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authors.xml" ContentType="application/vnd.ms-powerpoint.author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768" r:id="rId4"/>
  </p:sldMasterIdLst>
  <p:notesMasterIdLst>
    <p:notesMasterId r:id="rId18"/>
  </p:notesMasterIdLst>
  <p:handoutMasterIdLst>
    <p:handoutMasterId r:id="rId19"/>
  </p:handoutMasterIdLst>
  <p:sldIdLst>
    <p:sldId id="3825" r:id="rId5"/>
    <p:sldId id="3859" r:id="rId6"/>
    <p:sldId id="3861" r:id="rId7"/>
    <p:sldId id="3854" r:id="rId8"/>
    <p:sldId id="3858" r:id="rId9"/>
    <p:sldId id="3844" r:id="rId10"/>
    <p:sldId id="3834" r:id="rId11"/>
    <p:sldId id="3852" r:id="rId12"/>
    <p:sldId id="3855" r:id="rId13"/>
    <p:sldId id="3849" r:id="rId14"/>
    <p:sldId id="3856" r:id="rId15"/>
    <p:sldId id="3851" r:id="rId16"/>
    <p:sldId id="3857" r:id="rId17"/>
  </p:sldIdLst>
  <p:sldSz cx="12192000" cy="6858000"/>
  <p:notesSz cx="6858000" cy="9144000"/>
  <p:defaultTextStyle>
    <a:defPPr rtl="0"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1200" userDrawn="1">
          <p15:clr>
            <a:srgbClr val="A4A3A4"/>
          </p15:clr>
        </p15:guide>
        <p15:guide id="2" orient="horz" pos="3408" userDrawn="1">
          <p15:clr>
            <a:srgbClr val="A4A3A4"/>
          </p15:clr>
        </p15:guide>
        <p15:guide id="3" pos="6936" userDrawn="1">
          <p15:clr>
            <a:srgbClr val="A4A3A4"/>
          </p15:clr>
        </p15:guide>
        <p15:guide id="4" pos="744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authors.xml><?xml version="1.0" encoding="utf-8"?>
<p188:authorLst xmlns:a="http://schemas.openxmlformats.org/drawingml/2006/main" xmlns:r="http://schemas.openxmlformats.org/officeDocument/2006/relationships" xmlns:p188="http://schemas.microsoft.com/office/powerpoint/2018/8/main">
  <p188:author id="{00000000-0000-0000-0000-000000000000}" name="Author" initials="A" userId="Author" providerId="AD"/>
</p188: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0A15C55-8517-42AA-B614-E9B94910E393}" styleName="Medium Style 2 - Accent 4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4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4"/>
          </a:solidFill>
        </a:fill>
      </a:tcStyle>
    </a:firstRow>
  </a:tblStyle>
  <a:tblStyle styleId="{21E4AEA4-8DFA-4A89-87EB-49C32662AFE0}" styleName="Medium Style 2 - Accent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7DF18680-E054-41AD-8BC1-D1AEF772440D}" styleName="Medium Style 2 - Accent 5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5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5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6980" autoAdjust="0"/>
    <p:restoredTop sz="94660"/>
  </p:normalViewPr>
  <p:slideViewPr>
    <p:cSldViewPr snapToGrid="0">
      <p:cViewPr varScale="1">
        <p:scale>
          <a:sx n="120" d="100"/>
          <a:sy n="120" d="100"/>
        </p:scale>
        <p:origin x="84" y="252"/>
      </p:cViewPr>
      <p:guideLst>
        <p:guide orient="horz" pos="1200"/>
        <p:guide orient="horz" pos="3408"/>
        <p:guide pos="6936"/>
        <p:guide pos="744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 snapToGrid="0">
      <p:cViewPr varScale="1">
        <p:scale>
          <a:sx n="87" d="100"/>
          <a:sy n="87" d="100"/>
        </p:scale>
        <p:origin x="3798" y="102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notesMaster" Target="notesMasters/notesMaster1.xml"/><Relationship Id="rId3" Type="http://schemas.openxmlformats.org/officeDocument/2006/relationships/customXml" Target="../customXml/item3.xml"/><Relationship Id="rId21" Type="http://schemas.openxmlformats.org/officeDocument/2006/relationships/viewProps" Target="viewProp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presProps" Target="pres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microsoft.com/office/2018/10/relationships/authors" Target="author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tableStyles" Target="tableStyles.xml"/><Relationship Id="rId10" Type="http://schemas.openxmlformats.org/officeDocument/2006/relationships/slide" Target="slides/slide6.xml"/><Relationship Id="rId19" Type="http://schemas.openxmlformats.org/officeDocument/2006/relationships/handoutMaster" Target="handoutMasters/handoutMaster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theme" Target="theme/theme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0EDCE667-0E8B-4020-B798-9F540ACF8A1D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B98FE84B-4CF5-479A-98FA-101E6C922407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5249E17-B59A-4F61-B8D2-5B4F41E1978D}" type="datetime1">
              <a:rPr lang="en-GB" smtClean="0"/>
              <a:t>03/05/2023</a:t>
            </a:fld>
            <a:endParaRPr lang="en-GB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E9871FFA-2EDD-435F-95BB-D4913CE5231C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9F549EF-DEA6-491C-B092-AD1829A0E2CD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E3C7C88-02FC-450C-BC0C-36A3D372F9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24669725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 rtl="0"/>
            <a:endParaRPr lang="en-GB" noProof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8BE95BD-28DC-4C06-ABE7-D1DD6658916C}" type="datetime1">
              <a:rPr lang="en-GB" smtClean="0"/>
              <a:pPr/>
              <a:t>03/05/2023</a:t>
            </a:fld>
            <a:endParaRPr lang="en-GB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rtl="0"/>
            <a:endParaRPr lang="en-GB" noProof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Quarter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 rtl="0"/>
            <a:endParaRPr lang="en-GB" noProof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 rtl="0"/>
            <a:fld id="{D40C6A29-4676-420C-BBE3-ACC2B80F64D4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804597040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D40C6A29-4676-420C-BBE3-ACC2B80F64D4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2814153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endParaRPr lang="en-GB" noProof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 rtlCol="0"/>
          <a:lstStyle/>
          <a:p>
            <a:pPr rtl="0"/>
            <a:fld id="{D40C6A29-4676-420C-BBE3-ACC2B80F64D4}" type="slidenum">
              <a:rPr lang="en-US" smtClean="0"/>
              <a:t>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7016210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Freeform 13">
            <a:extLst>
              <a:ext uri="{FF2B5EF4-FFF2-40B4-BE49-F238E27FC236}">
                <a16:creationId xmlns:a16="http://schemas.microsoft.com/office/drawing/2014/main" id="{FCE00AC6-1AA1-42D9-83DD-4C308C3F9322}"/>
              </a:ext>
            </a:extLst>
          </p:cNvPr>
          <p:cNvSpPr/>
          <p:nvPr userDrawn="1"/>
        </p:nvSpPr>
        <p:spPr>
          <a:xfrm>
            <a:off x="4000500" y="1087403"/>
            <a:ext cx="8191500" cy="5770597"/>
          </a:xfrm>
          <a:custGeom>
            <a:avLst/>
            <a:gdLst>
              <a:gd name="connsiteX0" fmla="*/ 4929467 w 8191500"/>
              <a:gd name="connsiteY0" fmla="*/ 0 h 5770597"/>
              <a:gd name="connsiteX1" fmla="*/ 8065066 w 8191500"/>
              <a:gd name="connsiteY1" fmla="*/ 1118513 h 5770597"/>
              <a:gd name="connsiteX2" fmla="*/ 8191500 w 8191500"/>
              <a:gd name="connsiteY2" fmla="*/ 1227339 h 5770597"/>
              <a:gd name="connsiteX3" fmla="*/ 8191500 w 8191500"/>
              <a:gd name="connsiteY3" fmla="*/ 5770597 h 5770597"/>
              <a:gd name="connsiteX4" fmla="*/ 79523 w 8191500"/>
              <a:gd name="connsiteY4" fmla="*/ 5770597 h 5770597"/>
              <a:gd name="connsiteX5" fmla="*/ 56799 w 8191500"/>
              <a:gd name="connsiteY5" fmla="*/ 5644158 h 5770597"/>
              <a:gd name="connsiteX6" fmla="*/ 0 w 8191500"/>
              <a:gd name="connsiteY6" fmla="*/ 4898209 h 5770597"/>
              <a:gd name="connsiteX7" fmla="*/ 4929467 w 8191500"/>
              <a:gd name="connsiteY7" fmla="*/ 0 h 57705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8191500" h="5770597">
                <a:moveTo>
                  <a:pt x="4929467" y="0"/>
                </a:moveTo>
                <a:cubicBezTo>
                  <a:pt x="6120547" y="0"/>
                  <a:pt x="7212963" y="419755"/>
                  <a:pt x="8065066" y="1118513"/>
                </a:cubicBezTo>
                <a:lnTo>
                  <a:pt x="8191500" y="1227339"/>
                </a:lnTo>
                <a:lnTo>
                  <a:pt x="8191500" y="5770597"/>
                </a:lnTo>
                <a:lnTo>
                  <a:pt x="79523" y="5770597"/>
                </a:lnTo>
                <a:lnTo>
                  <a:pt x="56799" y="5644158"/>
                </a:lnTo>
                <a:cubicBezTo>
                  <a:pt x="19398" y="5400934"/>
                  <a:pt x="0" y="5151822"/>
                  <a:pt x="0" y="4898209"/>
                </a:cubicBezTo>
                <a:cubicBezTo>
                  <a:pt x="0" y="2193003"/>
                  <a:pt x="2206998" y="0"/>
                  <a:pt x="4929467" y="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5319A315-F756-49EC-8181-0EC3F0A37B09}"/>
              </a:ext>
            </a:extLst>
          </p:cNvPr>
          <p:cNvCxnSpPr>
            <a:cxnSpLocks/>
          </p:cNvCxnSpPr>
          <p:nvPr userDrawn="1"/>
        </p:nvCxnSpPr>
        <p:spPr>
          <a:xfrm>
            <a:off x="406241" y="183933"/>
            <a:ext cx="0" cy="1597708"/>
          </a:xfrm>
          <a:prstGeom prst="line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560F3E26-F530-48F5-983F-9DCFF41D4F39}"/>
              </a:ext>
            </a:extLst>
          </p:cNvPr>
          <p:cNvSpPr/>
          <p:nvPr userDrawn="1"/>
        </p:nvSpPr>
        <p:spPr>
          <a:xfrm>
            <a:off x="5292348" y="1"/>
            <a:ext cx="2279742" cy="1267785"/>
          </a:xfrm>
          <a:custGeom>
            <a:avLst/>
            <a:gdLst>
              <a:gd name="connsiteX0" fmla="*/ 0 w 2279742"/>
              <a:gd name="connsiteY0" fmla="*/ 0 h 1267785"/>
              <a:gd name="connsiteX1" fmla="*/ 138700 w 2279742"/>
              <a:gd name="connsiteY1" fmla="*/ 0 h 1267785"/>
              <a:gd name="connsiteX2" fmla="*/ 138700 w 2279742"/>
              <a:gd name="connsiteY2" fmla="*/ 1078193 h 1267785"/>
              <a:gd name="connsiteX3" fmla="*/ 2002733 w 2279742"/>
              <a:gd name="connsiteY3" fmla="*/ 0 h 1267785"/>
              <a:gd name="connsiteX4" fmla="*/ 2279742 w 2279742"/>
              <a:gd name="connsiteY4" fmla="*/ 0 h 1267785"/>
              <a:gd name="connsiteX5" fmla="*/ 104026 w 2279742"/>
              <a:gd name="connsiteY5" fmla="*/ 1258503 h 1267785"/>
              <a:gd name="connsiteX6" fmla="*/ 69351 w 2279742"/>
              <a:gd name="connsiteY6" fmla="*/ 1267785 h 1267785"/>
              <a:gd name="connsiteX7" fmla="*/ 0 w 2279742"/>
              <a:gd name="connsiteY7" fmla="*/ 1198436 h 126778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279742" h="1267785">
                <a:moveTo>
                  <a:pt x="0" y="0"/>
                </a:moveTo>
                <a:lnTo>
                  <a:pt x="138700" y="0"/>
                </a:lnTo>
                <a:lnTo>
                  <a:pt x="138700" y="1078193"/>
                </a:lnTo>
                <a:lnTo>
                  <a:pt x="2002733" y="0"/>
                </a:lnTo>
                <a:lnTo>
                  <a:pt x="2279742" y="0"/>
                </a:lnTo>
                <a:lnTo>
                  <a:pt x="104026" y="1258503"/>
                </a:lnTo>
                <a:cubicBezTo>
                  <a:pt x="93484" y="1264595"/>
                  <a:pt x="81523" y="1267796"/>
                  <a:pt x="69351" y="1267785"/>
                </a:cubicBezTo>
                <a:cubicBezTo>
                  <a:pt x="31049" y="1267785"/>
                  <a:pt x="0" y="1236737"/>
                  <a:pt x="0" y="1198436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5C97701E-DAF9-4174-AA91-DA203CD27D6A}"/>
              </a:ext>
            </a:extLst>
          </p:cNvPr>
          <p:cNvSpPr/>
          <p:nvPr userDrawn="1"/>
        </p:nvSpPr>
        <p:spPr>
          <a:xfrm>
            <a:off x="10208695" y="1"/>
            <a:ext cx="1135066" cy="477997"/>
          </a:xfrm>
          <a:custGeom>
            <a:avLst/>
            <a:gdLst>
              <a:gd name="connsiteX0" fmla="*/ 0 w 1135066"/>
              <a:gd name="connsiteY0" fmla="*/ 0 h 477997"/>
              <a:gd name="connsiteX1" fmla="*/ 1135066 w 1135066"/>
              <a:gd name="connsiteY1" fmla="*/ 0 h 477997"/>
              <a:gd name="connsiteX2" fmla="*/ 1133370 w 1135066"/>
              <a:gd name="connsiteY2" fmla="*/ 16827 h 477997"/>
              <a:gd name="connsiteX3" fmla="*/ 567533 w 1135066"/>
              <a:gd name="connsiteY3" fmla="*/ 477997 h 477997"/>
              <a:gd name="connsiteX4" fmla="*/ 1696 w 1135066"/>
              <a:gd name="connsiteY4" fmla="*/ 16827 h 47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35066" h="477997">
                <a:moveTo>
                  <a:pt x="0" y="0"/>
                </a:moveTo>
                <a:lnTo>
                  <a:pt x="1135066" y="0"/>
                </a:lnTo>
                <a:lnTo>
                  <a:pt x="1133370" y="16827"/>
                </a:lnTo>
                <a:cubicBezTo>
                  <a:pt x="1079514" y="280016"/>
                  <a:pt x="846644" y="477997"/>
                  <a:pt x="567533" y="477997"/>
                </a:cubicBezTo>
                <a:cubicBezTo>
                  <a:pt x="288422" y="477997"/>
                  <a:pt x="55552" y="280016"/>
                  <a:pt x="1696" y="16827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8" name="Oval 17">
            <a:extLst>
              <a:ext uri="{FF2B5EF4-FFF2-40B4-BE49-F238E27FC236}">
                <a16:creationId xmlns:a16="http://schemas.microsoft.com/office/drawing/2014/main" id="{4F765374-1A4B-41DC-9E75-A95A6C655328}"/>
              </a:ext>
            </a:extLst>
          </p:cNvPr>
          <p:cNvSpPr/>
          <p:nvPr userDrawn="1"/>
        </p:nvSpPr>
        <p:spPr>
          <a:xfrm>
            <a:off x="1569044" y="514898"/>
            <a:ext cx="2393351" cy="2328423"/>
          </a:xfrm>
          <a:prstGeom prst="ellipse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0" name="Freeform: Shape 19">
            <a:extLst>
              <a:ext uri="{FF2B5EF4-FFF2-40B4-BE49-F238E27FC236}">
                <a16:creationId xmlns:a16="http://schemas.microsoft.com/office/drawing/2014/main" id="{7618DB8E-B14E-42E2-B454-6F4F36A8A9D9}"/>
              </a:ext>
            </a:extLst>
          </p:cNvPr>
          <p:cNvSpPr/>
          <p:nvPr userDrawn="1"/>
        </p:nvSpPr>
        <p:spPr>
          <a:xfrm flipH="1">
            <a:off x="0" y="2949740"/>
            <a:ext cx="1186451" cy="1771650"/>
          </a:xfrm>
          <a:custGeom>
            <a:avLst/>
            <a:gdLst>
              <a:gd name="connsiteX0" fmla="*/ 61913 w 1186451"/>
              <a:gd name="connsiteY0" fmla="*/ 0 h 1771650"/>
              <a:gd name="connsiteX1" fmla="*/ 1186451 w 1186451"/>
              <a:gd name="connsiteY1" fmla="*/ 0 h 1771650"/>
              <a:gd name="connsiteX2" fmla="*/ 1186451 w 1186451"/>
              <a:gd name="connsiteY2" fmla="*/ 123825 h 1771650"/>
              <a:gd name="connsiteX3" fmla="*/ 123825 w 1186451"/>
              <a:gd name="connsiteY3" fmla="*/ 123825 h 1771650"/>
              <a:gd name="connsiteX4" fmla="*/ 123825 w 1186451"/>
              <a:gd name="connsiteY4" fmla="*/ 1647825 h 1771650"/>
              <a:gd name="connsiteX5" fmla="*/ 1186451 w 1186451"/>
              <a:gd name="connsiteY5" fmla="*/ 1647825 h 1771650"/>
              <a:gd name="connsiteX6" fmla="*/ 1186451 w 1186451"/>
              <a:gd name="connsiteY6" fmla="*/ 1771650 h 1771650"/>
              <a:gd name="connsiteX7" fmla="*/ 61913 w 1186451"/>
              <a:gd name="connsiteY7" fmla="*/ 1771650 h 1771650"/>
              <a:gd name="connsiteX8" fmla="*/ 0 w 1186451"/>
              <a:gd name="connsiteY8" fmla="*/ 1709738 h 1771650"/>
              <a:gd name="connsiteX9" fmla="*/ 0 w 1186451"/>
              <a:gd name="connsiteY9" fmla="*/ 61913 h 1771650"/>
              <a:gd name="connsiteX10" fmla="*/ 61913 w 1186451"/>
              <a:gd name="connsiteY10" fmla="*/ 0 h 17716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186451" h="1771650">
                <a:moveTo>
                  <a:pt x="61913" y="0"/>
                </a:moveTo>
                <a:lnTo>
                  <a:pt x="1186451" y="0"/>
                </a:lnTo>
                <a:lnTo>
                  <a:pt x="1186451" y="123825"/>
                </a:lnTo>
                <a:lnTo>
                  <a:pt x="123825" y="123825"/>
                </a:lnTo>
                <a:lnTo>
                  <a:pt x="123825" y="1647825"/>
                </a:lnTo>
                <a:lnTo>
                  <a:pt x="1186451" y="1647825"/>
                </a:lnTo>
                <a:lnTo>
                  <a:pt x="1186451" y="1771650"/>
                </a:lnTo>
                <a:lnTo>
                  <a:pt x="61913" y="1771650"/>
                </a:lnTo>
                <a:cubicBezTo>
                  <a:pt x="27719" y="1771650"/>
                  <a:pt x="0" y="1743932"/>
                  <a:pt x="0" y="1709738"/>
                </a:cubicBezTo>
                <a:lnTo>
                  <a:pt x="0" y="61913"/>
                </a:lnTo>
                <a:cubicBezTo>
                  <a:pt x="0" y="27719"/>
                  <a:pt x="27719" y="0"/>
                  <a:pt x="61913" y="0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2" name="Arc 21">
            <a:extLst>
              <a:ext uri="{FF2B5EF4-FFF2-40B4-BE49-F238E27FC236}">
                <a16:creationId xmlns:a16="http://schemas.microsoft.com/office/drawing/2014/main" id="{97666F55-03F1-4D18-9653-0F360E127A7E}"/>
              </a:ext>
            </a:extLst>
          </p:cNvPr>
          <p:cNvSpPr/>
          <p:nvPr userDrawn="1"/>
        </p:nvSpPr>
        <p:spPr>
          <a:xfrm rot="16200000">
            <a:off x="1539683" y="4203427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4DE1A06-8754-4870-9E44-E39BADAD984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093208" y="2743200"/>
            <a:ext cx="6592824" cy="2386584"/>
          </a:xfrm>
        </p:spPr>
        <p:txBody>
          <a:bodyPr rtlCol="0" anchor="b"/>
          <a:lstStyle>
            <a:lvl1pPr algn="r">
              <a:defRPr sz="6000">
                <a:solidFill>
                  <a:schemeClr val="bg1"/>
                </a:solidFill>
              </a:defRPr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527F020-BBC3-49BB-91C2-5B2CBD64B3C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093208" y="5221224"/>
            <a:ext cx="6592824" cy="996696"/>
          </a:xfrm>
        </p:spPr>
        <p:txBody>
          <a:bodyPr rtlCol="0"/>
          <a:lstStyle>
            <a:lvl1pPr marL="0" indent="0" algn="r">
              <a:buNone/>
              <a:defRPr sz="2400">
                <a:solidFill>
                  <a:schemeClr val="bg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01041513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Agend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Oval 9">
            <a:extLst>
              <a:ext uri="{FF2B5EF4-FFF2-40B4-BE49-F238E27FC236}">
                <a16:creationId xmlns:a16="http://schemas.microsoft.com/office/drawing/2014/main" id="{AFA665D7-34D0-4262-B345-9B1A1BA8DA17}"/>
              </a:ext>
            </a:extLst>
          </p:cNvPr>
          <p:cNvSpPr/>
          <p:nvPr userDrawn="1"/>
        </p:nvSpPr>
        <p:spPr>
          <a:xfrm>
            <a:off x="489189" y="1119031"/>
            <a:ext cx="4619938" cy="4619938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39ECC553-79E5-4B14-89C9-4DAD2B1021B1}"/>
              </a:ext>
            </a:extLst>
          </p:cNvPr>
          <p:cNvSpPr/>
          <p:nvPr userDrawn="1"/>
        </p:nvSpPr>
        <p:spPr>
          <a:xfrm rot="19809111">
            <a:off x="8683720" y="941148"/>
            <a:ext cx="2987899" cy="2987899"/>
          </a:xfrm>
          <a:prstGeom prst="arc">
            <a:avLst>
              <a:gd name="adj1" fmla="val 15817365"/>
              <a:gd name="adj2" fmla="val 1781380"/>
            </a:avLst>
          </a:prstGeom>
          <a:ln w="127000" cap="rnd">
            <a:solidFill>
              <a:schemeClr val="accent4"/>
            </a:solidFill>
            <a:prstDash val="dash"/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4" name="Oval 13">
            <a:extLst>
              <a:ext uri="{FF2B5EF4-FFF2-40B4-BE49-F238E27FC236}">
                <a16:creationId xmlns:a16="http://schemas.microsoft.com/office/drawing/2014/main" id="{55797934-7E2B-4F94-89C4-0279413FF821}"/>
              </a:ext>
            </a:extLst>
          </p:cNvPr>
          <p:cNvSpPr/>
          <p:nvPr userDrawn="1"/>
        </p:nvSpPr>
        <p:spPr>
          <a:xfrm>
            <a:off x="910048" y="4780992"/>
            <a:ext cx="546100" cy="546100"/>
          </a:xfrm>
          <a:prstGeom prst="ellipse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49FF209-11EE-4A3F-9685-A155FECD0D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70432" y="1399032"/>
            <a:ext cx="3236976" cy="4069080"/>
          </a:xfrm>
        </p:spPr>
        <p:txBody>
          <a:bodyPr rtlCol="0"/>
          <a:lstStyle>
            <a:lvl1pPr algn="ctr">
              <a:defRPr>
                <a:solidFill>
                  <a:schemeClr val="bg1"/>
                </a:solidFill>
              </a:defRPr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A47AF11-F208-4FDA-9E19-D6CA3472134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788152" y="1527048"/>
            <a:ext cx="5111496" cy="3931920"/>
          </a:xfrm>
        </p:spPr>
        <p:txBody>
          <a:bodyPr rtlCol="0" anchor="ctr"/>
          <a:lstStyle>
            <a:lvl1pPr marL="0" indent="0">
              <a:buNone/>
              <a:defRPr/>
            </a:lvl1pPr>
            <a:lvl2pPr marL="228600">
              <a:defRPr/>
            </a:lvl2pPr>
            <a:lvl3pPr marL="457200">
              <a:defRPr/>
            </a:lvl3pPr>
            <a:lvl4pPr>
              <a:buNone/>
              <a:defRPr/>
            </a:lvl4pPr>
          </a:lstStyle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6E82FA1-02B7-467E-9F16-D178149407C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>
                <a:latin typeface="+mn-lt"/>
              </a:defRPr>
            </a:lvl1pPr>
          </a:lstStyle>
          <a:p>
            <a:pPr rtl="0">
              <a:defRPr/>
            </a:pPr>
            <a:r>
              <a:rPr lang="en-GB" noProof="0">
                <a:solidFill>
                  <a:prstClr val="black">
                    <a:tint val="75000"/>
                  </a:prstClr>
                </a:solidFill>
              </a:rPr>
              <a:t>9/3/20XX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389247-FB8A-4494-859B-B3754B02A5E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lvl1pPr>
              <a:defRPr>
                <a:latin typeface="+mn-lt"/>
              </a:defRPr>
            </a:lvl1pPr>
          </a:lstStyle>
          <a:p>
            <a:pPr rtl="0">
              <a:defRPr/>
            </a:pPr>
            <a:r>
              <a:rPr lang="en-GB" noProof="0">
                <a:solidFill>
                  <a:prstClr val="black">
                    <a:tint val="75000"/>
                  </a:prstClr>
                </a:solidFill>
              </a:rPr>
              <a:t>Presentation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2CA5B62-3338-46A5-B381-A63B88CB0DD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lvl1pPr>
              <a:defRPr>
                <a:latin typeface="+mn-lt"/>
              </a:defRPr>
            </a:lvl1pPr>
          </a:lstStyle>
          <a:p>
            <a:pPr rtl="0">
              <a:defRPr/>
            </a:pPr>
            <a:fld id="{D76B855D-E9CC-4FF8-AD85-6CDC7B89A0DE}" type="slidenum">
              <a:rPr lang="en-GB" noProof="0" smtClean="0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en-GB" noProof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1394464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 2 small picture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Picture Placeholder 21">
            <a:extLst>
              <a:ext uri="{FF2B5EF4-FFF2-40B4-BE49-F238E27FC236}">
                <a16:creationId xmlns:a16="http://schemas.microsoft.com/office/drawing/2014/main" id="{5A614E3F-4FB2-4152-A59C-941C908D7B05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7200479" y="1150210"/>
            <a:ext cx="2207046" cy="2204178"/>
          </a:xfrm>
          <a:custGeom>
            <a:avLst/>
            <a:gdLst>
              <a:gd name="connsiteX0" fmla="*/ 1098749 w 2207046"/>
              <a:gd name="connsiteY0" fmla="*/ 0 h 2204178"/>
              <a:gd name="connsiteX1" fmla="*/ 2201707 w 2207046"/>
              <a:gd name="connsiteY1" fmla="*/ 995326 h 2204178"/>
              <a:gd name="connsiteX2" fmla="*/ 2207046 w 2207046"/>
              <a:gd name="connsiteY2" fmla="*/ 1101058 h 2204178"/>
              <a:gd name="connsiteX3" fmla="*/ 2207046 w 2207046"/>
              <a:gd name="connsiteY3" fmla="*/ 1116306 h 2204178"/>
              <a:gd name="connsiteX4" fmla="*/ 2201707 w 2207046"/>
              <a:gd name="connsiteY4" fmla="*/ 1222039 h 2204178"/>
              <a:gd name="connsiteX5" fmla="*/ 1322187 w 2207046"/>
              <a:gd name="connsiteY5" fmla="*/ 2194840 h 2204178"/>
              <a:gd name="connsiteX6" fmla="*/ 1260999 w 2207046"/>
              <a:gd name="connsiteY6" fmla="*/ 2204178 h 2204178"/>
              <a:gd name="connsiteX7" fmla="*/ 936500 w 2207046"/>
              <a:gd name="connsiteY7" fmla="*/ 2204178 h 2204178"/>
              <a:gd name="connsiteX8" fmla="*/ 875311 w 2207046"/>
              <a:gd name="connsiteY8" fmla="*/ 2194840 h 2204178"/>
              <a:gd name="connsiteX9" fmla="*/ 12592 w 2207046"/>
              <a:gd name="connsiteY9" fmla="*/ 1332120 h 2204178"/>
              <a:gd name="connsiteX10" fmla="*/ 0 w 2207046"/>
              <a:gd name="connsiteY10" fmla="*/ 1249617 h 2204178"/>
              <a:gd name="connsiteX11" fmla="*/ 0 w 2207046"/>
              <a:gd name="connsiteY11" fmla="*/ 967747 h 2204178"/>
              <a:gd name="connsiteX12" fmla="*/ 12592 w 2207046"/>
              <a:gd name="connsiteY12" fmla="*/ 885244 h 2204178"/>
              <a:gd name="connsiteX13" fmla="*/ 1098749 w 2207046"/>
              <a:gd name="connsiteY13" fmla="*/ 0 h 220417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2207046" h="2204178">
                <a:moveTo>
                  <a:pt x="1098749" y="0"/>
                </a:moveTo>
                <a:cubicBezTo>
                  <a:pt x="1672788" y="0"/>
                  <a:pt x="2144931" y="436266"/>
                  <a:pt x="2201707" y="995326"/>
                </a:cubicBezTo>
                <a:lnTo>
                  <a:pt x="2207046" y="1101058"/>
                </a:lnTo>
                <a:lnTo>
                  <a:pt x="2207046" y="1116306"/>
                </a:lnTo>
                <a:lnTo>
                  <a:pt x="2201707" y="1222039"/>
                </a:lnTo>
                <a:cubicBezTo>
                  <a:pt x="2152501" y="1706557"/>
                  <a:pt x="1791308" y="2098844"/>
                  <a:pt x="1322187" y="2194840"/>
                </a:cubicBezTo>
                <a:lnTo>
                  <a:pt x="1260999" y="2204178"/>
                </a:lnTo>
                <a:lnTo>
                  <a:pt x="936500" y="2204178"/>
                </a:lnTo>
                <a:lnTo>
                  <a:pt x="875311" y="2194840"/>
                </a:lnTo>
                <a:cubicBezTo>
                  <a:pt x="442276" y="2106228"/>
                  <a:pt x="101204" y="1765156"/>
                  <a:pt x="12592" y="1332120"/>
                </a:cubicBezTo>
                <a:lnTo>
                  <a:pt x="0" y="1249617"/>
                </a:lnTo>
                <a:lnTo>
                  <a:pt x="0" y="967747"/>
                </a:lnTo>
                <a:lnTo>
                  <a:pt x="12592" y="885244"/>
                </a:lnTo>
                <a:cubicBezTo>
                  <a:pt x="115972" y="380036"/>
                  <a:pt x="562980" y="0"/>
                  <a:pt x="1098749" y="0"/>
                </a:cubicBezTo>
                <a:close/>
              </a:path>
            </a:pathLst>
          </a:custGeom>
        </p:spPr>
        <p:txBody>
          <a:bodyPr wrap="square" rtlCol="0" anchor="ctr">
            <a:noAutofit/>
          </a:bodyPr>
          <a:lstStyle>
            <a:lvl1pPr algn="ctr">
              <a:buNone/>
              <a:defRPr sz="18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21" name="Picture Placeholder 20">
            <a:extLst>
              <a:ext uri="{FF2B5EF4-FFF2-40B4-BE49-F238E27FC236}">
                <a16:creationId xmlns:a16="http://schemas.microsoft.com/office/drawing/2014/main" id="{8A1F486A-F545-4642-B1CB-5356704413D3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8444632" y="2579683"/>
            <a:ext cx="3096807" cy="3096807"/>
          </a:xfrm>
          <a:custGeom>
            <a:avLst/>
            <a:gdLst>
              <a:gd name="connsiteX0" fmla="*/ 1548404 w 3096807"/>
              <a:gd name="connsiteY0" fmla="*/ 0 h 3096807"/>
              <a:gd name="connsiteX1" fmla="*/ 3096807 w 3096807"/>
              <a:gd name="connsiteY1" fmla="*/ 1548404 h 3096807"/>
              <a:gd name="connsiteX2" fmla="*/ 1548404 w 3096807"/>
              <a:gd name="connsiteY2" fmla="*/ 3096807 h 3096807"/>
              <a:gd name="connsiteX3" fmla="*/ 0 w 3096807"/>
              <a:gd name="connsiteY3" fmla="*/ 1548404 h 3096807"/>
              <a:gd name="connsiteX4" fmla="*/ 1548404 w 3096807"/>
              <a:gd name="connsiteY4" fmla="*/ 0 h 309680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096807" h="3096807">
                <a:moveTo>
                  <a:pt x="1548404" y="0"/>
                </a:moveTo>
                <a:cubicBezTo>
                  <a:pt x="2403564" y="0"/>
                  <a:pt x="3096807" y="693243"/>
                  <a:pt x="3096807" y="1548404"/>
                </a:cubicBezTo>
                <a:cubicBezTo>
                  <a:pt x="3096807" y="2403564"/>
                  <a:pt x="2403564" y="3096807"/>
                  <a:pt x="1548404" y="3096807"/>
                </a:cubicBezTo>
                <a:cubicBezTo>
                  <a:pt x="693243" y="3096807"/>
                  <a:pt x="0" y="2403564"/>
                  <a:pt x="0" y="1548404"/>
                </a:cubicBezTo>
                <a:cubicBezTo>
                  <a:pt x="0" y="693243"/>
                  <a:pt x="693243" y="0"/>
                  <a:pt x="1548404" y="0"/>
                </a:cubicBezTo>
                <a:close/>
              </a:path>
            </a:pathLst>
          </a:custGeom>
        </p:spPr>
        <p:txBody>
          <a:bodyPr wrap="square" rtlCol="0" anchor="ctr">
            <a:noAutofit/>
          </a:bodyPr>
          <a:lstStyle>
            <a:lvl1pPr algn="ctr">
              <a:buNone/>
              <a:defRPr sz="18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49FF209-11EE-4A3F-9685-A155FECD0D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9496" y="365124"/>
            <a:ext cx="5806440" cy="1325880"/>
          </a:xfrm>
        </p:spPr>
        <p:txBody>
          <a:bodyPr rtlCol="0"/>
          <a:lstStyle/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A47AF11-F208-4FDA-9E19-D6CA3472134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9496" y="1825625"/>
            <a:ext cx="5806440" cy="4352544"/>
          </a:xfrm>
        </p:spPr>
        <p:txBody>
          <a:bodyPr rtlCol="0">
            <a:normAutofit/>
          </a:bodyPr>
          <a:lstStyle>
            <a:lvl1pPr marL="0" indent="0">
              <a:lnSpc>
                <a:spcPct val="110000"/>
              </a:lnSpc>
              <a:buNone/>
              <a:defRPr sz="2400"/>
            </a:lvl1pPr>
            <a:lvl2pPr marL="228600">
              <a:lnSpc>
                <a:spcPct val="110000"/>
              </a:lnSpc>
              <a:defRPr sz="2000"/>
            </a:lvl2pPr>
            <a:lvl3pPr marL="457200">
              <a:lnSpc>
                <a:spcPct val="110000"/>
              </a:lnSpc>
              <a:defRPr sz="1800"/>
            </a:lvl3pPr>
            <a:lvl4pPr marL="685800">
              <a:lnSpc>
                <a:spcPct val="110000"/>
              </a:lnSpc>
              <a:defRPr sz="1600"/>
            </a:lvl4pPr>
            <a:lvl5pPr>
              <a:lnSpc>
                <a:spcPct val="110000"/>
              </a:lnSpc>
              <a:defRPr/>
            </a:lvl5pPr>
          </a:lstStyle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6E82FA1-02B7-467E-9F16-D178149407C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>
                <a:latin typeface="+mn-lt"/>
              </a:defRPr>
            </a:lvl1pPr>
          </a:lstStyle>
          <a:p>
            <a:pPr rtl="0">
              <a:defRPr/>
            </a:pPr>
            <a:r>
              <a:rPr lang="en-GB" noProof="0">
                <a:solidFill>
                  <a:prstClr val="black">
                    <a:tint val="75000"/>
                  </a:prstClr>
                </a:solidFill>
              </a:rPr>
              <a:t>9/3/20XX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389247-FB8A-4494-859B-B3754B02A5E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lvl1pPr>
              <a:defRPr>
                <a:latin typeface="+mn-lt"/>
              </a:defRPr>
            </a:lvl1pPr>
          </a:lstStyle>
          <a:p>
            <a:pPr rtl="0">
              <a:defRPr/>
            </a:pPr>
            <a:r>
              <a:rPr lang="en-GB" noProof="0">
                <a:solidFill>
                  <a:prstClr val="black">
                    <a:tint val="75000"/>
                  </a:prstClr>
                </a:solidFill>
              </a:rPr>
              <a:t>Presentation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2CA5B62-3338-46A5-B381-A63B88CB0DD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lvl1pPr>
              <a:defRPr>
                <a:latin typeface="+mn-lt"/>
              </a:defRPr>
            </a:lvl1pPr>
          </a:lstStyle>
          <a:p>
            <a:pPr rtl="0">
              <a:defRPr/>
            </a:pPr>
            <a:fld id="{D76B855D-E9CC-4FF8-AD85-6CDC7B89A0DE}" type="slidenum">
              <a:rPr lang="en-GB" noProof="0" smtClean="0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en-GB" noProof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10" name="Oval 9">
            <a:extLst>
              <a:ext uri="{FF2B5EF4-FFF2-40B4-BE49-F238E27FC236}">
                <a16:creationId xmlns:a16="http://schemas.microsoft.com/office/drawing/2014/main" id="{E8E71C73-7BAD-4838-88C1-42E045A9D179}"/>
              </a:ext>
            </a:extLst>
          </p:cNvPr>
          <p:cNvSpPr/>
          <p:nvPr userDrawn="1"/>
        </p:nvSpPr>
        <p:spPr>
          <a:xfrm>
            <a:off x="10249620" y="1555068"/>
            <a:ext cx="819303" cy="797078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44560922-5803-412D-880B-065E75DCBC0A}"/>
              </a:ext>
            </a:extLst>
          </p:cNvPr>
          <p:cNvSpPr/>
          <p:nvPr userDrawn="1"/>
        </p:nvSpPr>
        <p:spPr>
          <a:xfrm>
            <a:off x="7590089" y="4034393"/>
            <a:ext cx="876704" cy="876704"/>
          </a:xfrm>
          <a:prstGeom prst="rect">
            <a:avLst/>
          </a:prstGeom>
          <a:noFill/>
          <a:ln w="127000">
            <a:solidFill>
              <a:schemeClr val="accent6"/>
            </a:solidFill>
            <a:round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92083993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val 6">
            <a:extLst>
              <a:ext uri="{FF2B5EF4-FFF2-40B4-BE49-F238E27FC236}">
                <a16:creationId xmlns:a16="http://schemas.microsoft.com/office/drawing/2014/main" id="{200EACD1-D216-4037-8AFF-80CF273586DF}"/>
              </a:ext>
            </a:extLst>
          </p:cNvPr>
          <p:cNvSpPr/>
          <p:nvPr userDrawn="1"/>
        </p:nvSpPr>
        <p:spPr>
          <a:xfrm>
            <a:off x="2815929" y="148929"/>
            <a:ext cx="6560142" cy="6560142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8" name="Arc 7">
            <a:extLst>
              <a:ext uri="{FF2B5EF4-FFF2-40B4-BE49-F238E27FC236}">
                <a16:creationId xmlns:a16="http://schemas.microsoft.com/office/drawing/2014/main" id="{F941DE04-3FEA-4A57-B200-F9F6A765C792}"/>
              </a:ext>
            </a:extLst>
          </p:cNvPr>
          <p:cNvSpPr/>
          <p:nvPr userDrawn="1"/>
        </p:nvSpPr>
        <p:spPr>
          <a:xfrm rot="9222429" flipV="1">
            <a:off x="2494119" y="-28502"/>
            <a:ext cx="6816262" cy="6816262"/>
          </a:xfrm>
          <a:prstGeom prst="arc">
            <a:avLst>
              <a:gd name="adj1" fmla="val 16200000"/>
              <a:gd name="adj2" fmla="val 20093138"/>
            </a:avLst>
          </a:prstGeom>
          <a:ln w="127000" cap="rnd">
            <a:solidFill>
              <a:schemeClr val="accent4">
                <a:alpha val="95000"/>
              </a:schemeClr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4" name="Oval 13">
            <a:extLst>
              <a:ext uri="{FF2B5EF4-FFF2-40B4-BE49-F238E27FC236}">
                <a16:creationId xmlns:a16="http://schemas.microsoft.com/office/drawing/2014/main" id="{A565C7B4-4152-4548-A771-EB148A028FDB}"/>
              </a:ext>
            </a:extLst>
          </p:cNvPr>
          <p:cNvSpPr/>
          <p:nvPr userDrawn="1"/>
        </p:nvSpPr>
        <p:spPr>
          <a:xfrm>
            <a:off x="8165417" y="5241988"/>
            <a:ext cx="759403" cy="738802"/>
          </a:xfrm>
          <a:prstGeom prst="ellipse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04C0001-5D76-45A0-A9F4-7172BDDD5D2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319272" y="1380744"/>
            <a:ext cx="5559552" cy="2514600"/>
          </a:xfrm>
        </p:spPr>
        <p:txBody>
          <a:bodyPr rtlCol="0" anchor="b"/>
          <a:lstStyle>
            <a:lvl1pPr algn="ctr">
              <a:defRPr sz="6000">
                <a:solidFill>
                  <a:schemeClr val="bg1"/>
                </a:solidFill>
              </a:defRPr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E1462C4-0E4B-4DB7-A8BF-FE55142760A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319272" y="4078224"/>
            <a:ext cx="5559552" cy="1536192"/>
          </a:xfrm>
        </p:spPr>
        <p:txBody>
          <a:bodyPr rtlCol="0"/>
          <a:lstStyle>
            <a:lvl1pPr marL="0" indent="0" algn="ctr">
              <a:buNone/>
              <a:defRPr sz="2400">
                <a:solidFill>
                  <a:schemeClr val="bg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78557376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9FF209-11EE-4A3F-9685-A155FECD0D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9496" y="365125"/>
            <a:ext cx="10515600" cy="1325563"/>
          </a:xfrm>
        </p:spPr>
        <p:txBody>
          <a:bodyPr rtlCol="0"/>
          <a:lstStyle/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A47AF11-F208-4FDA-9E19-D6CA3472134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79576" y="1911096"/>
            <a:ext cx="9829800" cy="3859742"/>
          </a:xfrm>
        </p:spPr>
        <p:txBody>
          <a:bodyPr rtlCol="0"/>
          <a:lstStyle/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6E82FA1-02B7-467E-9F16-D178149407C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>
                <a:latin typeface="+mn-lt"/>
              </a:defRPr>
            </a:lvl1pPr>
          </a:lstStyle>
          <a:p>
            <a:pPr rtl="0">
              <a:defRPr/>
            </a:pPr>
            <a:r>
              <a:rPr lang="en-GB" noProof="0">
                <a:solidFill>
                  <a:prstClr val="black">
                    <a:tint val="75000"/>
                  </a:prstClr>
                </a:solidFill>
              </a:rPr>
              <a:t>9/3/20XX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389247-FB8A-4494-859B-B3754B02A5E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lvl1pPr>
              <a:defRPr>
                <a:latin typeface="+mn-lt"/>
              </a:defRPr>
            </a:lvl1pPr>
          </a:lstStyle>
          <a:p>
            <a:pPr rtl="0">
              <a:defRPr/>
            </a:pPr>
            <a:r>
              <a:rPr lang="en-GB" noProof="0">
                <a:solidFill>
                  <a:prstClr val="black">
                    <a:tint val="75000"/>
                  </a:prstClr>
                </a:solidFill>
              </a:rPr>
              <a:t>Presentation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2CA5B62-3338-46A5-B381-A63B88CB0DD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lvl1pPr>
              <a:defRPr>
                <a:latin typeface="+mn-lt"/>
              </a:defRPr>
            </a:lvl1pPr>
          </a:lstStyle>
          <a:p>
            <a:pPr rtl="0">
              <a:defRPr/>
            </a:pPr>
            <a:fld id="{D76B855D-E9CC-4FF8-AD85-6CDC7B89A0DE}" type="slidenum">
              <a:rPr lang="en-GB" noProof="0" smtClean="0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en-GB" noProof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Freeform: Shape 6">
            <a:extLst>
              <a:ext uri="{FF2B5EF4-FFF2-40B4-BE49-F238E27FC236}">
                <a16:creationId xmlns:a16="http://schemas.microsoft.com/office/drawing/2014/main" id="{23DA7759-3209-4FE2-96D1-4EEDD81E9EA0}"/>
              </a:ext>
            </a:extLst>
          </p:cNvPr>
          <p:cNvSpPr/>
          <p:nvPr/>
        </p:nvSpPr>
        <p:spPr>
          <a:xfrm>
            <a:off x="10494433" y="2"/>
            <a:ext cx="849328" cy="357668"/>
          </a:xfrm>
          <a:custGeom>
            <a:avLst/>
            <a:gdLst>
              <a:gd name="connsiteX0" fmla="*/ 0 w 1135066"/>
              <a:gd name="connsiteY0" fmla="*/ 0 h 477997"/>
              <a:gd name="connsiteX1" fmla="*/ 1135066 w 1135066"/>
              <a:gd name="connsiteY1" fmla="*/ 0 h 477997"/>
              <a:gd name="connsiteX2" fmla="*/ 1133370 w 1135066"/>
              <a:gd name="connsiteY2" fmla="*/ 16827 h 477997"/>
              <a:gd name="connsiteX3" fmla="*/ 567533 w 1135066"/>
              <a:gd name="connsiteY3" fmla="*/ 477997 h 477997"/>
              <a:gd name="connsiteX4" fmla="*/ 1696 w 1135066"/>
              <a:gd name="connsiteY4" fmla="*/ 16827 h 47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35066" h="477997">
                <a:moveTo>
                  <a:pt x="0" y="0"/>
                </a:moveTo>
                <a:lnTo>
                  <a:pt x="1135066" y="0"/>
                </a:lnTo>
                <a:lnTo>
                  <a:pt x="1133370" y="16827"/>
                </a:lnTo>
                <a:cubicBezTo>
                  <a:pt x="1079514" y="280016"/>
                  <a:pt x="846644" y="477997"/>
                  <a:pt x="567533" y="477997"/>
                </a:cubicBezTo>
                <a:cubicBezTo>
                  <a:pt x="288422" y="477997"/>
                  <a:pt x="55552" y="280016"/>
                  <a:pt x="1696" y="16827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8" name="Freeform: Shape 7">
            <a:extLst>
              <a:ext uri="{FF2B5EF4-FFF2-40B4-BE49-F238E27FC236}">
                <a16:creationId xmlns:a16="http://schemas.microsoft.com/office/drawing/2014/main" id="{41460DAD-8769-4C9F-9C8C-BB0443909D76}"/>
              </a:ext>
            </a:extLst>
          </p:cNvPr>
          <p:cNvSpPr/>
          <p:nvPr/>
        </p:nvSpPr>
        <p:spPr>
          <a:xfrm flipH="1">
            <a:off x="123536" y="5717905"/>
            <a:ext cx="1771609" cy="1140095"/>
          </a:xfrm>
          <a:custGeom>
            <a:avLst/>
            <a:gdLst>
              <a:gd name="connsiteX0" fmla="*/ 1561721 w 1771609"/>
              <a:gd name="connsiteY0" fmla="*/ 763041 h 1140095"/>
              <a:gd name="connsiteX1" fmla="*/ 1623024 w 1771609"/>
              <a:gd name="connsiteY1" fmla="*/ 792810 h 1140095"/>
              <a:gd name="connsiteX2" fmla="*/ 1711735 w 1771609"/>
              <a:gd name="connsiteY2" fmla="*/ 970132 h 1140095"/>
              <a:gd name="connsiteX3" fmla="*/ 1771609 w 1771609"/>
              <a:gd name="connsiteY3" fmla="*/ 1140095 h 1140095"/>
              <a:gd name="connsiteX4" fmla="*/ 1637225 w 1771609"/>
              <a:gd name="connsiteY4" fmla="*/ 1140095 h 1140095"/>
              <a:gd name="connsiteX5" fmla="*/ 1594820 w 1771609"/>
              <a:gd name="connsiteY5" fmla="*/ 1019711 h 1140095"/>
              <a:gd name="connsiteX6" fmla="*/ 1513200 w 1771609"/>
              <a:gd name="connsiteY6" fmla="*/ 856627 h 1140095"/>
              <a:gd name="connsiteX7" fmla="*/ 1538499 w 1771609"/>
              <a:gd name="connsiteY7" fmla="*/ 770415 h 1140095"/>
              <a:gd name="connsiteX8" fmla="*/ 1561721 w 1771609"/>
              <a:gd name="connsiteY8" fmla="*/ 763041 h 1140095"/>
              <a:gd name="connsiteX9" fmla="*/ 933455 w 1771609"/>
              <a:gd name="connsiteY9" fmla="*/ 161309 h 1140095"/>
              <a:gd name="connsiteX10" fmla="*/ 957797 w 1771609"/>
              <a:gd name="connsiteY10" fmla="*/ 167970 h 1140095"/>
              <a:gd name="connsiteX11" fmla="*/ 1286982 w 1771609"/>
              <a:gd name="connsiteY11" fmla="*/ 387616 h 1140095"/>
              <a:gd name="connsiteX12" fmla="*/ 1293725 w 1771609"/>
              <a:gd name="connsiteY12" fmla="*/ 477075 h 1140095"/>
              <a:gd name="connsiteX13" fmla="*/ 1245453 w 1771609"/>
              <a:gd name="connsiteY13" fmla="*/ 499154 h 1140095"/>
              <a:gd name="connsiteX14" fmla="*/ 1245167 w 1771609"/>
              <a:gd name="connsiteY14" fmla="*/ 499154 h 1140095"/>
              <a:gd name="connsiteX15" fmla="*/ 1203638 w 1771609"/>
              <a:gd name="connsiteY15" fmla="*/ 484104 h 1140095"/>
              <a:gd name="connsiteX16" fmla="*/ 900647 w 1771609"/>
              <a:gd name="connsiteY16" fmla="*/ 281508 h 1140095"/>
              <a:gd name="connsiteX17" fmla="*/ 872454 w 1771609"/>
              <a:gd name="connsiteY17" fmla="*/ 196164 h 1140095"/>
              <a:gd name="connsiteX18" fmla="*/ 933455 w 1771609"/>
              <a:gd name="connsiteY18" fmla="*/ 161309 h 1140095"/>
              <a:gd name="connsiteX19" fmla="*/ 256260 w 1771609"/>
              <a:gd name="connsiteY19" fmla="*/ 29 h 1140095"/>
              <a:gd name="connsiteX20" fmla="*/ 454020 w 1771609"/>
              <a:gd name="connsiteY20" fmla="*/ 13474 h 1140095"/>
              <a:gd name="connsiteX21" fmla="*/ 509236 w 1771609"/>
              <a:gd name="connsiteY21" fmla="*/ 84182 h 1140095"/>
              <a:gd name="connsiteX22" fmla="*/ 445829 w 1771609"/>
              <a:gd name="connsiteY22" fmla="*/ 139871 h 1140095"/>
              <a:gd name="connsiteX23" fmla="*/ 437447 w 1771609"/>
              <a:gd name="connsiteY23" fmla="*/ 139395 h 1140095"/>
              <a:gd name="connsiteX24" fmla="*/ 73211 w 1771609"/>
              <a:gd name="connsiteY24" fmla="*/ 137204 h 1140095"/>
              <a:gd name="connsiteX25" fmla="*/ 749 w 1771609"/>
              <a:gd name="connsiteY25" fmla="*/ 84082 h 1140095"/>
              <a:gd name="connsiteX26" fmla="*/ 53871 w 1771609"/>
              <a:gd name="connsiteY26" fmla="*/ 11621 h 1140095"/>
              <a:gd name="connsiteX27" fmla="*/ 58352 w 1771609"/>
              <a:gd name="connsiteY27" fmla="*/ 11093 h 1140095"/>
              <a:gd name="connsiteX28" fmla="*/ 256260 w 1771609"/>
              <a:gd name="connsiteY28" fmla="*/ 29 h 114009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</a:cxnLst>
            <a:rect l="l" t="t" r="r" b="b"/>
            <a:pathLst>
              <a:path w="1771609" h="1140095">
                <a:moveTo>
                  <a:pt x="1561721" y="763041"/>
                </a:moveTo>
                <a:cubicBezTo>
                  <a:pt x="1585506" y="760324"/>
                  <a:pt x="1609722" y="771249"/>
                  <a:pt x="1623024" y="792810"/>
                </a:cubicBezTo>
                <a:cubicBezTo>
                  <a:pt x="1656300" y="850065"/>
                  <a:pt x="1685920" y="909291"/>
                  <a:pt x="1711735" y="970132"/>
                </a:cubicBezTo>
                <a:lnTo>
                  <a:pt x="1771609" y="1140095"/>
                </a:lnTo>
                <a:lnTo>
                  <a:pt x="1637225" y="1140095"/>
                </a:lnTo>
                <a:lnTo>
                  <a:pt x="1594820" y="1019711"/>
                </a:lnTo>
                <a:cubicBezTo>
                  <a:pt x="1571072" y="963753"/>
                  <a:pt x="1543818" y="909282"/>
                  <a:pt x="1513200" y="856627"/>
                </a:cubicBezTo>
                <a:cubicBezTo>
                  <a:pt x="1496379" y="825834"/>
                  <a:pt x="1507704" y="787236"/>
                  <a:pt x="1538499" y="770415"/>
                </a:cubicBezTo>
                <a:cubicBezTo>
                  <a:pt x="1545912" y="766367"/>
                  <a:pt x="1553792" y="763946"/>
                  <a:pt x="1561721" y="763041"/>
                </a:cubicBezTo>
                <a:close/>
                <a:moveTo>
                  <a:pt x="933455" y="161309"/>
                </a:moveTo>
                <a:cubicBezTo>
                  <a:pt x="941693" y="161855"/>
                  <a:pt x="949959" y="164025"/>
                  <a:pt x="957797" y="167970"/>
                </a:cubicBezTo>
                <a:cubicBezTo>
                  <a:pt x="1076184" y="227289"/>
                  <a:pt x="1186759" y="301068"/>
                  <a:pt x="1286982" y="387616"/>
                </a:cubicBezTo>
                <a:cubicBezTo>
                  <a:pt x="1313547" y="410457"/>
                  <a:pt x="1316566" y="450510"/>
                  <a:pt x="1293725" y="477075"/>
                </a:cubicBezTo>
                <a:cubicBezTo>
                  <a:pt x="1281638" y="491137"/>
                  <a:pt x="1263998" y="499204"/>
                  <a:pt x="1245453" y="499154"/>
                </a:cubicBezTo>
                <a:lnTo>
                  <a:pt x="1245167" y="499154"/>
                </a:lnTo>
                <a:cubicBezTo>
                  <a:pt x="1229965" y="499301"/>
                  <a:pt x="1215220" y="493956"/>
                  <a:pt x="1203638" y="484104"/>
                </a:cubicBezTo>
                <a:cubicBezTo>
                  <a:pt x="1111407" y="404300"/>
                  <a:pt x="1009633" y="336248"/>
                  <a:pt x="900647" y="281508"/>
                </a:cubicBezTo>
                <a:cubicBezTo>
                  <a:pt x="869295" y="265726"/>
                  <a:pt x="856672" y="227516"/>
                  <a:pt x="872454" y="196164"/>
                </a:cubicBezTo>
                <a:cubicBezTo>
                  <a:pt x="884290" y="172650"/>
                  <a:pt x="908742" y="159670"/>
                  <a:pt x="933455" y="161309"/>
                </a:cubicBezTo>
                <a:close/>
                <a:moveTo>
                  <a:pt x="256260" y="29"/>
                </a:moveTo>
                <a:cubicBezTo>
                  <a:pt x="322331" y="427"/>
                  <a:pt x="388378" y="4909"/>
                  <a:pt x="454020" y="13474"/>
                </a:cubicBezTo>
                <a:cubicBezTo>
                  <a:pt x="488793" y="17752"/>
                  <a:pt x="513514" y="49409"/>
                  <a:pt x="509236" y="84182"/>
                </a:cubicBezTo>
                <a:cubicBezTo>
                  <a:pt x="505303" y="116151"/>
                  <a:pt x="478038" y="140098"/>
                  <a:pt x="445829" y="139871"/>
                </a:cubicBezTo>
                <a:cubicBezTo>
                  <a:pt x="443027" y="139899"/>
                  <a:pt x="440227" y="139740"/>
                  <a:pt x="437447" y="139395"/>
                </a:cubicBezTo>
                <a:cubicBezTo>
                  <a:pt x="316592" y="123615"/>
                  <a:pt x="194247" y="122878"/>
                  <a:pt x="73211" y="137204"/>
                </a:cubicBezTo>
                <a:cubicBezTo>
                  <a:pt x="38532" y="142545"/>
                  <a:pt x="6090" y="118762"/>
                  <a:pt x="749" y="84082"/>
                </a:cubicBezTo>
                <a:cubicBezTo>
                  <a:pt x="-4591" y="49403"/>
                  <a:pt x="19192" y="16961"/>
                  <a:pt x="53871" y="11621"/>
                </a:cubicBezTo>
                <a:cubicBezTo>
                  <a:pt x="55358" y="11392"/>
                  <a:pt x="56852" y="11216"/>
                  <a:pt x="58352" y="11093"/>
                </a:cubicBezTo>
                <a:cubicBezTo>
                  <a:pt x="124093" y="3319"/>
                  <a:pt x="190189" y="-369"/>
                  <a:pt x="256260" y="29"/>
                </a:cubicBezTo>
                <a:close/>
              </a:path>
            </a:pathLst>
          </a:custGeom>
          <a:solidFill>
            <a:schemeClr val="accent4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97508128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E11BF3-02E8-4EB7-818E-652B82CF2C9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54D3190-B78C-42F1-9D62-F523886BBE5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>
                <a:latin typeface="+mn-lt"/>
              </a:defRPr>
            </a:lvl1pPr>
          </a:lstStyle>
          <a:p>
            <a:pPr rtl="0">
              <a:defRPr/>
            </a:pPr>
            <a:r>
              <a:rPr lang="en-GB" noProof="0">
                <a:solidFill>
                  <a:prstClr val="black">
                    <a:tint val="75000"/>
                  </a:prstClr>
                </a:solidFill>
              </a:rPr>
              <a:t>9/3/20XX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EA381C40-F9FC-4D58-8508-F0632DF5A01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lvl1pPr>
              <a:defRPr>
                <a:latin typeface="+mn-lt"/>
              </a:defRPr>
            </a:lvl1pPr>
          </a:lstStyle>
          <a:p>
            <a:pPr rtl="0">
              <a:defRPr/>
            </a:pPr>
            <a:r>
              <a:rPr lang="en-GB" noProof="0">
                <a:solidFill>
                  <a:prstClr val="black">
                    <a:tint val="75000"/>
                  </a:prstClr>
                </a:solidFill>
              </a:rPr>
              <a:t>Presentation Title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101CBCC-4CC2-49BD-B155-01E0F4D798B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lvl1pPr>
              <a:defRPr>
                <a:latin typeface="+mn-lt"/>
              </a:defRPr>
            </a:lvl1pPr>
          </a:lstStyle>
          <a:p>
            <a:pPr rtl="0">
              <a:defRPr/>
            </a:pPr>
            <a:fld id="{D76B855D-E9CC-4FF8-AD85-6CDC7B89A0DE}" type="slidenum">
              <a:rPr lang="en-GB" noProof="0" smtClean="0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en-GB" noProof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reeform: Shape 5">
            <a:extLst>
              <a:ext uri="{FF2B5EF4-FFF2-40B4-BE49-F238E27FC236}">
                <a16:creationId xmlns:a16="http://schemas.microsoft.com/office/drawing/2014/main" id="{DC13EF9C-0B5A-4364-91AA-E5DD5B536E54}"/>
              </a:ext>
            </a:extLst>
          </p:cNvPr>
          <p:cNvSpPr/>
          <p:nvPr/>
        </p:nvSpPr>
        <p:spPr>
          <a:xfrm rot="16200000">
            <a:off x="-388933" y="4841194"/>
            <a:ext cx="1737401" cy="959536"/>
          </a:xfrm>
          <a:custGeom>
            <a:avLst/>
            <a:gdLst>
              <a:gd name="connsiteX0" fmla="*/ 0 w 1737401"/>
              <a:gd name="connsiteY0" fmla="*/ 0 h 959536"/>
              <a:gd name="connsiteX1" fmla="*/ 123825 w 1737401"/>
              <a:gd name="connsiteY1" fmla="*/ 0 h 959536"/>
              <a:gd name="connsiteX2" fmla="*/ 123825 w 1737401"/>
              <a:gd name="connsiteY2" fmla="*/ 790277 h 959536"/>
              <a:gd name="connsiteX3" fmla="*/ 1490095 w 1737401"/>
              <a:gd name="connsiteY3" fmla="*/ 0 h 959536"/>
              <a:gd name="connsiteX4" fmla="*/ 1737401 w 1737401"/>
              <a:gd name="connsiteY4" fmla="*/ 0 h 959536"/>
              <a:gd name="connsiteX5" fmla="*/ 92869 w 1737401"/>
              <a:gd name="connsiteY5" fmla="*/ 951249 h 959536"/>
              <a:gd name="connsiteX6" fmla="*/ 61913 w 1737401"/>
              <a:gd name="connsiteY6" fmla="*/ 959536 h 959536"/>
              <a:gd name="connsiteX7" fmla="*/ 0 w 1737401"/>
              <a:gd name="connsiteY7" fmla="*/ 897624 h 9595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737401" h="959536">
                <a:moveTo>
                  <a:pt x="0" y="0"/>
                </a:moveTo>
                <a:lnTo>
                  <a:pt x="123825" y="0"/>
                </a:lnTo>
                <a:lnTo>
                  <a:pt x="123825" y="790277"/>
                </a:lnTo>
                <a:lnTo>
                  <a:pt x="1490095" y="0"/>
                </a:lnTo>
                <a:lnTo>
                  <a:pt x="1737401" y="0"/>
                </a:lnTo>
                <a:lnTo>
                  <a:pt x="92869" y="951249"/>
                </a:lnTo>
                <a:cubicBezTo>
                  <a:pt x="83458" y="956688"/>
                  <a:pt x="72780" y="959546"/>
                  <a:pt x="61913" y="959536"/>
                </a:cubicBezTo>
                <a:cubicBezTo>
                  <a:pt x="27719" y="959536"/>
                  <a:pt x="0" y="931818"/>
                  <a:pt x="0" y="897624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7" name="Freeform: Shape 6">
            <a:extLst>
              <a:ext uri="{FF2B5EF4-FFF2-40B4-BE49-F238E27FC236}">
                <a16:creationId xmlns:a16="http://schemas.microsoft.com/office/drawing/2014/main" id="{8F674475-6327-490A-BD7F-084F5C07F2E4}"/>
              </a:ext>
            </a:extLst>
          </p:cNvPr>
          <p:cNvSpPr/>
          <p:nvPr/>
        </p:nvSpPr>
        <p:spPr>
          <a:xfrm>
            <a:off x="10494433" y="2"/>
            <a:ext cx="849328" cy="357668"/>
          </a:xfrm>
          <a:custGeom>
            <a:avLst/>
            <a:gdLst>
              <a:gd name="connsiteX0" fmla="*/ 0 w 1135066"/>
              <a:gd name="connsiteY0" fmla="*/ 0 h 477997"/>
              <a:gd name="connsiteX1" fmla="*/ 1135066 w 1135066"/>
              <a:gd name="connsiteY1" fmla="*/ 0 h 477997"/>
              <a:gd name="connsiteX2" fmla="*/ 1133370 w 1135066"/>
              <a:gd name="connsiteY2" fmla="*/ 16827 h 477997"/>
              <a:gd name="connsiteX3" fmla="*/ 567533 w 1135066"/>
              <a:gd name="connsiteY3" fmla="*/ 477997 h 477997"/>
              <a:gd name="connsiteX4" fmla="*/ 1696 w 1135066"/>
              <a:gd name="connsiteY4" fmla="*/ 16827 h 47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35066" h="477997">
                <a:moveTo>
                  <a:pt x="0" y="0"/>
                </a:moveTo>
                <a:lnTo>
                  <a:pt x="1135066" y="0"/>
                </a:lnTo>
                <a:lnTo>
                  <a:pt x="1133370" y="16827"/>
                </a:lnTo>
                <a:cubicBezTo>
                  <a:pt x="1079514" y="280016"/>
                  <a:pt x="846644" y="477997"/>
                  <a:pt x="567533" y="477997"/>
                </a:cubicBezTo>
                <a:cubicBezTo>
                  <a:pt x="288422" y="477997"/>
                  <a:pt x="55552" y="280016"/>
                  <a:pt x="1696" y="16827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8" name="Content Placeholder 2">
            <a:extLst>
              <a:ext uri="{FF2B5EF4-FFF2-40B4-BE49-F238E27FC236}">
                <a16:creationId xmlns:a16="http://schemas.microsoft.com/office/drawing/2014/main" id="{4753B078-30BA-4AB9-A020-EE8D9404B69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911096"/>
            <a:ext cx="10515600" cy="3859742"/>
          </a:xfrm>
        </p:spPr>
        <p:txBody>
          <a:bodyPr rtlCol="0"/>
          <a:lstStyle/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89892302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Quote slide with picture"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icture Placeholder 5">
            <a:extLst>
              <a:ext uri="{FF2B5EF4-FFF2-40B4-BE49-F238E27FC236}">
                <a16:creationId xmlns:a16="http://schemas.microsoft.com/office/drawing/2014/main" id="{63E3FD7E-C80A-4707-A8E9-4134DF91F3FF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1"/>
            <a:ext cx="12192000" cy="6858000"/>
          </a:xfrm>
        </p:spPr>
        <p:txBody>
          <a:bodyPr rtlCol="0"/>
          <a:lstStyle>
            <a:lvl1pPr>
              <a:buNone/>
              <a:defRPr>
                <a:solidFill>
                  <a:schemeClr val="bg1"/>
                </a:solidFill>
              </a:defRPr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0" name="Title 9">
            <a:extLst>
              <a:ext uri="{FF2B5EF4-FFF2-40B4-BE49-F238E27FC236}">
                <a16:creationId xmlns:a16="http://schemas.microsoft.com/office/drawing/2014/main" id="{10EC23F5-CD2E-4207-A4E6-73BDFF74D86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11500" y="370600"/>
            <a:ext cx="5923842" cy="5923842"/>
          </a:xfrm>
          <a:custGeom>
            <a:avLst/>
            <a:gdLst>
              <a:gd name="connsiteX0" fmla="*/ 2961921 w 5923842"/>
              <a:gd name="connsiteY0" fmla="*/ 0 h 5923842"/>
              <a:gd name="connsiteX1" fmla="*/ 5923842 w 5923842"/>
              <a:gd name="connsiteY1" fmla="*/ 2961921 h 5923842"/>
              <a:gd name="connsiteX2" fmla="*/ 2961921 w 5923842"/>
              <a:gd name="connsiteY2" fmla="*/ 5923842 h 5923842"/>
              <a:gd name="connsiteX3" fmla="*/ 0 w 5923842"/>
              <a:gd name="connsiteY3" fmla="*/ 2961921 h 5923842"/>
              <a:gd name="connsiteX4" fmla="*/ 2961921 w 5923842"/>
              <a:gd name="connsiteY4" fmla="*/ 0 h 592384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923842" h="5923842">
                <a:moveTo>
                  <a:pt x="2961921" y="0"/>
                </a:moveTo>
                <a:cubicBezTo>
                  <a:pt x="4597745" y="0"/>
                  <a:pt x="5923842" y="1326097"/>
                  <a:pt x="5923842" y="2961921"/>
                </a:cubicBezTo>
                <a:cubicBezTo>
                  <a:pt x="5923842" y="4597745"/>
                  <a:pt x="4597745" y="5923842"/>
                  <a:pt x="2961921" y="5923842"/>
                </a:cubicBezTo>
                <a:cubicBezTo>
                  <a:pt x="1326097" y="5923842"/>
                  <a:pt x="0" y="4597745"/>
                  <a:pt x="0" y="2961921"/>
                </a:cubicBezTo>
                <a:cubicBezTo>
                  <a:pt x="0" y="1326097"/>
                  <a:pt x="1326097" y="0"/>
                  <a:pt x="2961921" y="0"/>
                </a:cubicBezTo>
                <a:close/>
              </a:path>
            </a:pathLst>
          </a:custGeom>
          <a:solidFill>
            <a:schemeClr val="bg1">
              <a:alpha val="95000"/>
            </a:schemeClr>
          </a:solidFill>
        </p:spPr>
        <p:txBody>
          <a:bodyPr wrap="square" lIns="457200" rIns="457200" bIns="2331720" rtlCol="0" anchor="b" anchorCtr="0">
            <a:noAutofit/>
          </a:bodyPr>
          <a:lstStyle>
            <a:lvl1pPr algn="ctr">
              <a:defRPr sz="4000">
                <a:solidFill>
                  <a:schemeClr val="tx1"/>
                </a:solidFill>
              </a:defRPr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E1462C4-0E4B-4DB7-A8BF-FE55142760A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575304" y="4379976"/>
            <a:ext cx="5038344" cy="713232"/>
          </a:xfrm>
        </p:spPr>
        <p:txBody>
          <a:bodyPr rtlCol="0"/>
          <a:lstStyle>
            <a:lvl1pPr marL="0" indent="0" algn="ctr"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11" name="Date Placeholder 10">
            <a:extLst>
              <a:ext uri="{FF2B5EF4-FFF2-40B4-BE49-F238E27FC236}">
                <a16:creationId xmlns:a16="http://schemas.microsoft.com/office/drawing/2014/main" id="{6B76FE53-FB67-4871-8485-71BAAFD7D1BF}"/>
              </a:ext>
            </a:extLst>
          </p:cNvPr>
          <p:cNvSpPr>
            <a:spLocks noGrp="1"/>
          </p:cNvSpPr>
          <p:nvPr>
            <p:ph type="dt" sz="half" idx="11"/>
          </p:nvPr>
        </p:nvSpPr>
        <p:spPr/>
        <p:txBody>
          <a:bodyPr rtlCol="0"/>
          <a:lstStyle>
            <a:lvl1pPr>
              <a:defRPr>
                <a:solidFill>
                  <a:schemeClr val="bg1"/>
                </a:solidFill>
                <a:latin typeface="+mn-lt"/>
              </a:defRPr>
            </a:lvl1pPr>
          </a:lstStyle>
          <a:p>
            <a:pPr rtl="0">
              <a:defRPr/>
            </a:pPr>
            <a:r>
              <a:rPr lang="en-GB" noProof="0"/>
              <a:t>9/3/20XX</a:t>
            </a:r>
          </a:p>
        </p:txBody>
      </p:sp>
      <p:sp>
        <p:nvSpPr>
          <p:cNvPr id="12" name="Footer Placeholder 11">
            <a:extLst>
              <a:ext uri="{FF2B5EF4-FFF2-40B4-BE49-F238E27FC236}">
                <a16:creationId xmlns:a16="http://schemas.microsoft.com/office/drawing/2014/main" id="{AD26FED4-1CE2-444B-A77E-EB3CB505AF19}"/>
              </a:ext>
            </a:extLst>
          </p:cNvPr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>
            <a:lvl1pPr>
              <a:defRPr>
                <a:solidFill>
                  <a:schemeClr val="bg1"/>
                </a:solidFill>
                <a:latin typeface="+mn-lt"/>
              </a:defRPr>
            </a:lvl1pPr>
          </a:lstStyle>
          <a:p>
            <a:pPr rtl="0">
              <a:defRPr/>
            </a:pPr>
            <a:r>
              <a:rPr lang="en-GB" noProof="0"/>
              <a:t>Presentation Title</a:t>
            </a:r>
          </a:p>
        </p:txBody>
      </p:sp>
      <p:sp>
        <p:nvSpPr>
          <p:cNvPr id="13" name="Slide Number Placeholder 12">
            <a:extLst>
              <a:ext uri="{FF2B5EF4-FFF2-40B4-BE49-F238E27FC236}">
                <a16:creationId xmlns:a16="http://schemas.microsoft.com/office/drawing/2014/main" id="{28FD25AA-10CC-48D8-9577-257871107B9A}"/>
              </a:ext>
            </a:extLst>
          </p:cNvPr>
          <p:cNvSpPr>
            <a:spLocks noGrp="1"/>
          </p:cNvSpPr>
          <p:nvPr>
            <p:ph type="sldNum" sz="quarter" idx="13"/>
          </p:nvPr>
        </p:nvSpPr>
        <p:spPr/>
        <p:txBody>
          <a:bodyPr rtlCol="0"/>
          <a:lstStyle>
            <a:lvl1pPr>
              <a:defRPr>
                <a:solidFill>
                  <a:schemeClr val="bg1"/>
                </a:solidFill>
                <a:latin typeface="+mn-lt"/>
              </a:defRPr>
            </a:lvl1pPr>
          </a:lstStyle>
          <a:p>
            <a:pPr rtl="0">
              <a:defRPr/>
            </a:pPr>
            <a:fld id="{D76B855D-E9CC-4FF8-AD85-6CDC7B89A0DE}" type="slidenum">
              <a:rPr lang="en-GB" noProof="0" smtClean="0"/>
              <a:pPr>
                <a:defRPr/>
              </a:pPr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2032816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ABFD05-2CB2-4A7E-89E7-57615BA82B4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F9532B8-D460-476D-816F-725E8D96C0A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 rtlCol="0"/>
          <a:lstStyle/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6F7120F-70AF-4ED5-B364-3AA55C6B44B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 rtlCol="0"/>
          <a:lstStyle/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3D8B65F-F709-469F-9961-4D01896CAA1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>
                <a:latin typeface="+mn-lt"/>
              </a:defRPr>
            </a:lvl1pPr>
          </a:lstStyle>
          <a:p>
            <a:pPr rtl="0">
              <a:defRPr/>
            </a:pPr>
            <a:r>
              <a:rPr lang="en-GB" noProof="0">
                <a:solidFill>
                  <a:prstClr val="black">
                    <a:tint val="75000"/>
                  </a:prstClr>
                </a:solidFill>
              </a:rPr>
              <a:t>9/3/20XX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781C6BC-B23D-48BC-AD44-654DDB8D012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lvl1pPr>
              <a:defRPr>
                <a:latin typeface="+mn-lt"/>
              </a:defRPr>
            </a:lvl1pPr>
          </a:lstStyle>
          <a:p>
            <a:pPr rtl="0">
              <a:defRPr/>
            </a:pPr>
            <a:r>
              <a:rPr lang="en-GB" noProof="0">
                <a:solidFill>
                  <a:prstClr val="black">
                    <a:tint val="75000"/>
                  </a:prstClr>
                </a:solidFill>
              </a:rPr>
              <a:t>Presentation Title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100D60B-86A1-479D-BCE8-06D2C3DBC94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lvl1pPr>
              <a:defRPr>
                <a:latin typeface="+mn-lt"/>
              </a:defRPr>
            </a:lvl1pPr>
          </a:lstStyle>
          <a:p>
            <a:pPr rtl="0">
              <a:defRPr/>
            </a:pPr>
            <a:fld id="{D76B855D-E9CC-4FF8-AD85-6CDC7B89A0DE}" type="slidenum">
              <a:rPr lang="en-GB" noProof="0" smtClean="0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en-GB" noProof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Freeform: Shape 7">
            <a:extLst>
              <a:ext uri="{FF2B5EF4-FFF2-40B4-BE49-F238E27FC236}">
                <a16:creationId xmlns:a16="http://schemas.microsoft.com/office/drawing/2014/main" id="{B4EC5136-99DA-40B5-8F79-5C3A56D38BA1}"/>
              </a:ext>
            </a:extLst>
          </p:cNvPr>
          <p:cNvSpPr/>
          <p:nvPr/>
        </p:nvSpPr>
        <p:spPr>
          <a:xfrm rot="16200000">
            <a:off x="-388933" y="4841194"/>
            <a:ext cx="1737401" cy="959536"/>
          </a:xfrm>
          <a:custGeom>
            <a:avLst/>
            <a:gdLst>
              <a:gd name="connsiteX0" fmla="*/ 0 w 1737401"/>
              <a:gd name="connsiteY0" fmla="*/ 0 h 959536"/>
              <a:gd name="connsiteX1" fmla="*/ 123825 w 1737401"/>
              <a:gd name="connsiteY1" fmla="*/ 0 h 959536"/>
              <a:gd name="connsiteX2" fmla="*/ 123825 w 1737401"/>
              <a:gd name="connsiteY2" fmla="*/ 790277 h 959536"/>
              <a:gd name="connsiteX3" fmla="*/ 1490095 w 1737401"/>
              <a:gd name="connsiteY3" fmla="*/ 0 h 959536"/>
              <a:gd name="connsiteX4" fmla="*/ 1737401 w 1737401"/>
              <a:gd name="connsiteY4" fmla="*/ 0 h 959536"/>
              <a:gd name="connsiteX5" fmla="*/ 92869 w 1737401"/>
              <a:gd name="connsiteY5" fmla="*/ 951249 h 959536"/>
              <a:gd name="connsiteX6" fmla="*/ 61913 w 1737401"/>
              <a:gd name="connsiteY6" fmla="*/ 959536 h 959536"/>
              <a:gd name="connsiteX7" fmla="*/ 0 w 1737401"/>
              <a:gd name="connsiteY7" fmla="*/ 897624 h 9595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737401" h="959536">
                <a:moveTo>
                  <a:pt x="0" y="0"/>
                </a:moveTo>
                <a:lnTo>
                  <a:pt x="123825" y="0"/>
                </a:lnTo>
                <a:lnTo>
                  <a:pt x="123825" y="790277"/>
                </a:lnTo>
                <a:lnTo>
                  <a:pt x="1490095" y="0"/>
                </a:lnTo>
                <a:lnTo>
                  <a:pt x="1737401" y="0"/>
                </a:lnTo>
                <a:lnTo>
                  <a:pt x="92869" y="951249"/>
                </a:lnTo>
                <a:cubicBezTo>
                  <a:pt x="83458" y="956688"/>
                  <a:pt x="72780" y="959546"/>
                  <a:pt x="61913" y="959536"/>
                </a:cubicBezTo>
                <a:cubicBezTo>
                  <a:pt x="27719" y="959536"/>
                  <a:pt x="0" y="931818"/>
                  <a:pt x="0" y="897624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9" name="Freeform: Shape 8">
            <a:extLst>
              <a:ext uri="{FF2B5EF4-FFF2-40B4-BE49-F238E27FC236}">
                <a16:creationId xmlns:a16="http://schemas.microsoft.com/office/drawing/2014/main" id="{4F8FB775-26C4-41BA-837C-4478D48D2157}"/>
              </a:ext>
            </a:extLst>
          </p:cNvPr>
          <p:cNvSpPr/>
          <p:nvPr/>
        </p:nvSpPr>
        <p:spPr>
          <a:xfrm>
            <a:off x="10494433" y="2"/>
            <a:ext cx="849328" cy="357668"/>
          </a:xfrm>
          <a:custGeom>
            <a:avLst/>
            <a:gdLst>
              <a:gd name="connsiteX0" fmla="*/ 0 w 1135066"/>
              <a:gd name="connsiteY0" fmla="*/ 0 h 477997"/>
              <a:gd name="connsiteX1" fmla="*/ 1135066 w 1135066"/>
              <a:gd name="connsiteY1" fmla="*/ 0 h 477997"/>
              <a:gd name="connsiteX2" fmla="*/ 1133370 w 1135066"/>
              <a:gd name="connsiteY2" fmla="*/ 16827 h 477997"/>
              <a:gd name="connsiteX3" fmla="*/ 567533 w 1135066"/>
              <a:gd name="connsiteY3" fmla="*/ 477997 h 477997"/>
              <a:gd name="connsiteX4" fmla="*/ 1696 w 1135066"/>
              <a:gd name="connsiteY4" fmla="*/ 16827 h 47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35066" h="477997">
                <a:moveTo>
                  <a:pt x="0" y="0"/>
                </a:moveTo>
                <a:lnTo>
                  <a:pt x="1135066" y="0"/>
                </a:lnTo>
                <a:lnTo>
                  <a:pt x="1133370" y="16827"/>
                </a:lnTo>
                <a:cubicBezTo>
                  <a:pt x="1079514" y="280016"/>
                  <a:pt x="846644" y="477997"/>
                  <a:pt x="567533" y="477997"/>
                </a:cubicBezTo>
                <a:cubicBezTo>
                  <a:pt x="288422" y="477997"/>
                  <a:pt x="55552" y="280016"/>
                  <a:pt x="1696" y="16827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57690699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092983E-E761-4429-9203-7FE8B2DB67E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 rtlCol="0"/>
          <a:lstStyle/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921E9B7-62BE-49BA-AC6B-55250D66277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rtlCol="0"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C41A3FD-B90A-4C31-BD6B-581F9E2E0E5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 rtlCol="0">
            <a:normAutofit/>
          </a:bodyPr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60D1D55-B722-4968-B171-AF3B462DDAD8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rtlCol="0"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D71085A8-02C2-4E7F-935E-5AEECBAD19B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 rtlCol="0">
            <a:normAutofit/>
          </a:bodyPr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9A8A5018-8A77-40E8-B159-4894ECF228B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>
                <a:latin typeface="+mn-lt"/>
              </a:defRPr>
            </a:lvl1pPr>
          </a:lstStyle>
          <a:p>
            <a:pPr rtl="0">
              <a:defRPr/>
            </a:pPr>
            <a:r>
              <a:rPr lang="en-GB" noProof="0">
                <a:solidFill>
                  <a:prstClr val="black">
                    <a:tint val="75000"/>
                  </a:prstClr>
                </a:solidFill>
              </a:rPr>
              <a:t>9/3/20XX</a:t>
            </a:r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8AD79441-8908-4461-9FDD-BCE63883709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lvl1pPr>
              <a:defRPr>
                <a:latin typeface="+mn-lt"/>
              </a:defRPr>
            </a:lvl1pPr>
          </a:lstStyle>
          <a:p>
            <a:pPr rtl="0">
              <a:defRPr/>
            </a:pPr>
            <a:r>
              <a:rPr lang="en-GB" noProof="0">
                <a:solidFill>
                  <a:prstClr val="black">
                    <a:tint val="75000"/>
                  </a:prstClr>
                </a:solidFill>
              </a:rPr>
              <a:t>Presentation Title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8D29F7D-B101-4950-A2C0-F350FB26D45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lvl1pPr>
              <a:defRPr>
                <a:latin typeface="+mn-lt"/>
              </a:defRPr>
            </a:lvl1pPr>
          </a:lstStyle>
          <a:p>
            <a:pPr rtl="0">
              <a:defRPr/>
            </a:pPr>
            <a:fld id="{D76B855D-E9CC-4FF8-AD85-6CDC7B89A0DE}" type="slidenum">
              <a:rPr lang="en-GB" noProof="0" smtClean="0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en-GB" noProof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862D7398-9A79-4B24-9C7D-F0DEED57C70B}"/>
              </a:ext>
            </a:extLst>
          </p:cNvPr>
          <p:cNvSpPr/>
          <p:nvPr/>
        </p:nvSpPr>
        <p:spPr>
          <a:xfrm rot="16200000">
            <a:off x="-388933" y="4841194"/>
            <a:ext cx="1737401" cy="959536"/>
          </a:xfrm>
          <a:custGeom>
            <a:avLst/>
            <a:gdLst>
              <a:gd name="connsiteX0" fmla="*/ 0 w 1737401"/>
              <a:gd name="connsiteY0" fmla="*/ 0 h 959536"/>
              <a:gd name="connsiteX1" fmla="*/ 123825 w 1737401"/>
              <a:gd name="connsiteY1" fmla="*/ 0 h 959536"/>
              <a:gd name="connsiteX2" fmla="*/ 123825 w 1737401"/>
              <a:gd name="connsiteY2" fmla="*/ 790277 h 959536"/>
              <a:gd name="connsiteX3" fmla="*/ 1490095 w 1737401"/>
              <a:gd name="connsiteY3" fmla="*/ 0 h 959536"/>
              <a:gd name="connsiteX4" fmla="*/ 1737401 w 1737401"/>
              <a:gd name="connsiteY4" fmla="*/ 0 h 959536"/>
              <a:gd name="connsiteX5" fmla="*/ 92869 w 1737401"/>
              <a:gd name="connsiteY5" fmla="*/ 951249 h 959536"/>
              <a:gd name="connsiteX6" fmla="*/ 61913 w 1737401"/>
              <a:gd name="connsiteY6" fmla="*/ 959536 h 959536"/>
              <a:gd name="connsiteX7" fmla="*/ 0 w 1737401"/>
              <a:gd name="connsiteY7" fmla="*/ 897624 h 9595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737401" h="959536">
                <a:moveTo>
                  <a:pt x="0" y="0"/>
                </a:moveTo>
                <a:lnTo>
                  <a:pt x="123825" y="0"/>
                </a:lnTo>
                <a:lnTo>
                  <a:pt x="123825" y="790277"/>
                </a:lnTo>
                <a:lnTo>
                  <a:pt x="1490095" y="0"/>
                </a:lnTo>
                <a:lnTo>
                  <a:pt x="1737401" y="0"/>
                </a:lnTo>
                <a:lnTo>
                  <a:pt x="92869" y="951249"/>
                </a:lnTo>
                <a:cubicBezTo>
                  <a:pt x="83458" y="956688"/>
                  <a:pt x="72780" y="959546"/>
                  <a:pt x="61913" y="959536"/>
                </a:cubicBezTo>
                <a:cubicBezTo>
                  <a:pt x="27719" y="959536"/>
                  <a:pt x="0" y="931818"/>
                  <a:pt x="0" y="897624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C07F28CD-1873-4E36-A064-2D25E0A85017}"/>
              </a:ext>
            </a:extLst>
          </p:cNvPr>
          <p:cNvSpPr/>
          <p:nvPr/>
        </p:nvSpPr>
        <p:spPr>
          <a:xfrm>
            <a:off x="10494433" y="2"/>
            <a:ext cx="849328" cy="357668"/>
          </a:xfrm>
          <a:custGeom>
            <a:avLst/>
            <a:gdLst>
              <a:gd name="connsiteX0" fmla="*/ 0 w 1135066"/>
              <a:gd name="connsiteY0" fmla="*/ 0 h 477997"/>
              <a:gd name="connsiteX1" fmla="*/ 1135066 w 1135066"/>
              <a:gd name="connsiteY1" fmla="*/ 0 h 477997"/>
              <a:gd name="connsiteX2" fmla="*/ 1133370 w 1135066"/>
              <a:gd name="connsiteY2" fmla="*/ 16827 h 477997"/>
              <a:gd name="connsiteX3" fmla="*/ 567533 w 1135066"/>
              <a:gd name="connsiteY3" fmla="*/ 477997 h 477997"/>
              <a:gd name="connsiteX4" fmla="*/ 1696 w 1135066"/>
              <a:gd name="connsiteY4" fmla="*/ 16827 h 47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35066" h="477997">
                <a:moveTo>
                  <a:pt x="0" y="0"/>
                </a:moveTo>
                <a:lnTo>
                  <a:pt x="1135066" y="0"/>
                </a:lnTo>
                <a:lnTo>
                  <a:pt x="1133370" y="16827"/>
                </a:lnTo>
                <a:cubicBezTo>
                  <a:pt x="1079514" y="280016"/>
                  <a:pt x="846644" y="477997"/>
                  <a:pt x="567533" y="477997"/>
                </a:cubicBezTo>
                <a:cubicBezTo>
                  <a:pt x="288422" y="477997"/>
                  <a:pt x="55552" y="280016"/>
                  <a:pt x="1696" y="16827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9559466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 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092983E-E761-4429-9203-7FE8B2DB67E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 rtlCol="0"/>
          <a:lstStyle/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921E9B7-62BE-49BA-AC6B-55250D66277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3291840" cy="823912"/>
          </a:xfrm>
        </p:spPr>
        <p:txBody>
          <a:bodyPr rtlCol="0"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C41A3FD-B90A-4C31-BD6B-581F9E2E0E5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3291840" cy="3684588"/>
          </a:xfrm>
        </p:spPr>
        <p:txBody>
          <a:bodyPr rtlCol="0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60D1D55-B722-4968-B171-AF3B462DDAD8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453128" y="1681163"/>
            <a:ext cx="3291840" cy="823912"/>
          </a:xfrm>
        </p:spPr>
        <p:txBody>
          <a:bodyPr rtlCol="0"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D71085A8-02C2-4E7F-935E-5AEECBAD19B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453128" y="2505075"/>
            <a:ext cx="3291840" cy="3684588"/>
          </a:xfrm>
        </p:spPr>
        <p:txBody>
          <a:bodyPr rtlCol="0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9A8A5018-8A77-40E8-B159-4894ECF228B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>
                <a:latin typeface="+mn-lt"/>
              </a:defRPr>
            </a:lvl1pPr>
          </a:lstStyle>
          <a:p>
            <a:pPr rtl="0">
              <a:defRPr/>
            </a:pPr>
            <a:r>
              <a:rPr lang="en-GB" noProof="0">
                <a:solidFill>
                  <a:prstClr val="black">
                    <a:tint val="75000"/>
                  </a:prstClr>
                </a:solidFill>
              </a:rPr>
              <a:t>9/3/20XX</a:t>
            </a:r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8AD79441-8908-4461-9FDD-BCE63883709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lvl1pPr>
              <a:defRPr>
                <a:latin typeface="+mn-lt"/>
              </a:defRPr>
            </a:lvl1pPr>
          </a:lstStyle>
          <a:p>
            <a:pPr rtl="0">
              <a:defRPr/>
            </a:pPr>
            <a:r>
              <a:rPr lang="en-GB" noProof="0">
                <a:solidFill>
                  <a:prstClr val="black">
                    <a:tint val="75000"/>
                  </a:prstClr>
                </a:solidFill>
              </a:rPr>
              <a:t>Presentation Title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8D29F7D-B101-4950-A2C0-F350FB26D45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lvl1pPr>
              <a:defRPr>
                <a:latin typeface="+mn-lt"/>
              </a:defRPr>
            </a:lvl1pPr>
          </a:lstStyle>
          <a:p>
            <a:pPr rtl="0">
              <a:defRPr/>
            </a:pPr>
            <a:fld id="{D76B855D-E9CC-4FF8-AD85-6CDC7B89A0DE}" type="slidenum">
              <a:rPr lang="en-GB" noProof="0" smtClean="0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en-GB" noProof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862D7398-9A79-4B24-9C7D-F0DEED57C70B}"/>
              </a:ext>
            </a:extLst>
          </p:cNvPr>
          <p:cNvSpPr/>
          <p:nvPr/>
        </p:nvSpPr>
        <p:spPr>
          <a:xfrm rot="16200000">
            <a:off x="-388933" y="4841194"/>
            <a:ext cx="1737401" cy="959536"/>
          </a:xfrm>
          <a:custGeom>
            <a:avLst/>
            <a:gdLst>
              <a:gd name="connsiteX0" fmla="*/ 0 w 1737401"/>
              <a:gd name="connsiteY0" fmla="*/ 0 h 959536"/>
              <a:gd name="connsiteX1" fmla="*/ 123825 w 1737401"/>
              <a:gd name="connsiteY1" fmla="*/ 0 h 959536"/>
              <a:gd name="connsiteX2" fmla="*/ 123825 w 1737401"/>
              <a:gd name="connsiteY2" fmla="*/ 790277 h 959536"/>
              <a:gd name="connsiteX3" fmla="*/ 1490095 w 1737401"/>
              <a:gd name="connsiteY3" fmla="*/ 0 h 959536"/>
              <a:gd name="connsiteX4" fmla="*/ 1737401 w 1737401"/>
              <a:gd name="connsiteY4" fmla="*/ 0 h 959536"/>
              <a:gd name="connsiteX5" fmla="*/ 92869 w 1737401"/>
              <a:gd name="connsiteY5" fmla="*/ 951249 h 959536"/>
              <a:gd name="connsiteX6" fmla="*/ 61913 w 1737401"/>
              <a:gd name="connsiteY6" fmla="*/ 959536 h 959536"/>
              <a:gd name="connsiteX7" fmla="*/ 0 w 1737401"/>
              <a:gd name="connsiteY7" fmla="*/ 897624 h 9595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737401" h="959536">
                <a:moveTo>
                  <a:pt x="0" y="0"/>
                </a:moveTo>
                <a:lnTo>
                  <a:pt x="123825" y="0"/>
                </a:lnTo>
                <a:lnTo>
                  <a:pt x="123825" y="790277"/>
                </a:lnTo>
                <a:lnTo>
                  <a:pt x="1490095" y="0"/>
                </a:lnTo>
                <a:lnTo>
                  <a:pt x="1737401" y="0"/>
                </a:lnTo>
                <a:lnTo>
                  <a:pt x="92869" y="951249"/>
                </a:lnTo>
                <a:cubicBezTo>
                  <a:pt x="83458" y="956688"/>
                  <a:pt x="72780" y="959546"/>
                  <a:pt x="61913" y="959536"/>
                </a:cubicBezTo>
                <a:cubicBezTo>
                  <a:pt x="27719" y="959536"/>
                  <a:pt x="0" y="931818"/>
                  <a:pt x="0" y="897624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C07F28CD-1873-4E36-A064-2D25E0A85017}"/>
              </a:ext>
            </a:extLst>
          </p:cNvPr>
          <p:cNvSpPr/>
          <p:nvPr/>
        </p:nvSpPr>
        <p:spPr>
          <a:xfrm>
            <a:off x="10494433" y="2"/>
            <a:ext cx="849328" cy="357668"/>
          </a:xfrm>
          <a:custGeom>
            <a:avLst/>
            <a:gdLst>
              <a:gd name="connsiteX0" fmla="*/ 0 w 1135066"/>
              <a:gd name="connsiteY0" fmla="*/ 0 h 477997"/>
              <a:gd name="connsiteX1" fmla="*/ 1135066 w 1135066"/>
              <a:gd name="connsiteY1" fmla="*/ 0 h 477997"/>
              <a:gd name="connsiteX2" fmla="*/ 1133370 w 1135066"/>
              <a:gd name="connsiteY2" fmla="*/ 16827 h 477997"/>
              <a:gd name="connsiteX3" fmla="*/ 567533 w 1135066"/>
              <a:gd name="connsiteY3" fmla="*/ 477997 h 477997"/>
              <a:gd name="connsiteX4" fmla="*/ 1696 w 1135066"/>
              <a:gd name="connsiteY4" fmla="*/ 16827 h 47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35066" h="477997">
                <a:moveTo>
                  <a:pt x="0" y="0"/>
                </a:moveTo>
                <a:lnTo>
                  <a:pt x="1135066" y="0"/>
                </a:lnTo>
                <a:lnTo>
                  <a:pt x="1133370" y="16827"/>
                </a:lnTo>
                <a:cubicBezTo>
                  <a:pt x="1079514" y="280016"/>
                  <a:pt x="846644" y="477997"/>
                  <a:pt x="567533" y="477997"/>
                </a:cubicBezTo>
                <a:cubicBezTo>
                  <a:pt x="288422" y="477997"/>
                  <a:pt x="55552" y="280016"/>
                  <a:pt x="1696" y="16827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2" name="Text Placeholder 4">
            <a:extLst>
              <a:ext uri="{FF2B5EF4-FFF2-40B4-BE49-F238E27FC236}">
                <a16:creationId xmlns:a16="http://schemas.microsoft.com/office/drawing/2014/main" id="{ACF5677B-E56F-4452-ADDC-DA0E20A955EC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8065008" y="1681163"/>
            <a:ext cx="3291840" cy="823912"/>
          </a:xfrm>
        </p:spPr>
        <p:txBody>
          <a:bodyPr rtlCol="0"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13" name="Content Placeholder 5">
            <a:extLst>
              <a:ext uri="{FF2B5EF4-FFF2-40B4-BE49-F238E27FC236}">
                <a16:creationId xmlns:a16="http://schemas.microsoft.com/office/drawing/2014/main" id="{865D9C09-AB3B-40EB-B1DA-9C6D72343451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8065008" y="2505075"/>
            <a:ext cx="3291840" cy="3684588"/>
          </a:xfrm>
        </p:spPr>
        <p:txBody>
          <a:bodyPr rtlCol="0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56727384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 with 2 medium picture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Picture Placeholder 19">
            <a:extLst>
              <a:ext uri="{FF2B5EF4-FFF2-40B4-BE49-F238E27FC236}">
                <a16:creationId xmlns:a16="http://schemas.microsoft.com/office/drawing/2014/main" id="{FAA9DFF3-1B49-48A9-BF8A-57DD7D07CFAF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7901259" y="2727729"/>
            <a:ext cx="4290740" cy="4130271"/>
          </a:xfrm>
          <a:custGeom>
            <a:avLst/>
            <a:gdLst>
              <a:gd name="connsiteX0" fmla="*/ 2503809 w 4290740"/>
              <a:gd name="connsiteY0" fmla="*/ 0 h 4130271"/>
              <a:gd name="connsiteX1" fmla="*/ 4198398 w 4290740"/>
              <a:gd name="connsiteY1" fmla="*/ 660580 h 4130271"/>
              <a:gd name="connsiteX2" fmla="*/ 4290740 w 4290740"/>
              <a:gd name="connsiteY2" fmla="*/ 751285 h 4130271"/>
              <a:gd name="connsiteX3" fmla="*/ 4290740 w 4290740"/>
              <a:gd name="connsiteY3" fmla="*/ 4130271 h 4130271"/>
              <a:gd name="connsiteX4" fmla="*/ 604508 w 4290740"/>
              <a:gd name="connsiteY4" fmla="*/ 4130271 h 4130271"/>
              <a:gd name="connsiteX5" fmla="*/ 461940 w 4290740"/>
              <a:gd name="connsiteY5" fmla="*/ 3953232 h 4130271"/>
              <a:gd name="connsiteX6" fmla="*/ 0 w 4290740"/>
              <a:gd name="connsiteY6" fmla="*/ 2503809 h 4130271"/>
              <a:gd name="connsiteX7" fmla="*/ 2503809 w 4290740"/>
              <a:gd name="connsiteY7" fmla="*/ 0 h 413027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4290740" h="4130271">
                <a:moveTo>
                  <a:pt x="2503809" y="0"/>
                </a:moveTo>
                <a:cubicBezTo>
                  <a:pt x="3157405" y="0"/>
                  <a:pt x="3752509" y="250434"/>
                  <a:pt x="4198398" y="660580"/>
                </a:cubicBezTo>
                <a:lnTo>
                  <a:pt x="4290740" y="751285"/>
                </a:lnTo>
                <a:lnTo>
                  <a:pt x="4290740" y="4130271"/>
                </a:lnTo>
                <a:lnTo>
                  <a:pt x="604508" y="4130271"/>
                </a:lnTo>
                <a:lnTo>
                  <a:pt x="461940" y="3953232"/>
                </a:lnTo>
                <a:cubicBezTo>
                  <a:pt x="171051" y="3544183"/>
                  <a:pt x="0" y="3043971"/>
                  <a:pt x="0" y="2503809"/>
                </a:cubicBezTo>
                <a:cubicBezTo>
                  <a:pt x="0" y="1120992"/>
                  <a:pt x="1120992" y="0"/>
                  <a:pt x="2503809" y="0"/>
                </a:cubicBezTo>
                <a:close/>
              </a:path>
            </a:pathLst>
          </a:custGeom>
        </p:spPr>
        <p:txBody>
          <a:bodyPr wrap="square" rtlCol="0" anchor="ctr">
            <a:noAutofit/>
          </a:bodyPr>
          <a:lstStyle>
            <a:lvl1pPr algn="ctr">
              <a:buNone/>
              <a:defRPr sz="18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21" name="Picture Placeholder 20">
            <a:extLst>
              <a:ext uri="{FF2B5EF4-FFF2-40B4-BE49-F238E27FC236}">
                <a16:creationId xmlns:a16="http://schemas.microsoft.com/office/drawing/2014/main" id="{5CFEFC13-B998-4A6F-A7ED-411E266D288C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6261609" y="0"/>
            <a:ext cx="3519311" cy="3007909"/>
          </a:xfrm>
          <a:custGeom>
            <a:avLst/>
            <a:gdLst>
              <a:gd name="connsiteX0" fmla="*/ 519779 w 3519311"/>
              <a:gd name="connsiteY0" fmla="*/ 0 h 3007909"/>
              <a:gd name="connsiteX1" fmla="*/ 2999531 w 3519311"/>
              <a:gd name="connsiteY1" fmla="*/ 0 h 3007909"/>
              <a:gd name="connsiteX2" fmla="*/ 3003920 w 3519311"/>
              <a:gd name="connsiteY2" fmla="*/ 3989 h 3007909"/>
              <a:gd name="connsiteX3" fmla="*/ 3519311 w 3519311"/>
              <a:gd name="connsiteY3" fmla="*/ 1248253 h 3007909"/>
              <a:gd name="connsiteX4" fmla="*/ 1759655 w 3519311"/>
              <a:gd name="connsiteY4" fmla="*/ 3007909 h 3007909"/>
              <a:gd name="connsiteX5" fmla="*/ 9084 w 3519311"/>
              <a:gd name="connsiteY5" fmla="*/ 1428168 h 3007909"/>
              <a:gd name="connsiteX6" fmla="*/ 0 w 3519311"/>
              <a:gd name="connsiteY6" fmla="*/ 1248273 h 3007909"/>
              <a:gd name="connsiteX7" fmla="*/ 0 w 3519311"/>
              <a:gd name="connsiteY7" fmla="*/ 1248233 h 3007909"/>
              <a:gd name="connsiteX8" fmla="*/ 9084 w 3519311"/>
              <a:gd name="connsiteY8" fmla="*/ 1068339 h 3007909"/>
              <a:gd name="connsiteX9" fmla="*/ 515391 w 3519311"/>
              <a:gd name="connsiteY9" fmla="*/ 3989 h 300790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3519311" h="3007909">
                <a:moveTo>
                  <a:pt x="519779" y="0"/>
                </a:moveTo>
                <a:lnTo>
                  <a:pt x="2999531" y="0"/>
                </a:lnTo>
                <a:lnTo>
                  <a:pt x="3003920" y="3989"/>
                </a:lnTo>
                <a:cubicBezTo>
                  <a:pt x="3322355" y="322424"/>
                  <a:pt x="3519311" y="762338"/>
                  <a:pt x="3519311" y="1248253"/>
                </a:cubicBezTo>
                <a:cubicBezTo>
                  <a:pt x="3519311" y="2220084"/>
                  <a:pt x="2731486" y="3007909"/>
                  <a:pt x="1759655" y="3007909"/>
                </a:cubicBezTo>
                <a:cubicBezTo>
                  <a:pt x="848565" y="3007909"/>
                  <a:pt x="99196" y="2315485"/>
                  <a:pt x="9084" y="1428168"/>
                </a:cubicBezTo>
                <a:lnTo>
                  <a:pt x="0" y="1248273"/>
                </a:lnTo>
                <a:lnTo>
                  <a:pt x="0" y="1248233"/>
                </a:lnTo>
                <a:lnTo>
                  <a:pt x="9084" y="1068339"/>
                </a:lnTo>
                <a:cubicBezTo>
                  <a:pt x="51137" y="654258"/>
                  <a:pt x="236761" y="282620"/>
                  <a:pt x="515391" y="3989"/>
                </a:cubicBezTo>
                <a:close/>
              </a:path>
            </a:pathLst>
          </a:custGeom>
        </p:spPr>
        <p:txBody>
          <a:bodyPr wrap="square" rtlCol="0" anchor="ctr">
            <a:noAutofit/>
          </a:bodyPr>
          <a:lstStyle>
            <a:lvl1pPr algn="ctr">
              <a:buNone/>
              <a:defRPr sz="18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0" name="Oval 9">
            <a:extLst>
              <a:ext uri="{FF2B5EF4-FFF2-40B4-BE49-F238E27FC236}">
                <a16:creationId xmlns:a16="http://schemas.microsoft.com/office/drawing/2014/main" id="{B7BFFB5A-A05C-4B0C-905C-5884361304B2}"/>
              </a:ext>
            </a:extLst>
          </p:cNvPr>
          <p:cNvSpPr/>
          <p:nvPr userDrawn="1"/>
        </p:nvSpPr>
        <p:spPr>
          <a:xfrm>
            <a:off x="10420569" y="1364732"/>
            <a:ext cx="947488" cy="921785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9F33AC6C-4807-4785-AE9F-84BFEEDA9F7E}"/>
              </a:ext>
            </a:extLst>
          </p:cNvPr>
          <p:cNvSpPr/>
          <p:nvPr userDrawn="1"/>
        </p:nvSpPr>
        <p:spPr>
          <a:xfrm rot="4759070" flipV="1">
            <a:off x="6034138" y="-673140"/>
            <a:ext cx="4021193" cy="4021193"/>
          </a:xfrm>
          <a:prstGeom prst="arc">
            <a:avLst>
              <a:gd name="adj1" fmla="val 16200000"/>
              <a:gd name="adj2" fmla="val 20093138"/>
            </a:avLst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0E11BF3-02E8-4EB7-818E-652B82CF2C9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1248" y="365760"/>
            <a:ext cx="5120640" cy="1325880"/>
          </a:xfrm>
        </p:spPr>
        <p:txBody>
          <a:bodyPr rtlCol="0"/>
          <a:lstStyle/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54D3190-B78C-42F1-9D62-F523886BBE5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>
                <a:latin typeface="+mn-lt"/>
              </a:defRPr>
            </a:lvl1pPr>
          </a:lstStyle>
          <a:p>
            <a:pPr rtl="0">
              <a:defRPr/>
            </a:pPr>
            <a:r>
              <a:rPr lang="en-GB" noProof="0">
                <a:solidFill>
                  <a:prstClr val="black">
                    <a:tint val="75000"/>
                  </a:prstClr>
                </a:solidFill>
              </a:rPr>
              <a:t>9/3/20XX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EA381C40-F9FC-4D58-8508-F0632DF5A01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lvl1pPr>
              <a:defRPr>
                <a:latin typeface="+mn-lt"/>
              </a:defRPr>
            </a:lvl1pPr>
          </a:lstStyle>
          <a:p>
            <a:pPr rtl="0">
              <a:defRPr/>
            </a:pPr>
            <a:r>
              <a:rPr lang="en-GB" noProof="0">
                <a:solidFill>
                  <a:prstClr val="black">
                    <a:tint val="75000"/>
                  </a:prstClr>
                </a:solidFill>
              </a:rPr>
              <a:t>Presentation Title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101CBCC-4CC2-49BD-B155-01E0F4D798B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lvl1pPr>
              <a:defRPr>
                <a:latin typeface="+mn-lt"/>
              </a:defRPr>
            </a:lvl1pPr>
          </a:lstStyle>
          <a:p>
            <a:pPr rtl="0">
              <a:defRPr/>
            </a:pPr>
            <a:fld id="{D76B855D-E9CC-4FF8-AD85-6CDC7B89A0DE}" type="slidenum">
              <a:rPr lang="en-GB" noProof="0" smtClean="0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en-GB" noProof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Content Placeholder 2">
            <a:extLst>
              <a:ext uri="{FF2B5EF4-FFF2-40B4-BE49-F238E27FC236}">
                <a16:creationId xmlns:a16="http://schemas.microsoft.com/office/drawing/2014/main" id="{4753B078-30BA-4AB9-A020-EE8D9404B69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41248" y="1828800"/>
            <a:ext cx="5093208" cy="4352544"/>
          </a:xfrm>
        </p:spPr>
        <p:txBody>
          <a:bodyPr rtlCol="0"/>
          <a:lstStyle>
            <a:lvl1pPr marL="0" indent="0">
              <a:buNone/>
              <a:defRPr sz="2400"/>
            </a:lvl1pPr>
            <a:lvl2pPr marL="228600">
              <a:defRPr/>
            </a:lvl2pPr>
            <a:lvl3pPr marL="457200">
              <a:defRPr/>
            </a:lvl3pPr>
            <a:lvl4pPr marL="685800">
              <a:defRPr/>
            </a:lvl4pPr>
          </a:lstStyle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</p:txBody>
      </p:sp>
    </p:spTree>
    <p:extLst>
      <p:ext uri="{BB962C8B-B14F-4D97-AF65-F5344CB8AC3E}">
        <p14:creationId xmlns:p14="http://schemas.microsoft.com/office/powerpoint/2010/main" val="141317861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losing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Oval 9">
            <a:extLst>
              <a:ext uri="{FF2B5EF4-FFF2-40B4-BE49-F238E27FC236}">
                <a16:creationId xmlns:a16="http://schemas.microsoft.com/office/drawing/2014/main" id="{2642EAF0-DE94-4F90-82E3-6F316AA8353A}"/>
              </a:ext>
            </a:extLst>
          </p:cNvPr>
          <p:cNvSpPr/>
          <p:nvPr userDrawn="1"/>
        </p:nvSpPr>
        <p:spPr>
          <a:xfrm>
            <a:off x="707393" y="847600"/>
            <a:ext cx="4619938" cy="4619938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D22D7888-22FA-4AA1-9BA4-CC61D6643D47}"/>
              </a:ext>
            </a:extLst>
          </p:cNvPr>
          <p:cNvSpPr/>
          <p:nvPr userDrawn="1"/>
        </p:nvSpPr>
        <p:spPr>
          <a:xfrm flipH="1">
            <a:off x="530529" y="0"/>
            <a:ext cx="1155142" cy="591009"/>
          </a:xfrm>
          <a:custGeom>
            <a:avLst/>
            <a:gdLst>
              <a:gd name="connsiteX0" fmla="*/ 1355 w 1155142"/>
              <a:gd name="connsiteY0" fmla="*/ 0 h 591009"/>
              <a:gd name="connsiteX1" fmla="*/ 1153787 w 1155142"/>
              <a:gd name="connsiteY1" fmla="*/ 0 h 591009"/>
              <a:gd name="connsiteX2" fmla="*/ 1155142 w 1155142"/>
              <a:gd name="connsiteY2" fmla="*/ 13438 h 591009"/>
              <a:gd name="connsiteX3" fmla="*/ 577571 w 1155142"/>
              <a:gd name="connsiteY3" fmla="*/ 591009 h 591009"/>
              <a:gd name="connsiteX4" fmla="*/ 0 w 1155142"/>
              <a:gd name="connsiteY4" fmla="*/ 13438 h 59100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55142" h="591009">
                <a:moveTo>
                  <a:pt x="1355" y="0"/>
                </a:moveTo>
                <a:lnTo>
                  <a:pt x="1153787" y="0"/>
                </a:lnTo>
                <a:lnTo>
                  <a:pt x="1155142" y="13438"/>
                </a:lnTo>
                <a:cubicBezTo>
                  <a:pt x="1155142" y="332422"/>
                  <a:pt x="896555" y="591009"/>
                  <a:pt x="577571" y="591009"/>
                </a:cubicBezTo>
                <a:cubicBezTo>
                  <a:pt x="258587" y="591009"/>
                  <a:pt x="0" y="332422"/>
                  <a:pt x="0" y="13438"/>
                </a:cubicBezTo>
                <a:close/>
              </a:path>
            </a:pathLst>
          </a:cu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EBB6E464-8999-4773-A1F2-E6CAA990E572}"/>
              </a:ext>
            </a:extLst>
          </p:cNvPr>
          <p:cNvSpPr/>
          <p:nvPr userDrawn="1"/>
        </p:nvSpPr>
        <p:spPr>
          <a:xfrm flipH="1">
            <a:off x="3961511" y="-1"/>
            <a:ext cx="1737401" cy="959536"/>
          </a:xfrm>
          <a:custGeom>
            <a:avLst/>
            <a:gdLst>
              <a:gd name="connsiteX0" fmla="*/ 0 w 1737401"/>
              <a:gd name="connsiteY0" fmla="*/ 0 h 959536"/>
              <a:gd name="connsiteX1" fmla="*/ 123825 w 1737401"/>
              <a:gd name="connsiteY1" fmla="*/ 0 h 959536"/>
              <a:gd name="connsiteX2" fmla="*/ 123825 w 1737401"/>
              <a:gd name="connsiteY2" fmla="*/ 790277 h 959536"/>
              <a:gd name="connsiteX3" fmla="*/ 1490095 w 1737401"/>
              <a:gd name="connsiteY3" fmla="*/ 0 h 959536"/>
              <a:gd name="connsiteX4" fmla="*/ 1737401 w 1737401"/>
              <a:gd name="connsiteY4" fmla="*/ 0 h 959536"/>
              <a:gd name="connsiteX5" fmla="*/ 92869 w 1737401"/>
              <a:gd name="connsiteY5" fmla="*/ 951249 h 959536"/>
              <a:gd name="connsiteX6" fmla="*/ 61913 w 1737401"/>
              <a:gd name="connsiteY6" fmla="*/ 959536 h 959536"/>
              <a:gd name="connsiteX7" fmla="*/ 0 w 1737401"/>
              <a:gd name="connsiteY7" fmla="*/ 897624 h 9595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737401" h="959536">
                <a:moveTo>
                  <a:pt x="0" y="0"/>
                </a:moveTo>
                <a:lnTo>
                  <a:pt x="123825" y="0"/>
                </a:lnTo>
                <a:lnTo>
                  <a:pt x="123825" y="790277"/>
                </a:lnTo>
                <a:lnTo>
                  <a:pt x="1490095" y="0"/>
                </a:lnTo>
                <a:lnTo>
                  <a:pt x="1737401" y="0"/>
                </a:lnTo>
                <a:lnTo>
                  <a:pt x="92869" y="951249"/>
                </a:lnTo>
                <a:cubicBezTo>
                  <a:pt x="83458" y="956688"/>
                  <a:pt x="72780" y="959546"/>
                  <a:pt x="61913" y="959536"/>
                </a:cubicBezTo>
                <a:cubicBezTo>
                  <a:pt x="27719" y="959536"/>
                  <a:pt x="0" y="931818"/>
                  <a:pt x="0" y="897624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CE9CE183-B21E-41EB-A082-DF9C3AD659D5}"/>
              </a:ext>
            </a:extLst>
          </p:cNvPr>
          <p:cNvSpPr/>
          <p:nvPr userDrawn="1"/>
        </p:nvSpPr>
        <p:spPr>
          <a:xfrm flipH="1">
            <a:off x="0" y="2936831"/>
            <a:ext cx="159741" cy="552996"/>
          </a:xfrm>
          <a:custGeom>
            <a:avLst/>
            <a:gdLst>
              <a:gd name="connsiteX0" fmla="*/ 159741 w 159741"/>
              <a:gd name="connsiteY0" fmla="*/ 0 h 552996"/>
              <a:gd name="connsiteX1" fmla="*/ 159741 w 159741"/>
              <a:gd name="connsiteY1" fmla="*/ 552996 h 552996"/>
              <a:gd name="connsiteX2" fmla="*/ 141849 w 159741"/>
              <a:gd name="connsiteY2" fmla="*/ 543285 h 552996"/>
              <a:gd name="connsiteX3" fmla="*/ 0 w 159741"/>
              <a:gd name="connsiteY3" fmla="*/ 276498 h 552996"/>
              <a:gd name="connsiteX4" fmla="*/ 141849 w 159741"/>
              <a:gd name="connsiteY4" fmla="*/ 9711 h 55299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59741" h="552996">
                <a:moveTo>
                  <a:pt x="159741" y="0"/>
                </a:moveTo>
                <a:lnTo>
                  <a:pt x="159741" y="552996"/>
                </a:lnTo>
                <a:lnTo>
                  <a:pt x="141849" y="543285"/>
                </a:lnTo>
                <a:cubicBezTo>
                  <a:pt x="56268" y="485467"/>
                  <a:pt x="0" y="387554"/>
                  <a:pt x="0" y="276498"/>
                </a:cubicBezTo>
                <a:cubicBezTo>
                  <a:pt x="0" y="165443"/>
                  <a:pt x="56268" y="67529"/>
                  <a:pt x="141849" y="9711"/>
                </a:cubicBezTo>
                <a:close/>
              </a:path>
            </a:pathLst>
          </a:custGeom>
          <a:solidFill>
            <a:schemeClr val="accent4"/>
          </a:solidFill>
          <a:ln w="1270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1EA14BE8-FDD0-4434-9C3E-BFF78C22D9E3}"/>
              </a:ext>
            </a:extLst>
          </p:cNvPr>
          <p:cNvSpPr/>
          <p:nvPr userDrawn="1"/>
        </p:nvSpPr>
        <p:spPr>
          <a:xfrm flipH="1">
            <a:off x="0" y="5835649"/>
            <a:ext cx="1548180" cy="1022351"/>
          </a:xfrm>
          <a:custGeom>
            <a:avLst/>
            <a:gdLst>
              <a:gd name="connsiteX0" fmla="*/ 61913 w 1548180"/>
              <a:gd name="connsiteY0" fmla="*/ 0 h 1022351"/>
              <a:gd name="connsiteX1" fmla="*/ 1548180 w 1548180"/>
              <a:gd name="connsiteY1" fmla="*/ 0 h 1022351"/>
              <a:gd name="connsiteX2" fmla="*/ 1548180 w 1548180"/>
              <a:gd name="connsiteY2" fmla="*/ 123825 h 1022351"/>
              <a:gd name="connsiteX3" fmla="*/ 123825 w 1548180"/>
              <a:gd name="connsiteY3" fmla="*/ 123825 h 1022351"/>
              <a:gd name="connsiteX4" fmla="*/ 123825 w 1548180"/>
              <a:gd name="connsiteY4" fmla="*/ 1022351 h 1022351"/>
              <a:gd name="connsiteX5" fmla="*/ 0 w 1548180"/>
              <a:gd name="connsiteY5" fmla="*/ 1022351 h 1022351"/>
              <a:gd name="connsiteX6" fmla="*/ 0 w 1548180"/>
              <a:gd name="connsiteY6" fmla="*/ 61913 h 1022351"/>
              <a:gd name="connsiteX7" fmla="*/ 61913 w 1548180"/>
              <a:gd name="connsiteY7" fmla="*/ 0 h 102235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548180" h="1022351">
                <a:moveTo>
                  <a:pt x="61913" y="0"/>
                </a:moveTo>
                <a:lnTo>
                  <a:pt x="1548180" y="0"/>
                </a:lnTo>
                <a:lnTo>
                  <a:pt x="1548180" y="123825"/>
                </a:lnTo>
                <a:lnTo>
                  <a:pt x="123825" y="123825"/>
                </a:lnTo>
                <a:lnTo>
                  <a:pt x="123825" y="1022351"/>
                </a:lnTo>
                <a:lnTo>
                  <a:pt x="0" y="1022351"/>
                </a:lnTo>
                <a:lnTo>
                  <a:pt x="0" y="61913"/>
                </a:lnTo>
                <a:cubicBezTo>
                  <a:pt x="0" y="27719"/>
                  <a:pt x="27719" y="0"/>
                  <a:pt x="61913" y="0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0" name="Freeform: Shape 19">
            <a:extLst>
              <a:ext uri="{FF2B5EF4-FFF2-40B4-BE49-F238E27FC236}">
                <a16:creationId xmlns:a16="http://schemas.microsoft.com/office/drawing/2014/main" id="{5C76330B-4C5E-463F-921A-D91F1F1F6049}"/>
              </a:ext>
            </a:extLst>
          </p:cNvPr>
          <p:cNvSpPr/>
          <p:nvPr userDrawn="1"/>
        </p:nvSpPr>
        <p:spPr>
          <a:xfrm flipH="1">
            <a:off x="3405056" y="5717905"/>
            <a:ext cx="1771609" cy="1140095"/>
          </a:xfrm>
          <a:custGeom>
            <a:avLst/>
            <a:gdLst>
              <a:gd name="connsiteX0" fmla="*/ 1561721 w 1771609"/>
              <a:gd name="connsiteY0" fmla="*/ 763041 h 1140095"/>
              <a:gd name="connsiteX1" fmla="*/ 1623024 w 1771609"/>
              <a:gd name="connsiteY1" fmla="*/ 792810 h 1140095"/>
              <a:gd name="connsiteX2" fmla="*/ 1711735 w 1771609"/>
              <a:gd name="connsiteY2" fmla="*/ 970132 h 1140095"/>
              <a:gd name="connsiteX3" fmla="*/ 1771609 w 1771609"/>
              <a:gd name="connsiteY3" fmla="*/ 1140095 h 1140095"/>
              <a:gd name="connsiteX4" fmla="*/ 1637225 w 1771609"/>
              <a:gd name="connsiteY4" fmla="*/ 1140095 h 1140095"/>
              <a:gd name="connsiteX5" fmla="*/ 1594820 w 1771609"/>
              <a:gd name="connsiteY5" fmla="*/ 1019711 h 1140095"/>
              <a:gd name="connsiteX6" fmla="*/ 1513200 w 1771609"/>
              <a:gd name="connsiteY6" fmla="*/ 856627 h 1140095"/>
              <a:gd name="connsiteX7" fmla="*/ 1538499 w 1771609"/>
              <a:gd name="connsiteY7" fmla="*/ 770415 h 1140095"/>
              <a:gd name="connsiteX8" fmla="*/ 1561721 w 1771609"/>
              <a:gd name="connsiteY8" fmla="*/ 763041 h 1140095"/>
              <a:gd name="connsiteX9" fmla="*/ 933455 w 1771609"/>
              <a:gd name="connsiteY9" fmla="*/ 161309 h 1140095"/>
              <a:gd name="connsiteX10" fmla="*/ 957797 w 1771609"/>
              <a:gd name="connsiteY10" fmla="*/ 167970 h 1140095"/>
              <a:gd name="connsiteX11" fmla="*/ 1286982 w 1771609"/>
              <a:gd name="connsiteY11" fmla="*/ 387616 h 1140095"/>
              <a:gd name="connsiteX12" fmla="*/ 1293725 w 1771609"/>
              <a:gd name="connsiteY12" fmla="*/ 477075 h 1140095"/>
              <a:gd name="connsiteX13" fmla="*/ 1245453 w 1771609"/>
              <a:gd name="connsiteY13" fmla="*/ 499154 h 1140095"/>
              <a:gd name="connsiteX14" fmla="*/ 1245167 w 1771609"/>
              <a:gd name="connsiteY14" fmla="*/ 499154 h 1140095"/>
              <a:gd name="connsiteX15" fmla="*/ 1203638 w 1771609"/>
              <a:gd name="connsiteY15" fmla="*/ 484104 h 1140095"/>
              <a:gd name="connsiteX16" fmla="*/ 900647 w 1771609"/>
              <a:gd name="connsiteY16" fmla="*/ 281508 h 1140095"/>
              <a:gd name="connsiteX17" fmla="*/ 872454 w 1771609"/>
              <a:gd name="connsiteY17" fmla="*/ 196164 h 1140095"/>
              <a:gd name="connsiteX18" fmla="*/ 933455 w 1771609"/>
              <a:gd name="connsiteY18" fmla="*/ 161309 h 1140095"/>
              <a:gd name="connsiteX19" fmla="*/ 256260 w 1771609"/>
              <a:gd name="connsiteY19" fmla="*/ 29 h 1140095"/>
              <a:gd name="connsiteX20" fmla="*/ 454020 w 1771609"/>
              <a:gd name="connsiteY20" fmla="*/ 13474 h 1140095"/>
              <a:gd name="connsiteX21" fmla="*/ 509236 w 1771609"/>
              <a:gd name="connsiteY21" fmla="*/ 84182 h 1140095"/>
              <a:gd name="connsiteX22" fmla="*/ 445829 w 1771609"/>
              <a:gd name="connsiteY22" fmla="*/ 139871 h 1140095"/>
              <a:gd name="connsiteX23" fmla="*/ 437447 w 1771609"/>
              <a:gd name="connsiteY23" fmla="*/ 139395 h 1140095"/>
              <a:gd name="connsiteX24" fmla="*/ 73211 w 1771609"/>
              <a:gd name="connsiteY24" fmla="*/ 137204 h 1140095"/>
              <a:gd name="connsiteX25" fmla="*/ 749 w 1771609"/>
              <a:gd name="connsiteY25" fmla="*/ 84082 h 1140095"/>
              <a:gd name="connsiteX26" fmla="*/ 53871 w 1771609"/>
              <a:gd name="connsiteY26" fmla="*/ 11621 h 1140095"/>
              <a:gd name="connsiteX27" fmla="*/ 58352 w 1771609"/>
              <a:gd name="connsiteY27" fmla="*/ 11093 h 1140095"/>
              <a:gd name="connsiteX28" fmla="*/ 256260 w 1771609"/>
              <a:gd name="connsiteY28" fmla="*/ 29 h 114009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</a:cxnLst>
            <a:rect l="l" t="t" r="r" b="b"/>
            <a:pathLst>
              <a:path w="1771609" h="1140095">
                <a:moveTo>
                  <a:pt x="1561721" y="763041"/>
                </a:moveTo>
                <a:cubicBezTo>
                  <a:pt x="1585506" y="760324"/>
                  <a:pt x="1609722" y="771249"/>
                  <a:pt x="1623024" y="792810"/>
                </a:cubicBezTo>
                <a:cubicBezTo>
                  <a:pt x="1656300" y="850065"/>
                  <a:pt x="1685920" y="909291"/>
                  <a:pt x="1711735" y="970132"/>
                </a:cubicBezTo>
                <a:lnTo>
                  <a:pt x="1771609" y="1140095"/>
                </a:lnTo>
                <a:lnTo>
                  <a:pt x="1637225" y="1140095"/>
                </a:lnTo>
                <a:lnTo>
                  <a:pt x="1594820" y="1019711"/>
                </a:lnTo>
                <a:cubicBezTo>
                  <a:pt x="1571072" y="963753"/>
                  <a:pt x="1543818" y="909282"/>
                  <a:pt x="1513200" y="856627"/>
                </a:cubicBezTo>
                <a:cubicBezTo>
                  <a:pt x="1496379" y="825834"/>
                  <a:pt x="1507704" y="787236"/>
                  <a:pt x="1538499" y="770415"/>
                </a:cubicBezTo>
                <a:cubicBezTo>
                  <a:pt x="1545912" y="766367"/>
                  <a:pt x="1553792" y="763946"/>
                  <a:pt x="1561721" y="763041"/>
                </a:cubicBezTo>
                <a:close/>
                <a:moveTo>
                  <a:pt x="933455" y="161309"/>
                </a:moveTo>
                <a:cubicBezTo>
                  <a:pt x="941693" y="161855"/>
                  <a:pt x="949959" y="164025"/>
                  <a:pt x="957797" y="167970"/>
                </a:cubicBezTo>
                <a:cubicBezTo>
                  <a:pt x="1076184" y="227289"/>
                  <a:pt x="1186759" y="301068"/>
                  <a:pt x="1286982" y="387616"/>
                </a:cubicBezTo>
                <a:cubicBezTo>
                  <a:pt x="1313547" y="410457"/>
                  <a:pt x="1316566" y="450510"/>
                  <a:pt x="1293725" y="477075"/>
                </a:cubicBezTo>
                <a:cubicBezTo>
                  <a:pt x="1281638" y="491137"/>
                  <a:pt x="1263998" y="499204"/>
                  <a:pt x="1245453" y="499154"/>
                </a:cubicBezTo>
                <a:lnTo>
                  <a:pt x="1245167" y="499154"/>
                </a:lnTo>
                <a:cubicBezTo>
                  <a:pt x="1229965" y="499301"/>
                  <a:pt x="1215220" y="493956"/>
                  <a:pt x="1203638" y="484104"/>
                </a:cubicBezTo>
                <a:cubicBezTo>
                  <a:pt x="1111407" y="404300"/>
                  <a:pt x="1009633" y="336248"/>
                  <a:pt x="900647" y="281508"/>
                </a:cubicBezTo>
                <a:cubicBezTo>
                  <a:pt x="869295" y="265726"/>
                  <a:pt x="856672" y="227516"/>
                  <a:pt x="872454" y="196164"/>
                </a:cubicBezTo>
                <a:cubicBezTo>
                  <a:pt x="884290" y="172650"/>
                  <a:pt x="908742" y="159670"/>
                  <a:pt x="933455" y="161309"/>
                </a:cubicBezTo>
                <a:close/>
                <a:moveTo>
                  <a:pt x="256260" y="29"/>
                </a:moveTo>
                <a:cubicBezTo>
                  <a:pt x="322331" y="427"/>
                  <a:pt x="388378" y="4909"/>
                  <a:pt x="454020" y="13474"/>
                </a:cubicBezTo>
                <a:cubicBezTo>
                  <a:pt x="488793" y="17752"/>
                  <a:pt x="513514" y="49409"/>
                  <a:pt x="509236" y="84182"/>
                </a:cubicBezTo>
                <a:cubicBezTo>
                  <a:pt x="505303" y="116151"/>
                  <a:pt x="478038" y="140098"/>
                  <a:pt x="445829" y="139871"/>
                </a:cubicBezTo>
                <a:cubicBezTo>
                  <a:pt x="443027" y="139899"/>
                  <a:pt x="440227" y="139740"/>
                  <a:pt x="437447" y="139395"/>
                </a:cubicBezTo>
                <a:cubicBezTo>
                  <a:pt x="316592" y="123615"/>
                  <a:pt x="194247" y="122878"/>
                  <a:pt x="73211" y="137204"/>
                </a:cubicBezTo>
                <a:cubicBezTo>
                  <a:pt x="38532" y="142545"/>
                  <a:pt x="6090" y="118762"/>
                  <a:pt x="749" y="84082"/>
                </a:cubicBezTo>
                <a:cubicBezTo>
                  <a:pt x="-4591" y="49403"/>
                  <a:pt x="19192" y="16961"/>
                  <a:pt x="53871" y="11621"/>
                </a:cubicBezTo>
                <a:cubicBezTo>
                  <a:pt x="55358" y="11392"/>
                  <a:pt x="56852" y="11216"/>
                  <a:pt x="58352" y="11093"/>
                </a:cubicBezTo>
                <a:cubicBezTo>
                  <a:pt x="124093" y="3319"/>
                  <a:pt x="190189" y="-369"/>
                  <a:pt x="256260" y="29"/>
                </a:cubicBezTo>
                <a:close/>
              </a:path>
            </a:pathLst>
          </a:custGeom>
          <a:solidFill>
            <a:schemeClr val="accent4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2" name="Freeform: Shape 21">
            <a:extLst>
              <a:ext uri="{FF2B5EF4-FFF2-40B4-BE49-F238E27FC236}">
                <a16:creationId xmlns:a16="http://schemas.microsoft.com/office/drawing/2014/main" id="{E494E364-7EA8-4D92-915D-75D1A3A67C07}"/>
              </a:ext>
            </a:extLst>
          </p:cNvPr>
          <p:cNvSpPr/>
          <p:nvPr userDrawn="1"/>
        </p:nvSpPr>
        <p:spPr>
          <a:xfrm flipH="1">
            <a:off x="4132972" y="6258755"/>
            <a:ext cx="1565940" cy="599245"/>
          </a:xfrm>
          <a:custGeom>
            <a:avLst/>
            <a:gdLst>
              <a:gd name="connsiteX0" fmla="*/ 782970 w 1565940"/>
              <a:gd name="connsiteY0" fmla="*/ 0 h 599245"/>
              <a:gd name="connsiteX1" fmla="*/ 1528042 w 1565940"/>
              <a:gd name="connsiteY1" fmla="*/ 480469 h 599245"/>
              <a:gd name="connsiteX2" fmla="*/ 1565940 w 1565940"/>
              <a:gd name="connsiteY2" fmla="*/ 599245 h 599245"/>
              <a:gd name="connsiteX3" fmla="*/ 0 w 1565940"/>
              <a:gd name="connsiteY3" fmla="*/ 599245 h 599245"/>
              <a:gd name="connsiteX4" fmla="*/ 37898 w 1565940"/>
              <a:gd name="connsiteY4" fmla="*/ 480469 h 599245"/>
              <a:gd name="connsiteX5" fmla="*/ 782970 w 1565940"/>
              <a:gd name="connsiteY5" fmla="*/ 0 h 5992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565940" h="599245">
                <a:moveTo>
                  <a:pt x="782970" y="0"/>
                </a:moveTo>
                <a:cubicBezTo>
                  <a:pt x="1117910" y="0"/>
                  <a:pt x="1405287" y="198118"/>
                  <a:pt x="1528042" y="480469"/>
                </a:cubicBezTo>
                <a:lnTo>
                  <a:pt x="1565940" y="599245"/>
                </a:lnTo>
                <a:lnTo>
                  <a:pt x="0" y="599245"/>
                </a:lnTo>
                <a:lnTo>
                  <a:pt x="37898" y="480469"/>
                </a:lnTo>
                <a:cubicBezTo>
                  <a:pt x="160653" y="198118"/>
                  <a:pt x="448030" y="0"/>
                  <a:pt x="782970" y="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0E11BF3-02E8-4EB7-818E-652B82CF2C9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89888" y="1234440"/>
            <a:ext cx="3236976" cy="4069080"/>
          </a:xfrm>
        </p:spPr>
        <p:txBody>
          <a:bodyPr rtlCol="0"/>
          <a:lstStyle>
            <a:lvl1pPr algn="ctr">
              <a:defRPr>
                <a:solidFill>
                  <a:schemeClr val="bg1"/>
                </a:solidFill>
              </a:defRPr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54D3190-B78C-42F1-9D62-F523886BBE5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682496" y="6356350"/>
            <a:ext cx="1545336" cy="365125"/>
          </a:xfrm>
        </p:spPr>
        <p:txBody>
          <a:bodyPr rtlCol="0"/>
          <a:lstStyle>
            <a:lvl1pPr>
              <a:defRPr>
                <a:latin typeface="+mn-lt"/>
              </a:defRPr>
            </a:lvl1pPr>
          </a:lstStyle>
          <a:p>
            <a:pPr rtl="0">
              <a:defRPr/>
            </a:pPr>
            <a:r>
              <a:rPr lang="en-GB" noProof="0">
                <a:solidFill>
                  <a:prstClr val="black">
                    <a:tint val="75000"/>
                  </a:prstClr>
                </a:solidFill>
              </a:rPr>
              <a:t>9/3/20XX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EA381C40-F9FC-4D58-8508-F0632DF5A01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099048" y="6356350"/>
            <a:ext cx="4114800" cy="365125"/>
          </a:xfrm>
        </p:spPr>
        <p:txBody>
          <a:bodyPr rtlCol="0"/>
          <a:lstStyle>
            <a:lvl1pPr algn="l">
              <a:defRPr>
                <a:latin typeface="+mn-lt"/>
              </a:defRPr>
            </a:lvl1pPr>
          </a:lstStyle>
          <a:p>
            <a:pPr algn="l" rtl="0">
              <a:defRPr/>
            </a:pPr>
            <a:r>
              <a:rPr lang="en-GB" noProof="0">
                <a:solidFill>
                  <a:prstClr val="black">
                    <a:tint val="75000"/>
                  </a:prstClr>
                </a:solidFill>
              </a:rPr>
              <a:t>Presentation Title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101CBCC-4CC2-49BD-B155-01E0F4D798B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506456" y="6356350"/>
            <a:ext cx="850392" cy="365125"/>
          </a:xfrm>
        </p:spPr>
        <p:txBody>
          <a:bodyPr rtlCol="0"/>
          <a:lstStyle>
            <a:lvl1pPr>
              <a:defRPr>
                <a:latin typeface="+mn-lt"/>
              </a:defRPr>
            </a:lvl1pPr>
          </a:lstStyle>
          <a:p>
            <a:pPr rtl="0">
              <a:defRPr/>
            </a:pPr>
            <a:fld id="{D76B855D-E9CC-4FF8-AD85-6CDC7B89A0DE}" type="slidenum">
              <a:rPr lang="en-GB" noProof="0" smtClean="0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en-GB" noProof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Content Placeholder 2">
            <a:extLst>
              <a:ext uri="{FF2B5EF4-FFF2-40B4-BE49-F238E27FC236}">
                <a16:creationId xmlns:a16="http://schemas.microsoft.com/office/drawing/2014/main" id="{4753B078-30BA-4AB9-A020-EE8D9404B69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665976" y="2551176"/>
            <a:ext cx="4709160" cy="1755648"/>
          </a:xfrm>
        </p:spPr>
        <p:txBody>
          <a:bodyPr rtlCol="0"/>
          <a:lstStyle>
            <a:lvl1pPr marL="0" indent="0">
              <a:buNone/>
              <a:defRPr sz="2400"/>
            </a:lvl1pPr>
            <a:lvl2pPr marL="228600">
              <a:defRPr sz="1800"/>
            </a:lvl2pPr>
            <a:lvl3pPr marL="457200">
              <a:defRPr sz="1800"/>
            </a:lvl3pPr>
          </a:lstStyle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</p:txBody>
      </p:sp>
    </p:spTree>
    <p:extLst>
      <p:ext uri="{BB962C8B-B14F-4D97-AF65-F5344CB8AC3E}">
        <p14:creationId xmlns:p14="http://schemas.microsoft.com/office/powerpoint/2010/main" val="8267791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7024287-C9B9-48AC-8E4D-A282DE2F44F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>
                <a:latin typeface="+mn-lt"/>
              </a:defRPr>
            </a:lvl1pPr>
          </a:lstStyle>
          <a:p>
            <a:pPr rtl="0">
              <a:defRPr/>
            </a:pPr>
            <a:r>
              <a:rPr lang="en-GB" noProof="0">
                <a:solidFill>
                  <a:prstClr val="black">
                    <a:tint val="75000"/>
                  </a:prstClr>
                </a:solidFill>
              </a:rPr>
              <a:t>9/3/20XX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2D34C9A2-75A7-4164-B3B8-E6A9D60BA0B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lvl1pPr>
              <a:defRPr>
                <a:latin typeface="+mn-lt"/>
              </a:defRPr>
            </a:lvl1pPr>
          </a:lstStyle>
          <a:p>
            <a:pPr rtl="0">
              <a:defRPr/>
            </a:pPr>
            <a:r>
              <a:rPr lang="en-GB" noProof="0">
                <a:solidFill>
                  <a:prstClr val="black">
                    <a:tint val="75000"/>
                  </a:prstClr>
                </a:solidFill>
              </a:rPr>
              <a:t>Presentation Title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CBE73CE-2859-4D49-A9EC-26AF3FBDF6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lvl1pPr>
              <a:defRPr>
                <a:latin typeface="+mn-lt"/>
              </a:defRPr>
            </a:lvl1pPr>
          </a:lstStyle>
          <a:p>
            <a:pPr rtl="0">
              <a:defRPr/>
            </a:pPr>
            <a:fld id="{D76B855D-E9CC-4FF8-AD85-6CDC7B89A0DE}" type="slidenum">
              <a:rPr lang="en-GB" noProof="0" smtClean="0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en-GB" noProof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reeform: Shape 4">
            <a:extLst>
              <a:ext uri="{FF2B5EF4-FFF2-40B4-BE49-F238E27FC236}">
                <a16:creationId xmlns:a16="http://schemas.microsoft.com/office/drawing/2014/main" id="{AA5ED585-FEBB-4DAD-84C0-97BEE6C360C3}"/>
              </a:ext>
            </a:extLst>
          </p:cNvPr>
          <p:cNvSpPr/>
          <p:nvPr/>
        </p:nvSpPr>
        <p:spPr>
          <a:xfrm rot="16200000">
            <a:off x="-388933" y="4841194"/>
            <a:ext cx="1737401" cy="959536"/>
          </a:xfrm>
          <a:custGeom>
            <a:avLst/>
            <a:gdLst>
              <a:gd name="connsiteX0" fmla="*/ 0 w 1737401"/>
              <a:gd name="connsiteY0" fmla="*/ 0 h 959536"/>
              <a:gd name="connsiteX1" fmla="*/ 123825 w 1737401"/>
              <a:gd name="connsiteY1" fmla="*/ 0 h 959536"/>
              <a:gd name="connsiteX2" fmla="*/ 123825 w 1737401"/>
              <a:gd name="connsiteY2" fmla="*/ 790277 h 959536"/>
              <a:gd name="connsiteX3" fmla="*/ 1490095 w 1737401"/>
              <a:gd name="connsiteY3" fmla="*/ 0 h 959536"/>
              <a:gd name="connsiteX4" fmla="*/ 1737401 w 1737401"/>
              <a:gd name="connsiteY4" fmla="*/ 0 h 959536"/>
              <a:gd name="connsiteX5" fmla="*/ 92869 w 1737401"/>
              <a:gd name="connsiteY5" fmla="*/ 951249 h 959536"/>
              <a:gd name="connsiteX6" fmla="*/ 61913 w 1737401"/>
              <a:gd name="connsiteY6" fmla="*/ 959536 h 959536"/>
              <a:gd name="connsiteX7" fmla="*/ 0 w 1737401"/>
              <a:gd name="connsiteY7" fmla="*/ 897624 h 9595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737401" h="959536">
                <a:moveTo>
                  <a:pt x="0" y="0"/>
                </a:moveTo>
                <a:lnTo>
                  <a:pt x="123825" y="0"/>
                </a:lnTo>
                <a:lnTo>
                  <a:pt x="123825" y="790277"/>
                </a:lnTo>
                <a:lnTo>
                  <a:pt x="1490095" y="0"/>
                </a:lnTo>
                <a:lnTo>
                  <a:pt x="1737401" y="0"/>
                </a:lnTo>
                <a:lnTo>
                  <a:pt x="92869" y="951249"/>
                </a:lnTo>
                <a:cubicBezTo>
                  <a:pt x="83458" y="956688"/>
                  <a:pt x="72780" y="959546"/>
                  <a:pt x="61913" y="959536"/>
                </a:cubicBezTo>
                <a:cubicBezTo>
                  <a:pt x="27719" y="959536"/>
                  <a:pt x="0" y="931818"/>
                  <a:pt x="0" y="897624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6" name="Freeform: Shape 5">
            <a:extLst>
              <a:ext uri="{FF2B5EF4-FFF2-40B4-BE49-F238E27FC236}">
                <a16:creationId xmlns:a16="http://schemas.microsoft.com/office/drawing/2014/main" id="{EF6AC352-A720-4DB3-87CA-A33B0607CA2F}"/>
              </a:ext>
            </a:extLst>
          </p:cNvPr>
          <p:cNvSpPr/>
          <p:nvPr/>
        </p:nvSpPr>
        <p:spPr>
          <a:xfrm>
            <a:off x="10494433" y="2"/>
            <a:ext cx="849328" cy="357668"/>
          </a:xfrm>
          <a:custGeom>
            <a:avLst/>
            <a:gdLst>
              <a:gd name="connsiteX0" fmla="*/ 0 w 1135066"/>
              <a:gd name="connsiteY0" fmla="*/ 0 h 477997"/>
              <a:gd name="connsiteX1" fmla="*/ 1135066 w 1135066"/>
              <a:gd name="connsiteY1" fmla="*/ 0 h 477997"/>
              <a:gd name="connsiteX2" fmla="*/ 1133370 w 1135066"/>
              <a:gd name="connsiteY2" fmla="*/ 16827 h 477997"/>
              <a:gd name="connsiteX3" fmla="*/ 567533 w 1135066"/>
              <a:gd name="connsiteY3" fmla="*/ 477997 h 477997"/>
              <a:gd name="connsiteX4" fmla="*/ 1696 w 1135066"/>
              <a:gd name="connsiteY4" fmla="*/ 16827 h 47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35066" h="477997">
                <a:moveTo>
                  <a:pt x="0" y="0"/>
                </a:moveTo>
                <a:lnTo>
                  <a:pt x="1135066" y="0"/>
                </a:lnTo>
                <a:lnTo>
                  <a:pt x="1133370" y="16827"/>
                </a:lnTo>
                <a:cubicBezTo>
                  <a:pt x="1079514" y="280016"/>
                  <a:pt x="846644" y="477997"/>
                  <a:pt x="567533" y="477997"/>
                </a:cubicBezTo>
                <a:cubicBezTo>
                  <a:pt x="288422" y="477997"/>
                  <a:pt x="55552" y="280016"/>
                  <a:pt x="1696" y="16827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29464895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7024287-C9B9-48AC-8E4D-A282DE2F44F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>
                <a:latin typeface="+mn-lt"/>
              </a:defRPr>
            </a:lvl1pPr>
          </a:lstStyle>
          <a:p>
            <a:pPr rtl="0">
              <a:defRPr/>
            </a:pPr>
            <a:r>
              <a:rPr lang="en-GB" noProof="0">
                <a:solidFill>
                  <a:prstClr val="black">
                    <a:tint val="75000"/>
                  </a:prstClr>
                </a:solidFill>
              </a:rPr>
              <a:t>9/3/20XX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2D34C9A2-75A7-4164-B3B8-E6A9D60BA0B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lvl1pPr>
              <a:defRPr>
                <a:latin typeface="+mn-lt"/>
              </a:defRPr>
            </a:lvl1pPr>
          </a:lstStyle>
          <a:p>
            <a:pPr rtl="0">
              <a:defRPr/>
            </a:pPr>
            <a:r>
              <a:rPr lang="en-GB" noProof="0">
                <a:solidFill>
                  <a:prstClr val="black">
                    <a:tint val="75000"/>
                  </a:prstClr>
                </a:solidFill>
              </a:rPr>
              <a:t>Presentation Title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CBE73CE-2859-4D49-A9EC-26AF3FBDF6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lvl1pPr>
              <a:defRPr>
                <a:latin typeface="+mn-lt"/>
              </a:defRPr>
            </a:lvl1pPr>
          </a:lstStyle>
          <a:p>
            <a:pPr rtl="0">
              <a:defRPr/>
            </a:pPr>
            <a:fld id="{D76B855D-E9CC-4FF8-AD85-6CDC7B89A0DE}" type="slidenum">
              <a:rPr lang="en-GB" noProof="0" smtClean="0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en-GB" noProof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reeform: Shape 4">
            <a:extLst>
              <a:ext uri="{FF2B5EF4-FFF2-40B4-BE49-F238E27FC236}">
                <a16:creationId xmlns:a16="http://schemas.microsoft.com/office/drawing/2014/main" id="{AA5ED585-FEBB-4DAD-84C0-97BEE6C360C3}"/>
              </a:ext>
            </a:extLst>
          </p:cNvPr>
          <p:cNvSpPr/>
          <p:nvPr/>
        </p:nvSpPr>
        <p:spPr>
          <a:xfrm rot="16200000">
            <a:off x="-388933" y="4841194"/>
            <a:ext cx="1737401" cy="959536"/>
          </a:xfrm>
          <a:custGeom>
            <a:avLst/>
            <a:gdLst>
              <a:gd name="connsiteX0" fmla="*/ 0 w 1737401"/>
              <a:gd name="connsiteY0" fmla="*/ 0 h 959536"/>
              <a:gd name="connsiteX1" fmla="*/ 123825 w 1737401"/>
              <a:gd name="connsiteY1" fmla="*/ 0 h 959536"/>
              <a:gd name="connsiteX2" fmla="*/ 123825 w 1737401"/>
              <a:gd name="connsiteY2" fmla="*/ 790277 h 959536"/>
              <a:gd name="connsiteX3" fmla="*/ 1490095 w 1737401"/>
              <a:gd name="connsiteY3" fmla="*/ 0 h 959536"/>
              <a:gd name="connsiteX4" fmla="*/ 1737401 w 1737401"/>
              <a:gd name="connsiteY4" fmla="*/ 0 h 959536"/>
              <a:gd name="connsiteX5" fmla="*/ 92869 w 1737401"/>
              <a:gd name="connsiteY5" fmla="*/ 951249 h 959536"/>
              <a:gd name="connsiteX6" fmla="*/ 61913 w 1737401"/>
              <a:gd name="connsiteY6" fmla="*/ 959536 h 959536"/>
              <a:gd name="connsiteX7" fmla="*/ 0 w 1737401"/>
              <a:gd name="connsiteY7" fmla="*/ 897624 h 9595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737401" h="959536">
                <a:moveTo>
                  <a:pt x="0" y="0"/>
                </a:moveTo>
                <a:lnTo>
                  <a:pt x="123825" y="0"/>
                </a:lnTo>
                <a:lnTo>
                  <a:pt x="123825" y="790277"/>
                </a:lnTo>
                <a:lnTo>
                  <a:pt x="1490095" y="0"/>
                </a:lnTo>
                <a:lnTo>
                  <a:pt x="1737401" y="0"/>
                </a:lnTo>
                <a:lnTo>
                  <a:pt x="92869" y="951249"/>
                </a:lnTo>
                <a:cubicBezTo>
                  <a:pt x="83458" y="956688"/>
                  <a:pt x="72780" y="959546"/>
                  <a:pt x="61913" y="959536"/>
                </a:cubicBezTo>
                <a:cubicBezTo>
                  <a:pt x="27719" y="959536"/>
                  <a:pt x="0" y="931818"/>
                  <a:pt x="0" y="897624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6" name="Freeform: Shape 5">
            <a:extLst>
              <a:ext uri="{FF2B5EF4-FFF2-40B4-BE49-F238E27FC236}">
                <a16:creationId xmlns:a16="http://schemas.microsoft.com/office/drawing/2014/main" id="{EF6AC352-A720-4DB3-87CA-A33B0607CA2F}"/>
              </a:ext>
            </a:extLst>
          </p:cNvPr>
          <p:cNvSpPr/>
          <p:nvPr/>
        </p:nvSpPr>
        <p:spPr>
          <a:xfrm>
            <a:off x="10494433" y="2"/>
            <a:ext cx="849328" cy="357668"/>
          </a:xfrm>
          <a:custGeom>
            <a:avLst/>
            <a:gdLst>
              <a:gd name="connsiteX0" fmla="*/ 0 w 1135066"/>
              <a:gd name="connsiteY0" fmla="*/ 0 h 477997"/>
              <a:gd name="connsiteX1" fmla="*/ 1135066 w 1135066"/>
              <a:gd name="connsiteY1" fmla="*/ 0 h 477997"/>
              <a:gd name="connsiteX2" fmla="*/ 1133370 w 1135066"/>
              <a:gd name="connsiteY2" fmla="*/ 16827 h 477997"/>
              <a:gd name="connsiteX3" fmla="*/ 567533 w 1135066"/>
              <a:gd name="connsiteY3" fmla="*/ 477997 h 477997"/>
              <a:gd name="connsiteX4" fmla="*/ 1696 w 1135066"/>
              <a:gd name="connsiteY4" fmla="*/ 16827 h 47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35066" h="477997">
                <a:moveTo>
                  <a:pt x="0" y="0"/>
                </a:moveTo>
                <a:lnTo>
                  <a:pt x="1135066" y="0"/>
                </a:lnTo>
                <a:lnTo>
                  <a:pt x="1133370" y="16827"/>
                </a:lnTo>
                <a:cubicBezTo>
                  <a:pt x="1079514" y="280016"/>
                  <a:pt x="846644" y="477997"/>
                  <a:pt x="567533" y="477997"/>
                </a:cubicBezTo>
                <a:cubicBezTo>
                  <a:pt x="288422" y="477997"/>
                  <a:pt x="55552" y="280016"/>
                  <a:pt x="1696" y="16827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7" name="Title 6">
            <a:extLst>
              <a:ext uri="{FF2B5EF4-FFF2-40B4-BE49-F238E27FC236}">
                <a16:creationId xmlns:a16="http://schemas.microsoft.com/office/drawing/2014/main" id="{C9A1C714-6A0E-456D-A2E2-6288C0EA077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635405683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CFFC812-4DB6-4F98-9404-29C191D3BAD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rtlCol="0" anchor="b"/>
          <a:lstStyle>
            <a:lvl1pPr>
              <a:defRPr sz="32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2F0855E-0CD6-47DD-B648-4C84C783D78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 rtlCol="0"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D50082B-17D7-4D61-8AEB-81517D85D25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 rtlCol="0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1A70783-FF31-4C4E-9196-EB169B20974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>
                <a:latin typeface="+mn-lt"/>
              </a:defRPr>
            </a:lvl1pPr>
          </a:lstStyle>
          <a:p>
            <a:pPr rtl="0">
              <a:defRPr/>
            </a:pPr>
            <a:r>
              <a:rPr lang="en-GB" noProof="0">
                <a:solidFill>
                  <a:prstClr val="black">
                    <a:tint val="75000"/>
                  </a:prstClr>
                </a:solidFill>
              </a:rPr>
              <a:t>9/3/20XX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D92E260-747D-40FD-A062-9DD5E6835AB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lvl1pPr>
              <a:defRPr>
                <a:latin typeface="+mn-lt"/>
              </a:defRPr>
            </a:lvl1pPr>
          </a:lstStyle>
          <a:p>
            <a:pPr rtl="0">
              <a:defRPr/>
            </a:pPr>
            <a:r>
              <a:rPr lang="en-GB" noProof="0">
                <a:solidFill>
                  <a:prstClr val="black">
                    <a:tint val="75000"/>
                  </a:prstClr>
                </a:solidFill>
              </a:rPr>
              <a:t>Presentation Title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87E50A0-1E05-49C5-88C9-46267751201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lvl1pPr>
              <a:defRPr>
                <a:latin typeface="+mn-lt"/>
              </a:defRPr>
            </a:lvl1pPr>
          </a:lstStyle>
          <a:p>
            <a:pPr rtl="0">
              <a:defRPr/>
            </a:pPr>
            <a:fld id="{D76B855D-E9CC-4FF8-AD85-6CDC7B89A0DE}" type="slidenum">
              <a:rPr lang="en-GB" noProof="0" smtClean="0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en-GB" noProof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Freeform: Shape 7">
            <a:extLst>
              <a:ext uri="{FF2B5EF4-FFF2-40B4-BE49-F238E27FC236}">
                <a16:creationId xmlns:a16="http://schemas.microsoft.com/office/drawing/2014/main" id="{2C155C63-9F58-4422-B669-F97486280671}"/>
              </a:ext>
            </a:extLst>
          </p:cNvPr>
          <p:cNvSpPr/>
          <p:nvPr/>
        </p:nvSpPr>
        <p:spPr>
          <a:xfrm rot="16200000">
            <a:off x="-388933" y="4841194"/>
            <a:ext cx="1737401" cy="959536"/>
          </a:xfrm>
          <a:custGeom>
            <a:avLst/>
            <a:gdLst>
              <a:gd name="connsiteX0" fmla="*/ 0 w 1737401"/>
              <a:gd name="connsiteY0" fmla="*/ 0 h 959536"/>
              <a:gd name="connsiteX1" fmla="*/ 123825 w 1737401"/>
              <a:gd name="connsiteY1" fmla="*/ 0 h 959536"/>
              <a:gd name="connsiteX2" fmla="*/ 123825 w 1737401"/>
              <a:gd name="connsiteY2" fmla="*/ 790277 h 959536"/>
              <a:gd name="connsiteX3" fmla="*/ 1490095 w 1737401"/>
              <a:gd name="connsiteY3" fmla="*/ 0 h 959536"/>
              <a:gd name="connsiteX4" fmla="*/ 1737401 w 1737401"/>
              <a:gd name="connsiteY4" fmla="*/ 0 h 959536"/>
              <a:gd name="connsiteX5" fmla="*/ 92869 w 1737401"/>
              <a:gd name="connsiteY5" fmla="*/ 951249 h 959536"/>
              <a:gd name="connsiteX6" fmla="*/ 61913 w 1737401"/>
              <a:gd name="connsiteY6" fmla="*/ 959536 h 959536"/>
              <a:gd name="connsiteX7" fmla="*/ 0 w 1737401"/>
              <a:gd name="connsiteY7" fmla="*/ 897624 h 9595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737401" h="959536">
                <a:moveTo>
                  <a:pt x="0" y="0"/>
                </a:moveTo>
                <a:lnTo>
                  <a:pt x="123825" y="0"/>
                </a:lnTo>
                <a:lnTo>
                  <a:pt x="123825" y="790277"/>
                </a:lnTo>
                <a:lnTo>
                  <a:pt x="1490095" y="0"/>
                </a:lnTo>
                <a:lnTo>
                  <a:pt x="1737401" y="0"/>
                </a:lnTo>
                <a:lnTo>
                  <a:pt x="92869" y="951249"/>
                </a:lnTo>
                <a:cubicBezTo>
                  <a:pt x="83458" y="956688"/>
                  <a:pt x="72780" y="959546"/>
                  <a:pt x="61913" y="959536"/>
                </a:cubicBezTo>
                <a:cubicBezTo>
                  <a:pt x="27719" y="959536"/>
                  <a:pt x="0" y="931818"/>
                  <a:pt x="0" y="897624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9" name="Freeform: Shape 8">
            <a:extLst>
              <a:ext uri="{FF2B5EF4-FFF2-40B4-BE49-F238E27FC236}">
                <a16:creationId xmlns:a16="http://schemas.microsoft.com/office/drawing/2014/main" id="{385DBA62-0EDB-47AA-86C7-90463BC9B308}"/>
              </a:ext>
            </a:extLst>
          </p:cNvPr>
          <p:cNvSpPr/>
          <p:nvPr/>
        </p:nvSpPr>
        <p:spPr>
          <a:xfrm>
            <a:off x="10494433" y="2"/>
            <a:ext cx="849328" cy="357668"/>
          </a:xfrm>
          <a:custGeom>
            <a:avLst/>
            <a:gdLst>
              <a:gd name="connsiteX0" fmla="*/ 0 w 1135066"/>
              <a:gd name="connsiteY0" fmla="*/ 0 h 477997"/>
              <a:gd name="connsiteX1" fmla="*/ 1135066 w 1135066"/>
              <a:gd name="connsiteY1" fmla="*/ 0 h 477997"/>
              <a:gd name="connsiteX2" fmla="*/ 1133370 w 1135066"/>
              <a:gd name="connsiteY2" fmla="*/ 16827 h 477997"/>
              <a:gd name="connsiteX3" fmla="*/ 567533 w 1135066"/>
              <a:gd name="connsiteY3" fmla="*/ 477997 h 477997"/>
              <a:gd name="connsiteX4" fmla="*/ 1696 w 1135066"/>
              <a:gd name="connsiteY4" fmla="*/ 16827 h 47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35066" h="477997">
                <a:moveTo>
                  <a:pt x="0" y="0"/>
                </a:moveTo>
                <a:lnTo>
                  <a:pt x="1135066" y="0"/>
                </a:lnTo>
                <a:lnTo>
                  <a:pt x="1133370" y="16827"/>
                </a:lnTo>
                <a:cubicBezTo>
                  <a:pt x="1079514" y="280016"/>
                  <a:pt x="846644" y="477997"/>
                  <a:pt x="567533" y="477997"/>
                </a:cubicBezTo>
                <a:cubicBezTo>
                  <a:pt x="288422" y="477997"/>
                  <a:pt x="55552" y="280016"/>
                  <a:pt x="1696" y="16827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718628127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21D7521-E43D-41D1-B458-26B20DC6DDD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rtlCol="0" anchor="b"/>
          <a:lstStyle>
            <a:lvl1pPr>
              <a:defRPr sz="32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A2472CF2-2653-4B98-A416-D7A0A860ECE0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rtlCol="0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6EF87F5-0B10-4AC7-9599-F088C5E796D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 rtlCol="0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2A07CB7-0520-4D64-B76C-C31AC557832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>
                <a:latin typeface="+mn-lt"/>
              </a:defRPr>
            </a:lvl1pPr>
          </a:lstStyle>
          <a:p>
            <a:pPr rtl="0">
              <a:defRPr/>
            </a:pPr>
            <a:r>
              <a:rPr lang="en-GB" noProof="0">
                <a:solidFill>
                  <a:prstClr val="black">
                    <a:tint val="75000"/>
                  </a:prstClr>
                </a:solidFill>
              </a:rPr>
              <a:t>9/3/20XX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2EEB226-AD45-45DF-AAB5-5513AE732AA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lvl1pPr>
              <a:defRPr>
                <a:latin typeface="+mn-lt"/>
              </a:defRPr>
            </a:lvl1pPr>
          </a:lstStyle>
          <a:p>
            <a:pPr rtl="0">
              <a:defRPr/>
            </a:pPr>
            <a:r>
              <a:rPr lang="en-GB" noProof="0">
                <a:solidFill>
                  <a:prstClr val="black">
                    <a:tint val="75000"/>
                  </a:prstClr>
                </a:solidFill>
              </a:rPr>
              <a:t>Presentation Title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5E96AEB-9481-4CCE-B110-FEDD334835B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lvl1pPr>
              <a:defRPr>
                <a:latin typeface="+mn-lt"/>
              </a:defRPr>
            </a:lvl1pPr>
          </a:lstStyle>
          <a:p>
            <a:pPr rtl="0">
              <a:defRPr/>
            </a:pPr>
            <a:fld id="{D76B855D-E9CC-4FF8-AD85-6CDC7B89A0DE}" type="slidenum">
              <a:rPr lang="en-GB" noProof="0" smtClean="0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en-GB" noProof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Freeform: Shape 7">
            <a:extLst>
              <a:ext uri="{FF2B5EF4-FFF2-40B4-BE49-F238E27FC236}">
                <a16:creationId xmlns:a16="http://schemas.microsoft.com/office/drawing/2014/main" id="{6BA9707F-7BCE-464F-BF45-E216527084EE}"/>
              </a:ext>
            </a:extLst>
          </p:cNvPr>
          <p:cNvSpPr/>
          <p:nvPr/>
        </p:nvSpPr>
        <p:spPr>
          <a:xfrm rot="16200000">
            <a:off x="-388933" y="4841194"/>
            <a:ext cx="1737401" cy="959536"/>
          </a:xfrm>
          <a:custGeom>
            <a:avLst/>
            <a:gdLst>
              <a:gd name="connsiteX0" fmla="*/ 0 w 1737401"/>
              <a:gd name="connsiteY0" fmla="*/ 0 h 959536"/>
              <a:gd name="connsiteX1" fmla="*/ 123825 w 1737401"/>
              <a:gd name="connsiteY1" fmla="*/ 0 h 959536"/>
              <a:gd name="connsiteX2" fmla="*/ 123825 w 1737401"/>
              <a:gd name="connsiteY2" fmla="*/ 790277 h 959536"/>
              <a:gd name="connsiteX3" fmla="*/ 1490095 w 1737401"/>
              <a:gd name="connsiteY3" fmla="*/ 0 h 959536"/>
              <a:gd name="connsiteX4" fmla="*/ 1737401 w 1737401"/>
              <a:gd name="connsiteY4" fmla="*/ 0 h 959536"/>
              <a:gd name="connsiteX5" fmla="*/ 92869 w 1737401"/>
              <a:gd name="connsiteY5" fmla="*/ 951249 h 959536"/>
              <a:gd name="connsiteX6" fmla="*/ 61913 w 1737401"/>
              <a:gd name="connsiteY6" fmla="*/ 959536 h 959536"/>
              <a:gd name="connsiteX7" fmla="*/ 0 w 1737401"/>
              <a:gd name="connsiteY7" fmla="*/ 897624 h 9595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737401" h="959536">
                <a:moveTo>
                  <a:pt x="0" y="0"/>
                </a:moveTo>
                <a:lnTo>
                  <a:pt x="123825" y="0"/>
                </a:lnTo>
                <a:lnTo>
                  <a:pt x="123825" y="790277"/>
                </a:lnTo>
                <a:lnTo>
                  <a:pt x="1490095" y="0"/>
                </a:lnTo>
                <a:lnTo>
                  <a:pt x="1737401" y="0"/>
                </a:lnTo>
                <a:lnTo>
                  <a:pt x="92869" y="951249"/>
                </a:lnTo>
                <a:cubicBezTo>
                  <a:pt x="83458" y="956688"/>
                  <a:pt x="72780" y="959546"/>
                  <a:pt x="61913" y="959536"/>
                </a:cubicBezTo>
                <a:cubicBezTo>
                  <a:pt x="27719" y="959536"/>
                  <a:pt x="0" y="931818"/>
                  <a:pt x="0" y="897624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9" name="Freeform: Shape 8">
            <a:extLst>
              <a:ext uri="{FF2B5EF4-FFF2-40B4-BE49-F238E27FC236}">
                <a16:creationId xmlns:a16="http://schemas.microsoft.com/office/drawing/2014/main" id="{BC589723-2CC8-49D1-B4E1-36FECED6A2D7}"/>
              </a:ext>
            </a:extLst>
          </p:cNvPr>
          <p:cNvSpPr/>
          <p:nvPr/>
        </p:nvSpPr>
        <p:spPr>
          <a:xfrm>
            <a:off x="10494433" y="2"/>
            <a:ext cx="849328" cy="357668"/>
          </a:xfrm>
          <a:custGeom>
            <a:avLst/>
            <a:gdLst>
              <a:gd name="connsiteX0" fmla="*/ 0 w 1135066"/>
              <a:gd name="connsiteY0" fmla="*/ 0 h 477997"/>
              <a:gd name="connsiteX1" fmla="*/ 1135066 w 1135066"/>
              <a:gd name="connsiteY1" fmla="*/ 0 h 477997"/>
              <a:gd name="connsiteX2" fmla="*/ 1133370 w 1135066"/>
              <a:gd name="connsiteY2" fmla="*/ 16827 h 477997"/>
              <a:gd name="connsiteX3" fmla="*/ 567533 w 1135066"/>
              <a:gd name="connsiteY3" fmla="*/ 477997 h 477997"/>
              <a:gd name="connsiteX4" fmla="*/ 1696 w 1135066"/>
              <a:gd name="connsiteY4" fmla="*/ 16827 h 47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35066" h="477997">
                <a:moveTo>
                  <a:pt x="0" y="0"/>
                </a:moveTo>
                <a:lnTo>
                  <a:pt x="1135066" y="0"/>
                </a:lnTo>
                <a:lnTo>
                  <a:pt x="1133370" y="16827"/>
                </a:lnTo>
                <a:cubicBezTo>
                  <a:pt x="1079514" y="280016"/>
                  <a:pt x="846644" y="477997"/>
                  <a:pt x="567533" y="477997"/>
                </a:cubicBezTo>
                <a:cubicBezTo>
                  <a:pt x="288422" y="477997"/>
                  <a:pt x="55552" y="280016"/>
                  <a:pt x="1696" y="16827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31401258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17EC5685-19F1-49DA-ADE5-D5D32F1659B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FFC0A4D-22A1-4554-B5DE-887974F4DF9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Quarter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99D5CDC-F2CE-410E-AD13-DDC235C71C6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 cap="none" spc="0" baseline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 rtl="0">
              <a:defRPr/>
            </a:pPr>
            <a:r>
              <a:rPr lang="en-GB" noProof="0">
                <a:solidFill>
                  <a:prstClr val="black">
                    <a:tint val="75000"/>
                  </a:prstClr>
                </a:solidFill>
              </a:rPr>
              <a:t>9/3/20XX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340CD45-794A-4BB0-A427-0CE61AEAF48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cap="none" spc="0" baseline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 rtl="0">
              <a:defRPr/>
            </a:pPr>
            <a:r>
              <a:rPr lang="en-GB" noProof="0">
                <a:solidFill>
                  <a:prstClr val="black">
                    <a:tint val="75000"/>
                  </a:prstClr>
                </a:solidFill>
              </a:rPr>
              <a:t>Presentation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CB3AB91-9588-4071-92D2-364F4A6ED09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 cap="none" spc="0" baseline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 rtl="0">
              <a:defRPr/>
            </a:pPr>
            <a:fld id="{D76B855D-E9CC-4FF8-AD85-6CDC7B89A0DE}" type="slidenum">
              <a:rPr lang="en-GB" noProof="0" smtClean="0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en-GB" noProof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6766865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80" r:id="rId1"/>
    <p:sldLayoutId id="2147483781" r:id="rId2"/>
    <p:sldLayoutId id="2147483782" r:id="rId3"/>
    <p:sldLayoutId id="2147483771" r:id="rId4"/>
    <p:sldLayoutId id="2147483770" r:id="rId5"/>
    <p:sldLayoutId id="2147483774" r:id="rId6"/>
    <p:sldLayoutId id="2147483783" r:id="rId7"/>
    <p:sldLayoutId id="2147483772" r:id="rId8"/>
    <p:sldLayoutId id="2147483773" r:id="rId9"/>
    <p:sldLayoutId id="2147483785" r:id="rId10"/>
    <p:sldLayoutId id="2147483786" r:id="rId11"/>
    <p:sldLayoutId id="2147483787" r:id="rId12"/>
    <p:sldLayoutId id="2147483775" r:id="rId13"/>
    <p:sldLayoutId id="2147483788" r:id="rId14"/>
    <p:sldLayoutId id="2147483776" r:id="rId15"/>
    <p:sldLayoutId id="2147483777" r:id="rId16"/>
  </p:sldLayoutIdLst>
  <p:hf hdr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3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5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8.xml"/><Relationship Id="rId5" Type="http://schemas.openxmlformats.org/officeDocument/2006/relationships/image" Target="../media/image7.png"/><Relationship Id="rId4" Type="http://schemas.openxmlformats.org/officeDocument/2006/relationships/image" Target="../media/image6.pn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8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5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13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11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8.xml"/><Relationship Id="rId4" Type="http://schemas.openxmlformats.org/officeDocument/2006/relationships/image" Target="../media/image18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8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8B08836-40C5-46C2-81BA-21AA2717692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506676" y="4728243"/>
            <a:ext cx="6592824" cy="492981"/>
          </a:xfrm>
        </p:spPr>
        <p:txBody>
          <a:bodyPr rtlCol="0">
            <a:normAutofit/>
          </a:bodyPr>
          <a:lstStyle/>
          <a:p>
            <a:pPr rtl="0"/>
            <a:r>
              <a:rPr lang="en-GB" sz="2800" dirty="0">
                <a:solidFill>
                  <a:srgbClr val="FFFFFF"/>
                </a:solidFill>
              </a:rPr>
              <a:t>CC- Health, Wealth and Happiness</a:t>
            </a:r>
            <a:endParaRPr lang="en-GB" sz="2800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2CC4EC4-809C-4FD2-AA20-009F08590DA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506676" y="5221224"/>
            <a:ext cx="6592824" cy="996696"/>
          </a:xfrm>
        </p:spPr>
        <p:txBody>
          <a:bodyPr rtlCol="0"/>
          <a:lstStyle/>
          <a:p>
            <a:pPr rtl="0"/>
            <a:r>
              <a:rPr lang="en-GB" dirty="0">
                <a:solidFill>
                  <a:srgbClr val="FFFFFF"/>
                </a:solidFill>
              </a:rPr>
              <a:t>Ava Daniels</a:t>
            </a:r>
          </a:p>
          <a:p>
            <a:pPr rtl="0"/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783E02D1-9DC9-1C31-0114-F2B60E329114}"/>
              </a:ext>
            </a:extLst>
          </p:cNvPr>
          <p:cNvSpPr txBox="1"/>
          <p:nvPr/>
        </p:nvSpPr>
        <p:spPr>
          <a:xfrm>
            <a:off x="4644390" y="4081912"/>
            <a:ext cx="765892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dirty="0">
                <a:solidFill>
                  <a:schemeClr val="bg1"/>
                </a:solidFill>
                <a:latin typeface="+mj-lt"/>
              </a:rPr>
              <a:t>My Working Animals Contribution Slides</a:t>
            </a:r>
          </a:p>
        </p:txBody>
      </p:sp>
    </p:spTree>
    <p:extLst>
      <p:ext uri="{BB962C8B-B14F-4D97-AF65-F5344CB8AC3E}">
        <p14:creationId xmlns:p14="http://schemas.microsoft.com/office/powerpoint/2010/main" val="80096290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3">
            <a:extLst>
              <a:ext uri="{FF2B5EF4-FFF2-40B4-BE49-F238E27FC236}">
                <a16:creationId xmlns:a16="http://schemas.microsoft.com/office/drawing/2014/main" id="{C8487775-D095-03C1-084B-3CB01545AE06}"/>
              </a:ext>
            </a:extLst>
          </p:cNvPr>
          <p:cNvSpPr txBox="1">
            <a:spLocks/>
          </p:cNvSpPr>
          <p:nvPr/>
        </p:nvSpPr>
        <p:spPr>
          <a:xfrm>
            <a:off x="539496" y="365124"/>
            <a:ext cx="2743200" cy="668546"/>
          </a:xfrm>
          <a:prstGeom prst="rect">
            <a:avLst/>
          </a:prstGeom>
        </p:spPr>
        <p:txBody>
          <a:bodyPr rtlCol="0"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/>
              <a:t>Introduction</a:t>
            </a:r>
            <a:endParaRPr lang="en-GB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88A6C222-406A-4585-45CF-AAACFDF0434B}"/>
              </a:ext>
            </a:extLst>
          </p:cNvPr>
          <p:cNvSpPr txBox="1"/>
          <p:nvPr/>
        </p:nvSpPr>
        <p:spPr>
          <a:xfrm>
            <a:off x="1391478" y="1757238"/>
            <a:ext cx="996232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Our group project was on Health, Wealth and Happiness. We finalised on the game idea of My Working Animals.</a:t>
            </a:r>
          </a:p>
          <a:p>
            <a:endParaRPr lang="en-GB" dirty="0"/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043BD69F-9844-4996-5C64-0642C54D179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69816" y="2736259"/>
            <a:ext cx="2491390" cy="2882347"/>
          </a:xfrm>
          <a:prstGeom prst="rect">
            <a:avLst/>
          </a:prstGeom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C1AFE09E-9DD9-2DB6-D38F-D0316473BFE0}"/>
              </a:ext>
            </a:extLst>
          </p:cNvPr>
          <p:cNvSpPr txBox="1"/>
          <p:nvPr/>
        </p:nvSpPr>
        <p:spPr>
          <a:xfrm>
            <a:off x="3946496" y="3283605"/>
            <a:ext cx="6094674" cy="67941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lnSpc>
                <a:spcPct val="107000"/>
              </a:lnSpc>
              <a:spcAft>
                <a:spcPts val="800"/>
              </a:spcAft>
            </a:pPr>
            <a:r>
              <a:rPr lang="en-GB" sz="1800" dirty="0">
                <a:effectLst/>
                <a:latin typeface="Aharoni" panose="02010803020104030203" pitchFamily="2" charset="-79"/>
                <a:ea typeface="Calibri" panose="020F0502020204030204" pitchFamily="34" charset="0"/>
                <a:cs typeface="Times New Roman" panose="02020603050405020304" pitchFamily="18" charset="0"/>
              </a:rPr>
              <a:t>Working from home – the reality for the games industry: ways to stay healthy.</a:t>
            </a:r>
            <a:endParaRPr lang="en-GB" sz="1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F3DB0C68-F1D1-DF26-1EF0-E9E314DBCA7B}"/>
              </a:ext>
            </a:extLst>
          </p:cNvPr>
          <p:cNvSpPr txBox="1"/>
          <p:nvPr/>
        </p:nvSpPr>
        <p:spPr>
          <a:xfrm>
            <a:off x="4397071" y="2613421"/>
            <a:ext cx="549435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/>
              <a:t>My own CC – Report Title :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AA26E5CD-B70C-C08F-A177-761E0CAAA9C4}"/>
              </a:ext>
            </a:extLst>
          </p:cNvPr>
          <p:cNvSpPr txBox="1"/>
          <p:nvPr/>
        </p:nvSpPr>
        <p:spPr>
          <a:xfrm>
            <a:off x="4397071" y="4058233"/>
            <a:ext cx="7044856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In my report I look at: is its better to work from home?</a:t>
            </a:r>
            <a:br>
              <a:rPr lang="en-GB" dirty="0"/>
            </a:br>
            <a:r>
              <a:rPr lang="en-GB" dirty="0"/>
              <a:t>I also looked into Feng Shui and how your environment affects you. I included this into the game design. </a:t>
            </a:r>
            <a:br>
              <a:rPr lang="en-GB" dirty="0"/>
            </a:br>
            <a:r>
              <a:rPr lang="en-GB" dirty="0"/>
              <a:t>The game also involves the others own report research for: </a:t>
            </a:r>
            <a:r>
              <a:rPr lang="en-GB" sz="1800" dirty="0">
                <a:solidFill>
                  <a:srgbClr val="000000"/>
                </a:solidFill>
                <a:effectLst/>
                <a:ea typeface="Calibri" panose="020F0502020204030204" pitchFamily="34" charset="0"/>
                <a:cs typeface="Leelawadee UI" panose="020B0502040204020203" pitchFamily="34" charset="-34"/>
              </a:rPr>
              <a:t>physical and mental health management when working from home.</a:t>
            </a:r>
            <a:br>
              <a:rPr lang="en-GB" sz="1800" dirty="0">
                <a:solidFill>
                  <a:srgbClr val="000000"/>
                </a:solidFill>
                <a:effectLst/>
                <a:latin typeface="Leelawadee UI Semilight" panose="020B0402040204020203" pitchFamily="34" charset="-34"/>
                <a:ea typeface="Calibri" panose="020F0502020204030204" pitchFamily="34" charset="0"/>
              </a:rPr>
            </a:b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2862608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Box 6">
            <a:extLst>
              <a:ext uri="{FF2B5EF4-FFF2-40B4-BE49-F238E27FC236}">
                <a16:creationId xmlns:a16="http://schemas.microsoft.com/office/drawing/2014/main" id="{DBC944B7-DCD5-5F4D-38B8-4818749C0F55}"/>
              </a:ext>
            </a:extLst>
          </p:cNvPr>
          <p:cNvSpPr txBox="1"/>
          <p:nvPr/>
        </p:nvSpPr>
        <p:spPr>
          <a:xfrm>
            <a:off x="979048" y="1443841"/>
            <a:ext cx="10455666" cy="397031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 rtl="0" fontAlgn="base"/>
            <a:r>
              <a:rPr lang="en-GB" b="0" i="0" u="none" strike="noStrike" dirty="0">
                <a:solidFill>
                  <a:srgbClr val="000000"/>
                </a:solidFill>
                <a:effectLst/>
                <a:latin typeface="Avenir Next LT Pro" panose="020B0504020202020204" pitchFamily="34" charset="0"/>
              </a:rPr>
              <a:t>Personal Ideas </a:t>
            </a:r>
            <a:r>
              <a:rPr lang="en-GB" dirty="0">
                <a:solidFill>
                  <a:srgbClr val="000000"/>
                </a:solidFill>
                <a:latin typeface="Avenir Next LT Pro" panose="020B0504020202020204" pitchFamily="34" charset="0"/>
              </a:rPr>
              <a:t>I contributed and used:</a:t>
            </a:r>
            <a:br>
              <a:rPr lang="en-GB" dirty="0">
                <a:solidFill>
                  <a:srgbClr val="000000"/>
                </a:solidFill>
                <a:latin typeface="Avenir Next LT Pro" panose="020B0504020202020204" pitchFamily="34" charset="0"/>
              </a:rPr>
            </a:br>
            <a:br>
              <a:rPr lang="en-GB" dirty="0">
                <a:solidFill>
                  <a:srgbClr val="000000"/>
                </a:solidFill>
                <a:latin typeface="Avenir Next LT Pro" panose="020B0504020202020204" pitchFamily="34" charset="0"/>
              </a:rPr>
            </a:br>
            <a:r>
              <a:rPr lang="en-GB" dirty="0">
                <a:solidFill>
                  <a:srgbClr val="000000"/>
                </a:solidFill>
                <a:latin typeface="Avenir Next LT Pro" panose="020B0504020202020204" pitchFamily="34" charset="0"/>
              </a:rPr>
              <a:t>“</a:t>
            </a:r>
            <a:r>
              <a:rPr lang="en-GB" b="0" i="0" u="none" strike="noStrike" dirty="0">
                <a:solidFill>
                  <a:srgbClr val="000000"/>
                </a:solidFill>
                <a:effectLst/>
                <a:latin typeface="Avenir Next LT Pro" panose="020B0504020202020204" pitchFamily="34" charset="0"/>
              </a:rPr>
              <a:t>Maybe it’s a mobile game? – used to help with self care</a:t>
            </a:r>
            <a:r>
              <a:rPr lang="en-US" b="0" i="0" u="none" strike="noStrike" dirty="0">
                <a:solidFill>
                  <a:srgbClr val="000000"/>
                </a:solidFill>
                <a:effectLst/>
                <a:latin typeface="Avenir Next LT Pro" panose="020B0504020202020204" pitchFamily="34" charset="0"/>
              </a:rPr>
              <a:t>​</a:t>
            </a:r>
            <a:r>
              <a:rPr lang="en-US" b="0" i="0" dirty="0">
                <a:solidFill>
                  <a:srgbClr val="000000"/>
                </a:solidFill>
                <a:effectLst/>
                <a:latin typeface="Avenir Next LT Pro" panose="020B0504020202020204" pitchFamily="34" charset="0"/>
              </a:rPr>
              <a:t>​”</a:t>
            </a:r>
          </a:p>
          <a:p>
            <a:pPr algn="l" rtl="0" fontAlgn="base"/>
            <a:endParaRPr lang="en-US" dirty="0">
              <a:solidFill>
                <a:srgbClr val="000000"/>
              </a:solidFill>
              <a:latin typeface="Avenir Next LT Pro" panose="020B0504020202020204" pitchFamily="34" charset="0"/>
            </a:endParaRPr>
          </a:p>
          <a:p>
            <a:pPr algn="l" rtl="0" fontAlgn="base"/>
            <a:r>
              <a:rPr lang="en-GB" b="0" i="0" u="none" strike="noStrike" dirty="0">
                <a:solidFill>
                  <a:srgbClr val="000000"/>
                </a:solidFill>
                <a:effectLst/>
                <a:latin typeface="Avenir Next LT Pro" panose="020B0504020202020204" pitchFamily="34" charset="0"/>
              </a:rPr>
              <a:t>Big part = health, happiness bars? Making/eating food adds to health, reduces if you don’t eat </a:t>
            </a:r>
            <a:br>
              <a:rPr lang="en-GB" b="0" i="0" u="none" strike="noStrike" dirty="0">
                <a:solidFill>
                  <a:srgbClr val="000000"/>
                </a:solidFill>
                <a:effectLst/>
                <a:latin typeface="Avenir Next LT Pro" panose="020B0504020202020204" pitchFamily="34" charset="0"/>
              </a:rPr>
            </a:br>
            <a:r>
              <a:rPr lang="en-GB" b="0" i="0" u="none" strike="noStrike" dirty="0">
                <a:solidFill>
                  <a:srgbClr val="000000"/>
                </a:solidFill>
                <a:effectLst/>
                <a:latin typeface="Avenir Next LT Pro" panose="020B0504020202020204" pitchFamily="34" charset="0"/>
              </a:rPr>
              <a:t>(if happiness is too low, character won’t allow to eat?) happiness reduces because of stress or not doing the habits that are good.</a:t>
            </a:r>
            <a:br>
              <a:rPr lang="en-GB" b="0" i="0" u="none" strike="noStrike" dirty="0">
                <a:solidFill>
                  <a:srgbClr val="000000"/>
                </a:solidFill>
                <a:effectLst/>
                <a:latin typeface="Avenir Next LT Pro" panose="020B0504020202020204" pitchFamily="34" charset="0"/>
              </a:rPr>
            </a:br>
            <a:r>
              <a:rPr lang="en-GB" b="0" i="0" u="none" strike="noStrike" dirty="0">
                <a:solidFill>
                  <a:srgbClr val="000000"/>
                </a:solidFill>
                <a:effectLst/>
                <a:latin typeface="Avenir Next LT Pro" panose="020B0504020202020204" pitchFamily="34" charset="0"/>
              </a:rPr>
              <a:t>The app/game matches your clock, progress’s the day with you? Game set in home office/bedroom – you can buy upgrades for your room? </a:t>
            </a:r>
            <a:br>
              <a:rPr lang="en-GB" b="0" i="0" u="none" strike="noStrike" dirty="0">
                <a:solidFill>
                  <a:srgbClr val="000000"/>
                </a:solidFill>
                <a:effectLst/>
                <a:latin typeface="Avenir Next LT Pro" panose="020B0504020202020204" pitchFamily="34" charset="0"/>
              </a:rPr>
            </a:br>
            <a:r>
              <a:rPr lang="en-GB" b="0" i="0" u="none" strike="noStrike" dirty="0">
                <a:solidFill>
                  <a:srgbClr val="000000"/>
                </a:solidFill>
                <a:effectLst/>
                <a:latin typeface="Avenir Next LT Pro" panose="020B0504020202020204" pitchFamily="34" charset="0"/>
              </a:rPr>
              <a:t>(</a:t>
            </a:r>
            <a:r>
              <a:rPr lang="en-GB" b="0" i="0" u="none" strike="noStrike" dirty="0" err="1">
                <a:solidFill>
                  <a:srgbClr val="000000"/>
                </a:solidFill>
                <a:effectLst/>
                <a:latin typeface="Avenir Next LT Pro" panose="020B0504020202020204" pitchFamily="34" charset="0"/>
              </a:rPr>
              <a:t>e.f</a:t>
            </a:r>
            <a:r>
              <a:rPr lang="en-GB" b="0" i="0" u="none" strike="noStrike" dirty="0">
                <a:solidFill>
                  <a:srgbClr val="000000"/>
                </a:solidFill>
                <a:effectLst/>
                <a:latin typeface="Avenir Next LT Pro" panose="020B0504020202020204" pitchFamily="34" charset="0"/>
              </a:rPr>
              <a:t> standing desks, treadmill, accessories, decorations) – </a:t>
            </a:r>
            <a:r>
              <a:rPr lang="en-GB" dirty="0">
                <a:solidFill>
                  <a:srgbClr val="000000"/>
                </a:solidFill>
                <a:latin typeface="Avenir Next LT Pro" panose="020B0504020202020204" pitchFamily="34" charset="0"/>
              </a:rPr>
              <a:t>F</a:t>
            </a:r>
            <a:r>
              <a:rPr lang="en-GB" b="0" i="0" u="none" strike="noStrike" dirty="0">
                <a:solidFill>
                  <a:srgbClr val="000000"/>
                </a:solidFill>
                <a:effectLst/>
                <a:latin typeface="Avenir Next LT Pro" panose="020B0504020202020204" pitchFamily="34" charset="0"/>
              </a:rPr>
              <a:t>eng Shui</a:t>
            </a:r>
          </a:p>
          <a:p>
            <a:pPr algn="l" rtl="0" fontAlgn="base"/>
            <a:r>
              <a:rPr lang="en-GB" b="0" i="0" u="none" strike="noStrike" dirty="0">
                <a:solidFill>
                  <a:srgbClr val="000000"/>
                </a:solidFill>
                <a:effectLst/>
                <a:latin typeface="Avenir Next LT Pro" panose="020B0504020202020204" pitchFamily="34" charset="0"/>
              </a:rPr>
              <a:t>Lesson= Keeping main habits in track while working from home – eating enough, exercising enough.</a:t>
            </a:r>
          </a:p>
          <a:p>
            <a:pPr algn="l" rtl="0" fontAlgn="base"/>
            <a:br>
              <a:rPr lang="en-US" sz="1800" b="0" i="0" dirty="0">
                <a:solidFill>
                  <a:srgbClr val="000000"/>
                </a:solidFill>
                <a:effectLst/>
                <a:latin typeface="Avenir Next LT Pro" panose="020B0504020202020204" pitchFamily="34" charset="0"/>
              </a:rPr>
            </a:br>
            <a:endParaRPr lang="en-US" b="0" i="0" dirty="0">
              <a:effectLst/>
            </a:endParaRPr>
          </a:p>
        </p:txBody>
      </p:sp>
    </p:spTree>
    <p:extLst>
      <p:ext uri="{BB962C8B-B14F-4D97-AF65-F5344CB8AC3E}">
        <p14:creationId xmlns:p14="http://schemas.microsoft.com/office/powerpoint/2010/main" val="69789949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Box 6">
            <a:extLst>
              <a:ext uri="{FF2B5EF4-FFF2-40B4-BE49-F238E27FC236}">
                <a16:creationId xmlns:a16="http://schemas.microsoft.com/office/drawing/2014/main" id="{9CCC6789-218F-DB1D-37D6-B2DE8E202AF0}"/>
              </a:ext>
            </a:extLst>
          </p:cNvPr>
          <p:cNvSpPr txBox="1"/>
          <p:nvPr/>
        </p:nvSpPr>
        <p:spPr>
          <a:xfrm>
            <a:off x="1011493" y="3477344"/>
            <a:ext cx="10686415" cy="181588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endParaRPr lang="en-US" sz="1400" dirty="0">
              <a:ea typeface="+mn-lt"/>
              <a:cs typeface="+mn-lt"/>
            </a:endParaRPr>
          </a:p>
          <a:p>
            <a:r>
              <a:rPr lang="en-GB" sz="1400" b="1" dirty="0"/>
              <a:t>Moshi Monsters :</a:t>
            </a:r>
          </a:p>
          <a:p>
            <a:endParaRPr lang="en-GB" sz="1400" b="1" dirty="0"/>
          </a:p>
          <a:p>
            <a:r>
              <a:rPr lang="en-GB" sz="1400" dirty="0"/>
              <a:t>Inspired by Moshi Monsters (</a:t>
            </a:r>
            <a:r>
              <a:rPr lang="en-GB" sz="1400" dirty="0">
                <a:ea typeface="+mn-lt"/>
                <a:cs typeface="+mn-lt"/>
              </a:rPr>
              <a:t>web browser online role-playing game, character= virtual pet monsters)</a:t>
            </a:r>
            <a:br>
              <a:rPr lang="en-GB" sz="1400" dirty="0">
                <a:ea typeface="+mn-lt"/>
                <a:cs typeface="+mn-lt"/>
              </a:rPr>
            </a:br>
            <a:endParaRPr lang="en-GB" sz="1400" dirty="0">
              <a:ea typeface="+mn-lt"/>
              <a:cs typeface="+mn-lt"/>
            </a:endParaRPr>
          </a:p>
          <a:p>
            <a:r>
              <a:rPr lang="en-GB" sz="1400" dirty="0">
                <a:ea typeface="+mn-lt"/>
                <a:cs typeface="+mn-lt"/>
              </a:rPr>
              <a:t>Idea: </a:t>
            </a:r>
            <a:br>
              <a:rPr lang="en-GB" sz="1400" dirty="0">
                <a:ea typeface="+mn-lt"/>
                <a:cs typeface="+mn-lt"/>
              </a:rPr>
            </a:br>
            <a:r>
              <a:rPr lang="en-GB" sz="1400" dirty="0">
                <a:ea typeface="+mn-lt"/>
                <a:cs typeface="+mn-lt"/>
              </a:rPr>
              <a:t>Get to choose your cute styled pet as your character</a:t>
            </a:r>
          </a:p>
          <a:p>
            <a:r>
              <a:rPr lang="en-GB" sz="1400" dirty="0"/>
              <a:t>Can upgrade room with new furniture and pictures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7DA366A2-B77F-3D38-0571-9165B73254C2}"/>
              </a:ext>
            </a:extLst>
          </p:cNvPr>
          <p:cNvSpPr txBox="1"/>
          <p:nvPr/>
        </p:nvSpPr>
        <p:spPr>
          <a:xfrm>
            <a:off x="11847284" y="-1"/>
            <a:ext cx="344716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US" dirty="0"/>
              <a:t>A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37BA7F5F-08DE-5E79-1EF2-45679543F2F1}"/>
              </a:ext>
            </a:extLst>
          </p:cNvPr>
          <p:cNvSpPr txBox="1"/>
          <p:nvPr/>
        </p:nvSpPr>
        <p:spPr>
          <a:xfrm>
            <a:off x="3863286" y="1058535"/>
            <a:ext cx="9686202" cy="234850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600" b="1" dirty="0"/>
              <a:t>Finch :</a:t>
            </a:r>
            <a:br>
              <a:rPr lang="en-GB" sz="1600" b="1" dirty="0"/>
            </a:br>
            <a:br>
              <a:rPr lang="en-GB" sz="1600" b="1" dirty="0"/>
            </a:br>
            <a:r>
              <a:rPr lang="en-GB" sz="1400" dirty="0">
                <a:ea typeface="+mn-lt"/>
                <a:cs typeface="+mn-lt"/>
              </a:rPr>
              <a:t>Inspired by finch (a mobile self-help app, tick</a:t>
            </a:r>
            <a:r>
              <a:rPr lang="en-US" sz="1400" err="1">
                <a:ea typeface="+mn-lt"/>
                <a:cs typeface="+mn-lt"/>
              </a:rPr>
              <a:t>ing</a:t>
            </a:r>
            <a:r>
              <a:rPr lang="en-US" sz="1400" dirty="0">
                <a:ea typeface="+mn-lt"/>
                <a:cs typeface="+mn-lt"/>
              </a:rPr>
              <a:t> off’ own self-care tasks/reminders)</a:t>
            </a:r>
            <a:br>
              <a:rPr lang="en-US" sz="1400" dirty="0">
                <a:ea typeface="+mn-lt"/>
                <a:cs typeface="+mn-lt"/>
              </a:rPr>
            </a:br>
            <a:r>
              <a:rPr lang="en-US" sz="1400" dirty="0">
                <a:ea typeface="+mn-lt"/>
                <a:cs typeface="+mn-lt"/>
              </a:rPr>
              <a:t>(own character sends notifications about certain things if not completed)</a:t>
            </a:r>
            <a:br>
              <a:rPr lang="en-US" sz="1400" dirty="0">
                <a:ea typeface="+mn-lt"/>
                <a:cs typeface="+mn-lt"/>
              </a:rPr>
            </a:br>
            <a:br>
              <a:rPr lang="en-US" sz="1400" dirty="0">
                <a:ea typeface="+mn-lt"/>
                <a:cs typeface="+mn-lt"/>
              </a:rPr>
            </a:br>
            <a:r>
              <a:rPr lang="en-US" sz="1400" dirty="0">
                <a:ea typeface="+mn-lt"/>
                <a:cs typeface="+mn-lt"/>
              </a:rPr>
              <a:t>Idea:</a:t>
            </a:r>
          </a:p>
          <a:p>
            <a:r>
              <a:rPr lang="en-US" sz="1400" dirty="0">
                <a:ea typeface="+mn-lt"/>
                <a:cs typeface="+mn-lt"/>
              </a:rPr>
              <a:t>Coming on the game is a ‘break’, self-help messages in the game</a:t>
            </a:r>
          </a:p>
          <a:p>
            <a:r>
              <a:rPr lang="en-US" sz="1400" dirty="0">
                <a:ea typeface="+mn-lt"/>
                <a:cs typeface="+mn-lt"/>
              </a:rPr>
              <a:t>Game progresses day with you</a:t>
            </a:r>
          </a:p>
          <a:p>
            <a:r>
              <a:rPr lang="en-US" sz="1400" dirty="0">
                <a:ea typeface="+mn-lt"/>
                <a:cs typeface="+mn-lt"/>
              </a:rPr>
              <a:t>Can buy hats for character</a:t>
            </a:r>
          </a:p>
          <a:p>
            <a:endParaRPr lang="en-US" sz="1400" dirty="0">
              <a:ea typeface="+mn-lt"/>
              <a:cs typeface="+mn-lt"/>
            </a:endParaRPr>
          </a:p>
        </p:txBody>
      </p:sp>
      <p:pic>
        <p:nvPicPr>
          <p:cNvPr id="5" name="Picture 5" descr="Chart, icon, bubble chart&#10;&#10;Description automatically generated">
            <a:extLst>
              <a:ext uri="{FF2B5EF4-FFF2-40B4-BE49-F238E27FC236}">
                <a16:creationId xmlns:a16="http://schemas.microsoft.com/office/drawing/2014/main" id="{39479246-FA6F-9AEE-0502-48CA55F30A4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52029" y="448733"/>
            <a:ext cx="2743200" cy="2743200"/>
          </a:xfrm>
          <a:prstGeom prst="rect">
            <a:avLst/>
          </a:prstGeom>
        </p:spPr>
      </p:pic>
      <p:pic>
        <p:nvPicPr>
          <p:cNvPr id="10" name="Picture 10" descr="A picture containing clipart, vector graphics&#10;&#10;Description automatically generated">
            <a:extLst>
              <a:ext uri="{FF2B5EF4-FFF2-40B4-BE49-F238E27FC236}">
                <a16:creationId xmlns:a16="http://schemas.microsoft.com/office/drawing/2014/main" id="{6B3FF72F-7479-007B-6377-7C09F98A834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816622" y="4458405"/>
            <a:ext cx="2743200" cy="2400300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8EA76D1C-A99B-1998-4D26-07CAE1A3CDE9}"/>
              </a:ext>
            </a:extLst>
          </p:cNvPr>
          <p:cNvSpPr txBox="1"/>
          <p:nvPr/>
        </p:nvSpPr>
        <p:spPr>
          <a:xfrm>
            <a:off x="1071299" y="5293226"/>
            <a:ext cx="6450635" cy="2308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900" dirty="0">
                <a:effectLst/>
              </a:rPr>
              <a:t>[10] “Moshi Monsters.” Activision, Inc., Los Angeles, CA, 2012 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42E43193-22D9-BE9E-B19F-49274F91D755}"/>
              </a:ext>
            </a:extLst>
          </p:cNvPr>
          <p:cNvSpPr txBox="1"/>
          <p:nvPr/>
        </p:nvSpPr>
        <p:spPr>
          <a:xfrm>
            <a:off x="3863286" y="3131096"/>
            <a:ext cx="6450635" cy="2308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900" dirty="0">
                <a:effectLst/>
              </a:rPr>
              <a:t>[11] “Finch: Self care pet” </a:t>
            </a:r>
            <a:r>
              <a:rPr lang="en-US" sz="900" dirty="0"/>
              <a:t>Finch Care Public Benefit Corporation, </a:t>
            </a:r>
            <a:r>
              <a:rPr lang="en-GB" sz="900" dirty="0"/>
              <a:t>Santa Clara, CA</a:t>
            </a:r>
            <a:r>
              <a:rPr lang="en-GB" sz="900" dirty="0">
                <a:effectLst/>
              </a:rPr>
              <a:t>, 2021 </a:t>
            </a:r>
          </a:p>
        </p:txBody>
      </p:sp>
    </p:spTree>
    <p:extLst>
      <p:ext uri="{BB962C8B-B14F-4D97-AF65-F5344CB8AC3E}">
        <p14:creationId xmlns:p14="http://schemas.microsoft.com/office/powerpoint/2010/main" val="121495000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8A2310-9006-E280-302E-DBA7F989E17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Initial sketches of combined ideas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D9878D7-1865-3F6E-C771-529013415BC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>
              <a:defRPr/>
            </a:pPr>
            <a:fld id="{D76B855D-E9CC-4FF8-AD85-6CDC7B89A0DE}" type="slidenum">
              <a:rPr lang="en-GB" noProof="0" smtClean="0">
                <a:solidFill>
                  <a:prstClr val="black">
                    <a:tint val="75000"/>
                  </a:prstClr>
                </a:solidFill>
              </a:rPr>
              <a:pPr rtl="0">
                <a:defRPr/>
              </a:pPr>
              <a:t>5</a:t>
            </a:fld>
            <a:endParaRPr lang="en-GB" noProof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1028" name="Picture 4">
            <a:extLst>
              <a:ext uri="{FF2B5EF4-FFF2-40B4-BE49-F238E27FC236}">
                <a16:creationId xmlns:a16="http://schemas.microsoft.com/office/drawing/2014/main" id="{03D19EEA-8373-772A-3785-042A4C6EA96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28873" y="3565975"/>
            <a:ext cx="3697180" cy="3155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3">
            <a:extLst>
              <a:ext uri="{FF2B5EF4-FFF2-40B4-BE49-F238E27FC236}">
                <a16:creationId xmlns:a16="http://schemas.microsoft.com/office/drawing/2014/main" id="{65EFD922-3E81-E1C3-748F-DA111ACD11D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740323" y="3105338"/>
            <a:ext cx="3219896" cy="35540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2">
            <a:extLst>
              <a:ext uri="{FF2B5EF4-FFF2-40B4-BE49-F238E27FC236}">
                <a16:creationId xmlns:a16="http://schemas.microsoft.com/office/drawing/2014/main" id="{B416FF73-897F-7C58-B73E-A5222A0FEC9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0202" y="1569795"/>
            <a:ext cx="3800061" cy="28684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>
            <a:extLst>
              <a:ext uri="{FF2B5EF4-FFF2-40B4-BE49-F238E27FC236}">
                <a16:creationId xmlns:a16="http://schemas.microsoft.com/office/drawing/2014/main" id="{632384DF-4716-3DB8-FCEE-4F825B754A7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61384" y="1386681"/>
            <a:ext cx="4160080" cy="34956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0844135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1">
            <a:extLst>
              <a:ext uri="{FF2B5EF4-FFF2-40B4-BE49-F238E27FC236}">
                <a16:creationId xmlns:a16="http://schemas.microsoft.com/office/drawing/2014/main" id="{34B0ED5D-C4AA-F4DC-1EFD-E485DE822B99}"/>
              </a:ext>
            </a:extLst>
          </p:cNvPr>
          <p:cNvSpPr>
            <a:spLocks noGrp="1"/>
          </p:cNvSpPr>
          <p:nvPr/>
        </p:nvSpPr>
        <p:spPr>
          <a:xfrm>
            <a:off x="6172200" y="427755"/>
            <a:ext cx="4826696" cy="1346439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1218987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6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defTabSz="914400">
              <a:spcAft>
                <a:spcPts val="600"/>
              </a:spcAft>
            </a:pPr>
            <a:r>
              <a:rPr lang="en-GB" sz="4400"/>
              <a:t>The Game Layout</a:t>
            </a:r>
          </a:p>
        </p:txBody>
      </p:sp>
      <p:pic>
        <p:nvPicPr>
          <p:cNvPr id="2" name="Picture 2" descr="Diagram&#10;&#10;Description automatically generated">
            <a:extLst>
              <a:ext uri="{FF2B5EF4-FFF2-40B4-BE49-F238E27FC236}">
                <a16:creationId xmlns:a16="http://schemas.microsoft.com/office/drawing/2014/main" id="{B52E4EE1-69C2-1C5A-C9BC-E4ABDC1C91D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75524" y="614776"/>
            <a:ext cx="3675635" cy="5562187"/>
          </a:xfrm>
          <a:prstGeom prst="rect">
            <a:avLst/>
          </a:prstGeom>
          <a:noFill/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sp>
        <p:nvSpPr>
          <p:cNvPr id="8" name="Content Placeholder 2">
            <a:extLst>
              <a:ext uri="{FF2B5EF4-FFF2-40B4-BE49-F238E27FC236}">
                <a16:creationId xmlns:a16="http://schemas.microsoft.com/office/drawing/2014/main" id="{B913F6D7-DA58-4538-1A40-C241BB50578C}"/>
              </a:ext>
            </a:extLst>
          </p:cNvPr>
          <p:cNvSpPr>
            <a:spLocks noGrp="1"/>
          </p:cNvSpPr>
          <p:nvPr/>
        </p:nvSpPr>
        <p:spPr>
          <a:xfrm>
            <a:off x="6099131" y="1773433"/>
            <a:ext cx="5181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04747" indent="-304747" algn="l" defTabSz="1218987" rtl="0" eaLnBrk="1" latinLnBrk="0" hangingPunct="1">
              <a:lnSpc>
                <a:spcPct val="90000"/>
              </a:lnSpc>
              <a:spcBef>
                <a:spcPts val="1600"/>
              </a:spcBef>
              <a:buClr>
                <a:schemeClr val="accent1"/>
              </a:buClr>
              <a:buSzPct val="100000"/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493" indent="-231607" algn="l" defTabSz="1218987" rtl="0" eaLnBrk="1" latinLnBrk="0" hangingPunct="1">
              <a:lnSpc>
                <a:spcPct val="90000"/>
              </a:lnSpc>
              <a:spcBef>
                <a:spcPts val="800"/>
              </a:spcBef>
              <a:buClr>
                <a:schemeClr val="accent1"/>
              </a:buClr>
              <a:buSzPct val="80000"/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240" indent="-231607" algn="l" defTabSz="1218987" rtl="0" eaLnBrk="1" latinLnBrk="0" hangingPunct="1">
              <a:lnSpc>
                <a:spcPct val="90000"/>
              </a:lnSpc>
              <a:spcBef>
                <a:spcPts val="800"/>
              </a:spcBef>
              <a:buClr>
                <a:schemeClr val="accent1"/>
              </a:buClr>
              <a:buSzPct val="80000"/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218987" indent="-231607" algn="l" defTabSz="1218987" rtl="0" eaLnBrk="1" latinLnBrk="0" hangingPunct="1">
              <a:lnSpc>
                <a:spcPct val="90000"/>
              </a:lnSpc>
              <a:spcBef>
                <a:spcPts val="800"/>
              </a:spcBef>
              <a:buClr>
                <a:schemeClr val="accent1"/>
              </a:buClr>
              <a:buSzPct val="80000"/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523733" indent="-231607" algn="l" defTabSz="1218987" rtl="0" eaLnBrk="1" latinLnBrk="0" hangingPunct="1">
              <a:lnSpc>
                <a:spcPct val="90000"/>
              </a:lnSpc>
              <a:spcBef>
                <a:spcPts val="800"/>
              </a:spcBef>
              <a:buClr>
                <a:schemeClr val="accent1"/>
              </a:buClr>
              <a:buSzPct val="80000"/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828480" indent="-231607" algn="l" defTabSz="1218987" rtl="0" eaLnBrk="1" latinLnBrk="0" hangingPunct="1">
              <a:lnSpc>
                <a:spcPct val="90000"/>
              </a:lnSpc>
              <a:spcBef>
                <a:spcPts val="800"/>
              </a:spcBef>
              <a:buClr>
                <a:schemeClr val="accent1"/>
              </a:buClr>
              <a:buSzPct val="80000"/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133227" indent="-231607" algn="l" defTabSz="1218987" rtl="0" eaLnBrk="1" latinLnBrk="0" hangingPunct="1">
              <a:lnSpc>
                <a:spcPct val="90000"/>
              </a:lnSpc>
              <a:spcBef>
                <a:spcPts val="800"/>
              </a:spcBef>
              <a:buClr>
                <a:schemeClr val="accent1"/>
              </a:buClr>
              <a:buSzPct val="80000"/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37973" indent="-231607" algn="l" defTabSz="1218987" rtl="0" eaLnBrk="1" latinLnBrk="0" hangingPunct="1">
              <a:lnSpc>
                <a:spcPct val="90000"/>
              </a:lnSpc>
              <a:spcBef>
                <a:spcPts val="800"/>
              </a:spcBef>
              <a:buClr>
                <a:schemeClr val="accent1"/>
              </a:buClr>
              <a:buSzPct val="80000"/>
              <a:buFont typeface="Arial" pitchFamily="34" charset="0"/>
              <a:buChar char="•"/>
              <a:defRPr sz="20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2720" indent="-231607" algn="l" defTabSz="1218987" rtl="0" eaLnBrk="1" latinLnBrk="0" hangingPunct="1">
              <a:lnSpc>
                <a:spcPct val="90000"/>
              </a:lnSpc>
              <a:spcBef>
                <a:spcPts val="800"/>
              </a:spcBef>
              <a:buClr>
                <a:schemeClr val="accent1"/>
              </a:buClr>
              <a:buSzPct val="80000"/>
              <a:buFont typeface="Arial" pitchFamily="34" charset="0"/>
              <a:buChar char="•"/>
              <a:defRPr sz="20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-228600" defTabSz="914400">
              <a:spcBef>
                <a:spcPts val="1000"/>
              </a:spcBef>
            </a:pPr>
            <a:r>
              <a:rPr lang="en-US" sz="2600"/>
              <a:t>Portrait screen</a:t>
            </a:r>
          </a:p>
          <a:p>
            <a:pPr marL="0" indent="-228600" defTabSz="914400">
              <a:spcBef>
                <a:spcPts val="1000"/>
              </a:spcBef>
            </a:pPr>
            <a:r>
              <a:rPr lang="en-US" sz="2600"/>
              <a:t>Money balance</a:t>
            </a:r>
          </a:p>
          <a:p>
            <a:pPr marL="0" indent="-228600" defTabSz="914400">
              <a:spcBef>
                <a:spcPts val="1000"/>
              </a:spcBef>
            </a:pPr>
            <a:r>
              <a:rPr lang="en-US" sz="2600"/>
              <a:t>Health, happiness, energy bars</a:t>
            </a:r>
          </a:p>
          <a:p>
            <a:pPr marL="0" indent="-228600" defTabSz="914400">
              <a:spcBef>
                <a:spcPts val="1000"/>
              </a:spcBef>
            </a:pPr>
            <a:r>
              <a:rPr lang="en-US" sz="2600"/>
              <a:t>Main bedroom/ office (changeable)</a:t>
            </a:r>
          </a:p>
          <a:p>
            <a:pPr marL="0" indent="-228600" defTabSz="914400">
              <a:spcBef>
                <a:spcPts val="1000"/>
              </a:spcBef>
            </a:pPr>
            <a:r>
              <a:rPr lang="en-US" sz="2600"/>
              <a:t>Character with thought bubbles</a:t>
            </a:r>
          </a:p>
          <a:p>
            <a:pPr marL="0" indent="-228600" defTabSz="914400">
              <a:spcBef>
                <a:spcPts val="1000"/>
              </a:spcBef>
            </a:pPr>
            <a:r>
              <a:rPr lang="en-US" sz="2600"/>
              <a:t>Action Bar with connections to ‘kitchen’ and mini games</a:t>
            </a:r>
          </a:p>
        </p:txBody>
      </p:sp>
    </p:spTree>
    <p:extLst>
      <p:ext uri="{BB962C8B-B14F-4D97-AF65-F5344CB8AC3E}">
        <p14:creationId xmlns:p14="http://schemas.microsoft.com/office/powerpoint/2010/main" val="267514739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>
            <a:extLst>
              <a:ext uri="{FF2B5EF4-FFF2-40B4-BE49-F238E27FC236}">
                <a16:creationId xmlns:a16="http://schemas.microsoft.com/office/drawing/2014/main" id="{13C87415-D0BC-EEA0-C118-B2382A01420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26972" y="1368933"/>
            <a:ext cx="3990975" cy="40957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2" name="Title 1">
            <a:extLst>
              <a:ext uri="{FF2B5EF4-FFF2-40B4-BE49-F238E27FC236}">
                <a16:creationId xmlns:a16="http://schemas.microsoft.com/office/drawing/2014/main" id="{36040DB2-AFE9-D853-470C-40BB747C94A1}"/>
              </a:ext>
            </a:extLst>
          </p:cNvPr>
          <p:cNvSpPr>
            <a:spLocks noGrp="1"/>
          </p:cNvSpPr>
          <p:nvPr/>
        </p:nvSpPr>
        <p:spPr>
          <a:xfrm>
            <a:off x="1275027" y="2205037"/>
            <a:ext cx="3423025" cy="1223963"/>
          </a:xfrm>
          <a:prstGeom prst="rect">
            <a:avLst/>
          </a:prstGeom>
        </p:spPr>
        <p:txBody>
          <a:bodyPr vert="horz" lIns="121899" tIns="60949" rIns="121899" bIns="60949" rtlCol="0" anchor="b">
            <a:normAutofit/>
          </a:bodyPr>
          <a:lstStyle>
            <a:defPPr rtl="0">
              <a:defRPr lang="en-gb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dirty="0"/>
              <a:t>My Character Idea and Design</a:t>
            </a:r>
          </a:p>
        </p:txBody>
      </p:sp>
    </p:spTree>
    <p:extLst>
      <p:ext uri="{BB962C8B-B14F-4D97-AF65-F5344CB8AC3E}">
        <p14:creationId xmlns:p14="http://schemas.microsoft.com/office/powerpoint/2010/main" val="96225890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10" descr="Diagram&#10;&#10;Description automatically generated">
            <a:extLst>
              <a:ext uri="{FF2B5EF4-FFF2-40B4-BE49-F238E27FC236}">
                <a16:creationId xmlns:a16="http://schemas.microsoft.com/office/drawing/2014/main" id="{6E5B6F25-A6BA-D4F2-C454-64ED16C9C95A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50172" y="872878"/>
            <a:ext cx="11677389" cy="2485489"/>
          </a:xfrm>
          <a:noFill/>
        </p:spPr>
      </p:pic>
      <p:sp>
        <p:nvSpPr>
          <p:cNvPr id="3" name="Date Placeholder 2" hidden="1">
            <a:extLst>
              <a:ext uri="{FF2B5EF4-FFF2-40B4-BE49-F238E27FC236}">
                <a16:creationId xmlns:a16="http://schemas.microsoft.com/office/drawing/2014/main" id="{F2759C17-022F-C58D-C347-7056399FE959}"/>
              </a:ext>
            </a:extLst>
          </p:cNvPr>
          <p:cNvSpPr>
            <a:spLocks noGrp="1"/>
          </p:cNvSpPr>
          <p:nvPr>
            <p:ph type="dt" sz="half" idx="4294967295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pPr rtl="0">
              <a:spcAft>
                <a:spcPts val="600"/>
              </a:spcAft>
              <a:defRPr/>
            </a:pPr>
            <a:r>
              <a:rPr lang="en-GB" noProof="0">
                <a:solidFill>
                  <a:prstClr val="black">
                    <a:tint val="75000"/>
                  </a:prstClr>
                </a:solidFill>
              </a:rPr>
              <a:t>9/3/20XX</a:t>
            </a:r>
          </a:p>
        </p:txBody>
      </p:sp>
      <p:sp>
        <p:nvSpPr>
          <p:cNvPr id="5" name="Slide Number Placeholder 4" hidden="1">
            <a:extLst>
              <a:ext uri="{FF2B5EF4-FFF2-40B4-BE49-F238E27FC236}">
                <a16:creationId xmlns:a16="http://schemas.microsoft.com/office/drawing/2014/main" id="{58B5A0EA-6BA8-6F31-A6D3-34D657BAAF67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pPr rtl="0">
              <a:spcAft>
                <a:spcPts val="600"/>
              </a:spcAft>
              <a:defRPr/>
            </a:pPr>
            <a:fld id="{D76B855D-E9CC-4FF8-AD85-6CDC7B89A0DE}" type="slidenum">
              <a:rPr lang="en-GB" noProof="0" smtClean="0">
                <a:solidFill>
                  <a:prstClr val="black">
                    <a:tint val="75000"/>
                  </a:prstClr>
                </a:solidFill>
              </a:rPr>
              <a:pPr rtl="0">
                <a:spcAft>
                  <a:spcPts val="600"/>
                </a:spcAft>
                <a:defRPr/>
              </a:pPr>
              <a:t>8</a:t>
            </a:fld>
            <a:endParaRPr lang="en-GB" noProof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988C1330-DB78-22D4-51C0-B4C7F22D5B3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573205"/>
            <a:ext cx="10515600" cy="1325563"/>
          </a:xfrm>
        </p:spPr>
        <p:txBody>
          <a:bodyPr/>
          <a:lstStyle/>
          <a:p>
            <a:r>
              <a:rPr lang="en-GB" dirty="0"/>
              <a:t>All my assets and designs were created in photoshop</a:t>
            </a:r>
          </a:p>
        </p:txBody>
      </p:sp>
    </p:spTree>
    <p:extLst>
      <p:ext uri="{BB962C8B-B14F-4D97-AF65-F5344CB8AC3E}">
        <p14:creationId xmlns:p14="http://schemas.microsoft.com/office/powerpoint/2010/main" val="311933563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22E16E6-54DD-6C96-2EA9-1B1B58F7C4C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4452" y="2078914"/>
            <a:ext cx="1841327" cy="1346439"/>
          </a:xfrm>
        </p:spPr>
        <p:txBody>
          <a:bodyPr/>
          <a:lstStyle/>
          <a:p>
            <a:r>
              <a:rPr lang="en-GB"/>
              <a:t>Shop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EA01637-E1DF-CEDB-2BC4-C7B9A0E9D901}"/>
              </a:ext>
            </a:extLst>
          </p:cNvPr>
          <p:cNvSpPr>
            <a:spLocks noGrp="1"/>
          </p:cNvSpPr>
          <p:nvPr>
            <p:ph type="ftr" sz="quarter" idx="4294967295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/>
          <a:p>
            <a:pPr rtl="0">
              <a:defRPr/>
            </a:pPr>
            <a:r>
              <a:rPr lang="en-GB" noProof="0">
                <a:solidFill>
                  <a:prstClr val="black">
                    <a:tint val="75000"/>
                  </a:prstClr>
                </a:solidFill>
              </a:rPr>
              <a:t>Presentation Title</a:t>
            </a:r>
          </a:p>
        </p:txBody>
      </p:sp>
      <p:pic>
        <p:nvPicPr>
          <p:cNvPr id="8" name="Picture 8" descr="A picture containing text, basketball, clipart&#10;&#10;Description automatically generated">
            <a:extLst>
              <a:ext uri="{FF2B5EF4-FFF2-40B4-BE49-F238E27FC236}">
                <a16:creationId xmlns:a16="http://schemas.microsoft.com/office/drawing/2014/main" id="{A7225F30-99A4-945B-8191-FC60303F355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4175" y="-2091"/>
            <a:ext cx="2743200" cy="2394566"/>
          </a:xfrm>
          <a:prstGeom prst="rect">
            <a:avLst/>
          </a:prstGeom>
        </p:spPr>
      </p:pic>
      <p:pic>
        <p:nvPicPr>
          <p:cNvPr id="6" name="Picture 6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216E7458-103A-30F0-FB3B-EDB76805871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28466" y="-10063"/>
            <a:ext cx="4483469" cy="6868063"/>
          </a:xfrm>
          <a:prstGeom prst="rect">
            <a:avLst/>
          </a:prstGeom>
        </p:spPr>
      </p:pic>
      <p:pic>
        <p:nvPicPr>
          <p:cNvPr id="11" name="Picture 11">
            <a:extLst>
              <a:ext uri="{FF2B5EF4-FFF2-40B4-BE49-F238E27FC236}">
                <a16:creationId xmlns:a16="http://schemas.microsoft.com/office/drawing/2014/main" id="{A8FF41E4-D94E-EC34-757A-DB1E0B28CECC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13613" t="13986" r="11518" b="14685"/>
          <a:stretch/>
        </p:blipFill>
        <p:spPr>
          <a:xfrm>
            <a:off x="-39402" y="3737113"/>
            <a:ext cx="3477445" cy="2482712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838320CA-C985-B9A2-1AAA-ABFCD9ADBE82}"/>
              </a:ext>
            </a:extLst>
          </p:cNvPr>
          <p:cNvSpPr txBox="1"/>
          <p:nvPr/>
        </p:nvSpPr>
        <p:spPr>
          <a:xfrm>
            <a:off x="7911935" y="1039090"/>
            <a:ext cx="3904012" cy="369331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/>
              <a:t>The Shop screen is where you can buy colours to decorate the walls and floor of your room.</a:t>
            </a:r>
          </a:p>
          <a:p>
            <a:r>
              <a:rPr lang="en-GB" dirty="0"/>
              <a:t>Each colour gives different Feng Shui improvements </a:t>
            </a:r>
            <a:r>
              <a:rPr lang="en-GB" dirty="0" err="1"/>
              <a:t>e.g</a:t>
            </a:r>
            <a:r>
              <a:rPr lang="en-GB" dirty="0"/>
              <a:t> increased happiness.</a:t>
            </a:r>
          </a:p>
          <a:p>
            <a:endParaRPr lang="en-GB" dirty="0"/>
          </a:p>
          <a:p>
            <a:r>
              <a:rPr lang="en-GB" dirty="0"/>
              <a:t>Colours: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6C749B92-7E8A-C6EA-F34D-418686FB18F0}"/>
              </a:ext>
            </a:extLst>
          </p:cNvPr>
          <p:cNvSpPr txBox="1"/>
          <p:nvPr/>
        </p:nvSpPr>
        <p:spPr>
          <a:xfrm>
            <a:off x="7980218" y="3635829"/>
            <a:ext cx="27432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/>
              <a:t>Whites:  joy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AB1A057B-5BB9-CE59-45D9-4ED22CDD8E44}"/>
              </a:ext>
            </a:extLst>
          </p:cNvPr>
          <p:cNvSpPr txBox="1"/>
          <p:nvPr/>
        </p:nvSpPr>
        <p:spPr>
          <a:xfrm>
            <a:off x="7980218" y="4110842"/>
            <a:ext cx="2743200" cy="92333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/>
              <a:t>Light blues and greens: wood energy, growth, new beginnings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63F68C19-6D51-718B-5C9A-95ED7338A798}"/>
              </a:ext>
            </a:extLst>
          </p:cNvPr>
          <p:cNvSpPr txBox="1"/>
          <p:nvPr/>
        </p:nvSpPr>
        <p:spPr>
          <a:xfrm>
            <a:off x="7980218" y="5149932"/>
            <a:ext cx="2743200" cy="120032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/>
              <a:t>Earthy browns, yellows, and neutrals: earth element, grounding, support, self-care</a:t>
            </a:r>
          </a:p>
        </p:txBody>
      </p:sp>
    </p:spTree>
    <p:extLst>
      <p:ext uri="{BB962C8B-B14F-4D97-AF65-F5344CB8AC3E}">
        <p14:creationId xmlns:p14="http://schemas.microsoft.com/office/powerpoint/2010/main" val="9907006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6" descr="A picture containing diagram&#10;&#10;Description automatically generated">
            <a:extLst>
              <a:ext uri="{FF2B5EF4-FFF2-40B4-BE49-F238E27FC236}">
                <a16:creationId xmlns:a16="http://schemas.microsoft.com/office/drawing/2014/main" id="{FAF8086A-9350-B89A-057C-48EA76E6A99F}"/>
              </a:ext>
            </a:extLst>
          </p:cNvPr>
          <p:cNvPicPr>
            <a:picLocks noGrp="1" noChangeAspect="1"/>
          </p:cNvPicPr>
          <p:nvPr>
            <p:ph type="pic" sz="quarter" idx="14"/>
          </p:nvPr>
        </p:nvPicPr>
        <p:blipFill rotWithShape="1">
          <a:blip r:embed="rId2"/>
          <a:srcRect l="10999" t="12522" r="10498" b="13596"/>
          <a:stretch/>
        </p:blipFill>
        <p:spPr>
          <a:xfrm>
            <a:off x="5893748" y="2442392"/>
            <a:ext cx="5774178" cy="4088720"/>
          </a:xfrm>
          <a:prstGeom prst="rect">
            <a:avLst/>
          </a:prstGeom>
        </p:spPr>
      </p:pic>
      <p:pic>
        <p:nvPicPr>
          <p:cNvPr id="9" name="Picture 9" descr="A picture containing text, whiteboard&#10;&#10;Description automatically generated">
            <a:extLst>
              <a:ext uri="{FF2B5EF4-FFF2-40B4-BE49-F238E27FC236}">
                <a16:creationId xmlns:a16="http://schemas.microsoft.com/office/drawing/2014/main" id="{5D4AD482-1857-AB76-95BC-4B2E7BB4EE5F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11956"/>
          <a:stretch/>
        </p:blipFill>
        <p:spPr>
          <a:xfrm>
            <a:off x="6261609" y="10"/>
            <a:ext cx="3519311" cy="3007899"/>
          </a:xfrm>
          <a:custGeom>
            <a:avLst/>
            <a:gdLst>
              <a:gd name="connsiteX0" fmla="*/ 519779 w 3519311"/>
              <a:gd name="connsiteY0" fmla="*/ 0 h 3007909"/>
              <a:gd name="connsiteX1" fmla="*/ 2999531 w 3519311"/>
              <a:gd name="connsiteY1" fmla="*/ 0 h 3007909"/>
              <a:gd name="connsiteX2" fmla="*/ 3003920 w 3519311"/>
              <a:gd name="connsiteY2" fmla="*/ 3989 h 3007909"/>
              <a:gd name="connsiteX3" fmla="*/ 3519311 w 3519311"/>
              <a:gd name="connsiteY3" fmla="*/ 1248253 h 3007909"/>
              <a:gd name="connsiteX4" fmla="*/ 1759655 w 3519311"/>
              <a:gd name="connsiteY4" fmla="*/ 3007909 h 3007909"/>
              <a:gd name="connsiteX5" fmla="*/ 9084 w 3519311"/>
              <a:gd name="connsiteY5" fmla="*/ 1428168 h 3007909"/>
              <a:gd name="connsiteX6" fmla="*/ 0 w 3519311"/>
              <a:gd name="connsiteY6" fmla="*/ 1248273 h 3007909"/>
              <a:gd name="connsiteX7" fmla="*/ 0 w 3519311"/>
              <a:gd name="connsiteY7" fmla="*/ 1248233 h 3007909"/>
              <a:gd name="connsiteX8" fmla="*/ 9084 w 3519311"/>
              <a:gd name="connsiteY8" fmla="*/ 1068339 h 3007909"/>
              <a:gd name="connsiteX9" fmla="*/ 515391 w 3519311"/>
              <a:gd name="connsiteY9" fmla="*/ 3989 h 300790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3519311" h="3007909">
                <a:moveTo>
                  <a:pt x="519779" y="0"/>
                </a:moveTo>
                <a:lnTo>
                  <a:pt x="2999531" y="0"/>
                </a:lnTo>
                <a:lnTo>
                  <a:pt x="3003920" y="3989"/>
                </a:lnTo>
                <a:cubicBezTo>
                  <a:pt x="3322355" y="322424"/>
                  <a:pt x="3519311" y="762338"/>
                  <a:pt x="3519311" y="1248253"/>
                </a:cubicBezTo>
                <a:cubicBezTo>
                  <a:pt x="3519311" y="2220084"/>
                  <a:pt x="2731486" y="3007909"/>
                  <a:pt x="1759655" y="3007909"/>
                </a:cubicBezTo>
                <a:cubicBezTo>
                  <a:pt x="848565" y="3007909"/>
                  <a:pt x="99196" y="2315485"/>
                  <a:pt x="9084" y="1428168"/>
                </a:cubicBezTo>
                <a:lnTo>
                  <a:pt x="0" y="1248273"/>
                </a:lnTo>
                <a:lnTo>
                  <a:pt x="0" y="1248233"/>
                </a:lnTo>
                <a:lnTo>
                  <a:pt x="9084" y="1068339"/>
                </a:lnTo>
                <a:cubicBezTo>
                  <a:pt x="51137" y="654258"/>
                  <a:pt x="236761" y="282620"/>
                  <a:pt x="515391" y="3989"/>
                </a:cubicBezTo>
                <a:close/>
              </a:path>
            </a:pathLst>
          </a:custGeom>
          <a:noFill/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759CF804-E1D7-CFCA-67F7-747E444387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1248" y="365760"/>
            <a:ext cx="5120640" cy="1325880"/>
          </a:xfrm>
        </p:spPr>
        <p:txBody>
          <a:bodyPr anchor="ctr">
            <a:normAutofit/>
          </a:bodyPr>
          <a:lstStyle/>
          <a:p>
            <a:r>
              <a:rPr lang="en-GB"/>
              <a:t>Upgrading the Room – Feng Shui</a:t>
            </a:r>
          </a:p>
        </p:txBody>
      </p:sp>
      <p:sp>
        <p:nvSpPr>
          <p:cNvPr id="21" name="Content Placeholder 7">
            <a:extLst>
              <a:ext uri="{FF2B5EF4-FFF2-40B4-BE49-F238E27FC236}">
                <a16:creationId xmlns:a16="http://schemas.microsoft.com/office/drawing/2014/main" id="{C90E6243-04D1-899A-DAE1-64331C41F5F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92806" y="2006930"/>
            <a:ext cx="5093208" cy="4352544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/>
              <a:t>The pieces of furniture and items in the room can be upgraded adding to health, wealth and happiness.</a:t>
            </a:r>
          </a:p>
          <a:p>
            <a:r>
              <a:rPr lang="en-US" dirty="0" err="1"/>
              <a:t>e.g</a:t>
            </a:r>
            <a:endParaRPr lang="en-US" dirty="0"/>
          </a:p>
          <a:p>
            <a:r>
              <a:rPr lang="en-US" dirty="0"/>
              <a:t>Upgrade Desk – to a standing desk – increases health</a:t>
            </a:r>
          </a:p>
          <a:p>
            <a:r>
              <a:rPr lang="en-US" dirty="0"/>
              <a:t>Upgrade Bed – increases energy</a:t>
            </a:r>
          </a:p>
          <a:p>
            <a:r>
              <a:rPr lang="en-US" dirty="0"/>
              <a:t>Upgrading Curtains/Picture - depending on the </a:t>
            </a:r>
            <a:r>
              <a:rPr lang="en-US" dirty="0" err="1"/>
              <a:t>colour's</a:t>
            </a:r>
            <a:r>
              <a:rPr lang="en-US" dirty="0"/>
              <a:t>/image</a:t>
            </a:r>
          </a:p>
          <a:p>
            <a:endParaRPr lang="en-US" dirty="0"/>
          </a:p>
          <a:p>
            <a:endParaRPr lang="en-US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E8F57FBC-0441-D3B7-26CF-6ABB8E4E69DF}"/>
              </a:ext>
            </a:extLst>
          </p:cNvPr>
          <p:cNvSpPr txBox="1"/>
          <p:nvPr/>
        </p:nvSpPr>
        <p:spPr>
          <a:xfrm>
            <a:off x="11845471" y="-1815"/>
            <a:ext cx="344715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US"/>
              <a:t>A</a:t>
            </a:r>
          </a:p>
        </p:txBody>
      </p:sp>
    </p:spTree>
    <p:extLst>
      <p:ext uri="{BB962C8B-B14F-4D97-AF65-F5344CB8AC3E}">
        <p14:creationId xmlns:p14="http://schemas.microsoft.com/office/powerpoint/2010/main" val="343823171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Title 1">
            <a:extLst>
              <a:ext uri="{FF2B5EF4-FFF2-40B4-BE49-F238E27FC236}">
                <a16:creationId xmlns:a16="http://schemas.microsoft.com/office/drawing/2014/main" id="{17D7AB53-A923-45A6-63CC-19C9DBEA474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0798" y="365125"/>
            <a:ext cx="10763002" cy="840654"/>
          </a:xfrm>
        </p:spPr>
        <p:txBody>
          <a:bodyPr/>
          <a:lstStyle/>
          <a:p>
            <a:r>
              <a:rPr lang="en-US"/>
              <a:t>Examples </a:t>
            </a:r>
          </a:p>
        </p:txBody>
      </p:sp>
      <p:pic>
        <p:nvPicPr>
          <p:cNvPr id="9" name="Picture 9" descr="A picture containing kitchenware&#10;&#10;Description automatically generated">
            <a:extLst>
              <a:ext uri="{FF2B5EF4-FFF2-40B4-BE49-F238E27FC236}">
                <a16:creationId xmlns:a16="http://schemas.microsoft.com/office/drawing/2014/main" id="{17B553F2-6F4A-C0B5-1D9A-C98B9C75411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21844" y="186267"/>
            <a:ext cx="2729498" cy="4114800"/>
          </a:xfrm>
          <a:prstGeom prst="rect">
            <a:avLst/>
          </a:prstGeom>
        </p:spPr>
      </p:pic>
      <p:pic>
        <p:nvPicPr>
          <p:cNvPr id="11" name="Picture 11">
            <a:extLst>
              <a:ext uri="{FF2B5EF4-FFF2-40B4-BE49-F238E27FC236}">
                <a16:creationId xmlns:a16="http://schemas.microsoft.com/office/drawing/2014/main" id="{CC8EA1E0-C150-BD0B-1FAD-E0247951759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22260" y="2519792"/>
            <a:ext cx="2708778" cy="4114800"/>
          </a:xfrm>
          <a:prstGeom prst="rect">
            <a:avLst/>
          </a:prstGeom>
        </p:spPr>
      </p:pic>
      <p:pic>
        <p:nvPicPr>
          <p:cNvPr id="12" name="Picture 13">
            <a:extLst>
              <a:ext uri="{FF2B5EF4-FFF2-40B4-BE49-F238E27FC236}">
                <a16:creationId xmlns:a16="http://schemas.microsoft.com/office/drawing/2014/main" id="{8B68FA2B-E2D9-9BAD-9AF4-56ED4822C897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590396" y="2519304"/>
            <a:ext cx="2718205" cy="4114800"/>
          </a:xfrm>
          <a:prstGeom prst="rect">
            <a:avLst/>
          </a:prstGeom>
        </p:spPr>
      </p:pic>
      <p:sp>
        <p:nvSpPr>
          <p:cNvPr id="14" name="TextBox 13">
            <a:extLst>
              <a:ext uri="{FF2B5EF4-FFF2-40B4-BE49-F238E27FC236}">
                <a16:creationId xmlns:a16="http://schemas.microsoft.com/office/drawing/2014/main" id="{59EF1952-9BB4-005E-BDC6-9F40200984E7}"/>
              </a:ext>
            </a:extLst>
          </p:cNvPr>
          <p:cNvSpPr txBox="1"/>
          <p:nvPr/>
        </p:nvSpPr>
        <p:spPr>
          <a:xfrm>
            <a:off x="7589505" y="1243171"/>
            <a:ext cx="3683329" cy="120032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/>
              <a:t>A mountain defines </a:t>
            </a:r>
            <a:r>
              <a:rPr lang="en-GB" b="1" dirty="0"/>
              <a:t>support</a:t>
            </a:r>
            <a:r>
              <a:rPr lang="en-GB" dirty="0"/>
              <a:t> in the feng shui art world</a:t>
            </a:r>
            <a:r>
              <a:rPr lang="en-GB" dirty="0">
                <a:ea typeface="+mn-lt"/>
                <a:cs typeface="+mn-lt"/>
              </a:rPr>
              <a:t>. </a:t>
            </a:r>
            <a:r>
              <a:rPr lang="en" dirty="0">
                <a:ea typeface="+mn-lt"/>
                <a:cs typeface="+mn-lt"/>
              </a:rPr>
              <a:t>You can have one behind your seating in the office for </a:t>
            </a:r>
            <a:r>
              <a:rPr lang="en" b="1" dirty="0">
                <a:ea typeface="+mn-lt"/>
                <a:cs typeface="+mn-lt"/>
              </a:rPr>
              <a:t>protection</a:t>
            </a:r>
            <a:r>
              <a:rPr lang="en" dirty="0">
                <a:ea typeface="+mn-lt"/>
                <a:cs typeface="+mn-lt"/>
              </a:rPr>
              <a:t>.</a:t>
            </a:r>
            <a:endParaRPr lang="en-GB" dirty="0"/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0AB15911-64CD-CDF8-0663-4E2523CF9F0B}"/>
              </a:ext>
            </a:extLst>
          </p:cNvPr>
          <p:cNvSpPr txBox="1"/>
          <p:nvPr/>
        </p:nvSpPr>
        <p:spPr>
          <a:xfrm>
            <a:off x="4696178" y="4361053"/>
            <a:ext cx="2752118" cy="175432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/>
              <a:t>Sun symbol:</a:t>
            </a:r>
            <a:endParaRPr lang="en-US" dirty="0"/>
          </a:p>
          <a:p>
            <a:r>
              <a:rPr lang="en-GB" dirty="0"/>
              <a:t>Will help beam </a:t>
            </a:r>
            <a:r>
              <a:rPr lang="en-GB" b="1" dirty="0"/>
              <a:t>positive news</a:t>
            </a:r>
            <a:r>
              <a:rPr lang="en-GB" dirty="0"/>
              <a:t> your way and bring you “into the light” of </a:t>
            </a:r>
            <a:r>
              <a:rPr lang="en-GB" b="1" dirty="0"/>
              <a:t>recognition</a:t>
            </a:r>
            <a:r>
              <a:rPr lang="en-GB" dirty="0"/>
              <a:t> for your efforts and successes.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294C4238-9030-D2E4-1C44-CE5DB3B79A28}"/>
              </a:ext>
            </a:extLst>
          </p:cNvPr>
          <p:cNvSpPr txBox="1"/>
          <p:nvPr/>
        </p:nvSpPr>
        <p:spPr>
          <a:xfrm>
            <a:off x="1156917" y="1322339"/>
            <a:ext cx="3373497" cy="120032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/>
              <a:t>Flowers symbolize </a:t>
            </a:r>
            <a:r>
              <a:rPr lang="en-GB" b="1" dirty="0"/>
              <a:t>good luck</a:t>
            </a:r>
            <a:r>
              <a:rPr lang="en-GB" dirty="0"/>
              <a:t>. </a:t>
            </a:r>
            <a:endParaRPr lang="en-US"/>
          </a:p>
          <a:p>
            <a:pPr lvl="1"/>
            <a:r>
              <a:rPr lang="en-GB" dirty="0"/>
              <a:t>Flowers possess positive energy and have powerful </a:t>
            </a:r>
            <a:r>
              <a:rPr lang="en-GB" b="1" dirty="0"/>
              <a:t>healing</a:t>
            </a:r>
            <a:r>
              <a:rPr lang="en-GB" dirty="0"/>
              <a:t> qualities.</a:t>
            </a:r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05D477F2-26E1-BEB0-A797-243CC6810BCC}"/>
              </a:ext>
            </a:extLst>
          </p:cNvPr>
          <p:cNvSpPr txBox="1"/>
          <p:nvPr/>
        </p:nvSpPr>
        <p:spPr>
          <a:xfrm>
            <a:off x="11845471" y="-1815"/>
            <a:ext cx="344715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US"/>
              <a:t>A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95FB25A3-EC47-E6E3-1F72-52E8BCED2A55}"/>
              </a:ext>
            </a:extLst>
          </p:cNvPr>
          <p:cNvSpPr txBox="1"/>
          <p:nvPr/>
        </p:nvSpPr>
        <p:spPr>
          <a:xfrm>
            <a:off x="10495722" y="6281530"/>
            <a:ext cx="14550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[7][8][9]</a:t>
            </a:r>
          </a:p>
        </p:txBody>
      </p:sp>
    </p:spTree>
    <p:extLst>
      <p:ext uri="{BB962C8B-B14F-4D97-AF65-F5344CB8AC3E}">
        <p14:creationId xmlns:p14="http://schemas.microsoft.com/office/powerpoint/2010/main" val="126644905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">
            <a:extLst>
              <a:ext uri="{FF2B5EF4-FFF2-40B4-BE49-F238E27FC236}">
                <a16:creationId xmlns:a16="http://schemas.microsoft.com/office/drawing/2014/main" id="{481F989F-5DCB-245D-D69A-3098F95B7F2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3171" y="214216"/>
            <a:ext cx="10515600" cy="1325563"/>
          </a:xfrm>
        </p:spPr>
        <p:txBody>
          <a:bodyPr/>
          <a:lstStyle/>
          <a:p>
            <a:r>
              <a:rPr lang="en-US" dirty="0"/>
              <a:t>Add </a:t>
            </a:r>
            <a:r>
              <a:rPr lang="en-US" dirty="0" err="1"/>
              <a:t>on's</a:t>
            </a:r>
            <a:endParaRPr lang="en-US" dirty="0"/>
          </a:p>
        </p:txBody>
      </p:sp>
      <p:pic>
        <p:nvPicPr>
          <p:cNvPr id="7" name="Picture 7">
            <a:extLst>
              <a:ext uri="{FF2B5EF4-FFF2-40B4-BE49-F238E27FC236}">
                <a16:creationId xmlns:a16="http://schemas.microsoft.com/office/drawing/2014/main" id="{5AD72D85-C436-CCE6-AE92-CFFA57B466E9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 rotWithShape="1">
          <a:blip r:embed="rId2"/>
          <a:srcRect l="4961" r="5578" b="-3"/>
          <a:stretch/>
        </p:blipFill>
        <p:spPr>
          <a:xfrm>
            <a:off x="914400" y="1430146"/>
            <a:ext cx="5181600" cy="4351338"/>
          </a:xfrm>
          <a:noFill/>
        </p:spPr>
      </p:pic>
      <p:sp>
        <p:nvSpPr>
          <p:cNvPr id="14" name="Content Placeholder 3">
            <a:extLst>
              <a:ext uri="{FF2B5EF4-FFF2-40B4-BE49-F238E27FC236}">
                <a16:creationId xmlns:a16="http://schemas.microsoft.com/office/drawing/2014/main" id="{674B8C01-FFCC-B641-F266-D05B956E771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53024" y="1430146"/>
            <a:ext cx="5181600" cy="4351338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/>
              <a:t>There was the idea of hats for your character that can be brought in the shop with your coins </a:t>
            </a:r>
          </a:p>
          <a:p>
            <a:r>
              <a:rPr lang="en-US" dirty="0"/>
              <a:t>Here are some small sketch ideas</a:t>
            </a:r>
          </a:p>
          <a:p>
            <a:r>
              <a:rPr lang="en-US" dirty="0"/>
              <a:t>This can be developed further if liked</a:t>
            </a:r>
          </a:p>
          <a:p>
            <a:endParaRPr lang="en-US" dirty="0"/>
          </a:p>
        </p:txBody>
      </p:sp>
      <p:pic>
        <p:nvPicPr>
          <p:cNvPr id="2" name="Picture 5" descr="Logo&#10;&#10;Description automatically generated">
            <a:extLst>
              <a:ext uri="{FF2B5EF4-FFF2-40B4-BE49-F238E27FC236}">
                <a16:creationId xmlns:a16="http://schemas.microsoft.com/office/drawing/2014/main" id="{9EA837C9-6B72-36F0-F737-72BB4A9421E1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13718" t="50971" r="38917" b="4732"/>
          <a:stretch/>
        </p:blipFill>
        <p:spPr>
          <a:xfrm>
            <a:off x="7818852" y="4714173"/>
            <a:ext cx="2724348" cy="1890740"/>
          </a:xfrm>
          <a:prstGeom prst="rect">
            <a:avLst/>
          </a:prstGeom>
        </p:spPr>
      </p:pic>
      <p:pic>
        <p:nvPicPr>
          <p:cNvPr id="6" name="Picture 5" descr="Logo&#10;&#10;Description automatically generated">
            <a:extLst>
              <a:ext uri="{FF2B5EF4-FFF2-40B4-BE49-F238E27FC236}">
                <a16:creationId xmlns:a16="http://schemas.microsoft.com/office/drawing/2014/main" id="{8BFF627E-A4D6-BB6F-5DA9-ED263C8C61AD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50525" t="7211" r="12804" b="42892"/>
          <a:stretch/>
        </p:blipFill>
        <p:spPr>
          <a:xfrm>
            <a:off x="2053550" y="661068"/>
            <a:ext cx="2727876" cy="2767932"/>
          </a:xfrm>
          <a:prstGeom prst="rect">
            <a:avLst/>
          </a:prstGeom>
        </p:spPr>
      </p:pic>
      <p:pic>
        <p:nvPicPr>
          <p:cNvPr id="8" name="Picture 5" descr="Logo&#10;&#10;Description automatically generated">
            <a:extLst>
              <a:ext uri="{FF2B5EF4-FFF2-40B4-BE49-F238E27FC236}">
                <a16:creationId xmlns:a16="http://schemas.microsoft.com/office/drawing/2014/main" id="{9FDAB954-9130-385E-08F2-F2847D56B870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5054" r="61372" b="45701"/>
          <a:stretch/>
        </p:blipFill>
        <p:spPr>
          <a:xfrm>
            <a:off x="10182422" y="3358446"/>
            <a:ext cx="2009578" cy="2423038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1D2B9350-6591-FC39-A184-6DDA6B9FB5EE}"/>
              </a:ext>
            </a:extLst>
          </p:cNvPr>
          <p:cNvSpPr txBox="1"/>
          <p:nvPr/>
        </p:nvSpPr>
        <p:spPr>
          <a:xfrm>
            <a:off x="11845471" y="-1815"/>
            <a:ext cx="344715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US"/>
              <a:t>A</a:t>
            </a:r>
          </a:p>
        </p:txBody>
      </p:sp>
    </p:spTree>
    <p:extLst>
      <p:ext uri="{BB962C8B-B14F-4D97-AF65-F5344CB8AC3E}">
        <p14:creationId xmlns:p14="http://schemas.microsoft.com/office/powerpoint/2010/main" val="410841068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54463CF-8F30-23C3-C5B8-242857A8BF7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>
                <a:latin typeface="TW Cen MT"/>
              </a:rPr>
              <a:t>Bibliography (Ava's Slides)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FFD2BB4-BD72-83BF-917B-7831EBDC4BA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81100" y="2392746"/>
            <a:ext cx="9829800" cy="2072507"/>
          </a:xfrm>
        </p:spPr>
        <p:txBody>
          <a:bodyPr vert="horz" lIns="91440" tIns="45720" rIns="91440" bIns="45720" rtlCol="0" anchor="t">
            <a:normAutofit fontScale="92500" lnSpcReduction="20000"/>
          </a:bodyPr>
          <a:lstStyle/>
          <a:p>
            <a:pPr marL="0" indent="0">
              <a:buNone/>
            </a:pPr>
            <a:r>
              <a:rPr lang="en-GB" sz="1800" dirty="0"/>
              <a:t>[7]</a:t>
            </a:r>
            <a:r>
              <a:rPr lang="en-GB" sz="1800" dirty="0">
                <a:effectLst/>
              </a:rPr>
              <a:t> </a:t>
            </a:r>
            <a:r>
              <a:rPr lang="en-GB" sz="1200" dirty="0">
                <a:effectLst/>
              </a:rPr>
              <a:t>“Feng Shui symbols: Flowers - ultimate academy® Feng Shui blog,” </a:t>
            </a:r>
            <a:r>
              <a:rPr lang="en-GB" sz="1200" i="1" dirty="0">
                <a:effectLst/>
              </a:rPr>
              <a:t>Ultimate Academy</a:t>
            </a:r>
            <a:r>
              <a:rPr lang="en-GB" sz="1200" dirty="0">
                <a:effectLst/>
              </a:rPr>
              <a:t>. [Online]. Available: https://ultimateacademy.com/feng-shui-courses/feng-shui-blog/feng-shui-symbols-flowers/. [Accessed: 01-May-2023]. </a:t>
            </a:r>
          </a:p>
          <a:p>
            <a:pPr marL="0" indent="0">
              <a:buNone/>
            </a:pPr>
            <a:br>
              <a:rPr lang="en-GB" sz="1800" dirty="0">
                <a:effectLst/>
                <a:ea typeface="+mn-lt"/>
                <a:cs typeface="+mn-lt"/>
              </a:rPr>
            </a:br>
            <a:r>
              <a:rPr lang="en-GB" sz="1800" dirty="0">
                <a:effectLst/>
                <a:ea typeface="+mn-lt"/>
                <a:cs typeface="+mn-lt"/>
              </a:rPr>
              <a:t>[8] </a:t>
            </a:r>
            <a:r>
              <a:rPr lang="en-US" sz="1200" dirty="0">
                <a:effectLst/>
              </a:rPr>
              <a:t>K. Weber, “The role of the Sun and Moon in Feng Shui,” </a:t>
            </a:r>
            <a:r>
              <a:rPr lang="en-US" sz="1200" i="1" dirty="0">
                <a:effectLst/>
              </a:rPr>
              <a:t>Red Lotus Letter</a:t>
            </a:r>
            <a:r>
              <a:rPr lang="en-US" sz="1200" dirty="0">
                <a:effectLst/>
              </a:rPr>
              <a:t>, 02-Jul-2019. [Online]. Available: https://redlotusletter.com/the-role-of-the-sun-and-moon-in-feng-shui/. [Accessed: 01-May-2023]. </a:t>
            </a:r>
          </a:p>
          <a:p>
            <a:pPr marL="0" indent="0">
              <a:buNone/>
            </a:pPr>
            <a:br>
              <a:rPr lang="en-GB" sz="1800" dirty="0">
                <a:ea typeface="+mn-lt"/>
                <a:cs typeface="+mn-lt"/>
              </a:rPr>
            </a:br>
            <a:r>
              <a:rPr lang="en-GB" sz="1800" dirty="0">
                <a:ea typeface="+mn-lt"/>
                <a:cs typeface="+mn-lt"/>
              </a:rPr>
              <a:t>[9] </a:t>
            </a:r>
            <a:r>
              <a:rPr lang="en-US" sz="1200" dirty="0">
                <a:effectLst/>
              </a:rPr>
              <a:t>A. Cho, “What colors to decorate every room according to Feng Shui,” </a:t>
            </a:r>
            <a:r>
              <a:rPr lang="en-US" sz="1200" i="1" dirty="0">
                <a:effectLst/>
              </a:rPr>
              <a:t>The Spruce</a:t>
            </a:r>
            <a:r>
              <a:rPr lang="en-US" sz="1200" dirty="0">
                <a:effectLst/>
              </a:rPr>
              <a:t>, 26-May-2020. [Online]. Available: https://www.thespruce.com/decorating-colors-for-all-rooms-in-your-home-1274398. [Accessed: 01-May-2023]. </a:t>
            </a:r>
          </a:p>
          <a:p>
            <a:pPr marL="0" indent="0">
              <a:buNone/>
            </a:pPr>
            <a:br>
              <a:rPr lang="en-US" sz="1200" dirty="0">
                <a:effectLst/>
              </a:rPr>
            </a:br>
            <a:r>
              <a:rPr lang="en-GB" sz="13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I. Bruce, </a:t>
            </a:r>
            <a:r>
              <a:rPr lang="en-GB" sz="13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Plan your home with Feng Shui</a:t>
            </a:r>
            <a:r>
              <a:rPr lang="en-GB" sz="13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B Jain Publishers Pvt Ltd, 2002 -  used before</a:t>
            </a:r>
            <a:endParaRPr lang="en-US" sz="900" dirty="0">
              <a:effectLst/>
            </a:endParaRPr>
          </a:p>
          <a:p>
            <a:pPr marL="0" indent="0">
              <a:buNone/>
            </a:pPr>
            <a:endParaRPr lang="en-GB" sz="1800" dirty="0">
              <a:ea typeface="+mn-lt"/>
              <a:cs typeface="+mn-lt"/>
            </a:endParaRPr>
          </a:p>
          <a:p>
            <a:pPr marL="0" indent="0">
              <a:buNone/>
            </a:pPr>
            <a:endParaRPr lang="en-GB" sz="1800" dirty="0">
              <a:ea typeface="+mn-lt"/>
              <a:cs typeface="+mn-lt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ACD26A00-68DA-70E3-2045-F2F47FB71F09}"/>
              </a:ext>
            </a:extLst>
          </p:cNvPr>
          <p:cNvSpPr txBox="1"/>
          <p:nvPr/>
        </p:nvSpPr>
        <p:spPr>
          <a:xfrm>
            <a:off x="1181100" y="4465253"/>
            <a:ext cx="6450635" cy="2308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900" dirty="0">
                <a:effectLst/>
              </a:rPr>
              <a:t>[10] “Moshi Monsters.” Activision, Inc., Los Angeles, CA, 2012 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32D8EB7F-759C-81B4-EC19-2C95F866DE51}"/>
              </a:ext>
            </a:extLst>
          </p:cNvPr>
          <p:cNvSpPr txBox="1"/>
          <p:nvPr/>
        </p:nvSpPr>
        <p:spPr>
          <a:xfrm>
            <a:off x="1181100" y="4881538"/>
            <a:ext cx="6450635" cy="2308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900" dirty="0">
                <a:effectLst/>
              </a:rPr>
              <a:t>[11] “Finch: Self care pet” </a:t>
            </a:r>
            <a:r>
              <a:rPr lang="en-US" sz="900" dirty="0"/>
              <a:t>Finch Care Public Benefit Corporation, </a:t>
            </a:r>
            <a:r>
              <a:rPr lang="en-GB" sz="900" dirty="0"/>
              <a:t>Santa Clara, CA</a:t>
            </a:r>
            <a:r>
              <a:rPr lang="en-GB" sz="900" dirty="0">
                <a:effectLst/>
              </a:rPr>
              <a:t>, 2021 </a:t>
            </a:r>
          </a:p>
        </p:txBody>
      </p:sp>
    </p:spTree>
    <p:extLst>
      <p:ext uri="{BB962C8B-B14F-4D97-AF65-F5344CB8AC3E}">
        <p14:creationId xmlns:p14="http://schemas.microsoft.com/office/powerpoint/2010/main" val="2727243737"/>
      </p:ext>
    </p:extLst>
  </p:cSld>
  <p:clrMapOvr>
    <a:masterClrMapping/>
  </p:clrMapOvr>
</p:sld>
</file>

<file path=ppt/theme/theme1.xml><?xml version="1.0" encoding="utf-8"?>
<a:theme xmlns:a="http://schemas.openxmlformats.org/drawingml/2006/main" name="ShapesVTI">
  <a:themeElements>
    <a:clrScheme name="Shapes">
      <a:dk1>
        <a:sysClr val="windowText" lastClr="000000"/>
      </a:dk1>
      <a:lt1>
        <a:sysClr val="window" lastClr="FFFFFF"/>
      </a:lt1>
      <a:dk2>
        <a:srgbClr val="281B10"/>
      </a:dk2>
      <a:lt2>
        <a:srgbClr val="FFF9F5"/>
      </a:lt2>
      <a:accent1>
        <a:srgbClr val="EE7661"/>
      </a:accent1>
      <a:accent2>
        <a:srgbClr val="4E91F0"/>
      </a:accent2>
      <a:accent3>
        <a:srgbClr val="5B5260"/>
      </a:accent3>
      <a:accent4>
        <a:srgbClr val="2CC3B4"/>
      </a:accent4>
      <a:accent5>
        <a:srgbClr val="C097F8"/>
      </a:accent5>
      <a:accent6>
        <a:srgbClr val="FF9514"/>
      </a:accent6>
      <a:hlink>
        <a:srgbClr val="E50CBC"/>
      </a:hlink>
      <a:folHlink>
        <a:srgbClr val="6257FF"/>
      </a:folHlink>
    </a:clrScheme>
    <a:fontScheme name="Festival">
      <a:majorFont>
        <a:latin typeface="Tw Cen MT"/>
        <a:ea typeface=""/>
        <a:cs typeface=""/>
      </a:majorFont>
      <a:minorFont>
        <a:latin typeface="Avenir Next LT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_48167138_TF78504181_Win32" id="{C0282433-D7EF-45DF-A8F6-65451AB0B295}" vid="{7A5F5F68-7204-400F-A78C-9EE75BE45B56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tatus xmlns="71af3243-3dd4-4a8d-8c0d-dd76da1f02a5">Not started</Status>
    <MediaServiceKeyPoints xmlns="71af3243-3dd4-4a8d-8c0d-dd76da1f02a5" xsi:nil="true"/>
  </documentManagement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12" ma:contentTypeDescription="Create a new document." ma:contentTypeScope="" ma:versionID="426e97fa315356fffbdcd9876fe988c2">
  <xsd:schema xmlns:xsd="http://www.w3.org/2001/XMLSchema" xmlns:xs="http://www.w3.org/2001/XMLSchema" xmlns:p="http://schemas.microsoft.com/office/2006/metadata/properties" xmlns:ns2="71af3243-3dd4-4a8d-8c0d-dd76da1f02a5" xmlns:ns3="16c05727-aa75-4e4a-9b5f-8a80a1165891" targetNamespace="http://schemas.microsoft.com/office/2006/metadata/properties" ma:root="true" ma:fieldsID="14b8f0def80e6d70ce3def20c90759ae" ns2:_="" ns3:_="">
    <xsd:import namespace="71af3243-3dd4-4a8d-8c0d-dd76da1f02a5"/>
    <xsd:import namespace="16c05727-aa75-4e4a-9b5f-8a80a1165891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2:Statu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AutoTags" ma:index="11" nillable="true" ma:displayName="MediaServiceAutoTags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internalName="MediaServiceKeyPoints" ma:readOnly="false">
      <xsd:simpleType>
        <xsd:restriction base="dms:Note">
          <xsd:maxLength value="255"/>
        </xsd:restriction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Status" ma:index="19" nillable="true" ma:displayName="Status" ma:default="Not started" ma:format="Dropdown" ma:internalName="Status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1A449C04-64B3-4403-94B7-8D2284C38D1B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FBDEF148-1770-458F-8F5B-C3D0A278AA97}">
  <ds:schemaRefs>
    <ds:schemaRef ds:uri="http://schemas.microsoft.com/office/2006/metadata/properties"/>
    <ds:schemaRef ds:uri="http://schemas.microsoft.com/office/infopath/2007/PartnerControls"/>
    <ds:schemaRef ds:uri="71af3243-3dd4-4a8d-8c0d-dd76da1f02a5"/>
  </ds:schemaRefs>
</ds:datastoreItem>
</file>

<file path=customXml/itemProps3.xml><?xml version="1.0" encoding="utf-8"?>
<ds:datastoreItem xmlns:ds="http://schemas.openxmlformats.org/officeDocument/2006/customXml" ds:itemID="{8413533D-8C39-401E-8B75-B1AEEEC56B93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71af3243-3dd4-4a8d-8c0d-dd76da1f02a5"/>
    <ds:schemaRef ds:uri="16c05727-aa75-4e4a-9b5f-8a80a1165891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{0C1E34F1-DC6B-4F43-9FF8-593FE03EA2B6}tf78504181_win32</Template>
  <TotalTime>138</TotalTime>
  <Words>895</Words>
  <Application>Microsoft Office PowerPoint</Application>
  <PresentationFormat>Widescreen</PresentationFormat>
  <Paragraphs>80</Paragraphs>
  <Slides>13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21" baseType="lpstr">
      <vt:lpstr>Aharoni</vt:lpstr>
      <vt:lpstr>Arial</vt:lpstr>
      <vt:lpstr>Avenir Next LT Pro</vt:lpstr>
      <vt:lpstr>Calibri</vt:lpstr>
      <vt:lpstr>Leelawadee UI Semilight</vt:lpstr>
      <vt:lpstr>Tw Cen MT</vt:lpstr>
      <vt:lpstr>Tw Cen MT</vt:lpstr>
      <vt:lpstr>ShapesVTI</vt:lpstr>
      <vt:lpstr>CC- Health, Wealth and Happiness</vt:lpstr>
      <vt:lpstr>PowerPoint Presentation</vt:lpstr>
      <vt:lpstr>PowerPoint Presentation</vt:lpstr>
      <vt:lpstr>PowerPoint Presentation</vt:lpstr>
      <vt:lpstr>Initial sketches of combined ideas</vt:lpstr>
      <vt:lpstr>PowerPoint Presentation</vt:lpstr>
      <vt:lpstr>PowerPoint Presentation</vt:lpstr>
      <vt:lpstr>All my assets and designs were created in photoshop</vt:lpstr>
      <vt:lpstr>Shop</vt:lpstr>
      <vt:lpstr>Upgrading the Room – Feng Shui</vt:lpstr>
      <vt:lpstr>Examples </vt:lpstr>
      <vt:lpstr>Add on's</vt:lpstr>
      <vt:lpstr>Bibliography (Ava's Slides)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Shapes</dc:title>
  <dc:creator>Ava Daniels</dc:creator>
  <cp:lastModifiedBy>Ava Daniels</cp:lastModifiedBy>
  <cp:revision>7</cp:revision>
  <dcterms:created xsi:type="dcterms:W3CDTF">2023-04-30T18:27:35Z</dcterms:created>
  <dcterms:modified xsi:type="dcterms:W3CDTF">2023-05-03T21:31:28Z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</Properties>
</file>