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1" r:id="rId7"/>
    <p:sldId id="262"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4280" autoAdjust="0"/>
  </p:normalViewPr>
  <p:slideViewPr>
    <p:cSldViewPr snapToGrid="0">
      <p:cViewPr>
        <p:scale>
          <a:sx n="73" d="100"/>
          <a:sy n="73" d="100"/>
        </p:scale>
        <p:origin x="618" y="-15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0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3/26/2018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3/26/2018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D3EEDB-4D1D-483F-9777-399468B61147}"/>
              </a:ext>
            </a:extLst>
          </p:cNvPr>
          <p:cNvSpPr>
            <a:spLocks noGrp="1"/>
          </p:cNvSpPr>
          <p:nvPr>
            <p:ph type="ctrTitle"/>
          </p:nvPr>
        </p:nvSpPr>
        <p:spPr>
          <a:xfrm>
            <a:off x="1096250" y="323943"/>
            <a:ext cx="7875472" cy="1314102"/>
          </a:xfrm>
        </p:spPr>
        <p:txBody>
          <a:bodyPr/>
          <a:lstStyle/>
          <a:p>
            <a:r>
              <a:rPr lang="en-GB" sz="4400" dirty="0" err="1">
                <a:latin typeface="Algerian" panose="04020705040A02060702" pitchFamily="82" charset="0"/>
              </a:rPr>
              <a:t>ALCOHOLISm</a:t>
            </a:r>
            <a:r>
              <a:rPr lang="en-GB" sz="4400" dirty="0">
                <a:latin typeface="Algerian" panose="04020705040A02060702" pitchFamily="82" charset="0"/>
              </a:rPr>
              <a:t> PRESENTATION  </a:t>
            </a:r>
          </a:p>
        </p:txBody>
      </p:sp>
      <p:sp>
        <p:nvSpPr>
          <p:cNvPr id="5" name="Subtitle 4">
            <a:extLst>
              <a:ext uri="{FF2B5EF4-FFF2-40B4-BE49-F238E27FC236}">
                <a16:creationId xmlns:a16="http://schemas.microsoft.com/office/drawing/2014/main" id="{BE3AB2FB-7683-4BF5-8002-94BA72CC66D5}"/>
              </a:ext>
            </a:extLst>
          </p:cNvPr>
          <p:cNvSpPr>
            <a:spLocks noGrp="1"/>
          </p:cNvSpPr>
          <p:nvPr>
            <p:ph type="subTitle" idx="1"/>
          </p:nvPr>
        </p:nvSpPr>
        <p:spPr>
          <a:xfrm>
            <a:off x="1762540" y="1638046"/>
            <a:ext cx="7209181" cy="3468526"/>
          </a:xfrm>
        </p:spPr>
        <p:txBody>
          <a:bodyPr>
            <a:normAutofit/>
          </a:bodyPr>
          <a:lstStyle/>
          <a:p>
            <a:r>
              <a:rPr lang="en-GB" sz="4800" dirty="0">
                <a:latin typeface="Algerian" panose="04020705040A02060702" pitchFamily="82" charset="0"/>
              </a:rPr>
              <a:t>		DEANNA DAVIES			  1601325						 </a:t>
            </a:r>
          </a:p>
        </p:txBody>
      </p:sp>
    </p:spTree>
    <p:extLst>
      <p:ext uri="{BB962C8B-B14F-4D97-AF65-F5344CB8AC3E}">
        <p14:creationId xmlns:p14="http://schemas.microsoft.com/office/powerpoint/2010/main" val="42422767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27F69-FE71-474F-A1D8-C1DDDF42B056}"/>
              </a:ext>
            </a:extLst>
          </p:cNvPr>
          <p:cNvSpPr>
            <a:spLocks noGrp="1"/>
          </p:cNvSpPr>
          <p:nvPr>
            <p:ph type="title"/>
          </p:nvPr>
        </p:nvSpPr>
        <p:spPr/>
        <p:txBody>
          <a:bodyPr>
            <a:normAutofit/>
          </a:bodyPr>
          <a:lstStyle/>
          <a:p>
            <a:r>
              <a:rPr lang="en-GB" sz="6000" dirty="0">
                <a:latin typeface="Algerian" panose="04020705040A02060702" pitchFamily="82" charset="0"/>
              </a:rPr>
              <a:t>				INTRODUCTION</a:t>
            </a:r>
          </a:p>
        </p:txBody>
      </p:sp>
      <p:sp>
        <p:nvSpPr>
          <p:cNvPr id="3" name="Content Placeholder 2">
            <a:extLst>
              <a:ext uri="{FF2B5EF4-FFF2-40B4-BE49-F238E27FC236}">
                <a16:creationId xmlns:a16="http://schemas.microsoft.com/office/drawing/2014/main" id="{C5D0BAE4-F251-4DDD-9639-FF2D6E8FF439}"/>
              </a:ext>
            </a:extLst>
          </p:cNvPr>
          <p:cNvSpPr>
            <a:spLocks noGrp="1"/>
          </p:cNvSpPr>
          <p:nvPr>
            <p:ph idx="1"/>
          </p:nvPr>
        </p:nvSpPr>
        <p:spPr/>
        <p:txBody>
          <a:bodyPr>
            <a:normAutofit/>
          </a:bodyPr>
          <a:lstStyle/>
          <a:p>
            <a:r>
              <a:rPr lang="en-GB" sz="3600" dirty="0"/>
              <a:t>T</a:t>
            </a:r>
            <a:r>
              <a:rPr lang="en-GB" sz="3600" dirty="0">
                <a:latin typeface="Times New Roman" panose="02020603050405020304" pitchFamily="18" charset="0"/>
                <a:cs typeface="Times New Roman" panose="02020603050405020304" pitchFamily="18" charset="0"/>
              </a:rPr>
              <a:t>ODAY I AM GOING TO TALK ABOUT ALCOHOLISM/ALCOHOLICS AND DISCUSS AND DESCRIBE POTENTIAL REASONS WHY THOSE INDIVIDUALS AND GROUPS MAY BECOME ISOLATED IN SOCIETY</a:t>
            </a:r>
            <a:r>
              <a:rPr lang="en-GB" sz="2000" dirty="0">
                <a:latin typeface="Times New Roman" panose="02020603050405020304" pitchFamily="18" charset="0"/>
                <a:cs typeface="Times New Roman" panose="02020603050405020304" pitchFamily="18" charset="0"/>
              </a:rPr>
              <a:t>.</a:t>
            </a:r>
          </a:p>
          <a:p>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sz="2000" dirty="0"/>
          </a:p>
          <a:p>
            <a:endParaRPr lang="en-GB" sz="2000" dirty="0"/>
          </a:p>
        </p:txBody>
      </p:sp>
    </p:spTree>
    <p:extLst>
      <p:ext uri="{BB962C8B-B14F-4D97-AF65-F5344CB8AC3E}">
        <p14:creationId xmlns:p14="http://schemas.microsoft.com/office/powerpoint/2010/main" val="2117988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5E19-A31D-405D-85A7-607695E3CB74}"/>
              </a:ext>
            </a:extLst>
          </p:cNvPr>
          <p:cNvSpPr>
            <a:spLocks noGrp="1"/>
          </p:cNvSpPr>
          <p:nvPr>
            <p:ph type="title"/>
          </p:nvPr>
        </p:nvSpPr>
        <p:spPr/>
        <p:txBody>
          <a:bodyPr/>
          <a:lstStyle/>
          <a:p>
            <a:r>
              <a:rPr lang="en-GB" dirty="0"/>
              <a:t>				</a:t>
            </a:r>
            <a:r>
              <a:rPr lang="en-GB" sz="4400" dirty="0">
                <a:latin typeface="Algerian" panose="04020705040A02060702" pitchFamily="82" charset="0"/>
              </a:rPr>
              <a:t>WHAT IS ALCOHOLISM ?</a:t>
            </a:r>
          </a:p>
        </p:txBody>
      </p:sp>
      <p:sp>
        <p:nvSpPr>
          <p:cNvPr id="18" name="Content Placeholder 17">
            <a:extLst>
              <a:ext uri="{FF2B5EF4-FFF2-40B4-BE49-F238E27FC236}">
                <a16:creationId xmlns:a16="http://schemas.microsoft.com/office/drawing/2014/main" id="{1482D9E9-F3EE-4CF8-9E50-523C66937A89}"/>
              </a:ext>
            </a:extLst>
          </p:cNvPr>
          <p:cNvSpPr>
            <a:spLocks noGrp="1"/>
          </p:cNvSpPr>
          <p:nvPr>
            <p:ph idx="1"/>
          </p:nvPr>
        </p:nvSpPr>
        <p:spPr/>
        <p:txBody>
          <a:bodyPr>
            <a:normAutofit/>
          </a:bodyPr>
          <a:lstStyle/>
          <a:p>
            <a:r>
              <a:rPr lang="en-GB" sz="2400" dirty="0">
                <a:latin typeface="Times New Roman" panose="02020603050405020304" pitchFamily="18" charset="0"/>
                <a:cs typeface="Times New Roman" panose="02020603050405020304" pitchFamily="18" charset="0"/>
              </a:rPr>
              <a:t>ALCOHOLISM IS KNOWN AS ALCOHOL ADDICTION OR ALCOHOL DEPENCENCE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ALCOHOLISM IS THE MOST SERIOUS FORM OF PROBLEM DRINKING AND DESCRIBES A STRONG OFTEN UNCONTROLLABLE DESIRE TO DRINK</a:t>
            </a:r>
          </a:p>
          <a:p>
            <a:endParaRPr lang="en-GB" sz="2000" dirty="0">
              <a:latin typeface="Times New Roman" panose="02020603050405020304" pitchFamily="18" charset="0"/>
              <a:cs typeface="Times New Roman" panose="02020603050405020304" pitchFamily="18" charset="0"/>
            </a:endParaRPr>
          </a:p>
          <a:p>
            <a:pPr marL="3657600" lvl="8" indent="0">
              <a:buNone/>
            </a:pPr>
            <a:r>
              <a:rPr lang="en-GB" sz="2000" dirty="0">
                <a:latin typeface="Times New Roman" panose="02020603050405020304" pitchFamily="18" charset="0"/>
                <a:cs typeface="Times New Roman" panose="02020603050405020304" pitchFamily="18" charset="0"/>
              </a:rPr>
              <a:t>(drinkaware.co.uk,2016)</a:t>
            </a:r>
          </a:p>
          <a:p>
            <a:endParaRPr lang="en-GB" sz="2000" dirty="0">
              <a:latin typeface="Times New Roman" panose="02020603050405020304" pitchFamily="18" charset="0"/>
              <a:cs typeface="Times New Roman" panose="02020603050405020304" pitchFamily="18" charset="0"/>
            </a:endParaRPr>
          </a:p>
          <a:p>
            <a:pPr lvl="8"/>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8808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79DD4-ACFB-45CD-80DE-0F0BBEB2B3B7}"/>
              </a:ext>
            </a:extLst>
          </p:cNvPr>
          <p:cNvSpPr>
            <a:spLocks noGrp="1"/>
          </p:cNvSpPr>
          <p:nvPr>
            <p:ph type="title"/>
          </p:nvPr>
        </p:nvSpPr>
        <p:spPr/>
        <p:txBody>
          <a:bodyPr/>
          <a:lstStyle/>
          <a:p>
            <a:r>
              <a:rPr lang="en-GB" dirty="0">
                <a:latin typeface="Algerian" panose="04020705040A02060702" pitchFamily="82" charset="0"/>
              </a:rPr>
              <a:t>			</a:t>
            </a:r>
            <a:r>
              <a:rPr lang="en-GB" sz="5400" dirty="0">
                <a:latin typeface="Algerian" panose="04020705040A02060702" pitchFamily="82" charset="0"/>
              </a:rPr>
              <a:t>ABOUT ALCOHOLISM</a:t>
            </a:r>
          </a:p>
        </p:txBody>
      </p:sp>
      <p:sp>
        <p:nvSpPr>
          <p:cNvPr id="3" name="Content Placeholder 2">
            <a:extLst>
              <a:ext uri="{FF2B5EF4-FFF2-40B4-BE49-F238E27FC236}">
                <a16:creationId xmlns:a16="http://schemas.microsoft.com/office/drawing/2014/main" id="{51BBF9C2-B323-4CB3-85FA-39B62D90C7CF}"/>
              </a:ext>
            </a:extLst>
          </p:cNvPr>
          <p:cNvSpPr>
            <a:spLocks noGrp="1"/>
          </p:cNvSpPr>
          <p:nvPr>
            <p:ph idx="1"/>
          </p:nvPr>
        </p:nvSpPr>
        <p:spPr/>
        <p:txBody>
          <a:bodyPr>
            <a:normAutofit lnSpcReduction="10000"/>
          </a:bodyPr>
          <a:lstStyle/>
          <a:p>
            <a:pPr marL="0" indent="0">
              <a:buNone/>
            </a:pPr>
            <a:r>
              <a:rPr lang="en-GB" sz="2400" dirty="0">
                <a:latin typeface="Times New Roman" panose="02020603050405020304" pitchFamily="18" charset="0"/>
                <a:cs typeface="Times New Roman" panose="02020603050405020304" pitchFamily="18" charset="0"/>
              </a:rPr>
              <a:t>ALCOHOLISM IS ONE OF THE OLDEST PROBLEMS IN HISTORY. ONLY RECENTLY PEOPLE HAVE BEGAN TO BENEFIT FROM NEW APPROACHES TO THE PROBLEM. DOCTORS, TODAY FOR EXAMPLE KNOW A GREAT DEAL MORE ABOUT ALCOHOLISM THAN THEIR PREDECESSORS KNEW ONLY TWO GENERATIONS AGO. THEY ARE BEGINNING TO DEFINE THE PROBLEM AND STUDY IT IN DETAIL.</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a:t>
            </a:r>
            <a:r>
              <a:rPr lang="en-GB" sz="2000" dirty="0">
                <a:latin typeface="Times New Roman" panose="02020603050405020304" pitchFamily="18" charset="0"/>
                <a:cs typeface="Times New Roman" panose="02020603050405020304" pitchFamily="18" charset="0"/>
              </a:rPr>
              <a:t>alcoholics-anonymous.org.uk)</a:t>
            </a:r>
          </a:p>
        </p:txBody>
      </p:sp>
    </p:spTree>
    <p:extLst>
      <p:ext uri="{BB962C8B-B14F-4D97-AF65-F5344CB8AC3E}">
        <p14:creationId xmlns:p14="http://schemas.microsoft.com/office/powerpoint/2010/main" val="1334920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66E1-906B-4279-8F63-9C57D824586A}"/>
              </a:ext>
            </a:extLst>
          </p:cNvPr>
          <p:cNvSpPr>
            <a:spLocks noGrp="1"/>
          </p:cNvSpPr>
          <p:nvPr>
            <p:ph type="title"/>
          </p:nvPr>
        </p:nvSpPr>
        <p:spPr/>
        <p:txBody>
          <a:bodyPr>
            <a:normAutofit/>
          </a:bodyPr>
          <a:lstStyle/>
          <a:p>
            <a:r>
              <a:rPr lang="en-GB" sz="5400" dirty="0">
                <a:latin typeface="Algerian" panose="04020705040A02060702" pitchFamily="82" charset="0"/>
              </a:rPr>
              <a:t>		ALCOHOL STATISTICS</a:t>
            </a:r>
          </a:p>
        </p:txBody>
      </p:sp>
      <p:sp>
        <p:nvSpPr>
          <p:cNvPr id="3" name="Content Placeholder 2">
            <a:extLst>
              <a:ext uri="{FF2B5EF4-FFF2-40B4-BE49-F238E27FC236}">
                <a16:creationId xmlns:a16="http://schemas.microsoft.com/office/drawing/2014/main" id="{4D8ECB21-C4B5-4B90-A6DB-995AD1CA8CBF}"/>
              </a:ext>
            </a:extLst>
          </p:cNvPr>
          <p:cNvSpPr>
            <a:spLocks noGrp="1"/>
          </p:cNvSpPr>
          <p:nvPr>
            <p:ph idx="1"/>
          </p:nvPr>
        </p:nvSpPr>
        <p:spPr>
          <a:xfrm>
            <a:off x="677334" y="1603717"/>
            <a:ext cx="8719884" cy="4543866"/>
          </a:xfrm>
        </p:spPr>
        <p:txBody>
          <a:bodyPr>
            <a:normAutofit/>
          </a:bodyPr>
          <a:lstStyle/>
          <a:p>
            <a:r>
              <a:rPr lang="en-GB" sz="2000" dirty="0">
                <a:latin typeface="Times New Roman" panose="02020603050405020304" pitchFamily="18" charset="0"/>
                <a:cs typeface="Times New Roman" panose="02020603050405020304" pitchFamily="18" charset="0"/>
              </a:rPr>
              <a:t>IN 2016, 21% OF THE POPULATION REPORTED NOT DRINKING AT ALL AND OVERALL CONSUMPTION HAS FALLEN BY AROUND 18% SINCE 2004.</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 THE UK, IN 2015 THERE WERE 8,758 ALCOHOL-RELATED DEATHS (AROUND 14 PER 100,000 PEOPLE) THE MORTALITY RATES ARE HIGHEST AMONG PEOPLE AGED 55-64</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ALCOHOL MISUSE IS THE BIGGEST RISK FACTOR FOR DEATH, ILL-HEALTH AND DISABILITY AMONG 15-49 YEAR OLDS IN THE UK, AND THE FIFTH BIGGEST RISK FACTOR OF ALL AGES.</a:t>
            </a:r>
          </a:p>
          <a:p>
            <a:pPr marL="0" indent="0">
              <a:buNone/>
            </a:pPr>
            <a:r>
              <a:rPr lang="en-GB" sz="2000" dirty="0">
                <a:latin typeface="Times New Roman" panose="02020603050405020304" pitchFamily="18" charset="0"/>
                <a:cs typeface="Times New Roman" panose="02020603050405020304" pitchFamily="18" charset="0"/>
              </a:rPr>
              <a:t>                                                                            (alcoholconcern.org.uk,2016)</a:t>
            </a:r>
          </a:p>
        </p:txBody>
      </p:sp>
    </p:spTree>
    <p:extLst>
      <p:ext uri="{BB962C8B-B14F-4D97-AF65-F5344CB8AC3E}">
        <p14:creationId xmlns:p14="http://schemas.microsoft.com/office/powerpoint/2010/main" val="2742864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7E578-19C0-467C-8912-6B1F7E1D9A7A}"/>
              </a:ext>
            </a:extLst>
          </p:cNvPr>
          <p:cNvSpPr>
            <a:spLocks noGrp="1"/>
          </p:cNvSpPr>
          <p:nvPr>
            <p:ph type="title"/>
          </p:nvPr>
        </p:nvSpPr>
        <p:spPr/>
        <p:txBody>
          <a:bodyPr/>
          <a:lstStyle/>
          <a:p>
            <a:r>
              <a:rPr lang="en-GB" dirty="0">
                <a:latin typeface="Algerian" panose="04020705040A02060702" pitchFamily="82" charset="0"/>
              </a:rPr>
              <a:t>         </a:t>
            </a:r>
            <a:r>
              <a:rPr lang="en-GB" sz="4400" dirty="0">
                <a:latin typeface="Algerian" panose="04020705040A02060702" pitchFamily="82" charset="0"/>
              </a:rPr>
              <a:t>WHAT HELP IS OUT THERE ?</a:t>
            </a:r>
          </a:p>
        </p:txBody>
      </p:sp>
      <p:sp>
        <p:nvSpPr>
          <p:cNvPr id="3" name="Content Placeholder 2">
            <a:extLst>
              <a:ext uri="{FF2B5EF4-FFF2-40B4-BE49-F238E27FC236}">
                <a16:creationId xmlns:a16="http://schemas.microsoft.com/office/drawing/2014/main" id="{BB62CA8D-1155-43EB-93D9-717053864938}"/>
              </a:ext>
            </a:extLst>
          </p:cNvPr>
          <p:cNvSpPr>
            <a:spLocks noGrp="1"/>
          </p:cNvSpPr>
          <p:nvPr>
            <p:ph idx="1"/>
          </p:nvPr>
        </p:nvSpPr>
        <p:spPr>
          <a:xfrm>
            <a:off x="677334" y="1632858"/>
            <a:ext cx="8596668" cy="4389120"/>
          </a:xfrm>
        </p:spPr>
        <p:txBody>
          <a:bodyPr>
            <a:normAutofit/>
          </a:bodyPr>
          <a:lstStyle/>
          <a:p>
            <a:r>
              <a:rPr lang="en-GB" sz="2000" dirty="0">
                <a:latin typeface="Times New Roman" panose="02020603050405020304" pitchFamily="18" charset="0"/>
                <a:cs typeface="Times New Roman" panose="02020603050405020304" pitchFamily="18" charset="0"/>
              </a:rPr>
              <a:t>THERE IS A LOT OF HELP OUT THERE IF U ARE AN ALCOHOLIC OR IF U ARE CONCERNED ABOUT ANYONE BECOMING AN ALCOHOLIC OR KNOW AN ALCOHOLIC THAT MAY BE REFUSING HELP.</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HEALTH PROFESSIONAL SUCH AS YOUR DOCTOR.</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THERE ARE MANY GROUPS THAT YOU CAN ATTEND FOR SUPPORT SUCH AS THE ALCOHOLICS ANONYMOUS WHO ARE WIDELY AVAILABLE.</a:t>
            </a:r>
          </a:p>
          <a:p>
            <a:pPr marL="0" indent="0">
              <a:buNone/>
            </a:pPr>
            <a:r>
              <a:rPr lang="en-GB" sz="2000" dirty="0">
                <a:latin typeface="Times New Roman" panose="02020603050405020304" pitchFamily="18" charset="0"/>
                <a:cs typeface="Times New Roman" panose="02020603050405020304" pitchFamily="18" charset="0"/>
              </a:rPr>
              <a:t>                                                                        (drinksaware.co.uk,2016)</a:t>
            </a:r>
          </a:p>
        </p:txBody>
      </p:sp>
    </p:spTree>
    <p:extLst>
      <p:ext uri="{BB962C8B-B14F-4D97-AF65-F5344CB8AC3E}">
        <p14:creationId xmlns:p14="http://schemas.microsoft.com/office/powerpoint/2010/main" val="623044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3BD1-C1EB-455F-BB68-87F8F69D29B0}"/>
              </a:ext>
            </a:extLst>
          </p:cNvPr>
          <p:cNvSpPr>
            <a:spLocks noGrp="1"/>
          </p:cNvSpPr>
          <p:nvPr>
            <p:ph type="title"/>
          </p:nvPr>
        </p:nvSpPr>
        <p:spPr/>
        <p:txBody>
          <a:bodyPr>
            <a:normAutofit/>
          </a:bodyPr>
          <a:lstStyle/>
          <a:p>
            <a:r>
              <a:rPr lang="en-GB" sz="6600" dirty="0">
                <a:latin typeface="Algerian" panose="04020705040A02060702" pitchFamily="82" charset="0"/>
              </a:rPr>
              <a:t>         ISOLATION</a:t>
            </a:r>
          </a:p>
        </p:txBody>
      </p:sp>
      <p:sp>
        <p:nvSpPr>
          <p:cNvPr id="3" name="Content Placeholder 2">
            <a:extLst>
              <a:ext uri="{FF2B5EF4-FFF2-40B4-BE49-F238E27FC236}">
                <a16:creationId xmlns:a16="http://schemas.microsoft.com/office/drawing/2014/main" id="{8EE714A3-6335-4E7E-97FE-B88067BD6138}"/>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THERE ARE MANY FACTORS THAT CAUSE PEOPLE TO TURN TO ALCOHOL/ALCOHOLISM AND MAKE THEM FEEL ISOLATED:</a:t>
            </a:r>
          </a:p>
          <a:p>
            <a:pPr marL="0" indent="0">
              <a:buNone/>
            </a:pPr>
            <a:endParaRPr lang="en-GB" sz="20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ATTACHMENT ANXIETY/ SEPERATION ANXIETY</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DEPRESSION</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NEGLECT</a:t>
            </a:r>
          </a:p>
          <a:p>
            <a:pPr>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ABUSE</a:t>
            </a:r>
          </a:p>
          <a:p>
            <a:pPr marL="0" indent="0">
              <a:buNone/>
            </a:pPr>
            <a:r>
              <a:rPr lang="en-GB" sz="2000" dirty="0">
                <a:latin typeface="Times New Roman" panose="02020603050405020304" pitchFamily="18" charset="0"/>
                <a:cs typeface="Times New Roman" panose="02020603050405020304" pitchFamily="18" charset="0"/>
              </a:rPr>
              <a:t>                                                                        (Pychologytoday.com)</a:t>
            </a:r>
          </a:p>
        </p:txBody>
      </p:sp>
    </p:spTree>
    <p:extLst>
      <p:ext uri="{BB962C8B-B14F-4D97-AF65-F5344CB8AC3E}">
        <p14:creationId xmlns:p14="http://schemas.microsoft.com/office/powerpoint/2010/main" val="120571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0527F-EC8C-43DD-97EC-7E0402AE9E1B}"/>
              </a:ext>
            </a:extLst>
          </p:cNvPr>
          <p:cNvSpPr>
            <a:spLocks noGrp="1"/>
          </p:cNvSpPr>
          <p:nvPr>
            <p:ph type="title"/>
          </p:nvPr>
        </p:nvSpPr>
        <p:spPr/>
        <p:txBody>
          <a:bodyPr>
            <a:normAutofit/>
          </a:bodyPr>
          <a:lstStyle/>
          <a:p>
            <a:r>
              <a:rPr lang="en-GB" sz="5400" dirty="0">
                <a:latin typeface="Algerian" panose="04020705040A02060702" pitchFamily="82" charset="0"/>
              </a:rPr>
              <a:t>				CONCLUSION</a:t>
            </a:r>
          </a:p>
        </p:txBody>
      </p:sp>
      <p:sp>
        <p:nvSpPr>
          <p:cNvPr id="3" name="Content Placeholder 2">
            <a:extLst>
              <a:ext uri="{FF2B5EF4-FFF2-40B4-BE49-F238E27FC236}">
                <a16:creationId xmlns:a16="http://schemas.microsoft.com/office/drawing/2014/main" id="{793B6115-F129-409E-90B3-3283D7AB8D2D}"/>
              </a:ext>
            </a:extLst>
          </p:cNvPr>
          <p:cNvSpPr>
            <a:spLocks noGrp="1"/>
          </p:cNvSpPr>
          <p:nvPr>
            <p:ph idx="1"/>
          </p:nvPr>
        </p:nvSpPr>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TO CONCLUDE MY PRESENTATION I HOPE YOU HAVE BEEN ABLE TO UNDERSTAND AND GAIN AN INSIGHT INTO THE MEANING OF ALCOHOLISM AND HOW ALCOHOLICS MAY BECOME OR FEEL ISOLATED IN SOCIETY THROUGH ALCOHOLISM.  ALCOHOLISM IS NOT A VERY NICE ILLNESS TO HAVE AND CAUSES MANY HEALTH PROBLEMS FOR PEOPLE AND TERMINAL ILLNESSES INCLUDING DEATH. HOPEFULLY OVER TIME HEALTH PROFESSIONALS WHO ARE STUDUING THIS WILL BE ABLE TO HELP PREVENT IT.</a:t>
            </a:r>
          </a:p>
        </p:txBody>
      </p:sp>
    </p:spTree>
    <p:extLst>
      <p:ext uri="{BB962C8B-B14F-4D97-AF65-F5344CB8AC3E}">
        <p14:creationId xmlns:p14="http://schemas.microsoft.com/office/powerpoint/2010/main" val="24440477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2155</TotalTime>
  <Words>409</Words>
  <Application>Microsoft Office PowerPoint</Application>
  <PresentationFormat>Widescreen</PresentationFormat>
  <Paragraphs>44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Times New Roman</vt:lpstr>
      <vt:lpstr>Trebuchet MS</vt:lpstr>
      <vt:lpstr>Wingdings 3</vt:lpstr>
      <vt:lpstr>Facet</vt:lpstr>
      <vt:lpstr>ALCOHOLISm PRESENTATION  </vt:lpstr>
      <vt:lpstr>    INTRODUCTION</vt:lpstr>
      <vt:lpstr>    WHAT IS ALCOHOLISM ?</vt:lpstr>
      <vt:lpstr>   ABOUT ALCOHOLISM</vt:lpstr>
      <vt:lpstr>  ALCOHOL STATISTICS</vt:lpstr>
      <vt:lpstr>         WHAT HELP IS OUT THERE ?</vt:lpstr>
      <vt:lpstr>         ISOLATION</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ALCOHOLIS PRESENTATION  </dc:title>
  <dc:creator>Deanna Davies</dc:creator>
  <cp:lastModifiedBy>Deanna Davies</cp:lastModifiedBy>
  <cp:revision>46</cp:revision>
  <dcterms:created xsi:type="dcterms:W3CDTF">2018-03-24T10:52:25Z</dcterms:created>
  <dcterms:modified xsi:type="dcterms:W3CDTF">2018-03-26T13:48:07Z</dcterms:modified>
</cp:coreProperties>
</file>