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BD14F-D8A2-4AF8-97D0-79A209AF26B3}" v="151" dt="2026-06-07T16:09:35.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A4B4A7-2AAA-4268-AFFB-F7824FBEA3E9}" type="datetimeFigureOut">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1ACFA-D8CD-4E0E-BC9C-DC12BDAE640F}" type="slidenum">
              <a:t>‹#›</a:t>
            </a:fld>
            <a:endParaRPr lang="en-GB"/>
          </a:p>
        </p:txBody>
      </p:sp>
    </p:spTree>
    <p:extLst>
      <p:ext uri="{BB962C8B-B14F-4D97-AF65-F5344CB8AC3E}">
        <p14:creationId xmlns:p14="http://schemas.microsoft.com/office/powerpoint/2010/main" val="372599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For my part, I am focusing on secure file storage and OneDrive. In Riverdale, staff deal with a lot of important documents like care plans, policies and resident records. One of the problems is duplication and confusion over which documents version is the correct one. The tool I have chosen in OneDrive. OneDrive is a cloud storage system that allows files to be saved centrally and accessed securely by </a:t>
            </a:r>
            <a:r>
              <a:rPr lang="en-US" dirty="0" err="1">
                <a:ea typeface="Calibri"/>
                <a:cs typeface="Calibri"/>
              </a:rPr>
              <a:t>authorised</a:t>
            </a:r>
            <a:r>
              <a:rPr lang="en-US" dirty="0">
                <a:ea typeface="Calibri"/>
                <a:cs typeface="Calibri"/>
              </a:rPr>
              <a:t> staff. </a:t>
            </a:r>
          </a:p>
          <a:p>
            <a:endParaRPr lang="en-US" dirty="0">
              <a:ea typeface="Calibri"/>
              <a:cs typeface="Calibri"/>
            </a:endParaRPr>
          </a:p>
          <a:p>
            <a:r>
              <a:rPr lang="en-US" dirty="0">
                <a:ea typeface="Calibri"/>
                <a:cs typeface="Calibri"/>
              </a:rPr>
              <a:t>This means that instead of multiple copies of the same document being saved in different places, everything is stored in one location. For example, if a resident's care plans is updated the staff in both of the buildings will automatically access the latest version. This will lower confusion and improve care. According to Wieland-Jorna et al. (2023), cloud-based systems improve access to shared information and reduce duplication in healthcare settings. Also, Bradley et al. (2023) highlights that digital storage systems help improve coordination and reduce inefficiencies in care environments. </a:t>
            </a:r>
          </a:p>
          <a:p>
            <a:endParaRPr lang="en-US" dirty="0">
              <a:ea typeface="Calibri"/>
              <a:cs typeface="Calibri"/>
            </a:endParaRPr>
          </a:p>
          <a:p>
            <a:r>
              <a:rPr lang="en-US" dirty="0">
                <a:ea typeface="Calibri"/>
                <a:cs typeface="Calibri"/>
              </a:rPr>
              <a:t>However, there are limitations such as needing internet access and correctly managing </a:t>
            </a:r>
            <a:r>
              <a:rPr lang="en-US" dirty="0" err="1">
                <a:ea typeface="Calibri"/>
                <a:cs typeface="Calibri"/>
              </a:rPr>
              <a:t>permissions</a:t>
            </a:r>
            <a:r>
              <a:rPr lang="en-US" dirty="0">
                <a:ea typeface="Calibri"/>
                <a:cs typeface="Calibri"/>
              </a:rPr>
              <a:t> but overall OneDrive improves </a:t>
            </a:r>
            <a:r>
              <a:rPr lang="en-US" dirty="0" err="1">
                <a:ea typeface="Calibri"/>
                <a:cs typeface="Calibri"/>
              </a:rPr>
              <a:t>organisation</a:t>
            </a:r>
            <a:r>
              <a:rPr lang="en-US" dirty="0">
                <a:ea typeface="Calibri"/>
                <a:cs typeface="Calibri"/>
              </a:rPr>
              <a:t>, security, an efficiency across Riverdale. </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7006A36-C28C-41EF-845D-EBFC70FE4408}" type="slidenum">
              <a:t>2</a:t>
            </a:fld>
            <a:endParaRPr lang="en-GB"/>
          </a:p>
        </p:txBody>
      </p:sp>
    </p:spTree>
    <p:extLst>
      <p:ext uri="{BB962C8B-B14F-4D97-AF65-F5344CB8AC3E}">
        <p14:creationId xmlns:p14="http://schemas.microsoft.com/office/powerpoint/2010/main" val="1140549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signor-julent.blogspot.com/2015/04/onedrive-e-un-servizio-di-cloud-storag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051CEE-09FE-EA16-68B9-1E2DE5655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7BFC5-8372-F1C4-349A-A20B99672615}"/>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b="1" u="sng" dirty="0"/>
              <a:t>Tabasom Zaman</a:t>
            </a:r>
            <a:br>
              <a:rPr lang="en-US" sz="2800" b="1" u="sng" dirty="0"/>
            </a:br>
            <a:r>
              <a:rPr lang="en-US" sz="2800" b="1" u="sng"/>
              <a:t>Secure File Storage &amp; Sharing: OneDrive</a:t>
            </a:r>
          </a:p>
        </p:txBody>
      </p:sp>
      <p:sp>
        <p:nvSpPr>
          <p:cNvPr id="4" name="TextBox 3">
            <a:extLst>
              <a:ext uri="{FF2B5EF4-FFF2-40B4-BE49-F238E27FC236}">
                <a16:creationId xmlns:a16="http://schemas.microsoft.com/office/drawing/2014/main" id="{1B0C33C7-82AA-C25D-D92A-43BD90C0D051}"/>
              </a:ext>
            </a:extLst>
          </p:cNvPr>
          <p:cNvSpPr txBox="1"/>
          <p:nvPr/>
        </p:nvSpPr>
        <p:spPr>
          <a:xfrm>
            <a:off x="284859" y="1531121"/>
            <a:ext cx="508474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2000" b="1"/>
              <a:t>Workplace Task: Secure File Storage</a:t>
            </a:r>
            <a:endParaRPr lang="en-US"/>
          </a:p>
          <a:p>
            <a:pPr>
              <a:spcBef>
                <a:spcPct val="0"/>
              </a:spcBef>
            </a:pPr>
            <a:r>
              <a:rPr lang="en-GB" sz="2000" b="1"/>
              <a:t>What does this involve?</a:t>
            </a:r>
          </a:p>
          <a:p>
            <a:pPr marL="342900" indent="-342900">
              <a:buFont typeface="Arial"/>
              <a:buChar char="•"/>
            </a:pPr>
            <a:r>
              <a:rPr lang="en-GB" sz="2000"/>
              <a:t>Care records</a:t>
            </a:r>
            <a:endParaRPr lang="en-GB" sz="2000" dirty="0"/>
          </a:p>
          <a:p>
            <a:pPr marL="342900" indent="-342900">
              <a:buFont typeface="Arial"/>
              <a:buChar char="•"/>
            </a:pPr>
            <a:r>
              <a:rPr lang="en-GB" sz="2000"/>
              <a:t>Policies and procedures </a:t>
            </a:r>
            <a:endParaRPr lang="en-GB" sz="2000" dirty="0"/>
          </a:p>
          <a:p>
            <a:pPr marL="342900" indent="-342900">
              <a:buFont typeface="Arial"/>
              <a:buChar char="•"/>
            </a:pPr>
            <a:r>
              <a:rPr lang="en-GB" sz="2000"/>
              <a:t>Staff documents  </a:t>
            </a:r>
            <a:endParaRPr lang="en-GB" sz="2000" dirty="0"/>
          </a:p>
          <a:p>
            <a:pPr marL="342900" indent="-342900">
              <a:buFont typeface="Arial"/>
              <a:buChar char="•"/>
            </a:pPr>
            <a:r>
              <a:rPr lang="en-GB" sz="2000"/>
              <a:t>Information sharing</a:t>
            </a:r>
            <a:endParaRPr lang="en-GB" sz="2000" dirty="0"/>
          </a:p>
          <a:p>
            <a:pPr marL="342900" indent="-342900">
              <a:buFont typeface="Arial"/>
              <a:buChar char="•"/>
            </a:pPr>
            <a:endParaRPr lang="en-GB" sz="2000" dirty="0"/>
          </a:p>
          <a:p>
            <a:r>
              <a:rPr lang="en-GB" sz="2000" b="1"/>
              <a:t>Why OneDrive?</a:t>
            </a:r>
          </a:p>
          <a:p>
            <a:pPr marL="342900" indent="-342900">
              <a:buFont typeface="Arial"/>
              <a:buChar char="•"/>
            </a:pPr>
            <a:r>
              <a:rPr lang="en-GB" sz="2000"/>
              <a:t>Cloud storage</a:t>
            </a:r>
            <a:endParaRPr lang="en-GB" sz="2000" dirty="0"/>
          </a:p>
          <a:p>
            <a:pPr marL="342900" indent="-342900">
              <a:buFont typeface="Arial"/>
              <a:buChar char="•"/>
            </a:pPr>
            <a:r>
              <a:rPr lang="en-GB" sz="2000"/>
              <a:t>Automatic backup</a:t>
            </a:r>
            <a:endParaRPr lang="en-GB" sz="2000" dirty="0"/>
          </a:p>
          <a:p>
            <a:pPr marL="342900" indent="-342900">
              <a:buFont typeface="Arial"/>
              <a:buChar char="•"/>
            </a:pPr>
            <a:r>
              <a:rPr lang="en-GB" sz="2000"/>
              <a:t>Version control</a:t>
            </a:r>
            <a:endParaRPr lang="en-GB" sz="2000" dirty="0"/>
          </a:p>
          <a:p>
            <a:pPr marL="342900" indent="-342900">
              <a:buFont typeface="Arial"/>
              <a:buChar char="•"/>
            </a:pPr>
            <a:r>
              <a:rPr lang="en-GB" sz="2000"/>
              <a:t>Secure sharing</a:t>
            </a:r>
            <a:endParaRPr lang="en-GB" sz="2000" dirty="0"/>
          </a:p>
          <a:p>
            <a:pPr marL="342900" indent="-342900">
              <a:buFont typeface="Arial"/>
              <a:buChar char="•"/>
            </a:pPr>
            <a:endParaRPr lang="en-GB" sz="2000" u="sng" dirty="0"/>
          </a:p>
          <a:p>
            <a:r>
              <a:rPr lang="en-GB" sz="2000" b="1" dirty="0"/>
              <a:t>Riverdale example:</a:t>
            </a:r>
            <a:r>
              <a:rPr lang="en-GB" sz="2000"/>
              <a:t> All staff can access the latest care plans from either buildings.</a:t>
            </a:r>
          </a:p>
          <a:p>
            <a:endParaRPr lang="en-GB" sz="2000" u="sng" dirty="0"/>
          </a:p>
        </p:txBody>
      </p:sp>
      <p:sp>
        <p:nvSpPr>
          <p:cNvPr id="3" name="TextBox 2">
            <a:extLst>
              <a:ext uri="{FF2B5EF4-FFF2-40B4-BE49-F238E27FC236}">
                <a16:creationId xmlns:a16="http://schemas.microsoft.com/office/drawing/2014/main" id="{62DD88E0-1292-B536-D831-F838EC4DF6BD}"/>
              </a:ext>
            </a:extLst>
          </p:cNvPr>
          <p:cNvSpPr txBox="1"/>
          <p:nvPr/>
        </p:nvSpPr>
        <p:spPr>
          <a:xfrm>
            <a:off x="7030674" y="3252009"/>
            <a:ext cx="522818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6"/>
                </a:solidFill>
              </a:rPr>
              <a:t>Advantages:</a:t>
            </a:r>
          </a:p>
          <a:p>
            <a:pPr marL="342900" indent="-342900">
              <a:buFont typeface="Arial"/>
              <a:buChar char="•"/>
            </a:pPr>
            <a:r>
              <a:rPr lang="en-GB" sz="2000">
                <a:solidFill>
                  <a:schemeClr val="accent6"/>
                </a:solidFill>
              </a:rPr>
              <a:t>Secure storage</a:t>
            </a:r>
          </a:p>
          <a:p>
            <a:pPr marL="342900" indent="-342900">
              <a:buFont typeface="Arial"/>
              <a:buChar char="•"/>
            </a:pPr>
            <a:r>
              <a:rPr lang="en-GB" sz="2000">
                <a:solidFill>
                  <a:schemeClr val="accent6"/>
                </a:solidFill>
              </a:rPr>
              <a:t>Reduced duplication</a:t>
            </a:r>
          </a:p>
          <a:p>
            <a:pPr marL="342900" indent="-342900">
              <a:buFont typeface="Arial"/>
              <a:buChar char="•"/>
            </a:pPr>
            <a:r>
              <a:rPr lang="en-GB" sz="2000">
                <a:solidFill>
                  <a:schemeClr val="accent6"/>
                </a:solidFill>
              </a:rPr>
              <a:t>Easy access</a:t>
            </a:r>
            <a:endParaRPr lang="en-GB" sz="2000" dirty="0">
              <a:solidFill>
                <a:schemeClr val="accent6"/>
              </a:solidFill>
            </a:endParaRPr>
          </a:p>
          <a:p>
            <a:pPr marL="342900" indent="-342900">
              <a:buFont typeface="Arial"/>
              <a:buChar char="•"/>
            </a:pPr>
            <a:endParaRPr lang="en-GB" sz="2000" b="1" dirty="0">
              <a:solidFill>
                <a:srgbClr val="C00000"/>
              </a:solidFill>
            </a:endParaRPr>
          </a:p>
          <a:p>
            <a:r>
              <a:rPr lang="en-GB" sz="2000" b="1" u="sng">
                <a:solidFill>
                  <a:srgbClr val="C00000"/>
                </a:solidFill>
              </a:rPr>
              <a:t>Limitations:</a:t>
            </a:r>
            <a:endParaRPr lang="en-GB" sz="2000" b="1" u="sng" dirty="0">
              <a:solidFill>
                <a:srgbClr val="C00000"/>
              </a:solidFill>
            </a:endParaRPr>
          </a:p>
          <a:p>
            <a:pPr marL="342900" indent="-342900">
              <a:buFont typeface="Arial"/>
              <a:buChar char="•"/>
            </a:pPr>
            <a:r>
              <a:rPr lang="en-GB" sz="2000" dirty="0">
                <a:solidFill>
                  <a:srgbClr val="C00000"/>
                </a:solidFill>
              </a:rPr>
              <a:t>Internet is required</a:t>
            </a:r>
          </a:p>
          <a:p>
            <a:pPr marL="342900" indent="-342900">
              <a:buFont typeface="Arial"/>
              <a:buChar char="•"/>
            </a:pPr>
            <a:r>
              <a:rPr lang="en-GB" sz="2000">
                <a:solidFill>
                  <a:srgbClr val="C00000"/>
                </a:solidFill>
              </a:rPr>
              <a:t>Permissions must be managed</a:t>
            </a:r>
          </a:p>
          <a:p>
            <a:endParaRPr lang="en-GB" sz="2000" dirty="0"/>
          </a:p>
        </p:txBody>
      </p:sp>
      <p:sp>
        <p:nvSpPr>
          <p:cNvPr id="8" name="TextBox 7">
            <a:extLst>
              <a:ext uri="{FF2B5EF4-FFF2-40B4-BE49-F238E27FC236}">
                <a16:creationId xmlns:a16="http://schemas.microsoft.com/office/drawing/2014/main" id="{ABACD595-1CFA-FF20-B502-594976CBD6E8}"/>
              </a:ext>
            </a:extLst>
          </p:cNvPr>
          <p:cNvSpPr txBox="1"/>
          <p:nvPr/>
        </p:nvSpPr>
        <p:spPr>
          <a:xfrm>
            <a:off x="156673" y="6373737"/>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(Wieland- Jordan et al., 2023)</a:t>
            </a:r>
          </a:p>
        </p:txBody>
      </p:sp>
      <p:sp>
        <p:nvSpPr>
          <p:cNvPr id="9" name="TextBox 8">
            <a:extLst>
              <a:ext uri="{FF2B5EF4-FFF2-40B4-BE49-F238E27FC236}">
                <a16:creationId xmlns:a16="http://schemas.microsoft.com/office/drawing/2014/main" id="{2BA24ED4-B1AE-EC24-FE1C-353B0E81D9F0}"/>
              </a:ext>
            </a:extLst>
          </p:cNvPr>
          <p:cNvSpPr txBox="1"/>
          <p:nvPr/>
        </p:nvSpPr>
        <p:spPr>
          <a:xfrm>
            <a:off x="7691214" y="6373736"/>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dirty="0"/>
              <a:t>(Bradley at </a:t>
            </a:r>
            <a:r>
              <a:rPr lang="en-GB" sz="1600" i="1" dirty="0" err="1"/>
              <a:t>al</a:t>
            </a:r>
            <a:r>
              <a:rPr lang="en-GB" sz="1600" i="1" dirty="0"/>
              <a:t>, 2023)</a:t>
            </a:r>
          </a:p>
        </p:txBody>
      </p:sp>
      <p:pic>
        <p:nvPicPr>
          <p:cNvPr id="7" name="Picture 6" descr="A group of devices with a blue background&#10;&#10;AI-generated content may be incorrect.">
            <a:extLst>
              <a:ext uri="{FF2B5EF4-FFF2-40B4-BE49-F238E27FC236}">
                <a16:creationId xmlns:a16="http://schemas.microsoft.com/office/drawing/2014/main" id="{483E45C1-CAEA-87A2-CF3F-7387BE5270C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105817" y="-12476"/>
            <a:ext cx="5087869" cy="2850421"/>
          </a:xfrm>
          <a:prstGeom prst="rect">
            <a:avLst/>
          </a:prstGeom>
        </p:spPr>
      </p:pic>
    </p:spTree>
    <p:extLst>
      <p:ext uri="{BB962C8B-B14F-4D97-AF65-F5344CB8AC3E}">
        <p14:creationId xmlns:p14="http://schemas.microsoft.com/office/powerpoint/2010/main" val="1389189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Tabasom Zaman Secure File Storage &amp; Sharing: OneDrive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116</cp:revision>
  <dcterms:created xsi:type="dcterms:W3CDTF">2026-06-07T15:31:28Z</dcterms:created>
  <dcterms:modified xsi:type="dcterms:W3CDTF">2026-06-07T16:09:41Z</dcterms:modified>
</cp:coreProperties>
</file>