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4"/>
  </p:sldMasterIdLst>
  <p:notesMasterIdLst>
    <p:notesMasterId r:id="rId18"/>
  </p:notesMasterIdLst>
  <p:handoutMasterIdLst>
    <p:handoutMasterId r:id="rId19"/>
  </p:handoutMasterIdLst>
  <p:sldIdLst>
    <p:sldId id="259" r:id="rId5"/>
    <p:sldId id="279" r:id="rId6"/>
    <p:sldId id="260" r:id="rId7"/>
    <p:sldId id="261" r:id="rId8"/>
    <p:sldId id="262" r:id="rId9"/>
    <p:sldId id="263" r:id="rId10"/>
    <p:sldId id="264" r:id="rId11"/>
    <p:sldId id="265" r:id="rId12"/>
    <p:sldId id="266" r:id="rId13"/>
    <p:sldId id="269" r:id="rId14"/>
    <p:sldId id="280" r:id="rId15"/>
    <p:sldId id="277" r:id="rId16"/>
    <p:sldId id="27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nie Griffiths" initials="MG" lastIdx="1" clrIdx="0">
    <p:extLst>
      <p:ext uri="{19B8F6BF-5375-455C-9EA6-DF929625EA0E}">
        <p15:presenceInfo xmlns:p15="http://schemas.microsoft.com/office/powerpoint/2012/main" userId="Marnie Griffiths"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5B4D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26" autoAdjust="0"/>
    <p:restoredTop sz="73665" autoAdjust="0"/>
  </p:normalViewPr>
  <p:slideViewPr>
    <p:cSldViewPr snapToGrid="0">
      <p:cViewPr varScale="1">
        <p:scale>
          <a:sx n="53" d="100"/>
          <a:sy n="53" d="100"/>
        </p:scale>
        <p:origin x="1422" y="78"/>
      </p:cViewPr>
      <p:guideLst>
        <p:guide orient="horz" pos="2160"/>
        <p:guide pos="3840"/>
      </p:guideLst>
    </p:cSldViewPr>
  </p:slideViewPr>
  <p:notesTextViewPr>
    <p:cViewPr>
      <p:scale>
        <a:sx n="1" d="1"/>
        <a:sy n="1" d="1"/>
      </p:scale>
      <p:origin x="0" y="0"/>
    </p:cViewPr>
  </p:notesTextViewPr>
  <p:notesViewPr>
    <p:cSldViewPr snapToGrid="0" showGuides="1">
      <p:cViewPr varScale="1">
        <p:scale>
          <a:sx n="55" d="100"/>
          <a:sy n="55" d="100"/>
        </p:scale>
        <p:origin x="2880"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84AF1A-4228-490F-B53C-844BE4F1345F}" type="doc">
      <dgm:prSet loTypeId="urn:microsoft.com/office/officeart/2005/8/layout/cycle8" loCatId="cycle" qsTypeId="urn:microsoft.com/office/officeart/2005/8/quickstyle/simple1" qsCatId="simple" csTypeId="urn:microsoft.com/office/officeart/2005/8/colors/accent1_2" csCatId="accent1" phldr="1"/>
      <dgm:spPr/>
    </dgm:pt>
    <dgm:pt modelId="{95FF4906-29CE-4F8A-AFE5-EA979BB9D8A0}">
      <dgm:prSet phldrT="[Text]"/>
      <dgm:spPr/>
      <dgm:t>
        <a:bodyPr/>
        <a:lstStyle/>
        <a:p>
          <a:r>
            <a:rPr lang="en-GB" dirty="0"/>
            <a:t>Professional</a:t>
          </a:r>
        </a:p>
      </dgm:t>
    </dgm:pt>
    <dgm:pt modelId="{11B4332F-B842-475F-BD5C-8AD743FE9A3B}" type="parTrans" cxnId="{660BE2E5-15BD-4076-881B-622F32FF291C}">
      <dgm:prSet/>
      <dgm:spPr/>
      <dgm:t>
        <a:bodyPr/>
        <a:lstStyle/>
        <a:p>
          <a:endParaRPr lang="en-GB"/>
        </a:p>
      </dgm:t>
    </dgm:pt>
    <dgm:pt modelId="{53438975-5109-427F-83DF-36C8948BC51E}" type="sibTrans" cxnId="{660BE2E5-15BD-4076-881B-622F32FF291C}">
      <dgm:prSet/>
      <dgm:spPr/>
      <dgm:t>
        <a:bodyPr/>
        <a:lstStyle/>
        <a:p>
          <a:endParaRPr lang="en-GB"/>
        </a:p>
      </dgm:t>
    </dgm:pt>
    <dgm:pt modelId="{1CB3AB51-9BA9-4ACC-9D5A-2C7FEB4A13CB}">
      <dgm:prSet phldrT="[Text]"/>
      <dgm:spPr/>
      <dgm:t>
        <a:bodyPr/>
        <a:lstStyle/>
        <a:p>
          <a:r>
            <a:rPr lang="en-GB" dirty="0"/>
            <a:t>Development</a:t>
          </a:r>
        </a:p>
      </dgm:t>
    </dgm:pt>
    <dgm:pt modelId="{0458430D-077E-4C4E-825D-4929D432FA02}" type="parTrans" cxnId="{C26BD958-B25C-418E-A030-A770C01C54DC}">
      <dgm:prSet/>
      <dgm:spPr/>
      <dgm:t>
        <a:bodyPr/>
        <a:lstStyle/>
        <a:p>
          <a:endParaRPr lang="en-GB"/>
        </a:p>
      </dgm:t>
    </dgm:pt>
    <dgm:pt modelId="{E39941D5-F5AC-4861-9C1B-855A71E08C0F}" type="sibTrans" cxnId="{C26BD958-B25C-418E-A030-A770C01C54DC}">
      <dgm:prSet/>
      <dgm:spPr/>
      <dgm:t>
        <a:bodyPr/>
        <a:lstStyle/>
        <a:p>
          <a:endParaRPr lang="en-GB"/>
        </a:p>
      </dgm:t>
    </dgm:pt>
    <dgm:pt modelId="{A1A9BE82-1214-4ABA-9778-4B3814CD922A}">
      <dgm:prSet phldrT="[Text]"/>
      <dgm:spPr/>
      <dgm:t>
        <a:bodyPr/>
        <a:lstStyle/>
        <a:p>
          <a:r>
            <a:rPr lang="en-GB" dirty="0"/>
            <a:t>Continued</a:t>
          </a:r>
        </a:p>
      </dgm:t>
    </dgm:pt>
    <dgm:pt modelId="{DD823D0F-5198-48B0-AC2F-A74E81473A12}" type="parTrans" cxnId="{5A7BBFB8-83B6-47CB-BF0A-79F57819AC31}">
      <dgm:prSet/>
      <dgm:spPr/>
      <dgm:t>
        <a:bodyPr/>
        <a:lstStyle/>
        <a:p>
          <a:endParaRPr lang="en-GB"/>
        </a:p>
      </dgm:t>
    </dgm:pt>
    <dgm:pt modelId="{6546302A-6678-4DCB-B461-2CCA13679E6D}" type="sibTrans" cxnId="{5A7BBFB8-83B6-47CB-BF0A-79F57819AC31}">
      <dgm:prSet/>
      <dgm:spPr/>
      <dgm:t>
        <a:bodyPr/>
        <a:lstStyle/>
        <a:p>
          <a:endParaRPr lang="en-GB"/>
        </a:p>
      </dgm:t>
    </dgm:pt>
    <dgm:pt modelId="{E2F5E84E-04FD-4540-A7B9-96854B980F96}" type="pres">
      <dgm:prSet presAssocID="{2484AF1A-4228-490F-B53C-844BE4F1345F}" presName="compositeShape" presStyleCnt="0">
        <dgm:presLayoutVars>
          <dgm:chMax val="7"/>
          <dgm:dir/>
          <dgm:resizeHandles val="exact"/>
        </dgm:presLayoutVars>
      </dgm:prSet>
      <dgm:spPr/>
    </dgm:pt>
    <dgm:pt modelId="{9D4D9E9A-06A4-48F5-BCB1-553BE6B11354}" type="pres">
      <dgm:prSet presAssocID="{2484AF1A-4228-490F-B53C-844BE4F1345F}" presName="wedge1" presStyleLbl="node1" presStyleIdx="0" presStyleCnt="3"/>
      <dgm:spPr/>
    </dgm:pt>
    <dgm:pt modelId="{0D369949-36E6-4C25-89E4-D9BDBF595795}" type="pres">
      <dgm:prSet presAssocID="{2484AF1A-4228-490F-B53C-844BE4F1345F}" presName="dummy1a" presStyleCnt="0"/>
      <dgm:spPr/>
    </dgm:pt>
    <dgm:pt modelId="{C3CAA445-8088-451C-8B98-3B57C8C1A473}" type="pres">
      <dgm:prSet presAssocID="{2484AF1A-4228-490F-B53C-844BE4F1345F}" presName="dummy1b" presStyleCnt="0"/>
      <dgm:spPr/>
    </dgm:pt>
    <dgm:pt modelId="{FB8BF54C-3F48-4001-A52A-B233DC459D2F}" type="pres">
      <dgm:prSet presAssocID="{2484AF1A-4228-490F-B53C-844BE4F1345F}" presName="wedge1Tx" presStyleLbl="node1" presStyleIdx="0" presStyleCnt="3">
        <dgm:presLayoutVars>
          <dgm:chMax val="0"/>
          <dgm:chPref val="0"/>
          <dgm:bulletEnabled val="1"/>
        </dgm:presLayoutVars>
      </dgm:prSet>
      <dgm:spPr/>
    </dgm:pt>
    <dgm:pt modelId="{E9581974-8B8C-443B-9E06-EFB521249123}" type="pres">
      <dgm:prSet presAssocID="{2484AF1A-4228-490F-B53C-844BE4F1345F}" presName="wedge2" presStyleLbl="node1" presStyleIdx="1" presStyleCnt="3"/>
      <dgm:spPr/>
    </dgm:pt>
    <dgm:pt modelId="{CFD4A2FF-567A-47D9-870E-7CB3FEF9F48A}" type="pres">
      <dgm:prSet presAssocID="{2484AF1A-4228-490F-B53C-844BE4F1345F}" presName="dummy2a" presStyleCnt="0"/>
      <dgm:spPr/>
    </dgm:pt>
    <dgm:pt modelId="{EE3316CC-B147-4CC5-BC78-9F8CC791BAA4}" type="pres">
      <dgm:prSet presAssocID="{2484AF1A-4228-490F-B53C-844BE4F1345F}" presName="dummy2b" presStyleCnt="0"/>
      <dgm:spPr/>
    </dgm:pt>
    <dgm:pt modelId="{A9A5B5CE-8EC6-4E3B-A02E-B23FCC8E13B7}" type="pres">
      <dgm:prSet presAssocID="{2484AF1A-4228-490F-B53C-844BE4F1345F}" presName="wedge2Tx" presStyleLbl="node1" presStyleIdx="1" presStyleCnt="3">
        <dgm:presLayoutVars>
          <dgm:chMax val="0"/>
          <dgm:chPref val="0"/>
          <dgm:bulletEnabled val="1"/>
        </dgm:presLayoutVars>
      </dgm:prSet>
      <dgm:spPr/>
    </dgm:pt>
    <dgm:pt modelId="{03398072-5BFC-47A3-9FF8-AF02FB68052E}" type="pres">
      <dgm:prSet presAssocID="{2484AF1A-4228-490F-B53C-844BE4F1345F}" presName="wedge3" presStyleLbl="node1" presStyleIdx="2" presStyleCnt="3"/>
      <dgm:spPr/>
    </dgm:pt>
    <dgm:pt modelId="{FF66B5E7-0061-4276-ABCC-EF36173A23FE}" type="pres">
      <dgm:prSet presAssocID="{2484AF1A-4228-490F-B53C-844BE4F1345F}" presName="dummy3a" presStyleCnt="0"/>
      <dgm:spPr/>
    </dgm:pt>
    <dgm:pt modelId="{3E9BCC33-62B1-4A49-8669-65690C62673A}" type="pres">
      <dgm:prSet presAssocID="{2484AF1A-4228-490F-B53C-844BE4F1345F}" presName="dummy3b" presStyleCnt="0"/>
      <dgm:spPr/>
    </dgm:pt>
    <dgm:pt modelId="{CE55E704-6EB8-478C-AD7A-CA35DEB4EBCC}" type="pres">
      <dgm:prSet presAssocID="{2484AF1A-4228-490F-B53C-844BE4F1345F}" presName="wedge3Tx" presStyleLbl="node1" presStyleIdx="2" presStyleCnt="3">
        <dgm:presLayoutVars>
          <dgm:chMax val="0"/>
          <dgm:chPref val="0"/>
          <dgm:bulletEnabled val="1"/>
        </dgm:presLayoutVars>
      </dgm:prSet>
      <dgm:spPr/>
    </dgm:pt>
    <dgm:pt modelId="{7C5F6C3C-CA12-4BE9-9380-7B2AC4A3A124}" type="pres">
      <dgm:prSet presAssocID="{53438975-5109-427F-83DF-36C8948BC51E}" presName="arrowWedge1" presStyleLbl="fgSibTrans2D1" presStyleIdx="0" presStyleCnt="3"/>
      <dgm:spPr/>
    </dgm:pt>
    <dgm:pt modelId="{73AE4255-F3CB-4AA8-BE23-22DD3D2229AB}" type="pres">
      <dgm:prSet presAssocID="{E39941D5-F5AC-4861-9C1B-855A71E08C0F}" presName="arrowWedge2" presStyleLbl="fgSibTrans2D1" presStyleIdx="1" presStyleCnt="3"/>
      <dgm:spPr/>
    </dgm:pt>
    <dgm:pt modelId="{85B979C9-1456-43CE-8522-C7F81A2F69F6}" type="pres">
      <dgm:prSet presAssocID="{6546302A-6678-4DCB-B461-2CCA13679E6D}" presName="arrowWedge3" presStyleLbl="fgSibTrans2D1" presStyleIdx="2" presStyleCnt="3"/>
      <dgm:spPr/>
    </dgm:pt>
  </dgm:ptLst>
  <dgm:cxnLst>
    <dgm:cxn modelId="{2B1CAE0D-B2EE-41CC-A4B5-5FB98E4AD31F}" type="presOf" srcId="{95FF4906-29CE-4F8A-AFE5-EA979BB9D8A0}" destId="{FB8BF54C-3F48-4001-A52A-B233DC459D2F}" srcOrd="1" destOrd="0" presId="urn:microsoft.com/office/officeart/2005/8/layout/cycle8"/>
    <dgm:cxn modelId="{649FF844-807F-4396-9A58-8F091F7D8BD2}" type="presOf" srcId="{A1A9BE82-1214-4ABA-9778-4B3814CD922A}" destId="{CE55E704-6EB8-478C-AD7A-CA35DEB4EBCC}" srcOrd="1" destOrd="0" presId="urn:microsoft.com/office/officeart/2005/8/layout/cycle8"/>
    <dgm:cxn modelId="{7EB05F6F-1A33-4049-B300-0CCB85B71CA2}" type="presOf" srcId="{95FF4906-29CE-4F8A-AFE5-EA979BB9D8A0}" destId="{9D4D9E9A-06A4-48F5-BCB1-553BE6B11354}" srcOrd="0" destOrd="0" presId="urn:microsoft.com/office/officeart/2005/8/layout/cycle8"/>
    <dgm:cxn modelId="{C26BD958-B25C-418E-A030-A770C01C54DC}" srcId="{2484AF1A-4228-490F-B53C-844BE4F1345F}" destId="{1CB3AB51-9BA9-4ACC-9D5A-2C7FEB4A13CB}" srcOrd="1" destOrd="0" parTransId="{0458430D-077E-4C4E-825D-4929D432FA02}" sibTransId="{E39941D5-F5AC-4861-9C1B-855A71E08C0F}"/>
    <dgm:cxn modelId="{191DBB8B-2B96-406B-AE42-54F76B72AFD2}" type="presOf" srcId="{1CB3AB51-9BA9-4ACC-9D5A-2C7FEB4A13CB}" destId="{E9581974-8B8C-443B-9E06-EFB521249123}" srcOrd="0" destOrd="0" presId="urn:microsoft.com/office/officeart/2005/8/layout/cycle8"/>
    <dgm:cxn modelId="{74C1109B-F89C-476F-BD92-A0F2501DA073}" type="presOf" srcId="{2484AF1A-4228-490F-B53C-844BE4F1345F}" destId="{E2F5E84E-04FD-4540-A7B9-96854B980F96}" srcOrd="0" destOrd="0" presId="urn:microsoft.com/office/officeart/2005/8/layout/cycle8"/>
    <dgm:cxn modelId="{5A7BBFB8-83B6-47CB-BF0A-79F57819AC31}" srcId="{2484AF1A-4228-490F-B53C-844BE4F1345F}" destId="{A1A9BE82-1214-4ABA-9778-4B3814CD922A}" srcOrd="2" destOrd="0" parTransId="{DD823D0F-5198-48B0-AC2F-A74E81473A12}" sibTransId="{6546302A-6678-4DCB-B461-2CCA13679E6D}"/>
    <dgm:cxn modelId="{986592C2-EF43-4C16-A3B0-E7A206F076CD}" type="presOf" srcId="{A1A9BE82-1214-4ABA-9778-4B3814CD922A}" destId="{03398072-5BFC-47A3-9FF8-AF02FB68052E}" srcOrd="0" destOrd="0" presId="urn:microsoft.com/office/officeart/2005/8/layout/cycle8"/>
    <dgm:cxn modelId="{660BE2E5-15BD-4076-881B-622F32FF291C}" srcId="{2484AF1A-4228-490F-B53C-844BE4F1345F}" destId="{95FF4906-29CE-4F8A-AFE5-EA979BB9D8A0}" srcOrd="0" destOrd="0" parTransId="{11B4332F-B842-475F-BD5C-8AD743FE9A3B}" sibTransId="{53438975-5109-427F-83DF-36C8948BC51E}"/>
    <dgm:cxn modelId="{3C5DF8E9-D3B2-4A86-95B6-DA37D3E5EBD4}" type="presOf" srcId="{1CB3AB51-9BA9-4ACC-9D5A-2C7FEB4A13CB}" destId="{A9A5B5CE-8EC6-4E3B-A02E-B23FCC8E13B7}" srcOrd="1" destOrd="0" presId="urn:microsoft.com/office/officeart/2005/8/layout/cycle8"/>
    <dgm:cxn modelId="{8A5BB48C-4013-437C-8BF1-692BDEF33D06}" type="presParOf" srcId="{E2F5E84E-04FD-4540-A7B9-96854B980F96}" destId="{9D4D9E9A-06A4-48F5-BCB1-553BE6B11354}" srcOrd="0" destOrd="0" presId="urn:microsoft.com/office/officeart/2005/8/layout/cycle8"/>
    <dgm:cxn modelId="{1D8CC72A-9A8C-462E-9699-8D427C249DA5}" type="presParOf" srcId="{E2F5E84E-04FD-4540-A7B9-96854B980F96}" destId="{0D369949-36E6-4C25-89E4-D9BDBF595795}" srcOrd="1" destOrd="0" presId="urn:microsoft.com/office/officeart/2005/8/layout/cycle8"/>
    <dgm:cxn modelId="{DF4C350F-A0B5-4462-B98A-E40CFE560158}" type="presParOf" srcId="{E2F5E84E-04FD-4540-A7B9-96854B980F96}" destId="{C3CAA445-8088-451C-8B98-3B57C8C1A473}" srcOrd="2" destOrd="0" presId="urn:microsoft.com/office/officeart/2005/8/layout/cycle8"/>
    <dgm:cxn modelId="{D55D84BD-09D2-4168-B522-9AEBBF4E2ABD}" type="presParOf" srcId="{E2F5E84E-04FD-4540-A7B9-96854B980F96}" destId="{FB8BF54C-3F48-4001-A52A-B233DC459D2F}" srcOrd="3" destOrd="0" presId="urn:microsoft.com/office/officeart/2005/8/layout/cycle8"/>
    <dgm:cxn modelId="{2EBA0E4D-FD34-4CEC-98CA-344D591A599E}" type="presParOf" srcId="{E2F5E84E-04FD-4540-A7B9-96854B980F96}" destId="{E9581974-8B8C-443B-9E06-EFB521249123}" srcOrd="4" destOrd="0" presId="urn:microsoft.com/office/officeart/2005/8/layout/cycle8"/>
    <dgm:cxn modelId="{D828A91D-D2B7-458D-92B8-7857D09B322A}" type="presParOf" srcId="{E2F5E84E-04FD-4540-A7B9-96854B980F96}" destId="{CFD4A2FF-567A-47D9-870E-7CB3FEF9F48A}" srcOrd="5" destOrd="0" presId="urn:microsoft.com/office/officeart/2005/8/layout/cycle8"/>
    <dgm:cxn modelId="{6EBC35AB-1785-4BAF-ABA1-BDF0904A0D6F}" type="presParOf" srcId="{E2F5E84E-04FD-4540-A7B9-96854B980F96}" destId="{EE3316CC-B147-4CC5-BC78-9F8CC791BAA4}" srcOrd="6" destOrd="0" presId="urn:microsoft.com/office/officeart/2005/8/layout/cycle8"/>
    <dgm:cxn modelId="{359D9F98-3505-44A2-8444-D2BBFE843225}" type="presParOf" srcId="{E2F5E84E-04FD-4540-A7B9-96854B980F96}" destId="{A9A5B5CE-8EC6-4E3B-A02E-B23FCC8E13B7}" srcOrd="7" destOrd="0" presId="urn:microsoft.com/office/officeart/2005/8/layout/cycle8"/>
    <dgm:cxn modelId="{AE41C4F8-BFF5-47C1-BDCE-52E23ABE2548}" type="presParOf" srcId="{E2F5E84E-04FD-4540-A7B9-96854B980F96}" destId="{03398072-5BFC-47A3-9FF8-AF02FB68052E}" srcOrd="8" destOrd="0" presId="urn:microsoft.com/office/officeart/2005/8/layout/cycle8"/>
    <dgm:cxn modelId="{F6723C54-7DB3-47FE-9BA2-09B427116FAC}" type="presParOf" srcId="{E2F5E84E-04FD-4540-A7B9-96854B980F96}" destId="{FF66B5E7-0061-4276-ABCC-EF36173A23FE}" srcOrd="9" destOrd="0" presId="urn:microsoft.com/office/officeart/2005/8/layout/cycle8"/>
    <dgm:cxn modelId="{BF37AB8E-1422-4F38-9135-1282A2B0521E}" type="presParOf" srcId="{E2F5E84E-04FD-4540-A7B9-96854B980F96}" destId="{3E9BCC33-62B1-4A49-8669-65690C62673A}" srcOrd="10" destOrd="0" presId="urn:microsoft.com/office/officeart/2005/8/layout/cycle8"/>
    <dgm:cxn modelId="{5E701BB5-0CA1-4890-BE22-60F8E90DD9B1}" type="presParOf" srcId="{E2F5E84E-04FD-4540-A7B9-96854B980F96}" destId="{CE55E704-6EB8-478C-AD7A-CA35DEB4EBCC}" srcOrd="11" destOrd="0" presId="urn:microsoft.com/office/officeart/2005/8/layout/cycle8"/>
    <dgm:cxn modelId="{4565BA46-8E66-4F2F-8893-0E05B0BF2DC6}" type="presParOf" srcId="{E2F5E84E-04FD-4540-A7B9-96854B980F96}" destId="{7C5F6C3C-CA12-4BE9-9380-7B2AC4A3A124}" srcOrd="12" destOrd="0" presId="urn:microsoft.com/office/officeart/2005/8/layout/cycle8"/>
    <dgm:cxn modelId="{3609F20D-B577-4D24-85A2-64D0D4EB29E1}" type="presParOf" srcId="{E2F5E84E-04FD-4540-A7B9-96854B980F96}" destId="{73AE4255-F3CB-4AA8-BE23-22DD3D2229AB}" srcOrd="13" destOrd="0" presId="urn:microsoft.com/office/officeart/2005/8/layout/cycle8"/>
    <dgm:cxn modelId="{394A8E9B-C499-4159-AAA9-8C5519CCD90C}" type="presParOf" srcId="{E2F5E84E-04FD-4540-A7B9-96854B980F96}" destId="{85B979C9-1456-43CE-8522-C7F81A2F69F6}" srcOrd="1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4D9E9A-06A4-48F5-BCB1-553BE6B11354}">
      <dsp:nvSpPr>
        <dsp:cNvPr id="0" name=""/>
        <dsp:cNvSpPr/>
      </dsp:nvSpPr>
      <dsp:spPr>
        <a:xfrm>
          <a:off x="1881902" y="352213"/>
          <a:ext cx="4551680" cy="4551680"/>
        </a:xfrm>
        <a:prstGeom prst="pie">
          <a:avLst>
            <a:gd name="adj1" fmla="val 16200000"/>
            <a:gd name="adj2" fmla="val 18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Professional</a:t>
          </a:r>
        </a:p>
      </dsp:txBody>
      <dsp:txXfrm>
        <a:off x="4280746" y="1316736"/>
        <a:ext cx="1625600" cy="1354666"/>
      </dsp:txXfrm>
    </dsp:sp>
    <dsp:sp modelId="{E9581974-8B8C-443B-9E06-EFB521249123}">
      <dsp:nvSpPr>
        <dsp:cNvPr id="0" name=""/>
        <dsp:cNvSpPr/>
      </dsp:nvSpPr>
      <dsp:spPr>
        <a:xfrm>
          <a:off x="1788159" y="514773"/>
          <a:ext cx="4551680" cy="4551680"/>
        </a:xfrm>
        <a:prstGeom prst="pie">
          <a:avLst>
            <a:gd name="adj1" fmla="val 1800000"/>
            <a:gd name="adj2" fmla="val 90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Development</a:t>
          </a:r>
        </a:p>
      </dsp:txBody>
      <dsp:txXfrm>
        <a:off x="2871893" y="3467946"/>
        <a:ext cx="2438400" cy="1192106"/>
      </dsp:txXfrm>
    </dsp:sp>
    <dsp:sp modelId="{03398072-5BFC-47A3-9FF8-AF02FB68052E}">
      <dsp:nvSpPr>
        <dsp:cNvPr id="0" name=""/>
        <dsp:cNvSpPr/>
      </dsp:nvSpPr>
      <dsp:spPr>
        <a:xfrm>
          <a:off x="1694416" y="352213"/>
          <a:ext cx="4551680" cy="4551680"/>
        </a:xfrm>
        <a:prstGeom prst="pie">
          <a:avLst>
            <a:gd name="adj1" fmla="val 90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Continued</a:t>
          </a:r>
        </a:p>
      </dsp:txBody>
      <dsp:txXfrm>
        <a:off x="2221653" y="1316736"/>
        <a:ext cx="1625600" cy="1354666"/>
      </dsp:txXfrm>
    </dsp:sp>
    <dsp:sp modelId="{7C5F6C3C-CA12-4BE9-9380-7B2AC4A3A124}">
      <dsp:nvSpPr>
        <dsp:cNvPr id="0" name=""/>
        <dsp:cNvSpPr/>
      </dsp:nvSpPr>
      <dsp:spPr>
        <a:xfrm>
          <a:off x="1600507" y="70442"/>
          <a:ext cx="5115221" cy="5115221"/>
        </a:xfrm>
        <a:prstGeom prst="circularArrow">
          <a:avLst>
            <a:gd name="adj1" fmla="val 5085"/>
            <a:gd name="adj2" fmla="val 327528"/>
            <a:gd name="adj3" fmla="val 1472472"/>
            <a:gd name="adj4" fmla="val 1619943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3AE4255-F3CB-4AA8-BE23-22DD3D2229AB}">
      <dsp:nvSpPr>
        <dsp:cNvPr id="0" name=""/>
        <dsp:cNvSpPr/>
      </dsp:nvSpPr>
      <dsp:spPr>
        <a:xfrm>
          <a:off x="1506389" y="232714"/>
          <a:ext cx="5115221" cy="5115221"/>
        </a:xfrm>
        <a:prstGeom prst="circularArrow">
          <a:avLst>
            <a:gd name="adj1" fmla="val 5085"/>
            <a:gd name="adj2" fmla="val 327528"/>
            <a:gd name="adj3" fmla="val 8671970"/>
            <a:gd name="adj4" fmla="val 180050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5B979C9-1456-43CE-8522-C7F81A2F69F6}">
      <dsp:nvSpPr>
        <dsp:cNvPr id="0" name=""/>
        <dsp:cNvSpPr/>
      </dsp:nvSpPr>
      <dsp:spPr>
        <a:xfrm>
          <a:off x="1412270" y="70442"/>
          <a:ext cx="5115221" cy="5115221"/>
        </a:xfrm>
        <a:prstGeom prst="circularArrow">
          <a:avLst>
            <a:gd name="adj1" fmla="val 5085"/>
            <a:gd name="adj2" fmla="val 327528"/>
            <a:gd name="adj3" fmla="val 15873039"/>
            <a:gd name="adj4" fmla="val 90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0FABAFA-9D90-4B6C-95A1-503043E46FAB}" type="datetimeFigureOut">
              <a:rPr lang="en-US" smtClean="0"/>
              <a:pPr/>
              <a:t>3/4/2019</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DCC7757-6264-420F-9201-02E9A21CB7A0}" type="slidenum">
              <a:rPr lang="en-US" smtClean="0"/>
              <a:pPr/>
              <a:t>‹#›</a:t>
            </a:fld>
            <a:endParaRPr lang="en-US"/>
          </a:p>
        </p:txBody>
      </p:sp>
    </p:spTree>
    <p:extLst>
      <p:ext uri="{BB962C8B-B14F-4D97-AF65-F5344CB8AC3E}">
        <p14:creationId xmlns:p14="http://schemas.microsoft.com/office/powerpoint/2010/main" val="28542954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15EB1F-8DE4-48C3-A804-A05846A4049F}" type="datetimeFigureOut">
              <a:rPr lang="en-US" smtClean="0"/>
              <a:pPr/>
              <a:t>3/4/2019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D115C9-E24C-4512-AA8B-319BB49F77B5}" type="slidenum">
              <a:rPr lang="en-US" smtClean="0"/>
              <a:pPr/>
              <a:t>‹#›</a:t>
            </a:fld>
            <a:endParaRPr lang="en-US"/>
          </a:p>
        </p:txBody>
      </p:sp>
    </p:spTree>
    <p:extLst>
      <p:ext uri="{BB962C8B-B14F-4D97-AF65-F5344CB8AC3E}">
        <p14:creationId xmlns:p14="http://schemas.microsoft.com/office/powerpoint/2010/main" val="212562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bacp.co.uk/careers/work-for-bacp/equality-and-diversity/"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mailto:managment@lighthouse.com" TargetMode="External"/><Relationship Id="rId5" Type="http://schemas.openxmlformats.org/officeDocument/2006/relationships/hyperlink" Target="mailto:HR@lighthouse.com" TargetMode="External"/><Relationship Id="rId4" Type="http://schemas.openxmlformats.org/officeDocument/2006/relationships/hyperlink" Target="mailto:RachelJones@lighthouse.com"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everyone. </a:t>
            </a:r>
          </a:p>
          <a:p>
            <a:r>
              <a:rPr lang="en-US" dirty="0"/>
              <a:t>My name is Marnie Griffiths and I will be presenting a pitch for you today to allow you to have some insight as to why ‘The Lighthouse’ deserves funding for this particular area of our service. </a:t>
            </a:r>
          </a:p>
          <a:p>
            <a:r>
              <a:rPr lang="en-US" dirty="0"/>
              <a:t>The topics covered by my presentation and within our </a:t>
            </a:r>
            <a:r>
              <a:rPr lang="en-GB" dirty="0"/>
              <a:t>equal opportunities, inclusivity and diversity </a:t>
            </a:r>
            <a:r>
              <a:rPr lang="en-US" dirty="0"/>
              <a:t>policy today include:</a:t>
            </a:r>
          </a:p>
          <a:p>
            <a:pPr marL="171450" indent="-171450">
              <a:buFont typeface="Arial" panose="020B0604020202020204" pitchFamily="34" charset="0"/>
              <a:buChar char="•"/>
            </a:pPr>
            <a:r>
              <a:rPr lang="en-US" dirty="0"/>
              <a:t>Defining what equal opportunities, inclusivity and diversity means to ‘The Lighthouse’ and </a:t>
            </a:r>
            <a:r>
              <a:rPr lang="en-GB" dirty="0"/>
              <a:t>the importance of these within our service.</a:t>
            </a:r>
          </a:p>
          <a:p>
            <a:pPr marL="171450" indent="-171450">
              <a:buFont typeface="Arial" panose="020B0604020202020204" pitchFamily="34" charset="0"/>
              <a:buChar char="•"/>
            </a:pPr>
            <a:r>
              <a:rPr lang="en-GB" dirty="0"/>
              <a:t>The Legalities. </a:t>
            </a:r>
          </a:p>
          <a:p>
            <a:pPr marL="171450" indent="-171450">
              <a:buFont typeface="Arial" panose="020B0604020202020204" pitchFamily="34" charset="0"/>
              <a:buChar char="•"/>
            </a:pPr>
            <a:r>
              <a:rPr lang="en-GB" dirty="0"/>
              <a:t>High professional standards we hope to achieve by keeping in alignment with the British Association for Counselling and Psychotherapy- for short (BACP).</a:t>
            </a:r>
          </a:p>
          <a:p>
            <a:pPr marL="171450" indent="-171450">
              <a:buFont typeface="Arial" panose="020B0604020202020204" pitchFamily="34" charset="0"/>
              <a:buChar char="•"/>
            </a:pPr>
            <a:r>
              <a:rPr lang="en-GB" dirty="0"/>
              <a:t>Values and morals which are integral to our practise.</a:t>
            </a:r>
          </a:p>
          <a:p>
            <a:pPr marL="171450" indent="-171450">
              <a:buFont typeface="Arial" panose="020B0604020202020204" pitchFamily="34" charset="0"/>
              <a:buChar char="•"/>
            </a:pPr>
            <a:r>
              <a:rPr lang="en-GB" dirty="0"/>
              <a:t>Policies within this area.</a:t>
            </a:r>
          </a:p>
          <a:p>
            <a:pPr marL="171450" indent="-171450">
              <a:buFont typeface="Arial" panose="020B0604020202020204" pitchFamily="34" charset="0"/>
              <a:buChar char="•"/>
            </a:pPr>
            <a:r>
              <a:rPr lang="en-GB" dirty="0"/>
              <a:t>Actions we will take to achieve ‘best practise’. </a:t>
            </a:r>
          </a:p>
          <a:p>
            <a:pPr marL="171450" indent="-171450">
              <a:buFont typeface="Arial" panose="020B0604020202020204" pitchFamily="34" charset="0"/>
              <a:buChar char="•"/>
            </a:pPr>
            <a:r>
              <a:rPr lang="en-GB" dirty="0"/>
              <a:t>Ongoing professional development training for our staff within this field.</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8AD115C9-E24C-4512-AA8B-319BB49F77B5}" type="slidenum">
              <a:rPr lang="en-US" smtClean="0"/>
              <a:pPr/>
              <a:t>1</a:t>
            </a:fld>
            <a:endParaRPr lang="en-US"/>
          </a:p>
        </p:txBody>
      </p:sp>
    </p:spTree>
    <p:extLst>
      <p:ext uri="{BB962C8B-B14F-4D97-AF65-F5344CB8AC3E}">
        <p14:creationId xmlns:p14="http://schemas.microsoft.com/office/powerpoint/2010/main" val="9215183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the diversity and equality co-ordinator for this organisation, I recognise that this can often be a sensitive area of discussion. </a:t>
            </a:r>
          </a:p>
          <a:p>
            <a:r>
              <a:rPr lang="en-GB" dirty="0"/>
              <a:t>We are constantly developing so any feedback or questions would be welcomed. </a:t>
            </a:r>
          </a:p>
        </p:txBody>
      </p:sp>
      <p:sp>
        <p:nvSpPr>
          <p:cNvPr id="4" name="Slide Number Placeholder 3"/>
          <p:cNvSpPr>
            <a:spLocks noGrp="1"/>
          </p:cNvSpPr>
          <p:nvPr>
            <p:ph type="sldNum" sz="quarter" idx="5"/>
          </p:nvPr>
        </p:nvSpPr>
        <p:spPr/>
        <p:txBody>
          <a:bodyPr/>
          <a:lstStyle/>
          <a:p>
            <a:fld id="{8AD115C9-E24C-4512-AA8B-319BB49F77B5}" type="slidenum">
              <a:rPr lang="en-US" smtClean="0"/>
              <a:pPr/>
              <a:t>2</a:t>
            </a:fld>
            <a:endParaRPr lang="en-US"/>
          </a:p>
        </p:txBody>
      </p:sp>
    </p:spTree>
    <p:extLst>
      <p:ext uri="{BB962C8B-B14F-4D97-AF65-F5344CB8AC3E}">
        <p14:creationId xmlns:p14="http://schemas.microsoft.com/office/powerpoint/2010/main" val="31098926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are equal opportunities? </a:t>
            </a:r>
          </a:p>
          <a:p>
            <a:r>
              <a:rPr lang="en-GB" dirty="0"/>
              <a:t>Equal opportunities allow companies and placements to hire, work with and give support to people who are from different social groups and backgrounds. </a:t>
            </a:r>
          </a:p>
          <a:p>
            <a:r>
              <a:rPr lang="en-GB" dirty="0"/>
              <a:t>Within ‘The Lighthouse’ we aim to accept and welcome people from every walk of life and will offer support throughout their journey of healing through person centered counselling (Rogers, 1951). </a:t>
            </a:r>
          </a:p>
        </p:txBody>
      </p:sp>
      <p:sp>
        <p:nvSpPr>
          <p:cNvPr id="4" name="Slide Number Placeholder 3"/>
          <p:cNvSpPr>
            <a:spLocks noGrp="1"/>
          </p:cNvSpPr>
          <p:nvPr>
            <p:ph type="sldNum" sz="quarter" idx="5"/>
          </p:nvPr>
        </p:nvSpPr>
        <p:spPr/>
        <p:txBody>
          <a:bodyPr/>
          <a:lstStyle/>
          <a:p>
            <a:fld id="{8AD115C9-E24C-4512-AA8B-319BB49F77B5}" type="slidenum">
              <a:rPr lang="en-US" smtClean="0"/>
              <a:pPr/>
              <a:t>3</a:t>
            </a:fld>
            <a:endParaRPr lang="en-US"/>
          </a:p>
        </p:txBody>
      </p:sp>
    </p:spTree>
    <p:extLst>
      <p:ext uri="{BB962C8B-B14F-4D97-AF65-F5344CB8AC3E}">
        <p14:creationId xmlns:p14="http://schemas.microsoft.com/office/powerpoint/2010/main" val="41934021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Onto inclusivity. Within ‘The Lighthouse’ our aims are to be completely inclusive.</a:t>
            </a:r>
          </a:p>
          <a:p>
            <a:r>
              <a:rPr lang="en-GB" dirty="0"/>
              <a:t>What this refers to is the need for different services, including interpreters or translators. </a:t>
            </a:r>
          </a:p>
          <a:p>
            <a:r>
              <a:rPr lang="en-GB" dirty="0"/>
              <a:t>We will try our best to meet these needs to make our service as inclusive as we possibly can to our service users. </a:t>
            </a:r>
          </a:p>
        </p:txBody>
      </p:sp>
      <p:sp>
        <p:nvSpPr>
          <p:cNvPr id="4" name="Slide Number Placeholder 3"/>
          <p:cNvSpPr>
            <a:spLocks noGrp="1"/>
          </p:cNvSpPr>
          <p:nvPr>
            <p:ph type="sldNum" sz="quarter" idx="5"/>
          </p:nvPr>
        </p:nvSpPr>
        <p:spPr/>
        <p:txBody>
          <a:bodyPr/>
          <a:lstStyle/>
          <a:p>
            <a:fld id="{8AD115C9-E24C-4512-AA8B-319BB49F77B5}" type="slidenum">
              <a:rPr lang="en-US" smtClean="0"/>
              <a:pPr/>
              <a:t>4</a:t>
            </a:fld>
            <a:endParaRPr lang="en-US"/>
          </a:p>
        </p:txBody>
      </p:sp>
    </p:spTree>
    <p:extLst>
      <p:ext uri="{BB962C8B-B14F-4D97-AF65-F5344CB8AC3E}">
        <p14:creationId xmlns:p14="http://schemas.microsoft.com/office/powerpoint/2010/main" val="37073566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 live in such a diverse society today it is crucial to us at ‘The Lighthouse’ to offer our services to people of all ages, genders, races and other protected characteristics so we can offer help to smaller minority groups within our community that possibly do not get the support they need and deserve. </a:t>
            </a:r>
          </a:p>
        </p:txBody>
      </p:sp>
      <p:sp>
        <p:nvSpPr>
          <p:cNvPr id="4" name="Slide Number Placeholder 3"/>
          <p:cNvSpPr>
            <a:spLocks noGrp="1"/>
          </p:cNvSpPr>
          <p:nvPr>
            <p:ph type="sldNum" sz="quarter" idx="5"/>
          </p:nvPr>
        </p:nvSpPr>
        <p:spPr/>
        <p:txBody>
          <a:bodyPr/>
          <a:lstStyle/>
          <a:p>
            <a:fld id="{8AD115C9-E24C-4512-AA8B-319BB49F77B5}" type="slidenum">
              <a:rPr lang="en-US" smtClean="0"/>
              <a:pPr/>
              <a:t>5</a:t>
            </a:fld>
            <a:endParaRPr lang="en-US"/>
          </a:p>
        </p:txBody>
      </p:sp>
    </p:spTree>
    <p:extLst>
      <p:ext uri="{BB962C8B-B14F-4D97-AF65-F5344CB8AC3E}">
        <p14:creationId xmlns:p14="http://schemas.microsoft.com/office/powerpoint/2010/main" val="18877713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you may be wondering who all of this affects?</a:t>
            </a:r>
          </a:p>
          <a:p>
            <a:r>
              <a:rPr lang="en-GB" dirty="0"/>
              <a:t>Here at ‘The Lighthouse’ we follow the legal guidelines of the Equality Act (2010) which display the 12 protected characteristics. </a:t>
            </a:r>
          </a:p>
          <a:p>
            <a:r>
              <a:rPr lang="en-GB" dirty="0"/>
              <a:t>These are: age, disability, gender reassignment, marriage and civil partnership, pregnancy and maternity, race, religion or belief, sex, and sexual orientation. </a:t>
            </a:r>
          </a:p>
          <a:p>
            <a:r>
              <a:rPr lang="en-GB" dirty="0"/>
              <a:t>We believe strongly that everyone who walks through our doors, and accesses our services, are valued and will be supported to the utmost of our ability. </a:t>
            </a:r>
          </a:p>
          <a:p>
            <a:r>
              <a:rPr lang="en-GB" dirty="0"/>
              <a:t>We do not tolerate any form of discrimination within our service and pride ourselves in this. </a:t>
            </a:r>
          </a:p>
        </p:txBody>
      </p:sp>
      <p:sp>
        <p:nvSpPr>
          <p:cNvPr id="4" name="Slide Number Placeholder 3"/>
          <p:cNvSpPr>
            <a:spLocks noGrp="1"/>
          </p:cNvSpPr>
          <p:nvPr>
            <p:ph type="sldNum" sz="quarter" idx="5"/>
          </p:nvPr>
        </p:nvSpPr>
        <p:spPr/>
        <p:txBody>
          <a:bodyPr/>
          <a:lstStyle/>
          <a:p>
            <a:fld id="{8AD115C9-E24C-4512-AA8B-319BB49F77B5}" type="slidenum">
              <a:rPr lang="en-US" smtClean="0"/>
              <a:pPr/>
              <a:t>6</a:t>
            </a:fld>
            <a:endParaRPr lang="en-US"/>
          </a:p>
        </p:txBody>
      </p:sp>
    </p:spTree>
    <p:extLst>
      <p:ext uri="{BB962C8B-B14F-4D97-AF65-F5344CB8AC3E}">
        <p14:creationId xmlns:p14="http://schemas.microsoft.com/office/powerpoint/2010/main" val="31448771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understand that this topic can be quite confusing at times, so here’s a quick three minute video clip on equality, diversity and inclusion to allow us all to gain a better understanding of what ‘The Lighthouse’ is trying to promote our placement will be like. </a:t>
            </a:r>
          </a:p>
        </p:txBody>
      </p:sp>
      <p:sp>
        <p:nvSpPr>
          <p:cNvPr id="4" name="Slide Number Placeholder 3"/>
          <p:cNvSpPr>
            <a:spLocks noGrp="1"/>
          </p:cNvSpPr>
          <p:nvPr>
            <p:ph type="sldNum" sz="quarter" idx="5"/>
          </p:nvPr>
        </p:nvSpPr>
        <p:spPr/>
        <p:txBody>
          <a:bodyPr/>
          <a:lstStyle/>
          <a:p>
            <a:fld id="{8AD115C9-E24C-4512-AA8B-319BB49F77B5}" type="slidenum">
              <a:rPr lang="en-US" smtClean="0"/>
              <a:pPr/>
              <a:t>7</a:t>
            </a:fld>
            <a:endParaRPr lang="en-US"/>
          </a:p>
        </p:txBody>
      </p:sp>
    </p:spTree>
    <p:extLst>
      <p:ext uri="{BB962C8B-B14F-4D97-AF65-F5344CB8AC3E}">
        <p14:creationId xmlns:p14="http://schemas.microsoft.com/office/powerpoint/2010/main" val="5219812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That video sums up really well exactly what we hope to achieve here at ‘The Lighthouse’. </a:t>
            </a:r>
          </a:p>
          <a:p>
            <a:r>
              <a:rPr lang="en-GB" dirty="0"/>
              <a:t>As discrimination can come in many forms it is more likely for it to happen within a large placement.</a:t>
            </a:r>
          </a:p>
          <a:p>
            <a:r>
              <a:rPr lang="en-GB" dirty="0"/>
              <a:t>Discrimination can happen anywhere at any time and even though we are very strongly against it there is always the possibility of it occurring. </a:t>
            </a:r>
          </a:p>
          <a:p>
            <a:r>
              <a:rPr lang="en-GB" dirty="0"/>
              <a:t>To minimise our chances of this happening we have set up a policy for our service users which clearly outlines our expectations. </a:t>
            </a:r>
          </a:p>
        </p:txBody>
      </p:sp>
      <p:sp>
        <p:nvSpPr>
          <p:cNvPr id="4" name="Slide Number Placeholder 3"/>
          <p:cNvSpPr>
            <a:spLocks noGrp="1"/>
          </p:cNvSpPr>
          <p:nvPr>
            <p:ph type="sldNum" sz="quarter" idx="5"/>
          </p:nvPr>
        </p:nvSpPr>
        <p:spPr/>
        <p:txBody>
          <a:bodyPr/>
          <a:lstStyle/>
          <a:p>
            <a:fld id="{8AD115C9-E24C-4512-AA8B-319BB49F77B5}" type="slidenum">
              <a:rPr lang="en-US" smtClean="0"/>
              <a:pPr/>
              <a:t>8</a:t>
            </a:fld>
            <a:endParaRPr lang="en-US"/>
          </a:p>
        </p:txBody>
      </p:sp>
    </p:spTree>
    <p:extLst>
      <p:ext uri="{BB962C8B-B14F-4D97-AF65-F5344CB8AC3E}">
        <p14:creationId xmlns:p14="http://schemas.microsoft.com/office/powerpoint/2010/main" val="22082662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to look at our Equal Opportunities, Inclusivity and Diversity Policy (give out copies of the policy so everyone can see it). I have brought various copies with me including coloured copies and large print. There are Braille and alternative language copies available on request. </a:t>
            </a:r>
          </a:p>
          <a:p>
            <a:endParaRPr lang="en-GB" dirty="0"/>
          </a:p>
        </p:txBody>
      </p:sp>
      <p:sp>
        <p:nvSpPr>
          <p:cNvPr id="4" name="Slide Number Placeholder 3"/>
          <p:cNvSpPr>
            <a:spLocks noGrp="1"/>
          </p:cNvSpPr>
          <p:nvPr>
            <p:ph type="sldNum" sz="quarter" idx="5"/>
          </p:nvPr>
        </p:nvSpPr>
        <p:spPr/>
        <p:txBody>
          <a:bodyPr/>
          <a:lstStyle/>
          <a:p>
            <a:fld id="{8AD115C9-E24C-4512-AA8B-319BB49F77B5}" type="slidenum">
              <a:rPr lang="en-US" smtClean="0"/>
              <a:pPr/>
              <a:t>9</a:t>
            </a:fld>
            <a:endParaRPr lang="en-US"/>
          </a:p>
        </p:txBody>
      </p:sp>
    </p:spTree>
    <p:extLst>
      <p:ext uri="{BB962C8B-B14F-4D97-AF65-F5344CB8AC3E}">
        <p14:creationId xmlns:p14="http://schemas.microsoft.com/office/powerpoint/2010/main" val="29036901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through policy with class. </a:t>
            </a:r>
          </a:p>
          <a:p>
            <a:endParaRPr lang="en-GB" dirty="0"/>
          </a:p>
          <a:p>
            <a:pPr algn="ctr">
              <a:lnSpc>
                <a:spcPct val="107000"/>
              </a:lnSpc>
              <a:spcAft>
                <a:spcPts val="800"/>
              </a:spcAft>
            </a:pPr>
            <a:r>
              <a:rPr lang="en-GB" sz="2000" u="sng" dirty="0">
                <a:effectLst/>
                <a:latin typeface="Calibri" panose="020F0502020204030204" pitchFamily="34" charset="0"/>
                <a:ea typeface="Calibri" panose="020F0502020204030204" pitchFamily="34" charset="0"/>
                <a:cs typeface="Times New Roman" panose="02020603050405020304" pitchFamily="18" charset="0"/>
              </a:rPr>
              <a:t>The Lighthouse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200" i="1" u="sng" dirty="0">
                <a:effectLst/>
                <a:latin typeface="Calibri" panose="020F0502020204030204" pitchFamily="34" charset="0"/>
                <a:ea typeface="Calibri" panose="020F0502020204030204" pitchFamily="34" charset="0"/>
                <a:cs typeface="Times New Roman" panose="02020603050405020304" pitchFamily="18" charset="0"/>
              </a:rPr>
              <a:t>Equal Opportunities, Inclusivity and Diversity Policy</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(This policy is available in Braille, large print and various languages)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Introduction</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Working in alignment with the BACP</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Page 1</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Equal Opportunities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Page 2</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Inclusivity</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Page 2-3</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Diversity</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Page 3</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Protected Characteristics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Page 3-4</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Complaints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Actions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Page 4</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2158365" algn="l"/>
              </a:tabLst>
            </a:pPr>
            <a:r>
              <a:rPr lang="en-GB" sz="1200" u="sng" dirty="0">
                <a:effectLst/>
                <a:latin typeface="Calibri" panose="020F0502020204030204" pitchFamily="34" charset="0"/>
                <a:ea typeface="Calibri" panose="020F0502020204030204" pitchFamily="34" charset="0"/>
                <a:cs typeface="Times New Roman" panose="02020603050405020304" pitchFamily="18" charset="0"/>
              </a:rPr>
              <a:t>Introduction to this policy</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Here at ‘The Lighthouse’ we believe that everyone deserves the right to access counselling. It is deep within our core to offer the best level of care and empathy towards our clients. This will be achieved by following the Government’s twelve ‘Protected Characteristics’ and through our efforts to follow best practice by being inclusive, offering equal opportunities and being diverse. We will be working in alignment with the British Association for Counselling and Psychotherapy (BACP), to further affirm and display the importance of these matters within our policy and to show our clients that we take these matters very seriously.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For more information about the BACP policies that we adhere to, please see link below: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https://www.bacp.co.uk/careers/work-for-bacp/equality-and-diversity/</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u="sng" dirty="0">
                <a:effectLst/>
                <a:latin typeface="Calibri" panose="020F0502020204030204" pitchFamily="34" charset="0"/>
                <a:ea typeface="Calibri" panose="020F0502020204030204" pitchFamily="34" charset="0"/>
                <a:cs typeface="Times New Roman" panose="02020603050405020304" pitchFamily="18" charset="0"/>
              </a:rPr>
              <a:t>Equal Opportunities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Within ‘The Lighthouse’ we aim to accept and welcome people from every walk of life and will offer support throughout their journey of healing through person centered counselling. We do not believe in discrimination and will take serious action against any persons not adhering to this fundamental aspect of our placement.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u="sng" dirty="0">
                <a:effectLst/>
                <a:latin typeface="Calibri" panose="020F0502020204030204" pitchFamily="34" charset="0"/>
                <a:ea typeface="Calibri" panose="020F0502020204030204" pitchFamily="34" charset="0"/>
                <a:cs typeface="Times New Roman" panose="02020603050405020304" pitchFamily="18" charset="0"/>
              </a:rPr>
              <a:t>Inclusivity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It is of utmost importance that the aims of  ‘The Lighthouse’  are to be completely inclusive. What this refers to is the need for different services, including interpreters or translators. We will try our best to meet these needs to make our service as inclusive as we possibly can to our service users. Additional support will be put into place for people who need it.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Support for people with visual impairments;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Braille</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Audio description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Communication through telephone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Large print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Support for people with learning disabilities;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Audio</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Audio description</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Easy access to information (website/ leaflets etc)</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Support for people with hearing impairments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British Sign Language</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Makaton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Communications through email or textphone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Interpreters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Hearing Loop system installed throughout our placement</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Support for clients with English as an additional language</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Interpreters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Translators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Paperwork and contract in chosen language</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Support for physically disabled clients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Wheelchair access such as ramps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Handrails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Disabled toilets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Widened doorways to allow wheelchairs to fit through with ease</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u="sng" dirty="0">
                <a:effectLst/>
                <a:latin typeface="Calibri" panose="020F0502020204030204" pitchFamily="34" charset="0"/>
                <a:ea typeface="Calibri" panose="020F0502020204030204" pitchFamily="34" charset="0"/>
                <a:cs typeface="Times New Roman" panose="02020603050405020304" pitchFamily="18" charset="0"/>
              </a:rPr>
              <a:t>Any requirements or support not listed here that you will need?</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Contact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RachelJones@lighthouse.com</a:t>
            </a:r>
            <a:r>
              <a:rPr lang="en-GB" sz="1200" dirty="0">
                <a:effectLst/>
                <a:latin typeface="Calibri" panose="020F0502020204030204" pitchFamily="34" charset="0"/>
                <a:ea typeface="Calibri" panose="020F0502020204030204" pitchFamily="34" charset="0"/>
                <a:cs typeface="Times New Roman" panose="02020603050405020304" pitchFamily="18" charset="0"/>
              </a:rPr>
              <a:t> / 01792 273508. Rachel is our accessibility co-ordinator for ‘The lighthouse’ and will be more than happy to accommodate any additional needs or questions you may have.</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u="sng" dirty="0">
                <a:effectLst/>
                <a:latin typeface="Calibri" panose="020F0502020204030204" pitchFamily="34" charset="0"/>
                <a:ea typeface="Calibri" panose="020F0502020204030204" pitchFamily="34" charset="0"/>
                <a:cs typeface="Times New Roman" panose="02020603050405020304" pitchFamily="18" charset="0"/>
              </a:rPr>
              <a:t>Diversity</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Diversity within ‘The Lighthouse’ is of utmost importance as we want to allow our clients to feel welcomed and valued. We do not discriminate against anyone of any background, race, sex, age etc. This leads us to the guidelines we follow, which are set by the UK Government in the Equality Act (2010).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u="sng" dirty="0">
                <a:effectLst/>
                <a:latin typeface="Calibri" panose="020F0502020204030204" pitchFamily="34" charset="0"/>
                <a:ea typeface="Calibri" panose="020F0502020204030204" pitchFamily="34" charset="0"/>
                <a:cs typeface="Times New Roman" panose="02020603050405020304" pitchFamily="18" charset="0"/>
              </a:rPr>
              <a:t>Protected Characteristics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There are twelve protected characteristics within the Equality Act (2010) to allow UK citizens to see what the UK doesn’t allow discrimination against. These twelve characteristics include;</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Age</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Disability</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Gender reassignment</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Marriage and civil partnership</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Pregnancy and maternity</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Race</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Religion or belief</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Sex</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Sexual orientation</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u="sng" dirty="0">
                <a:effectLst/>
                <a:latin typeface="Calibri" panose="020F0502020204030204" pitchFamily="34" charset="0"/>
                <a:ea typeface="Calibri" panose="020F0502020204030204" pitchFamily="34" charset="0"/>
                <a:cs typeface="Times New Roman" panose="02020603050405020304" pitchFamily="18" charset="0"/>
              </a:rPr>
              <a:t>Complaints Procedure</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All managers are to enforce equal opportunities within the practice. Everyone at ‘The Lighthouse’ is to treat others with respect in line with our policy.  Any complaints regarding discrimination of any kind should be reported to the HR co-ordinator within the management team, where these matters will be dealt with as a matter of urgency: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HR co-ordinator- 01792 567781-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HR@lighthouse.com</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Management team- 01792 567181-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managment@lighthouse.com</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u="sng" dirty="0">
                <a:effectLst/>
                <a:latin typeface="Calibri" panose="020F0502020204030204" pitchFamily="34" charset="0"/>
                <a:ea typeface="Calibri" panose="020F0502020204030204" pitchFamily="34" charset="0"/>
                <a:cs typeface="Times New Roman" panose="02020603050405020304" pitchFamily="18" charset="0"/>
              </a:rPr>
              <a:t>Actions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To encourage Equal Opportunity at ‘The Lighthouse’ we will: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Use inclusive language in all signs, documents and websites.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Adjust and modify structures and facilities to accommodate clients and staff with disabilities.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Train staff and volunteers on communication and diversity quarterly.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Implement open door practices so staff and clients can report discrimination easily.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Offer parental leave and flexible work arrangement plans for our staff.</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Offer a wide range of skills-based workshops for our employees to gain valuable insight to later use in practise.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AD115C9-E24C-4512-AA8B-319BB49F77B5}" type="slidenum">
              <a:rPr lang="en-US" smtClean="0"/>
              <a:pPr/>
              <a:t>10</a:t>
            </a:fld>
            <a:endParaRPr lang="en-US"/>
          </a:p>
        </p:txBody>
      </p:sp>
    </p:spTree>
    <p:extLst>
      <p:ext uri="{BB962C8B-B14F-4D97-AF65-F5344CB8AC3E}">
        <p14:creationId xmlns:p14="http://schemas.microsoft.com/office/powerpoint/2010/main" val="6622180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Continuing professional development or ‘CPD’, is crucial to keep updated and professional within our placement. At ‘The Lighthouse’ our aims are to stay up to date with all new legislation, technology and fresh, helpful ideas to help keep best practice. As society is forever expanding in terms of diversity, we would like to keep our staff up to date with latest information on religion and different cultures surrounding us. We hope to have monthly sessions where we have the opportunity to listen to guest speakers from our city and gain valuable insight and knowledge which would help further our understanding and level of care for our clients. We have been in touch with local ministers, deaf community awareness speakers, specific disability carers, Imams from the local mosque and many more. These amazing people have offered their time, to help educate us on the constant changes and new ideas that arise. We hope to constantly adapt and change to better ourselves to provide the diverse society in which we live, the best possible service we can.</a:t>
            </a:r>
          </a:p>
        </p:txBody>
      </p:sp>
      <p:sp>
        <p:nvSpPr>
          <p:cNvPr id="4" name="Slide Number Placeholder 3"/>
          <p:cNvSpPr>
            <a:spLocks noGrp="1"/>
          </p:cNvSpPr>
          <p:nvPr>
            <p:ph type="sldNum" sz="quarter" idx="5"/>
          </p:nvPr>
        </p:nvSpPr>
        <p:spPr/>
        <p:txBody>
          <a:bodyPr/>
          <a:lstStyle/>
          <a:p>
            <a:fld id="{8AD115C9-E24C-4512-AA8B-319BB49F77B5}" type="slidenum">
              <a:rPr lang="en-US" smtClean="0"/>
              <a:pPr/>
              <a:t>11</a:t>
            </a:fld>
            <a:endParaRPr lang="en-US"/>
          </a:p>
        </p:txBody>
      </p:sp>
    </p:spTree>
    <p:extLst>
      <p:ext uri="{BB962C8B-B14F-4D97-AF65-F5344CB8AC3E}">
        <p14:creationId xmlns:p14="http://schemas.microsoft.com/office/powerpoint/2010/main" val="15618832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taking the time to listen and engage with my presentation on Equal opportunities, diversity and inclusivity. Any questions would be welcomed. </a:t>
            </a:r>
          </a:p>
        </p:txBody>
      </p:sp>
      <p:sp>
        <p:nvSpPr>
          <p:cNvPr id="4" name="Slide Number Placeholder 3"/>
          <p:cNvSpPr>
            <a:spLocks noGrp="1"/>
          </p:cNvSpPr>
          <p:nvPr>
            <p:ph type="sldNum" sz="quarter" idx="5"/>
          </p:nvPr>
        </p:nvSpPr>
        <p:spPr/>
        <p:txBody>
          <a:bodyPr/>
          <a:lstStyle/>
          <a:p>
            <a:fld id="{8AD115C9-E24C-4512-AA8B-319BB49F77B5}" type="slidenum">
              <a:rPr lang="en-US" smtClean="0"/>
              <a:pPr/>
              <a:t>12</a:t>
            </a:fld>
            <a:endParaRPr lang="en-US"/>
          </a:p>
        </p:txBody>
      </p:sp>
    </p:spTree>
    <p:extLst>
      <p:ext uri="{BB962C8B-B14F-4D97-AF65-F5344CB8AC3E}">
        <p14:creationId xmlns:p14="http://schemas.microsoft.com/office/powerpoint/2010/main" val="34666749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References slide- while </a:t>
            </a:r>
            <a:r>
              <a:rPr lang="en-GB" dirty="0"/>
              <a:t>questions are being asked.</a:t>
            </a:r>
          </a:p>
        </p:txBody>
      </p:sp>
      <p:sp>
        <p:nvSpPr>
          <p:cNvPr id="4" name="Slide Number Placeholder 3"/>
          <p:cNvSpPr>
            <a:spLocks noGrp="1"/>
          </p:cNvSpPr>
          <p:nvPr>
            <p:ph type="sldNum" sz="quarter" idx="5"/>
          </p:nvPr>
        </p:nvSpPr>
        <p:spPr/>
        <p:txBody>
          <a:bodyPr/>
          <a:lstStyle/>
          <a:p>
            <a:fld id="{8AD115C9-E24C-4512-AA8B-319BB49F77B5}" type="slidenum">
              <a:rPr lang="en-US" smtClean="0"/>
              <a:pPr/>
              <a:t>13</a:t>
            </a:fld>
            <a:endParaRPr lang="en-US"/>
          </a:p>
        </p:txBody>
      </p:sp>
    </p:spTree>
    <p:extLst>
      <p:ext uri="{BB962C8B-B14F-4D97-AF65-F5344CB8AC3E}">
        <p14:creationId xmlns:p14="http://schemas.microsoft.com/office/powerpoint/2010/main" val="6999026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0" name="Picture 9"/>
          <p:cNvPicPr>
            <a:picLocks noChangeAspect="1"/>
          </p:cNvPicPr>
          <p:nvPr/>
        </p:nvPicPr>
        <p:blipFill>
          <a:blip r:embed="rId2" cstate="print"/>
          <a:srcRect t="33333"/>
          <a:stretch>
            <a:fillRect/>
          </a:stretch>
        </p:blipFill>
        <p:spPr>
          <a:xfrm>
            <a:off x="0" y="0"/>
            <a:ext cx="12192000" cy="4572000"/>
          </a:xfrm>
          <a:prstGeom prst="rect">
            <a:avLst/>
          </a:prstGeom>
        </p:spPr>
      </p:pic>
      <p:sp>
        <p:nvSpPr>
          <p:cNvPr id="2" name="Title 1"/>
          <p:cNvSpPr>
            <a:spLocks noGrp="1"/>
          </p:cNvSpPr>
          <p:nvPr>
            <p:ph type="ctrTitle"/>
          </p:nvPr>
        </p:nvSpPr>
        <p:spPr>
          <a:xfrm>
            <a:off x="914400" y="2007889"/>
            <a:ext cx="10363200" cy="1470025"/>
          </a:xfrm>
        </p:spPr>
        <p:txBody>
          <a:bodyPr/>
          <a:lstStyle>
            <a:lvl1pPr algn="ctr">
              <a:defRPr sz="4400" b="1" baseline="0">
                <a:solidFill>
                  <a:schemeClr val="tx2">
                    <a:lumMod val="50000"/>
                  </a:schemeClr>
                </a:solidFill>
                <a:effectLst/>
              </a:defRPr>
            </a:lvl1pPr>
          </a:lstStyle>
          <a:p>
            <a:r>
              <a:rPr lang="en-US"/>
              <a:t>Click to edit Master title style</a:t>
            </a:r>
            <a:endParaRPr lang="en-US" dirty="0"/>
          </a:p>
        </p:txBody>
      </p:sp>
      <p:sp>
        <p:nvSpPr>
          <p:cNvPr id="3" name="Subtitle 2"/>
          <p:cNvSpPr>
            <a:spLocks noGrp="1"/>
          </p:cNvSpPr>
          <p:nvPr>
            <p:ph type="subTitle" idx="1"/>
          </p:nvPr>
        </p:nvSpPr>
        <p:spPr>
          <a:xfrm>
            <a:off x="1625600" y="3886200"/>
            <a:ext cx="8534400" cy="1752600"/>
          </a:xfrm>
        </p:spPr>
        <p:txBody>
          <a:bodyPr>
            <a:normAutofit/>
          </a:bodyPr>
          <a:lstStyle>
            <a:lvl1pPr marL="0" indent="0" algn="ctr">
              <a:buNone/>
              <a:defRPr sz="2800" baseline="0">
                <a:solidFill>
                  <a:schemeClr val="tx2">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CE5E0A0C-FFF2-4105-9F07-796FCC3D8DE3}" type="datetime1">
              <a:rPr lang="en-US" smtClean="0"/>
              <a:pPr/>
              <a:t>3/4/2019</a:t>
            </a:fld>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pPr/>
              <a:t>‹#›</a:t>
            </a:fld>
            <a:endParaRPr lang="en-US"/>
          </a:p>
        </p:txBody>
      </p:sp>
    </p:spTree>
    <p:extLst>
      <p:ext uri="{BB962C8B-B14F-4D97-AF65-F5344CB8AC3E}">
        <p14:creationId xmlns:p14="http://schemas.microsoft.com/office/powerpoint/2010/main" val="21843536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812800" y="274638"/>
            <a:ext cx="10566400" cy="1143000"/>
          </a:xfrm>
        </p:spPr>
        <p:txBody>
          <a:bodyPr/>
          <a:lstStyle>
            <a:lvl1pPr>
              <a:defRPr>
                <a:solidFill>
                  <a:schemeClr val="tx2">
                    <a:lumMod val="50000"/>
                  </a:schemeClr>
                </a:solidFill>
                <a:effectLst/>
              </a:defRPr>
            </a:lvl1pPr>
          </a:lstStyle>
          <a:p>
            <a:r>
              <a:rPr lang="en-US"/>
              <a:t>Click to edit Master title style</a:t>
            </a:r>
            <a:endParaRPr lang="en-US" dirty="0"/>
          </a:p>
        </p:txBody>
      </p:sp>
      <p:sp>
        <p:nvSpPr>
          <p:cNvPr id="8" name="Content Placeholder 7"/>
          <p:cNvSpPr>
            <a:spLocks noGrp="1"/>
          </p:cNvSpPr>
          <p:nvPr>
            <p:ph sz="quarter" idx="13" hasCustomPrompt="1"/>
          </p:nvPr>
        </p:nvSpPr>
        <p:spPr>
          <a:xfrm>
            <a:off x="812800" y="1600200"/>
            <a:ext cx="10566400" cy="4114800"/>
          </a:xfrm>
        </p:spPr>
        <p:txBody>
          <a:bodyPr/>
          <a:lstStyle>
            <a:lvl1pPr>
              <a:buClr>
                <a:schemeClr val="tx2">
                  <a:lumMod val="50000"/>
                </a:schemeClr>
              </a:buClr>
              <a:defRPr>
                <a:solidFill>
                  <a:schemeClr val="tx2">
                    <a:lumMod val="50000"/>
                  </a:schemeClr>
                </a:solidFill>
              </a:defRPr>
            </a:lvl1pPr>
            <a:lvl2pPr>
              <a:buClr>
                <a:schemeClr val="tx2">
                  <a:lumMod val="50000"/>
                </a:schemeClr>
              </a:buClr>
              <a:defRPr>
                <a:solidFill>
                  <a:schemeClr val="tx2">
                    <a:lumMod val="50000"/>
                  </a:schemeClr>
                </a:solidFill>
              </a:defRPr>
            </a:lvl2pPr>
            <a:lvl3pPr>
              <a:buClr>
                <a:schemeClr val="tx2">
                  <a:lumMod val="50000"/>
                </a:schemeClr>
              </a:buClr>
              <a:defRPr>
                <a:solidFill>
                  <a:schemeClr val="tx2">
                    <a:lumMod val="50000"/>
                  </a:schemeClr>
                </a:solidFill>
              </a:defRPr>
            </a:lvl3pPr>
            <a:lvl4pPr>
              <a:buClr>
                <a:schemeClr val="tx2">
                  <a:lumMod val="50000"/>
                </a:schemeClr>
              </a:buClr>
              <a:defRPr>
                <a:solidFill>
                  <a:schemeClr val="tx2">
                    <a:lumMod val="50000"/>
                  </a:schemeClr>
                </a:solidFill>
              </a:defRPr>
            </a:lvl4pPr>
            <a:lvl5pPr>
              <a:buClr>
                <a:schemeClr val="tx2">
                  <a:lumMod val="50000"/>
                </a:schemeClr>
              </a:buClr>
              <a:defRPr>
                <a:solidFill>
                  <a:schemeClr val="tx2">
                    <a:lumMod val="50000"/>
                  </a:schemeClr>
                </a:solidFill>
              </a:defRPr>
            </a:lvl5pPr>
            <a:lvl6pPr>
              <a:buClr>
                <a:schemeClr val="tx2">
                  <a:lumMod val="50000"/>
                </a:schemeClr>
              </a:buClr>
              <a:defRPr>
                <a:solidFill>
                  <a:schemeClr val="tx2">
                    <a:lumMod val="50000"/>
                  </a:schemeClr>
                </a:solidFill>
              </a:defRPr>
            </a:lvl6pPr>
            <a:lvl7pPr>
              <a:buClr>
                <a:schemeClr val="tx2">
                  <a:lumMod val="50000"/>
                </a:schemeClr>
              </a:buClr>
              <a:defRPr>
                <a:solidFill>
                  <a:schemeClr val="tx2">
                    <a:lumMod val="50000"/>
                  </a:schemeClr>
                </a:solidFill>
              </a:defRPr>
            </a:lvl7pPr>
            <a:lvl8pPr>
              <a:buClr>
                <a:schemeClr val="tx2">
                  <a:lumMod val="50000"/>
                </a:schemeClr>
              </a:buClr>
              <a:defRPr>
                <a:solidFill>
                  <a:schemeClr val="tx2">
                    <a:lumMod val="50000"/>
                  </a:schemeClr>
                </a:solidFill>
              </a:defRPr>
            </a:lvl8pPr>
            <a:lvl9pPr>
              <a:buClr>
                <a:schemeClr val="tx2">
                  <a:lumMod val="50000"/>
                </a:schemeClr>
              </a:buClr>
              <a:defRPr>
                <a:solidFill>
                  <a:schemeClr val="tx2">
                    <a:lumMod val="50000"/>
                  </a:schemeClr>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11"/>
          </p:nvPr>
        </p:nvSpPr>
        <p:spPr/>
        <p:txBody>
          <a:bodyPr/>
          <a:lstStyle/>
          <a:p>
            <a:r>
              <a:rPr lang="en-US"/>
              <a:t>Add a footer</a:t>
            </a:r>
          </a:p>
        </p:txBody>
      </p:sp>
      <p:sp>
        <p:nvSpPr>
          <p:cNvPr id="4" name="Date Placeholder 3"/>
          <p:cNvSpPr>
            <a:spLocks noGrp="1"/>
          </p:cNvSpPr>
          <p:nvPr>
            <p:ph type="dt" sz="half" idx="10"/>
          </p:nvPr>
        </p:nvSpPr>
        <p:spPr/>
        <p:txBody>
          <a:bodyPr/>
          <a:lstStyle/>
          <a:p>
            <a:fld id="{73DF2905-D7E2-4171-961B-8EB802C66F9A}" type="datetime1">
              <a:rPr lang="en-US" smtClean="0"/>
              <a:pPr/>
              <a:t>3/4/2019</a:t>
            </a:fld>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pPr/>
              <a:t>‹#›</a:t>
            </a:fld>
            <a:endParaRPr lang="en-US"/>
          </a:p>
        </p:txBody>
      </p:sp>
    </p:spTree>
    <p:extLst>
      <p:ext uri="{BB962C8B-B14F-4D97-AF65-F5344CB8AC3E}">
        <p14:creationId xmlns:p14="http://schemas.microsoft.com/office/powerpoint/2010/main" val="27665967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12801" y="4962526"/>
            <a:ext cx="10513484" cy="1362075"/>
          </a:xfrm>
        </p:spPr>
        <p:txBody>
          <a:bodyPr anchor="t"/>
          <a:lstStyle>
            <a:lvl1pPr algn="l">
              <a:defRPr sz="4000" b="1" i="0" cap="all" baseline="0"/>
            </a:lvl1pPr>
          </a:lstStyle>
          <a:p>
            <a:r>
              <a:rPr lang="en-US"/>
              <a:t>Click to edit Master title style</a:t>
            </a:r>
            <a:endParaRPr lang="en-US" dirty="0"/>
          </a:p>
        </p:txBody>
      </p:sp>
      <p:sp>
        <p:nvSpPr>
          <p:cNvPr id="3" name="Text Placeholder 2"/>
          <p:cNvSpPr>
            <a:spLocks noGrp="1"/>
          </p:cNvSpPr>
          <p:nvPr>
            <p:ph type="body" idx="1"/>
          </p:nvPr>
        </p:nvSpPr>
        <p:spPr>
          <a:xfrm>
            <a:off x="812801" y="3462339"/>
            <a:ext cx="10513484" cy="1500187"/>
          </a:xfrm>
        </p:spPr>
        <p:txBody>
          <a:bodyPr anchor="b">
            <a:normAutofit/>
          </a:bodyPr>
          <a:lstStyle>
            <a:lvl1pPr marL="0" indent="0">
              <a:buNone/>
              <a:defRPr sz="2800" baseline="0">
                <a:solidFill>
                  <a:schemeClr val="tx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a:t>Add a footer</a:t>
            </a:r>
          </a:p>
        </p:txBody>
      </p:sp>
      <p:sp>
        <p:nvSpPr>
          <p:cNvPr id="4" name="Date Placeholder 3"/>
          <p:cNvSpPr>
            <a:spLocks noGrp="1"/>
          </p:cNvSpPr>
          <p:nvPr>
            <p:ph type="dt" sz="half" idx="10"/>
          </p:nvPr>
        </p:nvSpPr>
        <p:spPr/>
        <p:txBody>
          <a:bodyPr/>
          <a:lstStyle/>
          <a:p>
            <a:fld id="{82C1B47C-16BC-4A9F-9E6E-9D1F33DC8ABD}" type="datetime1">
              <a:rPr lang="en-US" smtClean="0"/>
              <a:pPr/>
              <a:t>3/4/2019</a:t>
            </a:fld>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pPr/>
              <a:t>‹#›</a:t>
            </a:fld>
            <a:endParaRPr lang="en-US"/>
          </a:p>
        </p:txBody>
      </p:sp>
    </p:spTree>
    <p:extLst>
      <p:ext uri="{BB962C8B-B14F-4D97-AF65-F5344CB8AC3E}">
        <p14:creationId xmlns:p14="http://schemas.microsoft.com/office/powerpoint/2010/main" val="12865721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12800" y="274638"/>
            <a:ext cx="10566400" cy="1143000"/>
          </a:xfrm>
        </p:spPr>
        <p:txBody>
          <a:bodyPr/>
          <a:lstStyle>
            <a:lvl1pPr>
              <a:defRPr>
                <a:solidFill>
                  <a:schemeClr val="tx2">
                    <a:lumMod val="50000"/>
                  </a:schemeClr>
                </a:solidFill>
                <a:effectLst/>
              </a:defRPr>
            </a:lvl1pPr>
          </a:lstStyle>
          <a:p>
            <a:r>
              <a:rPr lang="en-US"/>
              <a:t>Click to edit Master title style</a:t>
            </a:r>
            <a:endParaRPr lang="en-US" dirty="0"/>
          </a:p>
        </p:txBody>
      </p:sp>
      <p:sp>
        <p:nvSpPr>
          <p:cNvPr id="11" name="Content Placeholder 10"/>
          <p:cNvSpPr>
            <a:spLocks noGrp="1"/>
          </p:cNvSpPr>
          <p:nvPr>
            <p:ph sz="quarter" idx="13" hasCustomPrompt="1"/>
          </p:nvPr>
        </p:nvSpPr>
        <p:spPr>
          <a:xfrm>
            <a:off x="812800" y="1600200"/>
            <a:ext cx="4978400" cy="4114800"/>
          </a:xfrm>
        </p:spPr>
        <p:txBody>
          <a:bodyPr/>
          <a:lstStyle>
            <a:lvl1pPr>
              <a:buClr>
                <a:schemeClr val="tx2">
                  <a:lumMod val="50000"/>
                </a:schemeClr>
              </a:buClr>
              <a:defRPr/>
            </a:lvl1pPr>
            <a:lvl2pPr>
              <a:buClr>
                <a:schemeClr val="tx2">
                  <a:lumMod val="50000"/>
                </a:schemeClr>
              </a:buClr>
              <a:defRPr/>
            </a:lvl2pPr>
            <a:lvl3pPr>
              <a:buClr>
                <a:schemeClr val="tx2">
                  <a:lumMod val="50000"/>
                </a:schemeClr>
              </a:buClr>
              <a:defRPr/>
            </a:lvl3pPr>
            <a:lvl4pPr>
              <a:buClr>
                <a:schemeClr val="tx2">
                  <a:lumMod val="50000"/>
                </a:schemeClr>
              </a:buClr>
              <a:defRPr/>
            </a:lvl4pPr>
            <a:lvl5pPr>
              <a:buClr>
                <a:schemeClr val="tx2">
                  <a:lumMod val="50000"/>
                </a:schemeClr>
              </a:buClr>
              <a:defRPr/>
            </a:lvl5pPr>
            <a:lvl6pPr>
              <a:buClr>
                <a:schemeClr val="tx2">
                  <a:lumMod val="50000"/>
                </a:schemeClr>
              </a:buClr>
              <a:buFont typeface="Arial" pitchFamily="34" charset="0"/>
              <a:buChar char="•"/>
              <a:defRPr/>
            </a:lvl6pPr>
            <a:lvl7pPr>
              <a:buClr>
                <a:schemeClr val="tx2">
                  <a:lumMod val="50000"/>
                </a:schemeClr>
              </a:buClr>
              <a:buFont typeface="Arial" pitchFamily="34" charset="0"/>
              <a:buChar char="•"/>
              <a:defRPr/>
            </a:lvl7pPr>
            <a:lvl8pPr>
              <a:buClr>
                <a:schemeClr val="tx2">
                  <a:lumMod val="50000"/>
                </a:schemeClr>
              </a:buClr>
              <a:buFont typeface="Arial" pitchFamily="34" charset="0"/>
              <a:buChar char="•"/>
              <a:defRPr/>
            </a:lvl8pPr>
            <a:lvl9pPr>
              <a:buClr>
                <a:schemeClr val="tx2">
                  <a:lumMod val="50000"/>
                </a:schemeClr>
              </a:buClr>
              <a:buFont typeface="Arial" pitchFamily="34" charset="0"/>
              <a:buChar cha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12"/>
          <p:cNvSpPr>
            <a:spLocks noGrp="1"/>
          </p:cNvSpPr>
          <p:nvPr>
            <p:ph sz="quarter" idx="14" hasCustomPrompt="1"/>
          </p:nvPr>
        </p:nvSpPr>
        <p:spPr>
          <a:xfrm>
            <a:off x="6400800" y="1600200"/>
            <a:ext cx="4978400" cy="4114800"/>
          </a:xfrm>
        </p:spPr>
        <p:txBody>
          <a:bodyPr/>
          <a:lstStyle>
            <a:lvl1pPr>
              <a:buClr>
                <a:schemeClr val="tx2">
                  <a:lumMod val="50000"/>
                </a:schemeClr>
              </a:buClr>
              <a:defRPr/>
            </a:lvl1pPr>
            <a:lvl2pPr>
              <a:buClr>
                <a:schemeClr val="tx2">
                  <a:lumMod val="50000"/>
                </a:schemeClr>
              </a:buClr>
              <a:defRPr/>
            </a:lvl2pPr>
            <a:lvl3pPr>
              <a:buClr>
                <a:schemeClr val="tx2">
                  <a:lumMod val="50000"/>
                </a:schemeClr>
              </a:buClr>
              <a:defRPr/>
            </a:lvl3pPr>
            <a:lvl4pPr>
              <a:buClr>
                <a:schemeClr val="tx2">
                  <a:lumMod val="50000"/>
                </a:schemeClr>
              </a:buClr>
              <a:defRPr/>
            </a:lvl4pPr>
            <a:lvl5pPr>
              <a:buClr>
                <a:schemeClr val="tx2">
                  <a:lumMod val="50000"/>
                </a:schemeClr>
              </a:buClr>
              <a:defRPr/>
            </a:lvl5pPr>
            <a:lvl6pPr>
              <a:buClr>
                <a:schemeClr val="tx2">
                  <a:lumMod val="50000"/>
                </a:schemeClr>
              </a:buClr>
              <a:defRPr/>
            </a:lvl6pPr>
            <a:lvl7pPr>
              <a:buClr>
                <a:schemeClr val="tx2">
                  <a:lumMod val="50000"/>
                </a:schemeClr>
              </a:buClr>
              <a:defRPr/>
            </a:lvl7pPr>
            <a:lvl8pPr>
              <a:buClr>
                <a:schemeClr val="tx2">
                  <a:lumMod val="50000"/>
                </a:schemeClr>
              </a:buClr>
              <a:defRPr/>
            </a:lvl8pPr>
            <a:lvl9pPr>
              <a:buClr>
                <a:schemeClr val="tx2">
                  <a:lumMod val="50000"/>
                </a:schemeClr>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11"/>
          </p:nvPr>
        </p:nvSpPr>
        <p:spPr/>
        <p:txBody>
          <a:bodyPr/>
          <a:lstStyle/>
          <a:p>
            <a:r>
              <a:rPr lang="en-US"/>
              <a:t>Add a footer</a:t>
            </a:r>
          </a:p>
        </p:txBody>
      </p:sp>
      <p:sp>
        <p:nvSpPr>
          <p:cNvPr id="5" name="Date Placeholder 4"/>
          <p:cNvSpPr>
            <a:spLocks noGrp="1"/>
          </p:cNvSpPr>
          <p:nvPr>
            <p:ph type="dt" sz="half" idx="10"/>
          </p:nvPr>
        </p:nvSpPr>
        <p:spPr/>
        <p:txBody>
          <a:bodyPr/>
          <a:lstStyle/>
          <a:p>
            <a:fld id="{0C073DF2-DD31-447B-89F4-CEF82A94D7A7}" type="datetime1">
              <a:rPr lang="en-US" smtClean="0"/>
              <a:pPr/>
              <a:t>3/4/2019</a:t>
            </a:fld>
            <a:endParaRPr lang="en-US"/>
          </a:p>
        </p:txBody>
      </p:sp>
      <p:sp>
        <p:nvSpPr>
          <p:cNvPr id="7" name="Slide Number Placeholder 6"/>
          <p:cNvSpPr>
            <a:spLocks noGrp="1"/>
          </p:cNvSpPr>
          <p:nvPr>
            <p:ph type="sldNum" sz="quarter" idx="12"/>
          </p:nvPr>
        </p:nvSpPr>
        <p:spPr/>
        <p:txBody>
          <a:bodyPr/>
          <a:lstStyle/>
          <a:p>
            <a:fld id="{401CF334-2D5C-4859-84A6-CA7E6E43FAEB}" type="slidenum">
              <a:rPr lang="en-US" smtClean="0"/>
              <a:pPr/>
              <a:t>‹#›</a:t>
            </a:fld>
            <a:endParaRPr lang="en-US"/>
          </a:p>
        </p:txBody>
      </p:sp>
    </p:spTree>
    <p:extLst>
      <p:ext uri="{BB962C8B-B14F-4D97-AF65-F5344CB8AC3E}">
        <p14:creationId xmlns:p14="http://schemas.microsoft.com/office/powerpoint/2010/main" val="257717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12800" y="274638"/>
            <a:ext cx="10566400" cy="11430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2800" y="1600200"/>
            <a:ext cx="4978400" cy="574675"/>
          </a:xfrm>
        </p:spPr>
        <p:txBody>
          <a:bodyPr anchor="b">
            <a:noAutofit/>
          </a:bodyPr>
          <a:lstStyle>
            <a:lvl1pPr marL="0" indent="0">
              <a:buNone/>
              <a:defRPr sz="2400" b="0" i="0" baseline="0">
                <a:solidFill>
                  <a:schemeClr val="tx2">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1" name="Content Placeholder 10"/>
          <p:cNvSpPr>
            <a:spLocks noGrp="1"/>
          </p:cNvSpPr>
          <p:nvPr>
            <p:ph sz="quarter" idx="13"/>
          </p:nvPr>
        </p:nvSpPr>
        <p:spPr>
          <a:xfrm>
            <a:off x="812800" y="2209800"/>
            <a:ext cx="4978400" cy="3505200"/>
          </a:xfrm>
        </p:spPr>
        <p:txBody>
          <a:bodyPr/>
          <a:lstStyle>
            <a:lvl1pPr>
              <a:buClr>
                <a:schemeClr val="tx2">
                  <a:lumMod val="50000"/>
                </a:schemeClr>
              </a:buClr>
              <a:defRPr sz="1800"/>
            </a:lvl1pPr>
            <a:lvl2pPr>
              <a:buClr>
                <a:schemeClr val="tx2">
                  <a:lumMod val="50000"/>
                </a:schemeClr>
              </a:buClr>
              <a:defRPr sz="1800"/>
            </a:lvl2pPr>
            <a:lvl3pPr>
              <a:buClr>
                <a:schemeClr val="tx2">
                  <a:lumMod val="50000"/>
                </a:schemeClr>
              </a:buClr>
              <a:defRPr sz="1800"/>
            </a:lvl3pPr>
            <a:lvl4pPr>
              <a:buClr>
                <a:schemeClr val="tx2">
                  <a:lumMod val="50000"/>
                </a:schemeClr>
              </a:buClr>
              <a:defRPr sz="1800"/>
            </a:lvl4pPr>
            <a:lvl5pPr>
              <a:buClr>
                <a:schemeClr val="tx2">
                  <a:lumMod val="50000"/>
                </a:schemeClr>
              </a:buClr>
              <a:defRPr sz="1800"/>
            </a:lvl5pPr>
            <a:lvl6pPr>
              <a:buClr>
                <a:schemeClr val="tx2"/>
              </a:buClr>
              <a:defRPr/>
            </a:lvl6pPr>
            <a:lvl7pPr>
              <a:buClr>
                <a:schemeClr val="tx2"/>
              </a:buClr>
              <a:defRPr/>
            </a:lvl7pPr>
            <a:lvl8pPr>
              <a:buClr>
                <a:schemeClr val="tx2"/>
              </a:buClr>
              <a:defRPr/>
            </a:lvl8pPr>
            <a:lvl9pPr>
              <a:buClr>
                <a:schemeClr val="tx2"/>
              </a:buCl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1600200"/>
            <a:ext cx="4978400" cy="574675"/>
          </a:xfrm>
        </p:spPr>
        <p:txBody>
          <a:bodyPr anchor="b">
            <a:noAutofit/>
          </a:bodyPr>
          <a:lstStyle>
            <a:lvl1pPr marL="0" indent="0">
              <a:buNone/>
              <a:defRPr sz="2400" b="0" i="0" baseline="0">
                <a:solidFill>
                  <a:schemeClr val="tx2">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12"/>
          <p:cNvSpPr>
            <a:spLocks noGrp="1"/>
          </p:cNvSpPr>
          <p:nvPr>
            <p:ph sz="quarter" idx="14"/>
          </p:nvPr>
        </p:nvSpPr>
        <p:spPr>
          <a:xfrm>
            <a:off x="6400800" y="2209800"/>
            <a:ext cx="4978400" cy="3505200"/>
          </a:xfrm>
        </p:spPr>
        <p:txBody>
          <a:bodyPr/>
          <a:lstStyle>
            <a:lvl1pPr>
              <a:buClr>
                <a:schemeClr val="tx2">
                  <a:lumMod val="50000"/>
                </a:schemeClr>
              </a:buClr>
              <a:defRPr sz="1800"/>
            </a:lvl1pPr>
            <a:lvl2pPr>
              <a:buClr>
                <a:schemeClr val="tx2">
                  <a:lumMod val="50000"/>
                </a:schemeClr>
              </a:buClr>
              <a:defRPr sz="1800"/>
            </a:lvl2pPr>
            <a:lvl3pPr>
              <a:buClr>
                <a:schemeClr val="tx2">
                  <a:lumMod val="50000"/>
                </a:schemeClr>
              </a:buClr>
              <a:defRPr sz="1800"/>
            </a:lvl3pPr>
            <a:lvl4pPr>
              <a:buClr>
                <a:schemeClr val="tx2">
                  <a:lumMod val="50000"/>
                </a:schemeClr>
              </a:buClr>
              <a:defRPr sz="1800"/>
            </a:lvl4pPr>
            <a:lvl5pPr>
              <a:buClr>
                <a:schemeClr val="tx2">
                  <a:lumMod val="50000"/>
                </a:schemeClr>
              </a:buClr>
              <a:defRPr sz="1800"/>
            </a:lvl5pPr>
            <a:lvl6pPr>
              <a:buClr>
                <a:schemeClr val="tx2"/>
              </a:buClr>
              <a:defRPr/>
            </a:lvl6pPr>
            <a:lvl7pPr>
              <a:buClr>
                <a:schemeClr val="tx2"/>
              </a:buClr>
              <a:defRPr/>
            </a:lvl7pPr>
            <a:lvl8pPr>
              <a:buClr>
                <a:schemeClr val="tx2"/>
              </a:buClr>
              <a:defRPr/>
            </a:lvl8pPr>
            <a:lvl9pPr>
              <a:buClr>
                <a:schemeClr val="tx2"/>
              </a:buCl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US"/>
              <a:t>Add a footer</a:t>
            </a:r>
          </a:p>
        </p:txBody>
      </p:sp>
      <p:sp>
        <p:nvSpPr>
          <p:cNvPr id="7" name="Date Placeholder 6"/>
          <p:cNvSpPr>
            <a:spLocks noGrp="1"/>
          </p:cNvSpPr>
          <p:nvPr>
            <p:ph type="dt" sz="half" idx="10"/>
          </p:nvPr>
        </p:nvSpPr>
        <p:spPr/>
        <p:txBody>
          <a:bodyPr/>
          <a:lstStyle/>
          <a:p>
            <a:fld id="{1551BB0C-CFA8-4A1F-9AAE-D6B32E8256E7}" type="datetime1">
              <a:rPr lang="en-US" smtClean="0"/>
              <a:pPr/>
              <a:t>3/4/2019</a:t>
            </a:fld>
            <a:endParaRPr lang="en-US"/>
          </a:p>
        </p:txBody>
      </p:sp>
      <p:sp>
        <p:nvSpPr>
          <p:cNvPr id="9" name="Slide Number Placeholder 8"/>
          <p:cNvSpPr>
            <a:spLocks noGrp="1"/>
          </p:cNvSpPr>
          <p:nvPr>
            <p:ph type="sldNum" sz="quarter" idx="12"/>
          </p:nvPr>
        </p:nvSpPr>
        <p:spPr/>
        <p:txBody>
          <a:bodyPr/>
          <a:lstStyle/>
          <a:p>
            <a:fld id="{401CF334-2D5C-4859-84A6-CA7E6E43FAEB}" type="slidenum">
              <a:rPr lang="en-US" smtClean="0"/>
              <a:pPr/>
              <a:t>‹#›</a:t>
            </a:fld>
            <a:endParaRPr lang="en-US"/>
          </a:p>
        </p:txBody>
      </p:sp>
    </p:spTree>
    <p:extLst>
      <p:ext uri="{BB962C8B-B14F-4D97-AF65-F5344CB8AC3E}">
        <p14:creationId xmlns:p14="http://schemas.microsoft.com/office/powerpoint/2010/main" val="15597472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12800" y="274638"/>
            <a:ext cx="10566400" cy="1143000"/>
          </a:xfrm>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Add a footer</a:t>
            </a:r>
          </a:p>
        </p:txBody>
      </p:sp>
      <p:sp>
        <p:nvSpPr>
          <p:cNvPr id="3" name="Date Placeholder 2"/>
          <p:cNvSpPr>
            <a:spLocks noGrp="1"/>
          </p:cNvSpPr>
          <p:nvPr>
            <p:ph type="dt" sz="half" idx="10"/>
          </p:nvPr>
        </p:nvSpPr>
        <p:spPr/>
        <p:txBody>
          <a:bodyPr/>
          <a:lstStyle/>
          <a:p>
            <a:fld id="{2752348D-B72F-4FC3-A127-851C5E7B3A9E}" type="datetime1">
              <a:rPr lang="en-US" smtClean="0"/>
              <a:pPr/>
              <a:t>3/4/2019</a:t>
            </a:fld>
            <a:endParaRPr lang="en-US"/>
          </a:p>
        </p:txBody>
      </p:sp>
      <p:sp>
        <p:nvSpPr>
          <p:cNvPr id="5" name="Slide Number Placeholder 4"/>
          <p:cNvSpPr>
            <a:spLocks noGrp="1"/>
          </p:cNvSpPr>
          <p:nvPr>
            <p:ph type="sldNum" sz="quarter" idx="12"/>
          </p:nvPr>
        </p:nvSpPr>
        <p:spPr/>
        <p:txBody>
          <a:bodyPr/>
          <a:lstStyle/>
          <a:p>
            <a:fld id="{401CF334-2D5C-4859-84A6-CA7E6E43FAEB}" type="slidenum">
              <a:rPr lang="en-US" smtClean="0"/>
              <a:pPr/>
              <a:t>‹#›</a:t>
            </a:fld>
            <a:endParaRPr lang="en-US"/>
          </a:p>
        </p:txBody>
      </p:sp>
    </p:spTree>
    <p:extLst>
      <p:ext uri="{BB962C8B-B14F-4D97-AF65-F5344CB8AC3E}">
        <p14:creationId xmlns:p14="http://schemas.microsoft.com/office/powerpoint/2010/main" val="3866309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a:t>Add a footer</a:t>
            </a:r>
          </a:p>
        </p:txBody>
      </p:sp>
      <p:sp>
        <p:nvSpPr>
          <p:cNvPr id="2" name="Date Placeholder 1"/>
          <p:cNvSpPr>
            <a:spLocks noGrp="1"/>
          </p:cNvSpPr>
          <p:nvPr>
            <p:ph type="dt" sz="half" idx="10"/>
          </p:nvPr>
        </p:nvSpPr>
        <p:spPr/>
        <p:txBody>
          <a:bodyPr/>
          <a:lstStyle/>
          <a:p>
            <a:fld id="{D666EB1B-704A-4D5E-8D5F-456104532486}" type="datetime1">
              <a:rPr lang="en-US" smtClean="0"/>
              <a:pPr/>
              <a:t>3/4/2019</a:t>
            </a:fld>
            <a:endParaRPr lang="en-US"/>
          </a:p>
        </p:txBody>
      </p:sp>
      <p:sp>
        <p:nvSpPr>
          <p:cNvPr id="4" name="Slide Number Placeholder 3"/>
          <p:cNvSpPr>
            <a:spLocks noGrp="1"/>
          </p:cNvSpPr>
          <p:nvPr>
            <p:ph type="sldNum" sz="quarter" idx="12"/>
          </p:nvPr>
        </p:nvSpPr>
        <p:spPr/>
        <p:txBody>
          <a:bodyPr/>
          <a:lstStyle/>
          <a:p>
            <a:fld id="{401CF334-2D5C-4859-84A6-CA7E6E43FAEB}" type="slidenum">
              <a:rPr lang="en-US" smtClean="0"/>
              <a:pPr/>
              <a:t>‹#›</a:t>
            </a:fld>
            <a:endParaRPr lang="en-US"/>
          </a:p>
        </p:txBody>
      </p:sp>
    </p:spTree>
    <p:extLst>
      <p:ext uri="{BB962C8B-B14F-4D97-AF65-F5344CB8AC3E}">
        <p14:creationId xmlns:p14="http://schemas.microsoft.com/office/powerpoint/2010/main" val="3480439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6864" y="1447800"/>
            <a:ext cx="3962400" cy="1097280"/>
          </a:xfrm>
        </p:spPr>
        <p:txBody>
          <a:bodyPr anchor="b"/>
          <a:lstStyle>
            <a:lvl1pPr algn="l">
              <a:defRPr sz="2600" b="1" i="0" cap="none" baseline="0">
                <a:solidFill>
                  <a:schemeClr val="tx2">
                    <a:lumMod val="50000"/>
                  </a:schemeClr>
                </a:solidFill>
              </a:defRPr>
            </a:lvl1pPr>
          </a:lstStyle>
          <a:p>
            <a:r>
              <a:rPr lang="en-US"/>
              <a:t>Click to edit Master title style</a:t>
            </a:r>
            <a:endParaRPr lang="en-US" dirty="0"/>
          </a:p>
        </p:txBody>
      </p:sp>
      <p:sp>
        <p:nvSpPr>
          <p:cNvPr id="9" name="Content Placeholder 8"/>
          <p:cNvSpPr>
            <a:spLocks noGrp="1"/>
          </p:cNvSpPr>
          <p:nvPr>
            <p:ph sz="quarter" idx="13"/>
          </p:nvPr>
        </p:nvSpPr>
        <p:spPr>
          <a:xfrm>
            <a:off x="5283200" y="1447800"/>
            <a:ext cx="6197600" cy="4267200"/>
          </a:xfrm>
        </p:spPr>
        <p:txBody>
          <a:bodyPr/>
          <a:lstStyle>
            <a:lvl1pPr>
              <a:buClr>
                <a:schemeClr val="tx2">
                  <a:lumMod val="50000"/>
                </a:schemeClr>
              </a:buClr>
              <a:defRPr/>
            </a:lvl1pPr>
            <a:lvl2pPr>
              <a:buClr>
                <a:schemeClr val="tx2">
                  <a:lumMod val="50000"/>
                </a:schemeClr>
              </a:buClr>
              <a:defRPr/>
            </a:lvl2pPr>
            <a:lvl3pPr>
              <a:buClr>
                <a:schemeClr val="tx2">
                  <a:lumMod val="50000"/>
                </a:schemeClr>
              </a:buClr>
              <a:defRPr/>
            </a:lvl3pPr>
            <a:lvl4pPr>
              <a:buClr>
                <a:schemeClr val="tx2">
                  <a:lumMod val="50000"/>
                </a:schemeClr>
              </a:buClr>
              <a:defRPr/>
            </a:lvl4pPr>
            <a:lvl5pPr>
              <a:buClr>
                <a:schemeClr val="tx2">
                  <a:lumMod val="50000"/>
                </a:schemeClr>
              </a:buCl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16864" y="2547892"/>
            <a:ext cx="3962400" cy="3167109"/>
          </a:xfrm>
        </p:spPr>
        <p:txBody>
          <a:bodyPr tIns="9144">
            <a:normAutofit/>
          </a:bodyPr>
          <a:lstStyle>
            <a:lvl1pPr marL="0" indent="0">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a:t>Add a footer</a:t>
            </a:r>
          </a:p>
        </p:txBody>
      </p:sp>
      <p:sp>
        <p:nvSpPr>
          <p:cNvPr id="5" name="Date Placeholder 4"/>
          <p:cNvSpPr>
            <a:spLocks noGrp="1"/>
          </p:cNvSpPr>
          <p:nvPr>
            <p:ph type="dt" sz="half" idx="10"/>
          </p:nvPr>
        </p:nvSpPr>
        <p:spPr/>
        <p:txBody>
          <a:bodyPr/>
          <a:lstStyle/>
          <a:p>
            <a:fld id="{D96AFBEB-CD4D-45C5-9851-D1FF1EB5AB85}" type="datetime1">
              <a:rPr lang="en-US" smtClean="0"/>
              <a:pPr/>
              <a:t>3/4/2019</a:t>
            </a:fld>
            <a:endParaRPr lang="en-US"/>
          </a:p>
        </p:txBody>
      </p:sp>
      <p:sp>
        <p:nvSpPr>
          <p:cNvPr id="7" name="Slide Number Placeholder 6"/>
          <p:cNvSpPr>
            <a:spLocks noGrp="1"/>
          </p:cNvSpPr>
          <p:nvPr>
            <p:ph type="sldNum" sz="quarter" idx="12"/>
          </p:nvPr>
        </p:nvSpPr>
        <p:spPr/>
        <p:txBody>
          <a:bodyPr/>
          <a:lstStyle/>
          <a:p>
            <a:fld id="{401CF334-2D5C-4859-84A6-CA7E6E43FAEB}" type="slidenum">
              <a:rPr lang="en-US" smtClean="0"/>
              <a:pPr/>
              <a:t>‹#›</a:t>
            </a:fld>
            <a:endParaRPr lang="en-US"/>
          </a:p>
        </p:txBody>
      </p:sp>
    </p:spTree>
    <p:extLst>
      <p:ext uri="{BB962C8B-B14F-4D97-AF65-F5344CB8AC3E}">
        <p14:creationId xmlns:p14="http://schemas.microsoft.com/office/powerpoint/2010/main" val="7718000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800" y="1447800"/>
            <a:ext cx="3962400" cy="1097280"/>
          </a:xfrm>
        </p:spPr>
        <p:txBody>
          <a:bodyPr anchor="b"/>
          <a:lstStyle>
            <a:lvl1pPr algn="l">
              <a:defRPr sz="2600" b="1" i="0" cap="none" baseline="0">
                <a:solidFill>
                  <a:schemeClr val="tx2">
                    <a:lumMod val="50000"/>
                  </a:schemeClr>
                </a:solidFill>
              </a:defRPr>
            </a:lvl1pPr>
          </a:lstStyle>
          <a:p>
            <a:r>
              <a:rPr lang="en-US"/>
              <a:t>Click to edit Master title style</a:t>
            </a:r>
            <a:endParaRPr lang="en-US" dirty="0"/>
          </a:p>
        </p:txBody>
      </p:sp>
      <p:sp>
        <p:nvSpPr>
          <p:cNvPr id="10" name="Picture Placeholder 9" descr="An empty placeholder to add an image. Click on the placeholder and select the image that you wish to add"/>
          <p:cNvSpPr>
            <a:spLocks noGrp="1"/>
          </p:cNvSpPr>
          <p:nvPr>
            <p:ph type="pic" sz="quarter" idx="13"/>
          </p:nvPr>
        </p:nvSpPr>
        <p:spPr>
          <a:xfrm>
            <a:off x="6301232" y="1539240"/>
            <a:ext cx="4431538" cy="3272790"/>
          </a:xfrm>
        </p:spPr>
        <p:txBody>
          <a:bodyPr/>
          <a:lstStyle>
            <a:lvl1pPr marL="0" indent="0">
              <a:buNone/>
              <a:defRPr/>
            </a:lvl1pPr>
          </a:lstStyle>
          <a:p>
            <a:r>
              <a:rPr lang="en-US"/>
              <a:t>Click icon to add picture</a:t>
            </a:r>
            <a:endParaRPr lang="en-US" dirty="0"/>
          </a:p>
        </p:txBody>
      </p:sp>
      <p:sp>
        <p:nvSpPr>
          <p:cNvPr id="4" name="Text Placeholder 3"/>
          <p:cNvSpPr>
            <a:spLocks noGrp="1"/>
          </p:cNvSpPr>
          <p:nvPr>
            <p:ph type="body" sz="half" idx="2"/>
          </p:nvPr>
        </p:nvSpPr>
        <p:spPr>
          <a:xfrm>
            <a:off x="812800" y="2547891"/>
            <a:ext cx="3962400" cy="2405109"/>
          </a:xfrm>
        </p:spPr>
        <p:txBody>
          <a:bodyPr tIns="9144">
            <a:normAutofit/>
          </a:bodyPr>
          <a:lstStyle>
            <a:lvl1pPr marL="0" indent="0">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a:t>Add a footer</a:t>
            </a:r>
          </a:p>
        </p:txBody>
      </p:sp>
      <p:sp>
        <p:nvSpPr>
          <p:cNvPr id="5" name="Date Placeholder 4"/>
          <p:cNvSpPr>
            <a:spLocks noGrp="1"/>
          </p:cNvSpPr>
          <p:nvPr>
            <p:ph type="dt" sz="half" idx="10"/>
          </p:nvPr>
        </p:nvSpPr>
        <p:spPr/>
        <p:txBody>
          <a:bodyPr/>
          <a:lstStyle/>
          <a:p>
            <a:fld id="{B285B7EB-0ACD-4247-AA3F-1B0B49109B84}" type="datetime1">
              <a:rPr lang="en-US" smtClean="0"/>
              <a:pPr/>
              <a:t>3/4/2019</a:t>
            </a:fld>
            <a:endParaRPr lang="en-US"/>
          </a:p>
        </p:txBody>
      </p:sp>
      <p:sp>
        <p:nvSpPr>
          <p:cNvPr id="7" name="Slide Number Placeholder 6"/>
          <p:cNvSpPr>
            <a:spLocks noGrp="1"/>
          </p:cNvSpPr>
          <p:nvPr>
            <p:ph type="sldNum" sz="quarter" idx="12"/>
          </p:nvPr>
        </p:nvSpPr>
        <p:spPr/>
        <p:txBody>
          <a:bodyPr/>
          <a:lstStyle/>
          <a:p>
            <a:fld id="{401CF334-2D5C-4859-84A6-CA7E6E43FAEB}" type="slidenum">
              <a:rPr lang="en-US" smtClean="0"/>
              <a:pPr/>
              <a:t>‹#›</a:t>
            </a:fld>
            <a:endParaRPr lang="en-US"/>
          </a:p>
        </p:txBody>
      </p:sp>
    </p:spTree>
    <p:extLst>
      <p:ext uri="{BB962C8B-B14F-4D97-AF65-F5344CB8AC3E}">
        <p14:creationId xmlns:p14="http://schemas.microsoft.com/office/powerpoint/2010/main" val="3362831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lvl1pPr>
              <a:buClr>
                <a:schemeClr val="tx2">
                  <a:lumMod val="50000"/>
                </a:schemeClr>
              </a:buClr>
              <a:defRPr/>
            </a:lvl1pPr>
            <a:lvl2pPr>
              <a:buClr>
                <a:schemeClr val="tx2">
                  <a:lumMod val="50000"/>
                </a:schemeClr>
              </a:buClr>
              <a:defRPr/>
            </a:lvl2pPr>
            <a:lvl3pPr>
              <a:buClr>
                <a:schemeClr val="tx2">
                  <a:lumMod val="50000"/>
                </a:schemeClr>
              </a:buClr>
              <a:defRPr/>
            </a:lvl3pPr>
            <a:lvl4pPr>
              <a:buClr>
                <a:schemeClr val="tx2">
                  <a:lumMod val="50000"/>
                </a:schemeClr>
              </a:buClr>
              <a:defRPr/>
            </a:lvl4pPr>
            <a:lvl5pPr>
              <a:buClr>
                <a:schemeClr val="tx2">
                  <a:lumMod val="50000"/>
                </a:schemeClr>
              </a:buCl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a:t>Add a footer</a:t>
            </a:r>
          </a:p>
        </p:txBody>
      </p:sp>
      <p:sp>
        <p:nvSpPr>
          <p:cNvPr id="4" name="Date Placeholder 3"/>
          <p:cNvSpPr>
            <a:spLocks noGrp="1"/>
          </p:cNvSpPr>
          <p:nvPr>
            <p:ph type="dt" sz="half" idx="10"/>
          </p:nvPr>
        </p:nvSpPr>
        <p:spPr/>
        <p:txBody>
          <a:bodyPr/>
          <a:lstStyle/>
          <a:p>
            <a:fld id="{4A5D68D4-D432-4190-8060-492B59F98A87}" type="datetime1">
              <a:rPr lang="en-US" smtClean="0"/>
              <a:pPr/>
              <a:t>3/4/2019</a:t>
            </a:fld>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pPr/>
              <a:t>‹#›</a:t>
            </a:fld>
            <a:endParaRPr lang="en-US"/>
          </a:p>
        </p:txBody>
      </p:sp>
    </p:spTree>
    <p:extLst>
      <p:ext uri="{BB962C8B-B14F-4D97-AF65-F5344CB8AC3E}">
        <p14:creationId xmlns:p14="http://schemas.microsoft.com/office/powerpoint/2010/main" val="34296767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lvl1pPr>
              <a:buClr>
                <a:schemeClr val="tx2">
                  <a:lumMod val="50000"/>
                </a:schemeClr>
              </a:buClr>
              <a:defRPr/>
            </a:lvl1pPr>
            <a:lvl2pPr>
              <a:buClr>
                <a:schemeClr val="tx2">
                  <a:lumMod val="50000"/>
                </a:schemeClr>
              </a:buClr>
              <a:defRPr/>
            </a:lvl2pPr>
            <a:lvl3pPr>
              <a:buClr>
                <a:schemeClr val="tx2">
                  <a:lumMod val="50000"/>
                </a:schemeClr>
              </a:buClr>
              <a:defRPr/>
            </a:lvl3pPr>
            <a:lvl4pPr>
              <a:buClr>
                <a:schemeClr val="tx2">
                  <a:lumMod val="50000"/>
                </a:schemeClr>
              </a:buClr>
              <a:defRPr/>
            </a:lvl4pPr>
            <a:lvl5pPr>
              <a:buClr>
                <a:schemeClr val="tx2">
                  <a:lumMod val="50000"/>
                </a:schemeClr>
              </a:buCl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a:t>Add a footer</a:t>
            </a:r>
          </a:p>
        </p:txBody>
      </p:sp>
      <p:sp>
        <p:nvSpPr>
          <p:cNvPr id="4" name="Date Placeholder 3"/>
          <p:cNvSpPr>
            <a:spLocks noGrp="1"/>
          </p:cNvSpPr>
          <p:nvPr>
            <p:ph type="dt" sz="half" idx="10"/>
          </p:nvPr>
        </p:nvSpPr>
        <p:spPr/>
        <p:txBody>
          <a:bodyPr/>
          <a:lstStyle/>
          <a:p>
            <a:fld id="{5AF4EF83-7D73-495D-9915-41737B990DFC}" type="datetime1">
              <a:rPr lang="en-US" smtClean="0"/>
              <a:pPr/>
              <a:t>3/4/2019</a:t>
            </a:fld>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pPr/>
              <a:t>‹#›</a:t>
            </a:fld>
            <a:endParaRPr lang="en-US"/>
          </a:p>
        </p:txBody>
      </p:sp>
    </p:spTree>
    <p:extLst>
      <p:ext uri="{BB962C8B-B14F-4D97-AF65-F5344CB8AC3E}">
        <p14:creationId xmlns:p14="http://schemas.microsoft.com/office/powerpoint/2010/main" val="270533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a:blip r:embed="rId13" cstate="email">
            <a:duotone>
              <a:schemeClr val="accent1">
                <a:shade val="45000"/>
                <a:satMod val="135000"/>
              </a:schemeClr>
              <a:prstClr val="white"/>
            </a:duotone>
            <a:extLst>
              <a:ext uri="{BEBA8EAE-BF5A-486C-A8C5-ECC9F3942E4B}">
                <a14:imgProps xmlns:a14="http://schemas.microsoft.com/office/drawing/2010/main">
                  <a14:imgLayer r:embed="rId14">
                    <a14:imgEffect>
                      <a14:sharpenSoften amount="-50000"/>
                    </a14:imgEffect>
                    <a14:imgEffect>
                      <a14:saturation sat="66000"/>
                    </a14:imgEffect>
                  </a14:imgLayer>
                </a14:imgProps>
              </a:ext>
              <a:ext uri="{28A0092B-C50C-407E-A947-70E740481C1C}">
                <a14:useLocalDpi xmlns:a14="http://schemas.microsoft.com/office/drawing/2010/main"/>
              </a:ext>
            </a:extLst>
          </a:blip>
          <a:stretch>
            <a:fillRect/>
          </a:stretch>
        </p:blipFill>
        <p:spPr>
          <a:xfrm>
            <a:off x="0" y="0"/>
            <a:ext cx="12192000" cy="6858000"/>
          </a:xfrm>
          <a:prstGeom prst="rect">
            <a:avLst/>
          </a:prstGeom>
          <a:noFill/>
          <a:ln>
            <a:noFill/>
          </a:ln>
        </p:spPr>
      </p:pic>
      <p:sp>
        <p:nvSpPr>
          <p:cNvPr id="2" name="Title Placeholder 1"/>
          <p:cNvSpPr>
            <a:spLocks noGrp="1"/>
          </p:cNvSpPr>
          <p:nvPr>
            <p:ph type="title"/>
          </p:nvPr>
        </p:nvSpPr>
        <p:spPr>
          <a:xfrm>
            <a:off x="812800" y="274638"/>
            <a:ext cx="10566400" cy="1143000"/>
          </a:xfrm>
          <a:prstGeom prst="rect">
            <a:avLst/>
          </a:prstGeom>
        </p:spPr>
        <p:txBody>
          <a:bodyPr vert="horz" lIns="91440" tIns="45720" rIns="91440" bIns="45720" rtlCol="0" anchor="b"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812800" y="1600201"/>
            <a:ext cx="105664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812800" y="6356351"/>
            <a:ext cx="3860800" cy="365125"/>
          </a:xfrm>
          <a:prstGeom prst="rect">
            <a:avLst/>
          </a:prstGeom>
        </p:spPr>
        <p:txBody>
          <a:bodyPr vert="horz" lIns="91440" tIns="45720" rIns="91440" bIns="45720" rtlCol="0" anchor="ctr"/>
          <a:lstStyle>
            <a:lvl1pPr algn="l">
              <a:defRPr sz="1100" cap="all" spc="60" baseline="0">
                <a:solidFill>
                  <a:schemeClr val="tx2">
                    <a:lumMod val="50000"/>
                  </a:schemeClr>
                </a:solidFill>
              </a:defRPr>
            </a:lvl1pPr>
          </a:lstStyle>
          <a:p>
            <a:r>
              <a:rPr lang="en-US" dirty="0"/>
              <a:t>Add a footer</a:t>
            </a:r>
          </a:p>
        </p:txBody>
      </p:sp>
      <p:sp>
        <p:nvSpPr>
          <p:cNvPr id="4" name="Date Placeholder 3"/>
          <p:cNvSpPr>
            <a:spLocks noGrp="1"/>
          </p:cNvSpPr>
          <p:nvPr>
            <p:ph type="dt" sz="half" idx="2"/>
          </p:nvPr>
        </p:nvSpPr>
        <p:spPr>
          <a:xfrm>
            <a:off x="7620000" y="6356351"/>
            <a:ext cx="2032000" cy="365125"/>
          </a:xfrm>
          <a:prstGeom prst="rect">
            <a:avLst/>
          </a:prstGeom>
        </p:spPr>
        <p:txBody>
          <a:bodyPr vert="horz" lIns="91440" tIns="45720" rIns="91440" bIns="45720" rtlCol="0" anchor="ctr"/>
          <a:lstStyle>
            <a:lvl1pPr algn="r">
              <a:defRPr sz="1100" strike="noStrike" spc="60" baseline="0">
                <a:solidFill>
                  <a:schemeClr val="tx2">
                    <a:lumMod val="50000"/>
                  </a:schemeClr>
                </a:solidFill>
              </a:defRPr>
            </a:lvl1pPr>
          </a:lstStyle>
          <a:p>
            <a:fld id="{8254F2F0-E062-4E41-9176-AEE9734E64AC}" type="datetime1">
              <a:rPr lang="en-US" smtClean="0"/>
              <a:pPr/>
              <a:t>3/4/2019</a:t>
            </a:fld>
            <a:endParaRPr lang="en-US" dirty="0"/>
          </a:p>
        </p:txBody>
      </p:sp>
      <p:sp>
        <p:nvSpPr>
          <p:cNvPr id="6" name="Slide Number Placeholder 5"/>
          <p:cNvSpPr>
            <a:spLocks noGrp="1"/>
          </p:cNvSpPr>
          <p:nvPr>
            <p:ph type="sldNum" sz="quarter" idx="4"/>
          </p:nvPr>
        </p:nvSpPr>
        <p:spPr>
          <a:xfrm>
            <a:off x="10058400" y="6356351"/>
            <a:ext cx="1320800" cy="365125"/>
          </a:xfrm>
          <a:prstGeom prst="rect">
            <a:avLst/>
          </a:prstGeom>
        </p:spPr>
        <p:txBody>
          <a:bodyPr vert="horz" lIns="91440" tIns="45720" rIns="91440" bIns="45720" rtlCol="0" anchor="ctr"/>
          <a:lstStyle>
            <a:lvl1pPr algn="r">
              <a:defRPr sz="1300" baseline="0">
                <a:solidFill>
                  <a:schemeClr val="tx2">
                    <a:lumMod val="50000"/>
                  </a:schemeClr>
                </a:solidFill>
              </a:defRPr>
            </a:lvl1pPr>
          </a:lstStyle>
          <a:p>
            <a:fld id="{401CF334-2D5C-4859-84A6-CA7E6E43FAEB}" type="slidenum">
              <a:rPr lang="en-US" smtClean="0"/>
              <a:pPr/>
              <a:t>‹#›</a:t>
            </a:fld>
            <a:endParaRPr lang="en-US"/>
          </a:p>
        </p:txBody>
      </p:sp>
    </p:spTree>
    <p:extLst>
      <p:ext uri="{BB962C8B-B14F-4D97-AF65-F5344CB8AC3E}">
        <p14:creationId xmlns:p14="http://schemas.microsoft.com/office/powerpoint/2010/main" val="4201697701"/>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spcBef>
          <a:spcPct val="0"/>
        </a:spcBef>
        <a:buNone/>
        <a:defRPr sz="3600" b="1" kern="1200" cap="all" spc="50" baseline="0">
          <a:solidFill>
            <a:schemeClr val="tx2">
              <a:lumMod val="50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914400" rtl="0" eaLnBrk="1" latinLnBrk="0" hangingPunct="1">
        <a:lnSpc>
          <a:spcPct val="100000"/>
        </a:lnSpc>
        <a:spcBef>
          <a:spcPct val="20000"/>
        </a:spcBef>
        <a:spcAft>
          <a:spcPts val="600"/>
        </a:spcAft>
        <a:buClr>
          <a:schemeClr val="tx1"/>
        </a:buClr>
        <a:buFont typeface="Arial" pitchFamily="34" charset="0"/>
        <a:buChar char="•"/>
        <a:defRPr sz="2000" kern="1200" spc="30" baseline="0">
          <a:solidFill>
            <a:schemeClr val="tx2">
              <a:lumMod val="50000"/>
            </a:schemeClr>
          </a:solidFill>
          <a:latin typeface="+mn-lt"/>
          <a:ea typeface="+mn-ea"/>
          <a:cs typeface="+mn-cs"/>
        </a:defRPr>
      </a:lvl1pPr>
      <a:lvl2pPr marL="742950" indent="-285750" algn="l" defTabSz="914400" rtl="0" eaLnBrk="1" latinLnBrk="0" hangingPunct="1">
        <a:lnSpc>
          <a:spcPct val="100000"/>
        </a:lnSpc>
        <a:spcBef>
          <a:spcPct val="20000"/>
        </a:spcBef>
        <a:spcAft>
          <a:spcPts val="600"/>
        </a:spcAft>
        <a:buClr>
          <a:schemeClr val="tx1"/>
        </a:buClr>
        <a:buFont typeface="Arial" pitchFamily="34" charset="0"/>
        <a:buChar char="•"/>
        <a:defRPr sz="2000" kern="1200" spc="30" baseline="0">
          <a:solidFill>
            <a:schemeClr val="tx2">
              <a:lumMod val="50000"/>
            </a:schemeClr>
          </a:solidFill>
          <a:latin typeface="+mn-lt"/>
          <a:ea typeface="+mn-ea"/>
          <a:cs typeface="+mn-cs"/>
        </a:defRPr>
      </a:lvl2pPr>
      <a:lvl3pPr marL="1143000" indent="-228600" algn="l" defTabSz="914400" rtl="0" eaLnBrk="1" latinLnBrk="0" hangingPunct="1">
        <a:lnSpc>
          <a:spcPct val="100000"/>
        </a:lnSpc>
        <a:spcBef>
          <a:spcPct val="20000"/>
        </a:spcBef>
        <a:spcAft>
          <a:spcPts val="600"/>
        </a:spcAft>
        <a:buClr>
          <a:schemeClr val="tx2">
            <a:lumMod val="50000"/>
          </a:schemeClr>
        </a:buClr>
        <a:buFont typeface="Arial" pitchFamily="34" charset="0"/>
        <a:buChar char="•"/>
        <a:defRPr sz="2000" kern="1200" spc="30" baseline="0">
          <a:solidFill>
            <a:schemeClr val="tx2">
              <a:lumMod val="50000"/>
            </a:schemeClr>
          </a:solidFill>
          <a:latin typeface="+mn-lt"/>
          <a:ea typeface="+mn-ea"/>
          <a:cs typeface="+mn-cs"/>
        </a:defRPr>
      </a:lvl3pPr>
      <a:lvl4pPr marL="1600200" indent="-228600" algn="l" defTabSz="914400" rtl="0" eaLnBrk="1" latinLnBrk="0" hangingPunct="1">
        <a:lnSpc>
          <a:spcPct val="100000"/>
        </a:lnSpc>
        <a:spcBef>
          <a:spcPct val="20000"/>
        </a:spcBef>
        <a:spcAft>
          <a:spcPts val="600"/>
        </a:spcAft>
        <a:buClr>
          <a:schemeClr val="tx1"/>
        </a:buClr>
        <a:buFont typeface="Arial" pitchFamily="34" charset="0"/>
        <a:buChar char="•"/>
        <a:defRPr sz="2000" kern="1200" spc="30" baseline="0">
          <a:solidFill>
            <a:schemeClr val="tx2">
              <a:lumMod val="50000"/>
            </a:schemeClr>
          </a:solidFill>
          <a:latin typeface="+mn-lt"/>
          <a:ea typeface="+mn-ea"/>
          <a:cs typeface="+mn-cs"/>
        </a:defRPr>
      </a:lvl4pPr>
      <a:lvl5pPr marL="2057400" indent="-228600" algn="l" defTabSz="914400" rtl="0" eaLnBrk="1" latinLnBrk="0" hangingPunct="1">
        <a:lnSpc>
          <a:spcPct val="100000"/>
        </a:lnSpc>
        <a:spcBef>
          <a:spcPct val="20000"/>
        </a:spcBef>
        <a:spcAft>
          <a:spcPts val="600"/>
        </a:spcAft>
        <a:buClr>
          <a:schemeClr val="tx1"/>
        </a:buClr>
        <a:buFont typeface="Arial" pitchFamily="34" charset="0"/>
        <a:buChar char="•"/>
        <a:defRPr sz="2000" kern="1200" spc="30" baseline="0">
          <a:solidFill>
            <a:schemeClr val="tx2">
              <a:lumMod val="50000"/>
            </a:schemeClr>
          </a:solidFill>
          <a:latin typeface="+mn-lt"/>
          <a:ea typeface="+mn-ea"/>
          <a:cs typeface="+mn-cs"/>
        </a:defRPr>
      </a:lvl5pPr>
      <a:lvl6pPr marL="2514600" indent="-228600" algn="l" defTabSz="914400" rtl="0" eaLnBrk="1" latinLnBrk="0" hangingPunct="1">
        <a:lnSpc>
          <a:spcPct val="100000"/>
        </a:lnSpc>
        <a:spcBef>
          <a:spcPct val="20000"/>
        </a:spcBef>
        <a:spcAft>
          <a:spcPts val="600"/>
        </a:spcAft>
        <a:buClr>
          <a:schemeClr val="tx2">
            <a:lumMod val="50000"/>
          </a:schemeClr>
        </a:buClr>
        <a:buFont typeface="Arial" pitchFamily="34" charset="0"/>
        <a:buChar char="•"/>
        <a:defRPr sz="1700" kern="1200">
          <a:solidFill>
            <a:schemeClr val="tx2">
              <a:lumMod val="50000"/>
            </a:schemeClr>
          </a:solidFill>
          <a:latin typeface="+mn-lt"/>
          <a:ea typeface="+mn-ea"/>
          <a:cs typeface="+mn-cs"/>
        </a:defRPr>
      </a:lvl6pPr>
      <a:lvl7pPr marL="2971800" indent="-228600" algn="l" defTabSz="914400" rtl="0" eaLnBrk="1" latinLnBrk="0" hangingPunct="1">
        <a:lnSpc>
          <a:spcPct val="100000"/>
        </a:lnSpc>
        <a:spcBef>
          <a:spcPct val="20000"/>
        </a:spcBef>
        <a:spcAft>
          <a:spcPts val="600"/>
        </a:spcAft>
        <a:buClr>
          <a:schemeClr val="tx2">
            <a:lumMod val="50000"/>
          </a:schemeClr>
        </a:buClr>
        <a:buFont typeface="Arial" pitchFamily="34" charset="0"/>
        <a:buChar char="•"/>
        <a:defRPr sz="1700" kern="1200">
          <a:solidFill>
            <a:schemeClr val="tx2">
              <a:lumMod val="50000"/>
            </a:schemeClr>
          </a:solidFill>
          <a:latin typeface="+mn-lt"/>
          <a:ea typeface="+mn-ea"/>
          <a:cs typeface="+mn-cs"/>
        </a:defRPr>
      </a:lvl7pPr>
      <a:lvl8pPr marL="3429000" indent="-228600" algn="l" defTabSz="914400" rtl="0" eaLnBrk="1" latinLnBrk="0" hangingPunct="1">
        <a:lnSpc>
          <a:spcPct val="100000"/>
        </a:lnSpc>
        <a:spcBef>
          <a:spcPct val="20000"/>
        </a:spcBef>
        <a:spcAft>
          <a:spcPts val="600"/>
        </a:spcAft>
        <a:buClr>
          <a:schemeClr val="tx2">
            <a:lumMod val="50000"/>
          </a:schemeClr>
        </a:buClr>
        <a:buFont typeface="Arial" pitchFamily="34" charset="0"/>
        <a:buChar char="•"/>
        <a:defRPr sz="1700" kern="1200">
          <a:solidFill>
            <a:schemeClr val="tx2">
              <a:lumMod val="50000"/>
            </a:schemeClr>
          </a:solidFill>
          <a:latin typeface="+mn-lt"/>
          <a:ea typeface="+mn-ea"/>
          <a:cs typeface="+mn-cs"/>
        </a:defRPr>
      </a:lvl8pPr>
      <a:lvl9pPr marL="3886200" indent="-228600" algn="l" defTabSz="914400" rtl="0" eaLnBrk="1" latinLnBrk="0" hangingPunct="1">
        <a:lnSpc>
          <a:spcPct val="100000"/>
        </a:lnSpc>
        <a:spcBef>
          <a:spcPct val="20000"/>
        </a:spcBef>
        <a:spcAft>
          <a:spcPts val="600"/>
        </a:spcAft>
        <a:buClr>
          <a:schemeClr val="tx2">
            <a:lumMod val="50000"/>
          </a:schemeClr>
        </a:buClr>
        <a:buFont typeface="Arial" pitchFamily="34" charset="0"/>
        <a:buChar char="•"/>
        <a:defRPr sz="1700" kern="1200">
          <a:solidFill>
            <a:schemeClr val="tx2">
              <a:lumMod val="50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video" Target="https://www.youtube.com/embed/C-uyB5I6WnQ" TargetMode="External"/><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8" Type="http://schemas.openxmlformats.org/officeDocument/2006/relationships/hyperlink" Target="https://www.youtube.com/watch?v=C-uyB5I6WnQ" TargetMode="External"/><Relationship Id="rId3" Type="http://schemas.openxmlformats.org/officeDocument/2006/relationships/hyperlink" Target="https://www.bacp.co.uk/careers/work-for-bacp/equality-and-diversity/" TargetMode="External"/><Relationship Id="rId7" Type="http://schemas.openxmlformats.org/officeDocument/2006/relationships/hyperlink" Target="https://globaldiversitypractice.com/what-is-diversity-inclusion/"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hyperlink" Target="https://www.legislation.gov.uk/ukpga/2010/15/contents" TargetMode="External"/><Relationship Id="rId5" Type="http://schemas.openxmlformats.org/officeDocument/2006/relationships/hyperlink" Target="https://www.collinsdictionary.com/dictionary/english/equal-opportunity" TargetMode="External"/><Relationship Id="rId4" Type="http://schemas.openxmlformats.org/officeDocument/2006/relationships/hyperlink" Target="https://dictionary.cambridge.org/dictionary/english/inclusivity" TargetMode="External"/><Relationship Id="rId9" Type="http://schemas.openxmlformats.org/officeDocument/2006/relationships/hyperlink" Target="https://resources.workable.com/equal-opportunity-company-poli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958975"/>
            <a:ext cx="10363200" cy="1470025"/>
          </a:xfrm>
        </p:spPr>
        <p:txBody>
          <a:bodyPr/>
          <a:lstStyle/>
          <a:p>
            <a:r>
              <a:rPr lang="en-US" sz="3600" b="0" dirty="0">
                <a:latin typeface="Sitka Text" panose="02000505000000020004" pitchFamily="2" charset="0"/>
              </a:rPr>
              <a:t>The Lighthouse</a:t>
            </a:r>
            <a:br>
              <a:rPr lang="en-US" sz="3600" b="0" dirty="0">
                <a:latin typeface="Sitka Text" panose="02000505000000020004" pitchFamily="2" charset="0"/>
              </a:rPr>
            </a:br>
            <a:r>
              <a:rPr lang="en-US" sz="3600" b="0" dirty="0">
                <a:latin typeface="Sitka Text" panose="02000505000000020004" pitchFamily="2" charset="0"/>
              </a:rPr>
              <a:t> </a:t>
            </a:r>
            <a:endParaRPr lang="en-US" sz="1800" b="0" dirty="0">
              <a:latin typeface="Sitka Text" panose="02000505000000020004" pitchFamily="2" charset="0"/>
            </a:endParaRPr>
          </a:p>
        </p:txBody>
      </p:sp>
      <p:sp>
        <p:nvSpPr>
          <p:cNvPr id="3" name="Subtitle 2"/>
          <p:cNvSpPr>
            <a:spLocks noGrp="1"/>
          </p:cNvSpPr>
          <p:nvPr>
            <p:ph type="subTitle" idx="1"/>
          </p:nvPr>
        </p:nvSpPr>
        <p:spPr/>
        <p:txBody>
          <a:bodyPr/>
          <a:lstStyle/>
          <a:p>
            <a:r>
              <a:rPr lang="en-US" dirty="0">
                <a:latin typeface="Sitka Text" panose="02000505000000020004" pitchFamily="2" charset="0"/>
              </a:rPr>
              <a:t>Equal Opportunities, Inclusivity &amp; Diversity</a:t>
            </a:r>
          </a:p>
          <a:p>
            <a:r>
              <a:rPr lang="en-US" dirty="0">
                <a:latin typeface="Sitka Text" panose="02000505000000020004" pitchFamily="2" charset="0"/>
              </a:rPr>
              <a:t>Marnie Elizabeth Griffiths</a:t>
            </a:r>
          </a:p>
        </p:txBody>
      </p:sp>
    </p:spTree>
    <p:extLst>
      <p:ext uri="{BB962C8B-B14F-4D97-AF65-F5344CB8AC3E}">
        <p14:creationId xmlns:p14="http://schemas.microsoft.com/office/powerpoint/2010/main" val="3866448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circle(in)">
                                      <p:cBhvr>
                                        <p:cTn id="14" dur="20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circle(in)">
                                      <p:cBhvr>
                                        <p:cTn id="19"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hought Bubble: Cloud 3">
            <a:extLst>
              <a:ext uri="{FF2B5EF4-FFF2-40B4-BE49-F238E27FC236}">
                <a16:creationId xmlns:a16="http://schemas.microsoft.com/office/drawing/2014/main" id="{CE7FFD4E-E405-4CED-AFBD-A050E2359ECE}"/>
              </a:ext>
            </a:extLst>
          </p:cNvPr>
          <p:cNvSpPr/>
          <p:nvPr/>
        </p:nvSpPr>
        <p:spPr>
          <a:xfrm>
            <a:off x="2857500" y="1924050"/>
            <a:ext cx="6477000" cy="3009900"/>
          </a:xfrm>
          <a:prstGeom prst="cloudCallout">
            <a:avLst/>
          </a:prstGeom>
          <a:solidFill>
            <a:schemeClr val="bg1"/>
          </a:solidFill>
          <a:ln w="76200">
            <a:solidFill>
              <a:schemeClr val="accent1">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4800" dirty="0">
                <a:solidFill>
                  <a:schemeClr val="accent1">
                    <a:lumMod val="50000"/>
                  </a:schemeClr>
                </a:solidFill>
                <a:latin typeface="Sitka Text" panose="02000505000000020004" pitchFamily="2" charset="0"/>
              </a:rPr>
              <a:t>Quick notice</a:t>
            </a:r>
          </a:p>
        </p:txBody>
      </p:sp>
    </p:spTree>
    <p:extLst>
      <p:ext uri="{BB962C8B-B14F-4D97-AF65-F5344CB8AC3E}">
        <p14:creationId xmlns:p14="http://schemas.microsoft.com/office/powerpoint/2010/main" val="3855260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5A5E210-454F-4219-8DC7-1E0201D3EBBF}"/>
              </a:ext>
            </a:extLst>
          </p:cNvPr>
          <p:cNvSpPr txBox="1"/>
          <p:nvPr/>
        </p:nvSpPr>
        <p:spPr>
          <a:xfrm>
            <a:off x="1510749" y="709543"/>
            <a:ext cx="8408504" cy="707886"/>
          </a:xfrm>
          <a:prstGeom prst="rect">
            <a:avLst/>
          </a:prstGeom>
          <a:noFill/>
          <a:ln>
            <a:noFill/>
          </a:ln>
        </p:spPr>
        <p:txBody>
          <a:bodyPr wrap="square" rtlCol="0" anchor="ctr" anchorCtr="1">
            <a:spAutoFit/>
          </a:bodyPr>
          <a:lstStyle/>
          <a:p>
            <a:pPr algn="ctr"/>
            <a:r>
              <a:rPr lang="en-GB" sz="4000" dirty="0">
                <a:latin typeface="Sitka Banner" panose="02000505000000020004" pitchFamily="2" charset="0"/>
              </a:rPr>
              <a:t>What are equal opportunities?</a:t>
            </a:r>
          </a:p>
        </p:txBody>
      </p:sp>
      <p:sp>
        <p:nvSpPr>
          <p:cNvPr id="2" name="TextBox 1">
            <a:extLst>
              <a:ext uri="{FF2B5EF4-FFF2-40B4-BE49-F238E27FC236}">
                <a16:creationId xmlns:a16="http://schemas.microsoft.com/office/drawing/2014/main" id="{F93D25C6-3A69-4DE7-89E6-AE5B46EE23CC}"/>
              </a:ext>
            </a:extLst>
          </p:cNvPr>
          <p:cNvSpPr txBox="1"/>
          <p:nvPr/>
        </p:nvSpPr>
        <p:spPr>
          <a:xfrm>
            <a:off x="1695450" y="2038856"/>
            <a:ext cx="8408504" cy="3046988"/>
          </a:xfrm>
          <a:prstGeom prst="rect">
            <a:avLst/>
          </a:prstGeom>
          <a:noFill/>
          <a:ln>
            <a:noFill/>
          </a:ln>
        </p:spPr>
        <p:txBody>
          <a:bodyPr wrap="square" rtlCol="0" anchor="ctr" anchorCtr="1">
            <a:spAutoFit/>
          </a:bodyPr>
          <a:lstStyle/>
          <a:p>
            <a:r>
              <a:rPr lang="en-GB" sz="3200" dirty="0">
                <a:latin typeface="Sitka Text" panose="02000505000000020004" pitchFamily="2" charset="0"/>
              </a:rPr>
              <a:t>	Equality of opportunity refers to the fairness of processes through which individuals with different backgrounds or from different social groups reach particular outcomes, such as educational or occupational goals. </a:t>
            </a:r>
          </a:p>
        </p:txBody>
      </p:sp>
    </p:spTree>
    <p:extLst>
      <p:ext uri="{BB962C8B-B14F-4D97-AF65-F5344CB8AC3E}">
        <p14:creationId xmlns:p14="http://schemas.microsoft.com/office/powerpoint/2010/main" val="833507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A4E9A2-1845-434F-944F-E25495D057B8}"/>
              </a:ext>
            </a:extLst>
          </p:cNvPr>
          <p:cNvSpPr txBox="1"/>
          <p:nvPr/>
        </p:nvSpPr>
        <p:spPr>
          <a:xfrm>
            <a:off x="2990850" y="712798"/>
            <a:ext cx="5943600" cy="769441"/>
          </a:xfrm>
          <a:prstGeom prst="rect">
            <a:avLst/>
          </a:prstGeom>
          <a:noFill/>
          <a:ln>
            <a:noFill/>
          </a:ln>
        </p:spPr>
        <p:txBody>
          <a:bodyPr wrap="square" rtlCol="0" anchor="ctr" anchorCtr="1">
            <a:spAutoFit/>
          </a:bodyPr>
          <a:lstStyle/>
          <a:p>
            <a:r>
              <a:rPr lang="en-GB" sz="4400" dirty="0">
                <a:latin typeface="Sitka Text" panose="02000505000000020004" pitchFamily="2" charset="0"/>
              </a:rPr>
              <a:t>What is inclusivity?</a:t>
            </a:r>
          </a:p>
        </p:txBody>
      </p:sp>
      <p:sp>
        <p:nvSpPr>
          <p:cNvPr id="3" name="TextBox 2">
            <a:extLst>
              <a:ext uri="{FF2B5EF4-FFF2-40B4-BE49-F238E27FC236}">
                <a16:creationId xmlns:a16="http://schemas.microsoft.com/office/drawing/2014/main" id="{07D60DEB-CF35-43CB-A593-ED4A838613EF}"/>
              </a:ext>
            </a:extLst>
          </p:cNvPr>
          <p:cNvSpPr txBox="1"/>
          <p:nvPr/>
        </p:nvSpPr>
        <p:spPr>
          <a:xfrm>
            <a:off x="1600200" y="2715746"/>
            <a:ext cx="9467850" cy="1637179"/>
          </a:xfrm>
          <a:prstGeom prst="rect">
            <a:avLst/>
          </a:prstGeom>
          <a:noFill/>
          <a:ln>
            <a:noFill/>
          </a:ln>
        </p:spPr>
        <p:txBody>
          <a:bodyPr wrap="square" rtlCol="0" anchor="ctr" anchorCtr="1">
            <a:spAutoFit/>
          </a:bodyPr>
          <a:lstStyle/>
          <a:p>
            <a:pPr lvl="0">
              <a:lnSpc>
                <a:spcPct val="107000"/>
              </a:lnSpc>
              <a:spcAft>
                <a:spcPts val="800"/>
              </a:spcAft>
            </a:pPr>
            <a:r>
              <a:rPr lang="en-GB" sz="3200" dirty="0">
                <a:latin typeface="Sitka Text" panose="02000505000000020004" pitchFamily="2" charset="0"/>
                <a:ea typeface="Calibri" panose="020F0502020204030204" pitchFamily="34" charset="0"/>
                <a:cs typeface="Times New Roman" panose="02020603050405020304" pitchFamily="18" charset="0"/>
              </a:rPr>
              <a:t>	The quality of trying to include many different types of people and treat them all fairly and equally.</a:t>
            </a:r>
          </a:p>
        </p:txBody>
      </p:sp>
    </p:spTree>
    <p:extLst>
      <p:ext uri="{BB962C8B-B14F-4D97-AF65-F5344CB8AC3E}">
        <p14:creationId xmlns:p14="http://schemas.microsoft.com/office/powerpoint/2010/main" val="6974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966BD7-1E83-4002-A35A-F8C8F62609A4}"/>
              </a:ext>
            </a:extLst>
          </p:cNvPr>
          <p:cNvSpPr txBox="1"/>
          <p:nvPr/>
        </p:nvSpPr>
        <p:spPr>
          <a:xfrm>
            <a:off x="2076450" y="1131957"/>
            <a:ext cx="8458200" cy="707886"/>
          </a:xfrm>
          <a:prstGeom prst="rect">
            <a:avLst/>
          </a:prstGeom>
          <a:noFill/>
          <a:ln>
            <a:noFill/>
          </a:ln>
        </p:spPr>
        <p:txBody>
          <a:bodyPr wrap="square" rtlCol="0" anchor="ctr" anchorCtr="1">
            <a:spAutoFit/>
          </a:bodyPr>
          <a:lstStyle/>
          <a:p>
            <a:r>
              <a:rPr lang="en-GB" sz="4000" dirty="0">
                <a:latin typeface="Sitka Text" panose="02000505000000020004" pitchFamily="2" charset="0"/>
              </a:rPr>
              <a:t>What is Diversity?</a:t>
            </a:r>
          </a:p>
        </p:txBody>
      </p:sp>
      <p:sp>
        <p:nvSpPr>
          <p:cNvPr id="3" name="TextBox 2">
            <a:extLst>
              <a:ext uri="{FF2B5EF4-FFF2-40B4-BE49-F238E27FC236}">
                <a16:creationId xmlns:a16="http://schemas.microsoft.com/office/drawing/2014/main" id="{863D08C5-052E-4003-9743-FBABABECB457}"/>
              </a:ext>
            </a:extLst>
          </p:cNvPr>
          <p:cNvSpPr txBox="1"/>
          <p:nvPr/>
        </p:nvSpPr>
        <p:spPr>
          <a:xfrm>
            <a:off x="1590674" y="2066657"/>
            <a:ext cx="9648825" cy="2862322"/>
          </a:xfrm>
          <a:prstGeom prst="rect">
            <a:avLst/>
          </a:prstGeom>
          <a:noFill/>
          <a:ln>
            <a:noFill/>
          </a:ln>
        </p:spPr>
        <p:txBody>
          <a:bodyPr wrap="square" rtlCol="0" anchor="ctr" anchorCtr="1">
            <a:spAutoFit/>
          </a:bodyPr>
          <a:lstStyle/>
          <a:p>
            <a:r>
              <a:rPr lang="en-GB" sz="3600" dirty="0"/>
              <a:t> </a:t>
            </a:r>
            <a:r>
              <a:rPr lang="en-GB" sz="3600" dirty="0">
                <a:latin typeface="Sitka Text" panose="02000505000000020004" pitchFamily="2" charset="0"/>
              </a:rPr>
              <a:t>It is respecting and appreciating what makes people different, in terms of age, gender, ethnicity, religion, disability, sexual orientation, education, and national origin.</a:t>
            </a:r>
          </a:p>
        </p:txBody>
      </p:sp>
    </p:spTree>
    <p:extLst>
      <p:ext uri="{BB962C8B-B14F-4D97-AF65-F5344CB8AC3E}">
        <p14:creationId xmlns:p14="http://schemas.microsoft.com/office/powerpoint/2010/main" val="3759276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Notched Right 1">
            <a:extLst>
              <a:ext uri="{FF2B5EF4-FFF2-40B4-BE49-F238E27FC236}">
                <a16:creationId xmlns:a16="http://schemas.microsoft.com/office/drawing/2014/main" id="{6AF822A1-E40F-44A2-9FB2-EB2D156A0799}"/>
              </a:ext>
            </a:extLst>
          </p:cNvPr>
          <p:cNvSpPr/>
          <p:nvPr/>
        </p:nvSpPr>
        <p:spPr>
          <a:xfrm>
            <a:off x="2038350" y="1676400"/>
            <a:ext cx="8382000" cy="3505200"/>
          </a:xfrm>
          <a:prstGeom prst="notchedRightArrow">
            <a:avLst/>
          </a:prstGeom>
          <a:ln w="76200"/>
        </p:spPr>
        <p:style>
          <a:lnRef idx="2">
            <a:schemeClr val="accent1"/>
          </a:lnRef>
          <a:fillRef idx="1">
            <a:schemeClr val="lt1"/>
          </a:fillRef>
          <a:effectRef idx="0">
            <a:schemeClr val="accent1"/>
          </a:effectRef>
          <a:fontRef idx="minor">
            <a:schemeClr val="dk1"/>
          </a:fontRef>
        </p:style>
        <p:txBody>
          <a:bodyPr rtlCol="0" anchor="ctr"/>
          <a:lstStyle/>
          <a:p>
            <a:pPr algn="ctr"/>
            <a:r>
              <a:rPr lang="en-GB" sz="2800" dirty="0">
                <a:latin typeface="Sitka Text" panose="02000505000000020004" pitchFamily="2" charset="0"/>
              </a:rPr>
              <a:t>So who might be affected by this?</a:t>
            </a:r>
          </a:p>
        </p:txBody>
      </p:sp>
    </p:spTree>
    <p:extLst>
      <p:ext uri="{BB962C8B-B14F-4D97-AF65-F5344CB8AC3E}">
        <p14:creationId xmlns:p14="http://schemas.microsoft.com/office/powerpoint/2010/main" val="25354593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a:hlinkClick r:id="" action="ppaction://media"/>
            <a:extLst>
              <a:ext uri="{FF2B5EF4-FFF2-40B4-BE49-F238E27FC236}">
                <a16:creationId xmlns:a16="http://schemas.microsoft.com/office/drawing/2014/main" id="{CA67C01A-6B50-4946-8DD8-C38598281A2A}"/>
              </a:ext>
            </a:extLst>
          </p:cNvPr>
          <p:cNvPicPr>
            <a:picLocks noRot="1" noChangeAspect="1"/>
          </p:cNvPicPr>
          <p:nvPr>
            <a:videoFile r:link="rId1"/>
          </p:nvPr>
        </p:nvPicPr>
        <p:blipFill>
          <a:blip r:embed="rId4" cstate="print"/>
          <a:stretch>
            <a:fillRect/>
          </a:stretch>
        </p:blipFill>
        <p:spPr>
          <a:xfrm>
            <a:off x="1676400" y="852487"/>
            <a:ext cx="9160934" cy="5153025"/>
          </a:xfrm>
          <a:prstGeom prst="rect">
            <a:avLst/>
          </a:prstGeom>
        </p:spPr>
      </p:pic>
    </p:spTree>
    <p:extLst>
      <p:ext uri="{BB962C8B-B14F-4D97-AF65-F5344CB8AC3E}">
        <p14:creationId xmlns:p14="http://schemas.microsoft.com/office/powerpoint/2010/main" val="2687138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8A63F04-9545-40E9-80E7-943D5A89CD3A}"/>
              </a:ext>
            </a:extLst>
          </p:cNvPr>
          <p:cNvPicPr>
            <a:picLocks noChangeAspect="1"/>
          </p:cNvPicPr>
          <p:nvPr/>
        </p:nvPicPr>
        <p:blipFill>
          <a:blip r:embed="rId3" cstate="print"/>
          <a:stretch>
            <a:fillRect/>
          </a:stretch>
        </p:blipFill>
        <p:spPr>
          <a:xfrm>
            <a:off x="1371600" y="165165"/>
            <a:ext cx="9448800" cy="6527669"/>
          </a:xfrm>
          <a:prstGeom prst="rect">
            <a:avLst/>
          </a:prstGeom>
          <a:ln w="3175">
            <a:solidFill>
              <a:schemeClr val="tx1"/>
            </a:solidFill>
          </a:ln>
        </p:spPr>
      </p:pic>
    </p:spTree>
    <p:extLst>
      <p:ext uri="{BB962C8B-B14F-4D97-AF65-F5344CB8AC3E}">
        <p14:creationId xmlns:p14="http://schemas.microsoft.com/office/powerpoint/2010/main" val="8260967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F9FE068-7BF2-4562-B562-0CCB368A5C13}"/>
              </a:ext>
            </a:extLst>
          </p:cNvPr>
          <p:cNvPicPr>
            <a:picLocks noChangeAspect="1"/>
          </p:cNvPicPr>
          <p:nvPr/>
        </p:nvPicPr>
        <p:blipFill rotWithShape="1">
          <a:blip r:embed="rId3"/>
          <a:srcRect l="8850" t="8779" r="10600" b="7446"/>
          <a:stretch/>
        </p:blipFill>
        <p:spPr>
          <a:xfrm>
            <a:off x="664464" y="253018"/>
            <a:ext cx="10863072" cy="6351964"/>
          </a:xfrm>
          <a:prstGeom prst="rect">
            <a:avLst/>
          </a:prstGeom>
        </p:spPr>
      </p:pic>
    </p:spTree>
    <p:extLst>
      <p:ext uri="{BB962C8B-B14F-4D97-AF65-F5344CB8AC3E}">
        <p14:creationId xmlns:p14="http://schemas.microsoft.com/office/powerpoint/2010/main" val="1605444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81D4911-1261-40CC-93D0-23918823F6A5}"/>
              </a:ext>
            </a:extLst>
          </p:cNvPr>
          <p:cNvPicPr>
            <a:picLocks noChangeAspect="1"/>
          </p:cNvPicPr>
          <p:nvPr/>
        </p:nvPicPr>
        <p:blipFill rotWithShape="1">
          <a:blip r:embed="rId3"/>
          <a:srcRect l="8550" t="8513" r="10750" b="7712"/>
          <a:stretch/>
        </p:blipFill>
        <p:spPr>
          <a:xfrm>
            <a:off x="769066" y="319972"/>
            <a:ext cx="10653867" cy="6218056"/>
          </a:xfrm>
          <a:prstGeom prst="rect">
            <a:avLst/>
          </a:prstGeom>
        </p:spPr>
      </p:pic>
    </p:spTree>
    <p:extLst>
      <p:ext uri="{BB962C8B-B14F-4D97-AF65-F5344CB8AC3E}">
        <p14:creationId xmlns:p14="http://schemas.microsoft.com/office/powerpoint/2010/main" val="1019943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7DFE734-41C0-48FC-90B0-4F96FB29B418}"/>
              </a:ext>
            </a:extLst>
          </p:cNvPr>
          <p:cNvSpPr txBox="1"/>
          <p:nvPr/>
        </p:nvSpPr>
        <p:spPr>
          <a:xfrm>
            <a:off x="2380488" y="494438"/>
            <a:ext cx="7431024" cy="584775"/>
          </a:xfrm>
          <a:prstGeom prst="rect">
            <a:avLst/>
          </a:prstGeom>
          <a:noFill/>
          <a:ln>
            <a:noFill/>
          </a:ln>
        </p:spPr>
        <p:txBody>
          <a:bodyPr wrap="square" rtlCol="0" anchor="ctr" anchorCtr="1">
            <a:spAutoFit/>
          </a:bodyPr>
          <a:lstStyle/>
          <a:p>
            <a:r>
              <a:rPr lang="en-GB" sz="3200" dirty="0">
                <a:latin typeface="Sitka Text" panose="02000505000000020004" pitchFamily="2" charset="0"/>
              </a:rPr>
              <a:t>Continuing Professional Development</a:t>
            </a:r>
          </a:p>
        </p:txBody>
      </p:sp>
      <p:graphicFrame>
        <p:nvGraphicFramePr>
          <p:cNvPr id="7" name="Diagram 6">
            <a:extLst>
              <a:ext uri="{FF2B5EF4-FFF2-40B4-BE49-F238E27FC236}">
                <a16:creationId xmlns:a16="http://schemas.microsoft.com/office/drawing/2014/main" id="{760841ED-CBFE-4AAE-9E89-CFA3EB1E4F39}"/>
              </a:ext>
            </a:extLst>
          </p:cNvPr>
          <p:cNvGraphicFramePr/>
          <p:nvPr>
            <p:extLst>
              <p:ext uri="{D42A27DB-BD31-4B8C-83A1-F6EECF244321}">
                <p14:modId xmlns:p14="http://schemas.microsoft.com/office/powerpoint/2010/main" val="36068612"/>
              </p:ext>
            </p:extLst>
          </p:nvPr>
        </p:nvGraphicFramePr>
        <p:xfrm>
          <a:off x="2032000" y="107921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6827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down)">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Graphic spid="7"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867E11C-096C-4719-91CD-81F0A316B54D}"/>
              </a:ext>
            </a:extLst>
          </p:cNvPr>
          <p:cNvSpPr txBox="1"/>
          <p:nvPr/>
        </p:nvSpPr>
        <p:spPr>
          <a:xfrm>
            <a:off x="2593848" y="2507010"/>
            <a:ext cx="7004304" cy="1569660"/>
          </a:xfrm>
          <a:prstGeom prst="rect">
            <a:avLst/>
          </a:prstGeom>
          <a:noFill/>
          <a:ln>
            <a:noFill/>
          </a:ln>
        </p:spPr>
        <p:txBody>
          <a:bodyPr wrap="square" rtlCol="0" anchor="ctr" anchorCtr="1">
            <a:spAutoFit/>
          </a:bodyPr>
          <a:lstStyle/>
          <a:p>
            <a:r>
              <a:rPr lang="en-GB" sz="9600" dirty="0">
                <a:latin typeface="Sitka Text" panose="02000505000000020004" pitchFamily="2" charset="0"/>
              </a:rPr>
              <a:t>Thank You!</a:t>
            </a:r>
          </a:p>
        </p:txBody>
      </p:sp>
    </p:spTree>
    <p:extLst>
      <p:ext uri="{BB962C8B-B14F-4D97-AF65-F5344CB8AC3E}">
        <p14:creationId xmlns:p14="http://schemas.microsoft.com/office/powerpoint/2010/main" val="2295967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33375-1381-40C8-A8E0-18620F78ED1C}"/>
              </a:ext>
            </a:extLst>
          </p:cNvPr>
          <p:cNvSpPr>
            <a:spLocks noGrp="1"/>
          </p:cNvSpPr>
          <p:nvPr>
            <p:ph type="title"/>
          </p:nvPr>
        </p:nvSpPr>
        <p:spPr>
          <a:xfrm>
            <a:off x="709561" y="-400991"/>
            <a:ext cx="10566400" cy="1143000"/>
          </a:xfrm>
        </p:spPr>
        <p:txBody>
          <a:bodyPr/>
          <a:lstStyle/>
          <a:p>
            <a:r>
              <a:rPr lang="en-GB" sz="2800" b="0" u="sng" dirty="0">
                <a:latin typeface="Calibri" panose="020F0502020204030204" pitchFamily="34" charset="0"/>
                <a:cs typeface="Calibri" panose="020F0502020204030204" pitchFamily="34" charset="0"/>
              </a:rPr>
              <a:t>References</a:t>
            </a:r>
            <a:r>
              <a:rPr lang="en-GB" dirty="0"/>
              <a:t> </a:t>
            </a:r>
          </a:p>
        </p:txBody>
      </p:sp>
      <p:sp>
        <p:nvSpPr>
          <p:cNvPr id="3" name="Rectangle 2">
            <a:extLst>
              <a:ext uri="{FF2B5EF4-FFF2-40B4-BE49-F238E27FC236}">
                <a16:creationId xmlns:a16="http://schemas.microsoft.com/office/drawing/2014/main" id="{8D7DF27D-E2E6-4BBD-B6AB-106883C537D5}"/>
              </a:ext>
            </a:extLst>
          </p:cNvPr>
          <p:cNvSpPr/>
          <p:nvPr/>
        </p:nvSpPr>
        <p:spPr>
          <a:xfrm>
            <a:off x="146305" y="689004"/>
            <a:ext cx="12045695" cy="6499215"/>
          </a:xfrm>
          <a:prstGeom prst="rect">
            <a:avLst/>
          </a:prstGeom>
        </p:spPr>
        <p:txBody>
          <a:bodyPr wrap="square">
            <a:spAutoFit/>
          </a:bodyPr>
          <a:lstStyle/>
          <a:p>
            <a:pPr>
              <a:lnSpc>
                <a:spcPct val="150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BACP (2019) </a:t>
            </a:r>
            <a:r>
              <a:rPr lang="en-GB" sz="1600" i="1" dirty="0">
                <a:latin typeface="Calibri" panose="020F0502020204030204" pitchFamily="34" charset="0"/>
                <a:ea typeface="Calibri" panose="020F0502020204030204" pitchFamily="34" charset="0"/>
                <a:cs typeface="Times New Roman" panose="02020603050405020304" pitchFamily="18" charset="0"/>
              </a:rPr>
              <a:t>Equality and diversity policy. </a:t>
            </a:r>
            <a:r>
              <a:rPr lang="en-GB" sz="1600" dirty="0">
                <a:latin typeface="Calibri" panose="020F0502020204030204" pitchFamily="34" charset="0"/>
                <a:ea typeface="Calibri" panose="020F0502020204030204" pitchFamily="34" charset="0"/>
                <a:cs typeface="Times New Roman" panose="02020603050405020304" pitchFamily="18" charset="0"/>
              </a:rPr>
              <a:t>Available at: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https://www.bacp.co.uk/careers/work-for-bacp/equality-and-diversity/</a:t>
            </a:r>
            <a:r>
              <a:rPr lang="en-GB" sz="1600" dirty="0">
                <a:latin typeface="Calibri" panose="020F0502020204030204" pitchFamily="34" charset="0"/>
                <a:ea typeface="Calibri" panose="020F0502020204030204" pitchFamily="34" charset="0"/>
                <a:cs typeface="Times New Roman" panose="02020603050405020304" pitchFamily="18" charset="0"/>
              </a:rPr>
              <a:t> (Accessed: 28 February 2019) </a:t>
            </a:r>
          </a:p>
          <a:p>
            <a:pPr>
              <a:lnSpc>
                <a:spcPct val="150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Cambridge Dictionary (2019) </a:t>
            </a:r>
            <a:r>
              <a:rPr lang="en-GB" sz="1600" i="1" dirty="0">
                <a:latin typeface="Calibri" panose="020F0502020204030204" pitchFamily="34" charset="0"/>
                <a:ea typeface="Calibri" panose="020F0502020204030204" pitchFamily="34" charset="0"/>
                <a:cs typeface="Times New Roman" panose="02020603050405020304" pitchFamily="18" charset="0"/>
              </a:rPr>
              <a:t>Meaning of inclusivity in English.</a:t>
            </a:r>
            <a:r>
              <a:rPr lang="en-GB" sz="1600" dirty="0">
                <a:latin typeface="Calibri" panose="020F0502020204030204" pitchFamily="34" charset="0"/>
                <a:ea typeface="Calibri" panose="020F0502020204030204" pitchFamily="34" charset="0"/>
                <a:cs typeface="Times New Roman" panose="02020603050405020304" pitchFamily="18" charset="0"/>
              </a:rPr>
              <a:t> Available at: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https://dictionary.cambridge.org/dictionary/english/inclusivity</a:t>
            </a:r>
            <a:r>
              <a:rPr lang="en-GB" sz="1600" dirty="0">
                <a:latin typeface="Calibri" panose="020F0502020204030204" pitchFamily="34" charset="0"/>
                <a:ea typeface="Calibri" panose="020F0502020204030204" pitchFamily="34" charset="0"/>
                <a:cs typeface="Times New Roman" panose="02020603050405020304" pitchFamily="18" charset="0"/>
              </a:rPr>
              <a:t> (Accessed: 22 February 2019).</a:t>
            </a:r>
          </a:p>
          <a:p>
            <a:pPr>
              <a:lnSpc>
                <a:spcPct val="150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Collins Dictionary (2019) </a:t>
            </a:r>
            <a:r>
              <a:rPr lang="en-GB" sz="1600" i="1" dirty="0">
                <a:latin typeface="Calibri" panose="020F0502020204030204" pitchFamily="34" charset="0"/>
                <a:ea typeface="Calibri" panose="020F0502020204030204" pitchFamily="34" charset="0"/>
                <a:cs typeface="Times New Roman" panose="02020603050405020304" pitchFamily="18" charset="0"/>
              </a:rPr>
              <a:t>Definition of equal opportunities</a:t>
            </a:r>
            <a:r>
              <a:rPr lang="en-GB" sz="1600" dirty="0">
                <a:latin typeface="Calibri" panose="020F0502020204030204" pitchFamily="34" charset="0"/>
                <a:ea typeface="Calibri" panose="020F0502020204030204" pitchFamily="34" charset="0"/>
                <a:cs typeface="Times New Roman" panose="02020603050405020304" pitchFamily="18" charset="0"/>
              </a:rPr>
              <a:t>. Available at: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https://www.collinsdictionary.com/dictionary/english/equal-opportunity</a:t>
            </a:r>
            <a:r>
              <a:rPr lang="en-GB" sz="1600" dirty="0">
                <a:latin typeface="Calibri" panose="020F0502020204030204" pitchFamily="34" charset="0"/>
                <a:ea typeface="Calibri" panose="020F0502020204030204" pitchFamily="34" charset="0"/>
                <a:cs typeface="Times New Roman" panose="02020603050405020304" pitchFamily="18" charset="0"/>
              </a:rPr>
              <a:t> (Accessed: 22 February 2019).</a:t>
            </a:r>
          </a:p>
          <a:p>
            <a:pPr>
              <a:lnSpc>
                <a:spcPct val="150000"/>
              </a:lnSpc>
              <a:spcAft>
                <a:spcPts val="800"/>
              </a:spcAft>
            </a:pPr>
            <a:r>
              <a:rPr lang="en-GB" sz="1600" i="1" dirty="0">
                <a:latin typeface="Calibri" panose="020F0502020204030204" pitchFamily="34" charset="0"/>
                <a:ea typeface="Calibri" panose="020F0502020204030204" pitchFamily="34" charset="0"/>
                <a:cs typeface="Times New Roman" panose="02020603050405020304" pitchFamily="18" charset="0"/>
              </a:rPr>
              <a:t>Equality Act 2010</a:t>
            </a:r>
            <a:r>
              <a:rPr lang="en-GB" sz="1600" dirty="0">
                <a:latin typeface="Calibri" panose="020F0502020204030204" pitchFamily="34" charset="0"/>
                <a:ea typeface="Calibri" panose="020F0502020204030204" pitchFamily="34" charset="0"/>
                <a:cs typeface="Times New Roman" panose="02020603050405020304" pitchFamily="18" charset="0"/>
              </a:rPr>
              <a:t>, c.1. Available at: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https://www.legislation.gov.uk/ukpga/2010/15/contents</a:t>
            </a:r>
            <a:r>
              <a:rPr lang="en-GB" sz="1600" dirty="0">
                <a:latin typeface="Calibri" panose="020F0502020204030204" pitchFamily="34" charset="0"/>
                <a:ea typeface="Calibri" panose="020F0502020204030204" pitchFamily="34" charset="0"/>
                <a:cs typeface="Times New Roman" panose="02020603050405020304" pitchFamily="18" charset="0"/>
              </a:rPr>
              <a:t> (Accessed: 22 February). </a:t>
            </a:r>
          </a:p>
          <a:p>
            <a:pPr>
              <a:lnSpc>
                <a:spcPct val="150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Global Diversity Practice (2019) </a:t>
            </a:r>
            <a:r>
              <a:rPr lang="en-GB" sz="1600" i="1" dirty="0">
                <a:latin typeface="Calibri" panose="020F0502020204030204" pitchFamily="34" charset="0"/>
                <a:ea typeface="Calibri" panose="020F0502020204030204" pitchFamily="34" charset="0"/>
                <a:cs typeface="Times New Roman" panose="02020603050405020304" pitchFamily="18" charset="0"/>
              </a:rPr>
              <a:t>What is diversity and inclusion</a:t>
            </a:r>
            <a:r>
              <a:rPr lang="en-GB" sz="1600" dirty="0">
                <a:latin typeface="Calibri" panose="020F0502020204030204" pitchFamily="34" charset="0"/>
                <a:ea typeface="Calibri" panose="020F0502020204030204" pitchFamily="34" charset="0"/>
                <a:cs typeface="Times New Roman" panose="02020603050405020304" pitchFamily="18" charset="0"/>
              </a:rPr>
              <a:t>?. Available at: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https://globaldiversitypractice.com/what-is-diversity-inclusion/</a:t>
            </a:r>
            <a:r>
              <a:rPr lang="en-GB" sz="1600" dirty="0">
                <a:latin typeface="Calibri" panose="020F0502020204030204" pitchFamily="34" charset="0"/>
                <a:ea typeface="Calibri" panose="020F0502020204030204" pitchFamily="34" charset="0"/>
                <a:cs typeface="Times New Roman" panose="02020603050405020304" pitchFamily="18" charset="0"/>
              </a:rPr>
              <a:t> (Accessed: 28 February 2019).</a:t>
            </a:r>
          </a:p>
          <a:p>
            <a:pPr>
              <a:lnSpc>
                <a:spcPct val="150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Glynn, G. (2015) </a:t>
            </a:r>
            <a:r>
              <a:rPr lang="en-GB" sz="1600" i="1" dirty="0">
                <a:latin typeface="Calibri" panose="020F0502020204030204" pitchFamily="34" charset="0"/>
                <a:ea typeface="Calibri" panose="020F0502020204030204" pitchFamily="34" charset="0"/>
                <a:cs typeface="Times New Roman" panose="02020603050405020304" pitchFamily="18" charset="0"/>
              </a:rPr>
              <a:t>Equality, Diversity and Inclusion:</a:t>
            </a:r>
            <a:r>
              <a:rPr lang="en-GB" sz="1600" dirty="0">
                <a:latin typeface="Calibri" panose="020F0502020204030204" pitchFamily="34" charset="0"/>
                <a:ea typeface="Calibri" panose="020F0502020204030204" pitchFamily="34" charset="0"/>
                <a:cs typeface="Times New Roman" panose="02020603050405020304" pitchFamily="18" charset="0"/>
              </a:rPr>
              <a:t> [video]. Available at: </a:t>
            </a:r>
            <a:r>
              <a:rPr lang="en-GB" sz="1600" dirty="0">
                <a:latin typeface="Calibri" panose="020F0502020204030204" pitchFamily="34" charset="0"/>
                <a:ea typeface="Calibri" panose="020F0502020204030204" pitchFamily="34" charset="0"/>
                <a:cs typeface="Times New Roman" panose="02020603050405020304" pitchFamily="18" charset="0"/>
                <a:hlinkClick r:id="rId8"/>
              </a:rPr>
              <a:t>https://www.youtube.com/watch?v=C-uyB5I6WnQ</a:t>
            </a:r>
            <a:r>
              <a:rPr lang="en-GB" sz="1600" dirty="0">
                <a:latin typeface="Calibri" panose="020F0502020204030204" pitchFamily="34" charset="0"/>
                <a:ea typeface="Calibri" panose="020F0502020204030204" pitchFamily="34" charset="0"/>
                <a:cs typeface="Times New Roman" panose="02020603050405020304" pitchFamily="18" charset="0"/>
              </a:rPr>
              <a:t> (Accessed: 28 February 2019).</a:t>
            </a:r>
            <a:endParaRPr lang="en-GB" sz="160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a:latin typeface="Calibri" panose="020F0502020204030204" pitchFamily="34" charset="0"/>
                <a:ea typeface="Calibri" panose="020F0502020204030204" pitchFamily="34" charset="0"/>
                <a:cs typeface="Times New Roman" panose="02020603050405020304" pitchFamily="18" charset="0"/>
              </a:rPr>
              <a:t>Rogers</a:t>
            </a:r>
            <a:r>
              <a:rPr lang="en-GB" sz="1600" dirty="0">
                <a:latin typeface="Calibri" panose="020F0502020204030204" pitchFamily="34" charset="0"/>
                <a:ea typeface="Calibri" panose="020F0502020204030204" pitchFamily="34" charset="0"/>
                <a:cs typeface="Times New Roman" panose="02020603050405020304" pitchFamily="18" charset="0"/>
              </a:rPr>
              <a:t>, C. (1951) </a:t>
            </a:r>
            <a:r>
              <a:rPr lang="en-GB" sz="1600" i="1" dirty="0">
                <a:latin typeface="Calibri" panose="020F0502020204030204" pitchFamily="34" charset="0"/>
                <a:ea typeface="Calibri" panose="020F0502020204030204" pitchFamily="34" charset="0"/>
                <a:cs typeface="Times New Roman" panose="02020603050405020304" pitchFamily="18" charset="0"/>
              </a:rPr>
              <a:t>Client-centered therapy</a:t>
            </a:r>
            <a:r>
              <a:rPr lang="en-GB" sz="1600" dirty="0">
                <a:latin typeface="Calibri" panose="020F0502020204030204" pitchFamily="34" charset="0"/>
                <a:ea typeface="Calibri" panose="020F0502020204030204" pitchFamily="34" charset="0"/>
                <a:cs typeface="Times New Roman" panose="02020603050405020304" pitchFamily="18" charset="0"/>
              </a:rPr>
              <a:t>. London: Constable. </a:t>
            </a:r>
          </a:p>
          <a:p>
            <a:pPr>
              <a:lnSpc>
                <a:spcPct val="150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Workable (2019) </a:t>
            </a:r>
            <a:r>
              <a:rPr lang="en-GB" sz="1600" i="1" dirty="0">
                <a:latin typeface="Calibri" panose="020F0502020204030204" pitchFamily="34" charset="0"/>
                <a:ea typeface="Calibri" panose="020F0502020204030204" pitchFamily="34" charset="0"/>
                <a:cs typeface="Times New Roman" panose="02020603050405020304" pitchFamily="18" charset="0"/>
              </a:rPr>
              <a:t>Equal Opportunity Employer Policy. </a:t>
            </a:r>
            <a:r>
              <a:rPr lang="en-GB" sz="1600" dirty="0">
                <a:latin typeface="Calibri" panose="020F0502020204030204" pitchFamily="34" charset="0"/>
                <a:ea typeface="Calibri" panose="020F0502020204030204" pitchFamily="34" charset="0"/>
                <a:cs typeface="Times New Roman" panose="02020603050405020304" pitchFamily="18" charset="0"/>
              </a:rPr>
              <a:t>Available at: </a:t>
            </a:r>
            <a:r>
              <a:rPr lang="en-GB" sz="1600" dirty="0">
                <a:latin typeface="Calibri" panose="020F0502020204030204" pitchFamily="34" charset="0"/>
                <a:ea typeface="Calibri" panose="020F0502020204030204" pitchFamily="34" charset="0"/>
                <a:cs typeface="Times New Roman" panose="02020603050405020304" pitchFamily="18" charset="0"/>
                <a:hlinkClick r:id="rId9"/>
              </a:rPr>
              <a:t>https://resources.workable.com/equal-opportunity-company-policy</a:t>
            </a:r>
            <a:r>
              <a:rPr lang="en-GB" sz="1600" dirty="0">
                <a:latin typeface="Calibri" panose="020F0502020204030204" pitchFamily="34" charset="0"/>
                <a:ea typeface="Calibri" panose="020F0502020204030204" pitchFamily="34" charset="0"/>
                <a:cs typeface="Times New Roman" panose="02020603050405020304" pitchFamily="18" charset="0"/>
              </a:rPr>
              <a:t> (Accessed: 28 February 2019). </a:t>
            </a:r>
          </a:p>
          <a:p>
            <a:pPr>
              <a:lnSpc>
                <a:spcPct val="150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05112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cean design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6000"/>
                <a:shade val="100000"/>
                <a:alpha val="100000"/>
                <a:satMod val="140000"/>
              </a:schemeClr>
            </a:gs>
            <a:gs pos="31000">
              <a:schemeClr val="phClr">
                <a:tint val="100000"/>
                <a:shade val="90000"/>
                <a:alpha val="100000"/>
              </a:schemeClr>
            </a:gs>
            <a:gs pos="100000">
              <a:schemeClr val="phClr">
                <a:tint val="100000"/>
                <a:shade val="80000"/>
                <a:alpha val="100000"/>
              </a:schemeClr>
            </a:gs>
          </a:gsLst>
          <a:lin ang="5400000" scaled="0"/>
        </a:gradFill>
        <a:gradFill rotWithShape="1">
          <a:gsLst>
            <a:gs pos="0">
              <a:schemeClr val="phClr">
                <a:tint val="96000"/>
                <a:shade val="100000"/>
                <a:alpha val="100000"/>
                <a:satMod val="180000"/>
              </a:schemeClr>
            </a:gs>
            <a:gs pos="41000">
              <a:schemeClr val="phClr">
                <a:tint val="100000"/>
                <a:shade val="100000"/>
                <a:alpha val="100000"/>
                <a:satMod val="150000"/>
              </a:schemeClr>
            </a:gs>
            <a:gs pos="100000">
              <a:schemeClr val="phClr">
                <a:tint val="100000"/>
                <a:shade val="65000"/>
                <a:alpha val="100000"/>
              </a:schemeClr>
            </a:gs>
          </a:gsLst>
          <a:path path="circle">
            <a:fillToRect l="50000" t="80000" r="100000" b="100000"/>
          </a:path>
        </a:gradFill>
      </a:bgFillStyleLst>
    </a:fmtScheme>
  </a:themeElements>
  <a:objectDefaults>
    <a:spDef>
      <a:spPr/>
      <a:bodyPr rtlCol="0" anchor="ctr"/>
      <a:lstStyle>
        <a:defPPr algn="ctr">
          <a:defRPr dirty="0"/>
        </a:defPPr>
      </a:lstStyle>
      <a:style>
        <a:lnRef idx="1">
          <a:schemeClr val="accent2"/>
        </a:lnRef>
        <a:fillRef idx="2">
          <a:schemeClr val="accent2"/>
        </a:fillRef>
        <a:effectRef idx="1">
          <a:schemeClr val="accent2"/>
        </a:effectRef>
        <a:fontRef idx="minor">
          <a:schemeClr val="dk1"/>
        </a:fontRef>
      </a:style>
    </a:spDef>
    <a:lnDef>
      <a:spPr/>
      <a:bodyPr/>
      <a:lstStyle/>
      <a:style>
        <a:lnRef idx="1">
          <a:schemeClr val="accent2"/>
        </a:lnRef>
        <a:fillRef idx="0">
          <a:schemeClr val="accent2"/>
        </a:fillRef>
        <a:effectRef idx="0">
          <a:schemeClr val="accent2"/>
        </a:effectRef>
        <a:fontRef idx="minor">
          <a:schemeClr val="tx1"/>
        </a:fontRef>
      </a:style>
    </a:lnDef>
    <a:txDef>
      <a:spPr>
        <a:noFill/>
        <a:ln>
          <a:solidFill>
            <a:schemeClr val="accent1">
              <a:lumMod val="20000"/>
              <a:lumOff val="80000"/>
            </a:schemeClr>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Ocean design template.potx" id="{466E1E68-C1A8-4BB0-BC55-494FA3A4D8AF}" vid="{0F04AA04-35D5-4457-B275-01E58ADDD78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8DC6412-8CE7-4C8A-96E9-2669F16D17E8}">
  <ds:schemaRefs>
    <ds:schemaRef ds:uri="http://schemas.microsoft.com/office/2006/documentManagement/types"/>
    <ds:schemaRef ds:uri="http://schemas.microsoft.com/office/2006/metadata/properties"/>
    <ds:schemaRef ds:uri="http://purl.org/dc/terms/"/>
    <ds:schemaRef ds:uri="http://schemas.openxmlformats.org/package/2006/metadata/core-properties"/>
    <ds:schemaRef ds:uri="http://purl.org/dc/dcmitype/"/>
    <ds:schemaRef ds:uri="http://schemas.microsoft.com/office/infopath/2007/PartnerControls"/>
    <ds:schemaRef ds:uri="40262f94-9f35-4ac3-9a90-690165a166b7"/>
    <ds:schemaRef ds:uri="a4f35948-e619-41b3-aa29-22878b09cfd2"/>
    <ds:schemaRef ds:uri="http://www.w3.org/XML/1998/namespace"/>
    <ds:schemaRef ds:uri="http://purl.org/dc/elements/1.1/"/>
  </ds:schemaRefs>
</ds:datastoreItem>
</file>

<file path=customXml/itemProps2.xml><?xml version="1.0" encoding="utf-8"?>
<ds:datastoreItem xmlns:ds="http://schemas.openxmlformats.org/officeDocument/2006/customXml" ds:itemID="{BED6C63E-22D9-40FD-AF90-6F5632A4309F}">
  <ds:schemaRefs>
    <ds:schemaRef ds:uri="http://schemas.microsoft.com/sharepoint/v3/contenttype/forms"/>
  </ds:schemaRefs>
</ds:datastoreItem>
</file>

<file path=customXml/itemProps3.xml><?xml version="1.0" encoding="utf-8"?>
<ds:datastoreItem xmlns:ds="http://schemas.openxmlformats.org/officeDocument/2006/customXml" ds:itemID="{CF195433-C13C-4992-BB9A-17B0DB253FA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1301</TotalTime>
  <Words>1245</Words>
  <Application>Microsoft Office PowerPoint</Application>
  <PresentationFormat>Widescreen</PresentationFormat>
  <Paragraphs>165</Paragraphs>
  <Slides>13</Slides>
  <Notes>13</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Sitka Banner</vt:lpstr>
      <vt:lpstr>Sitka Text</vt:lpstr>
      <vt:lpstr>Symbol</vt:lpstr>
      <vt:lpstr>Times New Roman</vt:lpstr>
      <vt:lpstr>Ocean design template</vt:lpstr>
      <vt:lpstr>The Lighthouse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Bright Light Wellness Services</dc:title>
  <dc:creator>Marnie Griffiths</dc:creator>
  <cp:lastModifiedBy>Marnie Griffiths</cp:lastModifiedBy>
  <cp:revision>92</cp:revision>
  <dcterms:created xsi:type="dcterms:W3CDTF">2019-02-11T14:09:10Z</dcterms:created>
  <dcterms:modified xsi:type="dcterms:W3CDTF">2019-03-04T18:41:24Z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74065000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