
<file path=[Content_Types].xml><?xml version="1.0" encoding="utf-8"?>
<Types xmlns="http://schemas.openxmlformats.org/package/2006/content-types">
  <Default Extension="jpeg" ContentType="image/jpeg"/>
  <Default Extension="JPG" ContentType="image/.jpg"/>
  <Default Extension="xlsx" ContentType="application/vnd.openxmlformats-officedocument.spreadsheetml.sheet"/>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1" r:id="rId3"/>
    <p:sldMasterId id="2147483673" r:id="rId4"/>
  </p:sldMasterIdLst>
  <p:notesMasterIdLst>
    <p:notesMasterId r:id="rId6"/>
  </p:notesMasterIdLst>
  <p:sldIdLst>
    <p:sldId id="279" r:id="rId5"/>
    <p:sldId id="278" r:id="rId7"/>
    <p:sldId id="270" r:id="rId8"/>
    <p:sldId id="271" r:id="rId9"/>
    <p:sldId id="259" r:id="rId10"/>
    <p:sldId id="273" r:id="rId11"/>
    <p:sldId id="274" r:id="rId12"/>
    <p:sldId id="261" r:id="rId13"/>
    <p:sldId id="27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934"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 id="1" name="WPS" initials="W" lastIdx="1" clrIdx="0"/>
  <p:cmAuthor id="7" name="熊仪_aYju7RJj" initials="熊" lastIdx="0" clrIdx="0"/>
  <p:cmAuthor id="8" name="yifei" initials="y" lastIdx="1" clrIdx="7"/>
  <p:cmAuthor id="9" name="ADMIN" initials="A" lastIdx="1" clrIdx="8"/>
  <p:cmAuthor id="3" name="zhouzean" initials="z" lastIdx="1" clrIdx="2"/>
  <p:cmAuthor id="4" name="李鹏飞_6bQfzI3a" initials="李" lastIdx="0" clrIdx="0"/>
  <p:cmAuthor id="5" name="李晓菲_MZFnUzi6" initials="李" lastIdx="0" clrIdx="0"/>
  <p:cmAuthor id="6" name="小珞_QjMfU7FR" initials="小" lastIdx="0" clrIdx="0"/>
  <p:cmAuthor id="2001" name="骆倩怡_Znauj26B" initials="authorId_382814100" lastIdx="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showGuides="1">
      <p:cViewPr varScale="1">
        <p:scale>
          <a:sx n="124" d="100"/>
          <a:sy n="124" d="100"/>
        </p:scale>
        <p:origin x="-1512" y="-112"/>
      </p:cViewPr>
      <p:guideLst>
        <p:guide orient="horz" pos="2160"/>
        <p:guide pos="2934"/>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 Type="http://schemas.openxmlformats.org/officeDocument/2006/relationships/theme" Target="theme/theme1.xml"/><Relationship Id="rId18" Type="http://schemas.openxmlformats.org/officeDocument/2006/relationships/commentAuthors" Target="commentAuthors.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Workbook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layout/>
      <c:overlay val="0"/>
      <c:spPr>
        <a:noFill/>
        <a:ln>
          <a:noFill/>
        </a:ln>
        <a:effectLst/>
      </c:spPr>
      <c:txPr>
        <a:bodyPr rot="0" spcFirstLastPara="0" vertOverflow="ellipsis" vert="horz" wrap="square" anchor="ctr" anchorCtr="1"/>
        <a:lstStyle/>
        <a:p>
          <a:pPr>
            <a:defRPr lang="zh-CN" sz="1400" b="1" i="0" u="none" strike="noStrike" kern="1200" baseline="0">
              <a:solidFill>
                <a:schemeClr val="tx1">
                  <a:lumMod val="75000"/>
                  <a:lumOff val="25000"/>
                </a:schemeClr>
              </a:solidFill>
              <a:latin typeface="+mn-lt"/>
              <a:ea typeface="+mn-ea"/>
              <a:cs typeface="+mn-cs"/>
            </a:defRPr>
          </a:pPr>
        </a:p>
      </c:txPr>
    </c:title>
    <c:autoTitleDeleted val="0"/>
    <c:plotArea>
      <c:layout/>
      <c:barChart>
        <c:barDir val="col"/>
        <c:grouping val="clustered"/>
        <c:varyColors val="0"/>
        <c:ser>
          <c:idx val="0"/>
          <c:order val="0"/>
          <c:tx>
            <c:strRef>
              <c:f>Sheet1!$B$1</c:f>
              <c:strCache>
                <c:ptCount val="1"/>
                <c:pt idx="0">
                  <c:v>系列 1</c:v>
                </c:pt>
              </c:strCache>
            </c:strRef>
          </c:tx>
          <c:spPr>
            <a:gradFill>
              <a:gsLst>
                <a:gs pos="0">
                  <a:schemeClr val="accent1">
                    <a:lumMod val="60000"/>
                    <a:lumOff val="40000"/>
                    <a:alpha val="40000"/>
                  </a:schemeClr>
                </a:gs>
                <a:gs pos="80000">
                  <a:schemeClr val="accent1"/>
                </a:gs>
              </a:gsLst>
              <a:lin ang="16200000" scaled="0"/>
            </a:gradFill>
            <a:ln>
              <a:noFill/>
            </a:ln>
            <a:effectLst>
              <a:outerShdw blurRad="50800" dist="38100" dir="2700000" algn="tl" rotWithShape="0">
                <a:schemeClr val="accent1">
                  <a:alpha val="20000"/>
                </a:schemeClr>
              </a:outerShdw>
            </a:effectLst>
          </c:spPr>
          <c:invertIfNegative val="0"/>
          <c:dPt>
            <c:idx val="0"/>
            <c:invertIfNegative val="0"/>
            <c:bubble3D val="0"/>
          </c:dPt>
          <c:dLbls>
            <c:delete val="1"/>
          </c:dLbls>
          <c:cat>
            <c:strRef>
              <c:f>Sheet1!$A$2:$A$5</c:f>
              <c:strCache>
                <c:ptCount val="3"/>
                <c:pt idx="0">
                  <c:v>类别 1</c:v>
                </c:pt>
                <c:pt idx="1">
                  <c:v>类别 2</c:v>
                </c:pt>
                <c:pt idx="2">
                  <c:v>类别 3</c:v>
                </c:pt>
              </c:strCache>
            </c:strRef>
          </c:cat>
          <c:val>
            <c:numRef>
              <c:f>Sheet1!$B$2:$B$5</c:f>
              <c:numCache>
                <c:formatCode>General</c:formatCode>
                <c:ptCount val="3"/>
                <c:pt idx="0">
                  <c:v>4.3</c:v>
                </c:pt>
                <c:pt idx="1">
                  <c:v>2.5</c:v>
                </c:pt>
                <c:pt idx="2">
                  <c:v>3.5</c:v>
                </c:pt>
              </c:numCache>
            </c:numRef>
          </c:val>
        </c:ser>
        <c:ser>
          <c:idx val="1"/>
          <c:order val="1"/>
          <c:tx>
            <c:strRef>
              <c:f>Sheet1!$C$1</c:f>
              <c:strCache>
                <c:ptCount val="1"/>
                <c:pt idx="0">
                  <c:v>系列 2</c:v>
                </c:pt>
              </c:strCache>
            </c:strRef>
          </c:tx>
          <c:spPr>
            <a:gradFill>
              <a:gsLst>
                <a:gs pos="0">
                  <a:schemeClr val="accent2">
                    <a:lumMod val="60000"/>
                    <a:lumOff val="40000"/>
                    <a:alpha val="40000"/>
                  </a:schemeClr>
                </a:gs>
                <a:gs pos="80000">
                  <a:schemeClr val="accent2"/>
                </a:gs>
              </a:gsLst>
              <a:lin ang="16200000" scaled="0"/>
            </a:gradFill>
            <a:ln>
              <a:noFill/>
            </a:ln>
            <a:effectLst>
              <a:outerShdw blurRad="50800" dist="38100" dir="2700000" algn="tl" rotWithShape="0">
                <a:schemeClr val="accent2">
                  <a:alpha val="20000"/>
                </a:schemeClr>
              </a:outerShdw>
            </a:effectLst>
          </c:spPr>
          <c:invertIfNegative val="0"/>
          <c:dLbls>
            <c:delete val="1"/>
          </c:dLbls>
          <c:cat>
            <c:strRef>
              <c:f>Sheet1!$A$2:$A$5</c:f>
              <c:strCache>
                <c:ptCount val="3"/>
                <c:pt idx="0">
                  <c:v>类别 1</c:v>
                </c:pt>
                <c:pt idx="1">
                  <c:v>类别 2</c:v>
                </c:pt>
                <c:pt idx="2">
                  <c:v>类别 3</c:v>
                </c:pt>
              </c:strCache>
            </c:strRef>
          </c:cat>
          <c:val>
            <c:numRef>
              <c:f>Sheet1!$C$2:$C$5</c:f>
              <c:numCache>
                <c:formatCode>General</c:formatCode>
                <c:ptCount val="3"/>
                <c:pt idx="0">
                  <c:v>2.4</c:v>
                </c:pt>
                <c:pt idx="1">
                  <c:v>4.4</c:v>
                </c:pt>
                <c:pt idx="2">
                  <c:v>1.8</c:v>
                </c:pt>
              </c:numCache>
            </c:numRef>
          </c:val>
        </c:ser>
        <c:ser>
          <c:idx val="2"/>
          <c:order val="2"/>
          <c:tx>
            <c:strRef>
              <c:f>Sheet1!$D$1</c:f>
              <c:strCache>
                <c:ptCount val="1"/>
                <c:pt idx="0">
                  <c:v>系列 3</c:v>
                </c:pt>
              </c:strCache>
            </c:strRef>
          </c:tx>
          <c:spPr>
            <a:gradFill>
              <a:gsLst>
                <a:gs pos="0">
                  <a:schemeClr val="accent3">
                    <a:lumMod val="60000"/>
                    <a:lumOff val="40000"/>
                    <a:alpha val="40000"/>
                  </a:schemeClr>
                </a:gs>
                <a:gs pos="80000">
                  <a:schemeClr val="accent3"/>
                </a:gs>
              </a:gsLst>
              <a:lin ang="16200000" scaled="0"/>
            </a:gradFill>
            <a:ln>
              <a:noFill/>
            </a:ln>
            <a:effectLst>
              <a:outerShdw blurRad="50800" dist="38100" dir="2700000" algn="tl" rotWithShape="0">
                <a:schemeClr val="accent3">
                  <a:alpha val="20000"/>
                </a:schemeClr>
              </a:outerShdw>
            </a:effectLst>
          </c:spPr>
          <c:invertIfNegative val="0"/>
          <c:dLbls>
            <c:delete val="1"/>
          </c:dLbls>
          <c:cat>
            <c:strRef>
              <c:f>Sheet1!$A$2:$A$5</c:f>
              <c:strCache>
                <c:ptCount val="3"/>
                <c:pt idx="0">
                  <c:v>类别 1</c:v>
                </c:pt>
                <c:pt idx="1">
                  <c:v>类别 2</c:v>
                </c:pt>
                <c:pt idx="2">
                  <c:v>类别 3</c:v>
                </c:pt>
              </c:strCache>
            </c:strRef>
          </c:cat>
          <c:val>
            <c:numRef>
              <c:f>Sheet1!$D$2:$D$5</c:f>
              <c:numCache>
                <c:formatCode>General</c:formatCode>
                <c:ptCount val="3"/>
                <c:pt idx="0">
                  <c:v>2</c:v>
                </c:pt>
                <c:pt idx="1">
                  <c:v>2</c:v>
                </c:pt>
                <c:pt idx="2">
                  <c:v>3</c:v>
                </c:pt>
              </c:numCache>
            </c:numRef>
          </c:val>
        </c:ser>
        <c:dLbls>
          <c:showLegendKey val="0"/>
          <c:showVal val="0"/>
          <c:showCatName val="0"/>
          <c:showSerName val="0"/>
          <c:showPercent val="0"/>
          <c:showBubbleSize val="0"/>
        </c:dLbls>
        <c:gapWidth val="246"/>
        <c:overlap val="-28"/>
        <c:axId val="854082794"/>
        <c:axId val="422479517"/>
      </c:barChart>
      <c:catAx>
        <c:axId val="854082794"/>
        <c:scaling>
          <c:orientation val="minMax"/>
        </c:scaling>
        <c:delete val="0"/>
        <c:axPos val="b"/>
        <c:numFmt formatCode="General" sourceLinked="0"/>
        <c:majorTickMark val="none"/>
        <c:minorTickMark val="none"/>
        <c:tickLblPos val="nextTo"/>
        <c:spPr>
          <a:noFill/>
          <a:ln w="9525" cap="flat" cmpd="sng" algn="ctr">
            <a:solidFill>
              <a:schemeClr val="tx1">
                <a:alpha val="10000"/>
              </a:schemeClr>
            </a:solidFill>
            <a:round/>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422479517"/>
        <c:crosses val="autoZero"/>
        <c:auto val="1"/>
        <c:lblAlgn val="ctr"/>
        <c:lblOffset val="100"/>
        <c:noMultiLvlLbl val="0"/>
      </c:catAx>
      <c:valAx>
        <c:axId val="422479517"/>
        <c:scaling>
          <c:orientation val="minMax"/>
        </c:scaling>
        <c:delete val="0"/>
        <c:axPos val="l"/>
        <c:majorGridlines>
          <c:spPr>
            <a:ln w="9525" cap="flat" cmpd="sng" algn="ctr">
              <a:solidFill>
                <a:schemeClr val="tx1">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854082794"/>
        <c:crosses val="autoZero"/>
        <c:crossBetween val="between"/>
      </c:valAx>
      <c:spPr>
        <a:noFill/>
        <a:ln>
          <a:noFill/>
        </a:ln>
        <a:effectLst/>
      </c:spPr>
    </c:plotArea>
    <c:legend>
      <c:legendPos val="b"/>
      <c:layout/>
      <c:overlay val="0"/>
      <c:spPr>
        <a:noFill/>
        <a:ln>
          <a:noFill/>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extLst>
      <c:ext uri="{0b15fc19-7d7d-44ad-8c2d-2c3a37ce22c3}">
        <chartProps xmlns="https://web.wps.cn/et/2018/main" chartId="{c5d24767-9bb6-4b3d-bdfd-e6343c4ba165}"/>
      </c:ext>
    </c:extLst>
  </c:chart>
  <c:spPr>
    <a:noFill/>
    <a:ln w="9525" cap="flat" cmpd="sng" algn="ctr">
      <a:noFill/>
      <a:round/>
    </a:ln>
    <a:effectLst/>
  </c:spPr>
  <c:txPr>
    <a:bodyPr/>
    <a:lstStyle/>
    <a:p>
      <a:pPr>
        <a:defRPr lang="zh-CN"/>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100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10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000" kern="1200"/>
    <cs:bodyPr rot="0" spcFirstLastPara="1" vertOverflow="clip" horzOverflow="clip" vert="horz" wrap="square" lIns="36576" tIns="18288" rIns="36576" bIns="18288" anchor="ctr" anchorCtr="1">
      <a:spAutoFit/>
    </cs:bodyPr>
  </cs:dataLabelCallout>
  <cs:dataPoint>
    <cs:lnRef idx="0">
      <cs:styleClr val="auto"/>
    </cs:lnRef>
    <cs:fillRef idx="1">
      <cs:styleClr val="auto"/>
    </cs:fillRef>
    <cs:effectRef idx="0"/>
    <cs:fontRef idx="minor">
      <a:schemeClr val="dk1"/>
    </cs:fontRef>
    <cs:spPr>
      <a:ln>
        <a:noFill/>
      </a:ln>
      <a:effectLst/>
    </cs:spPr>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lt1">
            <a:lumMod val="902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75000"/>
        <a:lumOff val="25000"/>
      </a:schemeClr>
    </cs:fontRef>
    <cs:defRPr sz="1400" b="1" kern="120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1DEBD166-435B-457F-9F3D-68F7156F6EE8}"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12.xml"/><Relationship Id="rId8" Type="http://schemas.openxmlformats.org/officeDocument/2006/relationships/tags" Target="../tags/tag11.xml"/><Relationship Id="rId7" Type="http://schemas.openxmlformats.org/officeDocument/2006/relationships/tags" Target="../tags/tag10.xml"/><Relationship Id="rId6" Type="http://schemas.openxmlformats.org/officeDocument/2006/relationships/tags" Target="../tags/tag9.xml"/><Relationship Id="rId5" Type="http://schemas.openxmlformats.org/officeDocument/2006/relationships/tags" Target="../tags/tag8.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1" Type="http://schemas.openxmlformats.org/officeDocument/2006/relationships/tags" Target="../tags/tag14.xml"/><Relationship Id="rId10" Type="http://schemas.openxmlformats.org/officeDocument/2006/relationships/tags" Target="../tags/tag13.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 Id="rId3" Type="http://schemas.openxmlformats.org/officeDocument/2006/relationships/tags" Target="../tags/tag16.xml"/><Relationship Id="rId2" Type="http://schemas.openxmlformats.org/officeDocument/2006/relationships/tags" Target="../tags/tag15.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8" Type="http://schemas.openxmlformats.org/officeDocument/2006/relationships/tags" Target="../tags/tag26.xml"/><Relationship Id="rId7" Type="http://schemas.openxmlformats.org/officeDocument/2006/relationships/tags" Target="../tags/tag25.xml"/><Relationship Id="rId6" Type="http://schemas.openxmlformats.org/officeDocument/2006/relationships/tags" Target="../tags/tag24.xml"/><Relationship Id="rId5" Type="http://schemas.openxmlformats.org/officeDocument/2006/relationships/tags" Target="../tags/tag23.xml"/><Relationship Id="rId4" Type="http://schemas.openxmlformats.org/officeDocument/2006/relationships/tags" Target="../tags/tag22.xml"/><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34.xml"/><Relationship Id="rId8" Type="http://schemas.openxmlformats.org/officeDocument/2006/relationships/tags" Target="../tags/tag33.xml"/><Relationship Id="rId7" Type="http://schemas.openxmlformats.org/officeDocument/2006/relationships/tags" Target="../tags/tag32.xml"/><Relationship Id="rId6" Type="http://schemas.openxmlformats.org/officeDocument/2006/relationships/tags" Target="../tags/tag31.xml"/><Relationship Id="rId5" Type="http://schemas.openxmlformats.org/officeDocument/2006/relationships/tags" Target="../tags/tag30.xml"/><Relationship Id="rId4" Type="http://schemas.openxmlformats.org/officeDocument/2006/relationships/tags" Target="../tags/tag29.xml"/><Relationship Id="rId3" Type="http://schemas.openxmlformats.org/officeDocument/2006/relationships/tags" Target="../tags/tag28.xml"/><Relationship Id="rId2" Type="http://schemas.openxmlformats.org/officeDocument/2006/relationships/tags" Target="../tags/tag27.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7" Type="http://schemas.openxmlformats.org/officeDocument/2006/relationships/tags" Target="../tags/tag40.xml"/><Relationship Id="rId6" Type="http://schemas.openxmlformats.org/officeDocument/2006/relationships/tags" Target="../tags/tag39.xml"/><Relationship Id="rId5" Type="http://schemas.openxmlformats.org/officeDocument/2006/relationships/tags" Target="../tags/tag38.xml"/><Relationship Id="rId4" Type="http://schemas.openxmlformats.org/officeDocument/2006/relationships/tags" Target="../tags/tag37.xml"/><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48.xml"/><Relationship Id="rId8" Type="http://schemas.openxmlformats.org/officeDocument/2006/relationships/tags" Target="../tags/tag47.xml"/><Relationship Id="rId7" Type="http://schemas.openxmlformats.org/officeDocument/2006/relationships/tags" Target="../tags/tag46.xml"/><Relationship Id="rId6" Type="http://schemas.openxmlformats.org/officeDocument/2006/relationships/tags" Target="../tags/tag45.xml"/><Relationship Id="rId5" Type="http://schemas.openxmlformats.org/officeDocument/2006/relationships/tags" Target="../tags/tag44.xml"/><Relationship Id="rId4" Type="http://schemas.openxmlformats.org/officeDocument/2006/relationships/tags" Target="../tags/tag43.xml"/><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5" Type="http://schemas.openxmlformats.org/officeDocument/2006/relationships/tags" Target="../tags/tag52.xml"/><Relationship Id="rId4" Type="http://schemas.openxmlformats.org/officeDocument/2006/relationships/tags" Target="../tags/tag51.xml"/><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4" Type="http://schemas.openxmlformats.org/officeDocument/2006/relationships/tags" Target="../tags/tag55.xml"/><Relationship Id="rId3" Type="http://schemas.openxmlformats.org/officeDocument/2006/relationships/tags" Target="../tags/tag54.xml"/><Relationship Id="rId2" Type="http://schemas.openxmlformats.org/officeDocument/2006/relationships/tags" Target="../tags/tag53.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59.xml"/><Relationship Id="rId4" Type="http://schemas.openxmlformats.org/officeDocument/2006/relationships/tags" Target="../tags/tag58.xml"/><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6" Type="http://schemas.openxmlformats.org/officeDocument/2006/relationships/tags" Target="../tags/tag64.xml"/><Relationship Id="rId5" Type="http://schemas.openxmlformats.org/officeDocument/2006/relationships/tags" Target="../tags/tag63.xml"/><Relationship Id="rId4" Type="http://schemas.openxmlformats.org/officeDocument/2006/relationships/tags" Target="../tags/tag62.xml"/><Relationship Id="rId3" Type="http://schemas.openxmlformats.org/officeDocument/2006/relationships/tags" Target="../tags/tag61.xml"/><Relationship Id="rId2" Type="http://schemas.openxmlformats.org/officeDocument/2006/relationships/tags" Target="../tags/tag60.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tags" Target="../tags/tag72.xml"/><Relationship Id="rId8" Type="http://schemas.openxmlformats.org/officeDocument/2006/relationships/tags" Target="../tags/tag71.xml"/><Relationship Id="rId7" Type="http://schemas.openxmlformats.org/officeDocument/2006/relationships/tags" Target="../tags/tag70.xml"/><Relationship Id="rId6" Type="http://schemas.openxmlformats.org/officeDocument/2006/relationships/tags" Target="../tags/tag69.xml"/><Relationship Id="rId5" Type="http://schemas.openxmlformats.org/officeDocument/2006/relationships/tags" Target="../tags/tag68.xml"/><Relationship Id="rId4" Type="http://schemas.openxmlformats.org/officeDocument/2006/relationships/tags" Target="../tags/tag67.xml"/><Relationship Id="rId3" Type="http://schemas.openxmlformats.org/officeDocument/2006/relationships/tags" Target="../tags/tag66.xml"/><Relationship Id="rId2" Type="http://schemas.openxmlformats.org/officeDocument/2006/relationships/tags" Target="../tags/tag65.xml"/><Relationship Id="rId10" Type="http://schemas.openxmlformats.org/officeDocument/2006/relationships/tags" Target="../tags/tag73.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89.xml"/><Relationship Id="rId8" Type="http://schemas.openxmlformats.org/officeDocument/2006/relationships/tags" Target="../tags/tag88.xml"/><Relationship Id="rId7" Type="http://schemas.openxmlformats.org/officeDocument/2006/relationships/tags" Target="../tags/tag87.xml"/><Relationship Id="rId6" Type="http://schemas.openxmlformats.org/officeDocument/2006/relationships/tags" Target="../tags/tag86.xml"/><Relationship Id="rId5" Type="http://schemas.openxmlformats.org/officeDocument/2006/relationships/tags" Target="../tags/tag85.xml"/><Relationship Id="rId4" Type="http://schemas.openxmlformats.org/officeDocument/2006/relationships/tags" Target="../tags/tag84.xml"/><Relationship Id="rId3" Type="http://schemas.openxmlformats.org/officeDocument/2006/relationships/tags" Target="../tags/tag83.xml"/><Relationship Id="rId2" Type="http://schemas.openxmlformats.org/officeDocument/2006/relationships/tags" Target="../tags/tag82.xml"/><Relationship Id="rId17" Type="http://schemas.openxmlformats.org/officeDocument/2006/relationships/tags" Target="../tags/tag97.xml"/><Relationship Id="rId16" Type="http://schemas.openxmlformats.org/officeDocument/2006/relationships/tags" Target="../tags/tag96.xml"/><Relationship Id="rId15" Type="http://schemas.openxmlformats.org/officeDocument/2006/relationships/tags" Target="../tags/tag95.xml"/><Relationship Id="rId14" Type="http://schemas.openxmlformats.org/officeDocument/2006/relationships/tags" Target="../tags/tag94.xml"/><Relationship Id="rId13" Type="http://schemas.openxmlformats.org/officeDocument/2006/relationships/tags" Target="../tags/tag93.xml"/><Relationship Id="rId12" Type="http://schemas.openxmlformats.org/officeDocument/2006/relationships/tags" Target="../tags/tag92.xml"/><Relationship Id="rId11" Type="http://schemas.openxmlformats.org/officeDocument/2006/relationships/tags" Target="../tags/tag91.xml"/><Relationship Id="rId10" Type="http://schemas.openxmlformats.org/officeDocument/2006/relationships/tags" Target="../tags/tag90.xml"/><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7" Type="http://schemas.openxmlformats.org/officeDocument/2006/relationships/tags" Target="../tags/tag103.xml"/><Relationship Id="rId6" Type="http://schemas.openxmlformats.org/officeDocument/2006/relationships/tags" Target="../tags/tag102.xml"/><Relationship Id="rId5" Type="http://schemas.openxmlformats.org/officeDocument/2006/relationships/tags" Target="../tags/tag101.xml"/><Relationship Id="rId4" Type="http://schemas.openxmlformats.org/officeDocument/2006/relationships/tags" Target="../tags/tag100.xml"/><Relationship Id="rId3" Type="http://schemas.openxmlformats.org/officeDocument/2006/relationships/tags" Target="../tags/tag99.xml"/><Relationship Id="rId2" Type="http://schemas.openxmlformats.org/officeDocument/2006/relationships/tags" Target="../tags/tag98.xml"/><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7" Type="http://schemas.openxmlformats.org/officeDocument/2006/relationships/tags" Target="../tags/tag109.xml"/><Relationship Id="rId6" Type="http://schemas.openxmlformats.org/officeDocument/2006/relationships/tags" Target="../tags/tag108.xml"/><Relationship Id="rId5" Type="http://schemas.openxmlformats.org/officeDocument/2006/relationships/tags" Target="../tags/tag107.xml"/><Relationship Id="rId4" Type="http://schemas.openxmlformats.org/officeDocument/2006/relationships/tags" Target="../tags/tag106.xml"/><Relationship Id="rId3" Type="http://schemas.openxmlformats.org/officeDocument/2006/relationships/tags" Target="../tags/tag105.xml"/><Relationship Id="rId2" Type="http://schemas.openxmlformats.org/officeDocument/2006/relationships/tags" Target="../tags/tag104.xml"/><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117.xml"/><Relationship Id="rId8" Type="http://schemas.openxmlformats.org/officeDocument/2006/relationships/tags" Target="../tags/tag116.xml"/><Relationship Id="rId7" Type="http://schemas.openxmlformats.org/officeDocument/2006/relationships/tags" Target="../tags/tag115.xml"/><Relationship Id="rId6" Type="http://schemas.openxmlformats.org/officeDocument/2006/relationships/tags" Target="../tags/tag114.xml"/><Relationship Id="rId5" Type="http://schemas.openxmlformats.org/officeDocument/2006/relationships/tags" Target="../tags/tag113.xml"/><Relationship Id="rId4" Type="http://schemas.openxmlformats.org/officeDocument/2006/relationships/tags" Target="../tags/tag112.xml"/><Relationship Id="rId3" Type="http://schemas.openxmlformats.org/officeDocument/2006/relationships/tags" Target="../tags/tag111.xml"/><Relationship Id="rId2" Type="http://schemas.openxmlformats.org/officeDocument/2006/relationships/tags" Target="../tags/tag110.xml"/><Relationship Id="rId11" Type="http://schemas.openxmlformats.org/officeDocument/2006/relationships/tags" Target="../tags/tag119.xml"/><Relationship Id="rId10" Type="http://schemas.openxmlformats.org/officeDocument/2006/relationships/tags" Target="../tags/tag118.xml"/><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8" Type="http://schemas.openxmlformats.org/officeDocument/2006/relationships/tags" Target="../tags/tag126.xml"/><Relationship Id="rId7" Type="http://schemas.openxmlformats.org/officeDocument/2006/relationships/tags" Target="../tags/tag125.xml"/><Relationship Id="rId6" Type="http://schemas.openxmlformats.org/officeDocument/2006/relationships/tags" Target="../tags/tag124.xml"/><Relationship Id="rId5" Type="http://schemas.openxmlformats.org/officeDocument/2006/relationships/tags" Target="../tags/tag123.xml"/><Relationship Id="rId4" Type="http://schemas.openxmlformats.org/officeDocument/2006/relationships/tags" Target="../tags/tag122.xml"/><Relationship Id="rId3" Type="http://schemas.openxmlformats.org/officeDocument/2006/relationships/tags" Target="../tags/tag121.xml"/><Relationship Id="rId2" Type="http://schemas.openxmlformats.org/officeDocument/2006/relationships/tags" Target="../tags/tag120.xml"/><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9" Type="http://schemas.openxmlformats.org/officeDocument/2006/relationships/tags" Target="../tags/tag134.xml"/><Relationship Id="rId8" Type="http://schemas.openxmlformats.org/officeDocument/2006/relationships/tags" Target="../tags/tag133.xml"/><Relationship Id="rId7" Type="http://schemas.openxmlformats.org/officeDocument/2006/relationships/tags" Target="../tags/tag132.xml"/><Relationship Id="rId6" Type="http://schemas.openxmlformats.org/officeDocument/2006/relationships/tags" Target="../tags/tag131.xml"/><Relationship Id="rId5" Type="http://schemas.openxmlformats.org/officeDocument/2006/relationships/tags" Target="../tags/tag130.xml"/><Relationship Id="rId4" Type="http://schemas.openxmlformats.org/officeDocument/2006/relationships/tags" Target="../tags/tag129.xml"/><Relationship Id="rId3" Type="http://schemas.openxmlformats.org/officeDocument/2006/relationships/tags" Target="../tags/tag128.xml"/><Relationship Id="rId2" Type="http://schemas.openxmlformats.org/officeDocument/2006/relationships/tags" Target="../tags/tag127.xml"/><Relationship Id="rId10" Type="http://schemas.openxmlformats.org/officeDocument/2006/relationships/tags" Target="../tags/tag135.xml"/><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6" Type="http://schemas.openxmlformats.org/officeDocument/2006/relationships/tags" Target="../tags/tag140.xml"/><Relationship Id="rId5" Type="http://schemas.openxmlformats.org/officeDocument/2006/relationships/tags" Target="../tags/tag139.xml"/><Relationship Id="rId4" Type="http://schemas.openxmlformats.org/officeDocument/2006/relationships/tags" Target="../tags/tag138.xml"/><Relationship Id="rId3" Type="http://schemas.openxmlformats.org/officeDocument/2006/relationships/tags" Target="../tags/tag137.xml"/><Relationship Id="rId2" Type="http://schemas.openxmlformats.org/officeDocument/2006/relationships/tags" Target="../tags/tag136.xml"/><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5" Type="http://schemas.openxmlformats.org/officeDocument/2006/relationships/tags" Target="../tags/tag144.xml"/><Relationship Id="rId4" Type="http://schemas.openxmlformats.org/officeDocument/2006/relationships/tags" Target="../tags/tag143.xml"/><Relationship Id="rId3" Type="http://schemas.openxmlformats.org/officeDocument/2006/relationships/tags" Target="../tags/tag142.xml"/><Relationship Id="rId2" Type="http://schemas.openxmlformats.org/officeDocument/2006/relationships/tags" Target="../tags/tag141.xml"/><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6" Type="http://schemas.openxmlformats.org/officeDocument/2006/relationships/tags" Target="../tags/tag149.xml"/><Relationship Id="rId5" Type="http://schemas.openxmlformats.org/officeDocument/2006/relationships/tags" Target="../tags/tag148.xml"/><Relationship Id="rId4" Type="http://schemas.openxmlformats.org/officeDocument/2006/relationships/tags" Target="../tags/tag147.xml"/><Relationship Id="rId3" Type="http://schemas.openxmlformats.org/officeDocument/2006/relationships/tags" Target="../tags/tag146.xml"/><Relationship Id="rId2" Type="http://schemas.openxmlformats.org/officeDocument/2006/relationships/tags" Target="../tags/tag145.xml"/><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7" Type="http://schemas.openxmlformats.org/officeDocument/2006/relationships/tags" Target="../tags/tag155.xml"/><Relationship Id="rId6" Type="http://schemas.openxmlformats.org/officeDocument/2006/relationships/tags" Target="../tags/tag154.xml"/><Relationship Id="rId5" Type="http://schemas.openxmlformats.org/officeDocument/2006/relationships/tags" Target="../tags/tag153.xml"/><Relationship Id="rId4" Type="http://schemas.openxmlformats.org/officeDocument/2006/relationships/tags" Target="../tags/tag152.xml"/><Relationship Id="rId3" Type="http://schemas.openxmlformats.org/officeDocument/2006/relationships/tags" Target="../tags/tag151.xml"/><Relationship Id="rId2" Type="http://schemas.openxmlformats.org/officeDocument/2006/relationships/tags" Target="../tags/tag150.xml"/><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9" Type="http://schemas.openxmlformats.org/officeDocument/2006/relationships/tags" Target="../tags/tag163.xml"/><Relationship Id="rId8" Type="http://schemas.openxmlformats.org/officeDocument/2006/relationships/tags" Target="../tags/tag162.xml"/><Relationship Id="rId7" Type="http://schemas.openxmlformats.org/officeDocument/2006/relationships/tags" Target="../tags/tag161.xml"/><Relationship Id="rId6" Type="http://schemas.openxmlformats.org/officeDocument/2006/relationships/tags" Target="../tags/tag160.xml"/><Relationship Id="rId5" Type="http://schemas.openxmlformats.org/officeDocument/2006/relationships/tags" Target="../tags/tag159.xml"/><Relationship Id="rId4" Type="http://schemas.openxmlformats.org/officeDocument/2006/relationships/tags" Target="../tags/tag158.xml"/><Relationship Id="rId3" Type="http://schemas.openxmlformats.org/officeDocument/2006/relationships/tags" Target="../tags/tag157.xml"/><Relationship Id="rId2" Type="http://schemas.openxmlformats.org/officeDocument/2006/relationships/tags" Target="../tags/tag156.xml"/><Relationship Id="rId17" Type="http://schemas.openxmlformats.org/officeDocument/2006/relationships/tags" Target="../tags/tag171.xml"/><Relationship Id="rId16" Type="http://schemas.openxmlformats.org/officeDocument/2006/relationships/tags" Target="../tags/tag170.xml"/><Relationship Id="rId15" Type="http://schemas.openxmlformats.org/officeDocument/2006/relationships/tags" Target="../tags/tag169.xml"/><Relationship Id="rId14" Type="http://schemas.openxmlformats.org/officeDocument/2006/relationships/tags" Target="../tags/tag168.xml"/><Relationship Id="rId13" Type="http://schemas.openxmlformats.org/officeDocument/2006/relationships/tags" Target="../tags/tag167.xml"/><Relationship Id="rId12" Type="http://schemas.openxmlformats.org/officeDocument/2006/relationships/tags" Target="../tags/tag166.xml"/><Relationship Id="rId11" Type="http://schemas.openxmlformats.org/officeDocument/2006/relationships/tags" Target="../tags/tag165.xml"/><Relationship Id="rId10" Type="http://schemas.openxmlformats.org/officeDocument/2006/relationships/tags" Target="../tags/tag164.xml"/><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5BCAD085-E8A6-8845-BD4E-CB4CCA059FC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5BCAD085-E8A6-8845-BD4E-CB4CCA059FC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dirty="0"/>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dirty="0"/>
          </a:p>
        </p:txBody>
      </p:sp>
      <p:sp>
        <p:nvSpPr>
          <p:cNvPr id="6" name="标题 5"/>
          <p:cNvSpPr>
            <a:spLocks noGrp="1"/>
          </p:cNvSpPr>
          <p:nvPr>
            <p:ph type="title"/>
            <p:custDataLst>
              <p:tags r:id="rId5"/>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userDrawn="1">
  <p:cSld name="标题幻灯片">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857250"/>
            <a:ext cx="9142571" cy="5143500"/>
          </a:xfrm>
          <a:prstGeom prst="rect">
            <a:avLst/>
          </a:prstGeom>
          <a:gradFill>
            <a:gsLst>
              <a:gs pos="0">
                <a:schemeClr val="bg2">
                  <a:lumMod val="92000"/>
                </a:schemeClr>
              </a:gs>
              <a:gs pos="100000">
                <a:schemeClr val="bg1"/>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zh-CN" altLang="en-US" sz="1350"/>
          </a:p>
        </p:txBody>
      </p:sp>
      <p:sp>
        <p:nvSpPr>
          <p:cNvPr id="8" name="椭圆 7"/>
          <p:cNvSpPr>
            <a:spLocks noChangeAspect="1"/>
          </p:cNvSpPr>
          <p:nvPr userDrawn="1">
            <p:custDataLst>
              <p:tags r:id="rId3"/>
            </p:custDataLst>
          </p:nvPr>
        </p:nvSpPr>
        <p:spPr>
          <a:xfrm flipH="1">
            <a:off x="6457950" y="1797605"/>
            <a:ext cx="1322546" cy="1322546"/>
          </a:xfrm>
          <a:prstGeom prst="ellipse">
            <a:avLst/>
          </a:prstGeom>
          <a:gradFill>
            <a:gsLst>
              <a:gs pos="0">
                <a:schemeClr val="bg1">
                  <a:alpha val="0"/>
                </a:schemeClr>
              </a:gs>
              <a:gs pos="100000">
                <a:schemeClr val="accent1">
                  <a:alpha val="17000"/>
                </a:schemeClr>
              </a:gs>
            </a:gsLst>
            <a:lin ang="20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sz="1350">
              <a:sym typeface="+mn-ea"/>
            </a:endParaRPr>
          </a:p>
        </p:txBody>
      </p:sp>
      <p:sp>
        <p:nvSpPr>
          <p:cNvPr id="11" name="矩形: 圆顶角 13"/>
          <p:cNvSpPr/>
          <p:nvPr userDrawn="1">
            <p:custDataLst>
              <p:tags r:id="rId4"/>
            </p:custDataLst>
          </p:nvPr>
        </p:nvSpPr>
        <p:spPr>
          <a:xfrm rot="8100000" flipH="1">
            <a:off x="1171003" y="2515399"/>
            <a:ext cx="1522078" cy="2872813"/>
          </a:xfrm>
          <a:prstGeom prst="round2SameRect">
            <a:avLst>
              <a:gd name="adj1" fmla="val 50000"/>
              <a:gd name="adj2" fmla="val 0"/>
            </a:avLst>
          </a:prstGeom>
          <a:gradFill flip="none" rotWithShape="1">
            <a:gsLst>
              <a:gs pos="87000">
                <a:srgbClr val="FFFFFF">
                  <a:alpha val="0"/>
                </a:srgbClr>
              </a:gs>
              <a:gs pos="0">
                <a:schemeClr val="accent1">
                  <a:lumMod val="0"/>
                  <a:lumOff val="100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1350">
              <a:cs typeface="MiSans" panose="00000500000000000000" charset="-122"/>
            </a:endParaRPr>
          </a:p>
        </p:txBody>
      </p:sp>
      <p:sp>
        <p:nvSpPr>
          <p:cNvPr id="12" name="副标题"/>
          <p:cNvSpPr txBox="1">
            <a:spLocks noGrp="1"/>
          </p:cNvSpPr>
          <p:nvPr>
            <p:ph type="body" idx="3" hasCustomPrompt="1"/>
            <p:custDataLst>
              <p:tags r:id="rId5"/>
            </p:custDataLst>
          </p:nvPr>
        </p:nvSpPr>
        <p:spPr>
          <a:xfrm>
            <a:off x="3388938" y="2271775"/>
            <a:ext cx="5043604" cy="657674"/>
          </a:xfrm>
          <a:prstGeom prst="rect">
            <a:avLst/>
          </a:prstGeom>
          <a:noFill/>
          <a:ln>
            <a:noFill/>
            <a:prstDash val="sysDash"/>
          </a:ln>
        </p:spPr>
        <p:txBody>
          <a:bodyPr vert="horz" wrap="square" lIns="0" tIns="0" rIns="0" bIns="0" rtlCol="0" anchor="b" anchorCtr="0">
            <a:normAutofit/>
          </a:bodyPr>
          <a:lstStyle>
            <a:lvl1pPr marL="0" marR="0" lvl="0" algn="r" defTabSz="914400" rtl="0" eaLnBrk="1" fontAlgn="auto" latinLnBrk="0" hangingPunct="1">
              <a:lnSpc>
                <a:spcPct val="100000"/>
              </a:lnSpc>
              <a:spcBef>
                <a:spcPts val="450"/>
              </a:spcBef>
              <a:buClrTx/>
              <a:buSzTx/>
              <a:buFontTx/>
              <a:buNone/>
              <a:defRPr kumimoji="0" lang="zh-CN" altLang="en-US" sz="1650" b="1" i="0" u="none" strike="noStrike" kern="1200" cap="none" spc="0" normalizeH="0" baseline="0" noProof="1" dirty="0" smtClean="0">
                <a:ln>
                  <a:noFill/>
                  <a:prstDash val="sysDot"/>
                </a:ln>
                <a:solidFill>
                  <a:schemeClr val="accent1"/>
                </a:solidFill>
                <a:latin typeface="+mj-ea"/>
                <a:ea typeface="+mj-ea"/>
                <a:cs typeface="MiSans" panose="00000500000000000000" charset="-122"/>
                <a:sym typeface="+mn-ea"/>
              </a:defRPr>
            </a:lvl1pPr>
          </a:lstStyle>
          <a:p>
            <a:pPr lvl="0"/>
            <a:r>
              <a:rPr dirty="0">
                <a:sym typeface="+mn-ea"/>
              </a:rPr>
              <a:t>单击此处编辑母版副标题样式</a:t>
            </a:r>
            <a:endParaRPr dirty="0">
              <a:sym typeface="+mn-ea"/>
            </a:endParaRPr>
          </a:p>
        </p:txBody>
      </p:sp>
      <p:sp>
        <p:nvSpPr>
          <p:cNvPr id="13" name="标题"/>
          <p:cNvSpPr txBox="1">
            <a:spLocks noGrp="1"/>
          </p:cNvSpPr>
          <p:nvPr>
            <p:ph type="title" idx="2" hasCustomPrompt="1"/>
            <p:custDataLst>
              <p:tags r:id="rId6"/>
            </p:custDataLst>
          </p:nvPr>
        </p:nvSpPr>
        <p:spPr>
          <a:xfrm>
            <a:off x="3150724" y="3022596"/>
            <a:ext cx="5325360" cy="935131"/>
          </a:xfrm>
          <a:prstGeom prst="rect">
            <a:avLst/>
          </a:prstGeom>
          <a:noFill/>
        </p:spPr>
        <p:txBody>
          <a:bodyPr wrap="square" lIns="0" tIns="0" rIns="0" bIns="0" rtlCol="0" anchor="t" anchorCtr="0">
            <a:normAutofit/>
          </a:bodyPr>
          <a:lstStyle>
            <a:lvl1pPr marL="0" marR="0" algn="r" defTabSz="914400" rtl="0" eaLnBrk="1" fontAlgn="auto" latinLnBrk="0" hangingPunct="1">
              <a:lnSpc>
                <a:spcPct val="100000"/>
              </a:lnSpc>
              <a:buClrTx/>
              <a:buSzTx/>
              <a:buFontTx/>
              <a:buNone/>
              <a:defRPr kumimoji="0" lang="zh-CN" altLang="en-US" sz="5400" b="1" i="0" u="none" strike="noStrike" kern="1200" cap="none" spc="300" normalizeH="0" baseline="0" noProof="1" dirty="0">
                <a:solidFill>
                  <a:schemeClr val="accent1"/>
                </a:solidFill>
                <a:latin typeface="+mj-ea"/>
                <a:ea typeface="+mj-ea"/>
                <a:cs typeface="MiSans" panose="00000500000000000000" charset="-122"/>
              </a:defRPr>
            </a:lvl1pPr>
          </a:lstStyle>
          <a:p>
            <a:pPr lvl="0" algn="r"/>
            <a:r>
              <a:rPr dirty="0">
                <a:sym typeface="+mn-ea"/>
              </a:rPr>
              <a:t>此处编辑标题</a:t>
            </a:r>
            <a:endParaRPr dirty="0">
              <a:sym typeface="+mn-ea"/>
            </a:endParaRPr>
          </a:p>
        </p:txBody>
      </p:sp>
      <p:sp>
        <p:nvSpPr>
          <p:cNvPr id="15" name="日期占位符 3"/>
          <p:cNvSpPr>
            <a:spLocks noGrp="1"/>
          </p:cNvSpPr>
          <p:nvPr>
            <p:ph type="dt" sz="half" idx="10"/>
            <p:custDataLst>
              <p:tags r:id="rId7"/>
            </p:custDataLst>
          </p:nvPr>
        </p:nvSpPr>
        <p:spPr>
          <a:xfrm>
            <a:off x="628650" y="5624513"/>
            <a:ext cx="2057400" cy="273844"/>
          </a:xfrm>
        </p:spPr>
        <p:txBody>
          <a:bodyPr/>
          <a:lstStyle/>
          <a:p>
            <a:fld id="{D997B5FA-0921-464F-AAE1-844C04324D75}" type="datetimeFigureOut">
              <a:rPr lang="zh-CN" altLang="en-US" smtClean="0"/>
            </a:fld>
            <a:endParaRPr lang="zh-CN" altLang="en-US"/>
          </a:p>
        </p:txBody>
      </p:sp>
      <p:sp>
        <p:nvSpPr>
          <p:cNvPr id="16" name="页脚占位符 4"/>
          <p:cNvSpPr>
            <a:spLocks noGrp="1"/>
          </p:cNvSpPr>
          <p:nvPr>
            <p:ph type="ftr" sz="quarter" idx="11"/>
            <p:custDataLst>
              <p:tags r:id="rId8"/>
            </p:custDataLst>
          </p:nvPr>
        </p:nvSpPr>
        <p:spPr>
          <a:xfrm>
            <a:off x="3028950" y="5624513"/>
            <a:ext cx="3086100" cy="273844"/>
          </a:xfrm>
        </p:spPr>
        <p:txBody>
          <a:bodyPr/>
          <a:lstStyle/>
          <a:p>
            <a:endParaRPr lang="zh-CN" altLang="en-US"/>
          </a:p>
        </p:txBody>
      </p:sp>
      <p:sp>
        <p:nvSpPr>
          <p:cNvPr id="17" name="灯片编号占位符 5"/>
          <p:cNvSpPr>
            <a:spLocks noGrp="1"/>
          </p:cNvSpPr>
          <p:nvPr>
            <p:ph type="sldNum" sz="quarter" idx="12"/>
            <p:custDataLst>
              <p:tags r:id="rId9"/>
            </p:custDataLst>
          </p:nvPr>
        </p:nvSpPr>
        <p:spPr>
          <a:xfrm>
            <a:off x="6457950" y="5624513"/>
            <a:ext cx="2057400" cy="273844"/>
          </a:xfrm>
        </p:spPr>
        <p:txBody>
          <a:bodyPr/>
          <a:lstStyle/>
          <a:p>
            <a:fld id="{565CE74E-AB26-4998-AD42-012C4C1AD076}" type="slidenum">
              <a:rPr lang="zh-CN" altLang="en-US" smtClean="0"/>
            </a:fld>
            <a:endParaRPr lang="zh-CN" altLang="en-US"/>
          </a:p>
        </p:txBody>
      </p:sp>
      <p:sp>
        <p:nvSpPr>
          <p:cNvPr id="19" name="署名占位符 10"/>
          <p:cNvSpPr>
            <a:spLocks noGrp="1"/>
          </p:cNvSpPr>
          <p:nvPr>
            <p:ph type="body" sz="quarter" idx="17" hasCustomPrompt="1"/>
            <p:custDataLst>
              <p:tags r:id="rId10"/>
            </p:custDataLst>
          </p:nvPr>
        </p:nvSpPr>
        <p:spPr>
          <a:xfrm>
            <a:off x="6437741" y="4312681"/>
            <a:ext cx="2002631" cy="430769"/>
          </a:xfrm>
          <a:prstGeom prst="roundRect">
            <a:avLst>
              <a:gd name="adj" fmla="val 50000"/>
            </a:avLst>
          </a:prstGeom>
          <a:solidFill>
            <a:schemeClr val="accent1"/>
          </a:solidFill>
        </p:spPr>
        <p:txBody>
          <a:bodyPr wrap="square" anchor="ctr" anchorCtr="0">
            <a:normAutofit/>
          </a:bodyPr>
          <a:lstStyle>
            <a:lvl1pPr marL="0" indent="0" algn="ctr">
              <a:lnSpc>
                <a:spcPct val="100000"/>
              </a:lnSpc>
              <a:buNone/>
              <a:defRPr sz="1200">
                <a:solidFill>
                  <a:srgbClr val="FFFFFF"/>
                </a:solidFill>
              </a:defRPr>
            </a:lvl1pPr>
          </a:lstStyle>
          <a:p>
            <a:pPr lvl="0"/>
            <a:r>
              <a:rPr lang="zh-CN" altLang="en-US" dirty="0"/>
              <a:t>署名</a:t>
            </a:r>
            <a:endParaRPr lang="zh-CN" altLang="en-US" dirty="0"/>
          </a:p>
        </p:txBody>
      </p:sp>
      <p:sp>
        <p:nvSpPr>
          <p:cNvPr id="9" name="矩形: 圆顶角 12"/>
          <p:cNvSpPr/>
          <p:nvPr userDrawn="1">
            <p:custDataLst>
              <p:tags r:id="rId11"/>
            </p:custDataLst>
          </p:nvPr>
        </p:nvSpPr>
        <p:spPr>
          <a:xfrm rot="18900000" flipH="1">
            <a:off x="1398485" y="1605960"/>
            <a:ext cx="1522078" cy="2833272"/>
          </a:xfrm>
          <a:prstGeom prst="round2SameRect">
            <a:avLst>
              <a:gd name="adj1" fmla="val 50000"/>
              <a:gd name="adj2" fmla="val 0"/>
            </a:avLst>
          </a:prstGeom>
          <a:gradFill flip="none" rotWithShape="1">
            <a:gsLst>
              <a:gs pos="0">
                <a:srgbClr val="FFFFFF">
                  <a:alpha val="0"/>
                </a:srgbClr>
              </a:gs>
              <a:gs pos="56000">
                <a:schemeClr val="accent1">
                  <a:alpha val="34000"/>
                </a:schemeClr>
              </a:gs>
              <a:gs pos="98000">
                <a:schemeClr val="accent1">
                  <a:alpha val="5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sz="1350" dirty="0">
              <a:cs typeface="MiSans" panose="00000500000000000000" charset="-122"/>
              <a:sym typeface="+mn-ea"/>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wrap="square">
            <a:normAutofit/>
          </a:bodyPr>
          <a:lstStyle/>
          <a:p>
            <a:r>
              <a:rPr lang="zh-CN" altLang="en-US" dirty="0"/>
              <a:t>单击此处编辑母版标题样式</a:t>
            </a:r>
            <a:endParaRPr lang="zh-CN" altLang="en-US" dirty="0"/>
          </a:p>
        </p:txBody>
      </p:sp>
      <p:sp>
        <p:nvSpPr>
          <p:cNvPr id="3" name="内容占位符 2"/>
          <p:cNvSpPr>
            <a:spLocks noGrp="1"/>
          </p:cNvSpPr>
          <p:nvPr>
            <p:ph idx="1"/>
            <p:custDataLst>
              <p:tags r:id="rId3"/>
            </p:custDataLst>
          </p:nvPr>
        </p:nvSpPr>
        <p:spPr/>
        <p:txBody>
          <a:bodyPr wrap="square">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showMasterSp="0" userDrawn="1">
  <p:cSld name="目录">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857250"/>
            <a:ext cx="9142571" cy="5143500"/>
          </a:xfrm>
          <a:prstGeom prst="rect">
            <a:avLst/>
          </a:prstGeom>
          <a:gradFill>
            <a:gsLst>
              <a:gs pos="0">
                <a:schemeClr val="bg2">
                  <a:lumMod val="92000"/>
                </a:schemeClr>
              </a:gs>
              <a:gs pos="100000">
                <a:schemeClr val="bg1"/>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zh-CN" altLang="en-US" sz="1350"/>
          </a:p>
        </p:txBody>
      </p:sp>
      <p:sp>
        <p:nvSpPr>
          <p:cNvPr id="16" name="标题"/>
          <p:cNvSpPr txBox="1">
            <a:spLocks noGrp="1"/>
          </p:cNvSpPr>
          <p:nvPr>
            <p:ph type="title" idx="1" hasCustomPrompt="1"/>
            <p:custDataLst>
              <p:tags r:id="rId3"/>
            </p:custDataLst>
          </p:nvPr>
        </p:nvSpPr>
        <p:spPr>
          <a:xfrm>
            <a:off x="3293965" y="2973449"/>
            <a:ext cx="584615" cy="911102"/>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4050" b="1" i="0" u="none" strike="noStrike" kern="1200" cap="none" spc="300" normalizeH="0" baseline="0" noProof="1" dirty="0">
                <a:ln>
                  <a:noFill/>
                  <a:prstDash val="sysDot"/>
                </a:ln>
                <a:solidFill>
                  <a:schemeClr val="accent1"/>
                </a:solidFill>
                <a:latin typeface="+mj-ea"/>
                <a:ea typeface="+mj-ea"/>
                <a:cs typeface="MiSans" panose="00000500000000000000" charset="-122"/>
                <a:sym typeface="+mn-ea"/>
              </a:defRPr>
            </a:lvl1pPr>
          </a:lstStyle>
          <a:p>
            <a:pPr lvl="0"/>
            <a:r>
              <a:rPr dirty="0">
                <a:sym typeface="+mn-ea"/>
              </a:rPr>
              <a:t>标题</a:t>
            </a:r>
            <a:endParaRPr dirty="0">
              <a:sym typeface="+mn-ea"/>
            </a:endParaRPr>
          </a:p>
        </p:txBody>
      </p:sp>
      <p:sp>
        <p:nvSpPr>
          <p:cNvPr id="17" name="日期占位符 2"/>
          <p:cNvSpPr>
            <a:spLocks noGrp="1"/>
          </p:cNvSpPr>
          <p:nvPr>
            <p:ph type="dt" sz="half" idx="10"/>
            <p:custDataLst>
              <p:tags r:id="rId4"/>
            </p:custDataLst>
          </p:nvPr>
        </p:nvSpPr>
        <p:spPr>
          <a:xfrm>
            <a:off x="628650" y="5624513"/>
            <a:ext cx="2057400" cy="273844"/>
          </a:xfrm>
        </p:spPr>
        <p:txBody>
          <a:bodyPr/>
          <a:lstStyle/>
          <a:p>
            <a:fld id="{D997B5FA-0921-464F-AAE1-844C04324D75}" type="datetimeFigureOut">
              <a:rPr lang="zh-CN" altLang="en-US" smtClean="0"/>
            </a:fld>
            <a:endParaRPr lang="zh-CN" altLang="en-US"/>
          </a:p>
        </p:txBody>
      </p:sp>
      <p:sp>
        <p:nvSpPr>
          <p:cNvPr id="18" name="页脚占位符 3"/>
          <p:cNvSpPr>
            <a:spLocks noGrp="1"/>
          </p:cNvSpPr>
          <p:nvPr>
            <p:ph type="ftr" sz="quarter" idx="11"/>
            <p:custDataLst>
              <p:tags r:id="rId5"/>
            </p:custDataLst>
          </p:nvPr>
        </p:nvSpPr>
        <p:spPr>
          <a:xfrm>
            <a:off x="3028950" y="5624513"/>
            <a:ext cx="3086100" cy="273844"/>
          </a:xfrm>
        </p:spPr>
        <p:txBody>
          <a:bodyPr/>
          <a:lstStyle/>
          <a:p>
            <a:endParaRPr lang="zh-CN" altLang="en-US"/>
          </a:p>
        </p:txBody>
      </p:sp>
      <p:sp>
        <p:nvSpPr>
          <p:cNvPr id="19" name="灯片编号占位符 4"/>
          <p:cNvSpPr>
            <a:spLocks noGrp="1"/>
          </p:cNvSpPr>
          <p:nvPr>
            <p:ph type="sldNum" sz="quarter" idx="12"/>
            <p:custDataLst>
              <p:tags r:id="rId6"/>
            </p:custDataLst>
          </p:nvPr>
        </p:nvSpPr>
        <p:spPr>
          <a:xfrm>
            <a:off x="6457950" y="5624513"/>
            <a:ext cx="2057400" cy="273844"/>
          </a:xfrm>
        </p:spPr>
        <p:txBody>
          <a:bodyPr/>
          <a:lstStyle/>
          <a:p>
            <a:fld id="{565CE74E-AB26-4998-AD42-012C4C1AD076}" type="slidenum">
              <a:rPr lang="zh-CN" altLang="en-US" smtClean="0"/>
            </a:fld>
            <a:endParaRPr lang="zh-CN" altLang="en-US"/>
          </a:p>
        </p:txBody>
      </p:sp>
      <p:sp>
        <p:nvSpPr>
          <p:cNvPr id="9" name="任意多边形: 形状 8"/>
          <p:cNvSpPr/>
          <p:nvPr userDrawn="1">
            <p:custDataLst>
              <p:tags r:id="rId7"/>
            </p:custDataLst>
          </p:nvPr>
        </p:nvSpPr>
        <p:spPr>
          <a:xfrm>
            <a:off x="476" y="3302318"/>
            <a:ext cx="2771299" cy="2698433"/>
          </a:xfrm>
          <a:custGeom>
            <a:avLst/>
            <a:gdLst>
              <a:gd name="connsiteX0" fmla="*/ 736674 w 3699837"/>
              <a:gd name="connsiteY0" fmla="*/ 1 h 3598032"/>
              <a:gd name="connsiteX1" fmla="*/ 1521677 w 3699837"/>
              <a:gd name="connsiteY1" fmla="*/ 325103 h 3598032"/>
              <a:gd name="connsiteX2" fmla="*/ 3699837 w 3699837"/>
              <a:gd name="connsiteY2" fmla="*/ 2503264 h 3598032"/>
              <a:gd name="connsiteX3" fmla="*/ 2605068 w 3699837"/>
              <a:gd name="connsiteY3" fmla="*/ 3598032 h 3598032"/>
              <a:gd name="connsiteX4" fmla="*/ 1654210 w 3699837"/>
              <a:gd name="connsiteY4" fmla="*/ 3598032 h 3598032"/>
              <a:gd name="connsiteX5" fmla="*/ 0 w 3699837"/>
              <a:gd name="connsiteY5" fmla="*/ 1943822 h 3598032"/>
              <a:gd name="connsiteX6" fmla="*/ 144 w 3699837"/>
              <a:gd name="connsiteY6" fmla="*/ 281376 h 3598032"/>
              <a:gd name="connsiteX7" fmla="*/ 35939 w 3699837"/>
              <a:gd name="connsiteY7" fmla="*/ 249020 h 3598032"/>
              <a:gd name="connsiteX8" fmla="*/ 736674 w 3699837"/>
              <a:gd name="connsiteY8" fmla="*/ 1 h 3598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9837" h="3598032">
                <a:moveTo>
                  <a:pt x="736674" y="1"/>
                </a:moveTo>
                <a:cubicBezTo>
                  <a:pt x="1020799" y="-24"/>
                  <a:pt x="1304915" y="108342"/>
                  <a:pt x="1521677" y="325103"/>
                </a:cubicBezTo>
                <a:lnTo>
                  <a:pt x="3699837" y="2503264"/>
                </a:lnTo>
                <a:lnTo>
                  <a:pt x="2605068" y="3598032"/>
                </a:lnTo>
                <a:lnTo>
                  <a:pt x="1654210" y="3598032"/>
                </a:lnTo>
                <a:lnTo>
                  <a:pt x="0" y="1943822"/>
                </a:lnTo>
                <a:lnTo>
                  <a:pt x="144" y="281376"/>
                </a:lnTo>
                <a:lnTo>
                  <a:pt x="35939" y="249020"/>
                </a:lnTo>
                <a:cubicBezTo>
                  <a:pt x="239448" y="83031"/>
                  <a:pt x="488064" y="22"/>
                  <a:pt x="736674" y="1"/>
                </a:cubicBezTo>
                <a:close/>
              </a:path>
            </a:pathLst>
          </a:custGeom>
          <a:gradFill flip="none" rotWithShape="1">
            <a:gsLst>
              <a:gs pos="87000">
                <a:schemeClr val="accent1">
                  <a:alpha val="0"/>
                  <a:lumMod val="2000"/>
                  <a:lumOff val="98000"/>
                </a:schemeClr>
              </a:gs>
              <a:gs pos="0">
                <a:schemeClr val="accent1">
                  <a:lumMod val="3000"/>
                  <a:lumOff val="9700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zh-CN" altLang="en-US" sz="1350"/>
          </a:p>
        </p:txBody>
      </p:sp>
      <p:sp>
        <p:nvSpPr>
          <p:cNvPr id="4" name="任意多边形: 形状 3"/>
          <p:cNvSpPr/>
          <p:nvPr userDrawn="1">
            <p:custDataLst>
              <p:tags r:id="rId8"/>
            </p:custDataLst>
          </p:nvPr>
        </p:nvSpPr>
        <p:spPr>
          <a:xfrm>
            <a:off x="0" y="3989546"/>
            <a:ext cx="2138839" cy="2011204"/>
          </a:xfrm>
          <a:custGeom>
            <a:avLst/>
            <a:gdLst>
              <a:gd name="connsiteX0" fmla="*/ 406010 w 2844974"/>
              <a:gd name="connsiteY0" fmla="*/ 0 h 2696845"/>
              <a:gd name="connsiteX1" fmla="*/ 2543439 w 2844974"/>
              <a:gd name="connsiteY1" fmla="*/ 2137429 h 2696845"/>
              <a:gd name="connsiteX2" fmla="*/ 2822872 w 2844974"/>
              <a:gd name="connsiteY2" fmla="*/ 2606335 h 2696845"/>
              <a:gd name="connsiteX3" fmla="*/ 2844974 w 2844974"/>
              <a:gd name="connsiteY3" fmla="*/ 2696845 h 2696845"/>
              <a:gd name="connsiteX4" fmla="*/ 78 w 2844974"/>
              <a:gd name="connsiteY4" fmla="*/ 2696747 h 2696845"/>
              <a:gd name="connsiteX5" fmla="*/ 0 w 2844974"/>
              <a:gd name="connsiteY5" fmla="*/ 406010 h 2696845"/>
              <a:gd name="connsiteX6" fmla="*/ 406010 w 2844974"/>
              <a:gd name="connsiteY6" fmla="*/ 0 h 2696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4974" h="2696845">
                <a:moveTo>
                  <a:pt x="406010" y="0"/>
                </a:moveTo>
                <a:lnTo>
                  <a:pt x="2543439" y="2137429"/>
                </a:lnTo>
                <a:cubicBezTo>
                  <a:pt x="2678919" y="2272909"/>
                  <a:pt x="2772063" y="2434691"/>
                  <a:pt x="2822872" y="2606335"/>
                </a:cubicBezTo>
                <a:lnTo>
                  <a:pt x="2844974" y="2696845"/>
                </a:lnTo>
                <a:lnTo>
                  <a:pt x="78" y="2696747"/>
                </a:lnTo>
                <a:lnTo>
                  <a:pt x="0" y="406010"/>
                </a:lnTo>
                <a:lnTo>
                  <a:pt x="406010" y="0"/>
                </a:lnTo>
                <a:close/>
              </a:path>
            </a:pathLst>
          </a:custGeom>
          <a:gradFill flip="none" rotWithShape="1">
            <a:gsLst>
              <a:gs pos="0">
                <a:srgbClr val="FFFFFF">
                  <a:alpha val="0"/>
                </a:srgbClr>
              </a:gs>
              <a:gs pos="56000">
                <a:schemeClr val="accent1">
                  <a:alpha val="34000"/>
                </a:schemeClr>
              </a:gs>
              <a:gs pos="98000">
                <a:schemeClr val="accent1">
                  <a:alpha val="5500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sz="135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showMasterSp="0" userDrawn="1">
  <p:cSld name="节标题">
    <p:spTree>
      <p:nvGrpSpPr>
        <p:cNvPr id="1" name=""/>
        <p:cNvGrpSpPr/>
        <p:nvPr/>
      </p:nvGrpSpPr>
      <p:grpSpPr>
        <a:xfrm>
          <a:off x="0" y="0"/>
          <a:ext cx="0" cy="0"/>
          <a:chOff x="0" y="0"/>
          <a:chExt cx="0" cy="0"/>
        </a:xfrm>
      </p:grpSpPr>
      <p:sp>
        <p:nvSpPr>
          <p:cNvPr id="2" name="矩形 1"/>
          <p:cNvSpPr/>
          <p:nvPr userDrawn="1">
            <p:custDataLst>
              <p:tags r:id="rId2"/>
            </p:custDataLst>
          </p:nvPr>
        </p:nvSpPr>
        <p:spPr>
          <a:xfrm>
            <a:off x="0" y="857250"/>
            <a:ext cx="9142571" cy="5143500"/>
          </a:xfrm>
          <a:prstGeom prst="rect">
            <a:avLst/>
          </a:prstGeom>
          <a:gradFill>
            <a:gsLst>
              <a:gs pos="0">
                <a:schemeClr val="bg2">
                  <a:lumMod val="92000"/>
                </a:schemeClr>
              </a:gs>
              <a:gs pos="100000">
                <a:schemeClr val="bg1"/>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zh-CN" altLang="en-US" sz="1350"/>
          </a:p>
        </p:txBody>
      </p:sp>
      <p:sp>
        <p:nvSpPr>
          <p:cNvPr id="9" name="标题"/>
          <p:cNvSpPr txBox="1">
            <a:spLocks noGrp="1"/>
          </p:cNvSpPr>
          <p:nvPr>
            <p:ph type="title" idx="2" hasCustomPrompt="1"/>
            <p:custDataLst>
              <p:tags r:id="rId3"/>
            </p:custDataLst>
          </p:nvPr>
        </p:nvSpPr>
        <p:spPr>
          <a:xfrm>
            <a:off x="3132296" y="3344690"/>
            <a:ext cx="4693444" cy="1233964"/>
          </a:xfrm>
          <a:prstGeom prst="rect">
            <a:avLst/>
          </a:prstGeom>
          <a:noFill/>
          <a:ln>
            <a:noFill/>
            <a:prstDash val="sysDash"/>
          </a:ln>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4500" b="1" i="0" u="none" strike="noStrike" kern="1200" cap="none" spc="300" normalizeH="0" baseline="0" noProof="1" dirty="0">
                <a:ln>
                  <a:noFill/>
                  <a:prstDash val="sysDot"/>
                </a:ln>
                <a:solidFill>
                  <a:schemeClr val="accent1"/>
                </a:solidFill>
                <a:latin typeface="+mj-ea"/>
                <a:ea typeface="+mj-ea"/>
                <a:cs typeface="MiSans" panose="00000500000000000000" charset="-122"/>
                <a:sym typeface="+mn-ea"/>
              </a:defRPr>
            </a:lvl1pPr>
          </a:lstStyle>
          <a:p>
            <a:pPr lvl="0"/>
            <a:r>
              <a:rPr dirty="0">
                <a:sym typeface="+mn-ea"/>
              </a:rPr>
              <a:t>单击编辑标题</a:t>
            </a:r>
            <a:endParaRPr dirty="0">
              <a:sym typeface="+mn-ea"/>
            </a:endParaRPr>
          </a:p>
        </p:txBody>
      </p:sp>
      <p:sp>
        <p:nvSpPr>
          <p:cNvPr id="10" name="节编号"/>
          <p:cNvSpPr txBox="1">
            <a:spLocks noGrp="1"/>
          </p:cNvSpPr>
          <p:nvPr>
            <p:ph type="body" idx="1" hasCustomPrompt="1"/>
            <p:custDataLst>
              <p:tags r:id="rId4"/>
            </p:custDataLst>
          </p:nvPr>
        </p:nvSpPr>
        <p:spPr>
          <a:xfrm>
            <a:off x="4799761" y="2341673"/>
            <a:ext cx="3025994" cy="863918"/>
          </a:xfrm>
          <a:prstGeom prst="rect">
            <a:avLst/>
          </a:prstGeom>
          <a:noFill/>
          <a:ln>
            <a:noFill/>
            <a:prstDash val="sysDash"/>
          </a:ln>
        </p:spPr>
        <p:txBody>
          <a:bodyPr vert="horz" wrap="none" lIns="0" tIns="0" rIns="0" bIns="0" rtlCol="0" anchor="b" anchorCtr="0">
            <a:normAutofit/>
          </a:bodyPr>
          <a:lstStyle>
            <a:lvl1pPr marL="0" marR="0" lvl="0" algn="r" defTabSz="914400" rtl="0" eaLnBrk="1" fontAlgn="auto" latinLnBrk="0" hangingPunct="1">
              <a:lnSpc>
                <a:spcPct val="100000"/>
              </a:lnSpc>
              <a:buClrTx/>
              <a:buSzTx/>
              <a:buFontTx/>
              <a:buNone/>
              <a:defRPr kumimoji="0" lang="zh-CN" altLang="en-US" sz="3300" b="1" i="0" u="none" strike="noStrike" kern="1200" cap="none" spc="300" normalizeH="0" baseline="0" noProof="1" dirty="0">
                <a:ln>
                  <a:noFill/>
                  <a:prstDash val="sysDot"/>
                </a:ln>
                <a:solidFill>
                  <a:schemeClr val="accent1"/>
                </a:solidFill>
                <a:latin typeface="+mj-ea"/>
                <a:ea typeface="+mj-ea"/>
                <a:cs typeface="MiSans" panose="00000500000000000000" charset="-122"/>
                <a:sym typeface="+mn-ea"/>
              </a:defRPr>
            </a:lvl1pPr>
          </a:lstStyle>
          <a:p>
            <a:pPr lvl="0"/>
            <a:r>
              <a:rPr dirty="0">
                <a:sym typeface="+mn-ea"/>
              </a:rPr>
              <a:t>编辑节编号</a:t>
            </a:r>
            <a:endParaRPr dirty="0">
              <a:sym typeface="+mn-ea"/>
            </a:endParaRPr>
          </a:p>
        </p:txBody>
      </p:sp>
      <p:sp>
        <p:nvSpPr>
          <p:cNvPr id="11" name="日期占位符 3"/>
          <p:cNvSpPr>
            <a:spLocks noGrp="1"/>
          </p:cNvSpPr>
          <p:nvPr>
            <p:ph type="dt" sz="half" idx="10"/>
            <p:custDataLst>
              <p:tags r:id="rId5"/>
            </p:custDataLst>
          </p:nvPr>
        </p:nvSpPr>
        <p:spPr>
          <a:xfrm>
            <a:off x="628650" y="5624513"/>
            <a:ext cx="2057400" cy="273844"/>
          </a:xfrm>
        </p:spPr>
        <p:txBody>
          <a:bodyPr/>
          <a:lstStyle/>
          <a:p>
            <a:fld id="{D997B5FA-0921-464F-AAE1-844C04324D75}" type="datetimeFigureOut">
              <a:rPr lang="zh-CN" altLang="en-US" smtClean="0"/>
            </a:fld>
            <a:endParaRPr lang="zh-CN" altLang="en-US"/>
          </a:p>
        </p:txBody>
      </p:sp>
      <p:sp>
        <p:nvSpPr>
          <p:cNvPr id="12" name="页脚占位符 4"/>
          <p:cNvSpPr>
            <a:spLocks noGrp="1"/>
          </p:cNvSpPr>
          <p:nvPr>
            <p:ph type="ftr" sz="quarter" idx="11"/>
            <p:custDataLst>
              <p:tags r:id="rId6"/>
            </p:custDataLst>
          </p:nvPr>
        </p:nvSpPr>
        <p:spPr>
          <a:xfrm>
            <a:off x="3028950" y="5624513"/>
            <a:ext cx="3086100" cy="273844"/>
          </a:xfrm>
        </p:spPr>
        <p:txBody>
          <a:bodyPr/>
          <a:lstStyle/>
          <a:p>
            <a:endParaRPr lang="zh-CN" altLang="en-US"/>
          </a:p>
        </p:txBody>
      </p:sp>
      <p:sp>
        <p:nvSpPr>
          <p:cNvPr id="13" name="灯片编号占位符 5"/>
          <p:cNvSpPr>
            <a:spLocks noGrp="1"/>
          </p:cNvSpPr>
          <p:nvPr>
            <p:ph type="sldNum" sz="quarter" idx="12"/>
            <p:custDataLst>
              <p:tags r:id="rId7"/>
            </p:custDataLst>
          </p:nvPr>
        </p:nvSpPr>
        <p:spPr>
          <a:xfrm>
            <a:off x="6457950" y="5624513"/>
            <a:ext cx="2057400" cy="273844"/>
          </a:xfrm>
        </p:spPr>
        <p:txBody>
          <a:bodyPr/>
          <a:lstStyle/>
          <a:p>
            <a:fld id="{565CE74E-AB26-4998-AD42-012C4C1AD076}" type="slidenum">
              <a:rPr lang="zh-CN" altLang="en-US" smtClean="0"/>
            </a:fld>
            <a:endParaRPr lang="zh-CN" altLang="en-US"/>
          </a:p>
        </p:txBody>
      </p:sp>
      <p:sp>
        <p:nvSpPr>
          <p:cNvPr id="14" name="矩形: 圆顶角 12"/>
          <p:cNvSpPr/>
          <p:nvPr userDrawn="1">
            <p:custDataLst>
              <p:tags r:id="rId8"/>
            </p:custDataLst>
          </p:nvPr>
        </p:nvSpPr>
        <p:spPr>
          <a:xfrm rot="2160000" flipH="1">
            <a:off x="1735796" y="2378726"/>
            <a:ext cx="1124036" cy="2162127"/>
          </a:xfrm>
          <a:prstGeom prst="round2SameRect">
            <a:avLst>
              <a:gd name="adj1" fmla="val 50000"/>
              <a:gd name="adj2" fmla="val 0"/>
            </a:avLst>
          </a:prstGeom>
          <a:gradFill flip="none" rotWithShape="1">
            <a:gsLst>
              <a:gs pos="0">
                <a:srgbClr val="FFFFFF">
                  <a:alpha val="0"/>
                </a:srgbClr>
              </a:gs>
              <a:gs pos="56000">
                <a:schemeClr val="accent1">
                  <a:alpha val="34000"/>
                </a:schemeClr>
              </a:gs>
              <a:gs pos="98000">
                <a:schemeClr val="accent1">
                  <a:alpha val="5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sz="1350" dirty="0">
              <a:cs typeface="MiSans" panose="00000500000000000000" charset="-122"/>
              <a:sym typeface="+mn-ea"/>
            </a:endParaRPr>
          </a:p>
        </p:txBody>
      </p:sp>
      <p:sp>
        <p:nvSpPr>
          <p:cNvPr id="15" name="矩形: 圆顶角 13"/>
          <p:cNvSpPr/>
          <p:nvPr userDrawn="1">
            <p:custDataLst>
              <p:tags r:id="rId9"/>
            </p:custDataLst>
          </p:nvPr>
        </p:nvSpPr>
        <p:spPr>
          <a:xfrm rot="12960000" flipH="1">
            <a:off x="1030783" y="2299782"/>
            <a:ext cx="1124036" cy="2192293"/>
          </a:xfrm>
          <a:prstGeom prst="round2SameRect">
            <a:avLst>
              <a:gd name="adj1" fmla="val 50000"/>
              <a:gd name="adj2" fmla="val 0"/>
            </a:avLst>
          </a:prstGeom>
          <a:gradFill flip="none" rotWithShape="1">
            <a:gsLst>
              <a:gs pos="87000">
                <a:schemeClr val="accent1">
                  <a:alpha val="0"/>
                  <a:lumMod val="0"/>
                  <a:lumOff val="100000"/>
                </a:schemeClr>
              </a:gs>
              <a:gs pos="0">
                <a:schemeClr val="accent1">
                  <a:lumMod val="5000"/>
                  <a:lumOff val="9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1350">
              <a:cs typeface="MiSans" panose="00000500000000000000" charset="-122"/>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wrap="square" lIns="0" tIns="0" rIns="0" bIns="0" rtlCol="0" anchor="b">
            <a:normAutofit/>
          </a:bodyPr>
          <a:lstStyle>
            <a:lvl1pPr>
              <a:defRPr lang="zh-CN" altLang="en-US" dirty="0"/>
            </a:lvl1pPr>
          </a:lstStyle>
          <a:p>
            <a:pPr lvl="0"/>
            <a:r>
              <a:rPr lang="zh-CN" altLang="en-US" dirty="0"/>
              <a:t>单击此处编辑母版标题样式</a:t>
            </a:r>
            <a:endParaRPr lang="zh-CN" altLang="en-US" dirty="0"/>
          </a:p>
        </p:txBody>
      </p:sp>
      <p:sp>
        <p:nvSpPr>
          <p:cNvPr id="3" name="内容占位符 2"/>
          <p:cNvSpPr>
            <a:spLocks noGrp="1"/>
          </p:cNvSpPr>
          <p:nvPr>
            <p:ph sz="half" idx="1"/>
            <p:custDataLst>
              <p:tags r:id="rId3"/>
            </p:custDataLst>
          </p:nvPr>
        </p:nvSpPr>
        <p:spPr>
          <a:xfrm>
            <a:off x="521970" y="1833563"/>
            <a:ext cx="3992880" cy="3656888"/>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内容占位符 3"/>
          <p:cNvSpPr>
            <a:spLocks noGrp="1"/>
          </p:cNvSpPr>
          <p:nvPr>
            <p:ph sz="half" idx="2"/>
            <p:custDataLst>
              <p:tags r:id="rId4"/>
            </p:custDataLst>
          </p:nvPr>
        </p:nvSpPr>
        <p:spPr>
          <a:xfrm>
            <a:off x="4629150" y="1833563"/>
            <a:ext cx="3992880" cy="3656888"/>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5" name="日期占位符 4"/>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比较">
    <p:spTree>
      <p:nvGrpSpPr>
        <p:cNvPr id="1" name=""/>
        <p:cNvGrpSpPr/>
        <p:nvPr/>
      </p:nvGrpSpPr>
      <p:grpSpPr>
        <a:xfrm>
          <a:off x="0" y="0"/>
          <a:ext cx="0" cy="0"/>
          <a:chOff x="0" y="0"/>
          <a:chExt cx="0" cy="0"/>
        </a:xfrm>
      </p:grpSpPr>
      <p:sp>
        <p:nvSpPr>
          <p:cNvPr id="3" name="文本占位符 2"/>
          <p:cNvSpPr>
            <a:spLocks noGrp="1"/>
          </p:cNvSpPr>
          <p:nvPr>
            <p:ph type="body" idx="1" hasCustomPrompt="1"/>
            <p:custDataLst>
              <p:tags r:id="rId2"/>
            </p:custDataLst>
          </p:nvPr>
        </p:nvSpPr>
        <p:spPr>
          <a:xfrm>
            <a:off x="521970" y="1833563"/>
            <a:ext cx="3992880" cy="308477"/>
          </a:xfrm>
        </p:spPr>
        <p:txBody>
          <a:bodyPr wrap="square"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dirty="0"/>
              <a:t>单击此处编辑母版标题样式</a:t>
            </a:r>
            <a:endParaRPr lang="zh-CN" altLang="en-US" dirty="0"/>
          </a:p>
        </p:txBody>
      </p:sp>
      <p:sp>
        <p:nvSpPr>
          <p:cNvPr id="4" name="内容占位符 3"/>
          <p:cNvSpPr>
            <a:spLocks noGrp="1"/>
          </p:cNvSpPr>
          <p:nvPr>
            <p:ph sz="half" idx="2"/>
            <p:custDataLst>
              <p:tags r:id="rId3"/>
            </p:custDataLst>
          </p:nvPr>
        </p:nvSpPr>
        <p:spPr>
          <a:xfrm>
            <a:off x="521970" y="2263574"/>
            <a:ext cx="3992880" cy="3225207"/>
          </a:xfrm>
        </p:spPr>
        <p:txBody>
          <a:bodyPr wrap="square">
            <a:normAutofit/>
          </a:bodyPr>
          <a:lstStyle>
            <a:lvl1pPr>
              <a:defRPr sz="1650"/>
            </a:lvl1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5" name="文本占位符 4"/>
          <p:cNvSpPr>
            <a:spLocks noGrp="1"/>
          </p:cNvSpPr>
          <p:nvPr>
            <p:ph type="body" sz="quarter" idx="3" hasCustomPrompt="1"/>
            <p:custDataLst>
              <p:tags r:id="rId4"/>
            </p:custDataLst>
          </p:nvPr>
        </p:nvSpPr>
        <p:spPr>
          <a:xfrm>
            <a:off x="4629150" y="1833563"/>
            <a:ext cx="3992880" cy="308477"/>
          </a:xfrm>
        </p:spPr>
        <p:txBody>
          <a:bodyPr wrap="square" anchor="b">
            <a:normAutofit/>
          </a:bodyPr>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dirty="0"/>
              <a:t>单击此处编辑母版标题样式</a:t>
            </a:r>
            <a:endParaRPr lang="zh-CN" altLang="en-US" dirty="0"/>
          </a:p>
        </p:txBody>
      </p:sp>
      <p:sp>
        <p:nvSpPr>
          <p:cNvPr id="6" name="内容占位符 5"/>
          <p:cNvSpPr>
            <a:spLocks noGrp="1"/>
          </p:cNvSpPr>
          <p:nvPr>
            <p:ph sz="quarter" idx="4"/>
            <p:custDataLst>
              <p:tags r:id="rId5"/>
            </p:custDataLst>
          </p:nvPr>
        </p:nvSpPr>
        <p:spPr>
          <a:xfrm>
            <a:off x="4629150" y="2263574"/>
            <a:ext cx="3992880" cy="3225207"/>
          </a:xfrm>
        </p:spPr>
        <p:txBody>
          <a:bodyPr wrap="square">
            <a:normAutofit/>
          </a:bodyPr>
          <a:lstStyle>
            <a:lvl1pPr>
              <a:defRPr sz="1650"/>
            </a:lvl1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7"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fld>
            <a:endParaRPr lang="zh-CN" altLang="en-US"/>
          </a:p>
        </p:txBody>
      </p:sp>
      <p:sp>
        <p:nvSpPr>
          <p:cNvPr id="10" name="标题 9"/>
          <p:cNvSpPr>
            <a:spLocks noGrp="1"/>
          </p:cNvSpPr>
          <p:nvPr>
            <p:ph type="title"/>
            <p:custDataLst>
              <p:tags r:id="rId9"/>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wrap="square">
            <a:normAutofit/>
          </a:body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fld>
            <a:endParaRPr lang="zh-CN" altLang="en-US" dirty="0"/>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仅内容">
    <p:spTree>
      <p:nvGrpSpPr>
        <p:cNvPr id="1" name=""/>
        <p:cNvGrpSpPr/>
        <p:nvPr/>
      </p:nvGrpSpPr>
      <p:grpSpPr>
        <a:xfrm>
          <a:off x="0" y="0"/>
          <a:ext cx="0" cy="0"/>
          <a:chOff x="0" y="0"/>
          <a:chExt cx="0" cy="0"/>
        </a:xfrm>
      </p:grpSpPr>
      <p:sp>
        <p:nvSpPr>
          <p:cNvPr id="3" name="内容占位符 1"/>
          <p:cNvSpPr>
            <a:spLocks noGrp="1"/>
          </p:cNvSpPr>
          <p:nvPr>
            <p:ph idx="1"/>
            <p:custDataLst>
              <p:tags r:id="rId2"/>
            </p:custDataLst>
          </p:nvPr>
        </p:nvSpPr>
        <p:spPr>
          <a:xfrm>
            <a:off x="521970" y="1127284"/>
            <a:ext cx="8101489" cy="4363403"/>
          </a:xfrm>
        </p:spPr>
        <p:txBody>
          <a:bodyPr wrap="square">
            <a:normAutofit/>
          </a:body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日期占位符 2"/>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fld>
            <a:endParaRPr lang="zh-CN" altLang="en-US"/>
          </a:p>
        </p:txBody>
      </p:sp>
      <p:sp>
        <p:nvSpPr>
          <p:cNvPr id="5" name="页脚占位符 3"/>
          <p:cNvSpPr>
            <a:spLocks noGrp="1"/>
          </p:cNvSpPr>
          <p:nvPr>
            <p:ph type="ftr" sz="quarter" idx="11"/>
            <p:custDataLst>
              <p:tags r:id="rId4"/>
            </p:custDataLst>
          </p:nvPr>
        </p:nvSpPr>
        <p:spPr/>
        <p:txBody>
          <a:bodyPr/>
          <a:lstStyle/>
          <a:p>
            <a:endParaRPr lang="zh-CN" altLang="en-US"/>
          </a:p>
        </p:txBody>
      </p:sp>
      <p:sp>
        <p:nvSpPr>
          <p:cNvPr id="6" name="灯片编号占位符 4"/>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标题和副标题">
    <p:spTree>
      <p:nvGrpSpPr>
        <p:cNvPr id="1" name=""/>
        <p:cNvGrpSpPr/>
        <p:nvPr/>
      </p:nvGrpSpPr>
      <p:grpSpPr>
        <a:xfrm>
          <a:off x="0" y="0"/>
          <a:ext cx="0" cy="0"/>
          <a:chOff x="0" y="0"/>
          <a:chExt cx="0" cy="0"/>
        </a:xfrm>
      </p:grpSpPr>
      <p:sp>
        <p:nvSpPr>
          <p:cNvPr id="3" name="文本占位符 2"/>
          <p:cNvSpPr>
            <a:spLocks noGrp="1"/>
          </p:cNvSpPr>
          <p:nvPr>
            <p:ph type="body" idx="1" hasCustomPrompt="1"/>
            <p:custDataLst>
              <p:tags r:id="rId2"/>
            </p:custDataLst>
          </p:nvPr>
        </p:nvSpPr>
        <p:spPr>
          <a:xfrm>
            <a:off x="521970" y="1833563"/>
            <a:ext cx="8099316" cy="304165"/>
          </a:xfrm>
        </p:spPr>
        <p:txBody>
          <a:bodyPr wrap="square" anchor="t">
            <a:norm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r>
              <a:rPr lang="zh-CN" altLang="en-US" dirty="0"/>
              <a:t>单击此处编辑副标题</a:t>
            </a:r>
            <a:endParaRPr lang="zh-CN" altLang="en-US" dirty="0"/>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fld>
            <a:endParaRPr lang="zh-CN" altLang="en-US"/>
          </a:p>
        </p:txBody>
      </p:sp>
      <p:sp>
        <p:nvSpPr>
          <p:cNvPr id="4" name="标题 3"/>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showMasterSp="0" userDrawn="1">
  <p:cSld name="末尾幻灯片">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857250"/>
            <a:ext cx="9142571" cy="5143500"/>
          </a:xfrm>
          <a:prstGeom prst="rect">
            <a:avLst/>
          </a:prstGeom>
          <a:gradFill>
            <a:gsLst>
              <a:gs pos="0">
                <a:schemeClr val="bg2">
                  <a:lumMod val="92000"/>
                </a:schemeClr>
              </a:gs>
              <a:gs pos="100000">
                <a:schemeClr val="bg1"/>
              </a:gs>
            </a:gsLst>
            <a:lin ang="7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zh-CN" altLang="en-US" sz="1350"/>
          </a:p>
        </p:txBody>
      </p:sp>
      <p:sp>
        <p:nvSpPr>
          <p:cNvPr id="8" name="椭圆 7"/>
          <p:cNvSpPr>
            <a:spLocks noChangeAspect="1"/>
          </p:cNvSpPr>
          <p:nvPr userDrawn="1">
            <p:custDataLst>
              <p:tags r:id="rId3"/>
            </p:custDataLst>
          </p:nvPr>
        </p:nvSpPr>
        <p:spPr>
          <a:xfrm>
            <a:off x="1716424" y="1846101"/>
            <a:ext cx="1322546" cy="1322546"/>
          </a:xfrm>
          <a:prstGeom prst="ellipse">
            <a:avLst/>
          </a:prstGeom>
          <a:gradFill>
            <a:gsLst>
              <a:gs pos="0">
                <a:schemeClr val="bg1">
                  <a:alpha val="0"/>
                </a:schemeClr>
              </a:gs>
              <a:gs pos="100000">
                <a:schemeClr val="accent1">
                  <a:alpha val="17000"/>
                </a:schemeClr>
              </a:gs>
            </a:gsLst>
            <a:lin ang="20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sz="1350">
              <a:sym typeface="+mn-ea"/>
            </a:endParaRPr>
          </a:p>
        </p:txBody>
      </p:sp>
      <p:sp>
        <p:nvSpPr>
          <p:cNvPr id="9" name="日期占位符 3"/>
          <p:cNvSpPr>
            <a:spLocks noGrp="1"/>
          </p:cNvSpPr>
          <p:nvPr>
            <p:ph type="dt" sz="half" idx="10"/>
            <p:custDataLst>
              <p:tags r:id="rId4"/>
            </p:custDataLst>
          </p:nvPr>
        </p:nvSpPr>
        <p:spPr>
          <a:xfrm>
            <a:off x="628650" y="5624513"/>
            <a:ext cx="2057400" cy="273844"/>
          </a:xfrm>
        </p:spPr>
        <p:txBody>
          <a:bodyPr/>
          <a:lstStyle/>
          <a:p>
            <a:fld id="{D997B5FA-0921-464F-AAE1-844C04324D75}" type="datetimeFigureOut">
              <a:rPr lang="zh-CN" altLang="en-US" smtClean="0"/>
            </a:fld>
            <a:endParaRPr lang="zh-CN" altLang="en-US"/>
          </a:p>
        </p:txBody>
      </p:sp>
      <p:sp>
        <p:nvSpPr>
          <p:cNvPr id="11" name="页脚占位符 4"/>
          <p:cNvSpPr>
            <a:spLocks noGrp="1"/>
          </p:cNvSpPr>
          <p:nvPr>
            <p:ph type="ftr" sz="quarter" idx="11"/>
            <p:custDataLst>
              <p:tags r:id="rId5"/>
            </p:custDataLst>
          </p:nvPr>
        </p:nvSpPr>
        <p:spPr>
          <a:xfrm>
            <a:off x="3028950" y="5624513"/>
            <a:ext cx="3086100" cy="273844"/>
          </a:xfrm>
        </p:spPr>
        <p:txBody>
          <a:bodyPr/>
          <a:lstStyle/>
          <a:p>
            <a:endParaRPr lang="zh-CN" altLang="en-US"/>
          </a:p>
        </p:txBody>
      </p:sp>
      <p:sp>
        <p:nvSpPr>
          <p:cNvPr id="12" name="灯片编号占位符 5"/>
          <p:cNvSpPr>
            <a:spLocks noGrp="1"/>
          </p:cNvSpPr>
          <p:nvPr>
            <p:ph type="sldNum" sz="quarter" idx="12"/>
            <p:custDataLst>
              <p:tags r:id="rId6"/>
            </p:custDataLst>
          </p:nvPr>
        </p:nvSpPr>
        <p:spPr>
          <a:xfrm>
            <a:off x="6457950" y="5624513"/>
            <a:ext cx="2057400" cy="273844"/>
          </a:xfrm>
        </p:spPr>
        <p:txBody>
          <a:bodyPr/>
          <a:lstStyle/>
          <a:p>
            <a:fld id="{565CE74E-AB26-4998-AD42-012C4C1AD076}" type="slidenum">
              <a:rPr lang="zh-CN" altLang="en-US" smtClean="0"/>
            </a:fld>
            <a:endParaRPr lang="zh-CN" altLang="en-US"/>
          </a:p>
        </p:txBody>
      </p:sp>
      <p:sp>
        <p:nvSpPr>
          <p:cNvPr id="16" name="矩形: 圆顶角 12"/>
          <p:cNvSpPr/>
          <p:nvPr userDrawn="1">
            <p:custDataLst>
              <p:tags r:id="rId7"/>
            </p:custDataLst>
          </p:nvPr>
        </p:nvSpPr>
        <p:spPr>
          <a:xfrm rot="2700000" flipH="1" flipV="1">
            <a:off x="6152761" y="2484567"/>
            <a:ext cx="1524833" cy="2838400"/>
          </a:xfrm>
          <a:prstGeom prst="round2SameRect">
            <a:avLst>
              <a:gd name="adj1" fmla="val 50000"/>
              <a:gd name="adj2" fmla="val 0"/>
            </a:avLst>
          </a:prstGeom>
          <a:gradFill flip="none" rotWithShape="1">
            <a:gsLst>
              <a:gs pos="0">
                <a:srgbClr val="FFFFFF">
                  <a:alpha val="0"/>
                </a:srgbClr>
              </a:gs>
              <a:gs pos="56000">
                <a:schemeClr val="accent1">
                  <a:alpha val="34000"/>
                </a:schemeClr>
              </a:gs>
              <a:gs pos="98000">
                <a:schemeClr val="accent1">
                  <a:alpha val="5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sz="1350" dirty="0">
              <a:cs typeface="MiSans" panose="00000500000000000000" charset="-122"/>
              <a:sym typeface="+mn-ea"/>
            </a:endParaRPr>
          </a:p>
        </p:txBody>
      </p:sp>
      <p:sp>
        <p:nvSpPr>
          <p:cNvPr id="17" name="矩形: 圆顶角 13"/>
          <p:cNvSpPr/>
          <p:nvPr userDrawn="1">
            <p:custDataLst>
              <p:tags r:id="rId8"/>
            </p:custDataLst>
          </p:nvPr>
        </p:nvSpPr>
        <p:spPr>
          <a:xfrm rot="13500000" flipH="1" flipV="1">
            <a:off x="5924867" y="1533870"/>
            <a:ext cx="1524833" cy="2878012"/>
          </a:xfrm>
          <a:prstGeom prst="round2SameRect">
            <a:avLst>
              <a:gd name="adj1" fmla="val 50000"/>
              <a:gd name="adj2" fmla="val 0"/>
            </a:avLst>
          </a:prstGeom>
          <a:gradFill flip="none" rotWithShape="1">
            <a:gsLst>
              <a:gs pos="87000">
                <a:srgbClr val="FFFFFF">
                  <a:alpha val="0"/>
                </a:srgbClr>
              </a:gs>
              <a:gs pos="0">
                <a:schemeClr val="accent1">
                  <a:lumMod val="5000"/>
                  <a:lumOff val="9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sz="1350">
              <a:cs typeface="MiSans" panose="00000500000000000000" charset="-122"/>
              <a:sym typeface="+mn-ea"/>
            </a:endParaRPr>
          </a:p>
        </p:txBody>
      </p:sp>
      <p:sp>
        <p:nvSpPr>
          <p:cNvPr id="19" name="标题"/>
          <p:cNvSpPr txBox="1">
            <a:spLocks noGrp="1"/>
          </p:cNvSpPr>
          <p:nvPr>
            <p:ph type="title" idx="6" hasCustomPrompt="1"/>
            <p:custDataLst>
              <p:tags r:id="rId9"/>
            </p:custDataLst>
          </p:nvPr>
        </p:nvSpPr>
        <p:spPr>
          <a:xfrm>
            <a:off x="628174" y="2361248"/>
            <a:ext cx="4292441" cy="1037749"/>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4500" b="1" i="0" u="none" strike="noStrike" kern="1200" cap="none" spc="300" normalizeH="0" baseline="0" noProof="1" dirty="0">
                <a:ln>
                  <a:noFill/>
                  <a:prstDash val="sysDot"/>
                </a:ln>
                <a:solidFill>
                  <a:schemeClr val="accent1"/>
                </a:solidFill>
                <a:latin typeface="+mj-ea"/>
                <a:ea typeface="+mj-ea"/>
                <a:cs typeface="MiSans" panose="00000500000000000000" charset="-122"/>
                <a:sym typeface="+mn-ea"/>
              </a:defRPr>
            </a:lvl1pPr>
          </a:lstStyle>
          <a:p>
            <a:pPr lvl="0" algn="l"/>
            <a:r>
              <a:rPr dirty="0">
                <a:sym typeface="+mn-ea"/>
              </a:rPr>
              <a:t>单击此处</a:t>
            </a:r>
            <a:br>
              <a:rPr dirty="0">
                <a:sym typeface="+mn-ea"/>
              </a:rPr>
            </a:br>
            <a:r>
              <a:rPr dirty="0">
                <a:sym typeface="+mn-ea"/>
              </a:rPr>
              <a:t>编辑标题样式</a:t>
            </a:r>
            <a:endParaRPr dirty="0">
              <a:sym typeface="+mn-ea"/>
            </a:endParaRPr>
          </a:p>
        </p:txBody>
      </p:sp>
      <p:sp>
        <p:nvSpPr>
          <p:cNvPr id="2" name="署名占位符 10"/>
          <p:cNvSpPr>
            <a:spLocks noGrp="1"/>
          </p:cNvSpPr>
          <p:nvPr>
            <p:ph type="body" sz="quarter" idx="17" hasCustomPrompt="1"/>
            <p:custDataLst>
              <p:tags r:id="rId10"/>
            </p:custDataLst>
          </p:nvPr>
        </p:nvSpPr>
        <p:spPr>
          <a:xfrm>
            <a:off x="628174" y="4040720"/>
            <a:ext cx="2002631" cy="430769"/>
          </a:xfrm>
          <a:prstGeom prst="roundRect">
            <a:avLst>
              <a:gd name="adj" fmla="val 50000"/>
            </a:avLst>
          </a:prstGeom>
          <a:solidFill>
            <a:schemeClr val="accent1"/>
          </a:solidFill>
        </p:spPr>
        <p:txBody>
          <a:bodyPr wrap="square" anchor="ctr" anchorCtr="0">
            <a:normAutofit/>
          </a:bodyPr>
          <a:lstStyle>
            <a:lvl1pPr marL="0" indent="0" algn="ctr">
              <a:lnSpc>
                <a:spcPct val="100000"/>
              </a:lnSpc>
              <a:buNone/>
              <a:defRPr sz="1200">
                <a:solidFill>
                  <a:srgbClr val="FFFFFF"/>
                </a:solidFill>
              </a:defRPr>
            </a:lvl1pPr>
          </a:lstStyle>
          <a:p>
            <a:pPr lvl="0"/>
            <a:r>
              <a:rPr lang="zh-CN" altLang="en-US" dirty="0"/>
              <a:t>署名</a:t>
            </a:r>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showMasterSp="0" userDrawn="1">
  <p:cSld name="标题幻灯片">
    <p:bg>
      <p:bgPr>
        <a:solidFill>
          <a:schemeClr val="bg2"/>
        </a:solidFill>
        <a:effectLst/>
      </p:bgPr>
    </p:bg>
    <p:spTree>
      <p:nvGrpSpPr>
        <p:cNvPr id="1" name=""/>
        <p:cNvGrpSpPr/>
        <p:nvPr/>
      </p:nvGrpSpPr>
      <p:grpSpPr>
        <a:xfrm>
          <a:off x="0" y="0"/>
          <a:ext cx="0" cy="0"/>
          <a:chOff x="0" y="0"/>
          <a:chExt cx="0" cy="0"/>
        </a:xfrm>
      </p:grpSpPr>
      <p:sp>
        <p:nvSpPr>
          <p:cNvPr id="15" name="任意多边形 14"/>
          <p:cNvSpPr/>
          <p:nvPr>
            <p:custDataLst>
              <p:tags r:id="rId2"/>
            </p:custDataLst>
          </p:nvPr>
        </p:nvSpPr>
        <p:spPr>
          <a:xfrm>
            <a:off x="-10954" y="857250"/>
            <a:ext cx="4504849" cy="5143500"/>
          </a:xfrm>
          <a:custGeom>
            <a:avLst/>
            <a:gdLst/>
            <a:ahLst/>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2"/>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sz="1350">
              <a:cs typeface="MiSans Normal" panose="00000500000000000000" charset="-122"/>
            </a:endParaRPr>
          </a:p>
        </p:txBody>
      </p:sp>
      <p:sp>
        <p:nvSpPr>
          <p:cNvPr id="12" name="任意多边形 11"/>
          <p:cNvSpPr/>
          <p:nvPr>
            <p:custDataLst>
              <p:tags r:id="rId3"/>
            </p:custDataLst>
          </p:nvPr>
        </p:nvSpPr>
        <p:spPr>
          <a:xfrm rot="16200000">
            <a:off x="-1037746" y="1884044"/>
            <a:ext cx="5143499" cy="3089911"/>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bg2"/>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sz="1350" dirty="0">
              <a:solidFill>
                <a:schemeClr val="lt1"/>
              </a:solidFill>
              <a:cs typeface="MiSans Normal" panose="00000500000000000000" charset="-122"/>
            </a:endParaRPr>
          </a:p>
        </p:txBody>
      </p:sp>
      <p:sp>
        <p:nvSpPr>
          <p:cNvPr id="11" name="任意多边形 10"/>
          <p:cNvSpPr/>
          <p:nvPr>
            <p:custDataLst>
              <p:tags r:id="rId4"/>
            </p:custDataLst>
          </p:nvPr>
        </p:nvSpPr>
        <p:spPr>
          <a:xfrm rot="16200000">
            <a:off x="-998434" y="2592260"/>
            <a:ext cx="3648263" cy="1673305"/>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7660" h="3514">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bg2"/>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sz="1350">
              <a:solidFill>
                <a:schemeClr val="lt1"/>
              </a:solidFill>
              <a:cs typeface="MiSans Normal" panose="00000500000000000000" charset="-122"/>
            </a:endParaRPr>
          </a:p>
        </p:txBody>
      </p:sp>
      <p:sp>
        <p:nvSpPr>
          <p:cNvPr id="25" name="圆角矩形 24"/>
          <p:cNvSpPr/>
          <p:nvPr>
            <p:custDataLst>
              <p:tags r:id="rId5"/>
            </p:custDataLst>
          </p:nvPr>
        </p:nvSpPr>
        <p:spPr>
          <a:xfrm rot="10800000">
            <a:off x="3866674" y="3749040"/>
            <a:ext cx="4037648" cy="8334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sz="1350">
              <a:cs typeface="MiSans Normal" panose="00000500000000000000" charset="-122"/>
            </a:endParaRPr>
          </a:p>
        </p:txBody>
      </p:sp>
      <p:cxnSp>
        <p:nvCxnSpPr>
          <p:cNvPr id="10" name="直接连接符 9"/>
          <p:cNvCxnSpPr/>
          <p:nvPr>
            <p:custDataLst>
              <p:tags r:id="rId6"/>
            </p:custDataLst>
          </p:nvPr>
        </p:nvCxnSpPr>
        <p:spPr>
          <a:xfrm>
            <a:off x="8398193" y="3109436"/>
            <a:ext cx="161925"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7"/>
            </p:custDataLst>
          </p:nvPr>
        </p:nvCxnSpPr>
        <p:spPr>
          <a:xfrm>
            <a:off x="8479155" y="2307908"/>
            <a:ext cx="0" cy="446246"/>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8"/>
            </p:custDataLst>
          </p:nvPr>
        </p:nvCxnSpPr>
        <p:spPr>
          <a:xfrm>
            <a:off x="8479155" y="3464719"/>
            <a:ext cx="0" cy="477679"/>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椭圆 21"/>
          <p:cNvSpPr/>
          <p:nvPr>
            <p:custDataLst>
              <p:tags r:id="rId9"/>
            </p:custDataLst>
          </p:nvPr>
        </p:nvSpPr>
        <p:spPr>
          <a:xfrm>
            <a:off x="7520464" y="4114800"/>
            <a:ext cx="403860" cy="40386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0000" lnSpcReduction="10000"/>
          </a:bodyPr>
          <a:lstStyle/>
          <a:p>
            <a:pPr algn="ctr"/>
            <a:endParaRPr lang="zh-CN" altLang="en-US" sz="1350">
              <a:cs typeface="MiSans Normal" panose="00000500000000000000" charset="-122"/>
            </a:endParaRPr>
          </a:p>
        </p:txBody>
      </p:sp>
      <p:sp>
        <p:nvSpPr>
          <p:cNvPr id="21" name="椭圆 20"/>
          <p:cNvSpPr/>
          <p:nvPr>
            <p:custDataLst>
              <p:tags r:id="rId10"/>
            </p:custDataLst>
          </p:nvPr>
        </p:nvSpPr>
        <p:spPr>
          <a:xfrm>
            <a:off x="7600474" y="4194810"/>
            <a:ext cx="243840" cy="24384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p>
            <a:pPr algn="ctr"/>
            <a:endParaRPr lang="zh-CN" altLang="en-US" sz="1350">
              <a:cs typeface="MiSans Normal" panose="00000500000000000000" charset="-122"/>
            </a:endParaRPr>
          </a:p>
        </p:txBody>
      </p:sp>
      <p:sp>
        <p:nvSpPr>
          <p:cNvPr id="90" name="向下箭头"/>
          <p:cNvSpPr/>
          <p:nvPr>
            <p:custDataLst>
              <p:tags r:id="rId11"/>
            </p:custDataLst>
          </p:nvPr>
        </p:nvSpPr>
        <p:spPr>
          <a:xfrm>
            <a:off x="7678579" y="4264343"/>
            <a:ext cx="89059" cy="104775"/>
          </a:xfrm>
          <a:custGeom>
            <a:avLst/>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14" name="任意多边形 13"/>
          <p:cNvSpPr/>
          <p:nvPr>
            <p:custDataLst>
              <p:tags r:id="rId12"/>
            </p:custDataLst>
          </p:nvPr>
        </p:nvSpPr>
        <p:spPr>
          <a:xfrm>
            <a:off x="6709410" y="5355431"/>
            <a:ext cx="2434590" cy="645319"/>
          </a:xfrm>
          <a:custGeom>
            <a:avLst/>
            <a:gdLst/>
            <a:ahLst/>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7" name="标题"/>
          <p:cNvSpPr txBox="1">
            <a:spLocks noGrp="1"/>
          </p:cNvSpPr>
          <p:nvPr>
            <p:ph type="title" idx="1" hasCustomPrompt="1"/>
            <p:custDataLst>
              <p:tags r:id="rId13"/>
            </p:custDataLst>
          </p:nvPr>
        </p:nvSpPr>
        <p:spPr>
          <a:xfrm>
            <a:off x="1704975" y="2283143"/>
            <a:ext cx="6310313" cy="1282065"/>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zh-CN" altLang="en-US" sz="5400" b="0" i="0" u="none" strike="noStrike" kern="1200" cap="none" spc="0" normalizeH="0" baseline="0" noProof="1" dirty="0">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dirty="0">
                <a:sym typeface="+mn-ea"/>
              </a:rPr>
              <a:t>单击此处编辑标题</a:t>
            </a:r>
            <a:endParaRPr dirty="0">
              <a:sym typeface="+mn-ea"/>
            </a:endParaRPr>
          </a:p>
        </p:txBody>
      </p:sp>
      <p:sp>
        <p:nvSpPr>
          <p:cNvPr id="4" name="日期占位符 3"/>
          <p:cNvSpPr>
            <a:spLocks noGrp="1"/>
          </p:cNvSpPr>
          <p:nvPr>
            <p:ph type="dt" sz="half" idx="10"/>
            <p:custDataLst>
              <p:tags r:id="rId14"/>
            </p:custDataLst>
          </p:nvPr>
        </p:nvSpPr>
        <p:spPr>
          <a:xfrm>
            <a:off x="459000" y="5593050"/>
            <a:ext cx="2025000" cy="237600"/>
          </a:xfrm>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5"/>
            </p:custDataLst>
          </p:nvPr>
        </p:nvSpPr>
        <p:spPr>
          <a:xfrm>
            <a:off x="3087000" y="5593050"/>
            <a:ext cx="2970000" cy="237600"/>
          </a:xfrm>
        </p:spPr>
        <p:txBody>
          <a:bodyPr/>
          <a:lstStyle/>
          <a:p>
            <a:endParaRPr lang="zh-CN" altLang="en-US" dirty="0"/>
          </a:p>
        </p:txBody>
      </p:sp>
      <p:sp>
        <p:nvSpPr>
          <p:cNvPr id="6" name="灯片编号占位符 5"/>
          <p:cNvSpPr>
            <a:spLocks noGrp="1"/>
          </p:cNvSpPr>
          <p:nvPr>
            <p:ph type="sldNum" sz="quarter" idx="12"/>
            <p:custDataLst>
              <p:tags r:id="rId16"/>
            </p:custDataLst>
          </p:nvPr>
        </p:nvSpPr>
        <p:spPr>
          <a:xfrm>
            <a:off x="6658200" y="5593050"/>
            <a:ext cx="2025000" cy="237600"/>
          </a:xfrm>
        </p:spPr>
        <p:txBody>
          <a:bodyPr/>
          <a:lstStyle/>
          <a:p>
            <a:fld id="{49AE70B2-8BF9-45C0-BB95-33D1B9D3A854}" type="slidenum">
              <a:rPr lang="zh-CN" altLang="en-US" smtClean="0"/>
            </a:fld>
            <a:endParaRPr lang="zh-CN" altLang="en-US" dirty="0"/>
          </a:p>
        </p:txBody>
      </p:sp>
      <p:sp>
        <p:nvSpPr>
          <p:cNvPr id="18" name="署名占位符 10"/>
          <p:cNvSpPr>
            <a:spLocks noGrp="1"/>
          </p:cNvSpPr>
          <p:nvPr>
            <p:ph type="body" sz="quarter" idx="17" hasCustomPrompt="1"/>
            <p:custDataLst>
              <p:tags r:id="rId17"/>
            </p:custDataLst>
          </p:nvPr>
        </p:nvSpPr>
        <p:spPr>
          <a:xfrm>
            <a:off x="1704974" y="4064232"/>
            <a:ext cx="5692139" cy="492450"/>
          </a:xfrm>
        </p:spPr>
        <p:txBody>
          <a:bodyPr wrap="square" anchor="ctr">
            <a:normAutofit/>
          </a:bodyPr>
          <a:lstStyle>
            <a:lvl1pPr marL="0" indent="0" algn="r">
              <a:lnSpc>
                <a:spcPct val="100000"/>
              </a:lnSpc>
              <a:buNone/>
              <a:defRPr sz="1500" b="0">
                <a:solidFill>
                  <a:schemeClr val="tx1"/>
                </a:solidFill>
                <a:latin typeface="+mj-ea"/>
                <a:ea typeface="+mj-ea"/>
              </a:defRPr>
            </a:lvl1pPr>
          </a:lstStyle>
          <a:p>
            <a:pPr lvl="0"/>
            <a:r>
              <a:rPr lang="zh-CN" altLang="en-US" dirty="0"/>
              <a:t>署名</a:t>
            </a:r>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showMasterSp="0">
  <p:cSld name="标题和内容">
    <p:spTree>
      <p:nvGrpSpPr>
        <p:cNvPr id="1" name=""/>
        <p:cNvGrpSpPr/>
        <p:nvPr/>
      </p:nvGrpSpPr>
      <p:grpSpPr>
        <a:xfrm>
          <a:off x="0" y="0"/>
          <a:ext cx="0" cy="0"/>
          <a:chOff x="0" y="0"/>
          <a:chExt cx="0" cy="0"/>
        </a:xfrm>
      </p:grpSpPr>
      <p:sp>
        <p:nvSpPr>
          <p:cNvPr id="8" name="正文"/>
          <p:cNvSpPr txBox="1">
            <a:spLocks noGrp="1"/>
          </p:cNvSpPr>
          <p:nvPr>
            <p:ph idx="3"/>
            <p:custDataLst>
              <p:tags r:id="rId2"/>
            </p:custDataLst>
          </p:nvPr>
        </p:nvSpPr>
        <p:spPr>
          <a:xfrm>
            <a:off x="521970" y="1791176"/>
            <a:ext cx="8100060" cy="3698558"/>
          </a:xfrm>
          <a:prstGeom prst="rect">
            <a:avLst/>
          </a:prstGeom>
          <a:ln>
            <a:noFill/>
            <a:prstDash val="sysDash"/>
          </a:ln>
        </p:spPr>
        <p:txBody>
          <a:bodyPr vert="horz" lIns="90000" tIns="46800" rIns="90000" bIns="46800" rtlCol="0">
            <a:normAutofit/>
          </a:bodyPr>
          <a:lstStyle>
            <a:defPPr>
              <a:defRPr lang="zh-CN"/>
            </a:defPPr>
            <a:lvl1pPr marL="171450" marR="0" lvl="0" indent="-171450" algn="l" defTabSz="914400" rtl="0" eaLnBrk="1" fontAlgn="auto" latinLnBrk="0" hangingPunct="1">
              <a:lnSpc>
                <a:spcPct val="130000"/>
              </a:lnSpc>
              <a:spcBef>
                <a:spcPts val="900"/>
              </a:spcBef>
              <a:spcAft>
                <a:spcPts val="0"/>
              </a:spcAft>
              <a:buClrTx/>
              <a:buSzTx/>
              <a:buFont typeface="Arial" panose="020B0604020202020204" pitchFamily="34" charset="0"/>
              <a:buChar char="●"/>
              <a:defRPr kumimoji="0" lang="zh-CN" altLang="en-US" sz="1350" b="0" i="0" u="none" strike="noStrike" kern="1200" cap="none" spc="150" normalizeH="0" baseline="0" noProof="1" dirty="0">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337185" marR="0" lvl="1" indent="-173990" fontAlgn="auto">
              <a:lnSpc>
                <a:spcPct val="120000"/>
              </a:lnSpc>
              <a:spcBef>
                <a:spcPts val="0"/>
              </a:spcBef>
              <a:spcAft>
                <a:spcPts val="600"/>
              </a:spcAft>
              <a:buFont typeface="Arial" panose="020B0604020202020204" pitchFamily="34" charset="0"/>
              <a:buChar char="●"/>
              <a:tabLst>
                <a:tab pos="1609725" algn="l"/>
              </a:tabLst>
              <a:defRPr kumimoji="0" sz="1200" b="0" i="0" u="none" strike="noStrike" cap="none" spc="150" normalizeH="0" baseline="0">
                <a:ln>
                  <a:noFill/>
                  <a:prstDash val="sysDot"/>
                </a:ln>
                <a:solidFill>
                  <a:schemeClr val="tx1">
                    <a:lumMod val="50000"/>
                    <a:lumOff val="50000"/>
                  </a:schemeClr>
                </a:solidFill>
                <a:uFillTx/>
                <a:latin typeface="+mn-ea"/>
                <a:ea typeface="+mn-ea"/>
              </a:defRPr>
            </a:lvl2pPr>
            <a:lvl3pPr marL="539750" marR="0" lvl="2" indent="-207010" fontAlgn="auto">
              <a:lnSpc>
                <a:spcPct val="120000"/>
              </a:lnSpc>
              <a:spcBef>
                <a:spcPts val="0"/>
              </a:spcBef>
              <a:spcAft>
                <a:spcPts val="600"/>
              </a:spcAft>
              <a:buFont typeface="Arial" panose="020B0604020202020204" pitchFamily="34" charset="0"/>
              <a:buChar char="●"/>
              <a:defRPr kumimoji="0" sz="1200" b="0" i="0" u="none" strike="noStrike" cap="none" spc="150" normalizeH="0" baseline="0">
                <a:ln>
                  <a:noFill/>
                  <a:prstDash val="sysDot"/>
                </a:ln>
                <a:solidFill>
                  <a:schemeClr val="tx1">
                    <a:lumMod val="50000"/>
                    <a:lumOff val="50000"/>
                  </a:schemeClr>
                </a:solidFill>
                <a:uFillTx/>
                <a:latin typeface="+mn-ea"/>
                <a:ea typeface="+mn-ea"/>
              </a:defRPr>
            </a:lvl3pPr>
            <a:lvl4pPr marL="740410" marR="0" lvl="3" indent="-196850" fontAlgn="auto">
              <a:lnSpc>
                <a:spcPct val="120000"/>
              </a:lnSpc>
              <a:spcBef>
                <a:spcPts val="0"/>
              </a:spcBef>
              <a:spcAft>
                <a:spcPts val="300"/>
              </a:spcAft>
              <a:buFont typeface="Wingdings" panose="05000000000000000000" charset="0"/>
              <a:buChar char=""/>
              <a:tabLst>
                <a:tab pos="899795" algn="l"/>
              </a:tabLst>
              <a:defRPr kumimoji="0" sz="1050" b="0" i="0" u="none" strike="noStrike" cap="none" spc="150" normalizeH="0" baseline="0">
                <a:ln>
                  <a:noFill/>
                  <a:prstDash val="sysDot"/>
                </a:ln>
                <a:solidFill>
                  <a:schemeClr val="tx1">
                    <a:lumMod val="50000"/>
                    <a:lumOff val="50000"/>
                  </a:schemeClr>
                </a:solidFill>
                <a:uFillTx/>
                <a:latin typeface="+mn-ea"/>
                <a:ea typeface="+mn-ea"/>
              </a:defRPr>
            </a:lvl4pPr>
            <a:lvl5pPr marL="942340" marR="0" lvl="4" indent="-196850" fontAlgn="auto">
              <a:lnSpc>
                <a:spcPct val="120000"/>
              </a:lnSpc>
              <a:spcBef>
                <a:spcPts val="0"/>
              </a:spcBef>
              <a:spcAft>
                <a:spcPts val="300"/>
              </a:spcAft>
              <a:buFont typeface="Arial" panose="020B0604020202020204" pitchFamily="34" charset="0"/>
              <a:buChar char="•"/>
              <a:defRPr kumimoji="0" sz="105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375"/>
              </a:spcBef>
              <a:buFont typeface="Arial" panose="020B0604020202020204" pitchFamily="34" charset="0"/>
              <a:buNone/>
            </a:lvl6pPr>
            <a:lvl7pPr marL="2228850" indent="-171450">
              <a:lnSpc>
                <a:spcPct val="90000"/>
              </a:lnSpc>
              <a:spcBef>
                <a:spcPts val="375"/>
              </a:spcBef>
              <a:buFont typeface="Arial" panose="020B0604020202020204" pitchFamily="34" charset="0"/>
              <a:buChar char="•"/>
            </a:lvl7pPr>
            <a:lvl8pPr marL="2571750" indent="-171450">
              <a:lnSpc>
                <a:spcPct val="90000"/>
              </a:lnSpc>
              <a:spcBef>
                <a:spcPts val="375"/>
              </a:spcBef>
              <a:buFont typeface="Arial" panose="020B0604020202020204" pitchFamily="34" charset="0"/>
              <a:buChar char="•"/>
            </a:lvl8pPr>
            <a:lvl9pPr marL="2914650" indent="-171450">
              <a:lnSpc>
                <a:spcPct val="90000"/>
              </a:lnSpc>
              <a:spcBef>
                <a:spcPts val="375"/>
              </a:spcBef>
              <a:buFont typeface="Arial" panose="020B0604020202020204" pitchFamily="34" charset="0"/>
              <a:buChar char="•"/>
            </a:lvl9pPr>
          </a:lstStyle>
          <a:p>
            <a:pPr lvl="0">
              <a:spcBef>
                <a:spcPts val="1200"/>
              </a:spcBef>
              <a:spcAft>
                <a:spcPts val="0"/>
              </a:spcAft>
            </a:pPr>
            <a:r>
              <a:rPr>
                <a:sym typeface="+mn-ea"/>
              </a:rPr>
              <a:t>单击此处编辑母版文本样式</a:t>
            </a:r>
            <a:endParaRPr>
              <a:sym typeface="+mn-ea"/>
            </a:endParaRPr>
          </a:p>
          <a:p>
            <a:pPr lvl="1">
              <a:spcBef>
                <a:spcPts val="1200"/>
              </a:spcBef>
              <a:spcAft>
                <a:spcPts val="0"/>
              </a:spcAft>
            </a:pPr>
            <a:r>
              <a:rPr>
                <a:sym typeface="+mn-ea"/>
              </a:rPr>
              <a:t>第二级</a:t>
            </a:r>
            <a:endParaRPr>
              <a:sym typeface="+mn-ea"/>
            </a:endParaRPr>
          </a:p>
          <a:p>
            <a:pPr lvl="2">
              <a:spcBef>
                <a:spcPts val="1200"/>
              </a:spcBef>
              <a:spcAft>
                <a:spcPts val="0"/>
              </a:spcAft>
            </a:pPr>
            <a:r>
              <a:rPr>
                <a:sym typeface="+mn-ea"/>
              </a:rPr>
              <a:t>第三级</a:t>
            </a:r>
            <a:endParaRPr>
              <a:sym typeface="+mn-ea"/>
            </a:endParaRPr>
          </a:p>
          <a:p>
            <a:pPr lvl="3">
              <a:spcBef>
                <a:spcPts val="1200"/>
              </a:spcBef>
              <a:spcAft>
                <a:spcPts val="0"/>
              </a:spcAft>
            </a:pPr>
            <a:r>
              <a:rPr>
                <a:sym typeface="+mn-ea"/>
              </a:rPr>
              <a:t>第四级</a:t>
            </a:r>
            <a:endParaRPr>
              <a:sym typeface="+mn-ea"/>
            </a:endParaRPr>
          </a:p>
          <a:p>
            <a:pPr lvl="4">
              <a:spcBef>
                <a:spcPts val="1200"/>
              </a:spcBef>
              <a:spcAft>
                <a:spcPts val="0"/>
              </a:spcAft>
            </a:pPr>
            <a:r>
              <a:rPr>
                <a:sym typeface="+mn-ea"/>
              </a:rPr>
              <a:t>第五级</a:t>
            </a:r>
            <a:endParaRPr>
              <a:sym typeface="+mn-ea"/>
            </a:endParaRPr>
          </a:p>
        </p:txBody>
      </p:sp>
      <p:sp>
        <p:nvSpPr>
          <p:cNvPr id="14" name="任意多边形 13"/>
          <p:cNvSpPr/>
          <p:nvPr userDrawn="1">
            <p:custDataLst>
              <p:tags r:id="rId3"/>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7" name="标题"/>
          <p:cNvSpPr>
            <a:spLocks noGrp="1"/>
          </p:cNvSpPr>
          <p:nvPr>
            <p:ph type="title" idx="1"/>
            <p:custDataLst>
              <p:tags r:id="rId4"/>
            </p:custDataLst>
          </p:nvPr>
        </p:nvSpPr>
        <p:spPr>
          <a:xfrm>
            <a:off x="521970" y="1127250"/>
            <a:ext cx="8100060" cy="54000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2700" b="0" i="0" u="none" strike="noStrike" kern="1200" cap="none" spc="300" normalizeH="0" baseline="0" noProof="1" dirty="0" smtClean="0">
                <a:ln>
                  <a:noFill/>
                  <a:prstDash val="sysDot"/>
                </a:ln>
                <a:solidFill>
                  <a:schemeClr val="tx1">
                    <a:lumMod val="85000"/>
                    <a:lumOff val="15000"/>
                  </a:schemeClr>
                </a:solidFill>
                <a:uFillTx/>
                <a:latin typeface="+mj-lt"/>
                <a:ea typeface="+mj-lt"/>
                <a:cs typeface="MiSans Normal" panose="00000500000000000000" charset="-122"/>
                <a:sym typeface="+mn-ea"/>
              </a:defRPr>
            </a:lvl1pPr>
          </a:lstStyle>
          <a:p>
            <a:pPr lvl="0"/>
            <a:r>
              <a:rPr>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520541" y="5593080"/>
            <a:ext cx="1963579" cy="237649"/>
          </a:xfrm>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6"/>
            </p:custDataLst>
          </p:nvPr>
        </p:nvSpPr>
        <p:spPr>
          <a:xfrm>
            <a:off x="3087000" y="5593050"/>
            <a:ext cx="2970000" cy="237600"/>
          </a:xfrm>
        </p:spPr>
        <p:txBody>
          <a:bodyPr/>
          <a:lstStyle/>
          <a:p>
            <a:endParaRPr lang="zh-CN" altLang="en-US" dirty="0"/>
          </a:p>
        </p:txBody>
      </p:sp>
      <p:sp>
        <p:nvSpPr>
          <p:cNvPr id="6" name="灯片编号占位符 5"/>
          <p:cNvSpPr>
            <a:spLocks noGrp="1"/>
          </p:cNvSpPr>
          <p:nvPr>
            <p:ph type="sldNum" sz="quarter" idx="12"/>
            <p:custDataLst>
              <p:tags r:id="rId7"/>
            </p:custDataLst>
          </p:nvPr>
        </p:nvSpPr>
        <p:spPr>
          <a:xfrm>
            <a:off x="6657975" y="5593080"/>
            <a:ext cx="1964055" cy="237649"/>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showMasterSp="0" userDrawn="1">
  <p:cSld name="目录">
    <p:spTree>
      <p:nvGrpSpPr>
        <p:cNvPr id="1" name=""/>
        <p:cNvGrpSpPr/>
        <p:nvPr/>
      </p:nvGrpSpPr>
      <p:grpSpPr>
        <a:xfrm>
          <a:off x="0" y="0"/>
          <a:ext cx="0" cy="0"/>
          <a:chOff x="0" y="0"/>
          <a:chExt cx="0" cy="0"/>
        </a:xfrm>
      </p:grpSpPr>
      <p:cxnSp>
        <p:nvCxnSpPr>
          <p:cNvPr id="60" name="直接连接符 59"/>
          <p:cNvCxnSpPr/>
          <p:nvPr>
            <p:custDataLst>
              <p:tags r:id="rId2"/>
            </p:custDataLst>
          </p:nvPr>
        </p:nvCxnSpPr>
        <p:spPr>
          <a:xfrm>
            <a:off x="2631758" y="1963579"/>
            <a:ext cx="0" cy="3429000"/>
          </a:xfrm>
          <a:prstGeom prst="line">
            <a:avLst/>
          </a:prstGeom>
          <a:ln>
            <a:solidFill>
              <a:schemeClr val="bg2">
                <a:lumMod val="50000"/>
                <a:alpha val="2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8" name="任意多边形 7"/>
          <p:cNvSpPr/>
          <p:nvPr>
            <p:custDataLst>
              <p:tags r:id="rId3"/>
            </p:custDataLst>
          </p:nvPr>
        </p:nvSpPr>
        <p:spPr>
          <a:xfrm>
            <a:off x="-13811" y="857250"/>
            <a:ext cx="1688306" cy="653891"/>
          </a:xfrm>
          <a:custGeom>
            <a:avLst/>
            <a:gdLst/>
            <a:ahLst/>
            <a:cxnLst>
              <a:cxn ang="3">
                <a:pos x="hc" y="t"/>
              </a:cxn>
              <a:cxn ang="cd2">
                <a:pos x="l" y="vc"/>
              </a:cxn>
              <a:cxn ang="cd4">
                <a:pos x="hc" y="b"/>
              </a:cxn>
              <a:cxn ang="0">
                <a:pos x="r" y="vc"/>
              </a:cxn>
            </a:cxnLst>
            <a:rect l="l" t="t" r="r" b="b"/>
            <a:pathLst>
              <a:path w="3545" h="1373">
                <a:moveTo>
                  <a:pt x="0" y="0"/>
                </a:moveTo>
                <a:lnTo>
                  <a:pt x="3545" y="0"/>
                </a:lnTo>
                <a:lnTo>
                  <a:pt x="3545" y="1023"/>
                </a:lnTo>
                <a:cubicBezTo>
                  <a:pt x="3545" y="1217"/>
                  <a:pt x="3389" y="1373"/>
                  <a:pt x="3195" y="1373"/>
                </a:cubicBezTo>
                <a:lnTo>
                  <a:pt x="9" y="1373"/>
                </a:lnTo>
                <a:lnTo>
                  <a:pt x="0" y="1373"/>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6" name="标题"/>
          <p:cNvSpPr txBox="1">
            <a:spLocks noGrp="1"/>
          </p:cNvSpPr>
          <p:nvPr>
            <p:ph type="title" idx="1" hasCustomPrompt="1"/>
            <p:custDataLst>
              <p:tags r:id="rId4"/>
            </p:custDataLst>
          </p:nvPr>
        </p:nvSpPr>
        <p:spPr>
          <a:xfrm>
            <a:off x="874871" y="2202180"/>
            <a:ext cx="1031558" cy="2703671"/>
          </a:xfrm>
          <a:prstGeom prst="rect">
            <a:avLst/>
          </a:prstGeom>
          <a:noFill/>
        </p:spPr>
        <p:txBody>
          <a:bodyPr vert="eaVert" wrap="square" lIns="91440" tIns="45720" rIns="91440" bIns="45720" rtlCol="0" anchor="ctr" anchorCtr="0">
            <a:normAutofit/>
          </a:bodyPr>
          <a:lstStyle>
            <a:lvl1pPr marL="0" marR="0" lvl="0" algn="ctr" defTabSz="914400" rtl="0" eaLnBrk="1" fontAlgn="auto" latinLnBrk="0" hangingPunct="1">
              <a:lnSpc>
                <a:spcPct val="100000"/>
              </a:lnSpc>
              <a:buClrTx/>
              <a:buSzTx/>
              <a:buFontTx/>
              <a:buNone/>
              <a:defRPr kumimoji="0" lang="zh-CN" altLang="en-US" sz="45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dirty="0">
                <a:sym typeface="+mn-ea"/>
              </a:rPr>
              <a:t>标题</a:t>
            </a:r>
            <a:endParaRPr dirty="0">
              <a:sym typeface="+mn-ea"/>
            </a:endParaRPr>
          </a:p>
        </p:txBody>
      </p:sp>
      <p:sp>
        <p:nvSpPr>
          <p:cNvPr id="3" name="日期占位符 2"/>
          <p:cNvSpPr>
            <a:spLocks noGrp="1"/>
          </p:cNvSpPr>
          <p:nvPr>
            <p:ph type="dt" sz="half" idx="10"/>
            <p:custDataLst>
              <p:tags r:id="rId5"/>
            </p:custDataLst>
          </p:nvPr>
        </p:nvSpPr>
        <p:spPr>
          <a:xfrm>
            <a:off x="459000" y="5593050"/>
            <a:ext cx="2025000" cy="237600"/>
          </a:xfrm>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a:xfrm>
            <a:off x="3087000" y="5593050"/>
            <a:ext cx="2970000" cy="237600"/>
          </a:xfrm>
        </p:spPr>
        <p:txBody>
          <a:bodyPr/>
          <a:lstStyle/>
          <a:p>
            <a:endParaRPr lang="zh-CN" altLang="en-US" dirty="0"/>
          </a:p>
        </p:txBody>
      </p:sp>
      <p:sp>
        <p:nvSpPr>
          <p:cNvPr id="5" name="灯片编号占位符 4"/>
          <p:cNvSpPr>
            <a:spLocks noGrp="1"/>
          </p:cNvSpPr>
          <p:nvPr>
            <p:ph type="sldNum" sz="quarter" idx="12"/>
            <p:custDataLst>
              <p:tags r:id="rId7"/>
            </p:custDataLst>
          </p:nvPr>
        </p:nvSpPr>
        <p:spPr>
          <a:xfrm>
            <a:off x="6658200" y="5593050"/>
            <a:ext cx="2025000" cy="237600"/>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showMasterSp="0">
  <p:cSld name="节标题">
    <p:spTree>
      <p:nvGrpSpPr>
        <p:cNvPr id="1" name=""/>
        <p:cNvGrpSpPr/>
        <p:nvPr/>
      </p:nvGrpSpPr>
      <p:grpSpPr>
        <a:xfrm>
          <a:off x="0" y="0"/>
          <a:ext cx="0" cy="0"/>
          <a:chOff x="0" y="0"/>
          <a:chExt cx="0" cy="0"/>
        </a:xfrm>
      </p:grpSpPr>
      <p:sp>
        <p:nvSpPr>
          <p:cNvPr id="12" name="椭圆 11"/>
          <p:cNvSpPr/>
          <p:nvPr>
            <p:custDataLst>
              <p:tags r:id="rId2"/>
            </p:custDataLst>
          </p:nvPr>
        </p:nvSpPr>
        <p:spPr>
          <a:xfrm rot="16200000">
            <a:off x="733425" y="1859280"/>
            <a:ext cx="3263265" cy="3263265"/>
          </a:xfrm>
          <a:prstGeom prst="ellipse">
            <a:avLst/>
          </a:prstGeom>
          <a:solidFill>
            <a:schemeClr val="bg2"/>
          </a:solidFill>
          <a:ln>
            <a:noFill/>
          </a:ln>
          <a:effectLst>
            <a:outerShdw blurRad="495300" dist="38100" dir="2700000" algn="tl" rotWithShape="0">
              <a:schemeClr val="accent1">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sz="1350">
              <a:solidFill>
                <a:schemeClr val="lt1"/>
              </a:solidFill>
              <a:cs typeface="MiSans Normal" panose="00000500000000000000" charset="-122"/>
            </a:endParaRPr>
          </a:p>
        </p:txBody>
      </p:sp>
      <p:sp>
        <p:nvSpPr>
          <p:cNvPr id="11" name="椭圆 10"/>
          <p:cNvSpPr/>
          <p:nvPr>
            <p:custDataLst>
              <p:tags r:id="rId3"/>
            </p:custDataLst>
          </p:nvPr>
        </p:nvSpPr>
        <p:spPr>
          <a:xfrm rot="16200000">
            <a:off x="1371600" y="2497455"/>
            <a:ext cx="1986915" cy="1986915"/>
          </a:xfrm>
          <a:prstGeom prst="ellipse">
            <a:avLst/>
          </a:prstGeom>
          <a:solidFill>
            <a:schemeClr val="bg2"/>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sz="1350">
              <a:solidFill>
                <a:schemeClr val="lt1"/>
              </a:solidFill>
              <a:cs typeface="MiSans Normal" panose="00000500000000000000" charset="-122"/>
            </a:endParaRPr>
          </a:p>
        </p:txBody>
      </p:sp>
      <p:sp>
        <p:nvSpPr>
          <p:cNvPr id="9" name="弧形 8"/>
          <p:cNvSpPr/>
          <p:nvPr>
            <p:custDataLst>
              <p:tags r:id="rId4"/>
            </p:custDataLst>
          </p:nvPr>
        </p:nvSpPr>
        <p:spPr>
          <a:xfrm>
            <a:off x="226219" y="1352074"/>
            <a:ext cx="4277678" cy="4277678"/>
          </a:xfrm>
          <a:prstGeom prst="arc">
            <a:avLst>
              <a:gd name="adj1" fmla="val 16200000"/>
              <a:gd name="adj2" fmla="val 5319923"/>
            </a:avLst>
          </a:prstGeom>
          <a:ln>
            <a:solidFill>
              <a:schemeClr val="bg2">
                <a:lumMod val="8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sz="1350">
              <a:cs typeface="MiSans Normal" panose="00000500000000000000" charset="-122"/>
            </a:endParaRPr>
          </a:p>
        </p:txBody>
      </p:sp>
      <p:sp>
        <p:nvSpPr>
          <p:cNvPr id="10" name="圆角矩形 9"/>
          <p:cNvSpPr/>
          <p:nvPr>
            <p:custDataLst>
              <p:tags r:id="rId5"/>
            </p:custDataLst>
          </p:nvPr>
        </p:nvSpPr>
        <p:spPr>
          <a:xfrm rot="10800000">
            <a:off x="5157311" y="3746183"/>
            <a:ext cx="1806416" cy="119539"/>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sz="1350">
              <a:cs typeface="MiSans Normal" panose="00000500000000000000" charset="-122"/>
            </a:endParaRPr>
          </a:p>
        </p:txBody>
      </p:sp>
      <p:sp>
        <p:nvSpPr>
          <p:cNvPr id="14" name="任意多边形 13"/>
          <p:cNvSpPr/>
          <p:nvPr>
            <p:custDataLst>
              <p:tags r:id="rId6"/>
            </p:custDataLst>
          </p:nvPr>
        </p:nvSpPr>
        <p:spPr>
          <a:xfrm flipV="1">
            <a:off x="6709410" y="857250"/>
            <a:ext cx="2434590" cy="645319"/>
          </a:xfrm>
          <a:custGeom>
            <a:avLst/>
            <a:gdLst/>
            <a:ahLst/>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8" name="节编号"/>
          <p:cNvSpPr txBox="1">
            <a:spLocks noGrp="1"/>
          </p:cNvSpPr>
          <p:nvPr>
            <p:ph type="body" idx="2" hasCustomPrompt="1"/>
            <p:custDataLst>
              <p:tags r:id="rId7"/>
            </p:custDataLst>
          </p:nvPr>
        </p:nvSpPr>
        <p:spPr>
          <a:xfrm>
            <a:off x="1371600" y="3110389"/>
            <a:ext cx="1986915" cy="906304"/>
          </a:xfrm>
          <a:prstGeom prst="rect">
            <a:avLst/>
          </a:prstGeom>
          <a:noFill/>
        </p:spPr>
        <p:txBody>
          <a:bodyPr wrap="square" lIns="91440" tIns="45720" rIns="91440" bIns="45720" rtlCol="0" anchor="t" anchorCtr="0">
            <a:normAutofit/>
          </a:bodyPr>
          <a:lstStyle>
            <a:lvl1pPr marL="0" marR="0" lvl="0" algn="ctr" defTabSz="914400" rtl="0" eaLnBrk="1" fontAlgn="auto" latinLnBrk="0" hangingPunct="1">
              <a:lnSpc>
                <a:spcPct val="100000"/>
              </a:lnSpc>
              <a:buClrTx/>
              <a:buSzTx/>
              <a:buFontTx/>
              <a:buNone/>
              <a:defRPr kumimoji="0" lang="en-US" altLang="zh-CN" sz="4500" b="0" i="0" u="none" strike="noStrike" kern="1200" cap="none" spc="200" normalizeH="0" baseline="0" noProof="1">
                <a:solidFill>
                  <a:schemeClr val="tx1">
                    <a:lumMod val="85000"/>
                    <a:lumOff val="15000"/>
                  </a:schemeClr>
                </a:solidFill>
                <a:uFillTx/>
                <a:latin typeface="MiSans Heavy" panose="00000A00000000000000" charset="-122"/>
                <a:ea typeface="MiSans Heavy" panose="00000A00000000000000" charset="-122"/>
                <a:cs typeface="MiSans Normal" panose="00000500000000000000" charset="-122"/>
                <a:sym typeface="+mn-ea"/>
              </a:defRPr>
            </a:lvl1pPr>
          </a:lstStyle>
          <a:p>
            <a:pPr lvl="0" algn="ctr">
              <a:buClrTx/>
              <a:buSzTx/>
              <a:buFontTx/>
            </a:pPr>
            <a:r>
              <a:rPr>
                <a:sym typeface="+mn-ea"/>
              </a:rPr>
              <a:t>节编号</a:t>
            </a:r>
            <a:endParaRPr>
              <a:sym typeface="+mn-ea"/>
            </a:endParaRPr>
          </a:p>
        </p:txBody>
      </p:sp>
      <p:sp>
        <p:nvSpPr>
          <p:cNvPr id="7" name="标题"/>
          <p:cNvSpPr txBox="1">
            <a:spLocks noGrp="1"/>
          </p:cNvSpPr>
          <p:nvPr>
            <p:ph type="title" idx="1" hasCustomPrompt="1"/>
            <p:custDataLst>
              <p:tags r:id="rId8"/>
            </p:custDataLst>
          </p:nvPr>
        </p:nvSpPr>
        <p:spPr>
          <a:xfrm>
            <a:off x="5049679" y="2426494"/>
            <a:ext cx="3753803" cy="1263015"/>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200" normalizeH="0" baseline="0" noProof="1">
                <a:solidFill>
                  <a:schemeClr val="tx1">
                    <a:lumMod val="85000"/>
                    <a:lumOff val="15000"/>
                  </a:schemeClr>
                </a:solidFill>
                <a:uFillTx/>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4" name="日期占位符 3"/>
          <p:cNvSpPr>
            <a:spLocks noGrp="1"/>
          </p:cNvSpPr>
          <p:nvPr>
            <p:ph type="dt" sz="half" idx="10"/>
            <p:custDataLst>
              <p:tags r:id="rId9"/>
            </p:custDataLst>
          </p:nvPr>
        </p:nvSpPr>
        <p:spPr>
          <a:xfrm>
            <a:off x="459000" y="5593050"/>
            <a:ext cx="2025000" cy="237600"/>
          </a:xfrm>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0"/>
            </p:custDataLst>
          </p:nvPr>
        </p:nvSpPr>
        <p:spPr>
          <a:xfrm>
            <a:off x="3087000" y="5593050"/>
            <a:ext cx="2970000" cy="237600"/>
          </a:xfrm>
        </p:spPr>
        <p:txBody>
          <a:bodyPr/>
          <a:lstStyle/>
          <a:p>
            <a:endParaRPr lang="zh-CN" altLang="en-US" dirty="0"/>
          </a:p>
        </p:txBody>
      </p:sp>
      <p:sp>
        <p:nvSpPr>
          <p:cNvPr id="6" name="灯片编号占位符 5"/>
          <p:cNvSpPr>
            <a:spLocks noGrp="1"/>
          </p:cNvSpPr>
          <p:nvPr>
            <p:ph type="sldNum" sz="quarter" idx="12"/>
            <p:custDataLst>
              <p:tags r:id="rId11"/>
            </p:custDataLst>
          </p:nvPr>
        </p:nvSpPr>
        <p:spPr>
          <a:xfrm>
            <a:off x="6658200" y="5593050"/>
            <a:ext cx="2025000" cy="237600"/>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showMasterSp="0">
  <p:cSld name="标题和两栏">
    <p:spTree>
      <p:nvGrpSpPr>
        <p:cNvPr id="1" name=""/>
        <p:cNvGrpSpPr/>
        <p:nvPr/>
      </p:nvGrpSpPr>
      <p:grpSpPr>
        <a:xfrm>
          <a:off x="0" y="0"/>
          <a:ext cx="0" cy="0"/>
          <a:chOff x="0" y="0"/>
          <a:chExt cx="0" cy="0"/>
        </a:xfrm>
      </p:grpSpPr>
      <p:sp>
        <p:nvSpPr>
          <p:cNvPr id="10" name="正文"/>
          <p:cNvSpPr txBox="1">
            <a:spLocks noGrp="1"/>
          </p:cNvSpPr>
          <p:nvPr>
            <p:ph idx="4"/>
            <p:custDataLst>
              <p:tags r:id="rId2"/>
            </p:custDataLst>
          </p:nvPr>
        </p:nvSpPr>
        <p:spPr>
          <a:xfrm>
            <a:off x="4800600" y="1791176"/>
            <a:ext cx="3821430" cy="3698081"/>
          </a:xfrm>
          <a:prstGeom prst="rect">
            <a:avLst/>
          </a:prstGeom>
          <a:ln>
            <a:noFill/>
            <a:prstDash val="sysDash"/>
          </a:ln>
        </p:spPr>
        <p:txBody>
          <a:bodyPr vert="horz" lIns="90000" tIns="46800" rIns="90000" bIns="46800" rtlCol="0">
            <a:normAutofit/>
          </a:bodyPr>
          <a:lstStyle>
            <a:defPPr>
              <a:defRPr lang="zh-CN"/>
            </a:defPPr>
            <a:lvl1pPr marL="171450" marR="0" lvl="0" indent="-171450" algn="l" defTabSz="914400" rtl="0" eaLnBrk="1" fontAlgn="auto" latinLnBrk="0" hangingPunct="1">
              <a:lnSpc>
                <a:spcPct val="130000"/>
              </a:lnSpc>
              <a:spcBef>
                <a:spcPts val="1350"/>
              </a:spcBef>
              <a:spcAft>
                <a:spcPts val="0"/>
              </a:spcAft>
              <a:buClrTx/>
              <a:buSzTx/>
              <a:buFont typeface="Arial" panose="020B0604020202020204" pitchFamily="34" charset="0"/>
              <a:buChar char="●"/>
              <a:defRPr kumimoji="0" lang="zh-CN" altLang="en-US" sz="135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337185" marR="0" lvl="1" indent="-173990" fontAlgn="auto">
              <a:lnSpc>
                <a:spcPct val="120000"/>
              </a:lnSpc>
              <a:spcBef>
                <a:spcPts val="0"/>
              </a:spcBef>
              <a:spcAft>
                <a:spcPts val="600"/>
              </a:spcAft>
              <a:buFont typeface="Arial" panose="020B0604020202020204" pitchFamily="34" charset="0"/>
              <a:buChar char="●"/>
              <a:tabLst>
                <a:tab pos="1609725" algn="l"/>
              </a:tabLst>
              <a:defRPr kumimoji="0" sz="1200" b="0" i="0" u="none" strike="noStrike" cap="none" spc="150" normalizeH="0" baseline="0">
                <a:ln>
                  <a:noFill/>
                  <a:prstDash val="sysDot"/>
                </a:ln>
                <a:solidFill>
                  <a:schemeClr val="tx1">
                    <a:lumMod val="50000"/>
                    <a:lumOff val="50000"/>
                  </a:schemeClr>
                </a:solidFill>
                <a:uFillTx/>
                <a:latin typeface="+mn-ea"/>
                <a:ea typeface="+mn-ea"/>
              </a:defRPr>
            </a:lvl2pPr>
            <a:lvl3pPr marL="539750" marR="0" lvl="2" indent="-207010" fontAlgn="auto">
              <a:lnSpc>
                <a:spcPct val="120000"/>
              </a:lnSpc>
              <a:spcBef>
                <a:spcPts val="0"/>
              </a:spcBef>
              <a:spcAft>
                <a:spcPts val="600"/>
              </a:spcAft>
              <a:buFont typeface="Arial" panose="020B0604020202020204" pitchFamily="34" charset="0"/>
              <a:buChar char="●"/>
              <a:defRPr kumimoji="0" sz="1200" b="0" i="0" u="none" strike="noStrike" cap="none" spc="150" normalizeH="0" baseline="0">
                <a:ln>
                  <a:noFill/>
                  <a:prstDash val="sysDot"/>
                </a:ln>
                <a:solidFill>
                  <a:schemeClr val="tx1">
                    <a:lumMod val="50000"/>
                    <a:lumOff val="50000"/>
                  </a:schemeClr>
                </a:solidFill>
                <a:uFillTx/>
                <a:latin typeface="+mn-ea"/>
                <a:ea typeface="+mn-ea"/>
              </a:defRPr>
            </a:lvl3pPr>
            <a:lvl4pPr marL="740410" marR="0" lvl="3" indent="-196850" fontAlgn="auto">
              <a:lnSpc>
                <a:spcPct val="120000"/>
              </a:lnSpc>
              <a:spcBef>
                <a:spcPts val="0"/>
              </a:spcBef>
              <a:spcAft>
                <a:spcPts val="300"/>
              </a:spcAft>
              <a:buFont typeface="Wingdings" panose="05000000000000000000" charset="0"/>
              <a:buChar char=""/>
              <a:tabLst>
                <a:tab pos="899795" algn="l"/>
              </a:tabLst>
              <a:defRPr kumimoji="0" sz="1050" b="0" i="0" u="none" strike="noStrike" cap="none" spc="150" normalizeH="0" baseline="0">
                <a:ln>
                  <a:noFill/>
                  <a:prstDash val="sysDot"/>
                </a:ln>
                <a:solidFill>
                  <a:schemeClr val="tx1">
                    <a:lumMod val="50000"/>
                    <a:lumOff val="50000"/>
                  </a:schemeClr>
                </a:solidFill>
                <a:uFillTx/>
                <a:latin typeface="+mn-ea"/>
                <a:ea typeface="+mn-ea"/>
              </a:defRPr>
            </a:lvl4pPr>
            <a:lvl5pPr marL="942340" marR="0" lvl="4" indent="-196850" fontAlgn="auto">
              <a:lnSpc>
                <a:spcPct val="120000"/>
              </a:lnSpc>
              <a:spcBef>
                <a:spcPts val="0"/>
              </a:spcBef>
              <a:spcAft>
                <a:spcPts val="300"/>
              </a:spcAft>
              <a:buFont typeface="Arial" panose="020B0604020202020204" pitchFamily="34" charset="0"/>
              <a:buChar char="•"/>
              <a:defRPr kumimoji="0" sz="105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375"/>
              </a:spcBef>
              <a:buFont typeface="Arial" panose="020B0604020202020204" pitchFamily="34" charset="0"/>
              <a:buNone/>
            </a:lvl6pPr>
            <a:lvl7pPr marL="2228850" indent="-171450">
              <a:lnSpc>
                <a:spcPct val="90000"/>
              </a:lnSpc>
              <a:spcBef>
                <a:spcPts val="375"/>
              </a:spcBef>
              <a:buFont typeface="Arial" panose="020B0604020202020204" pitchFamily="34" charset="0"/>
              <a:buChar char="•"/>
            </a:lvl7pPr>
            <a:lvl8pPr marL="2571750" indent="-171450">
              <a:lnSpc>
                <a:spcPct val="90000"/>
              </a:lnSpc>
              <a:spcBef>
                <a:spcPts val="375"/>
              </a:spcBef>
              <a:buFont typeface="Arial" panose="020B0604020202020204" pitchFamily="34" charset="0"/>
              <a:buChar char="•"/>
            </a:lvl8pPr>
            <a:lvl9pPr marL="2914650" indent="-171450">
              <a:lnSpc>
                <a:spcPct val="90000"/>
              </a:lnSpc>
              <a:spcBef>
                <a:spcPts val="375"/>
              </a:spcBef>
              <a:buFont typeface="Arial" panose="020B0604020202020204"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3"/>
            <p:custDataLst>
              <p:tags r:id="rId3"/>
            </p:custDataLst>
          </p:nvPr>
        </p:nvSpPr>
        <p:spPr>
          <a:xfrm>
            <a:off x="521970" y="1791176"/>
            <a:ext cx="3816668" cy="3698081"/>
          </a:xfrm>
          <a:prstGeom prst="rect">
            <a:avLst/>
          </a:prstGeom>
          <a:ln>
            <a:noFill/>
            <a:prstDash val="sysDash"/>
          </a:ln>
        </p:spPr>
        <p:txBody>
          <a:bodyPr vert="horz" lIns="90000" tIns="46800" rIns="90000" bIns="46800" rtlCol="0">
            <a:normAutofit/>
          </a:bodyPr>
          <a:lstStyle>
            <a:lvl1pPr marL="171450" marR="0" lvl="0" indent="-171450" algn="l" defTabSz="914400" rtl="0" eaLnBrk="1" fontAlgn="auto" latinLnBrk="0" hangingPunct="1">
              <a:lnSpc>
                <a:spcPct val="130000"/>
              </a:lnSpc>
              <a:spcBef>
                <a:spcPts val="1350"/>
              </a:spcBef>
              <a:spcAft>
                <a:spcPts val="0"/>
              </a:spcAft>
              <a:buClrTx/>
              <a:buSzTx/>
              <a:buFont typeface="Arial" panose="020B0604020202020204" pitchFamily="34" charset="0"/>
              <a:buChar char="●"/>
              <a:defRPr kumimoji="0" lang="zh-CN" altLang="en-US" sz="135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514350" marR="0" lvl="1" indent="-171450" fontAlgn="auto">
              <a:lnSpc>
                <a:spcPct val="120000"/>
              </a:lnSpc>
              <a:spcBef>
                <a:spcPts val="0"/>
              </a:spcBef>
              <a:spcAft>
                <a:spcPts val="600"/>
              </a:spcAft>
              <a:buFont typeface="Arial" panose="020B0604020202020204" pitchFamily="34" charset="0"/>
              <a:buChar char="●"/>
              <a:tabLst>
                <a:tab pos="1609725" algn="l"/>
              </a:tabLst>
              <a:defRPr kumimoji="0" sz="1200" b="0" i="0" u="none" strike="noStrike" cap="none" spc="150" normalizeH="0" baseline="0">
                <a:solidFill>
                  <a:schemeClr val="tx1">
                    <a:lumMod val="65000"/>
                    <a:lumOff val="35000"/>
                  </a:schemeClr>
                </a:solidFill>
                <a:uFillTx/>
                <a:latin typeface="+mn-ea"/>
                <a:ea typeface="+mn-ea"/>
              </a:defRPr>
            </a:lvl2pPr>
            <a:lvl3pPr marL="857250" marR="0" lvl="2" indent="-171450" fontAlgn="auto">
              <a:lnSpc>
                <a:spcPct val="120000"/>
              </a:lnSpc>
              <a:spcBef>
                <a:spcPts val="0"/>
              </a:spcBef>
              <a:spcAft>
                <a:spcPts val="600"/>
              </a:spcAft>
              <a:buFont typeface="Arial" panose="020B0604020202020204" pitchFamily="34" charset="0"/>
              <a:buChar char="●"/>
              <a:defRPr kumimoji="0" sz="1200" b="0" i="0" u="none" strike="noStrike" cap="none" spc="150" normalizeH="0" baseline="0">
                <a:solidFill>
                  <a:schemeClr val="tx1">
                    <a:lumMod val="65000"/>
                    <a:lumOff val="35000"/>
                  </a:schemeClr>
                </a:solidFill>
                <a:uFillTx/>
                <a:latin typeface="+mn-ea"/>
                <a:ea typeface="+mn-ea"/>
              </a:defRPr>
            </a:lvl3pPr>
            <a:lvl4pPr marL="1200150" marR="0" lvl="3" indent="-171450" fontAlgn="auto">
              <a:lnSpc>
                <a:spcPct val="120000"/>
              </a:lnSpc>
              <a:spcBef>
                <a:spcPts val="0"/>
              </a:spcBef>
              <a:spcAft>
                <a:spcPts val="300"/>
              </a:spcAft>
              <a:buFont typeface="Wingdings" panose="05000000000000000000" charset="0"/>
              <a:buChar char=""/>
              <a:defRPr kumimoji="0" sz="1050" b="0" i="0" u="none" strike="noStrike" cap="none" spc="150" normalizeH="0" baseline="0">
                <a:solidFill>
                  <a:schemeClr val="tx1">
                    <a:lumMod val="65000"/>
                    <a:lumOff val="35000"/>
                  </a:schemeClr>
                </a:solidFill>
                <a:uFillTx/>
                <a:latin typeface="+mn-ea"/>
                <a:ea typeface="+mn-ea"/>
              </a:defRPr>
            </a:lvl4pPr>
            <a:lvl5pPr marL="1543050" marR="0" lvl="4" indent="-171450" fontAlgn="auto">
              <a:lnSpc>
                <a:spcPct val="120000"/>
              </a:lnSpc>
              <a:spcBef>
                <a:spcPts val="0"/>
              </a:spcBef>
              <a:spcAft>
                <a:spcPts val="300"/>
              </a:spcAft>
              <a:buFont typeface="Arial" panose="020B0604020202020204" pitchFamily="34" charset="0"/>
              <a:buChar char="•"/>
              <a:defRPr kumimoji="0" sz="105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375"/>
              </a:spcBef>
              <a:buFont typeface="Arial" panose="020B0604020202020204" pitchFamily="34" charset="0"/>
              <a:buNone/>
            </a:lvl6pPr>
            <a:lvl7pPr marL="2228850" indent="-171450">
              <a:lnSpc>
                <a:spcPct val="90000"/>
              </a:lnSpc>
              <a:spcBef>
                <a:spcPts val="375"/>
              </a:spcBef>
              <a:buFont typeface="Arial" panose="020B0604020202020204" pitchFamily="34" charset="0"/>
              <a:buChar char="•"/>
            </a:lvl7pPr>
            <a:lvl8pPr marL="2571750" indent="-171450">
              <a:lnSpc>
                <a:spcPct val="90000"/>
              </a:lnSpc>
              <a:spcBef>
                <a:spcPts val="375"/>
              </a:spcBef>
              <a:buFont typeface="Arial" panose="020B0604020202020204" pitchFamily="34" charset="0"/>
              <a:buChar char="•"/>
            </a:lvl8pPr>
            <a:lvl9pPr marL="2914650" indent="-171450">
              <a:lnSpc>
                <a:spcPct val="90000"/>
              </a:lnSpc>
              <a:spcBef>
                <a:spcPts val="375"/>
              </a:spcBef>
              <a:buFont typeface="Arial" panose="020B0604020202020204" pitchFamily="34" charset="0"/>
              <a:buChar char="•"/>
            </a:lvl9pPr>
          </a:lstStyle>
          <a:p>
            <a:pPr lvl="0">
              <a:spcBef>
                <a:spcPts val="1800"/>
              </a:spcBef>
              <a:spcAft>
                <a:spcPts val="0"/>
              </a:spcAft>
            </a:pPr>
            <a:r>
              <a:rPr>
                <a:sym typeface="+mn-ea"/>
              </a:rPr>
              <a:t>单击此处编辑母版文本样式</a:t>
            </a:r>
            <a:endParaRPr>
              <a:sym typeface="+mn-ea"/>
            </a:endParaRPr>
          </a:p>
          <a:p>
            <a:pPr lvl="1">
              <a:spcBef>
                <a:spcPts val="1800"/>
              </a:spcBef>
              <a:spcAft>
                <a:spcPts val="0"/>
              </a:spcAft>
            </a:pPr>
            <a:r>
              <a:rPr>
                <a:sym typeface="+mn-ea"/>
              </a:rPr>
              <a:t>第二级</a:t>
            </a:r>
            <a:endParaRPr>
              <a:sym typeface="+mn-ea"/>
            </a:endParaRPr>
          </a:p>
          <a:p>
            <a:pPr lvl="2">
              <a:spcBef>
                <a:spcPts val="1800"/>
              </a:spcBef>
              <a:spcAft>
                <a:spcPts val="0"/>
              </a:spcAft>
            </a:pPr>
            <a:r>
              <a:rPr>
                <a:sym typeface="+mn-ea"/>
              </a:rPr>
              <a:t>第三级</a:t>
            </a:r>
            <a:endParaRPr>
              <a:sym typeface="+mn-ea"/>
            </a:endParaRPr>
          </a:p>
          <a:p>
            <a:pPr lvl="3">
              <a:spcBef>
                <a:spcPts val="1800"/>
              </a:spcBef>
              <a:spcAft>
                <a:spcPts val="0"/>
              </a:spcAft>
            </a:pPr>
            <a:r>
              <a:rPr>
                <a:sym typeface="+mn-ea"/>
              </a:rPr>
              <a:t>第四级</a:t>
            </a:r>
            <a:endParaRPr>
              <a:sym typeface="+mn-ea"/>
            </a:endParaRPr>
          </a:p>
          <a:p>
            <a:pPr lvl="4">
              <a:spcBef>
                <a:spcPts val="1800"/>
              </a:spcBef>
              <a:spcAft>
                <a:spcPts val="0"/>
              </a:spcAft>
            </a:pPr>
            <a:r>
              <a:rPr>
                <a:sym typeface="+mn-ea"/>
              </a:rPr>
              <a:t>第五级</a:t>
            </a:r>
            <a:endParaRPr>
              <a:sym typeface="+mn-ea"/>
            </a:endParaRPr>
          </a:p>
        </p:txBody>
      </p:sp>
      <p:sp>
        <p:nvSpPr>
          <p:cNvPr id="14" name="任意多边形 13"/>
          <p:cNvSpPr/>
          <p:nvPr userDrawn="1">
            <p:custDataLst>
              <p:tags r:id="rId4"/>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8" name="标题"/>
          <p:cNvSpPr>
            <a:spLocks noGrp="1"/>
          </p:cNvSpPr>
          <p:nvPr>
            <p:ph type="title" idx="1"/>
            <p:custDataLst>
              <p:tags r:id="rId5"/>
            </p:custDataLst>
          </p:nvPr>
        </p:nvSpPr>
        <p:spPr>
          <a:xfrm>
            <a:off x="521970" y="1127250"/>
            <a:ext cx="8100060" cy="54000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2700" b="0" i="0" u="none" strike="noStrike" kern="1200" cap="none" spc="300" normalizeH="0" baseline="0" noProof="1" dirty="0" smtClean="0">
                <a:ln>
                  <a:noFill/>
                  <a:prstDash val="sysDot"/>
                </a:ln>
                <a:solidFill>
                  <a:schemeClr val="tx1">
                    <a:lumMod val="85000"/>
                    <a:lumOff val="15000"/>
                  </a:schemeClr>
                </a:solidFill>
                <a:uFillTx/>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520541" y="5593080"/>
            <a:ext cx="1963579" cy="237649"/>
          </a:xfrm>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7"/>
            </p:custDataLst>
          </p:nvPr>
        </p:nvSpPr>
        <p:spPr>
          <a:xfrm>
            <a:off x="3087000" y="5593050"/>
            <a:ext cx="2970000" cy="237600"/>
          </a:xfrm>
        </p:spPr>
        <p:txBody>
          <a:bodyPr/>
          <a:lstStyle/>
          <a:p>
            <a:endParaRPr lang="zh-CN" altLang="en-US" dirty="0"/>
          </a:p>
        </p:txBody>
      </p:sp>
      <p:sp>
        <p:nvSpPr>
          <p:cNvPr id="7" name="灯片编号占位符 6"/>
          <p:cNvSpPr>
            <a:spLocks noGrp="1"/>
          </p:cNvSpPr>
          <p:nvPr>
            <p:ph type="sldNum" sz="quarter" idx="12"/>
            <p:custDataLst>
              <p:tags r:id="rId8"/>
            </p:custDataLst>
          </p:nvPr>
        </p:nvSpPr>
        <p:spPr>
          <a:xfrm>
            <a:off x="6657975" y="5593080"/>
            <a:ext cx="1964055" cy="237649"/>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showMasterSp="0">
  <p:cSld name="标题和比较">
    <p:spTree>
      <p:nvGrpSpPr>
        <p:cNvPr id="1" name=""/>
        <p:cNvGrpSpPr/>
        <p:nvPr/>
      </p:nvGrpSpPr>
      <p:grpSpPr>
        <a:xfrm>
          <a:off x="0" y="0"/>
          <a:ext cx="0" cy="0"/>
          <a:chOff x="0" y="0"/>
          <a:chExt cx="0" cy="0"/>
        </a:xfrm>
      </p:grpSpPr>
      <p:sp>
        <p:nvSpPr>
          <p:cNvPr id="15" name="正文"/>
          <p:cNvSpPr txBox="1">
            <a:spLocks noGrp="1"/>
          </p:cNvSpPr>
          <p:nvPr>
            <p:ph idx="6"/>
            <p:custDataLst>
              <p:tags r:id="rId2"/>
            </p:custDataLst>
          </p:nvPr>
        </p:nvSpPr>
        <p:spPr>
          <a:xfrm>
            <a:off x="4676299" y="2111216"/>
            <a:ext cx="3945731" cy="3378518"/>
          </a:xfrm>
          <a:prstGeom prst="rect">
            <a:avLst/>
          </a:prstGeom>
          <a:ln>
            <a:noFill/>
            <a:prstDash val="sysDash"/>
          </a:ln>
        </p:spPr>
        <p:txBody>
          <a:bodyPr vert="horz" lIns="90000" tIns="46800" rIns="90000" bIns="46800" rtlCol="0">
            <a:normAutofit/>
          </a:bodyPr>
          <a:lstStyle>
            <a:defPPr>
              <a:defRPr lang="zh-CN"/>
            </a:defPPr>
            <a:lvl1pPr marL="171450" marR="0" lvl="0" indent="-171450" algn="l" defTabSz="914400" rtl="0" eaLnBrk="1" fontAlgn="auto" latinLnBrk="0" hangingPunct="1">
              <a:lnSpc>
                <a:spcPct val="130000"/>
              </a:lnSpc>
              <a:spcBef>
                <a:spcPts val="1350"/>
              </a:spcBef>
              <a:spcAft>
                <a:spcPts val="0"/>
              </a:spcAft>
              <a:buClrTx/>
              <a:buSzTx/>
              <a:buFont typeface="Arial" panose="020B0604020202020204" pitchFamily="34" charset="0"/>
              <a:buChar char="●"/>
              <a:defRPr kumimoji="0" lang="zh-CN" altLang="en-US" sz="135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337185" marR="0" lvl="1" indent="-173990" fontAlgn="auto">
              <a:lnSpc>
                <a:spcPct val="120000"/>
              </a:lnSpc>
              <a:spcBef>
                <a:spcPts val="0"/>
              </a:spcBef>
              <a:spcAft>
                <a:spcPts val="600"/>
              </a:spcAft>
              <a:buFont typeface="Arial" panose="020B0604020202020204" pitchFamily="34" charset="0"/>
              <a:buChar char="●"/>
              <a:tabLst>
                <a:tab pos="1609725" algn="l"/>
              </a:tabLst>
              <a:defRPr kumimoji="0" sz="1200" b="0" i="0" u="none" strike="noStrike" cap="none" spc="150" normalizeH="0" baseline="0">
                <a:ln>
                  <a:noFill/>
                  <a:prstDash val="sysDot"/>
                </a:ln>
                <a:solidFill>
                  <a:schemeClr val="tx1">
                    <a:lumMod val="50000"/>
                    <a:lumOff val="50000"/>
                  </a:schemeClr>
                </a:solidFill>
                <a:uFillTx/>
                <a:latin typeface="+mn-ea"/>
                <a:ea typeface="+mn-ea"/>
              </a:defRPr>
            </a:lvl2pPr>
            <a:lvl3pPr marL="539750" marR="0" lvl="2" indent="-207010" fontAlgn="auto">
              <a:lnSpc>
                <a:spcPct val="120000"/>
              </a:lnSpc>
              <a:spcBef>
                <a:spcPts val="0"/>
              </a:spcBef>
              <a:spcAft>
                <a:spcPts val="600"/>
              </a:spcAft>
              <a:buFont typeface="Arial" panose="020B0604020202020204" pitchFamily="34" charset="0"/>
              <a:buChar char="●"/>
              <a:defRPr kumimoji="0" sz="1200" b="0" i="0" u="none" strike="noStrike" cap="none" spc="150" normalizeH="0" baseline="0">
                <a:ln>
                  <a:noFill/>
                  <a:prstDash val="sysDot"/>
                </a:ln>
                <a:solidFill>
                  <a:schemeClr val="tx1">
                    <a:lumMod val="50000"/>
                    <a:lumOff val="50000"/>
                  </a:schemeClr>
                </a:solidFill>
                <a:uFillTx/>
                <a:latin typeface="+mn-ea"/>
                <a:ea typeface="+mn-ea"/>
              </a:defRPr>
            </a:lvl3pPr>
            <a:lvl4pPr marL="740410" marR="0" lvl="3" indent="-196850" fontAlgn="auto">
              <a:lnSpc>
                <a:spcPct val="120000"/>
              </a:lnSpc>
              <a:spcBef>
                <a:spcPts val="0"/>
              </a:spcBef>
              <a:spcAft>
                <a:spcPts val="300"/>
              </a:spcAft>
              <a:buFont typeface="Wingdings" panose="05000000000000000000" charset="0"/>
              <a:buChar char=""/>
              <a:tabLst>
                <a:tab pos="899795" algn="l"/>
              </a:tabLst>
              <a:defRPr kumimoji="0" sz="1050" b="0" i="0" u="none" strike="noStrike" cap="none" spc="150" normalizeH="0" baseline="0">
                <a:ln>
                  <a:noFill/>
                  <a:prstDash val="sysDot"/>
                </a:ln>
                <a:solidFill>
                  <a:schemeClr val="tx1">
                    <a:lumMod val="50000"/>
                    <a:lumOff val="50000"/>
                  </a:schemeClr>
                </a:solidFill>
                <a:uFillTx/>
                <a:latin typeface="+mn-ea"/>
                <a:ea typeface="+mn-ea"/>
              </a:defRPr>
            </a:lvl4pPr>
            <a:lvl5pPr marL="942340" marR="0" lvl="4" indent="-196850" fontAlgn="auto">
              <a:lnSpc>
                <a:spcPct val="120000"/>
              </a:lnSpc>
              <a:spcBef>
                <a:spcPts val="0"/>
              </a:spcBef>
              <a:spcAft>
                <a:spcPts val="300"/>
              </a:spcAft>
              <a:buFont typeface="Arial" panose="020B0604020202020204" pitchFamily="34" charset="0"/>
              <a:buChar char="•"/>
              <a:defRPr kumimoji="0" sz="105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375"/>
              </a:spcBef>
              <a:buFont typeface="Arial" panose="020B0604020202020204" pitchFamily="34" charset="0"/>
              <a:buNone/>
            </a:lvl6pPr>
            <a:lvl7pPr marL="2228850" indent="-171450">
              <a:lnSpc>
                <a:spcPct val="90000"/>
              </a:lnSpc>
              <a:spcBef>
                <a:spcPts val="375"/>
              </a:spcBef>
              <a:buFont typeface="Arial" panose="020B0604020202020204" pitchFamily="34" charset="0"/>
              <a:buChar char="•"/>
            </a:lvl7pPr>
            <a:lvl8pPr marL="2571750" indent="-171450">
              <a:lnSpc>
                <a:spcPct val="90000"/>
              </a:lnSpc>
              <a:spcBef>
                <a:spcPts val="375"/>
              </a:spcBef>
              <a:buFont typeface="Arial" panose="020B0604020202020204" pitchFamily="34" charset="0"/>
              <a:buChar char="•"/>
            </a:lvl8pPr>
            <a:lvl9pPr marL="2914650" indent="-171450">
              <a:lnSpc>
                <a:spcPct val="90000"/>
              </a:lnSpc>
              <a:spcBef>
                <a:spcPts val="375"/>
              </a:spcBef>
              <a:buFont typeface="Arial" panose="020B0604020202020204"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标题"/>
          <p:cNvSpPr txBox="1">
            <a:spLocks noGrp="1"/>
          </p:cNvSpPr>
          <p:nvPr>
            <p:ph type="title" idx="5"/>
            <p:custDataLst>
              <p:tags r:id="rId3"/>
            </p:custDataLst>
          </p:nvPr>
        </p:nvSpPr>
        <p:spPr>
          <a:xfrm>
            <a:off x="4676299" y="1792605"/>
            <a:ext cx="3945731" cy="300038"/>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500" b="1" i="0" u="none" strike="noStrike" kern="1200" cap="none" spc="0" normalizeH="0" baseline="0" noProof="1" dirty="0">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4"/>
            </p:custDataLst>
          </p:nvPr>
        </p:nvSpPr>
        <p:spPr>
          <a:xfrm>
            <a:off x="521494" y="2111216"/>
            <a:ext cx="3941445" cy="3378518"/>
          </a:xfrm>
          <a:prstGeom prst="rect">
            <a:avLst/>
          </a:prstGeom>
          <a:ln>
            <a:noFill/>
            <a:prstDash val="sysDash"/>
          </a:ln>
        </p:spPr>
        <p:txBody>
          <a:bodyPr vert="horz" lIns="90000" tIns="46800" rIns="90000" bIns="46800" rtlCol="0">
            <a:normAutofit/>
          </a:bodyPr>
          <a:lstStyle>
            <a:defPPr>
              <a:defRPr lang="zh-CN"/>
            </a:defPPr>
            <a:lvl1pPr marL="171450" marR="0" lvl="0" indent="-171450" algn="l" defTabSz="914400" rtl="0" eaLnBrk="1" fontAlgn="auto" latinLnBrk="0" hangingPunct="1">
              <a:lnSpc>
                <a:spcPct val="130000"/>
              </a:lnSpc>
              <a:spcBef>
                <a:spcPts val="1350"/>
              </a:spcBef>
              <a:spcAft>
                <a:spcPts val="0"/>
              </a:spcAft>
              <a:buClrTx/>
              <a:buSzTx/>
              <a:buFont typeface="Arial" panose="020B0604020202020204" pitchFamily="34" charset="0"/>
              <a:buChar char="●"/>
              <a:defRPr kumimoji="0" lang="zh-CN" altLang="en-US" sz="135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337185" marR="0" lvl="1" indent="-173990" fontAlgn="auto">
              <a:lnSpc>
                <a:spcPct val="120000"/>
              </a:lnSpc>
              <a:spcBef>
                <a:spcPts val="0"/>
              </a:spcBef>
              <a:spcAft>
                <a:spcPts val="600"/>
              </a:spcAft>
              <a:buFont typeface="Arial" panose="020B0604020202020204" pitchFamily="34" charset="0"/>
              <a:buChar char="●"/>
              <a:tabLst>
                <a:tab pos="1609725" algn="l"/>
              </a:tabLst>
              <a:defRPr kumimoji="0" sz="1200" b="0" i="0" u="none" strike="noStrike" cap="none" spc="150" normalizeH="0" baseline="0">
                <a:ln>
                  <a:noFill/>
                  <a:prstDash val="sysDot"/>
                </a:ln>
                <a:solidFill>
                  <a:schemeClr val="tx1">
                    <a:lumMod val="50000"/>
                    <a:lumOff val="50000"/>
                  </a:schemeClr>
                </a:solidFill>
                <a:uFillTx/>
                <a:latin typeface="+mn-ea"/>
                <a:ea typeface="+mn-ea"/>
              </a:defRPr>
            </a:lvl2pPr>
            <a:lvl3pPr marL="539750" marR="0" lvl="2" indent="-207010" fontAlgn="auto">
              <a:lnSpc>
                <a:spcPct val="120000"/>
              </a:lnSpc>
              <a:spcBef>
                <a:spcPts val="0"/>
              </a:spcBef>
              <a:spcAft>
                <a:spcPts val="600"/>
              </a:spcAft>
              <a:buFont typeface="Arial" panose="020B0604020202020204" pitchFamily="34" charset="0"/>
              <a:buChar char="●"/>
              <a:defRPr kumimoji="0" sz="1200" b="0" i="0" u="none" strike="noStrike" cap="none" spc="150" normalizeH="0" baseline="0">
                <a:ln>
                  <a:noFill/>
                  <a:prstDash val="sysDot"/>
                </a:ln>
                <a:solidFill>
                  <a:schemeClr val="tx1">
                    <a:lumMod val="50000"/>
                    <a:lumOff val="50000"/>
                  </a:schemeClr>
                </a:solidFill>
                <a:uFillTx/>
                <a:latin typeface="+mn-ea"/>
                <a:ea typeface="+mn-ea"/>
              </a:defRPr>
            </a:lvl3pPr>
            <a:lvl4pPr marL="740410" marR="0" lvl="3" indent="-196850" fontAlgn="auto">
              <a:lnSpc>
                <a:spcPct val="120000"/>
              </a:lnSpc>
              <a:spcBef>
                <a:spcPts val="0"/>
              </a:spcBef>
              <a:spcAft>
                <a:spcPts val="300"/>
              </a:spcAft>
              <a:buFont typeface="Wingdings" panose="05000000000000000000" charset="0"/>
              <a:buChar char=""/>
              <a:tabLst>
                <a:tab pos="899795" algn="l"/>
              </a:tabLst>
              <a:defRPr kumimoji="0" sz="1050" b="0" i="0" u="none" strike="noStrike" cap="none" spc="150" normalizeH="0" baseline="0">
                <a:ln>
                  <a:noFill/>
                  <a:prstDash val="sysDot"/>
                </a:ln>
                <a:solidFill>
                  <a:schemeClr val="tx1">
                    <a:lumMod val="50000"/>
                    <a:lumOff val="50000"/>
                  </a:schemeClr>
                </a:solidFill>
                <a:uFillTx/>
                <a:latin typeface="+mn-ea"/>
                <a:ea typeface="+mn-ea"/>
              </a:defRPr>
            </a:lvl4pPr>
            <a:lvl5pPr marL="942340" marR="0" lvl="4" indent="-196850" fontAlgn="auto">
              <a:lnSpc>
                <a:spcPct val="120000"/>
              </a:lnSpc>
              <a:spcBef>
                <a:spcPts val="0"/>
              </a:spcBef>
              <a:spcAft>
                <a:spcPts val="300"/>
              </a:spcAft>
              <a:buFont typeface="Arial" panose="020B0604020202020204" pitchFamily="34" charset="0"/>
              <a:buChar char="•"/>
              <a:defRPr kumimoji="0" sz="105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375"/>
              </a:spcBef>
              <a:buFont typeface="Arial" panose="020B0604020202020204" pitchFamily="34" charset="0"/>
              <a:buNone/>
            </a:lvl6pPr>
            <a:lvl7pPr marL="2228850" indent="-171450">
              <a:lnSpc>
                <a:spcPct val="90000"/>
              </a:lnSpc>
              <a:spcBef>
                <a:spcPts val="375"/>
              </a:spcBef>
              <a:buFont typeface="Arial" panose="020B0604020202020204" pitchFamily="34" charset="0"/>
              <a:buChar char="•"/>
            </a:lvl7pPr>
            <a:lvl8pPr marL="2571750" indent="-171450">
              <a:lnSpc>
                <a:spcPct val="90000"/>
              </a:lnSpc>
              <a:spcBef>
                <a:spcPts val="375"/>
              </a:spcBef>
              <a:buFont typeface="Arial" panose="020B0604020202020204" pitchFamily="34" charset="0"/>
              <a:buChar char="•"/>
            </a:lvl8pPr>
            <a:lvl9pPr marL="2914650" indent="-171450">
              <a:lnSpc>
                <a:spcPct val="90000"/>
              </a:lnSpc>
              <a:spcBef>
                <a:spcPts val="375"/>
              </a:spcBef>
              <a:buFont typeface="Arial" panose="020B0604020202020204"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2" name="标题"/>
          <p:cNvSpPr txBox="1">
            <a:spLocks noGrp="1"/>
          </p:cNvSpPr>
          <p:nvPr>
            <p:ph type="title" idx="3"/>
            <p:custDataLst>
              <p:tags r:id="rId5"/>
            </p:custDataLst>
          </p:nvPr>
        </p:nvSpPr>
        <p:spPr>
          <a:xfrm>
            <a:off x="521494" y="1792605"/>
            <a:ext cx="3941445" cy="300038"/>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5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1" name="任意多边形 10"/>
          <p:cNvSpPr/>
          <p:nvPr userDrawn="1">
            <p:custDataLst>
              <p:tags r:id="rId6"/>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10" name="标题"/>
          <p:cNvSpPr txBox="1">
            <a:spLocks noGrp="1"/>
          </p:cNvSpPr>
          <p:nvPr>
            <p:ph type="title" idx="1"/>
            <p:custDataLst>
              <p:tags r:id="rId7"/>
            </p:custDataLst>
          </p:nvPr>
        </p:nvSpPr>
        <p:spPr>
          <a:xfrm>
            <a:off x="521970" y="1127250"/>
            <a:ext cx="8100060" cy="540000"/>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2400" b="0" i="0" u="none" strike="noStrike" kern="1200" cap="none" spc="300" normalizeH="0" baseline="0" noProof="1" dirty="0">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524351" y="5593080"/>
            <a:ext cx="1959769" cy="237649"/>
          </a:xfrm>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9"/>
            </p:custDataLst>
          </p:nvPr>
        </p:nvSpPr>
        <p:spPr>
          <a:xfrm>
            <a:off x="3087000" y="5593050"/>
            <a:ext cx="2970000" cy="237600"/>
          </a:xfrm>
        </p:spPr>
        <p:txBody>
          <a:bodyPr/>
          <a:lstStyle/>
          <a:p>
            <a:endParaRPr lang="zh-CN" altLang="en-US" dirty="0"/>
          </a:p>
        </p:txBody>
      </p:sp>
      <p:sp>
        <p:nvSpPr>
          <p:cNvPr id="9" name="灯片编号占位符 8"/>
          <p:cNvSpPr>
            <a:spLocks noGrp="1"/>
          </p:cNvSpPr>
          <p:nvPr>
            <p:ph type="sldNum" sz="quarter" idx="12"/>
            <p:custDataLst>
              <p:tags r:id="rId10"/>
            </p:custDataLst>
          </p:nvPr>
        </p:nvSpPr>
        <p:spPr>
          <a:xfrm>
            <a:off x="6657975" y="5593080"/>
            <a:ext cx="1964055" cy="237649"/>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showMasterSp="0">
  <p:cSld name="仅标题">
    <p:spTree>
      <p:nvGrpSpPr>
        <p:cNvPr id="1" name=""/>
        <p:cNvGrpSpPr/>
        <p:nvPr/>
      </p:nvGrpSpPr>
      <p:grpSpPr>
        <a:xfrm>
          <a:off x="0" y="0"/>
          <a:ext cx="0" cy="0"/>
          <a:chOff x="0" y="0"/>
          <a:chExt cx="0" cy="0"/>
        </a:xfrm>
      </p:grpSpPr>
      <p:sp>
        <p:nvSpPr>
          <p:cNvPr id="7" name="任意多边形 6"/>
          <p:cNvSpPr/>
          <p:nvPr userDrawn="1">
            <p:custDataLst>
              <p:tags r:id="rId2"/>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6" name="标题"/>
          <p:cNvSpPr txBox="1">
            <a:spLocks noGrp="1"/>
          </p:cNvSpPr>
          <p:nvPr>
            <p:ph type="title" idx="1"/>
            <p:custDataLst>
              <p:tags r:id="rId3"/>
            </p:custDataLst>
          </p:nvPr>
        </p:nvSpPr>
        <p:spPr>
          <a:xfrm>
            <a:off x="521970" y="1127250"/>
            <a:ext cx="8100060" cy="540000"/>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2400" b="0" i="0" u="none" strike="noStrike" kern="1200" cap="none" spc="300" normalizeH="0" baseline="0" noProof="1" dirty="0">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524351" y="5593080"/>
            <a:ext cx="1959769" cy="237649"/>
          </a:xfrm>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a:xfrm>
            <a:off x="3087000" y="5593050"/>
            <a:ext cx="2970000" cy="237600"/>
          </a:xfrm>
        </p:spPr>
        <p:txBody>
          <a:bodyPr/>
          <a:lstStyle/>
          <a:p>
            <a:endParaRPr lang="zh-CN" altLang="en-US" dirty="0"/>
          </a:p>
        </p:txBody>
      </p:sp>
      <p:sp>
        <p:nvSpPr>
          <p:cNvPr id="5" name="灯片编号占位符 4"/>
          <p:cNvSpPr>
            <a:spLocks noGrp="1"/>
          </p:cNvSpPr>
          <p:nvPr>
            <p:ph type="sldNum" sz="quarter" idx="12"/>
            <p:custDataLst>
              <p:tags r:id="rId6"/>
            </p:custDataLst>
          </p:nvPr>
        </p:nvSpPr>
        <p:spPr>
          <a:xfrm>
            <a:off x="6657975" y="5593080"/>
            <a:ext cx="1964055" cy="237649"/>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showMasterSp="0">
  <p:cSld name="空白">
    <p:spTree>
      <p:nvGrpSpPr>
        <p:cNvPr id="1" name=""/>
        <p:cNvGrpSpPr/>
        <p:nvPr/>
      </p:nvGrpSpPr>
      <p:grpSpPr>
        <a:xfrm>
          <a:off x="0" y="0"/>
          <a:ext cx="0" cy="0"/>
          <a:chOff x="0" y="0"/>
          <a:chExt cx="0" cy="0"/>
        </a:xfrm>
      </p:grpSpPr>
      <p:sp>
        <p:nvSpPr>
          <p:cNvPr id="14" name="任意多边形 13"/>
          <p:cNvSpPr/>
          <p:nvPr>
            <p:custDataLst>
              <p:tags r:id="rId2"/>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dirty="0"/>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showMasterSp="0">
  <p:cSld name="仅内容">
    <p:spTree>
      <p:nvGrpSpPr>
        <p:cNvPr id="1" name=""/>
        <p:cNvGrpSpPr/>
        <p:nvPr/>
      </p:nvGrpSpPr>
      <p:grpSpPr>
        <a:xfrm>
          <a:off x="0" y="0"/>
          <a:ext cx="0" cy="0"/>
          <a:chOff x="0" y="0"/>
          <a:chExt cx="0" cy="0"/>
        </a:xfrm>
      </p:grpSpPr>
      <p:sp>
        <p:nvSpPr>
          <p:cNvPr id="7" name="正文"/>
          <p:cNvSpPr txBox="1">
            <a:spLocks noGrp="1"/>
          </p:cNvSpPr>
          <p:nvPr>
            <p:ph idx="2"/>
            <p:custDataLst>
              <p:tags r:id="rId2"/>
            </p:custDataLst>
          </p:nvPr>
        </p:nvSpPr>
        <p:spPr>
          <a:xfrm>
            <a:off x="521970" y="1127284"/>
            <a:ext cx="8101489" cy="4363403"/>
          </a:xfrm>
          <a:prstGeom prst="rect">
            <a:avLst/>
          </a:prstGeom>
          <a:ln>
            <a:noFill/>
            <a:prstDash val="sysDash"/>
          </a:ln>
        </p:spPr>
        <p:txBody>
          <a:bodyPr vert="horz" lIns="90000" tIns="46800" rIns="90000" bIns="46800" rtlCol="0">
            <a:normAutofit/>
          </a:bodyPr>
          <a:lstStyle>
            <a:defPPr>
              <a:defRPr lang="zh-CN"/>
            </a:defPPr>
            <a:lvl1pPr marL="171450" marR="0" lvl="0" indent="-171450" algn="l" defTabSz="914400" rtl="0" eaLnBrk="1" fontAlgn="auto" latinLnBrk="0" hangingPunct="1">
              <a:lnSpc>
                <a:spcPct val="130000"/>
              </a:lnSpc>
              <a:spcBef>
                <a:spcPts val="1350"/>
              </a:spcBef>
              <a:spcAft>
                <a:spcPts val="0"/>
              </a:spcAft>
              <a:buClrTx/>
              <a:buSzTx/>
              <a:buFont typeface="Arial" panose="020B0604020202020204" pitchFamily="34" charset="0"/>
              <a:buChar char="●"/>
              <a:defRPr kumimoji="0" lang="zh-CN" altLang="en-US" sz="1350" b="0" i="0" u="none" strike="noStrike" kern="1200" cap="none" spc="150" normalizeH="0" baseline="0" noProof="1" dirty="0">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337185" marR="0" lvl="1" indent="-173990" fontAlgn="auto">
              <a:lnSpc>
                <a:spcPct val="120000"/>
              </a:lnSpc>
              <a:spcBef>
                <a:spcPts val="0"/>
              </a:spcBef>
              <a:spcAft>
                <a:spcPts val="600"/>
              </a:spcAft>
              <a:buFont typeface="Arial" panose="020B0604020202020204" pitchFamily="34" charset="0"/>
              <a:buChar char="●"/>
              <a:tabLst>
                <a:tab pos="1609725" algn="l"/>
              </a:tabLst>
              <a:defRPr kumimoji="0" sz="1200" b="0" i="0" u="none" strike="noStrike" cap="none" spc="150" normalizeH="0" baseline="0">
                <a:ln>
                  <a:noFill/>
                  <a:prstDash val="sysDot"/>
                </a:ln>
                <a:solidFill>
                  <a:schemeClr val="tx1">
                    <a:lumMod val="50000"/>
                    <a:lumOff val="50000"/>
                  </a:schemeClr>
                </a:solidFill>
                <a:uFillTx/>
                <a:latin typeface="+mn-ea"/>
                <a:ea typeface="+mn-ea"/>
              </a:defRPr>
            </a:lvl2pPr>
            <a:lvl3pPr marL="539750" marR="0" lvl="2" indent="-207010" fontAlgn="auto">
              <a:lnSpc>
                <a:spcPct val="120000"/>
              </a:lnSpc>
              <a:spcBef>
                <a:spcPts val="0"/>
              </a:spcBef>
              <a:spcAft>
                <a:spcPts val="600"/>
              </a:spcAft>
              <a:buFont typeface="Arial" panose="020B0604020202020204" pitchFamily="34" charset="0"/>
              <a:buChar char="●"/>
              <a:defRPr kumimoji="0" sz="1200" b="0" i="0" u="none" strike="noStrike" cap="none" spc="150" normalizeH="0" baseline="0">
                <a:ln>
                  <a:noFill/>
                  <a:prstDash val="sysDot"/>
                </a:ln>
                <a:solidFill>
                  <a:schemeClr val="tx1">
                    <a:lumMod val="50000"/>
                    <a:lumOff val="50000"/>
                  </a:schemeClr>
                </a:solidFill>
                <a:uFillTx/>
                <a:latin typeface="+mn-ea"/>
                <a:ea typeface="+mn-ea"/>
              </a:defRPr>
            </a:lvl3pPr>
            <a:lvl4pPr marL="740410" marR="0" lvl="3" indent="-196850" fontAlgn="auto">
              <a:lnSpc>
                <a:spcPct val="120000"/>
              </a:lnSpc>
              <a:spcBef>
                <a:spcPts val="0"/>
              </a:spcBef>
              <a:spcAft>
                <a:spcPts val="300"/>
              </a:spcAft>
              <a:buFont typeface="Wingdings" panose="05000000000000000000" charset="0"/>
              <a:buChar char=""/>
              <a:tabLst>
                <a:tab pos="899795" algn="l"/>
              </a:tabLst>
              <a:defRPr kumimoji="0" sz="1050" b="0" i="0" u="none" strike="noStrike" cap="none" spc="150" normalizeH="0" baseline="0">
                <a:ln>
                  <a:noFill/>
                  <a:prstDash val="sysDot"/>
                </a:ln>
                <a:solidFill>
                  <a:schemeClr val="tx1">
                    <a:lumMod val="50000"/>
                    <a:lumOff val="50000"/>
                  </a:schemeClr>
                </a:solidFill>
                <a:uFillTx/>
                <a:latin typeface="+mn-ea"/>
                <a:ea typeface="+mn-ea"/>
              </a:defRPr>
            </a:lvl4pPr>
            <a:lvl5pPr marL="942340" marR="0" lvl="4" indent="-196850" fontAlgn="auto">
              <a:lnSpc>
                <a:spcPct val="120000"/>
              </a:lnSpc>
              <a:spcBef>
                <a:spcPts val="0"/>
              </a:spcBef>
              <a:spcAft>
                <a:spcPts val="300"/>
              </a:spcAft>
              <a:buFont typeface="Arial" panose="020B0604020202020204" pitchFamily="34" charset="0"/>
              <a:buChar char="•"/>
              <a:defRPr kumimoji="0" sz="105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375"/>
              </a:spcBef>
              <a:buFont typeface="Arial" panose="020B0604020202020204" pitchFamily="34" charset="0"/>
              <a:buNone/>
            </a:lvl6pPr>
            <a:lvl7pPr marL="2228850" indent="-171450">
              <a:lnSpc>
                <a:spcPct val="90000"/>
              </a:lnSpc>
              <a:spcBef>
                <a:spcPts val="375"/>
              </a:spcBef>
              <a:buFont typeface="Arial" panose="020B0604020202020204" pitchFamily="34" charset="0"/>
              <a:buChar char="•"/>
            </a:lvl7pPr>
            <a:lvl8pPr marL="2571750" indent="-171450">
              <a:lnSpc>
                <a:spcPct val="90000"/>
              </a:lnSpc>
              <a:spcBef>
                <a:spcPts val="375"/>
              </a:spcBef>
              <a:buFont typeface="Arial" panose="020B0604020202020204" pitchFamily="34" charset="0"/>
              <a:buChar char="•"/>
            </a:lvl8pPr>
            <a:lvl9pPr marL="2914650" indent="-171450">
              <a:lnSpc>
                <a:spcPct val="90000"/>
              </a:lnSpc>
              <a:spcBef>
                <a:spcPts val="375"/>
              </a:spcBef>
              <a:buFont typeface="Arial" panose="020B0604020202020204"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任意多边形 13"/>
          <p:cNvSpPr/>
          <p:nvPr userDrawn="1">
            <p:custDataLst>
              <p:tags r:id="rId3"/>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4" name="日期占位符 3"/>
          <p:cNvSpPr>
            <a:spLocks noGrp="1"/>
          </p:cNvSpPr>
          <p:nvPr>
            <p:ph type="dt" sz="half" idx="10"/>
            <p:custDataLst>
              <p:tags r:id="rId4"/>
            </p:custDataLst>
          </p:nvPr>
        </p:nvSpPr>
        <p:spPr>
          <a:xfrm>
            <a:off x="524351" y="5593080"/>
            <a:ext cx="1959769" cy="237649"/>
          </a:xfrm>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a:xfrm>
            <a:off x="3087000" y="5593050"/>
            <a:ext cx="2970000" cy="237600"/>
          </a:xfrm>
        </p:spPr>
        <p:txBody>
          <a:bodyPr/>
          <a:lstStyle/>
          <a:p>
            <a:endParaRPr lang="zh-CN" altLang="en-US" dirty="0"/>
          </a:p>
        </p:txBody>
      </p:sp>
      <p:sp>
        <p:nvSpPr>
          <p:cNvPr id="6" name="灯片编号占位符 5"/>
          <p:cNvSpPr>
            <a:spLocks noGrp="1"/>
          </p:cNvSpPr>
          <p:nvPr>
            <p:ph type="sldNum" sz="quarter" idx="12"/>
            <p:custDataLst>
              <p:tags r:id="rId6"/>
            </p:custDataLst>
          </p:nvPr>
        </p:nvSpPr>
        <p:spPr>
          <a:xfrm>
            <a:off x="6657975" y="5593080"/>
            <a:ext cx="1964055" cy="237649"/>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showMasterSp="0">
  <p:cSld name="标题和副标题">
    <p:spTree>
      <p:nvGrpSpPr>
        <p:cNvPr id="1" name=""/>
        <p:cNvGrpSpPr/>
        <p:nvPr/>
      </p:nvGrpSpPr>
      <p:grpSpPr>
        <a:xfrm>
          <a:off x="0" y="0"/>
          <a:ext cx="0" cy="0"/>
          <a:chOff x="0" y="0"/>
          <a:chExt cx="0" cy="0"/>
        </a:xfrm>
      </p:grpSpPr>
      <p:sp>
        <p:nvSpPr>
          <p:cNvPr id="8" name="任意多边形 7"/>
          <p:cNvSpPr/>
          <p:nvPr userDrawn="1">
            <p:custDataLst>
              <p:tags r:id="rId2"/>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7" name="副标题"/>
          <p:cNvSpPr txBox="1">
            <a:spLocks noGrp="1"/>
          </p:cNvSpPr>
          <p:nvPr>
            <p:ph type="body" idx="2" hasCustomPrompt="1"/>
            <p:custDataLst>
              <p:tags r:id="rId3"/>
            </p:custDataLst>
          </p:nvPr>
        </p:nvSpPr>
        <p:spPr>
          <a:xfrm>
            <a:off x="521970" y="1833563"/>
            <a:ext cx="8099316" cy="30416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500" b="0" i="0" u="none" strike="noStrike" kern="1200" cap="none" spc="300" normalizeH="0" baseline="0" noProof="1" dirty="0">
                <a:solidFill>
                  <a:schemeClr val="tx1">
                    <a:lumMod val="75000"/>
                    <a:lumOff val="25000"/>
                  </a:schemeClr>
                </a:solidFill>
                <a:latin typeface="+mn-lt"/>
                <a:ea typeface="+mn-lt"/>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521970" y="1127250"/>
            <a:ext cx="8100060" cy="540000"/>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2400" b="0" i="0" u="none" strike="noStrike" kern="1200" cap="none" spc="300" normalizeH="0" baseline="0" noProof="1" dirty="0">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520541" y="5593080"/>
            <a:ext cx="1963579" cy="237649"/>
          </a:xfrm>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a:xfrm>
            <a:off x="3087000" y="5593050"/>
            <a:ext cx="2970000" cy="237600"/>
          </a:xfrm>
        </p:spPr>
        <p:txBody>
          <a:bodyPr/>
          <a:lstStyle/>
          <a:p>
            <a:endParaRPr lang="zh-CN" altLang="en-US" dirty="0"/>
          </a:p>
        </p:txBody>
      </p:sp>
      <p:sp>
        <p:nvSpPr>
          <p:cNvPr id="5" name="灯片编号占位符 4"/>
          <p:cNvSpPr>
            <a:spLocks noGrp="1"/>
          </p:cNvSpPr>
          <p:nvPr>
            <p:ph type="sldNum" sz="quarter" idx="12"/>
            <p:custDataLst>
              <p:tags r:id="rId7"/>
            </p:custDataLst>
          </p:nvPr>
        </p:nvSpPr>
        <p:spPr>
          <a:xfrm>
            <a:off x="6657975" y="5593080"/>
            <a:ext cx="1964055" cy="237649"/>
          </a:xfrm>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showMasterSp="0" userDrawn="1">
  <p:cSld name="末尾幻灯片">
    <p:bg>
      <p:bgPr>
        <a:solidFill>
          <a:schemeClr val="bg2"/>
        </a:solidFill>
        <a:effectLst/>
      </p:bgPr>
    </p:bg>
    <p:spTree>
      <p:nvGrpSpPr>
        <p:cNvPr id="1" name=""/>
        <p:cNvGrpSpPr/>
        <p:nvPr/>
      </p:nvGrpSpPr>
      <p:grpSpPr>
        <a:xfrm>
          <a:off x="0" y="0"/>
          <a:ext cx="0" cy="0"/>
          <a:chOff x="0" y="0"/>
          <a:chExt cx="0" cy="0"/>
        </a:xfrm>
      </p:grpSpPr>
      <p:sp>
        <p:nvSpPr>
          <p:cNvPr id="23" name="任意多边形 22"/>
          <p:cNvSpPr/>
          <p:nvPr userDrawn="1">
            <p:custDataLst>
              <p:tags r:id="rId2"/>
            </p:custDataLst>
          </p:nvPr>
        </p:nvSpPr>
        <p:spPr>
          <a:xfrm>
            <a:off x="-10954" y="857249"/>
            <a:ext cx="4504849" cy="5143501"/>
          </a:xfrm>
          <a:custGeom>
            <a:avLst/>
            <a:gdLst/>
            <a:ahLst/>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2"/>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sz="1350">
              <a:cs typeface="MiSans Normal" panose="00000500000000000000" charset="-122"/>
            </a:endParaRPr>
          </a:p>
        </p:txBody>
      </p:sp>
      <p:sp>
        <p:nvSpPr>
          <p:cNvPr id="24" name="任意多边形 23"/>
          <p:cNvSpPr/>
          <p:nvPr userDrawn="1">
            <p:custDataLst>
              <p:tags r:id="rId3"/>
            </p:custDataLst>
          </p:nvPr>
        </p:nvSpPr>
        <p:spPr>
          <a:xfrm rot="16200000">
            <a:off x="-1037748" y="1884044"/>
            <a:ext cx="5143500" cy="3089911"/>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bg2"/>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sz="1350">
              <a:solidFill>
                <a:schemeClr val="lt1"/>
              </a:solidFill>
              <a:cs typeface="MiSans Normal" panose="00000500000000000000" charset="-122"/>
            </a:endParaRPr>
          </a:p>
        </p:txBody>
      </p:sp>
      <p:sp>
        <p:nvSpPr>
          <p:cNvPr id="26" name="任意多边形 25"/>
          <p:cNvSpPr/>
          <p:nvPr userDrawn="1">
            <p:custDataLst>
              <p:tags r:id="rId4"/>
            </p:custDataLst>
          </p:nvPr>
        </p:nvSpPr>
        <p:spPr>
          <a:xfrm rot="16200000">
            <a:off x="-1002481" y="2596307"/>
            <a:ext cx="3648263" cy="1665209"/>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7660" h="3514">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bg2"/>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p>
            <a:pPr algn="ctr"/>
            <a:endParaRPr lang="zh-CN" altLang="en-US" sz="1350">
              <a:solidFill>
                <a:schemeClr val="lt1"/>
              </a:solidFill>
              <a:cs typeface="MiSans Normal" panose="00000500000000000000" charset="-122"/>
            </a:endParaRPr>
          </a:p>
        </p:txBody>
      </p:sp>
      <p:sp>
        <p:nvSpPr>
          <p:cNvPr id="30" name="圆角矩形 29"/>
          <p:cNvSpPr/>
          <p:nvPr userDrawn="1">
            <p:custDataLst>
              <p:tags r:id="rId5"/>
            </p:custDataLst>
          </p:nvPr>
        </p:nvSpPr>
        <p:spPr>
          <a:xfrm rot="10800000">
            <a:off x="3866674" y="3749040"/>
            <a:ext cx="4037648" cy="8334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algn="ctr"/>
            <a:endParaRPr lang="zh-CN" altLang="en-US" sz="1350">
              <a:cs typeface="MiSans Normal" panose="00000500000000000000" charset="-122"/>
            </a:endParaRPr>
          </a:p>
        </p:txBody>
      </p:sp>
      <p:cxnSp>
        <p:nvCxnSpPr>
          <p:cNvPr id="32" name="直接连接符 31"/>
          <p:cNvCxnSpPr/>
          <p:nvPr userDrawn="1">
            <p:custDataLst>
              <p:tags r:id="rId6"/>
            </p:custDataLst>
          </p:nvPr>
        </p:nvCxnSpPr>
        <p:spPr>
          <a:xfrm>
            <a:off x="8398193" y="3093244"/>
            <a:ext cx="161925"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userDrawn="1">
            <p:custDataLst>
              <p:tags r:id="rId7"/>
            </p:custDataLst>
          </p:nvPr>
        </p:nvCxnSpPr>
        <p:spPr>
          <a:xfrm>
            <a:off x="8479155" y="2291715"/>
            <a:ext cx="0" cy="446246"/>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userDrawn="1">
            <p:custDataLst>
              <p:tags r:id="rId8"/>
            </p:custDataLst>
          </p:nvPr>
        </p:nvCxnSpPr>
        <p:spPr>
          <a:xfrm>
            <a:off x="8479155" y="3448526"/>
            <a:ext cx="0" cy="477679"/>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7" name="椭圆 36"/>
          <p:cNvSpPr/>
          <p:nvPr userDrawn="1">
            <p:custDataLst>
              <p:tags r:id="rId9"/>
            </p:custDataLst>
          </p:nvPr>
        </p:nvSpPr>
        <p:spPr>
          <a:xfrm>
            <a:off x="7512368" y="4182904"/>
            <a:ext cx="403860" cy="40386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0000" lnSpcReduction="10000"/>
          </a:bodyPr>
          <a:lstStyle/>
          <a:p>
            <a:pPr algn="ctr"/>
            <a:endParaRPr lang="zh-CN" altLang="en-US" sz="1350">
              <a:cs typeface="MiSans Normal" panose="00000500000000000000" charset="-122"/>
            </a:endParaRPr>
          </a:p>
        </p:txBody>
      </p:sp>
      <p:sp>
        <p:nvSpPr>
          <p:cNvPr id="38" name="椭圆 37"/>
          <p:cNvSpPr/>
          <p:nvPr userDrawn="1">
            <p:custDataLst>
              <p:tags r:id="rId10"/>
            </p:custDataLst>
          </p:nvPr>
        </p:nvSpPr>
        <p:spPr>
          <a:xfrm>
            <a:off x="7592378" y="4262914"/>
            <a:ext cx="243840" cy="24384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2500" lnSpcReduction="20000"/>
          </a:bodyPr>
          <a:lstStyle/>
          <a:p>
            <a:pPr algn="ctr"/>
            <a:endParaRPr lang="zh-CN" altLang="en-US" sz="1350">
              <a:cs typeface="MiSans Normal" panose="00000500000000000000" charset="-122"/>
            </a:endParaRPr>
          </a:p>
        </p:txBody>
      </p:sp>
      <p:sp>
        <p:nvSpPr>
          <p:cNvPr id="39" name="向下箭头"/>
          <p:cNvSpPr/>
          <p:nvPr userDrawn="1">
            <p:custDataLst>
              <p:tags r:id="rId11"/>
            </p:custDataLst>
          </p:nvPr>
        </p:nvSpPr>
        <p:spPr>
          <a:xfrm>
            <a:off x="7670483" y="4332446"/>
            <a:ext cx="89059" cy="104775"/>
          </a:xfrm>
          <a:custGeom>
            <a:avLst/>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44" name="任意多边形 43"/>
          <p:cNvSpPr/>
          <p:nvPr userDrawn="1">
            <p:custDataLst>
              <p:tags r:id="rId12"/>
            </p:custDataLst>
          </p:nvPr>
        </p:nvSpPr>
        <p:spPr>
          <a:xfrm>
            <a:off x="6709410" y="5355431"/>
            <a:ext cx="2434590" cy="645319"/>
          </a:xfrm>
          <a:custGeom>
            <a:avLst/>
            <a:gdLst/>
            <a:ahLst/>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7" name="标题"/>
          <p:cNvSpPr txBox="1">
            <a:spLocks noGrp="1"/>
          </p:cNvSpPr>
          <p:nvPr>
            <p:ph type="title" idx="1" hasCustomPrompt="1"/>
            <p:custDataLst>
              <p:tags r:id="rId13"/>
            </p:custDataLst>
          </p:nvPr>
        </p:nvSpPr>
        <p:spPr>
          <a:xfrm>
            <a:off x="1814036" y="2283143"/>
            <a:ext cx="6187916" cy="1279208"/>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en-US" altLang="zh-CN" sz="54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4"/>
            </p:custDataLst>
          </p:nvPr>
        </p:nvSpPr>
        <p:spPr>
          <a:xfrm>
            <a:off x="459000" y="5593050"/>
            <a:ext cx="2025000" cy="237600"/>
          </a:xfrm>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5"/>
            </p:custDataLst>
          </p:nvPr>
        </p:nvSpPr>
        <p:spPr>
          <a:xfrm>
            <a:off x="3087000" y="5593050"/>
            <a:ext cx="2970000" cy="237600"/>
          </a:xfrm>
        </p:spPr>
        <p:txBody>
          <a:bodyPr/>
          <a:lstStyle/>
          <a:p>
            <a:endParaRPr lang="zh-CN" altLang="en-US" dirty="0"/>
          </a:p>
        </p:txBody>
      </p:sp>
      <p:sp>
        <p:nvSpPr>
          <p:cNvPr id="6" name="灯片编号占位符 5"/>
          <p:cNvSpPr>
            <a:spLocks noGrp="1"/>
          </p:cNvSpPr>
          <p:nvPr>
            <p:ph type="sldNum" sz="quarter" idx="12"/>
            <p:custDataLst>
              <p:tags r:id="rId16"/>
            </p:custDataLst>
          </p:nvPr>
        </p:nvSpPr>
        <p:spPr>
          <a:xfrm>
            <a:off x="6658200" y="5593050"/>
            <a:ext cx="2025000" cy="237600"/>
          </a:xfrm>
        </p:spPr>
        <p:txBody>
          <a:bodyPr/>
          <a:lstStyle/>
          <a:p>
            <a:fld id="{49AE70B2-8BF9-45C0-BB95-33D1B9D3A854}" type="slidenum">
              <a:rPr lang="zh-CN" altLang="en-US" smtClean="0"/>
            </a:fld>
            <a:endParaRPr lang="zh-CN" altLang="en-US" dirty="0"/>
          </a:p>
        </p:txBody>
      </p:sp>
      <p:sp>
        <p:nvSpPr>
          <p:cNvPr id="18" name="署名占位符 10"/>
          <p:cNvSpPr>
            <a:spLocks noGrp="1"/>
          </p:cNvSpPr>
          <p:nvPr>
            <p:ph type="body" sz="quarter" idx="17" hasCustomPrompt="1"/>
            <p:custDataLst>
              <p:tags r:id="rId17"/>
            </p:custDataLst>
          </p:nvPr>
        </p:nvSpPr>
        <p:spPr>
          <a:xfrm>
            <a:off x="1814036" y="4138609"/>
            <a:ext cx="5583077" cy="492450"/>
          </a:xfrm>
        </p:spPr>
        <p:txBody>
          <a:bodyPr wrap="square" anchor="ctr">
            <a:normAutofit/>
          </a:bodyPr>
          <a:lstStyle>
            <a:lvl1pPr marL="0" indent="0" algn="r">
              <a:lnSpc>
                <a:spcPct val="100000"/>
              </a:lnSpc>
              <a:buNone/>
              <a:defRPr sz="1500" b="0">
                <a:solidFill>
                  <a:schemeClr val="tx1"/>
                </a:solidFill>
                <a:latin typeface="+mj-ea"/>
                <a:ea typeface="+mj-ea"/>
              </a:defRPr>
            </a:lvl1pPr>
          </a:lstStyle>
          <a:p>
            <a:pPr lvl="0"/>
            <a:r>
              <a:rPr lang="zh-CN" altLang="en-US" dirty="0"/>
              <a:t>署名</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1.xml"/><Relationship Id="rId8" Type="http://schemas.openxmlformats.org/officeDocument/2006/relationships/slideLayout" Target="../slideLayouts/slideLayout20.xml"/><Relationship Id="rId7" Type="http://schemas.openxmlformats.org/officeDocument/2006/relationships/slideLayout" Target="../slideLayouts/slideLayout19.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3" Type="http://schemas.openxmlformats.org/officeDocument/2006/relationships/slideLayout" Target="../slideLayouts/slideLayout15.xml"/><Relationship Id="rId20" Type="http://schemas.openxmlformats.org/officeDocument/2006/relationships/theme" Target="../theme/theme2.xml"/><Relationship Id="rId2" Type="http://schemas.openxmlformats.org/officeDocument/2006/relationships/slideLayout" Target="../slideLayouts/slideLayout14.xml"/><Relationship Id="rId19" Type="http://schemas.openxmlformats.org/officeDocument/2006/relationships/tags" Target="../tags/tag81.xml"/><Relationship Id="rId18" Type="http://schemas.openxmlformats.org/officeDocument/2006/relationships/tags" Target="../tags/tag80.xml"/><Relationship Id="rId17" Type="http://schemas.openxmlformats.org/officeDocument/2006/relationships/tags" Target="../tags/tag79.xml"/><Relationship Id="rId16" Type="http://schemas.openxmlformats.org/officeDocument/2006/relationships/tags" Target="../tags/tag78.xml"/><Relationship Id="rId15" Type="http://schemas.openxmlformats.org/officeDocument/2006/relationships/tags" Target="../tags/tag77.xml"/><Relationship Id="rId14" Type="http://schemas.openxmlformats.org/officeDocument/2006/relationships/tags" Target="../tags/tag76.xml"/><Relationship Id="rId13" Type="http://schemas.openxmlformats.org/officeDocument/2006/relationships/tags" Target="../tags/tag75.xml"/><Relationship Id="rId12" Type="http://schemas.openxmlformats.org/officeDocument/2006/relationships/tags" Target="../tags/tag74.xml"/><Relationship Id="rId11" Type="http://schemas.openxmlformats.org/officeDocument/2006/relationships/slideLayout" Target="../slideLayouts/slideLayout23.xml"/><Relationship Id="rId10" Type="http://schemas.openxmlformats.org/officeDocument/2006/relationships/slideLayout" Target="../slideLayouts/slideLayout22.xml"/><Relationship Id="rId1"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2.xml"/><Relationship Id="rId8" Type="http://schemas.openxmlformats.org/officeDocument/2006/relationships/slideLayout" Target="../slideLayouts/slideLayout31.xml"/><Relationship Id="rId7" Type="http://schemas.openxmlformats.org/officeDocument/2006/relationships/slideLayout" Target="../slideLayouts/slideLayout30.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3" Type="http://schemas.openxmlformats.org/officeDocument/2006/relationships/slideLayout" Target="../slideLayouts/slideLayout26.xml"/><Relationship Id="rId20" Type="http://schemas.openxmlformats.org/officeDocument/2006/relationships/theme" Target="../theme/theme3.xml"/><Relationship Id="rId2" Type="http://schemas.openxmlformats.org/officeDocument/2006/relationships/slideLayout" Target="../slideLayouts/slideLayout25.xml"/><Relationship Id="rId19" Type="http://schemas.openxmlformats.org/officeDocument/2006/relationships/tags" Target="../tags/tag179.xml"/><Relationship Id="rId18" Type="http://schemas.openxmlformats.org/officeDocument/2006/relationships/tags" Target="../tags/tag178.xml"/><Relationship Id="rId17" Type="http://schemas.openxmlformats.org/officeDocument/2006/relationships/tags" Target="../tags/tag177.xml"/><Relationship Id="rId16" Type="http://schemas.openxmlformats.org/officeDocument/2006/relationships/tags" Target="../tags/tag176.xml"/><Relationship Id="rId15" Type="http://schemas.openxmlformats.org/officeDocument/2006/relationships/tags" Target="../tags/tag175.xml"/><Relationship Id="rId14" Type="http://schemas.openxmlformats.org/officeDocument/2006/relationships/tags" Target="../tags/tag174.xml"/><Relationship Id="rId13" Type="http://schemas.openxmlformats.org/officeDocument/2006/relationships/tags" Target="../tags/tag173.xml"/><Relationship Id="rId12" Type="http://schemas.openxmlformats.org/officeDocument/2006/relationships/tags" Target="../tags/tag172.xml"/><Relationship Id="rId11" Type="http://schemas.openxmlformats.org/officeDocument/2006/relationships/slideLayout" Target="../slideLayouts/slideLayout34.xml"/><Relationship Id="rId10" Type="http://schemas.openxmlformats.org/officeDocument/2006/relationships/slideLayout" Target="../slideLayouts/slideLayout33.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panose="020B0604020202020204"/>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panose="020B0604020202020204"/>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panose="020B0604020202020204"/>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矩形 9"/>
          <p:cNvSpPr/>
          <p:nvPr userDrawn="1">
            <p:custDataLst>
              <p:tags r:id="rId12"/>
            </p:custDataLst>
          </p:nvPr>
        </p:nvSpPr>
        <p:spPr>
          <a:xfrm>
            <a:off x="0" y="857250"/>
            <a:ext cx="9142571" cy="5143500"/>
          </a:xfrm>
          <a:prstGeom prst="rect">
            <a:avLst/>
          </a:prstGeom>
          <a:gradFill>
            <a:gsLst>
              <a:gs pos="0">
                <a:schemeClr val="bg2">
                  <a:lumMod val="92000"/>
                </a:schemeClr>
              </a:gs>
              <a:gs pos="100000">
                <a:schemeClr val="bg1"/>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zh-CN" altLang="en-US" sz="1350"/>
          </a:p>
        </p:txBody>
      </p:sp>
      <p:sp>
        <p:nvSpPr>
          <p:cNvPr id="9" name="任意多边形: 形状 8"/>
          <p:cNvSpPr/>
          <p:nvPr userDrawn="1">
            <p:custDataLst>
              <p:tags r:id="rId13"/>
            </p:custDataLst>
          </p:nvPr>
        </p:nvSpPr>
        <p:spPr>
          <a:xfrm flipH="1">
            <a:off x="8024609" y="857250"/>
            <a:ext cx="1117760" cy="630556"/>
          </a:xfrm>
          <a:custGeom>
            <a:avLst/>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a:gsLst>
              <a:gs pos="100000">
                <a:schemeClr val="bg1">
                  <a:alpha val="0"/>
                </a:schemeClr>
              </a:gs>
              <a:gs pos="0">
                <a:schemeClr val="accent1">
                  <a:alpha val="17000"/>
                </a:schemeClr>
              </a:gs>
            </a:gsLst>
            <a:lin ang="20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sz="1350">
              <a:sym typeface="+mn-ea"/>
            </a:endParaRPr>
          </a:p>
        </p:txBody>
      </p:sp>
      <p:sp>
        <p:nvSpPr>
          <p:cNvPr id="2" name="标题占位符 1"/>
          <p:cNvSpPr>
            <a:spLocks noGrp="1"/>
          </p:cNvSpPr>
          <p:nvPr>
            <p:ph type="title"/>
            <p:custDataLst>
              <p:tags r:id="rId14"/>
            </p:custDataLst>
          </p:nvPr>
        </p:nvSpPr>
        <p:spPr>
          <a:xfrm>
            <a:off x="521970" y="1127250"/>
            <a:ext cx="8100000" cy="540000"/>
          </a:xfrm>
          <a:prstGeom prst="rect">
            <a:avLst/>
          </a:prstGeom>
        </p:spPr>
        <p:txBody>
          <a:bodyPr vert="horz" wrap="square" lIns="0" tIns="0" rIns="0" bIns="0" rtlCol="0" anchor="b">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5"/>
            </p:custDataLst>
          </p:nvPr>
        </p:nvSpPr>
        <p:spPr>
          <a:xfrm>
            <a:off x="521970" y="1833562"/>
            <a:ext cx="8100000" cy="3655219"/>
          </a:xfrm>
          <a:prstGeom prst="rect">
            <a:avLst/>
          </a:prstGeom>
        </p:spPr>
        <p:txBody>
          <a:bodyPr vert="horz" wrap="square" lIns="0" tIns="0" rIns="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4" name="日期占位符 3"/>
          <p:cNvSpPr>
            <a:spLocks noGrp="1"/>
          </p:cNvSpPr>
          <p:nvPr>
            <p:ph type="dt" sz="half" idx="2"/>
            <p:custDataLst>
              <p:tags r:id="rId16"/>
            </p:custDataLst>
          </p:nvPr>
        </p:nvSpPr>
        <p:spPr>
          <a:xfrm>
            <a:off x="521970" y="5624513"/>
            <a:ext cx="2057400" cy="273844"/>
          </a:xfrm>
          <a:prstGeom prst="rect">
            <a:avLst/>
          </a:prstGeom>
        </p:spPr>
        <p:txBody>
          <a:bodyPr vert="horz" wrap="square" lIns="91440" tIns="45720" rIns="91440" bIns="45720" rtlCol="0" anchor="ctr">
            <a:normAutofit/>
          </a:bodyPr>
          <a:lstStyle>
            <a:lvl1pPr algn="l">
              <a:defRPr sz="900">
                <a:solidFill>
                  <a:schemeClr val="tx1">
                    <a:tint val="75000"/>
                  </a:schemeClr>
                </a:solidFill>
              </a:defRPr>
            </a:lvl1pPr>
          </a:lstStyle>
          <a:p>
            <a:fld id="{5592522B-0F24-4480-B9DD-A9474A6880D6}" type="datetimeFigureOut">
              <a:rPr lang="zh-CN" altLang="en-US" smtClean="0"/>
            </a:fld>
            <a:endParaRPr lang="zh-CN" altLang="en-US"/>
          </a:p>
        </p:txBody>
      </p:sp>
      <p:sp>
        <p:nvSpPr>
          <p:cNvPr id="5" name="页脚占位符 4"/>
          <p:cNvSpPr>
            <a:spLocks noGrp="1"/>
          </p:cNvSpPr>
          <p:nvPr>
            <p:ph type="ftr" sz="quarter" idx="3"/>
            <p:custDataLst>
              <p:tags r:id="rId17"/>
            </p:custDataLst>
          </p:nvPr>
        </p:nvSpPr>
        <p:spPr>
          <a:xfrm>
            <a:off x="3028950" y="5624513"/>
            <a:ext cx="3086100" cy="273844"/>
          </a:xfrm>
          <a:prstGeom prst="rect">
            <a:avLst/>
          </a:prstGeom>
        </p:spPr>
        <p:txBody>
          <a:bodyPr vert="horz" lIns="91440" tIns="45720" rIns="91440" bIns="45720" rtlCol="0" anchor="ctr">
            <a:normAutofit/>
          </a:bodyPr>
          <a:lstStyle>
            <a:lvl1pPr algn="ctr">
              <a:defRPr sz="9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8"/>
            </p:custDataLst>
          </p:nvPr>
        </p:nvSpPr>
        <p:spPr>
          <a:xfrm>
            <a:off x="6565487" y="5624513"/>
            <a:ext cx="2057400" cy="273844"/>
          </a:xfrm>
          <a:prstGeom prst="rect">
            <a:avLst/>
          </a:prstGeom>
        </p:spPr>
        <p:txBody>
          <a:bodyPr vert="horz" wrap="square" lIns="91440" tIns="45720" rIns="91440" bIns="45720" rtlCol="0" anchor="ctr">
            <a:normAutofit/>
          </a:bodyPr>
          <a:lstStyle>
            <a:lvl1pPr algn="r">
              <a:defRPr sz="900">
                <a:solidFill>
                  <a:schemeClr val="tx1">
                    <a:tint val="75000"/>
                  </a:schemeClr>
                </a:solidFill>
              </a:defRPr>
            </a:lvl1pPr>
          </a:lstStyle>
          <a:p>
            <a:fld id="{BE5F26B5-172A-4DC2-B0B7-181CFC56B87C}" type="slidenum">
              <a:rPr lang="zh-CN" altLang="en-US" smtClean="0"/>
            </a:fld>
            <a:endParaRPr lang="zh-CN" altLang="en-US"/>
          </a:p>
        </p:txBody>
      </p:sp>
      <p:sp>
        <p:nvSpPr>
          <p:cNvPr id="8" name="KSO_TEMPLATE" hidden="1"/>
          <p:cNvSpPr/>
          <p:nvPr userDrawn="1">
            <p:custDataLst>
              <p:tags r:id="rId19"/>
            </p:custDataLst>
          </p:nvPr>
        </p:nvSpPr>
        <p:spPr>
          <a:xfrm>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100000"/>
        </a:lnSpc>
        <a:spcBef>
          <a:spcPct val="0"/>
        </a:spcBef>
        <a:buNone/>
        <a:defRPr sz="2400" b="1" kern="1200">
          <a:solidFill>
            <a:schemeClr val="accent1"/>
          </a:solidFill>
          <a:latin typeface="+mj-lt"/>
          <a:ea typeface="+mj-ea"/>
          <a:cs typeface="+mj-cs"/>
        </a:defRPr>
      </a:lvl1pPr>
    </p:titleStyle>
    <p:bodyStyle>
      <a:lvl1pPr marL="171450" indent="-171450" algn="l" defTabSz="685800" rtl="0" eaLnBrk="1" latinLnBrk="0" hangingPunct="1">
        <a:lnSpc>
          <a:spcPct val="130000"/>
        </a:lnSpc>
        <a:spcBef>
          <a:spcPts val="750"/>
        </a:spcBef>
        <a:buFont typeface="Arial" panose="020B0604020202020204" pitchFamily="34" charset="0"/>
        <a:buChar char="•"/>
        <a:defRPr sz="1800" kern="1200">
          <a:solidFill>
            <a:schemeClr val="tx1"/>
          </a:solidFill>
          <a:latin typeface="+mn-lt"/>
          <a:ea typeface="+mn-ea"/>
          <a:cs typeface="+mn-cs"/>
        </a:defRPr>
      </a:lvl1pPr>
      <a:lvl2pPr marL="403860" indent="-154940" algn="l" defTabSz="685800" rtl="0" eaLnBrk="1" latinLnBrk="0" hangingPunct="1">
        <a:lnSpc>
          <a:spcPct val="130000"/>
        </a:lnSpc>
        <a:spcBef>
          <a:spcPts val="0"/>
        </a:spcBef>
        <a:buFont typeface="Arial" panose="020B0604020202020204" pitchFamily="34" charset="0"/>
        <a:buChar char="•"/>
        <a:defRPr sz="1500" kern="1200">
          <a:solidFill>
            <a:schemeClr val="tx1">
              <a:lumMod val="65000"/>
              <a:lumOff val="35000"/>
            </a:schemeClr>
          </a:solidFill>
          <a:latin typeface="+mn-lt"/>
          <a:ea typeface="+mn-ea"/>
          <a:cs typeface="+mn-cs"/>
        </a:defRPr>
      </a:lvl2pPr>
      <a:lvl3pPr marL="599440" indent="-121285" algn="l" defTabSz="685800" rtl="0" eaLnBrk="1" latinLnBrk="0" hangingPunct="1">
        <a:lnSpc>
          <a:spcPct val="130000"/>
        </a:lnSpc>
        <a:spcBef>
          <a:spcPts val="0"/>
        </a:spcBef>
        <a:buFont typeface="Arial" panose="020B0604020202020204" pitchFamily="34" charset="0"/>
        <a:buChar char="•"/>
        <a:defRPr sz="1350" kern="1200">
          <a:solidFill>
            <a:schemeClr val="tx1">
              <a:lumMod val="65000"/>
              <a:lumOff val="35000"/>
            </a:schemeClr>
          </a:solidFill>
          <a:latin typeface="+mn-lt"/>
          <a:ea typeface="+mn-ea"/>
          <a:cs typeface="+mn-cs"/>
        </a:defRPr>
      </a:lvl3pPr>
      <a:lvl4pPr marL="772795" indent="-111760" algn="l" defTabSz="685800" rtl="0" eaLnBrk="1" latinLnBrk="0" hangingPunct="1">
        <a:lnSpc>
          <a:spcPct val="130000"/>
        </a:lnSpc>
        <a:spcBef>
          <a:spcPts val="0"/>
        </a:spcBef>
        <a:buFont typeface="Arial" panose="020B0604020202020204" pitchFamily="34" charset="0"/>
        <a:buChar char="•"/>
        <a:defRPr sz="1200" kern="1200">
          <a:solidFill>
            <a:schemeClr val="tx1">
              <a:lumMod val="65000"/>
              <a:lumOff val="35000"/>
            </a:schemeClr>
          </a:solidFill>
          <a:latin typeface="+mn-lt"/>
          <a:ea typeface="+mn-ea"/>
          <a:cs typeface="+mn-cs"/>
        </a:defRPr>
      </a:lvl4pPr>
      <a:lvl5pPr marL="926465" indent="-95250" algn="l" defTabSz="685800" rtl="0" eaLnBrk="1" latinLnBrk="0" hangingPunct="1">
        <a:lnSpc>
          <a:spcPct val="130000"/>
        </a:lnSpc>
        <a:spcBef>
          <a:spcPts val="0"/>
        </a:spcBef>
        <a:buFont typeface="Arial" panose="020B0604020202020204" pitchFamily="34" charset="0"/>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任意多边形 6"/>
          <p:cNvSpPr/>
          <p:nvPr userDrawn="1">
            <p:custDataLst>
              <p:tags r:id="rId12"/>
            </p:custDataLst>
          </p:nvPr>
        </p:nvSpPr>
        <p:spPr>
          <a:xfrm rot="5400000" flipV="1">
            <a:off x="-225742" y="1083469"/>
            <a:ext cx="740569" cy="288608"/>
          </a:xfrm>
          <a:custGeom>
            <a:avLst/>
            <a:gdLst/>
            <a:ahLst/>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cs typeface="MiSans Normal" panose="00000500000000000000" charset="-122"/>
            </a:endParaRPr>
          </a:p>
        </p:txBody>
      </p:sp>
      <p:sp>
        <p:nvSpPr>
          <p:cNvPr id="9" name="日期占位符 8"/>
          <p:cNvSpPr>
            <a:spLocks noGrp="1"/>
          </p:cNvSpPr>
          <p:nvPr>
            <p:ph type="dt" sz="half" idx="10"/>
            <p:custDataLst>
              <p:tags r:id="rId13"/>
            </p:custDataLst>
          </p:nvPr>
        </p:nvSpPr>
        <p:spPr>
          <a:xfrm>
            <a:off x="521970" y="5624513"/>
            <a:ext cx="2057400" cy="273844"/>
          </a:xfrm>
        </p:spPr>
        <p:txBody>
          <a:bodyPr/>
          <a:lstStyle/>
          <a:p>
            <a:fld id="{760FBDFE-C587-4B4C-A407-44438C67B59E}" type="datetimeFigureOut">
              <a:rPr lang="zh-CN" altLang="en-US" smtClean="0"/>
            </a:fld>
            <a:endParaRPr lang="zh-CN" altLang="en-US"/>
          </a:p>
        </p:txBody>
      </p:sp>
      <p:sp>
        <p:nvSpPr>
          <p:cNvPr id="10" name="页脚占位符 9"/>
          <p:cNvSpPr>
            <a:spLocks noGrp="1"/>
          </p:cNvSpPr>
          <p:nvPr>
            <p:ph type="ftr" sz="quarter" idx="11"/>
            <p:custDataLst>
              <p:tags r:id="rId14"/>
            </p:custDataLst>
          </p:nvPr>
        </p:nvSpPr>
        <p:spPr>
          <a:xfrm>
            <a:off x="3028950" y="5624513"/>
            <a:ext cx="3086100" cy="273844"/>
          </a:xfrm>
        </p:spPr>
        <p:txBody>
          <a:bodyPr/>
          <a:lstStyle/>
          <a:p>
            <a:endParaRPr lang="zh-CN" altLang="en-US" dirty="0"/>
          </a:p>
        </p:txBody>
      </p:sp>
      <p:sp>
        <p:nvSpPr>
          <p:cNvPr id="11" name="灯片编号占位符 10"/>
          <p:cNvSpPr>
            <a:spLocks noGrp="1"/>
          </p:cNvSpPr>
          <p:nvPr>
            <p:ph type="sldNum" sz="quarter" idx="12"/>
            <p:custDataLst>
              <p:tags r:id="rId15"/>
            </p:custDataLst>
          </p:nvPr>
        </p:nvSpPr>
        <p:spPr>
          <a:xfrm>
            <a:off x="6565487" y="5624513"/>
            <a:ext cx="2057400" cy="273844"/>
          </a:xfrm>
        </p:spPr>
        <p:txBody>
          <a:bodyPr/>
          <a:lstStyle/>
          <a:p>
            <a:fld id="{49AE70B2-8BF9-45C0-BB95-33D1B9D3A854}" type="slidenum">
              <a:rPr lang="zh-CN" altLang="en-US" smtClean="0"/>
            </a:fld>
            <a:endParaRPr lang="zh-CN" altLang="en-US" dirty="0"/>
          </a:p>
        </p:txBody>
      </p:sp>
      <p:sp>
        <p:nvSpPr>
          <p:cNvPr id="2" name="标题占位符 1"/>
          <p:cNvSpPr>
            <a:spLocks noGrp="1"/>
          </p:cNvSpPr>
          <p:nvPr>
            <p:ph type="title"/>
            <p:custDataLst>
              <p:tags r:id="rId16"/>
            </p:custDataLst>
          </p:nvPr>
        </p:nvSpPr>
        <p:spPr>
          <a:xfrm>
            <a:off x="521970" y="1127250"/>
            <a:ext cx="8100000" cy="540000"/>
          </a:xfrm>
          <a:prstGeom prst="rect">
            <a:avLst/>
          </a:prstGeom>
          <a:noFill/>
        </p:spPr>
        <p:txBody>
          <a:bodyPr vert="horz" wrap="square" lIns="0" tIns="0" rIns="0" bIns="0" rtlCol="0" anchor="b" anchorCtr="0">
            <a:normAutofit/>
          </a:bodyPr>
          <a:lstStyle/>
          <a:p>
            <a:pPr marL="0" marR="0" lvl="0">
              <a:buClrTx/>
              <a:buSzTx/>
              <a:buFontTx/>
            </a:pPr>
            <a:r>
              <a:rPr lang="zh-CN" altLang="en-US" dirty="0"/>
              <a:t>单击此处编辑母版标题样式</a:t>
            </a:r>
            <a:endParaRPr lang="zh-CN" altLang="en-US" dirty="0"/>
          </a:p>
        </p:txBody>
      </p:sp>
      <p:sp>
        <p:nvSpPr>
          <p:cNvPr id="3" name="文本占位符 2"/>
          <p:cNvSpPr>
            <a:spLocks noGrp="1"/>
          </p:cNvSpPr>
          <p:nvPr>
            <p:ph type="body" idx="1"/>
            <p:custDataLst>
              <p:tags r:id="rId17"/>
            </p:custDataLst>
          </p:nvPr>
        </p:nvSpPr>
        <p:spPr>
          <a:xfrm>
            <a:off x="521970" y="1833562"/>
            <a:ext cx="8100000" cy="3655219"/>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KSO_TEMPLATE" hidden="1"/>
          <p:cNvSpPr/>
          <p:nvPr userDrawn="1">
            <p:custDataLst>
              <p:tags r:id="rId18"/>
            </p:custDataLst>
          </p:nvPr>
        </p:nvSpPr>
        <p:spPr>
          <a:xfrm>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350"/>
          </a:p>
        </p:txBody>
      </p:sp>
    </p:spTree>
    <p:custDataLst>
      <p:tags r:id="rId19"/>
    </p:custData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685800" rtl="0" eaLnBrk="1" fontAlgn="auto" latinLnBrk="0" hangingPunct="1">
        <a:lnSpc>
          <a:spcPct val="100000"/>
        </a:lnSpc>
        <a:spcBef>
          <a:spcPct val="0"/>
        </a:spcBef>
        <a:buNone/>
        <a:defRPr kumimoji="0" lang="zh-CN" altLang="en-US" sz="2400" b="0" i="0" u="none" strike="noStrike" kern="1200" cap="none" spc="300" normalizeH="0" baseline="0" smtClean="0">
          <a:ln>
            <a:noFill/>
            <a:prstDash val="sysDot"/>
          </a:ln>
          <a:solidFill>
            <a:schemeClr val="tx1">
              <a:lumMod val="85000"/>
              <a:lumOff val="15000"/>
            </a:schemeClr>
          </a:solidFill>
          <a:uFillTx/>
          <a:latin typeface="+mj-lt"/>
          <a:ea typeface="+mj-lt"/>
          <a:cs typeface="MiSans Normal" panose="00000500000000000000" charset="-122"/>
        </a:defRPr>
      </a:lvl1pPr>
    </p:titleStyle>
    <p:bodyStyle>
      <a:lvl1pPr marL="171450" indent="-171450" algn="l" defTabSz="685800" rtl="0" eaLnBrk="1" fontAlgn="auto" latinLnBrk="0" hangingPunct="1">
        <a:lnSpc>
          <a:spcPct val="130000"/>
        </a:lnSpc>
        <a:spcBef>
          <a:spcPts val="0"/>
        </a:spcBef>
        <a:spcAft>
          <a:spcPts val="1000"/>
        </a:spcAft>
        <a:buFont typeface="Arial" panose="020B0604020202020204" pitchFamily="34" charset="0"/>
        <a:buChar char="●"/>
        <a:defRPr sz="1350" u="none" strike="noStrike" kern="1200" cap="none" spc="150" normalizeH="0" baseline="0">
          <a:solidFill>
            <a:schemeClr val="tx1">
              <a:lumMod val="65000"/>
              <a:lumOff val="35000"/>
            </a:schemeClr>
          </a:solidFill>
          <a:uFillTx/>
          <a:latin typeface="+mn-ea"/>
          <a:ea typeface="+mn-ea"/>
          <a:cs typeface="MiSans Normal" panose="00000500000000000000" charset="-122"/>
        </a:defRPr>
      </a:lvl1pPr>
      <a:lvl2pPr marL="514350" indent="-171450" algn="l" defTabSz="685800" rtl="0" eaLnBrk="1" fontAlgn="auto" latinLnBrk="0" hangingPunct="1">
        <a:lnSpc>
          <a:spcPct val="120000"/>
        </a:lnSpc>
        <a:spcBef>
          <a:spcPts val="0"/>
        </a:spcBef>
        <a:spcAft>
          <a:spcPts val="600"/>
        </a:spcAft>
        <a:buFont typeface="Arial" panose="020B0604020202020204" pitchFamily="34" charset="0"/>
        <a:buChar char="●"/>
        <a:tabLst>
          <a:tab pos="1207135" algn="l"/>
          <a:tab pos="1207135" algn="l"/>
          <a:tab pos="1207135" algn="l"/>
          <a:tab pos="1207135" algn="l"/>
        </a:tabLst>
        <a:defRPr sz="1200" u="none" strike="noStrike" kern="1200" cap="none" spc="150" normalizeH="0" baseline="0">
          <a:solidFill>
            <a:schemeClr val="tx1">
              <a:lumMod val="65000"/>
              <a:lumOff val="35000"/>
            </a:schemeClr>
          </a:solidFill>
          <a:uFillTx/>
          <a:latin typeface="+mn-ea"/>
          <a:ea typeface="+mn-ea"/>
          <a:cs typeface="MiSans Normal" panose="00000500000000000000" charset="-122"/>
        </a:defRPr>
      </a:lvl2pPr>
      <a:lvl3pPr marL="857250" indent="-171450" algn="l" defTabSz="685800" rtl="0" eaLnBrk="1" fontAlgn="auto" latinLnBrk="0" hangingPunct="1">
        <a:lnSpc>
          <a:spcPct val="120000"/>
        </a:lnSpc>
        <a:spcBef>
          <a:spcPts val="0"/>
        </a:spcBef>
        <a:spcAft>
          <a:spcPts val="600"/>
        </a:spcAft>
        <a:buFont typeface="Arial" panose="020B0604020202020204" pitchFamily="34" charset="0"/>
        <a:buChar char="●"/>
        <a:defRPr sz="1200" u="none" strike="noStrike" kern="1200" cap="none" spc="150" normalizeH="0" baseline="0">
          <a:solidFill>
            <a:schemeClr val="tx1">
              <a:lumMod val="65000"/>
              <a:lumOff val="35000"/>
            </a:schemeClr>
          </a:solidFill>
          <a:uFillTx/>
          <a:latin typeface="+mn-ea"/>
          <a:ea typeface="+mn-ea"/>
          <a:cs typeface="MiSans Normal" panose="00000500000000000000" charset="-122"/>
        </a:defRPr>
      </a:lvl3pPr>
      <a:lvl4pPr marL="1200150" indent="-171450" algn="l" defTabSz="685800" rtl="0" eaLnBrk="1" fontAlgn="auto" latinLnBrk="0" hangingPunct="1">
        <a:lnSpc>
          <a:spcPct val="120000"/>
        </a:lnSpc>
        <a:spcBef>
          <a:spcPts val="0"/>
        </a:spcBef>
        <a:spcAft>
          <a:spcPts val="300"/>
        </a:spcAft>
        <a:buFont typeface="Wingdings" panose="05000000000000000000" charset="0"/>
        <a:buChar char=""/>
        <a:defRPr sz="1050" u="none" strike="noStrike" kern="1200" cap="none" spc="150" normalizeH="0" baseline="0">
          <a:solidFill>
            <a:schemeClr val="tx1">
              <a:lumMod val="65000"/>
              <a:lumOff val="35000"/>
            </a:schemeClr>
          </a:solidFill>
          <a:uFillTx/>
          <a:latin typeface="+mn-ea"/>
          <a:ea typeface="+mn-ea"/>
          <a:cs typeface="MiSans Normal" panose="00000500000000000000" charset="-122"/>
        </a:defRPr>
      </a:lvl4pPr>
      <a:lvl5pPr marL="1543050" indent="-171450" algn="l" defTabSz="685800" rtl="0" eaLnBrk="1" fontAlgn="auto" latinLnBrk="0" hangingPunct="1">
        <a:lnSpc>
          <a:spcPct val="120000"/>
        </a:lnSpc>
        <a:spcBef>
          <a:spcPts val="0"/>
        </a:spcBef>
        <a:spcAft>
          <a:spcPts val="300"/>
        </a:spcAft>
        <a:buFont typeface="Arial" panose="020B0604020202020204" pitchFamily="34" charset="0"/>
        <a:buChar char="•"/>
        <a:defRPr sz="1050" u="none" strike="noStrike" kern="1200" cap="none" spc="150" normalizeH="0" baseline="0">
          <a:solidFill>
            <a:schemeClr val="tx1">
              <a:lumMod val="65000"/>
              <a:lumOff val="35000"/>
            </a:schemeClr>
          </a:solidFill>
          <a:uFillTx/>
          <a:latin typeface="+mn-ea"/>
          <a:ea typeface="+mn-ea"/>
          <a:cs typeface="MiSans Normal" panose="00000500000000000000" charset="-122"/>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24.xml"/><Relationship Id="rId3" Type="http://schemas.openxmlformats.org/officeDocument/2006/relationships/tags" Target="../tags/tag182.xml"/><Relationship Id="rId2" Type="http://schemas.openxmlformats.org/officeDocument/2006/relationships/tags" Target="../tags/tag181.xml"/><Relationship Id="rId1" Type="http://schemas.openxmlformats.org/officeDocument/2006/relationships/tags" Target="../tags/tag180.xml"/></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16.xml"/><Relationship Id="rId3" Type="http://schemas.openxmlformats.org/officeDocument/2006/relationships/tags" Target="../tags/tag185.xml"/><Relationship Id="rId2" Type="http://schemas.openxmlformats.org/officeDocument/2006/relationships/tags" Target="../tags/tag184.xml"/><Relationship Id="rId1" Type="http://schemas.openxmlformats.org/officeDocument/2006/relationships/tags" Target="../tags/tag183.xml"/></Relationships>
</file>

<file path=ppt/slides/_rels/slide3.xml.rels><?xml version="1.0" encoding="UTF-8" standalone="yes"?>
<Relationships xmlns="http://schemas.openxmlformats.org/package/2006/relationships"><Relationship Id="rId8" Type="http://schemas.openxmlformats.org/officeDocument/2006/relationships/slideLayout" Target="../slideLayouts/slideLayout12.xml"/><Relationship Id="rId7" Type="http://schemas.openxmlformats.org/officeDocument/2006/relationships/tags" Target="../tags/tag192.xml"/><Relationship Id="rId6" Type="http://schemas.openxmlformats.org/officeDocument/2006/relationships/tags" Target="../tags/tag191.xml"/><Relationship Id="rId5" Type="http://schemas.openxmlformats.org/officeDocument/2006/relationships/tags" Target="../tags/tag190.xml"/><Relationship Id="rId4" Type="http://schemas.openxmlformats.org/officeDocument/2006/relationships/tags" Target="../tags/tag189.xml"/><Relationship Id="rId3" Type="http://schemas.openxmlformats.org/officeDocument/2006/relationships/tags" Target="../tags/tag188.xml"/><Relationship Id="rId2" Type="http://schemas.openxmlformats.org/officeDocument/2006/relationships/tags" Target="../tags/tag187.xml"/><Relationship Id="rId1" Type="http://schemas.openxmlformats.org/officeDocument/2006/relationships/tags" Target="../tags/tag186.xml"/></Relationships>
</file>

<file path=ppt/slides/_rels/slide4.xml.rels><?xml version="1.0" encoding="UTF-8" standalone="yes"?>
<Relationships xmlns="http://schemas.openxmlformats.org/package/2006/relationships"><Relationship Id="rId8" Type="http://schemas.openxmlformats.org/officeDocument/2006/relationships/slideLayout" Target="../slideLayouts/slideLayout12.xml"/><Relationship Id="rId7" Type="http://schemas.openxmlformats.org/officeDocument/2006/relationships/tags" Target="../tags/tag199.xml"/><Relationship Id="rId6" Type="http://schemas.openxmlformats.org/officeDocument/2006/relationships/tags" Target="../tags/tag198.xml"/><Relationship Id="rId5" Type="http://schemas.openxmlformats.org/officeDocument/2006/relationships/tags" Target="../tags/tag197.xml"/><Relationship Id="rId4" Type="http://schemas.openxmlformats.org/officeDocument/2006/relationships/tags" Target="../tags/tag196.xml"/><Relationship Id="rId3" Type="http://schemas.openxmlformats.org/officeDocument/2006/relationships/tags" Target="../tags/tag195.xml"/><Relationship Id="rId2" Type="http://schemas.openxmlformats.org/officeDocument/2006/relationships/tags" Target="../tags/tag194.xml"/><Relationship Id="rId1" Type="http://schemas.openxmlformats.org/officeDocument/2006/relationships/tags" Target="../tags/tag193.xml"/></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201.xml"/><Relationship Id="rId2" Type="http://schemas.openxmlformats.org/officeDocument/2006/relationships/tags" Target="../tags/tag200.xml"/><Relationship Id="rId1" Type="http://schemas.openxmlformats.org/officeDocument/2006/relationships/chart" Target="../charts/chart1.xml"/></Relationships>
</file>

<file path=ppt/slides/_rels/slide6.xml.rels><?xml version="1.0" encoding="UTF-8" standalone="yes"?>
<Relationships xmlns="http://schemas.openxmlformats.org/package/2006/relationships"><Relationship Id="rId9" Type="http://schemas.openxmlformats.org/officeDocument/2006/relationships/tags" Target="../tags/tag210.xml"/><Relationship Id="rId8" Type="http://schemas.openxmlformats.org/officeDocument/2006/relationships/tags" Target="../tags/tag209.xml"/><Relationship Id="rId7" Type="http://schemas.openxmlformats.org/officeDocument/2006/relationships/tags" Target="../tags/tag208.xml"/><Relationship Id="rId6" Type="http://schemas.openxmlformats.org/officeDocument/2006/relationships/tags" Target="../tags/tag207.xml"/><Relationship Id="rId5" Type="http://schemas.openxmlformats.org/officeDocument/2006/relationships/tags" Target="../tags/tag206.xml"/><Relationship Id="rId4" Type="http://schemas.openxmlformats.org/officeDocument/2006/relationships/tags" Target="../tags/tag205.xml"/><Relationship Id="rId3" Type="http://schemas.openxmlformats.org/officeDocument/2006/relationships/tags" Target="../tags/tag204.xml"/><Relationship Id="rId2" Type="http://schemas.openxmlformats.org/officeDocument/2006/relationships/tags" Target="../tags/tag203.xml"/><Relationship Id="rId15" Type="http://schemas.openxmlformats.org/officeDocument/2006/relationships/notesSlide" Target="../notesSlides/notesSlide2.xml"/><Relationship Id="rId14" Type="http://schemas.openxmlformats.org/officeDocument/2006/relationships/slideLayout" Target="../slideLayouts/slideLayout12.xml"/><Relationship Id="rId13" Type="http://schemas.openxmlformats.org/officeDocument/2006/relationships/tags" Target="../tags/tag214.xml"/><Relationship Id="rId12" Type="http://schemas.openxmlformats.org/officeDocument/2006/relationships/tags" Target="../tags/tag213.xml"/><Relationship Id="rId11" Type="http://schemas.openxmlformats.org/officeDocument/2006/relationships/tags" Target="../tags/tag212.xml"/><Relationship Id="rId10" Type="http://schemas.openxmlformats.org/officeDocument/2006/relationships/tags" Target="../tags/tag211.xml"/><Relationship Id="rId1" Type="http://schemas.openxmlformats.org/officeDocument/2006/relationships/tags" Target="../tags/tag202.xml"/></Relationships>
</file>

<file path=ppt/slides/_rels/slide7.xml.rels><?xml version="1.0" encoding="UTF-8" standalone="yes"?>
<Relationships xmlns="http://schemas.openxmlformats.org/package/2006/relationships"><Relationship Id="rId9" Type="http://schemas.openxmlformats.org/officeDocument/2006/relationships/tags" Target="../tags/tag223.xml"/><Relationship Id="rId8" Type="http://schemas.openxmlformats.org/officeDocument/2006/relationships/tags" Target="../tags/tag222.xml"/><Relationship Id="rId7" Type="http://schemas.openxmlformats.org/officeDocument/2006/relationships/tags" Target="../tags/tag221.xml"/><Relationship Id="rId6" Type="http://schemas.openxmlformats.org/officeDocument/2006/relationships/tags" Target="../tags/tag220.xml"/><Relationship Id="rId5" Type="http://schemas.openxmlformats.org/officeDocument/2006/relationships/tags" Target="../tags/tag219.xml"/><Relationship Id="rId4" Type="http://schemas.openxmlformats.org/officeDocument/2006/relationships/tags" Target="../tags/tag218.xml"/><Relationship Id="rId3" Type="http://schemas.openxmlformats.org/officeDocument/2006/relationships/tags" Target="../tags/tag217.xml"/><Relationship Id="rId2" Type="http://schemas.openxmlformats.org/officeDocument/2006/relationships/tags" Target="../tags/tag216.xml"/><Relationship Id="rId16" Type="http://schemas.openxmlformats.org/officeDocument/2006/relationships/notesSlide" Target="../notesSlides/notesSlide3.xml"/><Relationship Id="rId15" Type="http://schemas.openxmlformats.org/officeDocument/2006/relationships/slideLayout" Target="../slideLayouts/slideLayout12.xml"/><Relationship Id="rId14" Type="http://schemas.openxmlformats.org/officeDocument/2006/relationships/tags" Target="../tags/tag228.xml"/><Relationship Id="rId13" Type="http://schemas.openxmlformats.org/officeDocument/2006/relationships/tags" Target="../tags/tag227.xml"/><Relationship Id="rId12" Type="http://schemas.openxmlformats.org/officeDocument/2006/relationships/tags" Target="../tags/tag226.xml"/><Relationship Id="rId11" Type="http://schemas.openxmlformats.org/officeDocument/2006/relationships/tags" Target="../tags/tag225.xml"/><Relationship Id="rId10" Type="http://schemas.openxmlformats.org/officeDocument/2006/relationships/tags" Target="../tags/tag224.xml"/><Relationship Id="rId1" Type="http://schemas.openxmlformats.org/officeDocument/2006/relationships/tags" Target="../tags/tag215.xml"/></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231.xml"/><Relationship Id="rId2" Type="http://schemas.openxmlformats.org/officeDocument/2006/relationships/tags" Target="../tags/tag230.xml"/><Relationship Id="rId1" Type="http://schemas.openxmlformats.org/officeDocument/2006/relationships/tags" Target="../tags/tag229.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4.xml"/><Relationship Id="rId7" Type="http://schemas.openxmlformats.org/officeDocument/2006/relationships/slideLayout" Target="../slideLayouts/slideLayout12.xml"/><Relationship Id="rId6" Type="http://schemas.openxmlformats.org/officeDocument/2006/relationships/tags" Target="../tags/tag237.xml"/><Relationship Id="rId5" Type="http://schemas.openxmlformats.org/officeDocument/2006/relationships/tags" Target="../tags/tag236.xml"/><Relationship Id="rId4" Type="http://schemas.openxmlformats.org/officeDocument/2006/relationships/tags" Target="../tags/tag235.xml"/><Relationship Id="rId3" Type="http://schemas.openxmlformats.org/officeDocument/2006/relationships/tags" Target="../tags/tag234.xml"/><Relationship Id="rId2" Type="http://schemas.openxmlformats.org/officeDocument/2006/relationships/tags" Target="../tags/tag233.xml"/><Relationship Id="rId1" Type="http://schemas.openxmlformats.org/officeDocument/2006/relationships/tags" Target="../tags/tag23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标题 7"/>
          <p:cNvSpPr>
            <a:spLocks noGrp="1"/>
          </p:cNvSpPr>
          <p:nvPr>
            <p:ph type="title" idx="1"/>
            <p:custDataLst>
              <p:tags r:id="rId1"/>
            </p:custDataLst>
          </p:nvPr>
        </p:nvSpPr>
        <p:spPr>
          <a:xfrm>
            <a:off x="1621155" y="2876550"/>
            <a:ext cx="7089775" cy="1282065"/>
          </a:xfrm>
        </p:spPr>
        <p:txBody>
          <a:bodyPr>
            <a:noAutofit/>
          </a:bodyPr>
          <a:lstStyle/>
          <a:p>
            <a:pPr algn="l"/>
            <a:r>
              <a:rPr lang="en-US" altLang="zh-CN" sz="3600"/>
              <a:t>How to Prove I Am a Contemporary Researcher</a:t>
            </a:r>
            <a:br>
              <a:rPr lang="en-US" altLang="zh-CN" sz="3600"/>
            </a:br>
            <a:br>
              <a:rPr lang="en-US" altLang="zh-CN" sz="3600"/>
            </a:br>
            <a:r>
              <a:rPr lang="en-US" altLang="zh-CN" sz="3200"/>
              <a:t>Topic: Exploring the Positive Impacts of Short Video Platforms on Users</a:t>
            </a:r>
            <a:endParaRPr lang="en-US" altLang="zh-CN" sz="3200"/>
          </a:p>
        </p:txBody>
      </p:sp>
      <p:sp>
        <p:nvSpPr>
          <p:cNvPr id="5" name="文本占位符 4"/>
          <p:cNvSpPr>
            <a:spLocks noGrp="1"/>
          </p:cNvSpPr>
          <p:nvPr>
            <p:ph type="body" sz="quarter" idx="17"/>
            <p:custDataLst>
              <p:tags r:id="rId2"/>
            </p:custDataLst>
          </p:nvPr>
        </p:nvSpPr>
        <p:spPr>
          <a:xfrm>
            <a:off x="1537970" y="4650740"/>
            <a:ext cx="5751195" cy="492760"/>
          </a:xfrm>
        </p:spPr>
        <p:txBody>
          <a:bodyPr/>
          <a:lstStyle/>
          <a:p>
            <a:r>
              <a:rPr lang="en-US" altLang="zh-CN"/>
              <a:t>Presenter:</a:t>
            </a:r>
            <a:r>
              <a:rPr lang="zh-CN" altLang="en-US" dirty="0"/>
              <a:t>rick</a:t>
            </a:r>
            <a:endParaRPr lang="zh-CN" altLang="en-US" dirty="0"/>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2"/>
            <p:custDataLst>
              <p:tags r:id="rId1"/>
            </p:custDataLst>
          </p:nvPr>
        </p:nvSpPr>
        <p:spPr/>
        <p:txBody>
          <a:bodyPr>
            <a:normAutofit fontScale="90000"/>
          </a:bodyPr>
          <a:lstStyle/>
          <a:p>
            <a:r>
              <a:rPr lang="en-US" altLang="zh-CN"/>
              <a:t>Self-Introduction</a:t>
            </a:r>
            <a:endParaRPr lang="en-US" altLang="zh-CN"/>
          </a:p>
        </p:txBody>
      </p:sp>
      <p:sp>
        <p:nvSpPr>
          <p:cNvPr id="3" name="文本占位符 2"/>
          <p:cNvSpPr>
            <a:spLocks noGrp="1"/>
          </p:cNvSpPr>
          <p:nvPr>
            <p:ph type="body" idx="1"/>
            <p:custDataLst>
              <p:tags r:id="rId2"/>
            </p:custDataLst>
          </p:nvPr>
        </p:nvSpPr>
        <p:spPr/>
        <p:txBody>
          <a:bodyPr/>
          <a:lstStyle/>
          <a:p>
            <a:r>
              <a:rPr lang="zh-CN" altLang="en-US"/>
              <a:t>PART ONE</a:t>
            </a:r>
            <a:endParaRPr lang="zh-CN" altLang="en-US"/>
          </a:p>
        </p:txBody>
      </p:sp>
    </p:spTree>
    <p:custDataLst>
      <p:tags r:id="rId3"/>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文"/>
          <p:cNvSpPr txBox="1"/>
          <p:nvPr>
            <p:custDataLst>
              <p:tags r:id="rId1"/>
            </p:custDataLst>
          </p:nvPr>
        </p:nvSpPr>
        <p:spPr>
          <a:xfrm>
            <a:off x="711835" y="2087880"/>
            <a:ext cx="7120890" cy="2874010"/>
          </a:xfrm>
          <a:prstGeom prst="rect">
            <a:avLst/>
          </a:prstGeom>
          <a:noFill/>
        </p:spPr>
        <p:txBody>
          <a:bodyPr wrap="square" lIns="67627" tIns="35242" rIns="67627" bIns="35242" rtlCol="0" anchor="ctr" anchorCtr="0">
            <a:normAutofit/>
          </a:bodyPr>
          <a:lstStyle/>
          <a:p>
            <a:pPr indent="0" algn="just" fontAlgn="auto">
              <a:lnSpc>
                <a:spcPct val="130000"/>
              </a:lnSpc>
            </a:pPr>
            <a:r>
              <a:rPr lang="en-US" altLang="zh-CN" sz="1350" b="1" kern="0" spc="0" dirty="0">
                <a:ln>
                  <a:noFill/>
                  <a:prstDash val="sysDot"/>
                </a:ln>
                <a:solidFill>
                  <a:schemeClr val="tx1">
                    <a:lumMod val="85000"/>
                    <a:lumOff val="15000"/>
                  </a:schemeClr>
                </a:solidFill>
                <a:latin typeface="+mn-ea"/>
                <a:ea typeface="+mn-ea"/>
                <a:sym typeface="+mn-ea"/>
              </a:rPr>
              <a:t>Educational Background:</a:t>
            </a:r>
            <a:r>
              <a:rPr lang="en-US" altLang="zh-CN" sz="1350" kern="0" spc="0" dirty="0">
                <a:ln>
                  <a:noFill/>
                  <a:prstDash val="sysDot"/>
                </a:ln>
                <a:solidFill>
                  <a:schemeClr val="tx1">
                    <a:lumMod val="85000"/>
                    <a:lumOff val="15000"/>
                  </a:schemeClr>
                </a:solidFill>
                <a:latin typeface="+mn-ea"/>
                <a:ea typeface="+mn-ea"/>
                <a:sym typeface="+mn-ea"/>
              </a:rPr>
              <a:t> Bachelor’s degree in Digital Media Arts</a:t>
            </a: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r>
              <a:rPr lang="en-US" altLang="zh-CN" sz="1350" b="1" kern="0" spc="0" dirty="0">
                <a:ln>
                  <a:noFill/>
                  <a:prstDash val="sysDot"/>
                </a:ln>
                <a:solidFill>
                  <a:schemeClr val="tx1">
                    <a:lumMod val="85000"/>
                    <a:lumOff val="15000"/>
                  </a:schemeClr>
                </a:solidFill>
                <a:latin typeface="+mn-ea"/>
                <a:ea typeface="+mn-ea"/>
                <a:sym typeface="+mn-ea"/>
              </a:rPr>
              <a:t>Current Status:</a:t>
            </a:r>
            <a:r>
              <a:rPr lang="en-US" altLang="zh-CN" sz="1350" kern="0" spc="0" dirty="0">
                <a:ln>
                  <a:noFill/>
                  <a:prstDash val="sysDot"/>
                </a:ln>
                <a:solidFill>
                  <a:schemeClr val="tx1">
                    <a:lumMod val="85000"/>
                    <a:lumOff val="15000"/>
                  </a:schemeClr>
                </a:solidFill>
                <a:latin typeface="+mn-ea"/>
                <a:ea typeface="+mn-ea"/>
                <a:sym typeface="+mn-ea"/>
              </a:rPr>
              <a:t> Graduate student</a:t>
            </a: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r>
              <a:rPr lang="en-US" altLang="zh-CN" sz="1350" b="1" kern="0" spc="0" dirty="0">
                <a:ln>
                  <a:noFill/>
                  <a:prstDash val="sysDot"/>
                </a:ln>
                <a:solidFill>
                  <a:schemeClr val="tx1">
                    <a:lumMod val="85000"/>
                    <a:lumOff val="15000"/>
                  </a:schemeClr>
                </a:solidFill>
                <a:latin typeface="+mn-ea"/>
                <a:ea typeface="+mn-ea"/>
                <a:sym typeface="+mn-ea"/>
              </a:rPr>
              <a:t>Research Interests:</a:t>
            </a:r>
            <a:r>
              <a:rPr lang="en-US" altLang="zh-CN" sz="1350" kern="0" spc="0" dirty="0">
                <a:ln>
                  <a:noFill/>
                  <a:prstDash val="sysDot"/>
                </a:ln>
                <a:solidFill>
                  <a:schemeClr val="tx1">
                    <a:lumMod val="85000"/>
                    <a:lumOff val="15000"/>
                  </a:schemeClr>
                </a:solidFill>
                <a:latin typeface="+mn-ea"/>
                <a:ea typeface="+mn-ea"/>
                <a:sym typeface="+mn-ea"/>
              </a:rPr>
              <a:t> The impact of digital media on user behavior and psychology</a:t>
            </a: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p:txBody>
      </p:sp>
      <p:sp>
        <p:nvSpPr>
          <p:cNvPr id="3" name="标题 2"/>
          <p:cNvSpPr>
            <a:spLocks noGrp="1"/>
          </p:cNvSpPr>
          <p:nvPr>
            <p:ph type="title"/>
            <p:custDataLst>
              <p:tags r:id="rId2"/>
            </p:custDataLst>
          </p:nvPr>
        </p:nvSpPr>
        <p:spPr>
          <a:xfrm>
            <a:off x="711835" y="1378585"/>
            <a:ext cx="3812540" cy="560705"/>
          </a:xfrm>
        </p:spPr>
        <p:txBody>
          <a:bodyPr>
            <a:normAutofit fontScale="90000"/>
          </a:bodyPr>
          <a:lstStyle/>
          <a:p>
            <a:r>
              <a:rPr lang="en-US" altLang="zh-CN"/>
              <a:t>Self-Introduction</a:t>
            </a:r>
            <a:endParaRPr lang="en-US" altLang="zh-CN"/>
          </a:p>
        </p:txBody>
      </p:sp>
      <p:sp>
        <p:nvSpPr>
          <p:cNvPr id="27" name="任意多边形: 形状 26"/>
          <p:cNvSpPr/>
          <p:nvPr>
            <p:custDataLst>
              <p:tags r:id="rId3"/>
            </p:custDataLst>
          </p:nvPr>
        </p:nvSpPr>
        <p:spPr>
          <a:xfrm>
            <a:off x="8802257" y="4651130"/>
            <a:ext cx="341743" cy="683485"/>
          </a:xfrm>
          <a:custGeom>
            <a:avLst/>
            <a:gdLst>
              <a:gd name="connsiteX0" fmla="*/ 455657 w 455657"/>
              <a:gd name="connsiteY0" fmla="*/ 0 h 911313"/>
              <a:gd name="connsiteX1" fmla="*/ 455657 w 455657"/>
              <a:gd name="connsiteY1" fmla="*/ 911313 h 911313"/>
              <a:gd name="connsiteX2" fmla="*/ 124404 w 455657"/>
              <a:gd name="connsiteY2" fmla="*/ 580060 h 911313"/>
              <a:gd name="connsiteX3" fmla="*/ 112496 w 455657"/>
              <a:gd name="connsiteY3" fmla="*/ 580060 h 911313"/>
              <a:gd name="connsiteX4" fmla="*/ 112496 w 455657"/>
              <a:gd name="connsiteY4" fmla="*/ 568152 h 911313"/>
              <a:gd name="connsiteX5" fmla="*/ 0 w 455657"/>
              <a:gd name="connsiteY5" fmla="*/ 455657 h 91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657" h="911313">
                <a:moveTo>
                  <a:pt x="455657" y="0"/>
                </a:moveTo>
                <a:lnTo>
                  <a:pt x="455657" y="911313"/>
                </a:lnTo>
                <a:lnTo>
                  <a:pt x="124404" y="580060"/>
                </a:lnTo>
                <a:lnTo>
                  <a:pt x="112496" y="580060"/>
                </a:lnTo>
                <a:lnTo>
                  <a:pt x="112496" y="568152"/>
                </a:lnTo>
                <a:lnTo>
                  <a:pt x="0" y="455657"/>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5" name="任意多边形: 形状 14"/>
          <p:cNvSpPr/>
          <p:nvPr>
            <p:custDataLst>
              <p:tags r:id="rId4"/>
            </p:custDataLst>
          </p:nvPr>
        </p:nvSpPr>
        <p:spPr>
          <a:xfrm>
            <a:off x="-915" y="1588780"/>
            <a:ext cx="474305" cy="943870"/>
          </a:xfrm>
          <a:custGeom>
            <a:avLst/>
            <a:gdLst>
              <a:gd name="connsiteX0" fmla="*/ 0 w 2359678"/>
              <a:gd name="connsiteY0" fmla="*/ 0 h 4719355"/>
              <a:gd name="connsiteX1" fmla="*/ 2359678 w 2359678"/>
              <a:gd name="connsiteY1" fmla="*/ 2359677 h 4719355"/>
              <a:gd name="connsiteX2" fmla="*/ 0 w 2359678"/>
              <a:gd name="connsiteY2" fmla="*/ 4719355 h 4719355"/>
            </a:gdLst>
            <a:ahLst/>
            <a:cxnLst>
              <a:cxn ang="0">
                <a:pos x="connsiteX0" y="connsiteY0"/>
              </a:cxn>
              <a:cxn ang="0">
                <a:pos x="connsiteX1" y="connsiteY1"/>
              </a:cxn>
              <a:cxn ang="0">
                <a:pos x="connsiteX2" y="connsiteY2"/>
              </a:cxn>
            </a:cxnLst>
            <a:rect l="l" t="t" r="r" b="b"/>
            <a:pathLst>
              <a:path w="2359678" h="4719355">
                <a:moveTo>
                  <a:pt x="0" y="0"/>
                </a:moveTo>
                <a:lnTo>
                  <a:pt x="2359678" y="2359677"/>
                </a:lnTo>
                <a:lnTo>
                  <a:pt x="0" y="4719355"/>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4" name="任意多边形: 形状 13"/>
          <p:cNvSpPr/>
          <p:nvPr>
            <p:custDataLst>
              <p:tags r:id="rId5"/>
            </p:custDataLst>
          </p:nvPr>
        </p:nvSpPr>
        <p:spPr>
          <a:xfrm>
            <a:off x="-1903" y="1685757"/>
            <a:ext cx="475068" cy="945387"/>
          </a:xfrm>
          <a:custGeom>
            <a:avLst/>
            <a:gdLst>
              <a:gd name="connsiteX0" fmla="*/ 0 w 2576331"/>
              <a:gd name="connsiteY0" fmla="*/ 0 h 5152662"/>
              <a:gd name="connsiteX1" fmla="*/ 2576331 w 2576331"/>
              <a:gd name="connsiteY1" fmla="*/ 2576331 h 5152662"/>
              <a:gd name="connsiteX2" fmla="*/ 0 w 2576331"/>
              <a:gd name="connsiteY2" fmla="*/ 5152662 h 5152662"/>
            </a:gdLst>
            <a:ahLst/>
            <a:cxnLst>
              <a:cxn ang="0">
                <a:pos x="connsiteX0" y="connsiteY0"/>
              </a:cxn>
              <a:cxn ang="0">
                <a:pos x="connsiteX1" y="connsiteY1"/>
              </a:cxn>
              <a:cxn ang="0">
                <a:pos x="connsiteX2" y="connsiteY2"/>
              </a:cxn>
            </a:cxnLst>
            <a:rect l="l" t="t" r="r" b="b"/>
            <a:pathLst>
              <a:path w="2576331" h="5152662">
                <a:moveTo>
                  <a:pt x="0" y="0"/>
                </a:moveTo>
                <a:lnTo>
                  <a:pt x="2576331" y="2576331"/>
                </a:lnTo>
                <a:lnTo>
                  <a:pt x="0" y="51526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25" name="任意多边形: 形状 24"/>
          <p:cNvSpPr/>
          <p:nvPr>
            <p:custDataLst>
              <p:tags r:id="rId6"/>
            </p:custDataLst>
          </p:nvPr>
        </p:nvSpPr>
        <p:spPr>
          <a:xfrm>
            <a:off x="8802256" y="4543807"/>
            <a:ext cx="341742" cy="683485"/>
          </a:xfrm>
          <a:custGeom>
            <a:avLst/>
            <a:gdLst>
              <a:gd name="connsiteX0" fmla="*/ 455656 w 455656"/>
              <a:gd name="connsiteY0" fmla="*/ 0 h 911313"/>
              <a:gd name="connsiteX1" fmla="*/ 455656 w 455656"/>
              <a:gd name="connsiteY1" fmla="*/ 911313 h 911313"/>
              <a:gd name="connsiteX2" fmla="*/ 0 w 455656"/>
              <a:gd name="connsiteY2" fmla="*/ 455657 h 911313"/>
            </a:gdLst>
            <a:ahLst/>
            <a:cxnLst>
              <a:cxn ang="0">
                <a:pos x="connsiteX0" y="connsiteY0"/>
              </a:cxn>
              <a:cxn ang="0">
                <a:pos x="connsiteX1" y="connsiteY1"/>
              </a:cxn>
              <a:cxn ang="0">
                <a:pos x="connsiteX2" y="connsiteY2"/>
              </a:cxn>
            </a:cxnLst>
            <a:rect l="l" t="t" r="r" b="b"/>
            <a:pathLst>
              <a:path w="455656" h="911313">
                <a:moveTo>
                  <a:pt x="455656" y="0"/>
                </a:moveTo>
                <a:lnTo>
                  <a:pt x="455656" y="911313"/>
                </a:lnTo>
                <a:lnTo>
                  <a:pt x="0" y="45565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custDataLst>
      <p:tags r:id="rId7"/>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正文"/>
          <p:cNvSpPr txBox="1"/>
          <p:nvPr>
            <p:custDataLst>
              <p:tags r:id="rId1"/>
            </p:custDataLst>
          </p:nvPr>
        </p:nvSpPr>
        <p:spPr>
          <a:xfrm>
            <a:off x="711518" y="2087880"/>
            <a:ext cx="7720489" cy="2873693"/>
          </a:xfrm>
          <a:prstGeom prst="rect">
            <a:avLst/>
          </a:prstGeom>
          <a:noFill/>
        </p:spPr>
        <p:txBody>
          <a:bodyPr wrap="square" lIns="67627" tIns="35242" rIns="67627" bIns="35242" rtlCol="0" anchor="ctr" anchorCtr="0">
            <a:normAutofit fontScale="70000"/>
          </a:bodyPr>
          <a:lstStyle/>
          <a:p>
            <a:pPr indent="0" algn="just" fontAlgn="auto">
              <a:lnSpc>
                <a:spcPct val="130000"/>
              </a:lnSpc>
            </a:pPr>
            <a:r>
              <a:rPr lang="en-US" altLang="zh-CN" sz="1350" kern="0" spc="0" dirty="0">
                <a:ln>
                  <a:noFill/>
                  <a:prstDash val="sysDot"/>
                </a:ln>
                <a:solidFill>
                  <a:schemeClr val="tx1">
                    <a:lumMod val="85000"/>
                    <a:lumOff val="15000"/>
                  </a:schemeClr>
                </a:solidFill>
                <a:latin typeface="+mn-ea"/>
                <a:ea typeface="+mn-ea"/>
                <a:sym typeface="+mn-ea"/>
              </a:rPr>
              <a:t>The Rise of Short Videos: Their growing user base and social impact.</a:t>
            </a: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r>
              <a:rPr lang="en-US" altLang="zh-CN" sz="1350" kern="0" spc="0" dirty="0">
                <a:ln>
                  <a:noFill/>
                  <a:prstDash val="sysDot"/>
                </a:ln>
                <a:solidFill>
                  <a:schemeClr val="tx1">
                    <a:lumMod val="85000"/>
                    <a:lumOff val="15000"/>
                  </a:schemeClr>
                </a:solidFill>
                <a:latin typeface="+mn-ea"/>
                <a:ea typeface="+mn-ea"/>
                <a:sym typeface="+mn-ea"/>
              </a:rPr>
              <a:t>Research Gaps: Limited studies focus on the positive impacts of short videos.</a:t>
            </a: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r>
              <a:rPr lang="en-US" altLang="zh-CN" sz="1350" kern="0" spc="0" dirty="0">
                <a:ln>
                  <a:noFill/>
                  <a:prstDash val="sysDot"/>
                </a:ln>
                <a:solidFill>
                  <a:schemeClr val="tx1">
                    <a:lumMod val="85000"/>
                    <a:lumOff val="15000"/>
                  </a:schemeClr>
                </a:solidFill>
                <a:latin typeface="+mn-ea"/>
                <a:ea typeface="+mn-ea"/>
                <a:sym typeface="+mn-ea"/>
              </a:rPr>
              <a:t>Digital media has profoundly influenced users' behavior and psychology. On social media, many people share their mental health struggles, which highlights the unique value of digital platforms for emotional expression and communication. However, this trend also brings potential risks, such as emotional contagion, negative interactions, or the spread of misinformation.</a:t>
            </a: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r>
              <a:rPr lang="en-US" altLang="zh-CN" sz="1350" kern="0" spc="0" dirty="0">
                <a:ln>
                  <a:noFill/>
                  <a:prstDash val="sysDot"/>
                </a:ln>
                <a:solidFill>
                  <a:schemeClr val="tx1">
                    <a:lumMod val="85000"/>
                    <a:lumOff val="15000"/>
                  </a:schemeClr>
                </a:solidFill>
                <a:latin typeface="+mn-ea"/>
                <a:ea typeface="+mn-ea"/>
                <a:sym typeface="+mn-ea"/>
              </a:rPr>
              <a:t>After moving to the UK, I experienced a low period and found comfort by sharing healing videos on TikTok with friends. These included humorous clips, cute animals, and stunning landscapes. My research aims to explore how digital media can effectively support these users, helping them achieve positive mental health experiences while minimizing potential risks.</a:t>
            </a: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a:p>
            <a:pPr indent="0" algn="just" fontAlgn="auto">
              <a:lnSpc>
                <a:spcPct val="130000"/>
              </a:lnSpc>
            </a:pPr>
            <a:endParaRPr lang="en-US" altLang="zh-CN" sz="1350" kern="0" spc="0" dirty="0">
              <a:ln>
                <a:noFill/>
                <a:prstDash val="sysDot"/>
              </a:ln>
              <a:solidFill>
                <a:schemeClr val="tx1">
                  <a:lumMod val="85000"/>
                  <a:lumOff val="15000"/>
                </a:schemeClr>
              </a:solidFill>
              <a:latin typeface="+mn-ea"/>
              <a:ea typeface="+mn-ea"/>
              <a:sym typeface="+mn-ea"/>
            </a:endParaRPr>
          </a:p>
        </p:txBody>
      </p:sp>
      <p:sp>
        <p:nvSpPr>
          <p:cNvPr id="3" name="标题 2"/>
          <p:cNvSpPr>
            <a:spLocks noGrp="1"/>
          </p:cNvSpPr>
          <p:nvPr>
            <p:ph type="title"/>
            <p:custDataLst>
              <p:tags r:id="rId2"/>
            </p:custDataLst>
          </p:nvPr>
        </p:nvSpPr>
        <p:spPr>
          <a:xfrm>
            <a:off x="711518" y="1258729"/>
            <a:ext cx="7759541" cy="540068"/>
          </a:xfrm>
        </p:spPr>
        <p:txBody>
          <a:bodyPr>
            <a:normAutofit fontScale="90000"/>
          </a:bodyPr>
          <a:lstStyle/>
          <a:p>
            <a:r>
              <a:rPr lang="en-US" altLang="zh-CN"/>
              <a:t>Research Background and Significance</a:t>
            </a:r>
            <a:endParaRPr lang="en-US" altLang="zh-CN"/>
          </a:p>
        </p:txBody>
      </p:sp>
      <p:sp>
        <p:nvSpPr>
          <p:cNvPr id="27" name="任意多边形: 形状 26"/>
          <p:cNvSpPr/>
          <p:nvPr>
            <p:custDataLst>
              <p:tags r:id="rId3"/>
            </p:custDataLst>
          </p:nvPr>
        </p:nvSpPr>
        <p:spPr>
          <a:xfrm>
            <a:off x="8802257" y="4651130"/>
            <a:ext cx="341743" cy="683485"/>
          </a:xfrm>
          <a:custGeom>
            <a:avLst/>
            <a:gdLst>
              <a:gd name="connsiteX0" fmla="*/ 455657 w 455657"/>
              <a:gd name="connsiteY0" fmla="*/ 0 h 911313"/>
              <a:gd name="connsiteX1" fmla="*/ 455657 w 455657"/>
              <a:gd name="connsiteY1" fmla="*/ 911313 h 911313"/>
              <a:gd name="connsiteX2" fmla="*/ 124404 w 455657"/>
              <a:gd name="connsiteY2" fmla="*/ 580060 h 911313"/>
              <a:gd name="connsiteX3" fmla="*/ 112496 w 455657"/>
              <a:gd name="connsiteY3" fmla="*/ 580060 h 911313"/>
              <a:gd name="connsiteX4" fmla="*/ 112496 w 455657"/>
              <a:gd name="connsiteY4" fmla="*/ 568152 h 911313"/>
              <a:gd name="connsiteX5" fmla="*/ 0 w 455657"/>
              <a:gd name="connsiteY5" fmla="*/ 455657 h 911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657" h="911313">
                <a:moveTo>
                  <a:pt x="455657" y="0"/>
                </a:moveTo>
                <a:lnTo>
                  <a:pt x="455657" y="911313"/>
                </a:lnTo>
                <a:lnTo>
                  <a:pt x="124404" y="580060"/>
                </a:lnTo>
                <a:lnTo>
                  <a:pt x="112496" y="580060"/>
                </a:lnTo>
                <a:lnTo>
                  <a:pt x="112496" y="568152"/>
                </a:lnTo>
                <a:lnTo>
                  <a:pt x="0" y="455657"/>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5" name="任意多边形: 形状 14"/>
          <p:cNvSpPr/>
          <p:nvPr>
            <p:custDataLst>
              <p:tags r:id="rId4"/>
            </p:custDataLst>
          </p:nvPr>
        </p:nvSpPr>
        <p:spPr>
          <a:xfrm>
            <a:off x="-915" y="1588780"/>
            <a:ext cx="474305" cy="943870"/>
          </a:xfrm>
          <a:custGeom>
            <a:avLst/>
            <a:gdLst>
              <a:gd name="connsiteX0" fmla="*/ 0 w 2359678"/>
              <a:gd name="connsiteY0" fmla="*/ 0 h 4719355"/>
              <a:gd name="connsiteX1" fmla="*/ 2359678 w 2359678"/>
              <a:gd name="connsiteY1" fmla="*/ 2359677 h 4719355"/>
              <a:gd name="connsiteX2" fmla="*/ 0 w 2359678"/>
              <a:gd name="connsiteY2" fmla="*/ 4719355 h 4719355"/>
            </a:gdLst>
            <a:ahLst/>
            <a:cxnLst>
              <a:cxn ang="0">
                <a:pos x="connsiteX0" y="connsiteY0"/>
              </a:cxn>
              <a:cxn ang="0">
                <a:pos x="connsiteX1" y="connsiteY1"/>
              </a:cxn>
              <a:cxn ang="0">
                <a:pos x="connsiteX2" y="connsiteY2"/>
              </a:cxn>
            </a:cxnLst>
            <a:rect l="l" t="t" r="r" b="b"/>
            <a:pathLst>
              <a:path w="2359678" h="4719355">
                <a:moveTo>
                  <a:pt x="0" y="0"/>
                </a:moveTo>
                <a:lnTo>
                  <a:pt x="2359678" y="2359677"/>
                </a:lnTo>
                <a:lnTo>
                  <a:pt x="0" y="4719355"/>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4" name="任意多边形: 形状 13"/>
          <p:cNvSpPr/>
          <p:nvPr>
            <p:custDataLst>
              <p:tags r:id="rId5"/>
            </p:custDataLst>
          </p:nvPr>
        </p:nvSpPr>
        <p:spPr>
          <a:xfrm>
            <a:off x="-1903" y="1685757"/>
            <a:ext cx="475068" cy="945387"/>
          </a:xfrm>
          <a:custGeom>
            <a:avLst/>
            <a:gdLst>
              <a:gd name="connsiteX0" fmla="*/ 0 w 2576331"/>
              <a:gd name="connsiteY0" fmla="*/ 0 h 5152662"/>
              <a:gd name="connsiteX1" fmla="*/ 2576331 w 2576331"/>
              <a:gd name="connsiteY1" fmla="*/ 2576331 h 5152662"/>
              <a:gd name="connsiteX2" fmla="*/ 0 w 2576331"/>
              <a:gd name="connsiteY2" fmla="*/ 5152662 h 5152662"/>
            </a:gdLst>
            <a:ahLst/>
            <a:cxnLst>
              <a:cxn ang="0">
                <a:pos x="connsiteX0" y="connsiteY0"/>
              </a:cxn>
              <a:cxn ang="0">
                <a:pos x="connsiteX1" y="connsiteY1"/>
              </a:cxn>
              <a:cxn ang="0">
                <a:pos x="connsiteX2" y="connsiteY2"/>
              </a:cxn>
            </a:cxnLst>
            <a:rect l="l" t="t" r="r" b="b"/>
            <a:pathLst>
              <a:path w="2576331" h="5152662">
                <a:moveTo>
                  <a:pt x="0" y="0"/>
                </a:moveTo>
                <a:lnTo>
                  <a:pt x="2576331" y="2576331"/>
                </a:lnTo>
                <a:lnTo>
                  <a:pt x="0" y="515266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25" name="任意多边形: 形状 24"/>
          <p:cNvSpPr/>
          <p:nvPr>
            <p:custDataLst>
              <p:tags r:id="rId6"/>
            </p:custDataLst>
          </p:nvPr>
        </p:nvSpPr>
        <p:spPr>
          <a:xfrm>
            <a:off x="8802256" y="4543807"/>
            <a:ext cx="341742" cy="683485"/>
          </a:xfrm>
          <a:custGeom>
            <a:avLst/>
            <a:gdLst>
              <a:gd name="connsiteX0" fmla="*/ 455656 w 455656"/>
              <a:gd name="connsiteY0" fmla="*/ 0 h 911313"/>
              <a:gd name="connsiteX1" fmla="*/ 455656 w 455656"/>
              <a:gd name="connsiteY1" fmla="*/ 911313 h 911313"/>
              <a:gd name="connsiteX2" fmla="*/ 0 w 455656"/>
              <a:gd name="connsiteY2" fmla="*/ 455657 h 911313"/>
            </a:gdLst>
            <a:ahLst/>
            <a:cxnLst>
              <a:cxn ang="0">
                <a:pos x="connsiteX0" y="connsiteY0"/>
              </a:cxn>
              <a:cxn ang="0">
                <a:pos x="connsiteX1" y="connsiteY1"/>
              </a:cxn>
              <a:cxn ang="0">
                <a:pos x="connsiteX2" y="connsiteY2"/>
              </a:cxn>
            </a:cxnLst>
            <a:rect l="l" t="t" r="r" b="b"/>
            <a:pathLst>
              <a:path w="455656" h="911313">
                <a:moveTo>
                  <a:pt x="455656" y="0"/>
                </a:moveTo>
                <a:lnTo>
                  <a:pt x="455656" y="911313"/>
                </a:lnTo>
                <a:lnTo>
                  <a:pt x="0" y="45565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custDataLst>
      <p:tags r:id="rId7"/>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圆角矩形 5"/>
          <p:cNvSpPr/>
          <p:nvPr>
            <p:custDataLst>
              <p:tags r:id="rId2"/>
            </p:custDataLst>
          </p:nvPr>
        </p:nvSpPr>
        <p:spPr>
          <a:xfrm>
            <a:off x="4513104" y="1849120"/>
            <a:ext cx="4402455" cy="3319463"/>
          </a:xfrm>
          <a:prstGeom prst="roundRect">
            <a:avLst>
              <a:gd name="adj" fmla="val 5675"/>
            </a:avLst>
          </a:prstGeom>
          <a:solidFill>
            <a:schemeClr val="bg2">
              <a:alpha val="65000"/>
            </a:schemeClr>
          </a:solidFill>
          <a:ln w="9525">
            <a:gradFill>
              <a:gsLst>
                <a:gs pos="50000">
                  <a:schemeClr val="accent1">
                    <a:lumMod val="40000"/>
                    <a:lumOff val="60000"/>
                    <a:alpha val="60000"/>
                  </a:schemeClr>
                </a:gs>
                <a:gs pos="0">
                  <a:schemeClr val="accent1">
                    <a:alpha val="80000"/>
                  </a:schemeClr>
                </a:gs>
                <a:gs pos="100000">
                  <a:schemeClr val="accent1">
                    <a:alpha val="80000"/>
                  </a:schemeClr>
                </a:gs>
              </a:gsLst>
              <a:lin ang="8100000" scaled="1"/>
            </a:gradFill>
          </a:ln>
          <a:effectLst>
            <a:outerShdw blurRad="342900" dist="12700" dir="2700000" algn="tl" rotWithShape="0">
              <a:schemeClr val="accent1">
                <a:lumMod val="20000"/>
                <a:lumOff val="80000"/>
                <a:alpha val="1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350">
              <a:sym typeface="+mn-ea"/>
            </a:endParaRPr>
          </a:p>
        </p:txBody>
      </p:sp>
      <p:sp>
        <p:nvSpPr>
          <p:cNvPr id="2" name="Title 1"/>
          <p:cNvSpPr>
            <a:spLocks noGrp="1"/>
          </p:cNvSpPr>
          <p:nvPr>
            <p:ph type="title"/>
          </p:nvPr>
        </p:nvSpPr>
        <p:spPr/>
        <p:txBody>
          <a:bodyPr/>
          <a:lstStyle/>
          <a:p>
            <a:r>
              <a:rPr lang="en-US" altLang="zh-CN"/>
              <a:t>Research Methods</a:t>
            </a:r>
            <a:endParaRPr lang="en-US" altLang="zh-CN"/>
          </a:p>
        </p:txBody>
      </p:sp>
      <p:sp>
        <p:nvSpPr>
          <p:cNvPr id="3" name="Content Placeholder 2"/>
          <p:cNvSpPr>
            <a:spLocks noGrp="1"/>
          </p:cNvSpPr>
          <p:nvPr>
            <p:ph idx="1"/>
          </p:nvPr>
        </p:nvSpPr>
        <p:spPr>
          <a:xfrm>
            <a:off x="211455" y="1228725"/>
            <a:ext cx="4224655" cy="4723765"/>
          </a:xfrm>
        </p:spPr>
        <p:txBody>
          <a:bodyPr>
            <a:noAutofit/>
          </a:bodyPr>
          <a:lstStyle/>
          <a:p>
            <a:r>
              <a:rPr lang="en-US" altLang="zh-CN" sz="1000" b="1"/>
              <a:t>Data Collection Methods:</a:t>
            </a:r>
            <a:endParaRPr lang="en-US" altLang="zh-CN" sz="1000" b="1"/>
          </a:p>
          <a:p>
            <a:r>
              <a:rPr lang="en-US" altLang="zh-CN" sz="1000"/>
              <a:t>We mainly use surveys, experiments, and interviews to comprehensively collect data. The survey design covers various dimensions, including user demographics, usage habits, preferences, and the impact of short videos on their lives, ensuring the comprehensiveness and diversity of the data. The experiment involves setting specific scenarios to observe users' responses and behaviors under different conditions, aiming to explore the deeper impacts of the short video environment. Interviews directly engage with users to gather their subjective feelings and in-depth insights, providing rich background information for data analysis.</a:t>
            </a:r>
            <a:endParaRPr lang="en-US" altLang="zh-CN" sz="1000"/>
          </a:p>
          <a:p>
            <a:endParaRPr lang="en-US" altLang="zh-CN" sz="1000"/>
          </a:p>
          <a:p>
            <a:r>
              <a:rPr lang="en-US" altLang="zh-CN" sz="1000" b="1"/>
              <a:t>Analysis Techniques:</a:t>
            </a:r>
            <a:endParaRPr lang="en-US" altLang="zh-CN" sz="1000" b="1"/>
          </a:p>
          <a:p>
            <a:r>
              <a:rPr lang="en-US" altLang="zh-CN" sz="1000"/>
              <a:t>During the data analysis phase, we use content analysis to interpret user-generated video content, revealing the underlying themes, trends, and cultural implications. Sentiment analysis is performed using natural language processing technologies to analyze the emotional tendencies in user comments, bullet screens, and other texts, helping us understand the emotional impact of short videos on users. Meanwhile, behavior tracking technologies record users' specific actions and time allocation while using short video platforms, providing objective evidence for assessing how the short video environment influences user behavior patterns.</a:t>
            </a:r>
            <a:endParaRPr lang="en-US" altLang="zh-CN" sz="1000"/>
          </a:p>
          <a:p>
            <a:endParaRPr lang="en-US" altLang="zh-CN" sz="1000"/>
          </a:p>
          <a:p>
            <a:r>
              <a:rPr lang="en-US" altLang="zh-CN" sz="1000" b="1"/>
              <a:t>Research Samples:</a:t>
            </a:r>
            <a:endParaRPr lang="en-US" altLang="zh-CN" sz="1000" b="1"/>
          </a:p>
          <a:p>
            <a:r>
              <a:rPr lang="en-US" altLang="zh-CN" sz="1000"/>
              <a:t>To ensure the representativeness and accuracy of the research, we build user profiles based on big data, considering key characteristics such as age, gender, location, and occupation. The research samples are carefully selected based on these profiles. The sample size is scientifically calculated to ensure statistical significance, accurately reflecting the overall characteristics and behavior patterns of the short video user population.</a:t>
            </a:r>
            <a:endParaRPr lang="en-US" altLang="zh-CN" sz="1000"/>
          </a:p>
        </p:txBody>
      </p:sp>
      <p:graphicFrame>
        <p:nvGraphicFramePr>
          <p:cNvPr id="4" name="图表 3"/>
          <p:cNvGraphicFramePr/>
          <p:nvPr>
            <p:custDataLst>
              <p:tags r:id="rId3"/>
            </p:custDataLst>
          </p:nvPr>
        </p:nvGraphicFramePr>
        <p:xfrm>
          <a:off x="4847908" y="1848961"/>
          <a:ext cx="4067175" cy="2954179"/>
        </p:xfrm>
        <a:graphic>
          <a:graphicData uri="http://schemas.openxmlformats.org/drawingml/2006/chart">
            <c:chart xmlns:c="http://schemas.openxmlformats.org/drawingml/2006/chart" xmlns:r="http://schemas.openxmlformats.org/officeDocument/2006/relationships" r:id="rId1"/>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p:cNvSpPr/>
          <p:nvPr>
            <p:custDataLst>
              <p:tags r:id="rId1"/>
            </p:custDataLst>
          </p:nvPr>
        </p:nvSpPr>
        <p:spPr>
          <a:xfrm>
            <a:off x="3369162" y="2618054"/>
            <a:ext cx="2351587" cy="2351587"/>
          </a:xfrm>
          <a:prstGeom prst="ellipse">
            <a:avLst/>
          </a:prstGeom>
          <a:gradFill>
            <a:gsLst>
              <a:gs pos="0">
                <a:schemeClr val="accent1">
                  <a:lumMod val="20000"/>
                  <a:lumOff val="80000"/>
                  <a:alpha val="0"/>
                </a:schemeClr>
              </a:gs>
              <a:gs pos="100000">
                <a:schemeClr val="accent1">
                  <a:lumMod val="20000"/>
                  <a:lumOff val="80000"/>
                  <a:alpha val="51000"/>
                </a:schemeClr>
              </a:gs>
            </a:gsLst>
            <a:lin ang="16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zh-CN" altLang="en-US" dirty="0">
              <a:sym typeface="+mn-ea"/>
            </a:endParaRPr>
          </a:p>
        </p:txBody>
      </p:sp>
      <p:sp>
        <p:nvSpPr>
          <p:cNvPr id="5" name="矩形 4"/>
          <p:cNvSpPr/>
          <p:nvPr>
            <p:custDataLst>
              <p:tags r:id="rId2"/>
            </p:custDataLst>
          </p:nvPr>
        </p:nvSpPr>
        <p:spPr>
          <a:xfrm>
            <a:off x="-635" y="1972310"/>
            <a:ext cx="3491230" cy="439420"/>
          </a:xfrm>
          <a:prstGeom prst="rect">
            <a:avLst/>
          </a:prstGeom>
          <a:noFill/>
        </p:spPr>
        <p:txBody>
          <a:bodyPr wrap="square" lIns="0" tIns="0" rIns="0" bIns="0" rtlCol="0" anchor="b">
            <a:noAutofit/>
          </a:bodyPr>
          <a:lstStyle/>
          <a:p>
            <a:pPr algn="r">
              <a:spcBef>
                <a:spcPct val="0"/>
              </a:spcBef>
              <a:spcAft>
                <a:spcPct val="0"/>
              </a:spcAft>
            </a:pPr>
            <a:r>
              <a:rPr lang="en-US" altLang="zh-CN" sz="1900">
                <a:solidFill>
                  <a:schemeClr val="accent1"/>
                </a:solidFill>
                <a:sym typeface="+mn-ea"/>
              </a:rPr>
              <a:t>Psychological Relaxation and Emotional Resonance:</a:t>
            </a:r>
            <a:endParaRPr lang="en-US" altLang="zh-CN" sz="1900">
              <a:solidFill>
                <a:schemeClr val="accent1"/>
              </a:solidFill>
              <a:sym typeface="+mn-ea"/>
            </a:endParaRPr>
          </a:p>
        </p:txBody>
      </p:sp>
      <p:sp>
        <p:nvSpPr>
          <p:cNvPr id="6" name="矩形 5"/>
          <p:cNvSpPr/>
          <p:nvPr>
            <p:custDataLst>
              <p:tags r:id="rId3"/>
            </p:custDataLst>
          </p:nvPr>
        </p:nvSpPr>
        <p:spPr>
          <a:xfrm>
            <a:off x="395605" y="2556510"/>
            <a:ext cx="2870200" cy="1065530"/>
          </a:xfrm>
          <a:prstGeom prst="rect">
            <a:avLst/>
          </a:prstGeom>
          <a:noFill/>
        </p:spPr>
        <p:txBody>
          <a:bodyPr wrap="square" lIns="0" tIns="0" rIns="0" bIns="0" rtlCol="0" anchor="t" anchorCtr="0">
            <a:noAutofit/>
          </a:bodyPr>
          <a:lstStyle/>
          <a:p>
            <a:pPr algn="l">
              <a:lnSpc>
                <a:spcPct val="150000"/>
              </a:lnSpc>
              <a:spcBef>
                <a:spcPct val="0"/>
              </a:spcBef>
              <a:spcAft>
                <a:spcPct val="0"/>
              </a:spcAft>
            </a:pPr>
            <a:r>
              <a:rPr lang="en-US" altLang="zh-CN" sz="1000">
                <a:solidFill>
                  <a:schemeClr val="tx1">
                    <a:lumMod val="85000"/>
                    <a:lumOff val="15000"/>
                  </a:schemeClr>
                </a:solidFill>
              </a:rPr>
              <a:t>Stress Relief through Entertaining Content Short videos, due to their light-hearted and entertaining nature,have become an important way for modern people to relieve stress.</a:t>
            </a:r>
            <a:endParaRPr lang="en-US" altLang="zh-CN" sz="1000">
              <a:solidFill>
                <a:schemeClr val="tx1">
                  <a:lumMod val="85000"/>
                  <a:lumOff val="15000"/>
                </a:schemeClr>
              </a:solidFill>
            </a:endParaRPr>
          </a:p>
        </p:txBody>
      </p:sp>
      <p:sp>
        <p:nvSpPr>
          <p:cNvPr id="7" name="矩形 6"/>
          <p:cNvSpPr/>
          <p:nvPr>
            <p:custDataLst>
              <p:tags r:id="rId4"/>
            </p:custDataLst>
          </p:nvPr>
        </p:nvSpPr>
        <p:spPr>
          <a:xfrm>
            <a:off x="-747507" y="3920419"/>
            <a:ext cx="3909119" cy="439371"/>
          </a:xfrm>
          <a:prstGeom prst="rect">
            <a:avLst/>
          </a:prstGeom>
          <a:noFill/>
        </p:spPr>
        <p:txBody>
          <a:bodyPr wrap="square" lIns="0" tIns="0" rIns="0" bIns="0" rtlCol="0" anchor="b">
            <a:noAutofit/>
          </a:bodyPr>
          <a:lstStyle/>
          <a:p>
            <a:pPr algn="r">
              <a:spcBef>
                <a:spcPct val="0"/>
              </a:spcBef>
              <a:spcAft>
                <a:spcPct val="0"/>
              </a:spcAft>
            </a:pPr>
            <a:r>
              <a:rPr lang="en-US" altLang="zh-CN" sz="1900" b="1" dirty="0">
                <a:solidFill>
                  <a:schemeClr val="accent1"/>
                </a:solidFill>
                <a:latin typeface="+mn-ea"/>
                <a:cs typeface="+mn-ea"/>
                <a:sym typeface="+mn-ea"/>
              </a:rPr>
              <a:t>Stress Release:</a:t>
            </a:r>
            <a:endParaRPr lang="en-US" altLang="zh-CN" sz="1900" b="1" dirty="0">
              <a:solidFill>
                <a:schemeClr val="accent1"/>
              </a:solidFill>
              <a:latin typeface="+mn-ea"/>
              <a:cs typeface="+mn-ea"/>
              <a:sym typeface="+mn-ea"/>
            </a:endParaRPr>
          </a:p>
        </p:txBody>
      </p:sp>
      <p:sp>
        <p:nvSpPr>
          <p:cNvPr id="8" name="矩形 7"/>
          <p:cNvSpPr/>
          <p:nvPr>
            <p:custDataLst>
              <p:tags r:id="rId5"/>
            </p:custDataLst>
          </p:nvPr>
        </p:nvSpPr>
        <p:spPr>
          <a:xfrm>
            <a:off x="457200" y="4573905"/>
            <a:ext cx="3306445" cy="1065530"/>
          </a:xfrm>
          <a:prstGeom prst="rect">
            <a:avLst/>
          </a:prstGeom>
          <a:noFill/>
        </p:spPr>
        <p:txBody>
          <a:bodyPr wrap="square" lIns="0" tIns="0" rIns="0" bIns="0" rtlCol="0" anchor="t" anchorCtr="0">
            <a:noAutofit/>
          </a:bodyPr>
          <a:lstStyle/>
          <a:p>
            <a:pPr algn="just">
              <a:lnSpc>
                <a:spcPct val="150000"/>
              </a:lnSpc>
              <a:spcBef>
                <a:spcPct val="0"/>
              </a:spcBef>
              <a:spcAft>
                <a:spcPct val="0"/>
              </a:spcAft>
            </a:pPr>
            <a:r>
              <a:rPr lang="en-US" altLang="zh-CN" sz="1000">
                <a:solidFill>
                  <a:schemeClr val="tx1">
                    <a:lumMod val="85000"/>
                    <a:lumOff val="15000"/>
                  </a:schemeClr>
                </a:solidFill>
              </a:rPr>
              <a:t>Entertaining video content, such as humorous clips or pet videos, helps users quickly switch to a relaxed mode amidst their busy lives, effectively reducing stress.</a:t>
            </a:r>
            <a:endParaRPr lang="en-US" altLang="zh-CN" sz="1000">
              <a:solidFill>
                <a:schemeClr val="tx1">
                  <a:lumMod val="85000"/>
                  <a:lumOff val="15000"/>
                </a:schemeClr>
              </a:solidFill>
            </a:endParaRPr>
          </a:p>
        </p:txBody>
      </p:sp>
      <p:sp>
        <p:nvSpPr>
          <p:cNvPr id="13" name="弧形 12"/>
          <p:cNvSpPr/>
          <p:nvPr>
            <p:custDataLst>
              <p:tags r:id="rId6"/>
            </p:custDataLst>
          </p:nvPr>
        </p:nvSpPr>
        <p:spPr>
          <a:xfrm rot="20460000">
            <a:off x="3506956" y="2764738"/>
            <a:ext cx="2075535" cy="2075535"/>
          </a:xfrm>
          <a:prstGeom prst="arc">
            <a:avLst>
              <a:gd name="adj1" fmla="val 12007265"/>
              <a:gd name="adj2" fmla="val 0"/>
            </a:avLst>
          </a:prstGeom>
          <a:ln>
            <a:gradFill>
              <a:gsLst>
                <a:gs pos="100000">
                  <a:schemeClr val="accent1">
                    <a:alpha val="5000"/>
                  </a:schemeClr>
                </a:gs>
                <a:gs pos="0">
                  <a:schemeClr val="accent1"/>
                </a:gs>
              </a:gsLst>
              <a:lin ang="0" scaled="1"/>
            </a:gradFill>
            <a:headEnd type="oval"/>
          </a:ln>
        </p:spPr>
        <p:style>
          <a:lnRef idx="2">
            <a:schemeClr val="accent1"/>
          </a:lnRef>
          <a:fillRef idx="0">
            <a:srgbClr val="FFFFFF"/>
          </a:fillRef>
          <a:effectRef idx="0">
            <a:srgbClr val="FFFFFF"/>
          </a:effectRef>
          <a:fontRef idx="minor">
            <a:schemeClr val="tx1"/>
          </a:fontRef>
        </p:style>
        <p:txBody>
          <a:bodyPr rtlCol="0" anchor="ctr"/>
          <a:lstStyle>
            <a:defPPr>
              <a:defRPr lang="zh-CN">
                <a:solidFill>
                  <a:schemeClr val="tx1"/>
                </a:solidFill>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弧形 17"/>
          <p:cNvSpPr/>
          <p:nvPr>
            <p:custDataLst>
              <p:tags r:id="rId7"/>
            </p:custDataLst>
          </p:nvPr>
        </p:nvSpPr>
        <p:spPr>
          <a:xfrm rot="9660000">
            <a:off x="3506956" y="2736163"/>
            <a:ext cx="2075535" cy="2075535"/>
          </a:xfrm>
          <a:prstGeom prst="arc">
            <a:avLst>
              <a:gd name="adj1" fmla="val 11982301"/>
              <a:gd name="adj2" fmla="val 0"/>
            </a:avLst>
          </a:prstGeom>
          <a:ln>
            <a:gradFill>
              <a:gsLst>
                <a:gs pos="100000">
                  <a:schemeClr val="accent1">
                    <a:alpha val="5000"/>
                  </a:schemeClr>
                </a:gs>
                <a:gs pos="0">
                  <a:schemeClr val="accent1"/>
                </a:gs>
              </a:gsLst>
              <a:lin ang="0" scaled="1"/>
            </a:gradFill>
            <a:headEnd type="oval"/>
          </a:ln>
        </p:spPr>
        <p:style>
          <a:lnRef idx="2">
            <a:schemeClr val="accent1"/>
          </a:lnRef>
          <a:fillRef idx="0">
            <a:srgbClr val="FFFFFF"/>
          </a:fillRef>
          <a:effectRef idx="0">
            <a:srgbClr val="FFFFFF"/>
          </a:effectRef>
          <a:fontRef idx="minor">
            <a:schemeClr val="tx1"/>
          </a:fontRef>
        </p:style>
        <p:txBody>
          <a:bodyPr vert="horz" wrap="square" tIns="0" numCol="1" spcCol="0" rtlCol="0" fromWordArt="0" anchor="ctr" anchorCtr="0" forceAA="0" compatLnSpc="1">
            <a:noAutofit/>
          </a:bodyPr>
          <a:lstStyle>
            <a:defPPr>
              <a:defRPr lang="zh-CN">
                <a:solidFill>
                  <a:schemeClr val="tx1"/>
                </a:solidFill>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ym typeface="+mn-ea"/>
            </a:endParaRPr>
          </a:p>
        </p:txBody>
      </p:sp>
      <p:sp>
        <p:nvSpPr>
          <p:cNvPr id="20" name="矩形 19"/>
          <p:cNvSpPr/>
          <p:nvPr>
            <p:custDataLst>
              <p:tags r:id="rId8"/>
            </p:custDataLst>
          </p:nvPr>
        </p:nvSpPr>
        <p:spPr>
          <a:xfrm flipH="1">
            <a:off x="6023438" y="2268172"/>
            <a:ext cx="3949408" cy="439371"/>
          </a:xfrm>
          <a:prstGeom prst="rect">
            <a:avLst/>
          </a:prstGeom>
          <a:noFill/>
        </p:spPr>
        <p:txBody>
          <a:bodyPr wrap="square" lIns="0" tIns="0" rIns="0" bIns="0" rtlCol="0" anchor="b">
            <a:noAutofit/>
          </a:bodyPr>
          <a:lstStyle/>
          <a:p>
            <a:pPr>
              <a:spcBef>
                <a:spcPct val="0"/>
              </a:spcBef>
              <a:spcAft>
                <a:spcPct val="0"/>
              </a:spcAft>
            </a:pPr>
            <a:r>
              <a:rPr lang="en-US" altLang="zh-CN" sz="1900" b="1" dirty="0">
                <a:solidFill>
                  <a:schemeClr val="accent1"/>
                </a:solidFill>
                <a:latin typeface="+mn-ea"/>
                <a:cs typeface="+mn-ea"/>
                <a:sym typeface="+mn-ea"/>
              </a:rPr>
              <a:t>Emotional Resonance:</a:t>
            </a:r>
            <a:endParaRPr lang="en-US" altLang="zh-CN" sz="1900" b="1" dirty="0">
              <a:solidFill>
                <a:schemeClr val="accent1"/>
              </a:solidFill>
              <a:latin typeface="+mn-ea"/>
              <a:cs typeface="+mn-ea"/>
              <a:sym typeface="+mn-ea"/>
            </a:endParaRPr>
          </a:p>
        </p:txBody>
      </p:sp>
      <p:sp>
        <p:nvSpPr>
          <p:cNvPr id="24" name="矩形 23"/>
          <p:cNvSpPr/>
          <p:nvPr>
            <p:custDataLst>
              <p:tags r:id="rId9"/>
            </p:custDataLst>
          </p:nvPr>
        </p:nvSpPr>
        <p:spPr>
          <a:xfrm flipH="1">
            <a:off x="6019800" y="2724785"/>
            <a:ext cx="3018790" cy="1065530"/>
          </a:xfrm>
          <a:prstGeom prst="rect">
            <a:avLst/>
          </a:prstGeom>
          <a:noFill/>
        </p:spPr>
        <p:txBody>
          <a:bodyPr wrap="square" lIns="0" tIns="0" rIns="0" bIns="0" rtlCol="0" anchor="t" anchorCtr="0">
            <a:noAutofit/>
          </a:bodyPr>
          <a:lstStyle/>
          <a:p>
            <a:pPr>
              <a:lnSpc>
                <a:spcPct val="150000"/>
              </a:lnSpc>
              <a:spcBef>
                <a:spcPct val="0"/>
              </a:spcBef>
              <a:spcAft>
                <a:spcPct val="0"/>
              </a:spcAft>
            </a:pPr>
            <a:r>
              <a:rPr lang="en-US" altLang="zh-CN" sz="1000" dirty="0">
                <a:solidFill>
                  <a:schemeClr val="tx1">
                    <a:lumMod val="85000"/>
                    <a:lumOff val="15000"/>
                  </a:schemeClr>
                </a:solidFill>
              </a:rPr>
              <a:t>Short videos featuring real stories, motivational content, or emotional expressions easily evoke emotional resonance in users, bringing them warmth and a sense of support. For example, users can gain inspiration from watching others' mental health stories and feel that "I am not alone."</a:t>
            </a:r>
            <a:endParaRPr lang="en-US" altLang="zh-CN" sz="1000" dirty="0">
              <a:solidFill>
                <a:schemeClr val="tx1">
                  <a:lumMod val="85000"/>
                  <a:lumOff val="15000"/>
                </a:schemeClr>
              </a:solidFill>
            </a:endParaRPr>
          </a:p>
        </p:txBody>
      </p:sp>
      <p:sp>
        <p:nvSpPr>
          <p:cNvPr id="25" name="矩形 24"/>
          <p:cNvSpPr/>
          <p:nvPr>
            <p:custDataLst>
              <p:tags r:id="rId10"/>
            </p:custDataLst>
          </p:nvPr>
        </p:nvSpPr>
        <p:spPr>
          <a:xfrm flipH="1">
            <a:off x="5968365" y="4281805"/>
            <a:ext cx="3121660" cy="439420"/>
          </a:xfrm>
          <a:prstGeom prst="rect">
            <a:avLst/>
          </a:prstGeom>
          <a:noFill/>
        </p:spPr>
        <p:txBody>
          <a:bodyPr wrap="square" lIns="0" tIns="0" rIns="0" bIns="0" rtlCol="0" anchor="b">
            <a:noAutofit/>
          </a:bodyPr>
          <a:lstStyle/>
          <a:p>
            <a:pPr>
              <a:spcBef>
                <a:spcPct val="0"/>
              </a:spcBef>
              <a:spcAft>
                <a:spcPct val="0"/>
              </a:spcAft>
            </a:pPr>
            <a:r>
              <a:rPr lang="en-US" altLang="zh-CN" sz="1900" b="1" dirty="0">
                <a:solidFill>
                  <a:schemeClr val="accent1"/>
                </a:solidFill>
                <a:latin typeface="+mn-ea"/>
                <a:cs typeface="+mn-ea"/>
                <a:sym typeface="+mn-ea"/>
              </a:rPr>
              <a:t>Positive Impact on Mental Health:</a:t>
            </a:r>
            <a:endParaRPr lang="en-US" altLang="zh-CN" sz="1900" b="1" dirty="0">
              <a:solidFill>
                <a:schemeClr val="accent1"/>
              </a:solidFill>
              <a:latin typeface="+mn-ea"/>
              <a:cs typeface="+mn-ea"/>
              <a:sym typeface="+mn-ea"/>
            </a:endParaRPr>
          </a:p>
        </p:txBody>
      </p:sp>
      <p:sp>
        <p:nvSpPr>
          <p:cNvPr id="28" name="矩形 27"/>
          <p:cNvSpPr/>
          <p:nvPr>
            <p:custDataLst>
              <p:tags r:id="rId11"/>
            </p:custDataLst>
          </p:nvPr>
        </p:nvSpPr>
        <p:spPr>
          <a:xfrm flipH="1">
            <a:off x="6019800" y="4721225"/>
            <a:ext cx="2661285" cy="1065530"/>
          </a:xfrm>
          <a:prstGeom prst="rect">
            <a:avLst/>
          </a:prstGeom>
          <a:noFill/>
        </p:spPr>
        <p:txBody>
          <a:bodyPr wrap="square" lIns="0" tIns="0" rIns="0" bIns="0" rtlCol="0" anchor="t" anchorCtr="0">
            <a:noAutofit/>
          </a:bodyPr>
          <a:lstStyle/>
          <a:p>
            <a:pPr>
              <a:lnSpc>
                <a:spcPct val="150000"/>
              </a:lnSpc>
              <a:spcBef>
                <a:spcPct val="0"/>
              </a:spcBef>
              <a:spcAft>
                <a:spcPct val="0"/>
              </a:spcAft>
            </a:pPr>
            <a:r>
              <a:rPr lang="en-US" altLang="zh-CN" sz="1000">
                <a:solidFill>
                  <a:schemeClr val="tx1">
                    <a:lumMod val="85000"/>
                    <a:lumOff val="15000"/>
                  </a:schemeClr>
                </a:solidFill>
              </a:rPr>
              <a:t>Some psychologists and organizations use short videos to spread mindfulness practices, emotional regulation techniques, and other forms of professional mental health support, helping users improve their psychological well-being.</a:t>
            </a:r>
            <a:endParaRPr lang="en-US" altLang="zh-CN" sz="1000">
              <a:solidFill>
                <a:schemeClr val="tx1">
                  <a:lumMod val="85000"/>
                  <a:lumOff val="15000"/>
                </a:schemeClr>
              </a:solidFill>
            </a:endParaRPr>
          </a:p>
        </p:txBody>
      </p:sp>
      <p:sp>
        <p:nvSpPr>
          <p:cNvPr id="29" name="椭圆 28"/>
          <p:cNvSpPr/>
          <p:nvPr>
            <p:custDataLst>
              <p:tags r:id="rId12"/>
            </p:custDataLst>
          </p:nvPr>
        </p:nvSpPr>
        <p:spPr>
          <a:xfrm>
            <a:off x="3651100" y="2905071"/>
            <a:ext cx="1777922" cy="1777922"/>
          </a:xfrm>
          <a:prstGeom prst="ellipse">
            <a:avLst/>
          </a:prstGeom>
          <a:gradFill>
            <a:gsLst>
              <a:gs pos="100000">
                <a:schemeClr val="accent1"/>
              </a:gs>
              <a:gs pos="50000">
                <a:schemeClr val="accent1">
                  <a:lumMod val="80000"/>
                  <a:lumOff val="20000"/>
                </a:schemeClr>
              </a:gs>
              <a:gs pos="0">
                <a:schemeClr val="accent1">
                  <a:lumMod val="60000"/>
                  <a:lumOff val="40000"/>
                </a:schemeClr>
              </a:gs>
            </a:gsLst>
            <a:lin ang="16200000" scaled="0"/>
          </a:gradFill>
          <a:ln>
            <a:noFill/>
          </a:ln>
          <a:effectLst>
            <a:outerShdw blurRad="215900" dist="381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p>
            <a:pPr algn="ctr">
              <a:spcBef>
                <a:spcPct val="0"/>
              </a:spcBef>
              <a:spcAft>
                <a:spcPct val="0"/>
              </a:spcAft>
            </a:pPr>
            <a:r>
              <a:rPr lang="en-US" altLang="zh-CN" sz="1900" b="1" dirty="0">
                <a:solidFill>
                  <a:srgbClr val="FFFFFF"/>
                </a:solidFill>
                <a:latin typeface="+mn-ea"/>
                <a:cs typeface="+mn-ea"/>
              </a:rPr>
              <a:t>Key Findings:</a:t>
            </a:r>
            <a:endParaRPr lang="en-US" altLang="zh-CN" sz="1900" b="1" dirty="0">
              <a:solidFill>
                <a:srgbClr val="FFFFFF"/>
              </a:solidFill>
              <a:latin typeface="+mn-ea"/>
              <a:cs typeface="+mn-ea"/>
            </a:endParaRPr>
          </a:p>
        </p:txBody>
      </p:sp>
    </p:spTree>
    <p:custDataLst>
      <p:tags r:id="rId13"/>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圆角矩形 1"/>
          <p:cNvSpPr/>
          <p:nvPr>
            <p:custDataLst>
              <p:tags r:id="rId1"/>
            </p:custDataLst>
          </p:nvPr>
        </p:nvSpPr>
        <p:spPr>
          <a:xfrm>
            <a:off x="-614992" y="1346279"/>
            <a:ext cx="10587355" cy="828040"/>
          </a:xfrm>
          <a:prstGeom prst="roundRect">
            <a:avLst>
              <a:gd name="adj" fmla="val 50000"/>
            </a:avLst>
          </a:prstGeom>
          <a:solidFill>
            <a:schemeClr val="accent1">
              <a:lumMod val="20000"/>
              <a:lumOff val="80000"/>
              <a:alpha val="3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sym typeface="+mn-ea"/>
            </a:endParaRPr>
          </a:p>
        </p:txBody>
      </p:sp>
      <p:sp>
        <p:nvSpPr>
          <p:cNvPr id="3" name="圆角矩形 2"/>
          <p:cNvSpPr/>
          <p:nvPr>
            <p:custDataLst>
              <p:tags r:id="rId2"/>
            </p:custDataLst>
          </p:nvPr>
        </p:nvSpPr>
        <p:spPr>
          <a:xfrm>
            <a:off x="6350" y="1490345"/>
            <a:ext cx="1455420" cy="539750"/>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p>
            <a:pPr algn="ctr">
              <a:spcBef>
                <a:spcPct val="0"/>
              </a:spcBef>
              <a:spcAft>
                <a:spcPct val="0"/>
              </a:spcAft>
            </a:pPr>
            <a:r>
              <a:rPr lang="en-US" altLang="zh-CN" sz="2000" b="1">
                <a:solidFill>
                  <a:schemeClr val="tx1"/>
                </a:solidFill>
                <a:latin typeface="+mn-ea"/>
                <a:cs typeface="+mn-ea"/>
                <a:sym typeface="+mn-ea"/>
              </a:rPr>
              <a:t>Social Connection:</a:t>
            </a:r>
            <a:endParaRPr lang="en-US" altLang="zh-CN" sz="2000" b="1">
              <a:solidFill>
                <a:schemeClr val="tx1"/>
              </a:solidFill>
              <a:latin typeface="+mn-ea"/>
              <a:cs typeface="+mn-ea"/>
              <a:sym typeface="+mn-ea"/>
            </a:endParaRPr>
          </a:p>
        </p:txBody>
      </p:sp>
      <p:sp>
        <p:nvSpPr>
          <p:cNvPr id="5" name="矩形 4"/>
          <p:cNvSpPr/>
          <p:nvPr>
            <p:custDataLst>
              <p:tags r:id="rId3"/>
            </p:custDataLst>
          </p:nvPr>
        </p:nvSpPr>
        <p:spPr>
          <a:xfrm>
            <a:off x="1629098" y="1346279"/>
            <a:ext cx="7809230" cy="828040"/>
          </a:xfrm>
          <a:prstGeom prst="rect">
            <a:avLst/>
          </a:prstGeom>
          <a:noFill/>
        </p:spPr>
        <p:txBody>
          <a:bodyPr wrap="square" lIns="0" tIns="0" rIns="0" bIns="0" rtlCol="0" anchor="ctr" anchorCtr="0">
            <a:noAutofit/>
          </a:bodyPr>
          <a:p>
            <a:pPr>
              <a:lnSpc>
                <a:spcPct val="150000"/>
              </a:lnSpc>
              <a:spcBef>
                <a:spcPct val="0"/>
              </a:spcBef>
              <a:spcAft>
                <a:spcPct val="0"/>
              </a:spcAft>
            </a:pPr>
            <a:r>
              <a:rPr lang="en-US" altLang="zh-CN" sz="1400">
                <a:solidFill>
                  <a:schemeClr val="tx1">
                    <a:lumMod val="85000"/>
                    <a:lumOff val="15000"/>
                  </a:schemeClr>
                </a:solidFill>
                <a:latin typeface="+mn-ea"/>
                <a:cs typeface="+mn-ea"/>
                <a:sym typeface="+mn-ea"/>
              </a:rPr>
              <a:t>Short video platforms build a highly interactive community space through features like likes, comments, and shares, providing users with a sense of social connection.</a:t>
            </a:r>
            <a:endParaRPr lang="en-US" altLang="zh-CN" sz="1400">
              <a:solidFill>
                <a:schemeClr val="tx1">
                  <a:lumMod val="85000"/>
                  <a:lumOff val="15000"/>
                </a:schemeClr>
              </a:solidFill>
              <a:latin typeface="+mn-ea"/>
              <a:cs typeface="+mn-ea"/>
              <a:sym typeface="+mn-ea"/>
            </a:endParaRPr>
          </a:p>
        </p:txBody>
      </p:sp>
      <p:sp>
        <p:nvSpPr>
          <p:cNvPr id="6" name="圆角矩形 5"/>
          <p:cNvSpPr/>
          <p:nvPr>
            <p:custDataLst>
              <p:tags r:id="rId4"/>
            </p:custDataLst>
          </p:nvPr>
        </p:nvSpPr>
        <p:spPr>
          <a:xfrm>
            <a:off x="-614992" y="5450919"/>
            <a:ext cx="10587355" cy="828040"/>
          </a:xfrm>
          <a:prstGeom prst="roundRect">
            <a:avLst>
              <a:gd name="adj" fmla="val 50000"/>
            </a:avLst>
          </a:prstGeom>
          <a:solidFill>
            <a:schemeClr val="accent1">
              <a:lumMod val="20000"/>
              <a:lumOff val="80000"/>
              <a:alpha val="3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sym typeface="+mn-ea"/>
            </a:endParaRPr>
          </a:p>
        </p:txBody>
      </p:sp>
      <p:sp>
        <p:nvSpPr>
          <p:cNvPr id="14" name="圆角矩形 11"/>
          <p:cNvSpPr/>
          <p:nvPr>
            <p:custDataLst>
              <p:tags r:id="rId5"/>
            </p:custDataLst>
          </p:nvPr>
        </p:nvSpPr>
        <p:spPr>
          <a:xfrm>
            <a:off x="6350" y="5594985"/>
            <a:ext cx="1455420" cy="539750"/>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p>
            <a:pPr algn="ctr">
              <a:spcBef>
                <a:spcPct val="0"/>
              </a:spcBef>
              <a:spcAft>
                <a:spcPct val="0"/>
              </a:spcAft>
            </a:pPr>
            <a:r>
              <a:rPr lang="en-US" altLang="zh-CN" sz="2000" b="1">
                <a:solidFill>
                  <a:schemeClr val="lt1">
                    <a:lumMod val="100000"/>
                  </a:schemeClr>
                </a:solidFill>
                <a:latin typeface="+mn-ea"/>
                <a:cs typeface="+mn-ea"/>
                <a:sym typeface="+mn-ea"/>
              </a:rPr>
              <a:t>Positive </a:t>
            </a:r>
            <a:r>
              <a:rPr lang="en-US" altLang="zh-CN" sz="2000" b="1">
                <a:solidFill>
                  <a:schemeClr val="tx1"/>
                </a:solidFill>
                <a:latin typeface="+mn-ea"/>
                <a:cs typeface="+mn-ea"/>
                <a:sym typeface="+mn-ea"/>
              </a:rPr>
              <a:t>Experience of Virtual Interactio</a:t>
            </a:r>
            <a:r>
              <a:rPr lang="en-US" altLang="zh-CN" sz="2000" b="1">
                <a:solidFill>
                  <a:schemeClr val="lt1">
                    <a:lumMod val="100000"/>
                  </a:schemeClr>
                </a:solidFill>
                <a:latin typeface="+mn-ea"/>
                <a:cs typeface="+mn-ea"/>
                <a:sym typeface="+mn-ea"/>
              </a:rPr>
              <a:t>n:</a:t>
            </a:r>
            <a:endParaRPr lang="en-US" altLang="zh-CN" sz="2000" b="1">
              <a:solidFill>
                <a:schemeClr val="lt1">
                  <a:lumMod val="100000"/>
                </a:schemeClr>
              </a:solidFill>
              <a:latin typeface="+mn-ea"/>
              <a:cs typeface="+mn-ea"/>
              <a:sym typeface="+mn-ea"/>
            </a:endParaRPr>
          </a:p>
        </p:txBody>
      </p:sp>
      <p:sp>
        <p:nvSpPr>
          <p:cNvPr id="15" name="矩形 14"/>
          <p:cNvSpPr/>
          <p:nvPr>
            <p:custDataLst>
              <p:tags r:id="rId6"/>
            </p:custDataLst>
          </p:nvPr>
        </p:nvSpPr>
        <p:spPr>
          <a:xfrm>
            <a:off x="1629098" y="5450919"/>
            <a:ext cx="7809230" cy="828040"/>
          </a:xfrm>
          <a:prstGeom prst="rect">
            <a:avLst/>
          </a:prstGeom>
          <a:noFill/>
        </p:spPr>
        <p:txBody>
          <a:bodyPr wrap="square" lIns="0" tIns="0" rIns="0" bIns="0" rtlCol="0" anchor="ctr" anchorCtr="0">
            <a:noAutofit/>
          </a:bodyPr>
          <a:p>
            <a:pPr>
              <a:lnSpc>
                <a:spcPct val="150000"/>
              </a:lnSpc>
              <a:spcBef>
                <a:spcPct val="0"/>
              </a:spcBef>
              <a:spcAft>
                <a:spcPct val="0"/>
              </a:spcAft>
            </a:pPr>
            <a:r>
              <a:rPr lang="en-US" altLang="zh-CN" sz="1400">
                <a:solidFill>
                  <a:schemeClr val="tx1">
                    <a:lumMod val="85000"/>
                    <a:lumOff val="15000"/>
                  </a:schemeClr>
                </a:solidFill>
                <a:latin typeface="+mn-ea"/>
                <a:cs typeface="+mn-ea"/>
                <a:sym typeface="+mn-ea"/>
              </a:rPr>
              <a:t>Short videos not only provide users with immediate interaction but also reduce the pressure of face-to-face socializing, offering a platform for introverted or socially anxious individuals to express themselves.</a:t>
            </a:r>
            <a:endParaRPr lang="en-US" altLang="zh-CN" sz="1400">
              <a:solidFill>
                <a:schemeClr val="tx1">
                  <a:lumMod val="85000"/>
                  <a:lumOff val="15000"/>
                </a:schemeClr>
              </a:solidFill>
              <a:latin typeface="+mn-ea"/>
              <a:cs typeface="+mn-ea"/>
              <a:sym typeface="+mn-ea"/>
            </a:endParaRPr>
          </a:p>
        </p:txBody>
      </p:sp>
      <p:sp>
        <p:nvSpPr>
          <p:cNvPr id="16" name="圆角矩形 15"/>
          <p:cNvSpPr/>
          <p:nvPr>
            <p:custDataLst>
              <p:tags r:id="rId7"/>
            </p:custDataLst>
          </p:nvPr>
        </p:nvSpPr>
        <p:spPr>
          <a:xfrm>
            <a:off x="-614992" y="3938984"/>
            <a:ext cx="10587355" cy="828040"/>
          </a:xfrm>
          <a:prstGeom prst="roundRect">
            <a:avLst>
              <a:gd name="adj" fmla="val 50000"/>
            </a:avLst>
          </a:prstGeom>
          <a:solidFill>
            <a:schemeClr val="accent1">
              <a:lumMod val="20000"/>
              <a:lumOff val="80000"/>
              <a:alpha val="3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sym typeface="+mn-ea"/>
            </a:endParaRPr>
          </a:p>
        </p:txBody>
      </p:sp>
      <p:sp>
        <p:nvSpPr>
          <p:cNvPr id="18" name="圆角矩形 11"/>
          <p:cNvSpPr/>
          <p:nvPr>
            <p:custDataLst>
              <p:tags r:id="rId8"/>
            </p:custDataLst>
          </p:nvPr>
        </p:nvSpPr>
        <p:spPr>
          <a:xfrm>
            <a:off x="54610" y="4083050"/>
            <a:ext cx="1468120" cy="539750"/>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p>
            <a:pPr algn="ctr">
              <a:spcBef>
                <a:spcPct val="0"/>
              </a:spcBef>
              <a:spcAft>
                <a:spcPct val="0"/>
              </a:spcAft>
            </a:pPr>
            <a:r>
              <a:rPr lang="en-US" altLang="zh-CN" sz="2000" b="1">
                <a:solidFill>
                  <a:schemeClr val="tx1"/>
                </a:solidFill>
                <a:latin typeface="+mn-ea"/>
                <a:cs typeface="+mn-ea"/>
                <a:sym typeface="+mn-ea"/>
              </a:rPr>
              <a:t>Cross-Cultural Exchange:</a:t>
            </a:r>
            <a:endParaRPr lang="en-US" altLang="zh-CN" sz="2000" b="1">
              <a:solidFill>
                <a:schemeClr val="tx1"/>
              </a:solidFill>
              <a:latin typeface="+mn-ea"/>
              <a:cs typeface="+mn-ea"/>
              <a:sym typeface="+mn-ea"/>
            </a:endParaRPr>
          </a:p>
        </p:txBody>
      </p:sp>
      <p:sp>
        <p:nvSpPr>
          <p:cNvPr id="19" name="矩形 18"/>
          <p:cNvSpPr/>
          <p:nvPr>
            <p:custDataLst>
              <p:tags r:id="rId9"/>
            </p:custDataLst>
          </p:nvPr>
        </p:nvSpPr>
        <p:spPr>
          <a:xfrm>
            <a:off x="1629410" y="4120515"/>
            <a:ext cx="7627620" cy="828040"/>
          </a:xfrm>
          <a:prstGeom prst="rect">
            <a:avLst/>
          </a:prstGeom>
          <a:noFill/>
        </p:spPr>
        <p:txBody>
          <a:bodyPr wrap="square" lIns="0" tIns="0" rIns="0" bIns="0" rtlCol="0" anchor="ctr" anchorCtr="0">
            <a:noAutofit/>
          </a:bodyPr>
          <a:p>
            <a:pPr>
              <a:lnSpc>
                <a:spcPct val="150000"/>
              </a:lnSpc>
              <a:spcBef>
                <a:spcPct val="0"/>
              </a:spcBef>
              <a:spcAft>
                <a:spcPct val="0"/>
              </a:spcAft>
            </a:pPr>
            <a:r>
              <a:rPr lang="en-US" altLang="zh-CN" sz="1400">
                <a:solidFill>
                  <a:schemeClr val="tx1">
                    <a:lumMod val="85000"/>
                    <a:lumOff val="15000"/>
                  </a:schemeClr>
                </a:solidFill>
                <a:latin typeface="+mn-ea"/>
                <a:cs typeface="+mn-ea"/>
                <a:sym typeface="+mn-ea"/>
              </a:rPr>
              <a:t>Short videos break down language and geographical barriers, helping people from different cultural backgrounds understand each other. For example, users can quickly learn about foreign customs and interact with local users through short video platforms.</a:t>
            </a:r>
            <a:endParaRPr lang="en-US" altLang="zh-CN" sz="1400">
              <a:solidFill>
                <a:schemeClr val="tx1">
                  <a:lumMod val="85000"/>
                  <a:lumOff val="15000"/>
                </a:schemeClr>
              </a:solidFill>
              <a:latin typeface="+mn-ea"/>
              <a:cs typeface="+mn-ea"/>
              <a:sym typeface="+mn-ea"/>
            </a:endParaRPr>
          </a:p>
        </p:txBody>
      </p:sp>
      <p:sp>
        <p:nvSpPr>
          <p:cNvPr id="20" name="圆角矩形 19"/>
          <p:cNvSpPr/>
          <p:nvPr>
            <p:custDataLst>
              <p:tags r:id="rId10"/>
            </p:custDataLst>
          </p:nvPr>
        </p:nvSpPr>
        <p:spPr>
          <a:xfrm>
            <a:off x="-614992" y="2714704"/>
            <a:ext cx="10587355" cy="828040"/>
          </a:xfrm>
          <a:prstGeom prst="roundRect">
            <a:avLst>
              <a:gd name="adj" fmla="val 50000"/>
            </a:avLst>
          </a:prstGeom>
          <a:solidFill>
            <a:schemeClr val="accent1">
              <a:lumMod val="20000"/>
              <a:lumOff val="80000"/>
              <a:alpha val="3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zh-CN" altLang="en-US" sz="1600">
              <a:sym typeface="+mn-ea"/>
            </a:endParaRPr>
          </a:p>
        </p:txBody>
      </p:sp>
      <p:sp>
        <p:nvSpPr>
          <p:cNvPr id="43" name="圆角矩形 11"/>
          <p:cNvSpPr/>
          <p:nvPr>
            <p:custDataLst>
              <p:tags r:id="rId11"/>
            </p:custDataLst>
          </p:nvPr>
        </p:nvSpPr>
        <p:spPr>
          <a:xfrm>
            <a:off x="0" y="2858770"/>
            <a:ext cx="1522730" cy="539750"/>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Autofit/>
          </a:bodyPr>
          <a:p>
            <a:pPr algn="ctr">
              <a:spcBef>
                <a:spcPct val="0"/>
              </a:spcBef>
              <a:spcAft>
                <a:spcPct val="0"/>
              </a:spcAft>
            </a:pPr>
            <a:r>
              <a:rPr lang="en-US" altLang="zh-CN" sz="2000" b="1">
                <a:solidFill>
                  <a:schemeClr val="tx1"/>
                </a:solidFill>
                <a:latin typeface="+mn-ea"/>
                <a:cs typeface="+mn-ea"/>
                <a:sym typeface="+mn-ea"/>
              </a:rPr>
              <a:t>Sense of Community Belonging:</a:t>
            </a:r>
            <a:endParaRPr lang="en-US" altLang="zh-CN" sz="2000" b="1">
              <a:solidFill>
                <a:schemeClr val="tx1"/>
              </a:solidFill>
              <a:latin typeface="+mn-ea"/>
              <a:cs typeface="+mn-ea"/>
              <a:sym typeface="+mn-ea"/>
            </a:endParaRPr>
          </a:p>
        </p:txBody>
      </p:sp>
      <p:sp>
        <p:nvSpPr>
          <p:cNvPr id="21" name="矩形 20"/>
          <p:cNvSpPr/>
          <p:nvPr>
            <p:custDataLst>
              <p:tags r:id="rId12"/>
            </p:custDataLst>
          </p:nvPr>
        </p:nvSpPr>
        <p:spPr>
          <a:xfrm>
            <a:off x="1460823" y="2714704"/>
            <a:ext cx="7809230" cy="828040"/>
          </a:xfrm>
          <a:prstGeom prst="rect">
            <a:avLst/>
          </a:prstGeom>
          <a:noFill/>
        </p:spPr>
        <p:txBody>
          <a:bodyPr wrap="square" lIns="0" tIns="0" rIns="0" bIns="0" rtlCol="0" anchor="ctr" anchorCtr="0">
            <a:noAutofit/>
          </a:bodyPr>
          <a:p>
            <a:pPr>
              <a:lnSpc>
                <a:spcPct val="150000"/>
              </a:lnSpc>
              <a:spcBef>
                <a:spcPct val="0"/>
              </a:spcBef>
              <a:spcAft>
                <a:spcPct val="0"/>
              </a:spcAft>
            </a:pPr>
            <a:r>
              <a:rPr lang="en-US" altLang="zh-CN" sz="1400">
                <a:solidFill>
                  <a:schemeClr val="tx1">
                    <a:lumMod val="85000"/>
                    <a:lumOff val="15000"/>
                  </a:schemeClr>
                </a:solidFill>
                <a:latin typeface="+mn-ea"/>
                <a:cs typeface="+mn-ea"/>
                <a:sym typeface="+mn-ea"/>
              </a:rPr>
              <a:t>Users can find communities that align with their interests on short video platforms, such as DIY enthusiasts, fitness groups, or mental health support communities. This sense of belonging enhances their social experience.</a:t>
            </a:r>
            <a:endParaRPr lang="en-US" altLang="zh-CN" sz="1400">
              <a:solidFill>
                <a:schemeClr val="tx1">
                  <a:lumMod val="85000"/>
                  <a:lumOff val="15000"/>
                </a:schemeClr>
              </a:solidFill>
              <a:latin typeface="+mn-ea"/>
              <a:cs typeface="+mn-ea"/>
              <a:sym typeface="+mn-ea"/>
            </a:endParaRPr>
          </a:p>
        </p:txBody>
      </p:sp>
      <p:sp>
        <p:nvSpPr>
          <p:cNvPr id="29" name="椭圆 28"/>
          <p:cNvSpPr/>
          <p:nvPr>
            <p:custDataLst>
              <p:tags r:id="rId13"/>
            </p:custDataLst>
          </p:nvPr>
        </p:nvSpPr>
        <p:spPr>
          <a:xfrm>
            <a:off x="3894455" y="128270"/>
            <a:ext cx="1485900" cy="1165860"/>
          </a:xfrm>
          <a:prstGeom prst="ellipse">
            <a:avLst/>
          </a:prstGeom>
          <a:gradFill>
            <a:gsLst>
              <a:gs pos="100000">
                <a:schemeClr val="accent1"/>
              </a:gs>
              <a:gs pos="50000">
                <a:schemeClr val="accent1">
                  <a:lumMod val="80000"/>
                  <a:lumOff val="20000"/>
                </a:schemeClr>
              </a:gs>
              <a:gs pos="0">
                <a:schemeClr val="accent1">
                  <a:lumMod val="60000"/>
                  <a:lumOff val="40000"/>
                </a:schemeClr>
              </a:gs>
            </a:gsLst>
            <a:lin ang="16200000" scaled="0"/>
          </a:gradFill>
          <a:ln>
            <a:noFill/>
          </a:ln>
          <a:effectLst>
            <a:outerShdw blurRad="215900" dist="381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p>
            <a:pPr algn="ctr">
              <a:spcBef>
                <a:spcPct val="0"/>
              </a:spcBef>
              <a:spcAft>
                <a:spcPct val="0"/>
              </a:spcAft>
            </a:pPr>
            <a:r>
              <a:rPr lang="en-US" altLang="zh-CN" sz="1900" b="1" dirty="0">
                <a:solidFill>
                  <a:srgbClr val="FFFFFF"/>
                </a:solidFill>
                <a:latin typeface="+mn-ea"/>
                <a:cs typeface="+mn-ea"/>
              </a:rPr>
              <a:t>Key Findings:</a:t>
            </a:r>
            <a:endParaRPr lang="en-US" altLang="zh-CN" sz="1900" b="1" dirty="0">
              <a:solidFill>
                <a:srgbClr val="FFFFFF"/>
              </a:solidFill>
              <a:latin typeface="+mn-ea"/>
              <a:cs typeface="+mn-ea"/>
            </a:endParaRPr>
          </a:p>
        </p:txBody>
      </p:sp>
    </p:spTree>
    <p:custDataLst>
      <p:tags r:id="rId14"/>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lstStyle/>
          <a:p>
            <a:r>
              <a:rPr lang="en-US" altLang="zh-CN"/>
              <a:t>Innovative Perspectives:</a:t>
            </a:r>
            <a:endParaRPr lang="en-US" altLang="zh-CN"/>
          </a:p>
        </p:txBody>
      </p:sp>
      <p:sp>
        <p:nvSpPr>
          <p:cNvPr id="3" name="Content Placeholder 2"/>
          <p:cNvSpPr>
            <a:spLocks noGrp="1"/>
          </p:cNvSpPr>
          <p:nvPr>
            <p:ph idx="1"/>
          </p:nvPr>
        </p:nvSpPr>
        <p:spPr/>
        <p:txBody>
          <a:bodyPr>
            <a:normAutofit fontScale="60000"/>
          </a:bodyPr>
          <a:lstStyle/>
          <a:p>
            <a:r>
              <a:rPr lang="en-US" altLang="zh-CN"/>
              <a:t>I plan to innovate in the following three areas:</a:t>
            </a:r>
            <a:endParaRPr lang="en-US" altLang="zh-CN"/>
          </a:p>
          <a:p>
            <a:endParaRPr lang="en-US" altLang="zh-CN"/>
          </a:p>
          <a:p>
            <a:pPr marL="0" indent="0">
              <a:buNone/>
            </a:pPr>
            <a:r>
              <a:rPr lang="en-US" altLang="zh-CN" sz="2800"/>
              <a:t>       Exploring a new perspective on the positive impacts of short videos on users.</a:t>
            </a:r>
            <a:endParaRPr lang="en-US" altLang="zh-CN" sz="2800"/>
          </a:p>
          <a:p>
            <a:pPr marL="0" indent="0">
              <a:buNone/>
            </a:pPr>
            <a:r>
              <a:rPr lang="en-US" altLang="zh-CN" sz="2000"/>
              <a:t>          My research aims to explore how to effectively use social media to support emotional expression and resonance, while mitigating the risks posed by misinformation and negative interactions, promoting the positive development of users' mental health.</a:t>
            </a:r>
            <a:endParaRPr lang="en-US" altLang="zh-CN" sz="2000"/>
          </a:p>
          <a:p>
            <a:endParaRPr lang="en-US" altLang="zh-CN" sz="1400"/>
          </a:p>
          <a:p>
            <a:pPr marL="0" indent="0">
              <a:buNone/>
            </a:pPr>
            <a:r>
              <a:rPr lang="en-US" altLang="zh-CN" sz="2800"/>
              <a:t>     New applications combining social media and mental health.</a:t>
            </a:r>
            <a:endParaRPr lang="en-US" altLang="zh-CN" sz="2800"/>
          </a:p>
          <a:p>
            <a:endParaRPr lang="zh-CN" altLang="en-US" sz="1200"/>
          </a:p>
          <a:p>
            <a:pPr marL="0" indent="0">
              <a:buNone/>
            </a:pPr>
            <a:r>
              <a:rPr lang="en-US" altLang="zh-CN" sz="1200"/>
              <a:t>    </a:t>
            </a:r>
            <a:r>
              <a:rPr lang="en-US" altLang="zh-CN" sz="2000"/>
              <a:t>     My research will explore how social media communities (such as support groups) provide peer support to help users gain emotional support, as well as how short videos can be used to spread mental health knowledge and raise public awareness of mental health.</a:t>
            </a:r>
            <a:endParaRPr lang="en-US" altLang="zh-CN" sz="2000"/>
          </a:p>
          <a:p>
            <a:pPr marL="0" indent="0">
              <a:buNone/>
            </a:pPr>
            <a:r>
              <a:rPr lang="en-US" altLang="zh-CN" sz="2800"/>
              <a:t>      Interdisciplinary research that breaks traditional perceptions (combining digital media,       1    big  data, and mental health).</a:t>
            </a:r>
            <a:endParaRPr lang="en-US" altLang="zh-CN" sz="2800"/>
          </a:p>
          <a:p>
            <a:pPr marL="0" indent="0">
              <a:buNone/>
            </a:pPr>
            <a:r>
              <a:rPr lang="en-US" altLang="zh-CN" sz="2000"/>
              <a:t>         My research will explore how to optimize technology by recommending social media platforms use algorithms to better identify and guide users with psychological issues; at the same time, promote collaboration with psychologists or organizations to create content with a positive impact; and study how to balance the freedom of psychological expression with content moderation to protect users from secondary harm.</a:t>
            </a:r>
            <a:endParaRPr lang="en-US" altLang="zh-CN" sz="2000"/>
          </a:p>
        </p:txBody>
      </p:sp>
      <p:sp>
        <p:nvSpPr>
          <p:cNvPr id="22" name="椭圆 21"/>
          <p:cNvSpPr/>
          <p:nvPr>
            <p:custDataLst>
              <p:tags r:id="rId1"/>
            </p:custDataLst>
          </p:nvPr>
        </p:nvSpPr>
        <p:spPr>
          <a:xfrm>
            <a:off x="221377" y="2300106"/>
            <a:ext cx="513398" cy="513398"/>
          </a:xfrm>
          <a:prstGeom prst="ellipse">
            <a:avLst/>
          </a:prstGeom>
          <a:gradFill>
            <a:gsLst>
              <a:gs pos="93000">
                <a:schemeClr val="accent1"/>
              </a:gs>
              <a:gs pos="0">
                <a:schemeClr val="accent1">
                  <a:lumMod val="40000"/>
                  <a:lumOff val="60000"/>
                </a:schemeClr>
              </a:gs>
            </a:gsLst>
            <a:lin ang="5400000" scaled="1"/>
          </a:gradFill>
          <a:ln w="4445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p>
        </p:txBody>
      </p:sp>
      <p:sp>
        <p:nvSpPr>
          <p:cNvPr id="4" name="椭圆 3"/>
          <p:cNvSpPr/>
          <p:nvPr>
            <p:custDataLst>
              <p:tags r:id="rId2"/>
            </p:custDataLst>
          </p:nvPr>
        </p:nvSpPr>
        <p:spPr>
          <a:xfrm>
            <a:off x="221377" y="3429136"/>
            <a:ext cx="513398" cy="513398"/>
          </a:xfrm>
          <a:prstGeom prst="ellipse">
            <a:avLst/>
          </a:prstGeom>
          <a:gradFill>
            <a:gsLst>
              <a:gs pos="93000">
                <a:schemeClr val="accent1"/>
              </a:gs>
              <a:gs pos="0">
                <a:schemeClr val="accent1">
                  <a:lumMod val="40000"/>
                  <a:lumOff val="60000"/>
                </a:schemeClr>
              </a:gs>
            </a:gsLst>
            <a:lin ang="5400000" scaled="1"/>
          </a:gradFill>
          <a:ln w="4445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p>
        </p:txBody>
      </p:sp>
      <p:sp>
        <p:nvSpPr>
          <p:cNvPr id="5" name="椭圆 4"/>
          <p:cNvSpPr/>
          <p:nvPr>
            <p:custDataLst>
              <p:tags r:id="rId3"/>
            </p:custDataLst>
          </p:nvPr>
        </p:nvSpPr>
        <p:spPr>
          <a:xfrm>
            <a:off x="221377" y="4367666"/>
            <a:ext cx="513398" cy="513398"/>
          </a:xfrm>
          <a:prstGeom prst="ellipse">
            <a:avLst/>
          </a:prstGeom>
          <a:gradFill>
            <a:gsLst>
              <a:gs pos="93000">
                <a:schemeClr val="accent1"/>
              </a:gs>
              <a:gs pos="0">
                <a:schemeClr val="accent1">
                  <a:lumMod val="40000"/>
                  <a:lumOff val="60000"/>
                </a:schemeClr>
              </a:gs>
            </a:gsLst>
            <a:lin ang="5400000" scaled="1"/>
          </a:gradFill>
          <a:ln w="4445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3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wrap="square">
            <a:normAutofit/>
          </a:bodyPr>
          <a:lstStyle/>
          <a:p>
            <a:r>
              <a:rPr lang="en-US" altLang="zh-CN"/>
              <a:t>Future Plans</a:t>
            </a:r>
            <a:endParaRPr lang="en-US" altLang="zh-CN"/>
          </a:p>
        </p:txBody>
      </p:sp>
      <p:sp>
        <p:nvSpPr>
          <p:cNvPr id="5" name="任意多边形: 形状 3"/>
          <p:cNvSpPr/>
          <p:nvPr>
            <p:custDataLst>
              <p:tags r:id="rId2"/>
            </p:custDataLst>
          </p:nvPr>
        </p:nvSpPr>
        <p:spPr>
          <a:xfrm rot="10800000">
            <a:off x="4873744" y="2745891"/>
            <a:ext cx="4592329" cy="3206145"/>
          </a:xfrm>
          <a:custGeom>
            <a:avLst/>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 name="connsiteX0-1" fmla="*/ 2584395 w 2695478"/>
              <a:gd name="connsiteY0-2" fmla="*/ 1865811 h 1865811"/>
              <a:gd name="connsiteX1-3" fmla="*/ 111083 w 2695478"/>
              <a:gd name="connsiteY1-4" fmla="*/ 1865811 h 1865811"/>
              <a:gd name="connsiteX2-5" fmla="*/ 0 w 2695478"/>
              <a:gd name="connsiteY2-6" fmla="*/ 1754728 h 1865811"/>
              <a:gd name="connsiteX3-7" fmla="*/ 0 w 2695478"/>
              <a:gd name="connsiteY3-8" fmla="*/ 373502 h 1865811"/>
              <a:gd name="connsiteX4-9" fmla="*/ 111083 w 2695478"/>
              <a:gd name="connsiteY4-10" fmla="*/ 262419 h 1865811"/>
              <a:gd name="connsiteX5-11" fmla="*/ 1139340 w 2695478"/>
              <a:gd name="connsiteY5-12" fmla="*/ 262419 h 1865811"/>
              <a:gd name="connsiteX6-13" fmla="*/ 1575299 w 2695478"/>
              <a:gd name="connsiteY6-14" fmla="*/ 0 h 1865811"/>
              <a:gd name="connsiteX7-15" fmla="*/ 1556139 w 2695478"/>
              <a:gd name="connsiteY7-16" fmla="*/ 262419 h 1865811"/>
              <a:gd name="connsiteX8-17" fmla="*/ 2584395 w 2695478"/>
              <a:gd name="connsiteY8-18" fmla="*/ 262419 h 1865811"/>
              <a:gd name="connsiteX9-19" fmla="*/ 2695478 w 2695478"/>
              <a:gd name="connsiteY9-20" fmla="*/ 373502 h 1865811"/>
              <a:gd name="connsiteX10-21" fmla="*/ 2695478 w 2695478"/>
              <a:gd name="connsiteY10-22" fmla="*/ 1754728 h 1865811"/>
              <a:gd name="connsiteX11-23" fmla="*/ 2584395 w 2695478"/>
              <a:gd name="connsiteY11-24" fmla="*/ 1865811 h 186581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Lst>
            <a:rect l="l" t="t" r="r" b="b"/>
            <a:pathLst>
              <a:path w="2695478" h="1865811">
                <a:moveTo>
                  <a:pt x="2584395" y="1865811"/>
                </a:moveTo>
                <a:lnTo>
                  <a:pt x="111083" y="1865811"/>
                </a:lnTo>
                <a:cubicBezTo>
                  <a:pt x="49734" y="1865811"/>
                  <a:pt x="0" y="1816077"/>
                  <a:pt x="0" y="1754728"/>
                </a:cubicBezTo>
                <a:lnTo>
                  <a:pt x="0" y="373502"/>
                </a:lnTo>
                <a:cubicBezTo>
                  <a:pt x="0" y="312153"/>
                  <a:pt x="49734" y="262419"/>
                  <a:pt x="111083" y="262419"/>
                </a:cubicBezTo>
                <a:lnTo>
                  <a:pt x="1139340" y="262419"/>
                </a:lnTo>
                <a:lnTo>
                  <a:pt x="1575299" y="0"/>
                </a:lnTo>
                <a:lnTo>
                  <a:pt x="1556139" y="262419"/>
                </a:lnTo>
                <a:lnTo>
                  <a:pt x="2584395" y="262419"/>
                </a:lnTo>
                <a:cubicBezTo>
                  <a:pt x="2645744" y="262419"/>
                  <a:pt x="2695478" y="312153"/>
                  <a:pt x="2695478" y="373502"/>
                </a:cubicBezTo>
                <a:lnTo>
                  <a:pt x="2695478" y="1754728"/>
                </a:lnTo>
                <a:cubicBezTo>
                  <a:pt x="2695478" y="1816077"/>
                  <a:pt x="2645744" y="1865811"/>
                  <a:pt x="2584395" y="1865811"/>
                </a:cubicBezTo>
                <a:close/>
              </a:path>
            </a:pathLst>
          </a:custGeom>
          <a:solidFill>
            <a:srgbClr val="FFFFFF">
              <a:alpha val="15000"/>
            </a:srgbClr>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dirty="0"/>
          </a:p>
        </p:txBody>
      </p:sp>
      <p:sp>
        <p:nvSpPr>
          <p:cNvPr id="7" name="矩形 6"/>
          <p:cNvSpPr/>
          <p:nvPr>
            <p:custDataLst>
              <p:tags r:id="rId3"/>
            </p:custDataLst>
          </p:nvPr>
        </p:nvSpPr>
        <p:spPr>
          <a:xfrm>
            <a:off x="5372846" y="3027191"/>
            <a:ext cx="3809302" cy="2105625"/>
          </a:xfrm>
          <a:prstGeom prst="rect">
            <a:avLst/>
          </a:prstGeom>
          <a:noFill/>
        </p:spPr>
        <p:txBody>
          <a:bodyPr vert="horz" wrap="square" lIns="0" tIns="0" rIns="0" bIns="0" rtlCol="0" anchor="ctr" anchorCtr="0">
            <a:noAutofit/>
          </a:bodyPr>
          <a:p>
            <a:pPr algn="just">
              <a:lnSpc>
                <a:spcPct val="150000"/>
              </a:lnSpc>
              <a:spcBef>
                <a:spcPct val="0"/>
              </a:spcBef>
              <a:spcAft>
                <a:spcPct val="0"/>
              </a:spcAft>
            </a:pPr>
            <a:r>
              <a:rPr lang="en-US" altLang="zh-CN" sz="2000" dirty="0">
                <a:solidFill>
                  <a:schemeClr val="tx1">
                    <a:lumMod val="85000"/>
                    <a:lumOff val="15000"/>
                  </a:schemeClr>
                </a:solidFill>
                <a:latin typeface="+mn-ea"/>
                <a:cs typeface="+mn-ea"/>
                <a:sym typeface="+mn-ea"/>
              </a:rPr>
              <a:t>Practical Application: Exploring how to apply research findings to serve the industry and society.</a:t>
            </a:r>
            <a:endParaRPr lang="en-US" altLang="zh-CN" sz="2000" dirty="0">
              <a:solidFill>
                <a:schemeClr val="tx1">
                  <a:lumMod val="85000"/>
                  <a:lumOff val="15000"/>
                </a:schemeClr>
              </a:solidFill>
              <a:latin typeface="+mn-ea"/>
              <a:cs typeface="+mn-ea"/>
              <a:sym typeface="+mn-ea"/>
            </a:endParaRPr>
          </a:p>
        </p:txBody>
      </p:sp>
      <p:sp>
        <p:nvSpPr>
          <p:cNvPr id="8" name="任意多边形: 形状 8"/>
          <p:cNvSpPr/>
          <p:nvPr>
            <p:custDataLst>
              <p:tags r:id="rId4"/>
            </p:custDataLst>
          </p:nvPr>
        </p:nvSpPr>
        <p:spPr>
          <a:xfrm rot="10800000">
            <a:off x="-307770" y="1628310"/>
            <a:ext cx="5431862" cy="3861663"/>
          </a:xfrm>
          <a:custGeom>
            <a:avLst/>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 name="connsiteX0-1" fmla="*/ 2584395 w 2695478"/>
              <a:gd name="connsiteY0-2" fmla="*/ 1859172 h 1859172"/>
              <a:gd name="connsiteX1-3" fmla="*/ 111083 w 2695478"/>
              <a:gd name="connsiteY1-4" fmla="*/ 1859172 h 1859172"/>
              <a:gd name="connsiteX2-5" fmla="*/ 0 w 2695478"/>
              <a:gd name="connsiteY2-6" fmla="*/ 1748089 h 1859172"/>
              <a:gd name="connsiteX3-7" fmla="*/ 0 w 2695478"/>
              <a:gd name="connsiteY3-8" fmla="*/ 366863 h 1859172"/>
              <a:gd name="connsiteX4-9" fmla="*/ 111083 w 2695478"/>
              <a:gd name="connsiteY4-10" fmla="*/ 255780 h 1859172"/>
              <a:gd name="connsiteX5-11" fmla="*/ 1139340 w 2695478"/>
              <a:gd name="connsiteY5-12" fmla="*/ 255780 h 1859172"/>
              <a:gd name="connsiteX6-13" fmla="*/ 1043632 w 2695478"/>
              <a:gd name="connsiteY6-14" fmla="*/ 0 h 1859172"/>
              <a:gd name="connsiteX7-15" fmla="*/ 1556139 w 2695478"/>
              <a:gd name="connsiteY7-16" fmla="*/ 255780 h 1859172"/>
              <a:gd name="connsiteX8-17" fmla="*/ 2584395 w 2695478"/>
              <a:gd name="connsiteY8-18" fmla="*/ 255780 h 1859172"/>
              <a:gd name="connsiteX9-19" fmla="*/ 2695478 w 2695478"/>
              <a:gd name="connsiteY9-20" fmla="*/ 366863 h 1859172"/>
              <a:gd name="connsiteX10-21" fmla="*/ 2695478 w 2695478"/>
              <a:gd name="connsiteY10-22" fmla="*/ 1748089 h 1859172"/>
              <a:gd name="connsiteX11-23" fmla="*/ 2584395 w 2695478"/>
              <a:gd name="connsiteY11-24" fmla="*/ 1859172 h 185917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Lst>
            <a:rect l="l" t="t" r="r" b="b"/>
            <a:pathLst>
              <a:path w="2695478" h="1859172">
                <a:moveTo>
                  <a:pt x="2584395" y="1859172"/>
                </a:moveTo>
                <a:lnTo>
                  <a:pt x="111083" y="1859172"/>
                </a:lnTo>
                <a:cubicBezTo>
                  <a:pt x="49734" y="1859172"/>
                  <a:pt x="0" y="1809438"/>
                  <a:pt x="0" y="1748089"/>
                </a:cubicBezTo>
                <a:lnTo>
                  <a:pt x="0" y="366863"/>
                </a:lnTo>
                <a:cubicBezTo>
                  <a:pt x="0" y="305514"/>
                  <a:pt x="49734" y="255780"/>
                  <a:pt x="111083" y="255780"/>
                </a:cubicBezTo>
                <a:lnTo>
                  <a:pt x="1139340" y="255780"/>
                </a:lnTo>
                <a:lnTo>
                  <a:pt x="1043632" y="0"/>
                </a:lnTo>
                <a:lnTo>
                  <a:pt x="1556139" y="255780"/>
                </a:lnTo>
                <a:lnTo>
                  <a:pt x="2584395" y="255780"/>
                </a:lnTo>
                <a:cubicBezTo>
                  <a:pt x="2645744" y="255780"/>
                  <a:pt x="2695478" y="305514"/>
                  <a:pt x="2695478" y="366863"/>
                </a:cubicBezTo>
                <a:lnTo>
                  <a:pt x="2695478" y="1748089"/>
                </a:lnTo>
                <a:cubicBezTo>
                  <a:pt x="2695478" y="1809438"/>
                  <a:pt x="2645744" y="1859172"/>
                  <a:pt x="2584395" y="1859172"/>
                </a:cubicBezTo>
                <a:close/>
              </a:path>
            </a:pathLst>
          </a:custGeom>
          <a:gradFill>
            <a:gsLst>
              <a:gs pos="0">
                <a:schemeClr val="accent1">
                  <a:lumMod val="100000"/>
                </a:schemeClr>
              </a:gs>
              <a:gs pos="50000">
                <a:schemeClr val="accent1"/>
              </a:gs>
            </a:gsLst>
            <a:lin ang="13800000" scaled="0"/>
          </a:gradFill>
          <a:ln>
            <a:noFill/>
          </a:ln>
          <a:effectLst>
            <a:outerShdw blurRad="228600" dist="177800" dir="3780000" algn="t" rotWithShape="0">
              <a:schemeClr val="accent1">
                <a:alpha val="20000"/>
              </a:schemeClr>
            </a:outerShdw>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p>
            <a:pPr algn="ctr"/>
            <a:endParaRPr lang="zh-CN" altLang="en-US" sz="4000" b="1" dirty="0"/>
          </a:p>
        </p:txBody>
      </p:sp>
      <p:sp>
        <p:nvSpPr>
          <p:cNvPr id="10" name="矩形 9"/>
          <p:cNvSpPr/>
          <p:nvPr>
            <p:custDataLst>
              <p:tags r:id="rId5"/>
            </p:custDataLst>
          </p:nvPr>
        </p:nvSpPr>
        <p:spPr>
          <a:xfrm>
            <a:off x="167838" y="2006128"/>
            <a:ext cx="4481121" cy="2468839"/>
          </a:xfrm>
          <a:prstGeom prst="rect">
            <a:avLst/>
          </a:prstGeom>
          <a:noFill/>
        </p:spPr>
        <p:txBody>
          <a:bodyPr vert="horz" wrap="square" lIns="0" tIns="0" rIns="0" bIns="0" rtlCol="0" anchor="ctr" anchorCtr="0">
            <a:noAutofit/>
          </a:bodyPr>
          <a:p>
            <a:pPr algn="just">
              <a:lnSpc>
                <a:spcPct val="150000"/>
              </a:lnSpc>
              <a:spcBef>
                <a:spcPct val="0"/>
              </a:spcBef>
              <a:spcAft>
                <a:spcPct val="0"/>
              </a:spcAft>
            </a:pPr>
            <a:r>
              <a:rPr lang="en-US" altLang="zh-CN" sz="2000" dirty="0">
                <a:solidFill>
                  <a:schemeClr val="lt1">
                    <a:lumMod val="100000"/>
                  </a:schemeClr>
                </a:solidFill>
                <a:latin typeface="+mn-ea"/>
                <a:cs typeface="+mn-ea"/>
                <a:sym typeface="+mn-ea"/>
              </a:rPr>
              <a:t>In-depth Research: Exploring how additional variables influence user behavior and psychology.</a:t>
            </a:r>
            <a:endParaRPr lang="en-US" altLang="zh-CN" sz="2000" dirty="0">
              <a:solidFill>
                <a:schemeClr val="lt1">
                  <a:lumMod val="100000"/>
                </a:schemeClr>
              </a:solidFill>
              <a:latin typeface="+mn-ea"/>
              <a:cs typeface="+mn-ea"/>
              <a:sym typeface="+mn-ea"/>
            </a:endParaRPr>
          </a:p>
        </p:txBody>
      </p:sp>
    </p:spTree>
    <p:custDataLst>
      <p:tags r:id="rId6"/>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i*13"/>
  <p:tag name="KSO_WM_UNIT_LAYERLEVEL" val="1"/>
  <p:tag name="KSO_WM_TAG_VERSION" val="3.0"/>
  <p:tag name="KSO_WM_BEAUTIFY_FLAG" val="#wm#"/>
  <p:tag name="KSO_WM_UNIT_TYPE" val="i"/>
  <p:tag name="KSO_WM_UNIT_INDEX" val="13"/>
</p:tagLst>
</file>

<file path=ppt/tags/tag6.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0.66"/>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ID" val="_1*i*1"/>
  <p:tag name="KSO_WM_UNIT_LAYERLEVEL" val="1"/>
  <p:tag name="KSO_WM_TAG_VERSION" val="3.0"/>
  <p:tag name="KSO_WM_BEAUTIFY_FLAG" val="#wm#"/>
  <p:tag name="KSO_WM_UNIT_TYPE" val="i"/>
  <p:tag name="KSO_WM_UNIT_INDEX" val="1"/>
</p:tagLst>
</file>

<file path=ppt/tags/tag7.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0.32"/>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3"/>
  <p:tag name="KSO_WM_UNIT_ID" val="_1*i*3"/>
  <p:tag name="KSO_WM_UNIT_LAYERLEVEL" val="1"/>
  <p:tag name="KSO_WM_TAG_VERSION" val="3.0"/>
  <p:tag name="KSO_WM_BEAUTIFY_FLAG" val="#wm#"/>
</p:tagLst>
</file>

<file path=ppt/tags/tag8.xml><?xml version="1.0" encoding="utf-8"?>
<p:tagLst xmlns:p="http://schemas.openxmlformats.org/presentationml/2006/main">
  <p:tag name="KSO_WM_UNIT_ISCONTENTSTITLE" val="0"/>
  <p:tag name="KSO_WM_UNIT_ISNUMDGMTITLE" val="0"/>
  <p:tag name="KSO_WM_UNIT_PRESET_TEXT" val=" WPS,a click to unlimited possibilities"/>
  <p:tag name="KSO_WM_UNIT_NOCLEAR" val="0"/>
  <p:tag name="KSO_WM_UNIT_VALUE" val="17"/>
  <p:tag name="KSO_WM_UNIT_HIGHLIGHT" val="0"/>
  <p:tag name="KSO_WM_UNIT_COMPATIBLE" val="0"/>
  <p:tag name="KSO_WM_UNIT_DIAGRAM_ISNUMVISUAL" val="0"/>
  <p:tag name="KSO_WM_UNIT_DIAGRAM_ISREFERUNIT" val="0"/>
  <p:tag name="KSO_WM_UNIT_TYPE" val="b"/>
  <p:tag name="KSO_WM_UNIT_INDEX" val="1"/>
  <p:tag name="KSO_WM_UNIT_ID" val="_1*b*1"/>
  <p:tag name="KSO_WM_UNIT_LAYERLEVEL" val="1"/>
  <p:tag name="KSO_WM_TAG_VERSION" val="3.0"/>
  <p:tag name="KSO_WM_BEAUTIFY_FLAG" val="#wm#"/>
  <p:tag name="KSO_WM_UNIT_CONTENT_GROUP_TYPE" val="contentchip"/>
</p:tagLst>
</file>

<file path=ppt/tags/tag9.xml><?xml version="1.0" encoding="utf-8"?>
<p:tagLst xmlns:p="http://schemas.openxmlformats.org/presentationml/2006/main">
  <p:tag name="KSO_WM_UNIT_ISCONTENTSTITLE" val="0"/>
  <p:tag name="KSO_WM_UNIT_ISNUMDGMTITLE" val="0"/>
  <p:tag name="KSO_WM_UNIT_PRESET_TEXT" val="添加文档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a*1"/>
  <p:tag name="KSO_WM_UNIT_LAYERLEVEL" val="1"/>
  <p:tag name="KSO_WM_TAG_VERSION" val="3.0"/>
  <p:tag name="KSO_WM_BEAUTIFY_FLAG" val="#wm#"/>
  <p:tag name="KSO_WM_UNIT_CONTENT_GROUP_TYPE" val="contentchip"/>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f*4"/>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4"/>
</p:tagLst>
</file>

<file path=ppt/tags/tag14.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VALUE" val="330"/>
  <p:tag name="KSO_WM_UNIT_TYPE" val="f"/>
  <p:tag name="KSO_WM_UNIT_INDEX" val="1"/>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i*13"/>
  <p:tag name="KSO_WM_UNIT_LAYERLEVEL" val="1"/>
  <p:tag name="KSO_WM_TAG_VERSION" val="3.0"/>
  <p:tag name="KSO_WM_BEAUTIFY_FLAG" val="#wm#"/>
  <p:tag name="KSO_WM_UNIT_TYPE" val="i"/>
  <p:tag name="KSO_WM_UNIT_INDEX" val="13"/>
</p:tagLst>
</file>

<file path=ppt/tags/tag21.xml><?xml version="1.0" encoding="utf-8"?>
<p:tagLst xmlns:p="http://schemas.openxmlformats.org/presentationml/2006/main">
  <p:tag name="KSO_WM_UNIT_ISCONTENTSTITLE" val="1"/>
  <p:tag name="KSO_WM_UNIT_ISNUMDGMTITLE" val="0"/>
  <p:tag name="KSO_WM_UNIT_PRESET_TEXT" val="目录"/>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3*a*1"/>
  <p:tag name="KSO_WM_UNIT_LAYERLEVEL" val="1"/>
  <p:tag name="KSO_WM_TAG_VERSION" val="3.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i*2"/>
  <p:tag name="KSO_WM_UNIT_LAYERLEVEL" val="1"/>
  <p:tag name="KSO_WM_TAG_VERSION" val="3.0"/>
  <p:tag name="KSO_WM_BEAUTIFY_FLAG" val="#wm#"/>
  <p:tag name="KSO_WM_UNIT_TYPE" val="i"/>
  <p:tag name="KSO_WM_UNIT_INDEX" val="2"/>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i*3"/>
  <p:tag name="KSO_WM_UNIT_LAYERLEVEL" val="1"/>
  <p:tag name="KSO_WM_TAG_VERSION" val="3.0"/>
  <p:tag name="KSO_WM_BEAUTIFY_FLAG" val="#wm#"/>
  <p:tag name="KSO_WM_UNIT_TYPE" val="i"/>
  <p:tag name="KSO_WM_UNIT_INDEX" val="3"/>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i*13"/>
  <p:tag name="KSO_WM_UNIT_LAYERLEVEL" val="1"/>
  <p:tag name="KSO_WM_TAG_VERSION" val="3.0"/>
  <p:tag name="KSO_WM_BEAUTIFY_FLAG" val="#wm#"/>
  <p:tag name="KSO_WM_UNIT_TYPE" val="i"/>
  <p:tag name="KSO_WM_UNIT_INDEX" val="13"/>
</p:tagLst>
</file>

<file path=ppt/tags/tag28.xml><?xml version="1.0" encoding="utf-8"?>
<p:tagLst xmlns:p="http://schemas.openxmlformats.org/presentationml/2006/main">
  <p:tag name="KSO_WM_UNIT_ISCONTENTSTITLE" val="0"/>
  <p:tag name="KSO_WM_UNIT_ISNUMDGMTITLE" val="0"/>
  <p:tag name="KSO_WM_UNIT_PRESET_TEXT" val="添加章节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4*a*1"/>
  <p:tag name="KSO_WM_UNIT_LAYERLEVEL" val="1"/>
  <p:tag name="KSO_WM_TAG_VERSION" val="3.0"/>
  <p:tag name="KSO_WM_BEAUTIFY_FLAG" val="#wm#"/>
  <p:tag name="KSO_WM_UNIT_CONTENT_GROUP_TYPE" val="contentchip"/>
</p:tagLst>
</file>

<file path=ppt/tags/tag29.xml><?xml version="1.0" encoding="utf-8"?>
<p:tagLst xmlns:p="http://schemas.openxmlformats.org/presentationml/2006/main">
  <p:tag name="KSO_WM_UNIT_PRESET_TEXT" val="PART ONE"/>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_4*e*1"/>
  <p:tag name="KSO_WM_UNIT_LAYERLEVEL" val="1"/>
  <p:tag name="KSO_WM_TAG_VERSION" val="3.0"/>
  <p:tag name="KSO_WM_BEAUTIFY_FLAG" val="#wm#"/>
  <p:tag name="KSO_WM_UNIT_CONTENT_GROUP_TYPE" val="contentchip"/>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33.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4*i*2"/>
  <p:tag name="KSO_WM_UNIT_LAYERLEVEL" val="1"/>
  <p:tag name="KSO_WM_TAG_VERSION" val="3.0"/>
  <p:tag name="KSO_WM_BEAUTIFY_FLAG" val="#wm#"/>
</p:tagLst>
</file>

<file path=ppt/tags/tag34.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0.32"/>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3"/>
  <p:tag name="KSO_WM_UNIT_ID" val="_4*i*3"/>
  <p:tag name="KSO_WM_UNIT_LAYERLEVEL" val="1"/>
  <p:tag name="KSO_WM_TAG_VERSION" val="3.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1"/>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f*2"/>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2"/>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a*1_1"/>
  <p:tag name="KSO_WM_UNIT_LAYERLEVEL" val="1_1"/>
  <p:tag name="KSO_WM_TAG_VERSION" val="3.0"/>
  <p:tag name="KSO_WM_BEAUTIFY_FLAG" val="#wm#"/>
  <p:tag name="KSO_WM_UNIT_PRESET_TEXT" val="单击此处编辑母版文本样式"/>
  <p:tag name="KSO_WM_UNIT_NOCLEAR" val="0"/>
  <p:tag name="KSO_WM_UNIT_TYPE" val="h_a"/>
  <p:tag name="KSO_WM_UNIT_INDEX" val="1_1"/>
  <p:tag name="KSO_WM_UNIT_ISCONTENTSTITLE" val="0"/>
  <p:tag name="KSO_WM_UNIT_ISNUMDGMTITLE" val="0"/>
  <p:tag name="KSO_WM_UNIT_VALUE" val="19"/>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f*1_1"/>
  <p:tag name="KSO_WM_UNIT_LAYERLEVEL" val="1_1"/>
  <p:tag name="KSO_WM_TAG_VERSION" val="3.0"/>
  <p:tag name="KSO_WM_BEAUTIFY_FLAG" val="#wm#"/>
  <p:tag name="KSO_WM_UNIT_SUBTYPE" val="a"/>
  <p:tag name="KSO_WM_UNIT_PRESET_TEXT" val="单击此处编辑母版文本样式&#10;二级&#10;三级&#10;四级&#10;五级"/>
  <p:tag name="KSO_WM_UNIT_NOCLEAR" val="0"/>
  <p:tag name="KSO_WM_UNIT_VALUE" val="128"/>
  <p:tag name="KSO_WM_UNIT_TYPE" val="h_f"/>
  <p:tag name="KSO_WM_UNIT_INDEX" val="1_1"/>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a*2_1"/>
  <p:tag name="KSO_WM_UNIT_LAYERLEVEL" val="1_1"/>
  <p:tag name="KSO_WM_TAG_VERSION" val="3.0"/>
  <p:tag name="KSO_WM_BEAUTIFY_FLAG" val="#wm#"/>
  <p:tag name="KSO_WM_UNIT_PRESET_TEXT" val="单击此处编辑母版文本样式"/>
  <p:tag name="KSO_WM_UNIT_NOCLEAR" val="0"/>
  <p:tag name="KSO_WM_UNIT_TYPE" val="h_a"/>
  <p:tag name="KSO_WM_UNIT_INDEX" val="2_1"/>
  <p:tag name="KSO_WM_UNIT_ISCONTENTSTITLE" val="0"/>
  <p:tag name="KSO_WM_UNIT_ISNUMDGMTITLE" val="0"/>
  <p:tag name="KSO_WM_UNIT_VALUE" val="19"/>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h_f*2_1"/>
  <p:tag name="KSO_WM_UNIT_LAYERLEVEL" val="1_1"/>
  <p:tag name="KSO_WM_TAG_VERSION" val="3.0"/>
  <p:tag name="KSO_WM_BEAUTIFY_FLAG" val="#wm#"/>
  <p:tag name="KSO_WM_UNIT_SUBTYPE" val="a"/>
  <p:tag name="KSO_WM_UNIT_PRESET_TEXT" val="单击此处编辑母版文本样式&#10;二级&#10;三级&#10;四级&#10;五级"/>
  <p:tag name="KSO_WM_UNIT_NOCLEAR" val="0"/>
  <p:tag name="KSO_WM_UNIT_VALUE" val="128"/>
  <p:tag name="KSO_WM_UNIT_TYPE" val="h_f"/>
  <p:tag name="KSO_WM_UNIT_INDEX" val="2_1"/>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TYPE" val="a"/>
  <p:tag name="KSO_WM_UNIT_INDEX" val="1"/>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VALUE" val="396"/>
  <p:tag name="KSO_WM_UNIT_TYPE" val="f"/>
  <p:tag name="KSO_WM_UNIT_INDEX" val="1"/>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b*1"/>
  <p:tag name="KSO_WM_UNIT_LAYERLEVEL" val="1"/>
  <p:tag name="KSO_WM_TAG_VERSION" val="3.0"/>
  <p:tag name="KSO_WM_BEAUTIFY_FLAG" val="#wm#"/>
  <p:tag name="KSO_WM_UNIT_ISCONTENTSTITLE" val="0"/>
  <p:tag name="KSO_WM_UNIT_ISNUMDGMTITLE" val="0"/>
  <p:tag name="KSO_WM_UNIT_PRESET_TEXT" val="单击此处编辑母版副标题样式"/>
  <p:tag name="KSO_WM_UNIT_NOCLEAR" val="0"/>
  <p:tag name="KSO_WM_UNIT_VALUE" val="40"/>
  <p:tag name="KSO_WM_UNIT_TYPE" val="b"/>
  <p:tag name="KSO_WM_UNIT_INDEX" val="1"/>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TYPE" val="a"/>
  <p:tag name="KSO_WM_UNIT_INDEX" val="1"/>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i*13"/>
  <p:tag name="KSO_WM_UNIT_LAYERLEVEL" val="1"/>
  <p:tag name="KSO_WM_TAG_VERSION" val="3.0"/>
  <p:tag name="KSO_WM_BEAUTIFY_FLAG" val="#wm#"/>
  <p:tag name="KSO_WM_UNIT_TYPE" val="i"/>
  <p:tag name="KSO_WM_UNIT_INDEX" val="13"/>
</p:tagLst>
</file>

<file path=ppt/tags/tag66.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0.66"/>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ID" val="_11*i*1"/>
  <p:tag name="KSO_WM_UNIT_LAYERLEVEL" val="1"/>
  <p:tag name="KSO_WM_TAG_VERSION" val="3.0"/>
  <p:tag name="KSO_WM_BEAUTIFY_FLAG" val="#wm#"/>
  <p:tag name="KSO_WM_UNIT_TYPE" val="i"/>
  <p:tag name="KSO_WM_UNIT_INDEX" val="1"/>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70.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1"/>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11*i*2"/>
  <p:tag name="KSO_WM_UNIT_LAYERLEVEL" val="1"/>
  <p:tag name="KSO_WM_TAG_VERSION" val="3.0"/>
  <p:tag name="KSO_WM_BEAUTIFY_FLAG" val="#wm#"/>
</p:tagLst>
</file>

<file path=ppt/tags/tag71.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0.32"/>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3"/>
  <p:tag name="KSO_WM_UNIT_ID" val="_11*i*3"/>
  <p:tag name="KSO_WM_UNIT_LAYERLEVEL" val="1"/>
  <p:tag name="KSO_WM_TAG_VERSION" val="3.0"/>
  <p:tag name="KSO_WM_BEAUTIFY_FLAG" val="#wm#"/>
</p:tagLst>
</file>

<file path=ppt/tags/tag72.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1*a*1"/>
  <p:tag name="KSO_WM_UNIT_LAYERLEVEL" val="1"/>
  <p:tag name="KSO_WM_TAG_VERSION" val="3.0"/>
  <p:tag name="KSO_WM_BEAUTIFY_FLAG" val="#wm#"/>
  <p:tag name="KSO_WM_UNIT_CONTENT_GROUP_TYPE" val="titlestyle"/>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f*4"/>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4"/>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i*1"/>
  <p:tag name="KSO_WM_UNIT_LAYERLEVEL" val="1"/>
  <p:tag name="KSO_WM_TAG_VERSION" val="3.0"/>
  <p:tag name="KSO_WM_BEAUTIFY_FLAG" val="#wm#"/>
  <p:tag name="KSO_WM_UNIT_TYPE" val="i"/>
  <p:tag name="KSO_WM_UNIT_INDEX" val="1"/>
</p:tagLst>
</file>

<file path=ppt/tags/tag75.xml><?xml version="1.0" encoding="utf-8"?>
<p:tagLst xmlns:p="http://schemas.openxmlformats.org/presentationml/2006/main">
  <p:tag name="KSO_WM_UNIT_FILL_FORE_SCHEMECOLOR_INDEX_1_BRIGHTNESS" val="0"/>
  <p:tag name="KSO_WM_UNIT_FILL_FORE_SCHEMECOLOR_INDEX_1" val="14"/>
  <p:tag name="KSO_WM_UNIT_FILL_FORE_SCHEMECOLOR_INDEX_1_POS" val="0"/>
  <p:tag name="KSO_WM_UNIT_FILL_FORE_SCHEMECOLOR_INDEX_1_TRANS" val="0.72"/>
  <p:tag name="KSO_WM_UNIT_TEXT_FILL_FORE_SCHEMECOLOR_INDEX_BRIGHTNESS" val="0"/>
  <p:tag name="KSO_WM_UNIT_TEXT_FILL_FORE_SCHEMECOLOR_INDEX" val="2"/>
  <p:tag name="KSO_WM_UNIT_TEXT_FILL_TYPE" val="1"/>
  <p:tag name="KSO_WM_UNIT_HIGHLIGHT" val="0"/>
  <p:tag name="KSO_WM_UNIT_COMPATIBLE" val="0"/>
  <p:tag name="KSO_WM_UNIT_DIAGRAM_ISNUMVISUAL" val="0"/>
  <p:tag name="KSO_WM_UNIT_DIAGRAM_ISREFERUNIT" val="0"/>
  <p:tag name="KSO_WM_UNIT_TYPE" val="i"/>
  <p:tag name="KSO_WM_UNIT_INDEX" val="2"/>
  <p:tag name="KSO_WM_UNIT_ID" val="_0*i*2"/>
  <p:tag name="KSO_WM_UNIT_LAYERLEVEL" val="1"/>
  <p:tag name="KSO_WM_TAG_VERSION" val="3.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a*1"/>
  <p:tag name="KSO_WM_UNIT_LAYERLEVEL" val="1"/>
  <p:tag name="KSO_WM_TAG_VERSION" val="1.0"/>
  <p:tag name="KSO_WM_BEAUTIFY_FLAG" val="#wm#"/>
  <p:tag name="KSO_WM_UNIT_ISCONTENTSTITLE" val="0"/>
  <p:tag name="KSO_WM_UNIT_ISNUMDGMTITLE" val="0"/>
  <p:tag name="KSO_WM_UNIT_PRESET_TEXT" val="单击此处编辑母版标题样式"/>
  <p:tag name="KSO_WM_UNIT_NOCLEAR" val="0"/>
  <p:tag name="KSO_WM_UNIT_TYPE" val="a"/>
  <p:tag name="KSO_WM_UNIT_INDEX" val="1"/>
  <p:tag name="KSO_WM_TEMPLATE_CATEGORY" val="custom"/>
  <p:tag name="KSO_WM_TEMPLATE_INDEX" val="20230311"/>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f*1"/>
  <p:tag name="KSO_WM_UNIT_LAYERLEVEL" val="1"/>
  <p:tag name="KSO_WM_TAG_VERSION" val="1.0"/>
  <p:tag name="KSO_WM_BEAUTIFY_FLAG" val="#wm#"/>
  <p:tag name="KSO_WM_UNIT_SUBTYPE" val="a"/>
  <p:tag name="KSO_WM_UNIT_PRESET_TEXT" val="单击此处编辑母版文本样式&#10;第二级&#10;第三级&#10;第四级&#10;第五级"/>
  <p:tag name="KSO_WM_UNIT_NOCLEAR" val="0"/>
  <p:tag name="KSO_WM_UNIT_TYPE" val="f"/>
  <p:tag name="KSO_WM_UNIT_INDEX" val="1"/>
  <p:tag name="KSO_WM_TEMPLATE_CATEGORY" val="custom"/>
  <p:tag name="KSO_WM_TEMPLATE_INDEX" val="20230311"/>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81.xml><?xml version="1.0" encoding="utf-8"?>
<p:tagLst xmlns:p="http://schemas.openxmlformats.org/presentationml/2006/main">
  <p:tag name="KSO_WM_TEMPLATE_SUBCATEGORY" val="29"/>
  <p:tag name="KSO_WM_TEMPLATE_MASTER_TYPE" val="0"/>
  <p:tag name="KSO_WM_TEMPLATE_COLOR_TYPE" val="0"/>
  <p:tag name="KSO_WM_TAG_VERSION" val="3.0"/>
  <p:tag name="KSO_WM_BEAUTIFY_FLAG" val="#wm#"/>
  <p:tag name="KSO_WM_TEMPLATE_CATEGORY" val="custom"/>
  <p:tag name="KSO_WM_TEMPLATE_INDEX" val="20230311"/>
  <p:tag name="KSO_WM_TEMPLATE_THUMBS_INDEX" val="1、9"/>
</p:tagLst>
</file>

<file path=ppt/tags/tag8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1"/>
  <p:tag name="KSO_WM_UNIT_ID" val="_1*i*1"/>
  <p:tag name="KSO_WM_UNIT_LAYERLEVEL" val="1"/>
  <p:tag name="KSO_WM_TAG_VERSION" val="3.0"/>
</p:tagLst>
</file>

<file path=ppt/tags/tag83.xml><?xml version="1.0" encoding="utf-8"?>
<p:tagLst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Lst>
</file>

<file path=ppt/tags/tag84.xml><?xml version="1.0" encoding="utf-8"?>
<p:tagLst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TYPE" val="i"/>
  <p:tag name="KSO_WM_UNIT_INDEX" val="3"/>
  <p:tag name="KSO_WM_UNIT_ID" val="_1*i*3"/>
  <p:tag name="KSO_WM_UNIT_LAYERLEVEL" val="1"/>
  <p:tag name="KSO_WM_TAG_VERSION" val="3.0"/>
</p:tagLst>
</file>

<file path=ppt/tags/tag85.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4"/>
  <p:tag name="KSO_WM_UNIT_ID" val="_1*i*4"/>
  <p:tag name="KSO_WM_UNIT_LAYERLEVEL" val="1"/>
  <p:tag name="KSO_WM_TAG_VERSION" val="3.0"/>
</p:tagLst>
</file>

<file path=ppt/tags/tag86.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5"/>
  <p:tag name="KSO_WM_UNIT_ID" val="_1*i*5"/>
  <p:tag name="KSO_WM_UNIT_LAYERLEVEL" val="1"/>
  <p:tag name="KSO_WM_TAG_VERSION" val="3.0"/>
</p:tagLst>
</file>

<file path=ppt/tags/tag87.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6"/>
  <p:tag name="KSO_WM_UNIT_ID" val="_1*i*6"/>
  <p:tag name="KSO_WM_UNIT_LAYERLEVEL" val="1"/>
  <p:tag name="KSO_WM_TAG_VERSION" val="3.0"/>
</p:tagLst>
</file>

<file path=ppt/tags/tag88.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7"/>
  <p:tag name="KSO_WM_UNIT_ID" val="_1*i*7"/>
  <p:tag name="KSO_WM_UNIT_LAYERLEVEL" val="1"/>
  <p:tag name="KSO_WM_TAG_VERSION" val="3.0"/>
</p:tagLst>
</file>

<file path=ppt/tags/tag89.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8"/>
  <p:tag name="KSO_WM_UNIT_ID" val="_1*i*8"/>
  <p:tag name="KSO_WM_UNIT_LAYERLEVEL" val="1"/>
  <p:tag name="KSO_WM_TAG_VERSION" val="3.0"/>
</p:tagLst>
</file>

<file path=ppt/tags/tag90.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9"/>
  <p:tag name="KSO_WM_UNIT_ID" val="_1*i*9"/>
  <p:tag name="KSO_WM_UNIT_LAYERLEVEL" val="1"/>
  <p:tag name="KSO_WM_TAG_VERSION" val="3.0"/>
</p:tagLst>
</file>

<file path=ppt/tags/tag91.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CONTENT_GROUP_TYPE" val="contentchip"/>
  <p:tag name="KSO_WM_UNIT_TYPE" val="i"/>
  <p:tag name="KSO_WM_UNIT_INDEX" val="10"/>
  <p:tag name="KSO_WM_UNIT_ID" val="_1*i*10"/>
  <p:tag name="KSO_WM_UNIT_LAYERLEVEL" val="1"/>
  <p:tag name="KSO_WM_TAG_VERSION" val="3.0"/>
</p:tagLst>
</file>

<file path=ppt/tags/tag9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TYPE" val="i"/>
  <p:tag name="KSO_WM_UNIT_INDEX" val="11"/>
  <p:tag name="KSO_WM_UNIT_ID" val="_1*i*11"/>
  <p:tag name="KSO_WM_UNIT_LAYERLEVEL" val="1"/>
  <p:tag name="KSO_WM_TAG_VERSION" val="3.0"/>
</p:tagLst>
</file>

<file path=ppt/tags/tag93.xml><?xml version="1.0" encoding="utf-8"?>
<p:tagLst xmlns:p="http://schemas.openxmlformats.org/presentationml/2006/main">
  <p:tag name="KSO_WM_UNIT_ISCONTENTSTITLE" val="0"/>
  <p:tag name="KSO_WM_UNIT_ISNUMDGMTITLE" val="0"/>
  <p:tag name="KSO_WM_UNIT_PRESET_TEXT" val="单击添加文档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a*1"/>
  <p:tag name="KSO_WM_UNIT_LAYERLEVEL" val="1"/>
  <p:tag name="KSO_WM_TAG_VERSION" val="3.0"/>
  <p:tag name="KSO_WM_BEAUTIFY_FLAG" val="#wm#"/>
  <p:tag name="KSO_WM_UNIT_CONTENT_GROUP_TYPE" val="contentchip"/>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f*4"/>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4"/>
</p:tagLst>
</file>

<file path=ppt/tags/tag98.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2*f*1"/>
  <p:tag name="KSO_WM_UNIT_LAYERLEVEL" val="1"/>
  <p:tag name="KSO_WM_TAG_VERSION" val="3.0"/>
  <p:tag name="KSO_WM_BEAUTIFY_FLAG" val="#wm#"/>
  <p:tag name="KSO_WM_UNIT_PRESET_TEXT" val="单击此处编辑母版文本样式&#10;第二级&#10;第三级&#10;第四级&#10;第五级"/>
</p:tagLst>
</file>

<file path=ppt/tags/tag99.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2*i*1"/>
  <p:tag name="KSO_WM_UNIT_LAYERLEVEL" val="1"/>
  <p:tag name="KSO_WM_TAG_VERSION" val="3.0"/>
  <p:tag name="KSO_WM_UNIT_TYPE" val="i"/>
  <p:tag name="KSO_WM_UNIT_INDEX" val="1"/>
  <p:tag name="KSO_WM_UNIT_CONTENT_GROUP_TYPE" val="titlestyle"/>
</p:tagLst>
</file>

<file path=ppt/tags/tag100.xml><?xml version="1.0" encoding="utf-8"?>
<p:tagLst xmlns:p="http://schemas.openxmlformats.org/presentationml/2006/main">
  <p:tag name="KSO_WM_UNIT_ISCONTENTSTITLE" val="0"/>
  <p:tag name="KSO_WM_UNIT_ISNUMDGMTITLE" val="0"/>
  <p:tag name="KSO_WM_UNIT_PRESET_TEXT" val="单击此处添加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2*a*1"/>
  <p:tag name="KSO_WM_UNIT_LAYERLEVEL" val="1"/>
  <p:tag name="KSO_WM_TAG_VERSION" val="3.0"/>
  <p:tag name="KSO_WM_BEAUTIFY_FLAG" val="#wm#"/>
  <p:tag name="KSO_WM_UNIT_CONTENT_GROUP_TYPE" val="titlestyle"/>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04.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3*i*1"/>
  <p:tag name="KSO_WM_UNIT_LAYERLEVEL" val="1"/>
  <p:tag name="KSO_WM_TAG_VERSION" val="3.0"/>
  <p:tag name="KSO_WM_UNIT_TYPE" val="i"/>
  <p:tag name="KSO_WM_UNIT_INDEX" val="1"/>
</p:tagLst>
</file>

<file path=ppt/tags/tag105.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3*i*3"/>
  <p:tag name="KSO_WM_UNIT_LAYERLEVEL" val="1"/>
  <p:tag name="KSO_WM_TAG_VERSION" val="3.0"/>
  <p:tag name="KSO_WM_UNIT_TYPE" val="i"/>
  <p:tag name="KSO_WM_UNIT_INDEX" val="3"/>
</p:tagLst>
</file>

<file path=ppt/tags/tag106.xml><?xml version="1.0" encoding="utf-8"?>
<p:tagLst xmlns:p="http://schemas.openxmlformats.org/presentationml/2006/main">
  <p:tag name="KSO_WM_UNIT_ISCONTENTSTITLE" val="1"/>
  <p:tag name="KSO_WM_UNIT_ISNUMDGMTITLE" val="0"/>
  <p:tag name="KSO_WM_UNIT_PRESET_TEXT" val="目录"/>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3*a*1"/>
  <p:tag name="KSO_WM_UNIT_LAYERLEVEL" val="1"/>
  <p:tag name="KSO_WM_TAG_VERSION" val="3.0"/>
  <p:tag name="KSO_WM_BEAUTIFY_FLAG" val="#wm#"/>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110.xml><?xml version="1.0" encoding="utf-8"?>
<p:tagLst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4*i*1"/>
  <p:tag name="KSO_WM_UNIT_LAYERLEVEL" val="1"/>
  <p:tag name="KSO_WM_TAG_VERSION" val="3.0"/>
  <p:tag name="KSO_WM_UNIT_TYPE" val="i"/>
  <p:tag name="KSO_WM_UNIT_INDEX" val="1"/>
</p:tagLst>
</file>

<file path=ppt/tags/tag111.xml><?xml version="1.0" encoding="utf-8"?>
<p:tagLst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4*i*2"/>
  <p:tag name="KSO_WM_UNIT_LAYERLEVEL" val="1"/>
  <p:tag name="KSO_WM_TAG_VERSION" val="3.0"/>
  <p:tag name="KSO_WM_UNIT_TYPE" val="i"/>
  <p:tag name="KSO_WM_UNIT_INDEX" val="2"/>
</p:tagLst>
</file>

<file path=ppt/tags/tag11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4*i*3"/>
  <p:tag name="KSO_WM_UNIT_LAYERLEVEL" val="1"/>
  <p:tag name="KSO_WM_TAG_VERSION" val="3.0"/>
  <p:tag name="KSO_WM_UNIT_TYPE" val="i"/>
  <p:tag name="KSO_WM_UNIT_INDEX" val="3"/>
</p:tagLst>
</file>

<file path=ppt/tags/tag113.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4*i*4"/>
  <p:tag name="KSO_WM_UNIT_LAYERLEVEL" val="1"/>
  <p:tag name="KSO_WM_TAG_VERSION" val="3.0"/>
  <p:tag name="KSO_WM_UNIT_CONTENT_GROUP_TYPE" val="contentchip"/>
  <p:tag name="KSO_WM_UNIT_TYPE" val="i"/>
  <p:tag name="KSO_WM_UNIT_INDEX" val="4"/>
</p:tagLst>
</file>

<file path=ppt/tags/tag114.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4*i*5"/>
  <p:tag name="KSO_WM_UNIT_LAYERLEVEL" val="1"/>
  <p:tag name="KSO_WM_TAG_VERSION" val="3.0"/>
  <p:tag name="KSO_WM_UNIT_TYPE" val="i"/>
  <p:tag name="KSO_WM_UNIT_INDEX" val="5"/>
</p:tagLst>
</file>

<file path=ppt/tags/tag115.xml><?xml version="1.0" encoding="utf-8"?>
<p:tagLst xmlns:p="http://schemas.openxmlformats.org/presentationml/2006/main">
  <p:tag name="KSO_WM_UNIT_PRESET_TEXT" val="01"/>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_4*e*1"/>
  <p:tag name="KSO_WM_UNIT_LAYERLEVEL" val="1"/>
  <p:tag name="KSO_WM_TAG_VERSION" val="3.0"/>
  <p:tag name="KSO_WM_BEAUTIFY_FLAG" val="#wm#"/>
</p:tagLst>
</file>

<file path=ppt/tags/tag116.xml><?xml version="1.0" encoding="utf-8"?>
<p:tagLst xmlns:p="http://schemas.openxmlformats.org/presentationml/2006/main">
  <p:tag name="KSO_WM_UNIT_ISCONTENTSTITLE" val="0"/>
  <p:tag name="KSO_WM_UNIT_ISNUMDGMTITLE" val="0"/>
  <p:tag name="KSO_WM_UNIT_PRESET_TEXT" val="添加章节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4*a*1"/>
  <p:tag name="KSO_WM_UNIT_LAYERLEVEL" val="1"/>
  <p:tag name="KSO_WM_TAG_VERSION" val="3.0"/>
  <p:tag name="KSO_WM_BEAUTIFY_FLAG" val="#wm#"/>
  <p:tag name="KSO_WM_UNIT_CONTENT_GROUP_TYPE" val="contentchip"/>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120.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5*f*1"/>
  <p:tag name="KSO_WM_UNIT_LAYERLEVEL" val="1"/>
  <p:tag name="KSO_WM_TAG_VERSION" val="3.0"/>
  <p:tag name="KSO_WM_BEAUTIFY_FLAG" val="#wm#"/>
  <p:tag name="KSO_WM_UNIT_PRESET_TEXT" val="单击此处编辑母版文本样式&#10;第二级&#10;第三级&#10;第四级&#10;第五级"/>
</p:tagLst>
</file>

<file path=ppt/tags/tag121.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2"/>
  <p:tag name="KSO_WM_UNIT_ID" val="_5*f*2"/>
  <p:tag name="KSO_WM_UNIT_LAYERLEVEL" val="1"/>
  <p:tag name="KSO_WM_TAG_VERSION" val="3.0"/>
  <p:tag name="KSO_WM_BEAUTIFY_FLAG" val="#wm#"/>
  <p:tag name="KSO_WM_UNIT_PRESET_TEXT" val="单击此处编辑母版文本样式&#10;第二级&#10;第三级&#10;第四级&#10;第五级"/>
</p:tagLst>
</file>

<file path=ppt/tags/tag12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5*i*1"/>
  <p:tag name="KSO_WM_UNIT_LAYERLEVEL" val="1"/>
  <p:tag name="KSO_WM_TAG_VERSION" val="3.0"/>
  <p:tag name="KSO_WM_UNIT_TYPE" val="i"/>
  <p:tag name="KSO_WM_UNIT_INDEX" val="1"/>
  <p:tag name="KSO_WM_UNIT_CONTENT_GROUP_TYPE" val="titlestyle"/>
</p:tagLst>
</file>

<file path=ppt/tags/tag123.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5*a*1"/>
  <p:tag name="KSO_WM_UNIT_LAYERLEVEL" val="1"/>
  <p:tag name="KSO_WM_TAG_VERSION" val="3.0"/>
  <p:tag name="KSO_WM_BEAUTIFY_FLAG" val="#wm#"/>
  <p:tag name="KSO_WM_UNIT_CONTENT_GROUP_TYPE" val="titlestyle"/>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127.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2_1"/>
  <p:tag name="KSO_WM_UNIT_ID" val="_6*h_f*2_1"/>
  <p:tag name="KSO_WM_UNIT_LAYERLEVEL" val="1_1"/>
  <p:tag name="KSO_WM_TAG_VERSION" val="3.0"/>
  <p:tag name="KSO_WM_BEAUTIFY_FLAG" val="#wm#"/>
  <p:tag name="KSO_WM_UNIT_PRESET_TEXT" val="单击此处编辑母版文本样式&#10;第二级&#10;第三级&#10;第四级&#10;第五级"/>
</p:tagLst>
</file>

<file path=ppt/tags/tag128.xml><?xml version="1.0" encoding="utf-8"?>
<p:tagLst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2_1"/>
  <p:tag name="KSO_WM_UNIT_ID" val="_6*h_a*2_1"/>
  <p:tag name="KSO_WM_UNIT_LAYERLEVEL" val="1_1"/>
  <p:tag name="KSO_WM_TAG_VERSION" val="3.0"/>
  <p:tag name="KSO_WM_BEAUTIFY_FLAG" val="#wm#"/>
</p:tagLst>
</file>

<file path=ppt/tags/tag129.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1_1"/>
  <p:tag name="KSO_WM_UNIT_ID" val="_6*h_f*1_1"/>
  <p:tag name="KSO_WM_UNIT_LAYERLEVEL" val="1_1"/>
  <p:tag name="KSO_WM_TAG_VERSION" val="3.0"/>
  <p:tag name="KSO_WM_BEAUTIFY_FLAG" val="#wm#"/>
  <p:tag name="KSO_WM_UNIT_PRESET_TEXT" val="单击此处编辑母版文本样式&#10;第二级&#10;第三级&#10;第四级&#10;第五级"/>
</p:tagLst>
</file>

<file path=ppt/tags/tag130.xml><?xml version="1.0" encoding="utf-8"?>
<p:tagLst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1_1"/>
  <p:tag name="KSO_WM_UNIT_ID" val="_6*h_a*1_1"/>
  <p:tag name="KSO_WM_UNIT_LAYERLEVEL" val="1_1"/>
  <p:tag name="KSO_WM_TAG_VERSION" val="3.0"/>
  <p:tag name="KSO_WM_BEAUTIFY_FLAG" val="#wm#"/>
</p:tagLst>
</file>

<file path=ppt/tags/tag131.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6*i*1"/>
  <p:tag name="KSO_WM_UNIT_LAYERLEVEL" val="1"/>
  <p:tag name="KSO_WM_TAG_VERSION" val="3.0"/>
  <p:tag name="KSO_WM_UNIT_TYPE" val="i"/>
  <p:tag name="KSO_WM_UNIT_INDEX" val="1"/>
  <p:tag name="KSO_WM_UNIT_CONTENT_GROUP_TYPE" val="titlestyle"/>
</p:tagLst>
</file>

<file path=ppt/tags/tag132.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6*a*1"/>
  <p:tag name="KSO_WM_UNIT_LAYERLEVEL" val="1"/>
  <p:tag name="KSO_WM_TAG_VERSION" val="3.0"/>
  <p:tag name="KSO_WM_BEAUTIFY_FLAG" val="#wm#"/>
  <p:tag name="KSO_WM_UNIT_CONTENT_GROUP_TYPE" val="titlestyle"/>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36.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7*i*1"/>
  <p:tag name="KSO_WM_UNIT_LAYERLEVEL" val="1"/>
  <p:tag name="KSO_WM_TAG_VERSION" val="3.0"/>
  <p:tag name="KSO_WM_UNIT_TYPE" val="i"/>
  <p:tag name="KSO_WM_UNIT_INDEX" val="1"/>
  <p:tag name="KSO_WM_UNIT_CONTENT_GROUP_TYPE" val="titlestyle"/>
</p:tagLst>
</file>

<file path=ppt/tags/tag137.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7*a*1"/>
  <p:tag name="KSO_WM_UNIT_LAYERLEVEL" val="1"/>
  <p:tag name="KSO_WM_TAG_VERSION" val="3.0"/>
  <p:tag name="KSO_WM_BEAUTIFY_FLAG" val="#wm#"/>
  <p:tag name="KSO_WM_UNIT_CONTENT_GROUP_TYPE" val="titlestyle"/>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41.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8*i*1"/>
  <p:tag name="KSO_WM_UNIT_LAYERLEVEL" val="1"/>
  <p:tag name="KSO_WM_TAG_VERSION" val="3.0"/>
  <p:tag name="KSO_WM_UNIT_TYPE" val="i"/>
  <p:tag name="KSO_WM_UNIT_INDEX" val="1"/>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45.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9*f*1"/>
  <p:tag name="KSO_WM_UNIT_LAYERLEVEL" val="1"/>
  <p:tag name="KSO_WM_TAG_VERSION" val="3.0"/>
  <p:tag name="KSO_WM_BEAUTIFY_FLAG" val="#wm#"/>
  <p:tag name="KSO_WM_UNIT_PRESET_TEXT" val="单击此处编辑母版文本样式&#10;第二级&#10;第三级&#10;第四级&#10;第五级"/>
</p:tagLst>
</file>

<file path=ppt/tags/tag146.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9*i*1"/>
  <p:tag name="KSO_WM_UNIT_LAYERLEVEL" val="1"/>
  <p:tag name="KSO_WM_TAG_VERSION" val="3.0"/>
  <p:tag name="KSO_WM_UNIT_TYPE" val="i"/>
  <p:tag name="KSO_WM_UNIT_INDEX" val="1"/>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50.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0*i*1"/>
  <p:tag name="KSO_WM_UNIT_LAYERLEVEL" val="1"/>
  <p:tag name="KSO_WM_TAG_VERSION" val="3.0"/>
  <p:tag name="KSO_WM_UNIT_CONTENT_GROUP_TYPE" val="titlestyle"/>
  <p:tag name="KSO_WM_UNIT_TYPE" val="i"/>
  <p:tag name="KSO_WM_UNIT_INDEX" val="1"/>
</p:tagLst>
</file>

<file path=ppt/tags/tag151.xml><?xml version="1.0" encoding="utf-8"?>
<p:tagLst xmlns:p="http://schemas.openxmlformats.org/presentationml/2006/main">
  <p:tag name="KSO_WM_UNIT_ISCONTENTSTITLE" val="0"/>
  <p:tag name="KSO_WM_UNIT_ISNUMDGMTITLE" val="0"/>
  <p:tag name="KSO_WM_UNIT_PRESET_TEXT" val="单击选择预设副标题"/>
  <p:tag name="KSO_WM_UNIT_NOCLEAR" val="0"/>
  <p:tag name="KSO_WM_UNIT_VALUE" val="17"/>
  <p:tag name="KSO_WM_UNIT_HIGHLIGHT" val="0"/>
  <p:tag name="KSO_WM_UNIT_COMPATIBLE" val="0"/>
  <p:tag name="KSO_WM_UNIT_DIAGRAM_ISNUMVISUAL" val="0"/>
  <p:tag name="KSO_WM_UNIT_DIAGRAM_ISREFERUNIT" val="0"/>
  <p:tag name="KSO_WM_UNIT_TYPE" val="b"/>
  <p:tag name="KSO_WM_UNIT_INDEX" val="1"/>
  <p:tag name="KSO_WM_UNIT_ID" val="_10*b*1"/>
  <p:tag name="KSO_WM_UNIT_LAYERLEVEL" val="1"/>
  <p:tag name="KSO_WM_TAG_VERSION" val="3.0"/>
  <p:tag name="KSO_WM_BEAUTIFY_FLAG" val="#wm#"/>
  <p:tag name="KSO_WM_UNIT_CONTENT_GROUP_TYPE" val="titlestyle"/>
</p:tagLst>
</file>

<file path=ppt/tags/tag152.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0*a*1"/>
  <p:tag name="KSO_WM_UNIT_LAYERLEVEL" val="1"/>
  <p:tag name="KSO_WM_TAG_VERSION" val="3.0"/>
  <p:tag name="KSO_WM_BEAUTIFY_FLAG" val="#wm#"/>
  <p:tag name="KSO_WM_UNIT_CONTENT_GROUP_TYPE" val="titlestyle"/>
</p:tagLst>
</file>

<file path=ppt/tags/tag1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56.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1"/>
  <p:tag name="KSO_WM_UNIT_LAYERLEVEL" val="1"/>
  <p:tag name="KSO_WM_TAG_VERSION" val="3.0"/>
  <p:tag name="KSO_WM_UNIT_TYPE" val="i"/>
  <p:tag name="KSO_WM_UNIT_INDEX" val="1"/>
</p:tagLst>
</file>

<file path=ppt/tags/tag157.xml><?xml version="1.0" encoding="utf-8"?>
<p:tagLst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11*i*2"/>
  <p:tag name="KSO_WM_UNIT_LAYERLEVEL" val="1"/>
  <p:tag name="KSO_WM_TAG_VERSION" val="3.0"/>
  <p:tag name="KSO_WM_UNIT_TYPE" val="i"/>
  <p:tag name="KSO_WM_UNIT_INDEX" val="2"/>
</p:tagLst>
</file>

<file path=ppt/tags/tag158.xml><?xml version="1.0" encoding="utf-8"?>
<p:tagLst xmlns:p="http://schemas.openxmlformats.org/presentationml/2006/main">
  <p:tag name="KSO_WM_UNIT_FILL_FORE_SCHEMECOLOR_INDEX_BRIGHTNESS" val="0"/>
  <p:tag name="KSO_WM_UNIT_FILL_FORE_SCHEMECOLOR_INDEX" val="14"/>
  <p:tag name="KSO_WM_UNIT_FILL_TYPE" val="1"/>
  <p:tag name="KSO_WM_UNIT_SHADOW_SCHEMECOLOR_INDEX_BRIGHTNESS" val="-0.5"/>
  <p:tag name="KSO_WM_UNIT_SHADOW_SCHEMECOLOR_INDEX" val="14"/>
  <p:tag name="KSO_WM_UNIT_TEXT_FILL_FORE_SCHEMECOLOR_INDEX_BRIGHTNESS" val="0"/>
  <p:tag name="KSO_WM_UNIT_TEXT_FILL_FORE_SCHEMECOLOR_INDEX" val="2"/>
  <p:tag name="KSO_WM_UNIT_TEXT_FILL_TYPE" val="1"/>
  <p:tag name="KSO_WM_BEAUTIFY_FLAG" val="#wm#"/>
  <p:tag name="KSO_WM_UNIT_HIGHLIGHT" val="0"/>
  <p:tag name="KSO_WM_UNIT_COMPATIBLE" val="0"/>
  <p:tag name="KSO_WM_UNIT_DIAGRAM_ISNUMVISUAL" val="0"/>
  <p:tag name="KSO_WM_UNIT_DIAGRAM_ISREFERUNIT" val="0"/>
  <p:tag name="KSO_WM_UNIT_ID" val="_11*i*3"/>
  <p:tag name="KSO_WM_UNIT_LAYERLEVEL" val="1"/>
  <p:tag name="KSO_WM_TAG_VERSION" val="3.0"/>
  <p:tag name="KSO_WM_UNIT_TYPE" val="i"/>
  <p:tag name="KSO_WM_UNIT_INDEX" val="3"/>
</p:tagLst>
</file>

<file path=ppt/tags/tag159.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4"/>
  <p:tag name="KSO_WM_UNIT_LAYERLEVEL" val="1"/>
  <p:tag name="KSO_WM_TAG_VERSION" val="3.0"/>
  <p:tag name="KSO_WM_UNIT_CONTENT_GROUP_TYPE" val="contentchip"/>
  <p:tag name="KSO_WM_UNIT_TYPE" val="i"/>
  <p:tag name="KSO_WM_UNIT_INDEX" val="4"/>
</p:tagLst>
</file>

<file path=ppt/tags/tag160.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5"/>
  <p:tag name="KSO_WM_UNIT_LAYERLEVEL" val="1"/>
  <p:tag name="KSO_WM_TAG_VERSION" val="3.0"/>
  <p:tag name="KSO_WM_UNIT_TYPE" val="i"/>
  <p:tag name="KSO_WM_UNIT_INDEX" val="5"/>
</p:tagLst>
</file>

<file path=ppt/tags/tag161.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6"/>
  <p:tag name="KSO_WM_UNIT_LAYERLEVEL" val="1"/>
  <p:tag name="KSO_WM_TAG_VERSION" val="3.0"/>
  <p:tag name="KSO_WM_UNIT_TYPE" val="i"/>
  <p:tag name="KSO_WM_UNIT_INDEX" val="6"/>
</p:tagLst>
</file>

<file path=ppt/tags/tag16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7"/>
  <p:tag name="KSO_WM_UNIT_LAYERLEVEL" val="1"/>
  <p:tag name="KSO_WM_TAG_VERSION" val="3.0"/>
  <p:tag name="KSO_WM_UNIT_TYPE" val="i"/>
  <p:tag name="KSO_WM_UNIT_INDEX" val="7"/>
</p:tagLst>
</file>

<file path=ppt/tags/tag163.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8"/>
  <p:tag name="KSO_WM_UNIT_LAYERLEVEL" val="1"/>
  <p:tag name="KSO_WM_TAG_VERSION" val="3.0"/>
  <p:tag name="KSO_WM_UNIT_CONTENT_GROUP_TYPE" val="contentchip"/>
  <p:tag name="KSO_WM_UNIT_TYPE" val="i"/>
  <p:tag name="KSO_WM_UNIT_INDEX" val="8"/>
</p:tagLst>
</file>

<file path=ppt/tags/tag164.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9"/>
  <p:tag name="KSO_WM_UNIT_LAYERLEVEL" val="1"/>
  <p:tag name="KSO_WM_TAG_VERSION" val="3.0"/>
  <p:tag name="KSO_WM_UNIT_CONTENT_GROUP_TYPE" val="contentchip"/>
  <p:tag name="KSO_WM_UNIT_TYPE" val="i"/>
  <p:tag name="KSO_WM_UNIT_INDEX" val="9"/>
</p:tagLst>
</file>

<file path=ppt/tags/tag165.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10"/>
  <p:tag name="KSO_WM_UNIT_LAYERLEVEL" val="1"/>
  <p:tag name="KSO_WM_TAG_VERSION" val="3.0"/>
  <p:tag name="KSO_WM_UNIT_CONTENT_GROUP_TYPE" val="contentchip"/>
  <p:tag name="KSO_WM_UNIT_TYPE" val="i"/>
  <p:tag name="KSO_WM_UNIT_INDEX" val="10"/>
</p:tagLst>
</file>

<file path=ppt/tags/tag166.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11*i*11"/>
  <p:tag name="KSO_WM_UNIT_LAYERLEVEL" val="1"/>
  <p:tag name="KSO_WM_TAG_VERSION" val="3.0"/>
  <p:tag name="KSO_WM_UNIT_TYPE" val="i"/>
  <p:tag name="KSO_WM_UNIT_INDEX" val="11"/>
</p:tagLst>
</file>

<file path=ppt/tags/tag167.xml><?xml version="1.0" encoding="utf-8"?>
<p:tagLst xmlns:p="http://schemas.openxmlformats.org/presentationml/2006/main">
  <p:tag name="KSO_WM_UNIT_ISCONTENTSTITLE" val="0"/>
  <p:tag name="KSO_WM_UNIT_ISNUMDGMTITLE" val="0"/>
  <p:tag name="KSO_WM_UNIT_PRESET_TEXT" val="THANK  YOU"/>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11*a*1"/>
  <p:tag name="KSO_WM_UNIT_LAYERLEVEL" val="1"/>
  <p:tag name="KSO_WM_TAG_VERSION" val="3.0"/>
  <p:tag name="KSO_WM_BEAUTIFY_FLAG" val="#wm#"/>
</p:tagLst>
</file>

<file path=ppt/tags/tag1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f*4"/>
  <p:tag name="KSO_WM_UNIT_LAYERLEVEL" val="1"/>
  <p:tag name="KSO_WM_TAG_VERSION" val="3.0"/>
  <p:tag name="KSO_WM_BEAUTIFY_FLAG" val="#wm#"/>
  <p:tag name="KSO_WM_UNIT_SUBTYPE" val="b"/>
  <p:tag name="KSO_WM_UNIT_PRESET_TEXT" val="署名占位符"/>
  <p:tag name="KSO_WM_UNIT_NOCLEAR" val="0"/>
  <p:tag name="KSO_WM_UNIT_VALUE" val="8"/>
  <p:tag name="KSO_WM_UNIT_TYPE" val="f"/>
  <p:tag name="KSO_WM_UNIT_INDEX" val="4"/>
</p:tagLst>
</file>

<file path=ppt/tags/tag172.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_0*i*1"/>
  <p:tag name="KSO_WM_UNIT_LAYERLEVEL" val="1"/>
  <p:tag name="KSO_WM_TAG_VERSION" val="3.0"/>
  <p:tag name="KSO_WM_UNIT_TYPE" val="i"/>
  <p:tag name="KSO_WM_UNIT_INDEX" val="1"/>
  <p:tag name="KSO_WM_UNIT_CONTENT_GROUP_TYPE" val="titlestyle"/>
</p:tagLst>
</file>

<file path=ppt/tags/tag1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a*1"/>
  <p:tag name="KSO_WM_UNIT_LAYERLEVEL" val="1"/>
  <p:tag name="KSO_WM_TAG_VERSION" val="1.0"/>
  <p:tag name="KSO_WM_BEAUTIFY_FLAG" val="#wm#"/>
  <p:tag name="KSO_WM_UNIT_ISCONTENTSTITLE" val="0"/>
  <p:tag name="KSO_WM_UNIT_ISNUMDGMTITLE" val="0"/>
  <p:tag name="KSO_WM_UNIT_PRESET_TEXT" val="单击此处编辑母版标题样式"/>
  <p:tag name="KSO_WM_UNIT_NOCLEAR" val="0"/>
  <p:tag name="KSO_WM_UNIT_TYPE" val="a"/>
  <p:tag name="KSO_WM_UNIT_INDEX" val="1"/>
  <p:tag name="KSO_WM_TEMPLATE_CATEGORY" val="custom"/>
  <p:tag name="KSO_WM_TEMPLATE_INDEX" val="20230314"/>
</p:tagLst>
</file>

<file path=ppt/tags/tag1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1"/>
  <p:tag name="KSO_WM_TEMPLATE_CATEGORY" val="custom"/>
  <p:tag name="KSO_WM_TEMPLATE_INDEX" val="20230314"/>
</p:tagLst>
</file>

<file path=ppt/tags/tag178.xml><?xml version="1.0" encoding="utf-8"?>
<p:tagLst xmlns:p="http://schemas.openxmlformats.org/presentationml/2006/main">
  <p:tag name="KSO_WM_TEMPLATE_SUBCATEGORY" val="29"/>
  <p:tag name="KSO_WM_TEMPLATE_MASTER_TYPE" val="0"/>
  <p:tag name="KSO_WM_TEMPLATE_COLOR_TYPE" val="0"/>
  <p:tag name="KSO_WM_TAG_VERSION" val="3.0"/>
  <p:tag name="KSO_WM_BEAUTIFY_FLAG" val="#wm#"/>
  <p:tag name="KSO_WM_TEMPLATE_CATEGORY" val="custom"/>
  <p:tag name="KSO_WM_TEMPLATE_INDEX" val="20230314"/>
  <p:tag name="KSO_WM_SPECIAL_SOURCE" val="bdnull"/>
  <p:tag name="KSO_WM_TEMPLATE_THUMBS_INDEX" val="1、9"/>
</p:tagLst>
</file>

<file path=ppt/tags/tag179.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180.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314_1*a*1"/>
  <p:tag name="KSO_WM_TEMPLATE_CATEGORY" val="custom"/>
  <p:tag name="KSO_WM_TEMPLATE_INDEX" val="20230314"/>
  <p:tag name="KSO_WM_UNIT_LAYERLEVEL" val="1"/>
  <p:tag name="KSO_WM_TAG_VERSION" val="3.0"/>
  <p:tag name="KSO_WM_BEAUTIFY_FLAG" val="#wm#"/>
  <p:tag name="KSO_WM_UNIT_CONTENT_GROUP_TYPE" val="contentchip"/>
  <p:tag name="KSO_WM_UNIT_PRESET_TEXT" val="单击添加文档标题"/>
  <p:tag name="KSO_WM_UNIT_TEXT_TYPE" val="1"/>
</p:tagLst>
</file>

<file path=ppt/tags/tag181.xml><?xml version="1.0" encoding="utf-8"?>
<p:tagLst xmlns:p="http://schemas.openxmlformats.org/presentationml/2006/main">
  <p:tag name="KSO_WM_UNIT_SUBTYPE" val="b"/>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custom20230314_1*f*1"/>
  <p:tag name="KSO_WM_TEMPLATE_CATEGORY" val="custom"/>
  <p:tag name="KSO_WM_TEMPLATE_INDEX" val="20230314"/>
  <p:tag name="KSO_WM_UNIT_LAYERLEVEL" val="1"/>
  <p:tag name="KSO_WM_TAG_VERSION" val="3.0"/>
  <p:tag name="KSO_WM_BEAUTIFY_FLAG" val="#wm#"/>
  <p:tag name="KSO_WM_UNIT_CONTENT_GROUP_TYPE" val="contentchip"/>
</p:tagLst>
</file>

<file path=ppt/tags/tag182.xml><?xml version="1.0" encoding="utf-8"?>
<p:tagLst xmlns:p="http://schemas.openxmlformats.org/presentationml/2006/main">
  <p:tag name="KSO_WM_SLIDE_ID" val="custom20230314_1"/>
  <p:tag name="KSO_WM_TEMPLATE_SUBCATEGORY" val="29"/>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20230314"/>
  <p:tag name="KSO_WM_SLIDE_TYPE" val="title"/>
  <p:tag name="KSO_WM_SLIDE_SUBTYPE" val="pureTxt"/>
  <p:tag name="KSO_WM_SLIDE_LAYOUT" val="a_f"/>
  <p:tag name="KSO_WM_SLIDE_LAYOUT_CNT" val="1_1"/>
  <p:tag name="KSO_WM_SPECIAL_SOURCE" val="bdnull"/>
  <p:tag name="KSO_WM_TEMPLATE_THUMBS_INDEX" val="1、9"/>
  <p:tag name="KSO_WM_SLIDE_CONTENT_AREA" val="{&quot;left&quot;:&quot;173.7&quot;,&quot;top&quot;:&quot;78.5&quot;,&quot;width&quot;:&quot;702.55&quot;,&quot;height&quot;:&quot;350.15&quot;}"/>
</p:tagLst>
</file>

<file path=ppt/tags/tag183.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311_7*a*1"/>
  <p:tag name="KSO_WM_TEMPLATE_CATEGORY" val="custom"/>
  <p:tag name="KSO_WM_TEMPLATE_INDEX" val="20230311"/>
  <p:tag name="KSO_WM_UNIT_LAYERLEVEL" val="1"/>
  <p:tag name="KSO_WM_TAG_VERSION" val="3.0"/>
  <p:tag name="KSO_WM_BEAUTIFY_FLAG" val="#wm#"/>
  <p:tag name="KSO_WM_UNIT_CONTENT_GROUP_TYPE" val="contentchip"/>
  <p:tag name="KSO_WM_UNIT_PRESET_TEXT" val="添加章节标题"/>
  <p:tag name="KSO_WM_UNIT_TEXT_TYPE" val="1"/>
</p:tagLst>
</file>

<file path=ppt/tags/tag184.xml><?xml version="1.0" encoding="utf-8"?>
<p:tagLst xmlns:p="http://schemas.openxmlformats.org/presentationml/2006/main">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custom20230311_7*e*1"/>
  <p:tag name="KSO_WM_TEMPLATE_CATEGORY" val="custom"/>
  <p:tag name="KSO_WM_TEMPLATE_INDEX" val="20230311"/>
  <p:tag name="KSO_WM_UNIT_LAYERLEVEL" val="1"/>
  <p:tag name="KSO_WM_TAG_VERSION" val="3.0"/>
  <p:tag name="KSO_WM_BEAUTIFY_FLAG" val="#wm#"/>
  <p:tag name="KSO_WM_UNIT_CONTENT_GROUP_TYPE" val="contentchip"/>
</p:tagLst>
</file>

<file path=ppt/tags/tag185.xml><?xml version="1.0" encoding="utf-8"?>
<p:tagLst xmlns:p="http://schemas.openxmlformats.org/presentationml/2006/main">
  <p:tag name="KSO_WM_SLIDE_ID" val="custom20230311_7"/>
  <p:tag name="KSO_WM_TEMPLATE_SUBCATEGORY" val="29"/>
  <p:tag name="KSO_WM_TEMPLATE_MASTER_TYPE" val="0"/>
  <p:tag name="KSO_WM_TEMPLATE_COLOR_TYPE" val="0"/>
  <p:tag name="KSO_WM_SLIDE_ITEM_CNT" val="0"/>
  <p:tag name="KSO_WM_SLIDE_INDEX" val="7"/>
  <p:tag name="KSO_WM_TAG_VERSION" val="3.0"/>
  <p:tag name="KSO_WM_BEAUTIFY_FLAG" val="#wm#"/>
  <p:tag name="KSO_WM_TEMPLATE_CATEGORY" val="custom"/>
  <p:tag name="KSO_WM_TEMPLATE_INDEX" val="20230311"/>
  <p:tag name="KSO_WM_SLIDE_LAYOUT" val="a_e"/>
  <p:tag name="KSO_WM_SLIDE_LAYOUT_CNT" val="1_1"/>
  <p:tag name="KSO_WM_SLIDE_TYPE" val="sectionTitle"/>
  <p:tag name="KSO_WM_SLIDE_SUBTYPE" val="pureTxt"/>
  <p:tag name="KSO_WM_SLIDE_CONTENT_AREA" val="{&quot;left&quot;:&quot;379.35&quot;,&quot;top&quot;:&quot;120.4&quot;,&quot;width&quot;:&quot;569.05&quot;,&quot;height&quot;:&quot;244.5&quot;}"/>
</p:tagLst>
</file>

<file path=ppt/tags/tag186.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custom20233376_1*f*1"/>
  <p:tag name="KSO_WM_TEMPLATE_CATEGORY" val="custom"/>
  <p:tag name="KSO_WM_TEMPLATE_INDEX" val="20233376"/>
  <p:tag name="KSO_WM_UNIT_LAYERLEVEL" val="1"/>
  <p:tag name="KSO_WM_TAG_VERSION" val="3.0"/>
  <p:tag name="KSO_WM_UNIT_TEXT_FILL_FORE_SCHEMECOLOR_INDEX_BRIGHTNESS" val="0.35"/>
  <p:tag name="KSO_WM_DIAGRAM_VERSION" val="3"/>
  <p:tag name="KSO_WM_DIAGRAM_COLOR_TRICK" val="1"/>
  <p:tag name="KSO_WM_DIAGRAM_COLOR_TEXT_CAN_REMOVE" val="n"/>
  <p:tag name="KSO_WM_UNIT_LINE_FORE_SCHEMECOLOR_INDEX" val="-2"/>
  <p:tag name="KSO_WM_UNIT_TEXT_FILL_FORE_SCHEMECOLOR_INDEX" val="1"/>
  <p:tag name="KSO_WM_UNIT_TEXT_FILL_TYPE" val="1"/>
  <p:tag name="KSO_WM_DIAGRAM_MAX_ITEMCNT" val="1"/>
  <p:tag name="KSO_WM_DIAGRAM_MIN_ITEMCNT" val="1"/>
  <p:tag name="KSO_WM_DIAGRAM_VIRTUALLY_FRAME" val="{&quot;height&quot;:243.58094787597662,&quot;left&quot;:580.4,&quot;top&quot;:159.89999850295658,&quot;width&quot;:33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PRESET_TEXT" val="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10;"/>
  <p:tag name="KSO_WM_UNIT_TEXT_TYPE" val="1"/>
</p:tagLst>
</file>

<file path=ppt/tags/tag187.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custom20233376_1*a*1"/>
  <p:tag name="KSO_WM_TEMPLATE_CATEGORY" val="custom"/>
  <p:tag name="KSO_WM_TEMPLATE_INDEX" val="20233376"/>
  <p:tag name="KSO_WM_UNIT_LAYERLEVEL" val="1"/>
  <p:tag name="KSO_WM_TAG_VERSION" val="3.0"/>
  <p:tag name="KSO_WM_BEAUTIFY_FLAG" val="#wm#"/>
  <p:tag name="KSO_WM_UNIT_PRESET_TEXT" val="单击此处添加标题"/>
  <p:tag name="KSO_WM_UNIT_TEXT_TYPE" val="1"/>
</p:tagLst>
</file>

<file path=ppt/tags/tag1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33376_1*i*1"/>
  <p:tag name="KSO_WM_TEMPLATE_CATEGORY" val="custom"/>
  <p:tag name="KSO_WM_TEMPLATE_INDEX" val="20233376"/>
  <p:tag name="KSO_WM_UNIT_LAYERLEVEL" val="1"/>
  <p:tag name="KSO_WM_TAG_VERSION" val="3.0"/>
  <p:tag name="KSO_WM_BEAUTIFY_FLAG" val="#wm#"/>
</p:tagLst>
</file>

<file path=ppt/tags/tag1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custom20233376_1*i*2"/>
  <p:tag name="KSO_WM_TEMPLATE_CATEGORY" val="custom"/>
  <p:tag name="KSO_WM_TEMPLATE_INDEX" val="20233376"/>
  <p:tag name="KSO_WM_UNIT_LAYERLEVEL" val="1"/>
  <p:tag name="KSO_WM_TAG_VERSION" val="3.0"/>
  <p:tag name="KSO_WM_BEAUTIFY_FLAG" val="#wm#"/>
</p:tagLst>
</file>

<file path=ppt/tags/tag1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custom20233376_1*i*3"/>
  <p:tag name="KSO_WM_TEMPLATE_CATEGORY" val="custom"/>
  <p:tag name="KSO_WM_TEMPLATE_INDEX" val="20233376"/>
  <p:tag name="KSO_WM_UNIT_LAYERLEVEL" val="1"/>
  <p:tag name="KSO_WM_TAG_VERSION" val="3.0"/>
  <p:tag name="KSO_WM_BEAUTIFY_FLAG" val="#wm#"/>
</p:tagLst>
</file>

<file path=ppt/tags/tag1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custom20233376_1*i*4"/>
  <p:tag name="KSO_WM_TEMPLATE_CATEGORY" val="custom"/>
  <p:tag name="KSO_WM_TEMPLATE_INDEX" val="20233376"/>
  <p:tag name="KSO_WM_UNIT_LAYERLEVEL" val="1"/>
  <p:tag name="KSO_WM_TAG_VERSION" val="3.0"/>
  <p:tag name="KSO_WM_BEAUTIFY_FLAG" val="#wm#"/>
</p:tagLst>
</file>

<file path=ppt/tags/tag192.xml><?xml version="1.0" encoding="utf-8"?>
<p:tagLst xmlns:p="http://schemas.openxmlformats.org/presentationml/2006/main">
  <p:tag name="KSO_WM_SLIDE_ID" val="custom20233376_1"/>
  <p:tag name="KSO_WM_TEMPLATE_SUBCATEGORY" val="0"/>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20233376"/>
  <p:tag name="KSO_WM_SLIDE_LAYOUT" val="a_f"/>
  <p:tag name="KSO_WM_SLIDE_LAYOUT_CNT" val="1_1"/>
  <p:tag name="KSO_WM_SLIDE_TYPE" val="text"/>
  <p:tag name="KSO_WM_SLIDE_SUBTYPE" val="pureTxt"/>
  <p:tag name="KSO_WM_SLIDE_SIZE" val="959*427"/>
  <p:tag name="KSO_WM_SLIDE_POSITION" val="0*42"/>
</p:tagLst>
</file>

<file path=ppt/tags/tag193.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custom20233376_1*f*1"/>
  <p:tag name="KSO_WM_TEMPLATE_CATEGORY" val="custom"/>
  <p:tag name="KSO_WM_TEMPLATE_INDEX" val="20233376"/>
  <p:tag name="KSO_WM_UNIT_LAYERLEVEL" val="1"/>
  <p:tag name="KSO_WM_TAG_VERSION" val="3.0"/>
  <p:tag name="KSO_WM_UNIT_TEXT_FILL_FORE_SCHEMECOLOR_INDEX_BRIGHTNESS" val="0.35"/>
  <p:tag name="KSO_WM_DIAGRAM_VERSION" val="3"/>
  <p:tag name="KSO_WM_DIAGRAM_COLOR_TRICK" val="1"/>
  <p:tag name="KSO_WM_DIAGRAM_COLOR_TEXT_CAN_REMOVE" val="n"/>
  <p:tag name="KSO_WM_UNIT_LINE_FORE_SCHEMECOLOR_INDEX" val="-2"/>
  <p:tag name="KSO_WM_UNIT_TEXT_FILL_FORE_SCHEMECOLOR_INDEX" val="1"/>
  <p:tag name="KSO_WM_UNIT_TEXT_FILL_TYPE" val="1"/>
  <p:tag name="KSO_WM_DIAGRAM_MAX_ITEMCNT" val="1"/>
  <p:tag name="KSO_WM_DIAGRAM_MIN_ITEMCNT" val="1"/>
  <p:tag name="KSO_WM_DIAGRAM_VIRTUALLY_FRAME" val="{&quot;height&quot;:243.58094787597662,&quot;left&quot;:580.4,&quot;top&quot;:159.89999850295658,&quot;width&quot;:33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PRESET_TEXT" val="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单击此处添加文本具体内容，简明扼要地阐述您的观点。根据需要可酌情增减文字，以便观者准确地理解您传达的思想&#10;"/>
  <p:tag name="KSO_WM_UNIT_TEXT_TYPE" val="1"/>
</p:tagLst>
</file>

<file path=ppt/tags/tag194.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custom20233376_1*a*1"/>
  <p:tag name="KSO_WM_TEMPLATE_CATEGORY" val="custom"/>
  <p:tag name="KSO_WM_TEMPLATE_INDEX" val="20233376"/>
  <p:tag name="KSO_WM_UNIT_LAYERLEVEL" val="1"/>
  <p:tag name="KSO_WM_TAG_VERSION" val="3.0"/>
  <p:tag name="KSO_WM_BEAUTIFY_FLAG" val="#wm#"/>
  <p:tag name="KSO_WM_UNIT_PRESET_TEXT" val="单击此处添加标题"/>
  <p:tag name="KSO_WM_UNIT_TEXT_TYPE" val="1"/>
</p:tagLst>
</file>

<file path=ppt/tags/tag1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33376_1*i*1"/>
  <p:tag name="KSO_WM_TEMPLATE_CATEGORY" val="custom"/>
  <p:tag name="KSO_WM_TEMPLATE_INDEX" val="20233376"/>
  <p:tag name="KSO_WM_UNIT_LAYERLEVEL" val="1"/>
  <p:tag name="KSO_WM_TAG_VERSION" val="3.0"/>
  <p:tag name="KSO_WM_BEAUTIFY_FLAG" val="#wm#"/>
</p:tagLst>
</file>

<file path=ppt/tags/tag1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custom20233376_1*i*2"/>
  <p:tag name="KSO_WM_TEMPLATE_CATEGORY" val="custom"/>
  <p:tag name="KSO_WM_TEMPLATE_INDEX" val="20233376"/>
  <p:tag name="KSO_WM_UNIT_LAYERLEVEL" val="1"/>
  <p:tag name="KSO_WM_TAG_VERSION" val="3.0"/>
  <p:tag name="KSO_WM_BEAUTIFY_FLAG" val="#wm#"/>
</p:tagLst>
</file>

<file path=ppt/tags/tag1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custom20233376_1*i*3"/>
  <p:tag name="KSO_WM_TEMPLATE_CATEGORY" val="custom"/>
  <p:tag name="KSO_WM_TEMPLATE_INDEX" val="20233376"/>
  <p:tag name="KSO_WM_UNIT_LAYERLEVEL" val="1"/>
  <p:tag name="KSO_WM_TAG_VERSION" val="3.0"/>
  <p:tag name="KSO_WM_BEAUTIFY_FLAG" val="#wm#"/>
</p:tagLst>
</file>

<file path=ppt/tags/tag1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custom20233376_1*i*4"/>
  <p:tag name="KSO_WM_TEMPLATE_CATEGORY" val="custom"/>
  <p:tag name="KSO_WM_TEMPLATE_INDEX" val="20233376"/>
  <p:tag name="KSO_WM_UNIT_LAYERLEVEL" val="1"/>
  <p:tag name="KSO_WM_TAG_VERSION" val="3.0"/>
  <p:tag name="KSO_WM_BEAUTIFY_FLAG" val="#wm#"/>
</p:tagLst>
</file>

<file path=ppt/tags/tag199.xml><?xml version="1.0" encoding="utf-8"?>
<p:tagLst xmlns:p="http://schemas.openxmlformats.org/presentationml/2006/main">
  <p:tag name="KSO_WM_SLIDE_ID" val="custom20233376_1"/>
  <p:tag name="KSO_WM_TEMPLATE_SUBCATEGORY" val="0"/>
  <p:tag name="KSO_WM_TEMPLATE_MASTER_TYPE" val="0"/>
  <p:tag name="KSO_WM_TEMPLATE_COLOR_TYPE" val="0"/>
  <p:tag name="KSO_WM_SLIDE_ITEM_CNT" val="0"/>
  <p:tag name="KSO_WM_SLIDE_INDEX" val="1"/>
  <p:tag name="KSO_WM_TAG_VERSION" val="3.0"/>
  <p:tag name="KSO_WM_BEAUTIFY_FLAG" val="#wm#"/>
  <p:tag name="KSO_WM_TEMPLATE_CATEGORY" val="custom"/>
  <p:tag name="KSO_WM_TEMPLATE_INDEX" val="20233376"/>
  <p:tag name="KSO_WM_SLIDE_LAYOUT" val="a_f"/>
  <p:tag name="KSO_WM_SLIDE_LAYOUT_CNT" val="1_1"/>
  <p:tag name="KSO_WM_SLIDE_TYPE" val="text"/>
  <p:tag name="KSO_WM_SLIDE_SUBTYPE" val="pureTxt"/>
  <p:tag name="KSO_WM_SLIDE_SIZE" val="959*427"/>
  <p:tag name="KSO_WM_SLIDE_POSITION" val="0*42"/>
</p:tagLst>
</file>

<file path=ppt/tags/tag2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2_2"/>
  <p:tag name="KSO_WM_UNIT_ID" val="custom20234949_1*h_i*2_2"/>
  <p:tag name="KSO_WM_TEMPLATE_CATEGORY" val="custom"/>
  <p:tag name="KSO_WM_TEMPLATE_INDEX" val="20234949"/>
  <p:tag name="KSO_WM_UNIT_LAYERLEVEL" val="1_1"/>
  <p:tag name="KSO_WM_TAG_VERSION" val="3.0"/>
  <p:tag name="KSO_WM_BEAUTIFY_FLAG" val="#wm#"/>
</p:tagLst>
</file>

<file path=ppt/tags/tag201.xml><?xml version="1.0" encoding="utf-8"?>
<p:tagLst xmlns:p="http://schemas.openxmlformats.org/presentationml/2006/main">
  <p:tag name="KSO_WM_UNIT_CHART_MATCH_MAX_SERIES_COUNT" val="0"/>
  <p:tag name="KSO_WM_UNIT_CHART_MATCH_MIN_SERIES_COUNT" val="0"/>
  <p:tag name="KSO_WM_UNIT_HIGHLIGHT" val="0"/>
  <p:tag name="KSO_WM_UNIT_COMPATIBLE" val="0"/>
  <p:tag name="KSO_WM_UNIT_DIAGRAM_ISNUMVISUAL" val="0"/>
  <p:tag name="KSO_WM_UNIT_DIAGRAM_ISREFERUNIT" val="0"/>
  <p:tag name="KSO_WM_UNIT_TYPE" val="h_α"/>
  <p:tag name="KSO_WM_UNIT_INDEX" val="2_1"/>
  <p:tag name="KSO_WM_UNIT_ID" val="custom20234949_1*h_α*2_1"/>
  <p:tag name="KSO_WM_TEMPLATE_CATEGORY" val="custom"/>
  <p:tag name="KSO_WM_TEMPLATE_INDEX" val="20234949"/>
  <p:tag name="KSO_WM_UNIT_LAYERLEVEL" val="1_1"/>
  <p:tag name="KSO_WM_TAG_VERSION" val="3.0"/>
  <p:tag name="KSO_WM_BEAUTIFY_FLAG" val="#wm#"/>
</p:tagLst>
</file>

<file path=ppt/tags/tag2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35169_4*n_h_i*1_1_1"/>
  <p:tag name="KSO_WM_TEMPLATE_CATEGORY" val="diagram"/>
  <p:tag name="KSO_WM_TEMPLATE_INDEX" val="20235169"/>
  <p:tag name="KSO_WM_UNIT_LAYERLEVEL" val="1_1_1"/>
  <p:tag name="KSO_WM_TAG_VERSION" val="3.0"/>
  <p:tag name="KSO_WM_DIAGRAM_VERSION" val="3"/>
  <p:tag name="KSO_WM_DIAGRAM_COLOR_TRICK" val="1"/>
  <p:tag name="KSO_WM_DIAGRAM_COLOR_TEXT_CAN_REMOVE" val="n"/>
  <p:tag name="KSO_WM_DIAGRAM_GROUP_CODE" val="n1-1"/>
  <p:tag name="KSO_WM_UNIT_TYPE" val="n_h_i"/>
  <p:tag name="KSO_WM_UNIT_INDEX" val="1_1_1"/>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49000000953674316}],&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FILL_TYPE" val="3"/>
  <p:tag name="KSO_WM_UNIT_TEXT_FILL_FORE_SCHEMECOLOR_INDEX" val="2"/>
  <p:tag name="KSO_WM_UNIT_TEXT_FILL_TYPE" val="1"/>
  <p:tag name="KSO_WM_UNIT_USESOURCEFORMAT_APPLY" val="1"/>
</p:tagLst>
</file>

<file path=ppt/tags/tag203.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n_h_h_a"/>
  <p:tag name="KSO_WM_UNIT_INDEX" val="1_2_2_1"/>
  <p:tag name="KSO_WM_UNIT_ID" val="diagram20235169_4*n_h_h_a*1_2_2_1"/>
  <p:tag name="KSO_WM_TEMPLATE_CATEGORY" val="diagram"/>
  <p:tag name="KSO_WM_TEMPLATE_INDEX" val="20235169"/>
  <p:tag name="KSO_WM_UNIT_LAYERLEVEL" val="1_1_1_1"/>
  <p:tag name="KSO_WM_TAG_VERSION" val="3.0"/>
  <p:tag name="KSO_WM_DIAGRAM_VERSION" val="3"/>
  <p:tag name="KSO_WM_DIAGRAM_COLOR_TRICK" val="1"/>
  <p:tag name="KSO_WM_DIAGRAM_COLOR_TEXT_CAN_REMOVE" val="n"/>
  <p:tag name="KSO_WM_DIAGRAM_GROUP_CODE" val="n1-1"/>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TEXT_TYPE" val="1"/>
  <p:tag name="KSO_WM_UNIT_PRESET_TEXT" val="此处添加项标题"/>
  <p:tag name="KSO_WM_UNIT_TEXT_FILL_FORE_SCHEMECOLOR_INDEX" val="1"/>
  <p:tag name="KSO_WM_UNIT_TEXT_FILL_TYPE" val="1"/>
  <p:tag name="KSO_WM_UNIT_USESOURCEFORMAT_APPLY" val="1"/>
</p:tagLst>
</file>

<file path=ppt/tags/tag204.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2_1"/>
  <p:tag name="KSO_WM_UNIT_ID" val="diagram20235169_4*n_h_h_f*1_2_2_1"/>
  <p:tag name="KSO_WM_TEMPLATE_CATEGORY" val="diagram"/>
  <p:tag name="KSO_WM_TEMPLATE_INDEX" val="20235169"/>
  <p:tag name="KSO_WM_UNIT_LAYERLEVEL" val="1_1_1_1"/>
  <p:tag name="KSO_WM_TAG_VERSION" val="3.0"/>
  <p:tag name="KSO_WM_BEAUTIFY_FLAG" val="#wm#"/>
  <p:tag name="KSO_WM_UNIT_TEXT_FILL_FORE_SCHEMECOLOR_INDEX_BRIGHTNESS" val="0.15"/>
  <p:tag name="KSO_WM_DIAGRAM_GROUP_CODE" val="n1-1"/>
  <p:tag name="KSO_WM_DIAGRAM_VERSION" val="3"/>
  <p:tag name="KSO_WM_DIAGRAM_COLOR_TRICK" val="1"/>
  <p:tag name="KSO_WM_DIAGRAM_COLOR_TEXT_CAN_REMOVE" val="n"/>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TEXT_LAYER_COUNT" val="1"/>
  <p:tag name="KSO_WM_UNIT_PRESET_TEXT" val="单击此处添加文本具体内容，简明扼要地阐述您的观点。根据需要可酌情增减文字，以便观者准确地理解您传达的思想。单击此处添加文本具体内容，简明扼要地阐述您的观点。"/>
  <p:tag name="KSO_WM_UNIT_TEXT_FILL_FORE_SCHEMECOLOR_INDEX" val="1"/>
  <p:tag name="KSO_WM_UNIT_TEXT_FILL_TYPE" val="1"/>
  <p:tag name="KSO_WM_UNIT_USESOURCEFORMAT_APPLY" val="1"/>
</p:tagLst>
</file>

<file path=ppt/tags/tag205.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n_h_h_a"/>
  <p:tag name="KSO_WM_UNIT_INDEX" val="1_2_3_1"/>
  <p:tag name="KSO_WM_UNIT_ID" val="diagram20235169_4*n_h_h_a*1_2_3_1"/>
  <p:tag name="KSO_WM_TEMPLATE_CATEGORY" val="diagram"/>
  <p:tag name="KSO_WM_TEMPLATE_INDEX" val="20235169"/>
  <p:tag name="KSO_WM_UNIT_LAYERLEVEL" val="1_1_1_1"/>
  <p:tag name="KSO_WM_TAG_VERSION" val="3.0"/>
  <p:tag name="KSO_WM_DIAGRAM_VERSION" val="3"/>
  <p:tag name="KSO_WM_DIAGRAM_COLOR_TRICK" val="1"/>
  <p:tag name="KSO_WM_DIAGRAM_COLOR_TEXT_CAN_REMOVE" val="n"/>
  <p:tag name="KSO_WM_DIAGRAM_GROUP_CODE" val="n1-1"/>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TEXT_TYPE" val="1"/>
  <p:tag name="KSO_WM_UNIT_PRESET_TEXT" val="此处添加项标题"/>
  <p:tag name="KSO_WM_UNIT_TEXT_FILL_FORE_SCHEMECOLOR_INDEX" val="1"/>
  <p:tag name="KSO_WM_UNIT_TEXT_FILL_TYPE" val="1"/>
  <p:tag name="KSO_WM_UNIT_USESOURCEFORMAT_APPLY" val="1"/>
</p:tagLst>
</file>

<file path=ppt/tags/tag206.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3_1"/>
  <p:tag name="KSO_WM_UNIT_ID" val="diagram20235169_4*n_h_h_f*1_2_3_1"/>
  <p:tag name="KSO_WM_TEMPLATE_CATEGORY" val="diagram"/>
  <p:tag name="KSO_WM_TEMPLATE_INDEX" val="20235169"/>
  <p:tag name="KSO_WM_UNIT_LAYERLEVEL" val="1_1_1_1"/>
  <p:tag name="KSO_WM_TAG_VERSION" val="3.0"/>
  <p:tag name="KSO_WM_BEAUTIFY_FLAG" val="#wm#"/>
  <p:tag name="KSO_WM_UNIT_TEXT_FILL_FORE_SCHEMECOLOR_INDEX_BRIGHTNESS" val="0.15"/>
  <p:tag name="KSO_WM_DIAGRAM_GROUP_CODE" val="n1-1"/>
  <p:tag name="KSO_WM_DIAGRAM_VERSION" val="3"/>
  <p:tag name="KSO_WM_DIAGRAM_COLOR_TRICK" val="1"/>
  <p:tag name="KSO_WM_DIAGRAM_COLOR_TEXT_CAN_REMOVE" val="n"/>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TEXT_LAYER_COUNT" val="1"/>
  <p:tag name="KSO_WM_UNIT_PRESET_TEXT" val="单击此处添加文本具体内容，简明扼要地阐述您的观点。根据需要可酌情增减文字，以便观者准确地理解您传达的思想。单击此处添加文本具体内容，简明扼要地阐述您的观点。"/>
  <p:tag name="KSO_WM_UNIT_TEXT_FILL_FORE_SCHEMECOLOR_INDEX" val="1"/>
  <p:tag name="KSO_WM_UNIT_TEXT_FILL_TYPE" val="1"/>
  <p:tag name="KSO_WM_UNIT_USESOURCEFORMAT_APPLY" val="1"/>
</p:tagLst>
</file>

<file path=ppt/tags/tag20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5169_4*n_h_i*1_1_2"/>
  <p:tag name="KSO_WM_TEMPLATE_CATEGORY" val="diagram"/>
  <p:tag name="KSO_WM_TEMPLATE_INDEX" val="20235169"/>
  <p:tag name="KSO_WM_UNIT_LAYERLEVEL" val="1_1_1"/>
  <p:tag name="KSO_WM_TAG_VERSION" val="3.0"/>
  <p:tag name="KSO_WM_BEAUTIFY_FLAG" val="#wm#"/>
  <p:tag name="KSO_WM_DIAGRAM_VERSION" val="3"/>
  <p:tag name="KSO_WM_DIAGRAM_COLOR_TRICK" val="1"/>
  <p:tag name="KSO_WM_DIAGRAM_COLOR_TEXT_CAN_REMOVE" val="n"/>
  <p:tag name="KSO_WM_UNIT_TYPE" val="n_h_i"/>
  <p:tag name="KSO_WM_UNIT_INDEX" val="1_1_2"/>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gradient&quot;:[{&quot;brightness&quot;:0,&quot;colorType&quot;:1,&quot;foreColorIndex&quot;:5,&quot;pos&quot;:1,&quot;transparency&quot;:0.949999988079071},{&quot;brightness&quot;:0,&quot;colorType&quot;:1,&quot;foreColorIndex&quot;:5,&quot;pos&quot;:0,&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5"/>
  <p:tag name="KSO_WM_UNIT_TEXT_FILL_FORE_SCHEMECOLOR_INDEX" val="13"/>
  <p:tag name="KSO_WM_UNIT_TEXT_FILL_TYPE" val="1"/>
  <p:tag name="KSO_WM_UNIT_USESOURCEFORMAT_APPLY" val="1"/>
</p:tagLst>
</file>

<file path=ppt/tags/tag20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n1-1"/>
  <p:tag name="KSO_WM_UNIT_ID" val="diagram20235169_4*n_h_i*1_1_3"/>
  <p:tag name="KSO_WM_TEMPLATE_CATEGORY" val="diagram"/>
  <p:tag name="KSO_WM_TEMPLATE_INDEX" val="20235169"/>
  <p:tag name="KSO_WM_UNIT_LAYERLEVEL" val="1_1_1"/>
  <p:tag name="KSO_WM_TAG_VERSION" val="3.0"/>
  <p:tag name="KSO_WM_BEAUTIFY_FLAG" val="#wm#"/>
  <p:tag name="KSO_WM_DIAGRAM_VERSION" val="3"/>
  <p:tag name="KSO_WM_DIAGRAM_COLOR_TRICK" val="1"/>
  <p:tag name="KSO_WM_DIAGRAM_COLOR_TEXT_CAN_REMOVE" val="n"/>
  <p:tag name="KSO_WM_UNIT_TYPE" val="n_h_i"/>
  <p:tag name="KSO_WM_UNIT_INDEX" val="1_1_3"/>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gradient&quot;:[{&quot;brightness&quot;:0,&quot;colorType&quot;:1,&quot;foreColorIndex&quot;:5,&quot;pos&quot;:1,&quot;transparency&quot;:0.949999988079071},{&quot;brightness&quot;:0,&quot;colorType&quot;:1,&quot;foreColorIndex&quot;:5,&quot;pos&quot;:0,&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LINE_FORE_SCHEMECOLOR_INDEX" val="5"/>
  <p:tag name="KSO_WM_UNIT_TEXT_FILL_FORE_SCHEMECOLOR_INDEX" val="13"/>
  <p:tag name="KSO_WM_UNIT_TEXT_FILL_TYPE" val="1"/>
  <p:tag name="KSO_WM_UNIT_USESOURCEFORMAT_APPLY" val="1"/>
</p:tagLst>
</file>

<file path=ppt/tags/tag209.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n_h_h_a"/>
  <p:tag name="KSO_WM_UNIT_INDEX" val="1_2_4_1"/>
  <p:tag name="KSO_WM_UNIT_ID" val="diagram20235169_4*n_h_h_a*1_2_4_1"/>
  <p:tag name="KSO_WM_TEMPLATE_CATEGORY" val="diagram"/>
  <p:tag name="KSO_WM_TEMPLATE_INDEX" val="20235169"/>
  <p:tag name="KSO_WM_UNIT_LAYERLEVEL" val="1_1_1_1"/>
  <p:tag name="KSO_WM_TAG_VERSION" val="3.0"/>
  <p:tag name="KSO_WM_DIAGRAM_VERSION" val="3"/>
  <p:tag name="KSO_WM_DIAGRAM_COLOR_TRICK" val="1"/>
  <p:tag name="KSO_WM_DIAGRAM_COLOR_TEXT_CAN_REMOVE" val="n"/>
  <p:tag name="KSO_WM_DIAGRAM_GROUP_CODE" val="n1-1"/>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TEXT_TYPE" val="1"/>
  <p:tag name="KSO_WM_UNIT_PRESET_TEXT" val="此处添加项标题"/>
  <p:tag name="KSO_WM_UNIT_TEXT_FILL_FORE_SCHEMECOLOR_INDEX" val="1"/>
  <p:tag name="KSO_WM_UNIT_TEXT_FILL_TYPE" val="1"/>
  <p:tag name="KSO_WM_UNIT_USESOURCEFORMAT_APPLY" val="1"/>
</p:tagLst>
</file>

<file path=ppt/tags/tag210.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4_1"/>
  <p:tag name="KSO_WM_UNIT_ID" val="diagram20235169_4*n_h_h_f*1_2_4_1"/>
  <p:tag name="KSO_WM_TEMPLATE_CATEGORY" val="diagram"/>
  <p:tag name="KSO_WM_TEMPLATE_INDEX" val="20235169"/>
  <p:tag name="KSO_WM_UNIT_LAYERLEVEL" val="1_1_1_1"/>
  <p:tag name="KSO_WM_TAG_VERSION" val="3.0"/>
  <p:tag name="KSO_WM_BEAUTIFY_FLAG" val="#wm#"/>
  <p:tag name="KSO_WM_UNIT_TEXT_FILL_FORE_SCHEMECOLOR_INDEX_BRIGHTNESS" val="0.15"/>
  <p:tag name="KSO_WM_DIAGRAM_GROUP_CODE" val="n1-1"/>
  <p:tag name="KSO_WM_DIAGRAM_VERSION" val="3"/>
  <p:tag name="KSO_WM_DIAGRAM_COLOR_TRICK" val="1"/>
  <p:tag name="KSO_WM_DIAGRAM_COLOR_TEXT_CAN_REMOVE" val="n"/>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TEXT_LAYER_COUNT" val="1"/>
  <p:tag name="KSO_WM_UNIT_PRESET_TEXT" val="单击此处添加文本具体内容，简明扼要地阐述您的观点。根据需要可酌情增减文字，以便观者准确地理解您传达的思想。单击此处添加文本具体内容，简明扼要地阐述您的观点。"/>
  <p:tag name="KSO_WM_UNIT_TEXT_FILL_FORE_SCHEMECOLOR_INDEX" val="1"/>
  <p:tag name="KSO_WM_UNIT_TEXT_FILL_TYPE" val="1"/>
  <p:tag name="KSO_WM_UNIT_USESOURCEFORMAT_APPLY" val="1"/>
</p:tagLst>
</file>

<file path=ppt/tags/tag211.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n_h_h_a"/>
  <p:tag name="KSO_WM_UNIT_INDEX" val="1_2_5_1"/>
  <p:tag name="KSO_WM_UNIT_ID" val="diagram20235169_4*n_h_h_a*1_2_5_1"/>
  <p:tag name="KSO_WM_TEMPLATE_CATEGORY" val="diagram"/>
  <p:tag name="KSO_WM_TEMPLATE_INDEX" val="20235169"/>
  <p:tag name="KSO_WM_UNIT_LAYERLEVEL" val="1_1_1_1"/>
  <p:tag name="KSO_WM_TAG_VERSION" val="3.0"/>
  <p:tag name="KSO_WM_DIAGRAM_VERSION" val="3"/>
  <p:tag name="KSO_WM_DIAGRAM_COLOR_TRICK" val="1"/>
  <p:tag name="KSO_WM_DIAGRAM_COLOR_TEXT_CAN_REMOVE" val="n"/>
  <p:tag name="KSO_WM_DIAGRAM_GROUP_CODE" val="n1-1"/>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TEXT_TYPE" val="1"/>
  <p:tag name="KSO_WM_UNIT_PRESET_TEXT" val="此处添加项标题"/>
  <p:tag name="KSO_WM_UNIT_TEXT_FILL_FORE_SCHEMECOLOR_INDEX" val="1"/>
  <p:tag name="KSO_WM_UNIT_TEXT_FILL_TYPE" val="1"/>
  <p:tag name="KSO_WM_UNIT_USESOURCEFORMAT_APPLY" val="1"/>
</p:tagLst>
</file>

<file path=ppt/tags/tag212.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n_h_h_f"/>
  <p:tag name="KSO_WM_UNIT_INDEX" val="1_2_5_1"/>
  <p:tag name="KSO_WM_UNIT_ID" val="diagram20235169_4*n_h_h_f*1_2_5_1"/>
  <p:tag name="KSO_WM_TEMPLATE_CATEGORY" val="diagram"/>
  <p:tag name="KSO_WM_TEMPLATE_INDEX" val="20235169"/>
  <p:tag name="KSO_WM_UNIT_LAYERLEVEL" val="1_1_1_1"/>
  <p:tag name="KSO_WM_TAG_VERSION" val="3.0"/>
  <p:tag name="KSO_WM_BEAUTIFY_FLAG" val="#wm#"/>
  <p:tag name="KSO_WM_UNIT_TEXT_FILL_FORE_SCHEMECOLOR_INDEX_BRIGHTNESS" val="0.15"/>
  <p:tag name="KSO_WM_DIAGRAM_GROUP_CODE" val="n1-1"/>
  <p:tag name="KSO_WM_DIAGRAM_VERSION" val="3"/>
  <p:tag name="KSO_WM_DIAGRAM_COLOR_TRICK" val="1"/>
  <p:tag name="KSO_WM_DIAGRAM_COLOR_TEXT_CAN_REMOVE" val="n"/>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TEXT_LAYER_COUNT" val="1"/>
  <p:tag name="KSO_WM_UNIT_PRESET_TEXT" val="单击此处添加文本具体内容，简明扼要地阐述您的观点。根据需要可酌情增减文字，以便观者准确地理解您传达的思想。单击此处添加文本具体内容，简明扼要地阐述您的观点。"/>
  <p:tag name="KSO_WM_UNIT_TEXT_FILL_FORE_SCHEMECOLOR_INDEX" val="1"/>
  <p:tag name="KSO_WM_UNIT_TEXT_FILL_TYPE" val="1"/>
  <p:tag name="KSO_WM_UNIT_USESOURCEFORMAT_APPLY" val="1"/>
</p:tagLst>
</file>

<file path=ppt/tags/tag213.xml><?xml version="1.0" encoding="utf-8"?>
<p:tagLst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a"/>
  <p:tag name="KSO_WM_UNIT_INDEX" val="1_1_1"/>
  <p:tag name="KSO_WM_UNIT_ID" val="diagram20235169_4*n_h_a*1_1_1"/>
  <p:tag name="KSO_WM_TEMPLATE_CATEGORY" val="diagram"/>
  <p:tag name="KSO_WM_TEMPLATE_INDEX" val="20235169"/>
  <p:tag name="KSO_WM_UNIT_LAYERLEVEL" val="1_1_1"/>
  <p:tag name="KSO_WM_TAG_VERSION" val="3.0"/>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gradient&quot;:[{&quot;brightness&quot;:0,&quot;colorType&quot;:1,&quot;foreColorIndex&quot;:5,&quot;pos&quot;:1,&quot;transparency&quot;:0},{&quot;brightness&quot;:0.20000000298023224,&quot;colorType&quot;:1,&quot;foreColorIndex&quot;:5,&quot;pos&quot;:0.5,&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BEAUTIFY_FLAG" val="#wm#"/>
  <p:tag name="KSO_WM_UNIT_ISCONTENTSTITLE" val="0"/>
  <p:tag name="KSO_WM_UNIT_ISNUMDGMTITLE" val="0"/>
  <p:tag name="KSO_WM_UNIT_NOCLEAR" val="0"/>
  <p:tag name="KSO_WM_UNIT_VALUE" val="42"/>
  <p:tag name="KSO_WM_UNIT_PRESET_TEXT" val="单击此处&#10;添加项标题"/>
  <p:tag name="KSO_WM_UNIT_FILL_TYPE" val="3"/>
  <p:tag name="KSO_WM_UNIT_TEXT_TYPE" val="1"/>
  <p:tag name="KSO_WM_UNIT_SHADOW_SCHEMECOLOR_INDEX" val="5"/>
  <p:tag name="KSO_WM_UNIT_USESOURCEFORMAT_APPLY" val="1"/>
</p:tagLst>
</file>

<file path=ppt/tags/tag214.xml><?xml version="1.0" encoding="utf-8"?>
<p:tagLst xmlns:p="http://schemas.openxmlformats.org/presentationml/2006/main">
  <p:tag name="KSO_WM_SLIDE_ID" val="diagram20235169_5"/>
  <p:tag name="KSO_WM_TEMPLATE_SUBCATEGORY" val="0"/>
  <p:tag name="KSO_WM_TEMPLATE_MASTER_TYPE" val="0"/>
  <p:tag name="KSO_WM_TEMPLATE_COLOR_TYPE" val="0"/>
  <p:tag name="KSO_WM_SLIDE_ITEM_CNT" val="6"/>
  <p:tag name="KSO_WM_SLIDE_INDEX" val="5"/>
  <p:tag name="KSO_WM_TAG_VERSION" val="3.0"/>
  <p:tag name="KSO_WM_BEAUTIFY_FLAG" val="#wm#"/>
  <p:tag name="KSO_WM_TEMPLATE_CATEGORY" val="diagram"/>
  <p:tag name="KSO_WM_TEMPLATE_INDEX" val="20235169"/>
  <p:tag name="KSO_WM_SLIDE_TYPE" val="text"/>
  <p:tag name="KSO_WM_SLIDE_SUBTYPE" val="diag"/>
  <p:tag name="KSO_WM_SLIDE_SIZE" val="851.1*352.4"/>
  <p:tag name="KSO_WM_SLIDE_POSITION" val="54.1*158.6"/>
  <p:tag name="KSO_WM_SLIDE_LAYOUT" val="a_n"/>
  <p:tag name="KSO_WM_SLIDE_LAYOUT_CNT" val="1_1"/>
  <p:tag name="KSO_WM_SPECIAL_SOURCE" val="bdnull"/>
  <p:tag name="KSO_WM_DIAGRAM_GROUP_CODE" val="n1-1"/>
  <p:tag name="KSO_WM_SLIDE_DIAGTYPE" val="n"/>
</p:tagLst>
</file>

<file path=ppt/tags/tag215.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790_4*l_h_i*1_1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1_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800000011920929,&quot;colorType&quot;:1,&quot;foreColorIndex&quot;:5,&quot;transparency&quot;:0.69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8"/>
  <p:tag name="KSO_WM_UNIT_TEXT_FILL_FORE_SCHEMECOLOR_INDEX" val="2"/>
  <p:tag name="KSO_WM_UNIT_TEXT_FILL_TYPE" val="1"/>
  <p:tag name="KSO_WM_UNIT_USESOURCEFORMAT_APPLY" val="1"/>
</p:tagLst>
</file>

<file path=ppt/tags/tag216.xml><?xml version="1.0" encoding="utf-8"?>
<p:tagLst xmlns:p="http://schemas.openxmlformats.org/presentationml/2006/main">
  <p:tag name="KSO_WM_BEAUTIFY_FLAG" val="#wm#"/>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1_1"/>
  <p:tag name="KSO_WM_TEMPLATE_CATEGORY" val="diagram"/>
  <p:tag name="KSO_WM_TEMPLATE_INDEX" val="20231790"/>
  <p:tag name="KSO_WM_UNIT_LAYERLEVEL" val="1_1_1"/>
  <p:tag name="KSO_WM_TAG_VERSION" val="3.0"/>
  <p:tag name="KSO_WM_UNIT_VALUE" val="10"/>
  <p:tag name="KSO_WM_UNIT_TYPE" val="l_h_a"/>
  <p:tag name="KSO_WM_UNIT_ID" val="diagram20231790_4*l_h_a*1_1_1"/>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添加标题"/>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217.xml><?xml version="1.0" encoding="utf-8"?>
<p:tagLst xmlns:p="http://schemas.openxmlformats.org/presentationml/2006/main">
  <p:tag name="KSO_WM_BEAUTIFY_FLAG" val="#wm#"/>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790_4*l_h_f*1_1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单击此处输入你的项正文，文字是您思想的提炼，请尽量言简意赅的阐述观点"/>
  <p:tag name="KSO_WM_UNIT_TEXT_FILL_FORE_SCHEMECOLOR_INDEX" val="1"/>
  <p:tag name="KSO_WM_UNIT_TEXT_FILL_TYPE" val="1"/>
  <p:tag name="KSO_WM_UNIT_USESOURCEFORMAT_APPLY" val="1"/>
</p:tagLst>
</file>

<file path=ppt/tags/tag218.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790_4*l_h_i*1_5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5_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800000011920929,&quot;colorType&quot;:1,&quot;foreColorIndex&quot;:5,&quot;transparency&quot;:0.69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8"/>
  <p:tag name="KSO_WM_UNIT_TEXT_FILL_FORE_SCHEMECOLOR_INDEX" val="2"/>
  <p:tag name="KSO_WM_UNIT_TEXT_FILL_TYPE" val="1"/>
  <p:tag name="KSO_WM_UNIT_USESOURCEFORMAT_APPLY" val="1"/>
</p:tagLst>
</file>

<file path=ppt/tags/tag219.xml><?xml version="1.0" encoding="utf-8"?>
<p:tagLst xmlns:p="http://schemas.openxmlformats.org/presentationml/2006/main">
  <p:tag name="KSO_WM_BEAUTIFY_FLAG" val="#wm#"/>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5_1"/>
  <p:tag name="KSO_WM_TEMPLATE_CATEGORY" val="diagram"/>
  <p:tag name="KSO_WM_TEMPLATE_INDEX" val="20231790"/>
  <p:tag name="KSO_WM_UNIT_LAYERLEVEL" val="1_1_1"/>
  <p:tag name="KSO_WM_TAG_VERSION" val="3.0"/>
  <p:tag name="KSO_WM_UNIT_VALUE" val="10"/>
  <p:tag name="KSO_WM_UNIT_TYPE" val="l_h_a"/>
  <p:tag name="KSO_WM_UNIT_ID" val="diagram20231790_4*l_h_a*1_5_1"/>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添加标题"/>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220.xml><?xml version="1.0" encoding="utf-8"?>
<p:tagLst xmlns:p="http://schemas.openxmlformats.org/presentationml/2006/main">
  <p:tag name="KSO_WM_BEAUTIFY_FLAG" val="#wm#"/>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5_1"/>
  <p:tag name="KSO_WM_UNIT_ID" val="diagram20231790_4*l_h_f*1_5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单击此处输入你的项正文，文字是您思想的提炼，请尽量言简意赅的阐述观点"/>
  <p:tag name="KSO_WM_UNIT_TEXT_FILL_FORE_SCHEMECOLOR_INDEX" val="1"/>
  <p:tag name="KSO_WM_UNIT_TEXT_FILL_TYPE" val="1"/>
  <p:tag name="KSO_WM_UNIT_USESOURCEFORMAT_APPLY" val="1"/>
</p:tagLst>
</file>

<file path=ppt/tags/tag221.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790_4*l_h_i*1_4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4_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800000011920929,&quot;colorType&quot;:1,&quot;foreColorIndex&quot;:5,&quot;transparency&quot;:0.69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8"/>
  <p:tag name="KSO_WM_UNIT_TEXT_FILL_FORE_SCHEMECOLOR_INDEX" val="2"/>
  <p:tag name="KSO_WM_UNIT_TEXT_FILL_TYPE" val="1"/>
  <p:tag name="KSO_WM_UNIT_USESOURCEFORMAT_APPLY" val="1"/>
</p:tagLst>
</file>

<file path=ppt/tags/tag222.xml><?xml version="1.0" encoding="utf-8"?>
<p:tagLst xmlns:p="http://schemas.openxmlformats.org/presentationml/2006/main">
  <p:tag name="KSO_WM_BEAUTIFY_FLAG" val="#wm#"/>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4_1"/>
  <p:tag name="KSO_WM_TEMPLATE_CATEGORY" val="diagram"/>
  <p:tag name="KSO_WM_TEMPLATE_INDEX" val="20231790"/>
  <p:tag name="KSO_WM_UNIT_LAYERLEVEL" val="1_1_1"/>
  <p:tag name="KSO_WM_TAG_VERSION" val="3.0"/>
  <p:tag name="KSO_WM_UNIT_VALUE" val="10"/>
  <p:tag name="KSO_WM_UNIT_TYPE" val="l_h_a"/>
  <p:tag name="KSO_WM_UNIT_ID" val="diagram20231790_4*l_h_a*1_4_1"/>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添加标题"/>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223.xml><?xml version="1.0" encoding="utf-8"?>
<p:tagLst xmlns:p="http://schemas.openxmlformats.org/presentationml/2006/main">
  <p:tag name="KSO_WM_BEAUTIFY_FLAG" val="#wm#"/>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1790_4*l_h_f*1_4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单击此处输入你的项正文，文字是您思想的提炼，请尽量言简意赅的阐述观点"/>
  <p:tag name="KSO_WM_UNIT_TEXT_FILL_FORE_SCHEMECOLOR_INDEX" val="1"/>
  <p:tag name="KSO_WM_UNIT_TEXT_FILL_TYPE" val="1"/>
  <p:tag name="KSO_WM_UNIT_USESOURCEFORMAT_APPLY" val="1"/>
</p:tagLst>
</file>

<file path=ppt/tags/tag224.xml><?xml version="1.0" encoding="utf-8"?>
<p:tagLst xmlns:p="http://schemas.openxmlformats.org/presentationml/2006/main">
  <p:tag name="KSO_WM_BEAUTIFY_FLAG" val="#wm#"/>
  <p:tag name="KSO_WM_UNIT_HIGHLIGHT" val="0"/>
  <p:tag name="KSO_WM_UNIT_COMPATIBLE" val="0"/>
  <p:tag name="KSO_WM_UNIT_DIAGRAM_ISNUMVISUAL" val="0"/>
  <p:tag name="KSO_WM_UNIT_DIAGRAM_ISREFERUNIT" val="0"/>
  <p:tag name="KSO_WM_UNIT_ID" val="diagram20231790_4*l_h_i*1_3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3_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800000011920929,&quot;colorType&quot;:1,&quot;foreColorIndex&quot;:5,&quot;transparency&quot;:0.69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8"/>
  <p:tag name="KSO_WM_UNIT_TEXT_FILL_FORE_SCHEMECOLOR_INDEX" val="2"/>
  <p:tag name="KSO_WM_UNIT_TEXT_FILL_TYPE" val="1"/>
  <p:tag name="KSO_WM_UNIT_USESOURCEFORMAT_APPLY" val="1"/>
</p:tagLst>
</file>

<file path=ppt/tags/tag225.xml><?xml version="1.0" encoding="utf-8"?>
<p:tagLst xmlns:p="http://schemas.openxmlformats.org/presentationml/2006/main">
  <p:tag name="KSO_WM_BEAUTIFY_FLAG" val="#wm#"/>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3_1"/>
  <p:tag name="KSO_WM_TEMPLATE_CATEGORY" val="diagram"/>
  <p:tag name="KSO_WM_TEMPLATE_INDEX" val="20231790"/>
  <p:tag name="KSO_WM_UNIT_LAYERLEVEL" val="1_1_1"/>
  <p:tag name="KSO_WM_TAG_VERSION" val="3.0"/>
  <p:tag name="KSO_WM_UNIT_VALUE" val="10"/>
  <p:tag name="KSO_WM_UNIT_TYPE" val="l_h_a"/>
  <p:tag name="KSO_WM_UNIT_ID" val="diagram20231790_4*l_h_a*1_3_1"/>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添加标题"/>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226.xml><?xml version="1.0" encoding="utf-8"?>
<p:tagLst xmlns:p="http://schemas.openxmlformats.org/presentationml/2006/main">
  <p:tag name="KSO_WM_BEAUTIFY_FLAG" val="#wm#"/>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1790_4*l_h_f*1_3_1"/>
  <p:tag name="KSO_WM_TEMPLATE_CATEGORY" val="diagram"/>
  <p:tag name="KSO_WM_TEMPLATE_INDEX" val="20231790"/>
  <p:tag name="KSO_WM_UNIT_LAYERLEVEL" val="1_1_1"/>
  <p:tag name="KSO_WM_TAG_VERSION" val="3.0"/>
  <p:tag name="KSO_WM_DIAGRAM_VERSION" val="3"/>
  <p:tag name="KSO_WM_DIAGRAM_COLOR_TRICK" val="1"/>
  <p:tag name="KSO_WM_DIAGRAM_COLOR_TEXT_CAN_REMOVE" val="n"/>
  <p:tag name="KSO_WM_DIAGRAM_GROUP_CODE" val="l1-1"/>
  <p:tag name="KSO_WM_DIAGRAM_MAX_ITEMCNT" val="6"/>
  <p:tag name="KSO_WM_DIAGRAM_MIN_ITEMCNT" val="2"/>
  <p:tag name="KSO_WM_DIAGRAM_VIRTUALLY_FRAME" val="{&quot;height&quot;:388.4,&quot;left&quot;:-65.19960355022758,&quot;top&quot;:106.00622047244094,&quot;width&quot;:850.450073242187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TYPE" val="1"/>
  <p:tag name="KSO_WM_UNIT_PRESET_TEXT" val="单击此处输入你的项正文，文字是您思想的提炼，请尽量言简意赅的阐述观点"/>
  <p:tag name="KSO_WM_UNIT_TEXT_FILL_FORE_SCHEMECOLOR_INDEX" val="1"/>
  <p:tag name="KSO_WM_UNIT_TEXT_FILL_TYPE" val="1"/>
  <p:tag name="KSO_WM_UNIT_USESOURCEFORMAT_APPLY" val="1"/>
</p:tagLst>
</file>

<file path=ppt/tags/tag227.xml><?xml version="1.0" encoding="utf-8"?>
<p:tagLst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TYPE" val="n_h_a"/>
  <p:tag name="KSO_WM_UNIT_INDEX" val="1_1_1"/>
  <p:tag name="KSO_WM_UNIT_ID" val="diagram20235169_4*n_h_a*1_1_1"/>
  <p:tag name="KSO_WM_TEMPLATE_CATEGORY" val="diagram"/>
  <p:tag name="KSO_WM_TEMPLATE_INDEX" val="20235169"/>
  <p:tag name="KSO_WM_UNIT_LAYERLEVEL" val="1_1_1"/>
  <p:tag name="KSO_WM_TAG_VERSION" val="3.0"/>
  <p:tag name="KSO_WM_DIAGRAM_MAX_ITEMCNT" val="6"/>
  <p:tag name="KSO_WM_DIAGRAM_MIN_ITEMCNT" val="2"/>
  <p:tag name="KSO_WM_DIAGRAM_VIRTUALLY_FRAME" val="{&quot;height&quot;:405.6531542920691,&quot;left&quot;:-65.81620826540976,&quot;top&quot;:110.94684570793092,&quot;width&quot;:851.0999755859375}"/>
  <p:tag name="KSO_WM_DIAGRAM_COLOR_MATCH_VALUE" val="{&quot;shape&quot;:{&quot;fill&quot;:{&quot;gradient&quot;:[{&quot;brightness&quot;:0,&quot;colorType&quot;:1,&quot;foreColorIndex&quot;:5,&quot;pos&quot;:1,&quot;transparency&quot;:0},{&quot;brightness&quot;:0.20000000298023224,&quot;colorType&quot;:1,&quot;foreColorIndex&quot;:5,&quot;pos&quot;:0.5,&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ISCONTENTSTITLE" val="0"/>
  <p:tag name="KSO_WM_UNIT_ISNUMDGMTITLE" val="0"/>
  <p:tag name="KSO_WM_UNIT_NOCLEAR" val="0"/>
  <p:tag name="KSO_WM_UNIT_VALUE" val="42"/>
  <p:tag name="KSO_WM_UNIT_PRESET_TEXT" val="单击此处&#10;添加项标题"/>
  <p:tag name="KSO_WM_UNIT_FILL_TYPE" val="3"/>
  <p:tag name="KSO_WM_UNIT_TEXT_TYPE" val="1"/>
  <p:tag name="KSO_WM_UNIT_SHADOW_SCHEMECOLOR_INDEX" val="5"/>
  <p:tag name="KSO_WM_UNIT_USESOURCEFORMAT_APPLY" val="1"/>
</p:tagLst>
</file>

<file path=ppt/tags/tag228.xml><?xml version="1.0" encoding="utf-8"?>
<p:tagLst xmlns:p="http://schemas.openxmlformats.org/presentationml/2006/main">
  <p:tag name="KSO_WM_SLIDE_ID" val="diagram20231790_3"/>
  <p:tag name="KSO_WM_TEMPLATE_SUBCATEGORY" val="0"/>
  <p:tag name="KSO_WM_TEMPLATE_MASTER_TYPE" val="0"/>
  <p:tag name="KSO_WM_TEMPLATE_COLOR_TYPE" val="0"/>
  <p:tag name="KSO_WM_SLIDE_ITEM_CNT" val="4"/>
  <p:tag name="KSO_WM_SLIDE_INDEX" val="3"/>
  <p:tag name="KSO_WM_TAG_VERSION" val="3.0"/>
  <p:tag name="KSO_WM_BEAUTIFY_FLAG" val="#wm#"/>
  <p:tag name="KSO_WM_TEMPLATE_CATEGORY" val="diagram"/>
  <p:tag name="KSO_WM_TEMPLATE_INDEX" val="20231790"/>
  <p:tag name="KSO_WM_SLIDE_TYPE" val="text"/>
  <p:tag name="KSO_WM_SLIDE_SUBTYPE" val="diag"/>
  <p:tag name="KSO_WM_SLIDE_SIZE" val="830.551*387.15"/>
  <p:tag name="KSO_WM_SLIDE_POSITION" val="74.65*116.7"/>
  <p:tag name="KSO_WM_SLIDE_LAYOUT" val="a_l"/>
  <p:tag name="KSO_WM_SLIDE_LAYOUT_CNT" val="1_1"/>
  <p:tag name="KSO_WM_SPECIAL_SOURCE" val="bdnull"/>
  <p:tag name="KSO_WM_DIAGRAM_GROUP_CODE" val="l1-1"/>
  <p:tag name="KSO_WM_SLIDE_DIAGTYPE" val="l"/>
</p:tagLst>
</file>

<file path=ppt/tags/tag229.xml><?xml version="1.0" encoding="utf-8"?>
<p:tagLst xmlns:p="http://schemas.openxmlformats.org/presentationml/2006/main">
  <p:tag name="KSO_WM_DIAGRAM_VIRTUALLY_FRAME" val="{&quot;height&quot;:270.6000061035156,&quot;left&quot;:-36.462513581523766,&quot;top&quot;:168.53035127895083,&quot;width&quot;:787.2999877929688}"/>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6953_3*l_h_i*1_1_2"/>
  <p:tag name="KSO_WM_TEMPLATE_CATEGORY" val="diagram"/>
  <p:tag name="KSO_WM_TEMPLATE_INDEX" val="20236953"/>
  <p:tag name="KSO_WM_UNIT_LAYERLEVEL" val="1_1_1"/>
  <p:tag name="KSO_WM_TAG_VERSION" val="3.0"/>
  <p:tag name="KSO_WM_DIAGRAM_MAX_ITEMCNT" val="4"/>
  <p:tag name="KSO_WM_DIAGRAM_MIN_ITEMCNT" val="2"/>
  <p:tag name="KSO_WM_DIAGRAM_COLOR_MATCH_VALUE" val="{&quot;shape&quot;:{&quot;fill&quot;:{&quot;gradient&quot;:[{&quot;brightness&quot;:0,&quot;colorType&quot;:1,&quot;foreColorIndex&quot;:5,&quot;pos&quot;:0.9300000071525574,&quot;transparency&quot;:0},{&quot;brightness&quot;:0.6000000238418579,&quot;colorType&quot;:1,&quot;foreColorIndex&quot;:5,&quot;pos&quot;:0,&quot;transparency&quot;:0}],&quot;type&quot;:3},&quot;glow&quot;:{&quot;colorType&quot;:0},&quot;line&quot;:{&quot;solidLine&quot;:{&quot;brightness&quot;:0,&quot;colorType&quot;:1,&quot;foreColorIndex&quot;:1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16"/>
  <p:tag name="KSO_WM_UNIT_LINE_FILL_TYPE" val="2"/>
  <p:tag name="KSO_WM_UNIT_TEXT_FILL_FORE_SCHEMECOLOR_INDEX" val="2"/>
  <p:tag name="KSO_WM_UNIT_TEXT_FILL_TYPE" val="1"/>
  <p:tag name="KSO_WM_UNIT_USESOURCEFORMAT_APPLY" val="1"/>
</p:tagLst>
</file>

<file path=ppt/tags/tag230.xml><?xml version="1.0" encoding="utf-8"?>
<p:tagLst xmlns:p="http://schemas.openxmlformats.org/presentationml/2006/main">
  <p:tag name="KSO_WM_DIAGRAM_VIRTUALLY_FRAME" val="{&quot;height&quot;:270.6000061035156,&quot;left&quot;:-36.462513581523766,&quot;top&quot;:168.53035127895083,&quot;width&quot;:787.2999877929688}"/>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6953_3*l_h_i*1_1_2"/>
  <p:tag name="KSO_WM_TEMPLATE_CATEGORY" val="diagram"/>
  <p:tag name="KSO_WM_TEMPLATE_INDEX" val="20236953"/>
  <p:tag name="KSO_WM_UNIT_LAYERLEVEL" val="1_1_1"/>
  <p:tag name="KSO_WM_TAG_VERSION" val="3.0"/>
  <p:tag name="KSO_WM_DIAGRAM_MAX_ITEMCNT" val="4"/>
  <p:tag name="KSO_WM_DIAGRAM_MIN_ITEMCNT" val="2"/>
  <p:tag name="KSO_WM_DIAGRAM_COLOR_MATCH_VALUE" val="{&quot;shape&quot;:{&quot;fill&quot;:{&quot;gradient&quot;:[{&quot;brightness&quot;:0,&quot;colorType&quot;:1,&quot;foreColorIndex&quot;:5,&quot;pos&quot;:0.9300000071525574,&quot;transparency&quot;:0},{&quot;brightness&quot;:0.6000000238418579,&quot;colorType&quot;:1,&quot;foreColorIndex&quot;:5,&quot;pos&quot;:0,&quot;transparency&quot;:0}],&quot;type&quot;:3},&quot;glow&quot;:{&quot;colorType&quot;:0},&quot;line&quot;:{&quot;solidLine&quot;:{&quot;brightness&quot;:0,&quot;colorType&quot;:1,&quot;foreColorIndex&quot;:1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16"/>
  <p:tag name="KSO_WM_UNIT_LINE_FILL_TYPE" val="2"/>
  <p:tag name="KSO_WM_UNIT_TEXT_FILL_FORE_SCHEMECOLOR_INDEX" val="2"/>
  <p:tag name="KSO_WM_UNIT_TEXT_FILL_TYPE" val="1"/>
  <p:tag name="KSO_WM_UNIT_USESOURCEFORMAT_APPLY" val="1"/>
</p:tagLst>
</file>

<file path=ppt/tags/tag231.xml><?xml version="1.0" encoding="utf-8"?>
<p:tagLst xmlns:p="http://schemas.openxmlformats.org/presentationml/2006/main">
  <p:tag name="KSO_WM_DIAGRAM_VIRTUALLY_FRAME" val="{&quot;height&quot;:270.6000061035156,&quot;left&quot;:-36.462513581523766,&quot;top&quot;:168.53035127895083,&quot;width&quot;:787.2999877929688}"/>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6953_3*l_h_i*1_1_2"/>
  <p:tag name="KSO_WM_TEMPLATE_CATEGORY" val="diagram"/>
  <p:tag name="KSO_WM_TEMPLATE_INDEX" val="20236953"/>
  <p:tag name="KSO_WM_UNIT_LAYERLEVEL" val="1_1_1"/>
  <p:tag name="KSO_WM_TAG_VERSION" val="3.0"/>
  <p:tag name="KSO_WM_DIAGRAM_MAX_ITEMCNT" val="4"/>
  <p:tag name="KSO_WM_DIAGRAM_MIN_ITEMCNT" val="2"/>
  <p:tag name="KSO_WM_DIAGRAM_COLOR_MATCH_VALUE" val="{&quot;shape&quot;:{&quot;fill&quot;:{&quot;gradient&quot;:[{&quot;brightness&quot;:0,&quot;colorType&quot;:1,&quot;foreColorIndex&quot;:5,&quot;pos&quot;:0.9300000071525574,&quot;transparency&quot;:0},{&quot;brightness&quot;:0.6000000238418579,&quot;colorType&quot;:1,&quot;foreColorIndex&quot;:5,&quot;pos&quot;:0,&quot;transparency&quot;:0}],&quot;type&quot;:3},&quot;glow&quot;:{&quot;colorType&quot;:0},&quot;line&quot;:{&quot;solidLine&quot;:{&quot;brightness&quot;:0,&quot;colorType&quot;:1,&quot;foreColorIndex&quot;:1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16"/>
  <p:tag name="KSO_WM_UNIT_LINE_FILL_TYPE" val="2"/>
  <p:tag name="KSO_WM_UNIT_TEXT_FILL_FORE_SCHEMECOLOR_INDEX" val="2"/>
  <p:tag name="KSO_WM_UNIT_TEXT_FILL_TYPE" val="1"/>
  <p:tag name="KSO_WM_UNIT_USESOURCEFORMAT_APPLY" val="1"/>
</p:tagLst>
</file>

<file path=ppt/tags/tag232.xml><?xml version="1.0" encoding="utf-8"?>
<p:tagLst xmlns:p="http://schemas.openxmlformats.org/presentationml/2006/main">
  <p:tag name="KSO_WM_UNIT_ISCONTENTSTITLE" val="0"/>
  <p:tag name="KSO_WM_UNIT_ISNUMDGMTITLE" val="0"/>
  <p:tag name="KSO_WM_UNIT_NOCLEAR" val="0"/>
  <p:tag name="KSO_WM_UNIT_VALUE" val="29"/>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31985_1*a*1"/>
  <p:tag name="KSO_WM_TEMPLATE_CATEGORY" val="diagram"/>
  <p:tag name="KSO_WM_TEMPLATE_INDEX" val="20231985"/>
  <p:tag name="KSO_WM_UNIT_LAYERLEVEL" val="1"/>
  <p:tag name="KSO_WM_TAG_VERSION" val="3.0"/>
  <p:tag name="KSO_WM_BEAUTIFY_FLAG" val="#wm#"/>
  <p:tag name="KSO_WM_UNIT_TEXT_TYPE" val="1"/>
  <p:tag name="KSO_WM_UNIT_PRESET_TEXT" val="单击此处添加标题"/>
  <p:tag name="KSO_WM_UNIT_TEXT_FILL_FORE_SCHEMECOLOR_INDEX" val="13"/>
  <p:tag name="KSO_WM_UNIT_TEXT_FILL_TYPE" val="1"/>
  <p:tag name="KSO_WM_UNIT_USESOURCEFORMAT_APPLY" val="1"/>
</p:tagLst>
</file>

<file path=ppt/tags/tag23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985_1*l_h_i*1_2_1"/>
  <p:tag name="KSO_WM_TEMPLATE_CATEGORY" val="diagram"/>
  <p:tag name="KSO_WM_TEMPLATE_INDEX" val="20231985"/>
  <p:tag name="KSO_WM_UNIT_LAYERLEVEL" val="1_1_1"/>
  <p:tag name="KSO_WM_TAG_VERSION" val="3.0"/>
  <p:tag name="KSO_WM_DIAGRAM_VERSION" val="3"/>
  <p:tag name="KSO_WM_DIAGRAM_COLOR_TEXT_CAN_REMOVE" val="n"/>
  <p:tag name="KSO_WM_DIAGRAM_MAX_ITEMCNT" val="2"/>
  <p:tag name="KSO_WM_DIAGRAM_MIN_ITEMCNT" val="2"/>
  <p:tag name="KSO_WM_DIAGRAM_VIRTUALLY_FRAME" val="{&quot;height&quot;:340.46441650390625,&quot;left&quot;:-24.23385826771655,&quot;top&quot;:128.20661064568466,&quot;width&quot;:769.5939370078739}"/>
  <p:tag name="KSO_WM_DIAGRAM_COLOR_MATCH_VALUE" val="{&quot;shape&quot;:{&quot;fill&quot;:{&quot;solid&quot;:{&quot;brightness&quot;:0,&quot;colorType&quot;:2,&quot;rgb&quot;:&quot;#ffffff&quot;,&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FILL_FORE_SCHEMECOLOR_INDEX" val="2"/>
  <p:tag name="KSO_WM_UNIT_FILL_FORE_SCHEMECOLOR_INDEX_BRIGHTNESS" val="0.6"/>
  <p:tag name="KSO_WM_BEAUTIFY_FLAG" val="#wm#"/>
  <p:tag name="KSO_WM_UNIT_LINE_FORE_SCHEMECOLOR_INDEX" val="5"/>
  <p:tag name="KSO_WM_UNIT_LINE_FILL_TYPE" val="2"/>
  <p:tag name="KSO_WM_UNIT_TEXT_FILL_FORE_SCHEMECOLOR_INDEX" val="2"/>
  <p:tag name="KSO_WM_UNIT_TEXT_FILL_TYPE" val="1"/>
  <p:tag name="KSO_WM_UNIT_USESOURCEFORMAT_APPLY" val="1"/>
</p:tagLst>
</file>

<file path=ppt/tags/tag234.xml><?xml version="1.0" encoding="utf-8"?>
<p:tagLst xmlns:p="http://schemas.openxmlformats.org/presentationml/2006/main">
  <p:tag name="KSO_WM_UNIT_BLOCK" val="0"/>
  <p:tag name="KSO_WM_UNIT_DEC_AREA_ID" val="c37347cbc0a24348939d931e37367649"/>
  <p:tag name="KSO_WM_UNIT_DEFAULT_FONT" val="12;18;2"/>
  <p:tag name="KSO_WM_UNIT_SUBTYPE" val="a"/>
  <p:tag name="KSO_WM_UNIT_NOCLEAR" val="0"/>
  <p:tag name="KSO_WM_UNIT_VALUE" val="46"/>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31985_1*l_h_f*1_2_1"/>
  <p:tag name="KSO_WM_TEMPLATE_CATEGORY" val="diagram"/>
  <p:tag name="KSO_WM_TEMPLATE_INDEX" val="20231985"/>
  <p:tag name="KSO_WM_UNIT_LAYERLEVEL" val="1_1_1"/>
  <p:tag name="KSO_WM_TAG_VERSION" val="3.0"/>
  <p:tag name="KSO_WM_DIAGRAM_VERSION" val="3"/>
  <p:tag name="KSO_WM_DIAGRAM_COLOR_TEXT_CAN_REMOVE" val="n"/>
  <p:tag name="KSO_WM_DIAGRAM_MAX_ITEMCNT" val="2"/>
  <p:tag name="KSO_WM_DIAGRAM_MIN_ITEMCNT" val="2"/>
  <p:tag name="KSO_WM_DIAGRAM_VIRTUALLY_FRAME" val="{&quot;height&quot;:340.46441650390625,&quot;left&quot;:-24.23385826771655,&quot;top&quot;:128.20661064568466,&quot;width&quot;:769.593937007873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TEXT_TYPE" val="1"/>
  <p:tag name="KSO_WM_UNIT_TEXT_LAYER_COUNT" val="1"/>
  <p:tag name="KSO_WM_BEAUTIFY_FLAG" val="#wm#"/>
  <p:tag name="KSO_WM_UNIT_PRESET_TEXT" val="单击此处输入智能图形单击此处输入智能图形单击此处输入智能图形单击此处输入智能图形单击此处输入智能图形"/>
  <p:tag name="KSO_WM_UNIT_TEXT_FILL_FORE_SCHEMECOLOR_INDEX" val="1"/>
  <p:tag name="KSO_WM_UNIT_TEXT_FILL_TYPE" val="1"/>
  <p:tag name="KSO_WM_UNIT_USESOURCEFORMAT_APPLY" val="1"/>
</p:tagLst>
</file>

<file path=ppt/tags/tag23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985_1*l_h_i*1_1_1"/>
  <p:tag name="KSO_WM_TEMPLATE_CATEGORY" val="diagram"/>
  <p:tag name="KSO_WM_TEMPLATE_INDEX" val="20231985"/>
  <p:tag name="KSO_WM_UNIT_LAYERLEVEL" val="1_1_1"/>
  <p:tag name="KSO_WM_TAG_VERSION" val="3.0"/>
  <p:tag name="KSO_WM_DIAGRAM_VERSION" val="3"/>
  <p:tag name="KSO_WM_DIAGRAM_COLOR_TEXT_CAN_REMOVE" val="n"/>
  <p:tag name="KSO_WM_DIAGRAM_MAX_ITEMCNT" val="2"/>
  <p:tag name="KSO_WM_DIAGRAM_MIN_ITEMCNT" val="2"/>
  <p:tag name="KSO_WM_DIAGRAM_VIRTUALLY_FRAME" val="{&quot;height&quot;:340.46441650390625,&quot;left&quot;:-24.23385826771655,&quot;top&quot;:128.20661064568466,&quot;width&quot;:769.5939370078739}"/>
  <p:tag name="KSO_WM_DIAGRAM_COLOR_MATCH_VALUE" val="{&quot;shape&quot;:{&quot;fill&quot;:{&quot;gradient&quot;:[{&quot;brightness&quot;:0,&quot;colorType&quot;:1,&quot;foreColorIndex&quot;:5,&quot;pos&quot;:0,&quot;transparency&quot;:0},{&quot;brightness&quot;:0,&quot;colorType&quot;:1,&quot;foreColorIndex&quot;:5,&quot;pos&quot;:0.5,&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BEAUTIFY_FLAG" val="#wm#"/>
  <p:tag name="KSO_WM_UNIT_FILL_TYPE" val="3"/>
  <p:tag name="KSO_WM_UNIT_SHADOW_SCHEMECOLOR_INDEX" val="5"/>
  <p:tag name="KSO_WM_UNIT_TEXT_FILL_FORE_SCHEMECOLOR_INDEX" val="2"/>
  <p:tag name="KSO_WM_UNIT_TEXT_FILL_TYPE" val="1"/>
  <p:tag name="KSO_WM_UNIT_USESOURCEFORMAT_APPLY" val="1"/>
</p:tagLst>
</file>

<file path=ppt/tags/tag236.xml><?xml version="1.0" encoding="utf-8"?>
<p:tagLst xmlns:p="http://schemas.openxmlformats.org/presentationml/2006/main">
  <p:tag name="KSO_WM_UNIT_BLOCK" val="0"/>
  <p:tag name="KSO_WM_UNIT_DEC_AREA_ID" val="c37347cbc0a24348939d931e37367649"/>
  <p:tag name="KSO_WM_UNIT_DEFAULT_FONT" val="12;18;2"/>
  <p:tag name="KSO_WM_UNIT_SUBTYPE" val="a"/>
  <p:tag name="KSO_WM_UNIT_NOCLEAR" val="0"/>
  <p:tag name="KSO_WM_UNIT_VALUE" val="46"/>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1985_1*l_h_f*1_1_1"/>
  <p:tag name="KSO_WM_TEMPLATE_CATEGORY" val="diagram"/>
  <p:tag name="KSO_WM_TEMPLATE_INDEX" val="20231985"/>
  <p:tag name="KSO_WM_UNIT_LAYERLEVEL" val="1_1_1"/>
  <p:tag name="KSO_WM_TAG_VERSION" val="3.0"/>
  <p:tag name="KSO_WM_DIAGRAM_VERSION" val="3"/>
  <p:tag name="KSO_WM_DIAGRAM_COLOR_TEXT_CAN_REMOVE" val="n"/>
  <p:tag name="KSO_WM_DIAGRAM_MAX_ITEMCNT" val="2"/>
  <p:tag name="KSO_WM_DIAGRAM_MIN_ITEMCNT" val="2"/>
  <p:tag name="KSO_WM_DIAGRAM_VIRTUALLY_FRAME" val="{&quot;height&quot;:340.46441650390625,&quot;left&quot;:-24.23385826771655,&quot;top&quot;:128.20661064568466,&quot;width&quot;:769.5939370078739}"/>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RICK" val="1"/>
  <p:tag name="KSO_WM_UNIT_TEXT_TYPE" val="1"/>
  <p:tag name="KSO_WM_UNIT_TEXT_LAYER_COUNT" val="1"/>
  <p:tag name="KSO_WM_BEAUTIFY_FLAG" val="#wm#"/>
  <p:tag name="KSO_WM_UNIT_PRESET_TEXT" val="单击此处输入智能图形单击此处输入智能图形单击此处输入智能图形单击此处输入智能图形单击此处输入智能图形"/>
  <p:tag name="KSO_WM_UNIT_TEXT_FILL_FORE_SCHEMECOLOR_INDEX" val="1"/>
  <p:tag name="KSO_WM_UNIT_TEXT_FILL_TYPE" val="1"/>
  <p:tag name="KSO_WM_UNIT_USESOURCEFORMAT_APPLY" val="1"/>
</p:tagLst>
</file>

<file path=ppt/tags/tag237.xml><?xml version="1.0" encoding="utf-8"?>
<p:tagLst xmlns:p="http://schemas.openxmlformats.org/presentationml/2006/main">
  <p:tag name="KSO_WM_SLIDE_ID" val="diagram20231985_1"/>
  <p:tag name="KSO_WM_TEMPLATE_SUBCATEGORY" val="0"/>
  <p:tag name="KSO_WM_TEMPLATE_MASTER_TYPE" val="0"/>
  <p:tag name="KSO_WM_TEMPLATE_COLOR_TYPE" val="0"/>
  <p:tag name="KSO_WM_SLIDE_TYPE" val="text"/>
  <p:tag name="KSO_WM_SLIDE_SUBTYPE" val="diag"/>
  <p:tag name="KSO_WM_SLIDE_ITEM_CNT" val="2"/>
  <p:tag name="KSO_WM_SLIDE_INDEX" val="1"/>
  <p:tag name="KSO_WM_SLIDE_SIZE" val="769.587*340.464"/>
  <p:tag name="KSO_WM_SLIDE_POSITION" val="95.9528*137.648"/>
  <p:tag name="KSO_WM_DIAGRAM_GROUP_CODE" val="l1-1"/>
  <p:tag name="KSO_WM_SLIDE_DIAGTYPE" val="l"/>
  <p:tag name="KSO_WM_TAG_VERSION" val="3.0"/>
  <p:tag name="KSO_WM_BEAUTIFY_FLAG" val="#wm#"/>
  <p:tag name="KSO_WM_TEMPLATE_CATEGORY" val="diagram"/>
  <p:tag name="KSO_WM_TEMPLATE_INDEX" val="20231985"/>
  <p:tag name="KSO_WM_SLIDE_LAYOUT" val="a_l"/>
  <p:tag name="KSO_WM_SLIDE_LAYOUT_CNT" val="1_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渐变胶囊简约风">
  <a:themeElements>
    <a:clrScheme name="自定义 17">
      <a:dk1>
        <a:srgbClr val="000000"/>
      </a:dk1>
      <a:lt1>
        <a:srgbClr val="FFFFFF"/>
      </a:lt1>
      <a:dk2>
        <a:srgbClr val="32107E"/>
      </a:dk2>
      <a:lt2>
        <a:srgbClr val="D8E4FB"/>
      </a:lt2>
      <a:accent1>
        <a:srgbClr val="3A76E9"/>
      </a:accent1>
      <a:accent2>
        <a:srgbClr val="6868EA"/>
      </a:accent2>
      <a:accent3>
        <a:srgbClr val="8152EA"/>
      </a:accent3>
      <a:accent4>
        <a:srgbClr val="279EEA"/>
      </a:accent4>
      <a:accent5>
        <a:srgbClr val="13C7EC"/>
      </a:accent5>
      <a:accent6>
        <a:srgbClr val="36D8D4"/>
      </a:accent6>
      <a:hlink>
        <a:srgbClr val="0563C1"/>
      </a:hlink>
      <a:folHlink>
        <a:srgbClr val="954F72"/>
      </a:folHlink>
    </a:clrScheme>
    <a:fontScheme name="主题字体">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自定义 23">
      <a:dk1>
        <a:srgbClr val="000000"/>
      </a:dk1>
      <a:lt1>
        <a:srgbClr val="FFFFFF"/>
      </a:lt1>
      <a:dk2>
        <a:srgbClr val="011163"/>
      </a:dk2>
      <a:lt2>
        <a:srgbClr val="FFFFFF"/>
      </a:lt2>
      <a:accent1>
        <a:srgbClr val="4864FC"/>
      </a:accent1>
      <a:accent2>
        <a:srgbClr val="6C5EDE"/>
      </a:accent2>
      <a:accent3>
        <a:srgbClr val="9059BF"/>
      </a:accent3>
      <a:accent4>
        <a:srgbClr val="B453A1"/>
      </a:accent4>
      <a:accent5>
        <a:srgbClr val="D84E82"/>
      </a:accent5>
      <a:accent6>
        <a:srgbClr val="FC4864"/>
      </a:accent6>
      <a:hlink>
        <a:srgbClr val="0563C1"/>
      </a:hlink>
      <a:folHlink>
        <a:srgbClr val="954D72"/>
      </a:folHlink>
    </a:clrScheme>
    <a:fontScheme name="自定义 18">
      <a:majorFont>
        <a:latin typeface="MiSans Heavy"/>
        <a:ea typeface="MiSans Heavy"/>
        <a:cs typeface=""/>
      </a:majorFont>
      <a:minorFont>
        <a:latin typeface="MiSans Normal"/>
        <a:ea typeface="MiSans Norm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6510</Words>
  <Application>WPS 演示</Application>
  <PresentationFormat>On-screen Show (4:3)</PresentationFormat>
  <Paragraphs>97</Paragraphs>
  <Slides>9</Slides>
  <Notes>0</Notes>
  <HiddenSlides>0</HiddenSlides>
  <MMClips>0</MMClips>
  <ScaleCrop>false</ScaleCrop>
  <HeadingPairs>
    <vt:vector size="6" baseType="variant">
      <vt:variant>
        <vt:lpstr>已用的字体</vt:lpstr>
      </vt:variant>
      <vt:variant>
        <vt:i4>13</vt:i4>
      </vt:variant>
      <vt:variant>
        <vt:lpstr>主题</vt:lpstr>
      </vt:variant>
      <vt:variant>
        <vt:i4>3</vt:i4>
      </vt:variant>
      <vt:variant>
        <vt:lpstr>幻灯片标题</vt:lpstr>
      </vt:variant>
      <vt:variant>
        <vt:i4>9</vt:i4>
      </vt:variant>
    </vt:vector>
  </HeadingPairs>
  <TitlesOfParts>
    <vt:vector size="25" baseType="lpstr">
      <vt:lpstr>Arial</vt:lpstr>
      <vt:lpstr>宋体</vt:lpstr>
      <vt:lpstr>Wingdings</vt:lpstr>
      <vt:lpstr>Arial</vt:lpstr>
      <vt:lpstr>MiSans</vt:lpstr>
      <vt:lpstr>MiSans Normal</vt:lpstr>
      <vt:lpstr>Wingdings</vt:lpstr>
      <vt:lpstr>MiSans Heavy</vt:lpstr>
      <vt:lpstr>微软雅黑</vt:lpstr>
      <vt:lpstr>Arial Unicode MS</vt:lpstr>
      <vt:lpstr>Calibri</vt:lpstr>
      <vt:lpstr>MiSans Heavy</vt:lpstr>
      <vt:lpstr>ksdb</vt:lpstr>
      <vt:lpstr>Office Theme</vt:lpstr>
      <vt:lpstr>渐变胶囊简约风</vt:lpstr>
      <vt:lpstr>Office 主题</vt:lpstr>
      <vt:lpstr>如何证明我是当代研究人员 短视频环境对使用者的正面影响研究</vt:lpstr>
      <vt:lpstr>自我介绍</vt:lpstr>
      <vt:lpstr>自我介绍</vt:lpstr>
      <vt:lpstr>研究背景与意义</vt:lpstr>
      <vt:lpstr>研究方法</vt:lpstr>
      <vt:lpstr>PowerPoint 演示文稿</vt:lpstr>
      <vt:lpstr>PowerPoint 演示文稿</vt:lpstr>
      <vt:lpstr>创新的角度</vt:lpstr>
      <vt:lpstr>面向未来的规划</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description>generated using python-pptx</dc:description>
  <cp:lastModifiedBy>夷则十二</cp:lastModifiedBy>
  <cp:revision>12</cp:revision>
  <dcterms:created xsi:type="dcterms:W3CDTF">2013-01-27T09:14:00Z</dcterms:created>
  <dcterms:modified xsi:type="dcterms:W3CDTF">2024-12-08T23:24:58Z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E7A36D406F644091A3996C8EC36A9A48_13</vt:lpwstr>
  </property>
  <property fmtid="{D5CDD505-2E9C-101B-9397-08002B2CF9AE}" pid="3" name="KSOProductBuildVer">
    <vt:lpwstr>2052-12.1.0.19302</vt:lpwstr>
  </property>
</Properties>
</file>