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1"/>
  </p:notesMasterIdLst>
  <p:sldIdLst>
    <p:sldId id="256" r:id="rId2"/>
    <p:sldId id="257" r:id="rId3"/>
    <p:sldId id="258" r:id="rId4"/>
    <p:sldId id="259" r:id="rId5"/>
    <p:sldId id="263" r:id="rId6"/>
    <p:sldId id="265" r:id="rId7"/>
    <p:sldId id="260" r:id="rId8"/>
    <p:sldId id="261"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3FBC48-089B-80A5-C566-B78E2BF542FF}" v="597" dt="2025-01-13T23:39:10.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e Swinson (2305329)" userId="S::2305329@student.uwtsd.ac.uk::d6a36d62-407f-4e1d-a32d-85614daec6b5" providerId="AD" clId="Web-{BD3FBC48-089B-80A5-C566-B78E2BF542FF}"/>
    <pc:docChg chg="addSld delSld modSld sldOrd addMainMaster delMainMaster">
      <pc:chgData name="Cole Swinson (2305329)" userId="S::2305329@student.uwtsd.ac.uk::d6a36d62-407f-4e1d-a32d-85614daec6b5" providerId="AD" clId="Web-{BD3FBC48-089B-80A5-C566-B78E2BF542FF}" dt="2025-01-13T23:36:45.156" v="703" actId="20577"/>
      <pc:docMkLst>
        <pc:docMk/>
      </pc:docMkLst>
      <pc:sldChg chg="modSp mod modClrScheme chgLayout modNotes">
        <pc:chgData name="Cole Swinson (2305329)" userId="S::2305329@student.uwtsd.ac.uk::d6a36d62-407f-4e1d-a32d-85614daec6b5" providerId="AD" clId="Web-{BD3FBC48-089B-80A5-C566-B78E2BF542FF}" dt="2025-01-13T23:33:56.041" v="676"/>
        <pc:sldMkLst>
          <pc:docMk/>
          <pc:sldMk cId="109857222" sldId="256"/>
        </pc:sldMkLst>
        <pc:spChg chg="mod ord">
          <ac:chgData name="Cole Swinson (2305329)" userId="S::2305329@student.uwtsd.ac.uk::d6a36d62-407f-4e1d-a32d-85614daec6b5" providerId="AD" clId="Web-{BD3FBC48-089B-80A5-C566-B78E2BF542FF}" dt="2025-01-12T21:44:28.252" v="92" actId="1076"/>
          <ac:spMkLst>
            <pc:docMk/>
            <pc:sldMk cId="109857222" sldId="256"/>
            <ac:spMk id="2" creationId="{00000000-0000-0000-0000-000000000000}"/>
          </ac:spMkLst>
        </pc:spChg>
        <pc:spChg chg="mod ord">
          <ac:chgData name="Cole Swinson (2305329)" userId="S::2305329@student.uwtsd.ac.uk::d6a36d62-407f-4e1d-a32d-85614daec6b5" providerId="AD" clId="Web-{BD3FBC48-089B-80A5-C566-B78E2BF542FF}" dt="2025-01-12T21:43:54.922" v="87" actId="1076"/>
          <ac:spMkLst>
            <pc:docMk/>
            <pc:sldMk cId="109857222" sldId="256"/>
            <ac:spMk id="3" creationId="{00000000-0000-0000-0000-000000000000}"/>
          </ac:spMkLst>
        </pc:spChg>
      </pc:sldChg>
      <pc:sldChg chg="addSp modSp new mod modClrScheme chgLayout modNotes">
        <pc:chgData name="Cole Swinson (2305329)" userId="S::2305329@student.uwtsd.ac.uk::d6a36d62-407f-4e1d-a32d-85614daec6b5" providerId="AD" clId="Web-{BD3FBC48-089B-80A5-C566-B78E2BF542FF}" dt="2025-01-13T23:31:05.192" v="674"/>
        <pc:sldMkLst>
          <pc:docMk/>
          <pc:sldMk cId="1105398448" sldId="257"/>
        </pc:sldMkLst>
        <pc:spChg chg="mod ord">
          <ac:chgData name="Cole Swinson (2305329)" userId="S::2305329@student.uwtsd.ac.uk::d6a36d62-407f-4e1d-a32d-85614daec6b5" providerId="AD" clId="Web-{BD3FBC48-089B-80A5-C566-B78E2BF542FF}" dt="2025-01-12T23:34:32.866" v="121" actId="20577"/>
          <ac:spMkLst>
            <pc:docMk/>
            <pc:sldMk cId="1105398448" sldId="257"/>
            <ac:spMk id="2" creationId="{C1E43AD4-6E7A-6A89-1591-09728E63B980}"/>
          </ac:spMkLst>
        </pc:spChg>
        <pc:spChg chg="mod ord">
          <ac:chgData name="Cole Swinson (2305329)" userId="S::2305329@student.uwtsd.ac.uk::d6a36d62-407f-4e1d-a32d-85614daec6b5" providerId="AD" clId="Web-{BD3FBC48-089B-80A5-C566-B78E2BF542FF}" dt="2025-01-12T23:36:11.400" v="163" actId="20577"/>
          <ac:spMkLst>
            <pc:docMk/>
            <pc:sldMk cId="1105398448" sldId="257"/>
            <ac:spMk id="3" creationId="{7F02AE69-600A-5BCC-34E6-AF6F795DD092}"/>
          </ac:spMkLst>
        </pc:spChg>
        <pc:spChg chg="add mod">
          <ac:chgData name="Cole Swinson (2305329)" userId="S::2305329@student.uwtsd.ac.uk::d6a36d62-407f-4e1d-a32d-85614daec6b5" providerId="AD" clId="Web-{BD3FBC48-089B-80A5-C566-B78E2BF542FF}" dt="2025-01-12T23:45:50.513" v="203" actId="1076"/>
          <ac:spMkLst>
            <pc:docMk/>
            <pc:sldMk cId="1105398448" sldId="257"/>
            <ac:spMk id="5" creationId="{6F02665B-3EAF-2B06-34D0-27F2DD2A09DA}"/>
          </ac:spMkLst>
        </pc:spChg>
        <pc:picChg chg="add mod">
          <ac:chgData name="Cole Swinson (2305329)" userId="S::2305329@student.uwtsd.ac.uk::d6a36d62-407f-4e1d-a32d-85614daec6b5" providerId="AD" clId="Web-{BD3FBC48-089B-80A5-C566-B78E2BF542FF}" dt="2025-01-12T23:35:58.541" v="157" actId="1076"/>
          <ac:picMkLst>
            <pc:docMk/>
            <pc:sldMk cId="1105398448" sldId="257"/>
            <ac:picMk id="4" creationId="{2753B861-5F22-7B28-E63F-6C749F3E8953}"/>
          </ac:picMkLst>
        </pc:picChg>
      </pc:sldChg>
      <pc:sldChg chg="addSp delSp modSp new mod modClrScheme chgLayout modNotes">
        <pc:chgData name="Cole Swinson (2305329)" userId="S::2305329@student.uwtsd.ac.uk::d6a36d62-407f-4e1d-a32d-85614daec6b5" providerId="AD" clId="Web-{BD3FBC48-089B-80A5-C566-B78E2BF542FF}" dt="2025-01-13T23:29:30.189" v="670"/>
        <pc:sldMkLst>
          <pc:docMk/>
          <pc:sldMk cId="188896286" sldId="258"/>
        </pc:sldMkLst>
        <pc:spChg chg="mod ord">
          <ac:chgData name="Cole Swinson (2305329)" userId="S::2305329@student.uwtsd.ac.uk::d6a36d62-407f-4e1d-a32d-85614daec6b5" providerId="AD" clId="Web-{BD3FBC48-089B-80A5-C566-B78E2BF542FF}" dt="2025-01-12T22:23:03.533" v="117" actId="1076"/>
          <ac:spMkLst>
            <pc:docMk/>
            <pc:sldMk cId="188896286" sldId="258"/>
            <ac:spMk id="2" creationId="{80CD4F67-3618-52A9-BBDA-79B192B9DC59}"/>
          </ac:spMkLst>
        </pc:spChg>
        <pc:spChg chg="del mod ord">
          <ac:chgData name="Cole Swinson (2305329)" userId="S::2305329@student.uwtsd.ac.uk::d6a36d62-407f-4e1d-a32d-85614daec6b5" providerId="AD" clId="Web-{BD3FBC48-089B-80A5-C566-B78E2BF542FF}" dt="2025-01-12T22:19:57.471" v="95"/>
          <ac:spMkLst>
            <pc:docMk/>
            <pc:sldMk cId="188896286" sldId="258"/>
            <ac:spMk id="3" creationId="{6A83063C-EFAE-40FA-4821-F8B5AB427571}"/>
          </ac:spMkLst>
        </pc:spChg>
        <pc:spChg chg="add del mod">
          <ac:chgData name="Cole Swinson (2305329)" userId="S::2305329@student.uwtsd.ac.uk::d6a36d62-407f-4e1d-a32d-85614daec6b5" providerId="AD" clId="Web-{BD3FBC48-089B-80A5-C566-B78E2BF542FF}" dt="2025-01-12T22:20:18.597" v="96"/>
          <ac:spMkLst>
            <pc:docMk/>
            <pc:sldMk cId="188896286" sldId="258"/>
            <ac:spMk id="5" creationId="{9F33DCE0-35A5-B096-76EF-5B45325C3E6A}"/>
          </ac:spMkLst>
        </pc:spChg>
        <pc:picChg chg="add mod ord">
          <ac:chgData name="Cole Swinson (2305329)" userId="S::2305329@student.uwtsd.ac.uk::d6a36d62-407f-4e1d-a32d-85614daec6b5" providerId="AD" clId="Web-{BD3FBC48-089B-80A5-C566-B78E2BF542FF}" dt="2025-01-12T22:21:12.724" v="104" actId="1076"/>
          <ac:picMkLst>
            <pc:docMk/>
            <pc:sldMk cId="188896286" sldId="258"/>
            <ac:picMk id="6" creationId="{03D7A606-6EA1-C05A-CEBB-6F891795F347}"/>
          </ac:picMkLst>
        </pc:picChg>
      </pc:sldChg>
      <pc:sldChg chg="addSp delSp modSp new mod modClrScheme chgLayout modNotes">
        <pc:chgData name="Cole Swinson (2305329)" userId="S::2305329@student.uwtsd.ac.uk::d6a36d62-407f-4e1d-a32d-85614daec6b5" providerId="AD" clId="Web-{BD3FBC48-089B-80A5-C566-B78E2BF542FF}" dt="2025-01-13T23:27:07.481" v="649"/>
        <pc:sldMkLst>
          <pc:docMk/>
          <pc:sldMk cId="536187059" sldId="259"/>
        </pc:sldMkLst>
        <pc:spChg chg="mod ord">
          <ac:chgData name="Cole Swinson (2305329)" userId="S::2305329@student.uwtsd.ac.uk::d6a36d62-407f-4e1d-a32d-85614daec6b5" providerId="AD" clId="Web-{BD3FBC48-089B-80A5-C566-B78E2BF542FF}" dt="2025-01-12T23:57:58.568" v="209" actId="20577"/>
          <ac:spMkLst>
            <pc:docMk/>
            <pc:sldMk cId="536187059" sldId="259"/>
            <ac:spMk id="2" creationId="{BF491339-861C-7D3B-E370-4D1CE4387C9C}"/>
          </ac:spMkLst>
        </pc:spChg>
        <pc:spChg chg="del mod ord">
          <ac:chgData name="Cole Swinson (2305329)" userId="S::2305329@student.uwtsd.ac.uk::d6a36d62-407f-4e1d-a32d-85614daec6b5" providerId="AD" clId="Web-{BD3FBC48-089B-80A5-C566-B78E2BF542FF}" dt="2025-01-12T23:58:34.522" v="211"/>
          <ac:spMkLst>
            <pc:docMk/>
            <pc:sldMk cId="536187059" sldId="259"/>
            <ac:spMk id="3" creationId="{E3E897B7-5279-66F4-5F70-6125DF5D3B2A}"/>
          </ac:spMkLst>
        </pc:spChg>
        <pc:spChg chg="add mod">
          <ac:chgData name="Cole Swinson (2305329)" userId="S::2305329@student.uwtsd.ac.uk::d6a36d62-407f-4e1d-a32d-85614daec6b5" providerId="AD" clId="Web-{BD3FBC48-089B-80A5-C566-B78E2BF542FF}" dt="2025-01-13T00:01:31.544" v="245" actId="1076"/>
          <ac:spMkLst>
            <pc:docMk/>
            <pc:sldMk cId="536187059" sldId="259"/>
            <ac:spMk id="5" creationId="{0D48583F-2349-2DE4-D2C8-50D8C5BBF083}"/>
          </ac:spMkLst>
        </pc:spChg>
        <pc:spChg chg="add del mod">
          <ac:chgData name="Cole Swinson (2305329)" userId="S::2305329@student.uwtsd.ac.uk::d6a36d62-407f-4e1d-a32d-85614daec6b5" providerId="AD" clId="Web-{BD3FBC48-089B-80A5-C566-B78E2BF542FF}" dt="2025-01-13T00:00:53.480" v="237"/>
          <ac:spMkLst>
            <pc:docMk/>
            <pc:sldMk cId="536187059" sldId="259"/>
            <ac:spMk id="6" creationId="{B13CF95F-D423-9C41-187C-1982A95358DC}"/>
          </ac:spMkLst>
        </pc:spChg>
        <pc:spChg chg="add mod">
          <ac:chgData name="Cole Swinson (2305329)" userId="S::2305329@student.uwtsd.ac.uk::d6a36d62-407f-4e1d-a32d-85614daec6b5" providerId="AD" clId="Web-{BD3FBC48-089B-80A5-C566-B78E2BF542FF}" dt="2025-01-13T00:03:45.423" v="265" actId="14100"/>
          <ac:spMkLst>
            <pc:docMk/>
            <pc:sldMk cId="536187059" sldId="259"/>
            <ac:spMk id="7" creationId="{520CF3AA-5A2F-4117-17D7-AFE7EB56BD1D}"/>
          </ac:spMkLst>
        </pc:spChg>
        <pc:picChg chg="add mod ord">
          <ac:chgData name="Cole Swinson (2305329)" userId="S::2305329@student.uwtsd.ac.uk::d6a36d62-407f-4e1d-a32d-85614daec6b5" providerId="AD" clId="Web-{BD3FBC48-089B-80A5-C566-B78E2BF542FF}" dt="2025-01-13T00:01:06.262" v="240" actId="14100"/>
          <ac:picMkLst>
            <pc:docMk/>
            <pc:sldMk cId="536187059" sldId="259"/>
            <ac:picMk id="4" creationId="{7E1DB964-A247-F438-B7DB-74635A5090FD}"/>
          </ac:picMkLst>
        </pc:picChg>
      </pc:sldChg>
      <pc:sldChg chg="modSp new mod ord modClrScheme chgLayout">
        <pc:chgData name="Cole Swinson (2305329)" userId="S::2305329@student.uwtsd.ac.uk::d6a36d62-407f-4e1d-a32d-85614daec6b5" providerId="AD" clId="Web-{BD3FBC48-089B-80A5-C566-B78E2BF542FF}" dt="2025-01-13T23:15:27.077" v="457" actId="20577"/>
        <pc:sldMkLst>
          <pc:docMk/>
          <pc:sldMk cId="3630069384" sldId="260"/>
        </pc:sldMkLst>
        <pc:spChg chg="mod ord">
          <ac:chgData name="Cole Swinson (2305329)" userId="S::2305329@student.uwtsd.ac.uk::d6a36d62-407f-4e1d-a32d-85614daec6b5" providerId="AD" clId="Web-{BD3FBC48-089B-80A5-C566-B78E2BF542FF}" dt="2025-01-12T23:43:31.555" v="168" actId="20577"/>
          <ac:spMkLst>
            <pc:docMk/>
            <pc:sldMk cId="3630069384" sldId="260"/>
            <ac:spMk id="2" creationId="{417C2098-5B30-8349-4617-6A7E3DC12EA2}"/>
          </ac:spMkLst>
        </pc:spChg>
        <pc:spChg chg="mod ord">
          <ac:chgData name="Cole Swinson (2305329)" userId="S::2305329@student.uwtsd.ac.uk::d6a36d62-407f-4e1d-a32d-85614daec6b5" providerId="AD" clId="Web-{BD3FBC48-089B-80A5-C566-B78E2BF542FF}" dt="2025-01-13T23:15:27.077" v="457" actId="20577"/>
          <ac:spMkLst>
            <pc:docMk/>
            <pc:sldMk cId="3630069384" sldId="260"/>
            <ac:spMk id="3" creationId="{7770D1F4-8D90-52B2-3934-D08FAA3A02E2}"/>
          </ac:spMkLst>
        </pc:spChg>
      </pc:sldChg>
      <pc:sldChg chg="modSp new mod modClrScheme chgLayout">
        <pc:chgData name="Cole Swinson (2305329)" userId="S::2305329@student.uwtsd.ac.uk::d6a36d62-407f-4e1d-a32d-85614daec6b5" providerId="AD" clId="Web-{BD3FBC48-089B-80A5-C566-B78E2BF542FF}" dt="2025-01-13T23:17:32.597" v="481" actId="20577"/>
        <pc:sldMkLst>
          <pc:docMk/>
          <pc:sldMk cId="60340130" sldId="261"/>
        </pc:sldMkLst>
        <pc:spChg chg="mod ord">
          <ac:chgData name="Cole Swinson (2305329)" userId="S::2305329@student.uwtsd.ac.uk::d6a36d62-407f-4e1d-a32d-85614daec6b5" providerId="AD" clId="Web-{BD3FBC48-089B-80A5-C566-B78E2BF542FF}" dt="2025-01-13T01:43:45.369" v="280" actId="20577"/>
          <ac:spMkLst>
            <pc:docMk/>
            <pc:sldMk cId="60340130" sldId="261"/>
            <ac:spMk id="2" creationId="{F5F3028F-9F6E-06D9-8182-FA7BD888BA78}"/>
          </ac:spMkLst>
        </pc:spChg>
        <pc:spChg chg="mod ord">
          <ac:chgData name="Cole Swinson (2305329)" userId="S::2305329@student.uwtsd.ac.uk::d6a36d62-407f-4e1d-a32d-85614daec6b5" providerId="AD" clId="Web-{BD3FBC48-089B-80A5-C566-B78E2BF542FF}" dt="2025-01-13T23:17:32.597" v="481" actId="20577"/>
          <ac:spMkLst>
            <pc:docMk/>
            <pc:sldMk cId="60340130" sldId="261"/>
            <ac:spMk id="3" creationId="{7EEC468F-3219-83E0-1373-52EFDB773D2B}"/>
          </ac:spMkLst>
        </pc:spChg>
      </pc:sldChg>
      <pc:sldChg chg="modSp new del mod modClrScheme chgLayout">
        <pc:chgData name="Cole Swinson (2305329)" userId="S::2305329@student.uwtsd.ac.uk::d6a36d62-407f-4e1d-a32d-85614daec6b5" providerId="AD" clId="Web-{BD3FBC48-089B-80A5-C566-B78E2BF542FF}" dt="2025-01-13T01:35:09.438" v="266"/>
        <pc:sldMkLst>
          <pc:docMk/>
          <pc:sldMk cId="2704231981" sldId="262"/>
        </pc:sldMkLst>
        <pc:spChg chg="mod ord">
          <ac:chgData name="Cole Swinson (2305329)" userId="S::2305329@student.uwtsd.ac.uk::d6a36d62-407f-4e1d-a32d-85614daec6b5" providerId="AD" clId="Web-{BD3FBC48-089B-80A5-C566-B78E2BF542FF}" dt="2025-01-12T23:44:06.182" v="182" actId="20577"/>
          <ac:spMkLst>
            <pc:docMk/>
            <pc:sldMk cId="2704231981" sldId="262"/>
            <ac:spMk id="2" creationId="{1B30C7E0-1E14-A81F-CCB1-D1969F986C0C}"/>
          </ac:spMkLst>
        </pc:spChg>
        <pc:spChg chg="mod ord">
          <ac:chgData name="Cole Swinson (2305329)" userId="S::2305329@student.uwtsd.ac.uk::d6a36d62-407f-4e1d-a32d-85614daec6b5" providerId="AD" clId="Web-{BD3FBC48-089B-80A5-C566-B78E2BF542FF}" dt="2025-01-12T21:43:37.843" v="84"/>
          <ac:spMkLst>
            <pc:docMk/>
            <pc:sldMk cId="2704231981" sldId="262"/>
            <ac:spMk id="3" creationId="{973743DF-82A6-0E01-6761-4F7C9C00FFEE}"/>
          </ac:spMkLst>
        </pc:spChg>
      </pc:sldChg>
      <pc:sldChg chg="addSp delSp modSp new modNotes">
        <pc:chgData name="Cole Swinson (2305329)" userId="S::2305329@student.uwtsd.ac.uk::d6a36d62-407f-4e1d-a32d-85614daec6b5" providerId="AD" clId="Web-{BD3FBC48-089B-80A5-C566-B78E2BF542FF}" dt="2025-01-13T23:26:31.037" v="647"/>
        <pc:sldMkLst>
          <pc:docMk/>
          <pc:sldMk cId="2391548568" sldId="263"/>
        </pc:sldMkLst>
        <pc:spChg chg="del">
          <ac:chgData name="Cole Swinson (2305329)" userId="S::2305329@student.uwtsd.ac.uk::d6a36d62-407f-4e1d-a32d-85614daec6b5" providerId="AD" clId="Web-{BD3FBC48-089B-80A5-C566-B78E2BF542FF}" dt="2025-01-13T01:43:07.381" v="279"/>
          <ac:spMkLst>
            <pc:docMk/>
            <pc:sldMk cId="2391548568" sldId="263"/>
            <ac:spMk id="2" creationId="{82E94805-4974-6E9C-1E2F-2DFB42338518}"/>
          </ac:spMkLst>
        </pc:spChg>
        <pc:spChg chg="del">
          <ac:chgData name="Cole Swinson (2305329)" userId="S::2305329@student.uwtsd.ac.uk::d6a36d62-407f-4e1d-a32d-85614daec6b5" providerId="AD" clId="Web-{BD3FBC48-089B-80A5-C566-B78E2BF542FF}" dt="2025-01-13T01:41:40.936" v="275"/>
          <ac:spMkLst>
            <pc:docMk/>
            <pc:sldMk cId="2391548568" sldId="263"/>
            <ac:spMk id="3" creationId="{594F5CB2-E5E9-03BA-367E-491EA96C7D98}"/>
          </ac:spMkLst>
        </pc:spChg>
        <pc:picChg chg="add mod ord">
          <ac:chgData name="Cole Swinson (2305329)" userId="S::2305329@student.uwtsd.ac.uk::d6a36d62-407f-4e1d-a32d-85614daec6b5" providerId="AD" clId="Web-{BD3FBC48-089B-80A5-C566-B78E2BF542FF}" dt="2025-01-13T01:41:49.126" v="278" actId="1076"/>
          <ac:picMkLst>
            <pc:docMk/>
            <pc:sldMk cId="2391548568" sldId="263"/>
            <ac:picMk id="4" creationId="{1A698609-FD2E-8ECF-C0EA-83AF13B8B295}"/>
          </ac:picMkLst>
        </pc:picChg>
      </pc:sldChg>
      <pc:sldChg chg="delSp modSp new">
        <pc:chgData name="Cole Swinson (2305329)" userId="S::2305329@student.uwtsd.ac.uk::d6a36d62-407f-4e1d-a32d-85614daec6b5" providerId="AD" clId="Web-{BD3FBC48-089B-80A5-C566-B78E2BF542FF}" dt="2025-01-13T23:36:45.156" v="703" actId="20577"/>
        <pc:sldMkLst>
          <pc:docMk/>
          <pc:sldMk cId="1699733870" sldId="264"/>
        </pc:sldMkLst>
        <pc:spChg chg="del">
          <ac:chgData name="Cole Swinson (2305329)" userId="S::2305329@student.uwtsd.ac.uk::d6a36d62-407f-4e1d-a32d-85614daec6b5" providerId="AD" clId="Web-{BD3FBC48-089B-80A5-C566-B78E2BF542FF}" dt="2025-01-13T01:44:01.182" v="282"/>
          <ac:spMkLst>
            <pc:docMk/>
            <pc:sldMk cId="1699733870" sldId="264"/>
            <ac:spMk id="2" creationId="{6B79346A-DEC7-DBA5-DD9D-B225A3E3B049}"/>
          </ac:spMkLst>
        </pc:spChg>
        <pc:spChg chg="mod">
          <ac:chgData name="Cole Swinson (2305329)" userId="S::2305329@student.uwtsd.ac.uk::d6a36d62-407f-4e1d-a32d-85614daec6b5" providerId="AD" clId="Web-{BD3FBC48-089B-80A5-C566-B78E2BF542FF}" dt="2025-01-13T23:36:45.156" v="703" actId="20577"/>
          <ac:spMkLst>
            <pc:docMk/>
            <pc:sldMk cId="1699733870" sldId="264"/>
            <ac:spMk id="3" creationId="{12900C70-36DE-5AD9-1541-6A72FD0E0AF4}"/>
          </ac:spMkLst>
        </pc:spChg>
      </pc:sldChg>
      <pc:sldChg chg="new del">
        <pc:chgData name="Cole Swinson (2305329)" userId="S::2305329@student.uwtsd.ac.uk::d6a36d62-407f-4e1d-a32d-85614daec6b5" providerId="AD" clId="Web-{BD3FBC48-089B-80A5-C566-B78E2BF542FF}" dt="2025-01-12T23:59:06.336" v="215"/>
        <pc:sldMkLst>
          <pc:docMk/>
          <pc:sldMk cId="3670489055" sldId="264"/>
        </pc:sldMkLst>
      </pc:sldChg>
      <pc:sldChg chg="addSp modSp new modNotes">
        <pc:chgData name="Cole Swinson (2305329)" userId="S::2305329@student.uwtsd.ac.uk::d6a36d62-407f-4e1d-a32d-85614daec6b5" providerId="AD" clId="Web-{BD3FBC48-089B-80A5-C566-B78E2BF542FF}" dt="2025-01-13T23:36:32.406" v="700" actId="20577"/>
        <pc:sldMkLst>
          <pc:docMk/>
          <pc:sldMk cId="2849446984" sldId="265"/>
        </pc:sldMkLst>
        <pc:spChg chg="mod">
          <ac:chgData name="Cole Swinson (2305329)" userId="S::2305329@student.uwtsd.ac.uk::d6a36d62-407f-4e1d-a32d-85614daec6b5" providerId="AD" clId="Web-{BD3FBC48-089B-80A5-C566-B78E2BF542FF}" dt="2025-01-13T21:54:44.134" v="388" actId="20577"/>
          <ac:spMkLst>
            <pc:docMk/>
            <pc:sldMk cId="2849446984" sldId="265"/>
            <ac:spMk id="2" creationId="{117EEDB5-A734-6B6A-6F99-2198B93D2FA6}"/>
          </ac:spMkLst>
        </pc:spChg>
        <pc:spChg chg="mod">
          <ac:chgData name="Cole Swinson (2305329)" userId="S::2305329@student.uwtsd.ac.uk::d6a36d62-407f-4e1d-a32d-85614daec6b5" providerId="AD" clId="Web-{BD3FBC48-089B-80A5-C566-B78E2BF542FF}" dt="2025-01-13T23:09:16.986" v="439" actId="14100"/>
          <ac:spMkLst>
            <pc:docMk/>
            <pc:sldMk cId="2849446984" sldId="265"/>
            <ac:spMk id="3" creationId="{63F4C097-39D0-4B4C-343A-611A0C0279B6}"/>
          </ac:spMkLst>
        </pc:spChg>
        <pc:spChg chg="add mod">
          <ac:chgData name="Cole Swinson (2305329)" userId="S::2305329@student.uwtsd.ac.uk::d6a36d62-407f-4e1d-a32d-85614daec6b5" providerId="AD" clId="Web-{BD3FBC48-089B-80A5-C566-B78E2BF542FF}" dt="2025-01-13T23:36:32.406" v="700" actId="20577"/>
          <ac:spMkLst>
            <pc:docMk/>
            <pc:sldMk cId="2849446984" sldId="265"/>
            <ac:spMk id="5" creationId="{1F6DAA56-D2FF-FED7-6D71-17C574AFCB40}"/>
          </ac:spMkLst>
        </pc:spChg>
        <pc:picChg chg="add mod">
          <ac:chgData name="Cole Swinson (2305329)" userId="S::2305329@student.uwtsd.ac.uk::d6a36d62-407f-4e1d-a32d-85614daec6b5" providerId="AD" clId="Web-{BD3FBC48-089B-80A5-C566-B78E2BF542FF}" dt="2025-01-13T23:18:13.833" v="484" actId="1076"/>
          <ac:picMkLst>
            <pc:docMk/>
            <pc:sldMk cId="2849446984" sldId="265"/>
            <ac:picMk id="4" creationId="{5C5FDA4D-FF0C-C90D-13DF-53DF35C7ABBC}"/>
          </ac:picMkLst>
        </pc:picChg>
      </pc:sldChg>
      <pc:sldMasterChg chg="del delSldLayout">
        <pc:chgData name="Cole Swinson (2305329)" userId="S::2305329@student.uwtsd.ac.uk::d6a36d62-407f-4e1d-a32d-85614daec6b5" providerId="AD" clId="Web-{BD3FBC48-089B-80A5-C566-B78E2BF542FF}" dt="2025-01-12T21:43:22.123" v="83"/>
        <pc:sldMasterMkLst>
          <pc:docMk/>
          <pc:sldMasterMk cId="2460954070" sldId="2147483660"/>
        </pc:sldMasterMkLst>
        <pc:sldLayoutChg chg="del">
          <pc:chgData name="Cole Swinson (2305329)" userId="S::2305329@student.uwtsd.ac.uk::d6a36d62-407f-4e1d-a32d-85614daec6b5" providerId="AD" clId="Web-{BD3FBC48-089B-80A5-C566-B78E2BF542FF}" dt="2025-01-12T21:43:22.123" v="83"/>
          <pc:sldLayoutMkLst>
            <pc:docMk/>
            <pc:sldMasterMk cId="2460954070" sldId="2147483660"/>
            <pc:sldLayoutMk cId="2385387890" sldId="2147483661"/>
          </pc:sldLayoutMkLst>
        </pc:sldLayoutChg>
        <pc:sldLayoutChg chg="del">
          <pc:chgData name="Cole Swinson (2305329)" userId="S::2305329@student.uwtsd.ac.uk::d6a36d62-407f-4e1d-a32d-85614daec6b5" providerId="AD" clId="Web-{BD3FBC48-089B-80A5-C566-B78E2BF542FF}" dt="2025-01-12T21:43:22.123" v="83"/>
          <pc:sldLayoutMkLst>
            <pc:docMk/>
            <pc:sldMasterMk cId="2460954070" sldId="2147483660"/>
            <pc:sldLayoutMk cId="949138452" sldId="2147483662"/>
          </pc:sldLayoutMkLst>
        </pc:sldLayoutChg>
        <pc:sldLayoutChg chg="del">
          <pc:chgData name="Cole Swinson (2305329)" userId="S::2305329@student.uwtsd.ac.uk::d6a36d62-407f-4e1d-a32d-85614daec6b5" providerId="AD" clId="Web-{BD3FBC48-089B-80A5-C566-B78E2BF542FF}" dt="2025-01-12T21:43:22.123" v="83"/>
          <pc:sldLayoutMkLst>
            <pc:docMk/>
            <pc:sldMasterMk cId="2460954070" sldId="2147483660"/>
            <pc:sldLayoutMk cId="2591524520" sldId="2147483663"/>
          </pc:sldLayoutMkLst>
        </pc:sldLayoutChg>
        <pc:sldLayoutChg chg="del">
          <pc:chgData name="Cole Swinson (2305329)" userId="S::2305329@student.uwtsd.ac.uk::d6a36d62-407f-4e1d-a32d-85614daec6b5" providerId="AD" clId="Web-{BD3FBC48-089B-80A5-C566-B78E2BF542FF}" dt="2025-01-12T21:43:22.123" v="83"/>
          <pc:sldLayoutMkLst>
            <pc:docMk/>
            <pc:sldMasterMk cId="2460954070" sldId="2147483660"/>
            <pc:sldLayoutMk cId="1203092039" sldId="2147483664"/>
          </pc:sldLayoutMkLst>
        </pc:sldLayoutChg>
        <pc:sldLayoutChg chg="del">
          <pc:chgData name="Cole Swinson (2305329)" userId="S::2305329@student.uwtsd.ac.uk::d6a36d62-407f-4e1d-a32d-85614daec6b5" providerId="AD" clId="Web-{BD3FBC48-089B-80A5-C566-B78E2BF542FF}" dt="2025-01-12T21:43:22.123" v="83"/>
          <pc:sldLayoutMkLst>
            <pc:docMk/>
            <pc:sldMasterMk cId="2460954070" sldId="2147483660"/>
            <pc:sldLayoutMk cId="3733172339" sldId="2147483665"/>
          </pc:sldLayoutMkLst>
        </pc:sldLayoutChg>
        <pc:sldLayoutChg chg="del">
          <pc:chgData name="Cole Swinson (2305329)" userId="S::2305329@student.uwtsd.ac.uk::d6a36d62-407f-4e1d-a32d-85614daec6b5" providerId="AD" clId="Web-{BD3FBC48-089B-80A5-C566-B78E2BF542FF}" dt="2025-01-12T21:43:22.123" v="83"/>
          <pc:sldLayoutMkLst>
            <pc:docMk/>
            <pc:sldMasterMk cId="2460954070" sldId="2147483660"/>
            <pc:sldLayoutMk cId="3210312558" sldId="2147483666"/>
          </pc:sldLayoutMkLst>
        </pc:sldLayoutChg>
        <pc:sldLayoutChg chg="del">
          <pc:chgData name="Cole Swinson (2305329)" userId="S::2305329@student.uwtsd.ac.uk::d6a36d62-407f-4e1d-a32d-85614daec6b5" providerId="AD" clId="Web-{BD3FBC48-089B-80A5-C566-B78E2BF542FF}" dt="2025-01-12T21:43:22.123" v="83"/>
          <pc:sldLayoutMkLst>
            <pc:docMk/>
            <pc:sldMasterMk cId="2460954070" sldId="2147483660"/>
            <pc:sldLayoutMk cId="3146388984" sldId="2147483667"/>
          </pc:sldLayoutMkLst>
        </pc:sldLayoutChg>
        <pc:sldLayoutChg chg="del">
          <pc:chgData name="Cole Swinson (2305329)" userId="S::2305329@student.uwtsd.ac.uk::d6a36d62-407f-4e1d-a32d-85614daec6b5" providerId="AD" clId="Web-{BD3FBC48-089B-80A5-C566-B78E2BF542FF}" dt="2025-01-12T21:43:22.123" v="83"/>
          <pc:sldLayoutMkLst>
            <pc:docMk/>
            <pc:sldMasterMk cId="2460954070" sldId="2147483660"/>
            <pc:sldLayoutMk cId="3171841454" sldId="2147483668"/>
          </pc:sldLayoutMkLst>
        </pc:sldLayoutChg>
        <pc:sldLayoutChg chg="del">
          <pc:chgData name="Cole Swinson (2305329)" userId="S::2305329@student.uwtsd.ac.uk::d6a36d62-407f-4e1d-a32d-85614daec6b5" providerId="AD" clId="Web-{BD3FBC48-089B-80A5-C566-B78E2BF542FF}" dt="2025-01-12T21:43:22.123" v="83"/>
          <pc:sldLayoutMkLst>
            <pc:docMk/>
            <pc:sldMasterMk cId="2460954070" sldId="2147483660"/>
            <pc:sldLayoutMk cId="1718958274" sldId="2147483669"/>
          </pc:sldLayoutMkLst>
        </pc:sldLayoutChg>
        <pc:sldLayoutChg chg="del">
          <pc:chgData name="Cole Swinson (2305329)" userId="S::2305329@student.uwtsd.ac.uk::d6a36d62-407f-4e1d-a32d-85614daec6b5" providerId="AD" clId="Web-{BD3FBC48-089B-80A5-C566-B78E2BF542FF}" dt="2025-01-12T21:43:22.123" v="83"/>
          <pc:sldLayoutMkLst>
            <pc:docMk/>
            <pc:sldMasterMk cId="2460954070" sldId="2147483660"/>
            <pc:sldLayoutMk cId="2202905451" sldId="2147483670"/>
          </pc:sldLayoutMkLst>
        </pc:sldLayoutChg>
        <pc:sldLayoutChg chg="del">
          <pc:chgData name="Cole Swinson (2305329)" userId="S::2305329@student.uwtsd.ac.uk::d6a36d62-407f-4e1d-a32d-85614daec6b5" providerId="AD" clId="Web-{BD3FBC48-089B-80A5-C566-B78E2BF542FF}" dt="2025-01-12T21:43:22.123" v="83"/>
          <pc:sldLayoutMkLst>
            <pc:docMk/>
            <pc:sldMasterMk cId="2460954070" sldId="2147483660"/>
            <pc:sldLayoutMk cId="3479445657" sldId="2147483671"/>
          </pc:sldLayoutMkLst>
        </pc:sldLayoutChg>
      </pc:sldMasterChg>
      <pc:sldMasterChg chg="add del addSldLayout delSldLayout modSldLayout">
        <pc:chgData name="Cole Swinson (2305329)" userId="S::2305329@student.uwtsd.ac.uk::d6a36d62-407f-4e1d-a32d-85614daec6b5" providerId="AD" clId="Web-{BD3FBC48-089B-80A5-C566-B78E2BF542FF}" dt="2025-01-12T21:43:37.843" v="84"/>
        <pc:sldMasterMkLst>
          <pc:docMk/>
          <pc:sldMasterMk cId="4088645234" sldId="2147483672"/>
        </pc:sldMasterMkLst>
        <pc:sldLayoutChg chg="add del mod replId">
          <pc:chgData name="Cole Swinson (2305329)" userId="S::2305329@student.uwtsd.ac.uk::d6a36d62-407f-4e1d-a32d-85614daec6b5" providerId="AD" clId="Web-{BD3FBC48-089B-80A5-C566-B78E2BF542FF}" dt="2025-01-12T21:43:37.843" v="84"/>
          <pc:sldLayoutMkLst>
            <pc:docMk/>
            <pc:sldMasterMk cId="4088645234" sldId="2147483672"/>
            <pc:sldLayoutMk cId="183163565" sldId="2147483673"/>
          </pc:sldLayoutMkLst>
        </pc:sldLayoutChg>
        <pc:sldLayoutChg chg="add del mod replId">
          <pc:chgData name="Cole Swinson (2305329)" userId="S::2305329@student.uwtsd.ac.uk::d6a36d62-407f-4e1d-a32d-85614daec6b5" providerId="AD" clId="Web-{BD3FBC48-089B-80A5-C566-B78E2BF542FF}" dt="2025-01-12T21:43:37.843" v="84"/>
          <pc:sldLayoutMkLst>
            <pc:docMk/>
            <pc:sldMasterMk cId="4088645234" sldId="2147483672"/>
            <pc:sldLayoutMk cId="3951789535" sldId="2147483674"/>
          </pc:sldLayoutMkLst>
        </pc:sldLayoutChg>
        <pc:sldLayoutChg chg="add del mod replId">
          <pc:chgData name="Cole Swinson (2305329)" userId="S::2305329@student.uwtsd.ac.uk::d6a36d62-407f-4e1d-a32d-85614daec6b5" providerId="AD" clId="Web-{BD3FBC48-089B-80A5-C566-B78E2BF542FF}" dt="2025-01-12T21:43:37.843" v="84"/>
          <pc:sldLayoutMkLst>
            <pc:docMk/>
            <pc:sldMasterMk cId="4088645234" sldId="2147483672"/>
            <pc:sldLayoutMk cId="2099754983" sldId="2147483675"/>
          </pc:sldLayoutMkLst>
        </pc:sldLayoutChg>
        <pc:sldLayoutChg chg="add del mod replId">
          <pc:chgData name="Cole Swinson (2305329)" userId="S::2305329@student.uwtsd.ac.uk::d6a36d62-407f-4e1d-a32d-85614daec6b5" providerId="AD" clId="Web-{BD3FBC48-089B-80A5-C566-B78E2BF542FF}" dt="2025-01-12T21:43:37.843" v="84"/>
          <pc:sldLayoutMkLst>
            <pc:docMk/>
            <pc:sldMasterMk cId="4088645234" sldId="2147483672"/>
            <pc:sldLayoutMk cId="3801968875" sldId="2147483676"/>
          </pc:sldLayoutMkLst>
        </pc:sldLayoutChg>
        <pc:sldLayoutChg chg="add del mod replId">
          <pc:chgData name="Cole Swinson (2305329)" userId="S::2305329@student.uwtsd.ac.uk::d6a36d62-407f-4e1d-a32d-85614daec6b5" providerId="AD" clId="Web-{BD3FBC48-089B-80A5-C566-B78E2BF542FF}" dt="2025-01-12T21:43:37.843" v="84"/>
          <pc:sldLayoutMkLst>
            <pc:docMk/>
            <pc:sldMasterMk cId="4088645234" sldId="2147483672"/>
            <pc:sldLayoutMk cId="3978644322" sldId="2147483677"/>
          </pc:sldLayoutMkLst>
        </pc:sldLayoutChg>
        <pc:sldLayoutChg chg="add del mod replId">
          <pc:chgData name="Cole Swinson (2305329)" userId="S::2305329@student.uwtsd.ac.uk::d6a36d62-407f-4e1d-a32d-85614daec6b5" providerId="AD" clId="Web-{BD3FBC48-089B-80A5-C566-B78E2BF542FF}" dt="2025-01-12T21:43:37.843" v="84"/>
          <pc:sldLayoutMkLst>
            <pc:docMk/>
            <pc:sldMasterMk cId="4088645234" sldId="2147483672"/>
            <pc:sldLayoutMk cId="2845914626" sldId="2147483678"/>
          </pc:sldLayoutMkLst>
        </pc:sldLayoutChg>
        <pc:sldLayoutChg chg="add del mod replId">
          <pc:chgData name="Cole Swinson (2305329)" userId="S::2305329@student.uwtsd.ac.uk::d6a36d62-407f-4e1d-a32d-85614daec6b5" providerId="AD" clId="Web-{BD3FBC48-089B-80A5-C566-B78E2BF542FF}" dt="2025-01-12T21:43:37.843" v="84"/>
          <pc:sldLayoutMkLst>
            <pc:docMk/>
            <pc:sldMasterMk cId="4088645234" sldId="2147483672"/>
            <pc:sldLayoutMk cId="2474731599" sldId="2147483679"/>
          </pc:sldLayoutMkLst>
        </pc:sldLayoutChg>
        <pc:sldLayoutChg chg="add del mod replId">
          <pc:chgData name="Cole Swinson (2305329)" userId="S::2305329@student.uwtsd.ac.uk::d6a36d62-407f-4e1d-a32d-85614daec6b5" providerId="AD" clId="Web-{BD3FBC48-089B-80A5-C566-B78E2BF542FF}" dt="2025-01-12T21:43:37.843" v="84"/>
          <pc:sldLayoutMkLst>
            <pc:docMk/>
            <pc:sldMasterMk cId="4088645234" sldId="2147483672"/>
            <pc:sldLayoutMk cId="3538739764" sldId="2147483680"/>
          </pc:sldLayoutMkLst>
        </pc:sldLayoutChg>
        <pc:sldLayoutChg chg="add del mod replId">
          <pc:chgData name="Cole Swinson (2305329)" userId="S::2305329@student.uwtsd.ac.uk::d6a36d62-407f-4e1d-a32d-85614daec6b5" providerId="AD" clId="Web-{BD3FBC48-089B-80A5-C566-B78E2BF542FF}" dt="2025-01-12T21:43:37.843" v="84"/>
          <pc:sldLayoutMkLst>
            <pc:docMk/>
            <pc:sldMasterMk cId="4088645234" sldId="2147483672"/>
            <pc:sldLayoutMk cId="4198692758" sldId="2147483681"/>
          </pc:sldLayoutMkLst>
        </pc:sldLayoutChg>
        <pc:sldLayoutChg chg="add del mod replId">
          <pc:chgData name="Cole Swinson (2305329)" userId="S::2305329@student.uwtsd.ac.uk::d6a36d62-407f-4e1d-a32d-85614daec6b5" providerId="AD" clId="Web-{BD3FBC48-089B-80A5-C566-B78E2BF542FF}" dt="2025-01-12T21:43:37.843" v="84"/>
          <pc:sldLayoutMkLst>
            <pc:docMk/>
            <pc:sldMasterMk cId="4088645234" sldId="2147483672"/>
            <pc:sldLayoutMk cId="2342852254" sldId="2147483682"/>
          </pc:sldLayoutMkLst>
        </pc:sldLayoutChg>
        <pc:sldLayoutChg chg="add del mod replId">
          <pc:chgData name="Cole Swinson (2305329)" userId="S::2305329@student.uwtsd.ac.uk::d6a36d62-407f-4e1d-a32d-85614daec6b5" providerId="AD" clId="Web-{BD3FBC48-089B-80A5-C566-B78E2BF542FF}" dt="2025-01-12T21:43:37.843" v="84"/>
          <pc:sldLayoutMkLst>
            <pc:docMk/>
            <pc:sldMasterMk cId="4088645234" sldId="2147483672"/>
            <pc:sldLayoutMk cId="242790690" sldId="2147483683"/>
          </pc:sldLayoutMkLst>
        </pc:sldLayoutChg>
      </pc:sldMasterChg>
      <pc:sldMasterChg chg="add addSldLayout modSldLayout">
        <pc:chgData name="Cole Swinson (2305329)" userId="S::2305329@student.uwtsd.ac.uk::d6a36d62-407f-4e1d-a32d-85614daec6b5" providerId="AD" clId="Web-{BD3FBC48-089B-80A5-C566-B78E2BF542FF}" dt="2025-01-12T21:43:37.843" v="84"/>
        <pc:sldMasterMkLst>
          <pc:docMk/>
          <pc:sldMasterMk cId="3619347698" sldId="2147483684"/>
        </pc:sldMasterMkLst>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2646835288" sldId="2147483685"/>
          </pc:sldLayoutMkLst>
        </pc:sldLayoutChg>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2970310280" sldId="2147483686"/>
          </pc:sldLayoutMkLst>
        </pc:sldLayoutChg>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1317533154" sldId="2147483687"/>
          </pc:sldLayoutMkLst>
        </pc:sldLayoutChg>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252323419" sldId="2147483688"/>
          </pc:sldLayoutMkLst>
        </pc:sldLayoutChg>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779694384" sldId="2147483689"/>
          </pc:sldLayoutMkLst>
        </pc:sldLayoutChg>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3718768720" sldId="2147483690"/>
          </pc:sldLayoutMkLst>
        </pc:sldLayoutChg>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3254137641" sldId="2147483691"/>
          </pc:sldLayoutMkLst>
        </pc:sldLayoutChg>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2114240992" sldId="2147483692"/>
          </pc:sldLayoutMkLst>
        </pc:sldLayoutChg>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3663881315" sldId="2147483693"/>
          </pc:sldLayoutMkLst>
        </pc:sldLayoutChg>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3104259943" sldId="2147483694"/>
          </pc:sldLayoutMkLst>
        </pc:sldLayoutChg>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3063867679" sldId="2147483695"/>
          </pc:sldLayoutMkLst>
        </pc:sldLayoutChg>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4205030106" sldId="2147483696"/>
          </pc:sldLayoutMkLst>
        </pc:sldLayoutChg>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3934316315" sldId="2147483697"/>
          </pc:sldLayoutMkLst>
        </pc:sldLayoutChg>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1927716277" sldId="2147483698"/>
          </pc:sldLayoutMkLst>
        </pc:sldLayoutChg>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2180878011" sldId="2147483699"/>
          </pc:sldLayoutMkLst>
        </pc:sldLayoutChg>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3106474537" sldId="2147483700"/>
          </pc:sldLayoutMkLst>
        </pc:sldLayoutChg>
        <pc:sldLayoutChg chg="add mod replId">
          <pc:chgData name="Cole Swinson (2305329)" userId="S::2305329@student.uwtsd.ac.uk::d6a36d62-407f-4e1d-a32d-85614daec6b5" providerId="AD" clId="Web-{BD3FBC48-089B-80A5-C566-B78E2BF542FF}" dt="2025-01-12T21:43:37.843" v="84"/>
          <pc:sldLayoutMkLst>
            <pc:docMk/>
            <pc:sldMasterMk cId="3619347698" sldId="2147483684"/>
            <pc:sldLayoutMk cId="3022989439" sldId="214748370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2A45C1-FF05-405A-BC74-8DA2C0CC9F8F}" type="datetimeFigureOut">
              <a:t>1/13/2025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128046-C544-4D7C-A70D-2E306F034F52}" type="slidenum">
              <a:t>‹#›</a:t>
            </a:fld>
            <a:endParaRPr lang="en-US"/>
          </a:p>
        </p:txBody>
      </p:sp>
    </p:spTree>
    <p:extLst>
      <p:ext uri="{BB962C8B-B14F-4D97-AF65-F5344CB8AC3E}">
        <p14:creationId xmlns:p14="http://schemas.microsoft.com/office/powerpoint/2010/main" val="2116177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presentation will Critically evaluate the idea that vulnerable people are coerced or forced into illegal activities by others. </a:t>
            </a:r>
          </a:p>
          <a:p>
            <a:r>
              <a:rPr lang="en-US" dirty="0"/>
              <a:t>In this power point </a:t>
            </a:r>
            <a:r>
              <a:rPr lang="en-US" dirty="0" err="1"/>
              <a:t>i</a:t>
            </a:r>
            <a:r>
              <a:rPr lang="en-US" dirty="0"/>
              <a:t> aim to point out both sides of the situation and give detailed explanation and evaluation on the idea that vulnerable people are coerced or forced into illegal activities by others.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9128046-C544-4D7C-A70D-2E306F034F52}" type="slidenum">
              <a:t>1</a:t>
            </a:fld>
            <a:endParaRPr lang="en-US"/>
          </a:p>
        </p:txBody>
      </p:sp>
    </p:spTree>
    <p:extLst>
      <p:ext uri="{BB962C8B-B14F-4D97-AF65-F5344CB8AC3E}">
        <p14:creationId xmlns:p14="http://schemas.microsoft.com/office/powerpoint/2010/main" val="1782517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will first explain what Cuckooing is. </a:t>
            </a:r>
          </a:p>
          <a:p>
            <a:r>
              <a:rPr lang="en-US" dirty="0"/>
              <a:t>What is Cuckooing, as stated by Oxford City Council() cuckooing is a practice where people take over a persons home and use the property to facilitate exploitation. It gets its name from cuckoos who take over the nest of other birds. Cuckooing often involves the person who owns the property being exploited, the people these groups target tend be using some form of substance. This group will then use this as leverage to take over their property offering them drugs in exchange for the use of their property. </a:t>
            </a:r>
          </a:p>
          <a:p>
            <a:r>
              <a:rPr lang="en-US" dirty="0"/>
              <a:t>The Salvation Army also touches on this, they state “cuckooing involves a criminal taking over a home of a </a:t>
            </a:r>
            <a:r>
              <a:rPr lang="en-US" dirty="0" err="1"/>
              <a:t>vulnerale</a:t>
            </a:r>
            <a:r>
              <a:rPr lang="en-US" dirty="0"/>
              <a:t> person in order to </a:t>
            </a:r>
            <a:r>
              <a:rPr lang="en-US" dirty="0" err="1"/>
              <a:t>estalish</a:t>
            </a:r>
            <a:r>
              <a:rPr lang="en-US" dirty="0"/>
              <a:t> a base for illegal activity such as sex work or drug dealing, </a:t>
            </a:r>
            <a:r>
              <a:rPr lang="en-US" dirty="0" err="1"/>
              <a:t>oftrn</a:t>
            </a:r>
            <a:r>
              <a:rPr lang="en-US" dirty="0"/>
              <a:t> as a part of county lines operation. This can also often involve financial </a:t>
            </a:r>
            <a:r>
              <a:rPr lang="en-US" dirty="0" err="1"/>
              <a:t>ohysical</a:t>
            </a:r>
            <a:r>
              <a:rPr lang="en-US" dirty="0"/>
              <a:t> mental and emotional abuse of the </a:t>
            </a:r>
            <a:r>
              <a:rPr lang="en-US" dirty="0" err="1"/>
              <a:t>vulnerale</a:t>
            </a:r>
            <a:r>
              <a:rPr lang="en-US" dirty="0"/>
              <a:t> resident.” </a:t>
            </a:r>
          </a:p>
          <a:p>
            <a:r>
              <a:rPr lang="en-US" dirty="0"/>
              <a:t>The salvation army also state “criminals often use psychological ties like threats, </a:t>
            </a:r>
            <a:r>
              <a:rPr lang="en-US" dirty="0" err="1"/>
              <a:t>manipluation</a:t>
            </a:r>
            <a:r>
              <a:rPr lang="en-US" dirty="0"/>
              <a:t> and lies which isolate victims and make them feel worthless and alone” this shows the forms of manipulation these groups will go to ensure they make money. And how far they will go with exploiting these individuals. </a:t>
            </a:r>
          </a:p>
          <a:p>
            <a:r>
              <a:rPr lang="en-US" dirty="0"/>
              <a:t>The financial side they as stated can be linked to owing money to OCG’s </a:t>
            </a:r>
            <a:r>
              <a:rPr lang="en-US" dirty="0" err="1"/>
              <a:t>Organised</a:t>
            </a:r>
            <a:r>
              <a:rPr lang="en-US" dirty="0"/>
              <a:t> Crime Groups, this could then involve the group offering the person an </a:t>
            </a:r>
            <a:r>
              <a:rPr lang="en-US" dirty="0" err="1"/>
              <a:t>ulitmatum</a:t>
            </a:r>
            <a:r>
              <a:rPr lang="en-US" dirty="0"/>
              <a:t> of them using their property in exchange for paying off their debt. </a:t>
            </a:r>
          </a:p>
          <a:p>
            <a:endParaRPr lang="en-US" dirty="0"/>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9128046-C544-4D7C-A70D-2E306F034F52}" type="slidenum">
              <a:t>2</a:t>
            </a:fld>
            <a:endParaRPr lang="en-US"/>
          </a:p>
        </p:txBody>
      </p:sp>
    </p:spTree>
    <p:extLst>
      <p:ext uri="{BB962C8B-B14F-4D97-AF65-F5344CB8AC3E}">
        <p14:creationId xmlns:p14="http://schemas.microsoft.com/office/powerpoint/2010/main" val="841928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are some signs of cuckooing as stated by Peel Solutions (2021) </a:t>
            </a:r>
            <a:endParaRPr lang="en-US"/>
          </a:p>
          <a:p>
            <a:r>
              <a:rPr lang="en-US" dirty="0"/>
              <a:t>the outside of the property possibly becomes unkept/untidy. </a:t>
            </a:r>
            <a:endParaRPr lang="en-US" dirty="0">
              <a:ea typeface="Calibri"/>
              <a:cs typeface="Calibri"/>
            </a:endParaRPr>
          </a:p>
          <a:p>
            <a:r>
              <a:rPr lang="en-US" dirty="0"/>
              <a:t>An increase in litter. </a:t>
            </a:r>
            <a:endParaRPr lang="en-US" dirty="0">
              <a:ea typeface="Calibri"/>
              <a:cs typeface="Calibri"/>
            </a:endParaRPr>
          </a:p>
          <a:p>
            <a:r>
              <a:rPr lang="en-US" dirty="0"/>
              <a:t>An increase in cars or bikes outside.</a:t>
            </a:r>
            <a:endParaRPr lang="en-US" dirty="0">
              <a:ea typeface="Calibri"/>
              <a:cs typeface="Calibri"/>
            </a:endParaRPr>
          </a:p>
          <a:p>
            <a:r>
              <a:rPr lang="en-US" dirty="0"/>
              <a:t>An increase in anti-social behavior. </a:t>
            </a:r>
            <a:endParaRPr lang="en-US" dirty="0">
              <a:ea typeface="Calibri"/>
              <a:cs typeface="Calibri"/>
            </a:endParaRPr>
          </a:p>
          <a:p>
            <a:r>
              <a:rPr lang="en-US" dirty="0"/>
              <a:t>An increase in people entering and leaving the property. </a:t>
            </a:r>
            <a:endParaRPr lang="en-US" dirty="0">
              <a:ea typeface="Calibri"/>
              <a:cs typeface="Calibri"/>
            </a:endParaRPr>
          </a:p>
          <a:p>
            <a:r>
              <a:rPr lang="en-US" dirty="0"/>
              <a:t>A decrease of the Neighbours usual visitors. </a:t>
            </a:r>
          </a:p>
          <a:p>
            <a:r>
              <a:rPr lang="en-US" dirty="0"/>
              <a:t>Not seeing your Neighbour as often or they are distancing themselves. </a:t>
            </a:r>
            <a:endParaRPr lang="en-US" dirty="0">
              <a:ea typeface="Calibri"/>
              <a:cs typeface="Calibri"/>
            </a:endParaRPr>
          </a:p>
          <a:p>
            <a:r>
              <a:rPr lang="en-US" dirty="0"/>
              <a:t>A Neighbour all of a sudden driving people around.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09128046-C544-4D7C-A70D-2E306F034F52}" type="slidenum">
              <a:t>3</a:t>
            </a:fld>
            <a:endParaRPr lang="en-US"/>
          </a:p>
        </p:txBody>
      </p:sp>
    </p:spTree>
    <p:extLst>
      <p:ext uri="{BB962C8B-B14F-4D97-AF65-F5344CB8AC3E}">
        <p14:creationId xmlns:p14="http://schemas.microsoft.com/office/powerpoint/2010/main" val="36901129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County Lines </a:t>
            </a:r>
          </a:p>
          <a:p>
            <a:r>
              <a:rPr lang="en-US"/>
              <a:t>What are county lines?</a:t>
            </a:r>
          </a:p>
          <a:p>
            <a:r>
              <a:rPr lang="en-US" dirty="0"/>
              <a:t>As stated by GOV.UK “County Lines is a violent and exploitative form of drug </a:t>
            </a:r>
            <a:r>
              <a:rPr lang="en-US" dirty="0" err="1"/>
              <a:t>distruution</a:t>
            </a:r>
            <a:r>
              <a:rPr lang="en-US" dirty="0"/>
              <a:t>, a common </a:t>
            </a:r>
            <a:r>
              <a:rPr lang="en-US" dirty="0" err="1"/>
              <a:t>feture</a:t>
            </a:r>
            <a:r>
              <a:rPr lang="en-US" dirty="0"/>
              <a:t> of county lines is the exploitation of children, young people and </a:t>
            </a:r>
            <a:r>
              <a:rPr lang="en-US" dirty="0" err="1"/>
              <a:t>vulnerabble</a:t>
            </a:r>
            <a:r>
              <a:rPr lang="en-US" dirty="0"/>
              <a:t> adults who are instructed to deliver and/or store drugs, and associate money or </a:t>
            </a:r>
            <a:r>
              <a:rPr lang="en-US" dirty="0" err="1"/>
              <a:t>wepons</a:t>
            </a:r>
            <a:r>
              <a:rPr lang="en-US" dirty="0"/>
              <a:t>, to dealers users, locally or in the other counties”</a:t>
            </a:r>
            <a:endParaRPr lang="en-US" dirty="0">
              <a:ea typeface="Calibri"/>
              <a:cs typeface="Calibri"/>
            </a:endParaRPr>
          </a:p>
          <a:p>
            <a:r>
              <a:rPr lang="en-US" dirty="0"/>
              <a:t>GOV.UK also states that the groups will as stated “</a:t>
            </a:r>
            <a:r>
              <a:rPr lang="en-US" dirty="0" err="1"/>
              <a:t>perpertarators</a:t>
            </a:r>
            <a:r>
              <a:rPr lang="en-US" dirty="0"/>
              <a:t> use to force, coerce, groom and/or entice victims into county lines activities” they will go about this in many </a:t>
            </a:r>
            <a:r>
              <a:rPr lang="en-US" dirty="0" err="1"/>
              <a:t>diffrenct</a:t>
            </a:r>
            <a:r>
              <a:rPr lang="en-US" dirty="0"/>
              <a:t> ways such as “offering an exchanging carrying drugs in return for something, such as money, clothes, drugs, status, protection or </a:t>
            </a:r>
            <a:r>
              <a:rPr lang="en-US" dirty="0" err="1"/>
              <a:t>percived</a:t>
            </a:r>
            <a:r>
              <a:rPr lang="en-US" dirty="0"/>
              <a:t> friendship, a sense of belonging”</a:t>
            </a:r>
            <a:endParaRPr lang="en-US" dirty="0">
              <a:ea typeface="Calibri"/>
              <a:cs typeface="Calibri"/>
            </a:endParaRPr>
          </a:p>
          <a:p>
            <a:r>
              <a:rPr lang="en-US" dirty="0"/>
              <a:t>They also threaten them using intimidation </a:t>
            </a:r>
            <a:r>
              <a:rPr lang="en-US" dirty="0" err="1"/>
              <a:t>tacktics</a:t>
            </a:r>
            <a:r>
              <a:rPr lang="en-US" dirty="0"/>
              <a:t> and other ways to exploit them further “used to intimidate and punish victims and their families and can involve </a:t>
            </a:r>
            <a:r>
              <a:rPr lang="en-US" dirty="0" err="1"/>
              <a:t>wepons</a:t>
            </a:r>
            <a:r>
              <a:rPr lang="en-US" dirty="0"/>
              <a:t>, including </a:t>
            </a:r>
            <a:r>
              <a:rPr lang="en-US" dirty="0" err="1"/>
              <a:t>kives</a:t>
            </a:r>
            <a:r>
              <a:rPr lang="en-US" dirty="0"/>
              <a:t> and firearms”</a:t>
            </a:r>
            <a:endParaRPr lang="en-US" dirty="0">
              <a:ea typeface="Calibri"/>
              <a:cs typeface="Calibri"/>
            </a:endParaRPr>
          </a:p>
          <a:p>
            <a:r>
              <a:rPr lang="en-US" dirty="0"/>
              <a:t>These OCG’s often exploit vulnerable people under the age of 18 as is stated using clothes or money as a way to entice them into doing </a:t>
            </a:r>
            <a:r>
              <a:rPr lang="en-US" dirty="0" err="1"/>
              <a:t>jos</a:t>
            </a:r>
            <a:r>
              <a:rPr lang="en-US" dirty="0"/>
              <a:t> for them. These individuals are often seen as vulnerable. by these groups and are </a:t>
            </a:r>
            <a:r>
              <a:rPr lang="en-US" dirty="0" err="1"/>
              <a:t>targted</a:t>
            </a:r>
            <a:r>
              <a:rPr lang="en-US" dirty="0"/>
              <a:t> and as was stated manipulated or forced to carry on working for them whilst some do it </a:t>
            </a:r>
            <a:r>
              <a:rPr lang="en-US" dirty="0" err="1"/>
              <a:t>volountarily</a:t>
            </a:r>
            <a:r>
              <a:rPr lang="en-US" dirty="0"/>
              <a:t> as is stated “looking for a sense of </a:t>
            </a:r>
            <a:r>
              <a:rPr lang="en-US" dirty="0" err="1"/>
              <a:t>beloning</a:t>
            </a:r>
            <a:r>
              <a:rPr lang="en-US" dirty="0"/>
              <a:t>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9128046-C544-4D7C-A70D-2E306F034F52}" type="slidenum">
              <a:t>4</a:t>
            </a:fld>
            <a:endParaRPr lang="en-US"/>
          </a:p>
        </p:txBody>
      </p:sp>
    </p:spTree>
    <p:extLst>
      <p:ext uri="{BB962C8B-B14F-4D97-AF65-F5344CB8AC3E}">
        <p14:creationId xmlns:p14="http://schemas.microsoft.com/office/powerpoint/2010/main" val="14023706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New powers would allow the police to shutdown mobile phone lines to stop communications temporarily </a:t>
            </a:r>
          </a:p>
          <a:p>
            <a:endParaRPr lang="en-US" dirty="0">
              <a:ea typeface="Calibri"/>
              <a:cs typeface="Calibri"/>
            </a:endParaRPr>
          </a:p>
          <a:p>
            <a:r>
              <a:rPr lang="en-US" dirty="0">
                <a:ea typeface="Calibri"/>
                <a:cs typeface="Calibri"/>
              </a:rPr>
              <a:t>County lines are where urban gangs are supplying illegal drugs in suburban areas markets or coastal towns </a:t>
            </a:r>
            <a:endParaRPr lang="en-US"/>
          </a:p>
          <a:p>
            <a:endParaRPr lang="en-US" dirty="0">
              <a:ea typeface="Calibri"/>
              <a:cs typeface="Calibri"/>
            </a:endParaRPr>
          </a:p>
          <a:p>
            <a:r>
              <a:rPr lang="en-US" dirty="0">
                <a:ea typeface="Calibri"/>
                <a:cs typeface="Calibri"/>
              </a:rPr>
              <a:t>Vulnerable children and adults are exploited by gangs to move drugs and cash around </a:t>
            </a:r>
          </a:p>
        </p:txBody>
      </p:sp>
      <p:sp>
        <p:nvSpPr>
          <p:cNvPr id="4" name="Slide Number Placeholder 3"/>
          <p:cNvSpPr>
            <a:spLocks noGrp="1"/>
          </p:cNvSpPr>
          <p:nvPr>
            <p:ph type="sldNum" sz="quarter" idx="5"/>
          </p:nvPr>
        </p:nvSpPr>
        <p:spPr/>
        <p:txBody>
          <a:bodyPr/>
          <a:lstStyle/>
          <a:p>
            <a:fld id="{09128046-C544-4D7C-A70D-2E306F034F52}" type="slidenum">
              <a:t>5</a:t>
            </a:fld>
            <a:endParaRPr lang="en-US"/>
          </a:p>
        </p:txBody>
      </p:sp>
    </p:spTree>
    <p:extLst>
      <p:ext uri="{BB962C8B-B14F-4D97-AF65-F5344CB8AC3E}">
        <p14:creationId xmlns:p14="http://schemas.microsoft.com/office/powerpoint/2010/main" val="24016838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is targeted y these groups?</a:t>
            </a:r>
          </a:p>
          <a:p>
            <a:r>
              <a:rPr lang="en-US" dirty="0"/>
              <a:t>These groups target </a:t>
            </a:r>
            <a:r>
              <a:rPr lang="en-US"/>
              <a:t>vulnerable people such as Older vulnerable  individuals, children and vulnerable</a:t>
            </a:r>
            <a:r>
              <a:rPr lang="en-US" dirty="0"/>
              <a:t> adults </a:t>
            </a:r>
            <a:endParaRPr lang="en-US" dirty="0">
              <a:ea typeface="Calibri"/>
              <a:cs typeface="Calibri"/>
            </a:endParaRPr>
          </a:p>
          <a:p>
            <a:r>
              <a:rPr lang="en-US" dirty="0"/>
              <a:t>Forms in which old people are exploited are as follows: </a:t>
            </a:r>
            <a:endParaRPr lang="en-US" dirty="0">
              <a:ea typeface="Calibri"/>
              <a:cs typeface="Calibri"/>
            </a:endParaRPr>
          </a:p>
          <a:p>
            <a:r>
              <a:rPr lang="en-US" dirty="0"/>
              <a:t>Bank scams such as pretending to be the bank requesting them to update their details or to transfer money through texts pretending to be a family member, </a:t>
            </a:r>
            <a:r>
              <a:rPr lang="en-US" dirty="0" err="1"/>
              <a:t>Indipendent</a:t>
            </a:r>
            <a:r>
              <a:rPr lang="en-US" dirty="0"/>
              <a:t> Age(2020) states “Nearly three in five (61%) older people say that they have been the target of a financial fraud, with 17% falling victim. That means that 1.9 million older people in the UK have been scammed.”</a:t>
            </a:r>
            <a:endParaRPr lang="en-US" dirty="0">
              <a:ea typeface="Calibri"/>
              <a:cs typeface="Calibri"/>
            </a:endParaRPr>
          </a:p>
          <a:p>
            <a:r>
              <a:rPr lang="en-US" dirty="0"/>
              <a:t>They will also catfish them to try and gain </a:t>
            </a:r>
            <a:r>
              <a:rPr lang="en-US"/>
              <a:t>access</a:t>
            </a:r>
            <a:r>
              <a:rPr lang="en-US" dirty="0"/>
              <a:t> to their money or other things that they will use as profit.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9128046-C544-4D7C-A70D-2E306F034F52}" type="slidenum">
              <a:t>7</a:t>
            </a:fld>
            <a:endParaRPr lang="en-US"/>
          </a:p>
        </p:txBody>
      </p:sp>
    </p:spTree>
    <p:extLst>
      <p:ext uri="{BB962C8B-B14F-4D97-AF65-F5344CB8AC3E}">
        <p14:creationId xmlns:p14="http://schemas.microsoft.com/office/powerpoint/2010/main" val="332525862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1/13/2025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6835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2970310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7533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252323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9694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18768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4137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14240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3881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04259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38676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50301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43163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77162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08780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06474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2989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1/13/2025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1934769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salvationarmy.org.uk/modern-slavery/cuckooing" TargetMode="External"/><Relationship Id="rId7" Type="http://schemas.openxmlformats.org/officeDocument/2006/relationships/hyperlink" Target="http://www.south-wales.police.uk/police-forces/south-wales-police/areas/careers/careers/uniformed/police-officer-role/police-constable-degree-apprenticeship-pcda/" TargetMode="External"/><Relationship Id="rId2" Type="http://schemas.openxmlformats.org/officeDocument/2006/relationships/hyperlink" Target="http://Www.salvationarmy.org.uk" TargetMode="External"/><Relationship Id="rId1" Type="http://schemas.openxmlformats.org/officeDocument/2006/relationships/slideLayout" Target="../slideLayouts/slideLayout2.xml"/><Relationship Id="rId6" Type="http://schemas.openxmlformats.org/officeDocument/2006/relationships/hyperlink" Target="http://www.oxford.gov.uk/community-safety/cuckooing" TargetMode="External"/><Relationship Id="rId5" Type="http://schemas.openxmlformats.org/officeDocument/2006/relationships/hyperlink" Target="http://www.gmp.police.uk/news/greater-manchester/news/news/2023/august/money-laundering-drug-dealing-network-dismantled-in-2-million-drugs-bust/" TargetMode="External"/><Relationship Id="rId4" Type="http://schemas.openxmlformats.org/officeDocument/2006/relationships/hyperlink" Target="http://www.gov.uk/government/publications/criminal-exploitation-of-children-and-vulnerable-adults-county-lines/criminal-exploitation-of-children-and-vulnerable-adults-county-line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tollers.co.uk/banks-beware-fraud-and-financial-abuse-of-older-people/" TargetMode="External"/><Relationship Id="rId2" Type="http://schemas.openxmlformats.org/officeDocument/2006/relationships/hyperlink" Target="http://www.gov.uk/government/news/government-takes-action-on-county-line-drug-gangs" TargetMode="External"/><Relationship Id="rId1" Type="http://schemas.openxmlformats.org/officeDocument/2006/relationships/slideLayout" Target="../slideLayouts/slideLayout2.xml"/><Relationship Id="rId4" Type="http://schemas.openxmlformats.org/officeDocument/2006/relationships/hyperlink" Target="http://www.independentage.org/news-media/press-releases/new-data-shows-online-scams-cost-older-people-an-average-of-ps4000-b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57886" y="1726213"/>
            <a:ext cx="7476227" cy="2862051"/>
          </a:xfrm>
        </p:spPr>
        <p:txBody>
          <a:bodyPr>
            <a:normAutofit fontScale="90000"/>
          </a:bodyPr>
          <a:lstStyle/>
          <a:p>
            <a:r>
              <a:rPr lang="en-US" dirty="0"/>
              <a:t>Critically evaluate the idea that vulnerable people are coerced or forced into illegal activities by others</a:t>
            </a:r>
          </a:p>
        </p:txBody>
      </p:sp>
      <p:sp>
        <p:nvSpPr>
          <p:cNvPr id="3" name="Subtitle 2"/>
          <p:cNvSpPr>
            <a:spLocks noGrp="1"/>
          </p:cNvSpPr>
          <p:nvPr>
            <p:ph type="subTitle" idx="1"/>
          </p:nvPr>
        </p:nvSpPr>
        <p:spPr>
          <a:xfrm>
            <a:off x="1524000" y="4594076"/>
            <a:ext cx="9144000" cy="1655762"/>
          </a:xfrm>
        </p:spPr>
        <p:txBody>
          <a:bodyPr vert="horz" lIns="91440" tIns="45720" rIns="91440" bIns="45720" rtlCol="0" anchor="t">
            <a:normAutofit/>
          </a:bodyPr>
          <a:lstStyle/>
          <a:p>
            <a:r>
              <a:rPr lang="en-US" dirty="0"/>
              <a:t>By Cole William Swinson</a:t>
            </a:r>
          </a:p>
          <a:p>
            <a:r>
              <a:rPr lang="en-US" dirty="0"/>
              <a:t>2305329</a:t>
            </a:r>
          </a:p>
          <a:p>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43AD4-6E7A-6A89-1591-09728E63B980}"/>
              </a:ext>
            </a:extLst>
          </p:cNvPr>
          <p:cNvSpPr>
            <a:spLocks noGrp="1"/>
          </p:cNvSpPr>
          <p:nvPr>
            <p:ph type="title"/>
          </p:nvPr>
        </p:nvSpPr>
        <p:spPr/>
        <p:txBody>
          <a:bodyPr/>
          <a:lstStyle/>
          <a:p>
            <a:r>
              <a:rPr lang="en-US" dirty="0"/>
              <a:t>Cuckooing </a:t>
            </a:r>
          </a:p>
        </p:txBody>
      </p:sp>
      <p:sp>
        <p:nvSpPr>
          <p:cNvPr id="3" name="Content Placeholder 2">
            <a:extLst>
              <a:ext uri="{FF2B5EF4-FFF2-40B4-BE49-F238E27FC236}">
                <a16:creationId xmlns:a16="http://schemas.microsoft.com/office/drawing/2014/main" id="{7F02AE69-600A-5BCC-34E6-AF6F795DD092}"/>
              </a:ext>
            </a:extLst>
          </p:cNvPr>
          <p:cNvSpPr>
            <a:spLocks noGrp="1"/>
          </p:cNvSpPr>
          <p:nvPr>
            <p:ph idx="1"/>
          </p:nvPr>
        </p:nvSpPr>
        <p:spPr/>
        <p:txBody>
          <a:bodyPr vert="horz" lIns="91440" tIns="45720" rIns="91440" bIns="45720" rtlCol="0" anchor="t">
            <a:noAutofit/>
          </a:bodyPr>
          <a:lstStyle/>
          <a:p>
            <a:r>
              <a:rPr lang="en-US" sz="3600" dirty="0"/>
              <a:t>What is cuckooing?</a:t>
            </a:r>
          </a:p>
          <a:p>
            <a:pPr>
              <a:buSzPct val="114999"/>
            </a:pPr>
            <a:endParaRPr lang="en-US" sz="3600" dirty="0"/>
          </a:p>
          <a:p>
            <a:pPr>
              <a:buSzPct val="114999"/>
            </a:pPr>
            <a:r>
              <a:rPr lang="en-US" sz="3600" dirty="0"/>
              <a:t>Where does it happen?</a:t>
            </a:r>
          </a:p>
          <a:p>
            <a:pPr>
              <a:buSzPct val="114999"/>
            </a:pPr>
            <a:endParaRPr lang="en-US" sz="3600" dirty="0"/>
          </a:p>
          <a:p>
            <a:pPr>
              <a:buSzPct val="114999"/>
            </a:pPr>
            <a:r>
              <a:rPr lang="en-US" sz="3600" dirty="0"/>
              <a:t>Who does it happen to?</a:t>
            </a:r>
          </a:p>
        </p:txBody>
      </p:sp>
      <p:pic>
        <p:nvPicPr>
          <p:cNvPr id="4" name="Picture 3" descr="Two police officers in matching vests&#10;&#10;Description automatically generated">
            <a:extLst>
              <a:ext uri="{FF2B5EF4-FFF2-40B4-BE49-F238E27FC236}">
                <a16:creationId xmlns:a16="http://schemas.microsoft.com/office/drawing/2014/main" id="{2753B861-5F22-7B28-E63F-6C749F3E8953}"/>
              </a:ext>
            </a:extLst>
          </p:cNvPr>
          <p:cNvPicPr>
            <a:picLocks noChangeAspect="1"/>
          </p:cNvPicPr>
          <p:nvPr/>
        </p:nvPicPr>
        <p:blipFill>
          <a:blip r:embed="rId3"/>
          <a:stretch>
            <a:fillRect/>
          </a:stretch>
        </p:blipFill>
        <p:spPr>
          <a:xfrm>
            <a:off x="6095425" y="2105228"/>
            <a:ext cx="5578416" cy="3762076"/>
          </a:xfrm>
          <a:prstGeom prst="rect">
            <a:avLst/>
          </a:prstGeom>
        </p:spPr>
      </p:pic>
      <p:sp>
        <p:nvSpPr>
          <p:cNvPr id="5" name="TextBox 4">
            <a:extLst>
              <a:ext uri="{FF2B5EF4-FFF2-40B4-BE49-F238E27FC236}">
                <a16:creationId xmlns:a16="http://schemas.microsoft.com/office/drawing/2014/main" id="{6F02665B-3EAF-2B06-34D0-27F2DD2A09DA}"/>
              </a:ext>
            </a:extLst>
          </p:cNvPr>
          <p:cNvSpPr txBox="1"/>
          <p:nvPr/>
        </p:nvSpPr>
        <p:spPr>
          <a:xfrm>
            <a:off x="6601508" y="5869414"/>
            <a:ext cx="506773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South Wales Police </a:t>
            </a:r>
          </a:p>
        </p:txBody>
      </p:sp>
    </p:spTree>
    <p:extLst>
      <p:ext uri="{BB962C8B-B14F-4D97-AF65-F5344CB8AC3E}">
        <p14:creationId xmlns:p14="http://schemas.microsoft.com/office/powerpoint/2010/main" val="1105398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D4F67-3618-52A9-BBDA-79B192B9DC59}"/>
              </a:ext>
            </a:extLst>
          </p:cNvPr>
          <p:cNvSpPr>
            <a:spLocks noGrp="1"/>
          </p:cNvSpPr>
          <p:nvPr>
            <p:ph type="title"/>
          </p:nvPr>
        </p:nvSpPr>
        <p:spPr>
          <a:xfrm>
            <a:off x="3920686" y="5965723"/>
            <a:ext cx="9601196" cy="1303867"/>
          </a:xfrm>
        </p:spPr>
        <p:txBody>
          <a:bodyPr/>
          <a:lstStyle/>
          <a:p>
            <a:r>
              <a:rPr lang="en-US" dirty="0"/>
              <a:t>Peel Solutions 2021</a:t>
            </a:r>
          </a:p>
        </p:txBody>
      </p:sp>
      <p:pic>
        <p:nvPicPr>
          <p:cNvPr id="6" name="Content Placeholder 5" descr="A blue background with white pictograms&#10;&#10;Description automatically generated">
            <a:extLst>
              <a:ext uri="{FF2B5EF4-FFF2-40B4-BE49-F238E27FC236}">
                <a16:creationId xmlns:a16="http://schemas.microsoft.com/office/drawing/2014/main" id="{03D7A606-6EA1-C05A-CEBB-6F891795F347}"/>
              </a:ext>
            </a:extLst>
          </p:cNvPr>
          <p:cNvPicPr>
            <a:picLocks noGrp="1" noChangeAspect="1"/>
          </p:cNvPicPr>
          <p:nvPr>
            <p:ph idx="1"/>
          </p:nvPr>
        </p:nvPicPr>
        <p:blipFill>
          <a:blip r:embed="rId3"/>
          <a:stretch>
            <a:fillRect/>
          </a:stretch>
        </p:blipFill>
        <p:spPr>
          <a:xfrm>
            <a:off x="699218" y="767134"/>
            <a:ext cx="10793560" cy="5324472"/>
          </a:xfrm>
        </p:spPr>
      </p:pic>
    </p:spTree>
    <p:extLst>
      <p:ext uri="{BB962C8B-B14F-4D97-AF65-F5344CB8AC3E}">
        <p14:creationId xmlns:p14="http://schemas.microsoft.com/office/powerpoint/2010/main" val="188896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91339-861C-7D3B-E370-4D1CE4387C9C}"/>
              </a:ext>
            </a:extLst>
          </p:cNvPr>
          <p:cNvSpPr>
            <a:spLocks noGrp="1"/>
          </p:cNvSpPr>
          <p:nvPr>
            <p:ph type="title"/>
          </p:nvPr>
        </p:nvSpPr>
        <p:spPr/>
        <p:txBody>
          <a:bodyPr/>
          <a:lstStyle/>
          <a:p>
            <a:r>
              <a:rPr lang="en-US" dirty="0"/>
              <a:t>County Lines </a:t>
            </a:r>
          </a:p>
        </p:txBody>
      </p:sp>
      <p:pic>
        <p:nvPicPr>
          <p:cNvPr id="4" name="Content Placeholder 3" descr="A collage of people walking on a sidewalk&#10;&#10;Description automatically generated">
            <a:extLst>
              <a:ext uri="{FF2B5EF4-FFF2-40B4-BE49-F238E27FC236}">
                <a16:creationId xmlns:a16="http://schemas.microsoft.com/office/drawing/2014/main" id="{7E1DB964-A247-F438-B7DB-74635A5090FD}"/>
              </a:ext>
            </a:extLst>
          </p:cNvPr>
          <p:cNvPicPr>
            <a:picLocks noGrp="1" noChangeAspect="1"/>
          </p:cNvPicPr>
          <p:nvPr>
            <p:ph idx="1"/>
          </p:nvPr>
        </p:nvPicPr>
        <p:blipFill>
          <a:blip r:embed="rId3"/>
          <a:stretch>
            <a:fillRect/>
          </a:stretch>
        </p:blipFill>
        <p:spPr>
          <a:xfrm>
            <a:off x="3033621" y="2331871"/>
            <a:ext cx="8353246" cy="3898456"/>
          </a:xfrm>
        </p:spPr>
      </p:pic>
      <p:sp>
        <p:nvSpPr>
          <p:cNvPr id="5" name="TextBox 4">
            <a:extLst>
              <a:ext uri="{FF2B5EF4-FFF2-40B4-BE49-F238E27FC236}">
                <a16:creationId xmlns:a16="http://schemas.microsoft.com/office/drawing/2014/main" id="{0D48583F-2349-2DE4-D2C8-50D8C5BBF083}"/>
              </a:ext>
            </a:extLst>
          </p:cNvPr>
          <p:cNvSpPr txBox="1"/>
          <p:nvPr/>
        </p:nvSpPr>
        <p:spPr>
          <a:xfrm>
            <a:off x="577970" y="3807126"/>
            <a:ext cx="247003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t>What are county lines? </a:t>
            </a:r>
          </a:p>
        </p:txBody>
      </p:sp>
      <p:sp>
        <p:nvSpPr>
          <p:cNvPr id="7" name="TextBox 6">
            <a:extLst>
              <a:ext uri="{FF2B5EF4-FFF2-40B4-BE49-F238E27FC236}">
                <a16:creationId xmlns:a16="http://schemas.microsoft.com/office/drawing/2014/main" id="{520CF3AA-5A2F-4117-17D7-AFE7EB56BD1D}"/>
              </a:ext>
            </a:extLst>
          </p:cNvPr>
          <p:cNvSpPr txBox="1"/>
          <p:nvPr/>
        </p:nvSpPr>
        <p:spPr>
          <a:xfrm>
            <a:off x="4846320" y="6461760"/>
            <a:ext cx="605919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Greater Manchester Police (2023)</a:t>
            </a:r>
          </a:p>
        </p:txBody>
      </p:sp>
    </p:spTree>
    <p:extLst>
      <p:ext uri="{BB962C8B-B14F-4D97-AF65-F5344CB8AC3E}">
        <p14:creationId xmlns:p14="http://schemas.microsoft.com/office/powerpoint/2010/main" val="536187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A698609-FD2E-8ECF-C0EA-83AF13B8B295}"/>
              </a:ext>
            </a:extLst>
          </p:cNvPr>
          <p:cNvPicPr>
            <a:picLocks noGrp="1" noChangeAspect="1"/>
          </p:cNvPicPr>
          <p:nvPr>
            <p:ph idx="1"/>
          </p:nvPr>
        </p:nvPicPr>
        <p:blipFill>
          <a:blip r:embed="rId3"/>
          <a:stretch>
            <a:fillRect/>
          </a:stretch>
        </p:blipFill>
        <p:spPr>
          <a:xfrm>
            <a:off x="1834910" y="728543"/>
            <a:ext cx="8522178" cy="5408582"/>
          </a:xfrm>
        </p:spPr>
      </p:pic>
    </p:spTree>
    <p:extLst>
      <p:ext uri="{BB962C8B-B14F-4D97-AF65-F5344CB8AC3E}">
        <p14:creationId xmlns:p14="http://schemas.microsoft.com/office/powerpoint/2010/main" val="2391548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EEDB5-A734-6B6A-6F99-2198B93D2FA6}"/>
              </a:ext>
            </a:extLst>
          </p:cNvPr>
          <p:cNvSpPr>
            <a:spLocks noGrp="1"/>
          </p:cNvSpPr>
          <p:nvPr>
            <p:ph type="title"/>
          </p:nvPr>
        </p:nvSpPr>
        <p:spPr/>
        <p:txBody>
          <a:bodyPr/>
          <a:lstStyle/>
          <a:p>
            <a:r>
              <a:rPr lang="en-US" dirty="0"/>
              <a:t>Who is targeted?</a:t>
            </a:r>
          </a:p>
        </p:txBody>
      </p:sp>
      <p:sp>
        <p:nvSpPr>
          <p:cNvPr id="3" name="Content Placeholder 2">
            <a:extLst>
              <a:ext uri="{FF2B5EF4-FFF2-40B4-BE49-F238E27FC236}">
                <a16:creationId xmlns:a16="http://schemas.microsoft.com/office/drawing/2014/main" id="{63F4C097-39D0-4B4C-343A-611A0C0279B6}"/>
              </a:ext>
            </a:extLst>
          </p:cNvPr>
          <p:cNvSpPr>
            <a:spLocks noGrp="1"/>
          </p:cNvSpPr>
          <p:nvPr>
            <p:ph idx="1"/>
          </p:nvPr>
        </p:nvSpPr>
        <p:spPr>
          <a:xfrm>
            <a:off x="1295401" y="2556932"/>
            <a:ext cx="2915725" cy="3318936"/>
          </a:xfrm>
        </p:spPr>
        <p:txBody>
          <a:bodyPr/>
          <a:lstStyle/>
          <a:p>
            <a:r>
              <a:rPr lang="en-US"/>
              <a:t>Old people</a:t>
            </a:r>
          </a:p>
          <a:p>
            <a:pPr>
              <a:buSzPct val="114999"/>
            </a:pPr>
            <a:endParaRPr lang="en-US" dirty="0"/>
          </a:p>
          <a:p>
            <a:pPr>
              <a:buSzPct val="114999"/>
            </a:pPr>
            <a:r>
              <a:rPr lang="en-US"/>
              <a:t>Children </a:t>
            </a:r>
            <a:endParaRPr lang="en-US" dirty="0"/>
          </a:p>
          <a:p>
            <a:pPr>
              <a:buSzPct val="114999"/>
            </a:pPr>
            <a:endParaRPr lang="en-US" dirty="0"/>
          </a:p>
          <a:p>
            <a:pPr>
              <a:buSzPct val="114999"/>
            </a:pPr>
            <a:r>
              <a:rPr lang="en-US"/>
              <a:t>Vulnerable adults </a:t>
            </a:r>
            <a:endParaRPr lang="en-US" dirty="0"/>
          </a:p>
        </p:txBody>
      </p:sp>
      <p:pic>
        <p:nvPicPr>
          <p:cNvPr id="4" name="Picture 3" descr="A person holding a piggy bank&#10;&#10;Description automatically generated">
            <a:extLst>
              <a:ext uri="{FF2B5EF4-FFF2-40B4-BE49-F238E27FC236}">
                <a16:creationId xmlns:a16="http://schemas.microsoft.com/office/drawing/2014/main" id="{5C5FDA4D-FF0C-C90D-13DF-53DF35C7ABBC}"/>
              </a:ext>
            </a:extLst>
          </p:cNvPr>
          <p:cNvPicPr>
            <a:picLocks noChangeAspect="1"/>
          </p:cNvPicPr>
          <p:nvPr/>
        </p:nvPicPr>
        <p:blipFill>
          <a:blip r:embed="rId3"/>
          <a:stretch>
            <a:fillRect/>
          </a:stretch>
        </p:blipFill>
        <p:spPr>
          <a:xfrm>
            <a:off x="4875650" y="2552565"/>
            <a:ext cx="5391510" cy="3621352"/>
          </a:xfrm>
          <a:prstGeom prst="rect">
            <a:avLst/>
          </a:prstGeom>
        </p:spPr>
      </p:pic>
      <p:sp>
        <p:nvSpPr>
          <p:cNvPr id="5" name="TextBox 4">
            <a:extLst>
              <a:ext uri="{FF2B5EF4-FFF2-40B4-BE49-F238E27FC236}">
                <a16:creationId xmlns:a16="http://schemas.microsoft.com/office/drawing/2014/main" id="{1F6DAA56-D2FF-FED7-6D71-17C574AFCB40}"/>
              </a:ext>
            </a:extLst>
          </p:cNvPr>
          <p:cNvSpPr txBox="1"/>
          <p:nvPr/>
        </p:nvSpPr>
        <p:spPr>
          <a:xfrm>
            <a:off x="5554765" y="6537533"/>
            <a:ext cx="44153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Tollers </a:t>
            </a:r>
            <a:r>
              <a:rPr lang="en-US" dirty="0" err="1"/>
              <a:t>Soliocitors</a:t>
            </a:r>
            <a:r>
              <a:rPr lang="en-US" dirty="0"/>
              <a:t> (2024)</a:t>
            </a:r>
          </a:p>
        </p:txBody>
      </p:sp>
    </p:spTree>
    <p:extLst>
      <p:ext uri="{BB962C8B-B14F-4D97-AF65-F5344CB8AC3E}">
        <p14:creationId xmlns:p14="http://schemas.microsoft.com/office/powerpoint/2010/main" val="2849446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C2098-5B30-8349-4617-6A7E3DC12EA2}"/>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7770D1F4-8D90-52B2-3934-D08FAA3A02E2}"/>
              </a:ext>
            </a:extLst>
          </p:cNvPr>
          <p:cNvSpPr>
            <a:spLocks noGrp="1"/>
          </p:cNvSpPr>
          <p:nvPr>
            <p:ph idx="1"/>
          </p:nvPr>
        </p:nvSpPr>
        <p:spPr/>
        <p:txBody>
          <a:bodyPr/>
          <a:lstStyle/>
          <a:p>
            <a:r>
              <a:rPr lang="en-US" sz="2800" dirty="0"/>
              <a:t>In conclusion from the research gathered we can see that vulnerable people are coerced or forced into illegal activities by others. This can come in many different forms of coercion or ways as </a:t>
            </a:r>
            <a:r>
              <a:rPr lang="en-US" sz="2800" dirty="0" err="1"/>
              <a:t>i</a:t>
            </a:r>
            <a:r>
              <a:rPr lang="en-US" sz="2800" dirty="0"/>
              <a:t> have mentioned such as threats or promise of more drugs. </a:t>
            </a:r>
          </a:p>
          <a:p>
            <a:pPr>
              <a:buSzPct val="114999"/>
            </a:pPr>
            <a:endParaRPr lang="en-US" sz="2800" dirty="0">
              <a:latin typeface="Aptos"/>
            </a:endParaRPr>
          </a:p>
          <a:p>
            <a:pPr>
              <a:buSzPct val="114999"/>
            </a:pPr>
            <a:endParaRPr lang="en-US" sz="3200" dirty="0"/>
          </a:p>
        </p:txBody>
      </p:sp>
    </p:spTree>
    <p:extLst>
      <p:ext uri="{BB962C8B-B14F-4D97-AF65-F5344CB8AC3E}">
        <p14:creationId xmlns:p14="http://schemas.microsoft.com/office/powerpoint/2010/main" val="3630069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3028F-9F6E-06D9-8182-FA7BD888BA78}"/>
              </a:ext>
            </a:extLst>
          </p:cNvPr>
          <p:cNvSpPr>
            <a:spLocks noGrp="1"/>
          </p:cNvSpPr>
          <p:nvPr>
            <p:ph type="title"/>
          </p:nvPr>
        </p:nvSpPr>
        <p:spPr>
          <a:xfrm>
            <a:off x="1295402" y="407038"/>
            <a:ext cx="9601196" cy="1303867"/>
          </a:xfrm>
        </p:spPr>
        <p:txBody>
          <a:bodyPr/>
          <a:lstStyle/>
          <a:p>
            <a:r>
              <a:rPr lang="en-US" dirty="0"/>
              <a:t>References </a:t>
            </a:r>
          </a:p>
        </p:txBody>
      </p:sp>
      <p:sp>
        <p:nvSpPr>
          <p:cNvPr id="3" name="Content Placeholder 2">
            <a:extLst>
              <a:ext uri="{FF2B5EF4-FFF2-40B4-BE49-F238E27FC236}">
                <a16:creationId xmlns:a16="http://schemas.microsoft.com/office/drawing/2014/main" id="{7EEC468F-3219-83E0-1373-52EFDB773D2B}"/>
              </a:ext>
            </a:extLst>
          </p:cNvPr>
          <p:cNvSpPr>
            <a:spLocks noGrp="1"/>
          </p:cNvSpPr>
          <p:nvPr>
            <p:ph idx="1"/>
          </p:nvPr>
        </p:nvSpPr>
        <p:spPr>
          <a:xfrm>
            <a:off x="835326" y="1464254"/>
            <a:ext cx="10521346" cy="3922784"/>
          </a:xfrm>
        </p:spPr>
        <p:txBody>
          <a:bodyPr vert="horz" lIns="91440" tIns="45720" rIns="91440" bIns="45720" rtlCol="0" anchor="t">
            <a:noAutofit/>
          </a:bodyPr>
          <a:lstStyle/>
          <a:p>
            <a:r>
              <a:rPr lang="en-US" sz="1800" dirty="0">
                <a:latin typeface="Times New Roman"/>
                <a:cs typeface="Times New Roman"/>
              </a:rPr>
              <a:t>“Cuckooing and County Lines | the Salvation Army.” </a:t>
            </a:r>
            <a:r>
              <a:rPr lang="en-US" sz="1800" i="1" dirty="0">
                <a:latin typeface="Times New Roman"/>
                <a:cs typeface="Times New Roman"/>
                <a:hlinkClick r:id="rId2"/>
              </a:rPr>
              <a:t>Www.salvationarmy.org.uk</a:t>
            </a:r>
            <a:r>
              <a:rPr lang="en-US" sz="1800" dirty="0">
                <a:latin typeface="Times New Roman"/>
                <a:cs typeface="Times New Roman"/>
              </a:rPr>
              <a:t>, </a:t>
            </a:r>
            <a:r>
              <a:rPr lang="en-US" sz="1800" dirty="0">
                <a:latin typeface="Times New Roman"/>
                <a:cs typeface="Times New Roman"/>
                <a:hlinkClick r:id="rId3"/>
              </a:rPr>
              <a:t>www.salvationarmy.org.uk/modern-slavery/cuckooing</a:t>
            </a:r>
            <a:r>
              <a:rPr lang="en-US" sz="1800" dirty="0">
                <a:latin typeface="Times New Roman"/>
                <a:cs typeface="Times New Roman"/>
              </a:rPr>
              <a:t>. </a:t>
            </a:r>
            <a:r>
              <a:rPr lang="en-US" dirty="0">
                <a:latin typeface="Times New Roman"/>
                <a:cs typeface="Times New Roman"/>
              </a:rPr>
              <a:t>Accessed 9 Jan. 2025.</a:t>
            </a:r>
            <a:endParaRPr lang="en-US" sz="1800" dirty="0"/>
          </a:p>
          <a:p>
            <a:pPr>
              <a:buSzPct val="114999"/>
            </a:pPr>
            <a:r>
              <a:rPr lang="en-US" sz="1800" dirty="0">
                <a:latin typeface="Times New Roman"/>
                <a:cs typeface="Times New Roman"/>
              </a:rPr>
              <a:t>Home Office. “Criminal Exploitation of Children and Vulnerable Adults: County Lines.” </a:t>
            </a:r>
            <a:r>
              <a:rPr lang="en-US" sz="1800" i="1" dirty="0">
                <a:latin typeface="Times New Roman"/>
                <a:cs typeface="Times New Roman"/>
              </a:rPr>
              <a:t>Gov.uk</a:t>
            </a:r>
            <a:r>
              <a:rPr lang="en-US" sz="1800" dirty="0">
                <a:latin typeface="Times New Roman"/>
                <a:cs typeface="Times New Roman"/>
              </a:rPr>
              <a:t>, 20 Oct. 2023, </a:t>
            </a:r>
            <a:r>
              <a:rPr lang="en-US" sz="1800" dirty="0">
                <a:latin typeface="Times New Roman"/>
                <a:cs typeface="Times New Roman"/>
                <a:hlinkClick r:id="rId4"/>
              </a:rPr>
              <a:t>www.gov.uk/government/publications/criminal-exploitation-of-children-and-vulnerable-adults-county-lines/criminal-exploitation-of-children-and-vulnerable-adults-county-lines</a:t>
            </a:r>
            <a:r>
              <a:rPr lang="en-US" sz="1800" dirty="0">
                <a:latin typeface="Times New Roman"/>
                <a:cs typeface="Times New Roman"/>
              </a:rPr>
              <a:t>. </a:t>
            </a:r>
            <a:r>
              <a:rPr lang="en-US" dirty="0">
                <a:latin typeface="Times New Roman"/>
                <a:cs typeface="Times New Roman"/>
              </a:rPr>
              <a:t>Accessed 9 Jan. 2025.</a:t>
            </a:r>
            <a:endParaRPr lang="en-US" sz="1800" dirty="0"/>
          </a:p>
          <a:p>
            <a:pPr>
              <a:buSzPct val="114999"/>
            </a:pPr>
            <a:r>
              <a:rPr lang="en-US" sz="1800" i="1" dirty="0">
                <a:latin typeface="Times New Roman"/>
                <a:cs typeface="Times New Roman"/>
              </a:rPr>
              <a:t>Money Laundering, Drug Dealing Network Dismantled in £2 Million Drug Bust</a:t>
            </a:r>
            <a:r>
              <a:rPr lang="en-US" sz="1800" dirty="0">
                <a:latin typeface="Times New Roman"/>
                <a:cs typeface="Times New Roman"/>
              </a:rPr>
              <a:t>. 8 Aug. 2023, </a:t>
            </a:r>
            <a:r>
              <a:rPr lang="en-US" sz="1800" dirty="0">
                <a:latin typeface="Times New Roman"/>
                <a:cs typeface="Times New Roman"/>
                <a:hlinkClick r:id="rId5"/>
              </a:rPr>
              <a:t>www.gmp.police.uk/news/greater-manchester/news/news/2023/august/money-laundering-drug-dealing-network-dismantled-in-2-million-drugs-bust/</a:t>
            </a:r>
            <a:r>
              <a:rPr lang="en-US" sz="1800" dirty="0">
                <a:latin typeface="Times New Roman"/>
                <a:cs typeface="Times New Roman"/>
              </a:rPr>
              <a:t>. </a:t>
            </a:r>
            <a:r>
              <a:rPr lang="en-US" dirty="0">
                <a:latin typeface="Times New Roman"/>
                <a:cs typeface="Times New Roman"/>
              </a:rPr>
              <a:t>Accessed 9 Jan. 2025.</a:t>
            </a:r>
            <a:endParaRPr lang="en-US" sz="1800" dirty="0"/>
          </a:p>
          <a:p>
            <a:pPr>
              <a:buSzPct val="114999"/>
            </a:pPr>
            <a:r>
              <a:rPr lang="en-US" sz="1800" dirty="0">
                <a:latin typeface="Times New Roman"/>
                <a:cs typeface="Times New Roman"/>
              </a:rPr>
              <a:t>Oxford City Council. “Cuckooing.” </a:t>
            </a:r>
            <a:r>
              <a:rPr lang="en-US" sz="1800" i="1" dirty="0">
                <a:latin typeface="Times New Roman"/>
                <a:cs typeface="Times New Roman"/>
              </a:rPr>
              <a:t>Oxford City Council</a:t>
            </a:r>
            <a:r>
              <a:rPr lang="en-US" sz="1800" dirty="0">
                <a:latin typeface="Times New Roman"/>
                <a:cs typeface="Times New Roman"/>
              </a:rPr>
              <a:t>, 2024, </a:t>
            </a:r>
            <a:r>
              <a:rPr lang="en-US" sz="1800" dirty="0">
                <a:latin typeface="Times New Roman"/>
                <a:cs typeface="Times New Roman"/>
                <a:hlinkClick r:id="rId6"/>
              </a:rPr>
              <a:t>www.oxford.gov.uk/community-safety/cuckooing</a:t>
            </a:r>
            <a:r>
              <a:rPr lang="en-US" sz="1800" dirty="0">
                <a:latin typeface="Times New Roman"/>
                <a:cs typeface="Times New Roman"/>
              </a:rPr>
              <a:t>. </a:t>
            </a:r>
            <a:r>
              <a:rPr lang="en-US" dirty="0">
                <a:latin typeface="Times New Roman"/>
                <a:cs typeface="Times New Roman"/>
              </a:rPr>
              <a:t>Accessed 9 Jan. 2025.</a:t>
            </a:r>
            <a:endParaRPr lang="en-US" sz="1800" dirty="0"/>
          </a:p>
          <a:p>
            <a:pPr>
              <a:buSzPct val="114999"/>
            </a:pPr>
            <a:r>
              <a:rPr lang="en-US" sz="1800" i="1" dirty="0">
                <a:latin typeface="Times New Roman"/>
                <a:cs typeface="Times New Roman"/>
              </a:rPr>
              <a:t>Police Constable Degree Apprenticeship (PCDA)</a:t>
            </a:r>
            <a:r>
              <a:rPr lang="en-US" sz="1800" dirty="0">
                <a:latin typeface="Times New Roman"/>
                <a:cs typeface="Times New Roman"/>
              </a:rPr>
              <a:t>. </a:t>
            </a:r>
            <a:r>
              <a:rPr lang="en-US" sz="1800" dirty="0">
                <a:latin typeface="Times New Roman"/>
                <a:cs typeface="Times New Roman"/>
                <a:hlinkClick r:id="rId7"/>
              </a:rPr>
              <a:t>www.south-wales.police.uk/police-forces/south-wales-police/areas/careers/careers/uniformed/police-officer-role/police-constable-degree-apprenticeship-pcda/</a:t>
            </a:r>
            <a:r>
              <a:rPr lang="en-US" sz="1800" dirty="0">
                <a:latin typeface="Times New Roman"/>
                <a:cs typeface="Times New Roman"/>
              </a:rPr>
              <a:t>.</a:t>
            </a:r>
            <a:endParaRPr lang="en-US" sz="1800"/>
          </a:p>
          <a:p>
            <a:pPr>
              <a:buSzPct val="114999"/>
            </a:pPr>
            <a:r>
              <a:rPr lang="en-US" sz="1800" dirty="0">
                <a:latin typeface="Times New Roman"/>
                <a:cs typeface="Times New Roman"/>
              </a:rPr>
              <a:t>“Spot the Signs of Cuckooing - County Lines.” </a:t>
            </a:r>
            <a:r>
              <a:rPr lang="en-US" sz="1800" i="1" dirty="0">
                <a:latin typeface="Times New Roman"/>
                <a:cs typeface="Times New Roman"/>
              </a:rPr>
              <a:t>Peel Solutions</a:t>
            </a:r>
            <a:r>
              <a:rPr lang="en-US" sz="1800" dirty="0">
                <a:latin typeface="Times New Roman"/>
                <a:cs typeface="Times New Roman"/>
              </a:rPr>
              <a:t>, 19 May 2021, peelsolutions.co.uk/spot-the-signs-of-cuckooing-county-lines/. </a:t>
            </a:r>
            <a:r>
              <a:rPr lang="en-US" dirty="0">
                <a:latin typeface="Times New Roman"/>
                <a:cs typeface="Times New Roman"/>
              </a:rPr>
              <a:t>Accessed 9 Jan. 2025.</a:t>
            </a:r>
            <a:endParaRPr lang="en-US" sz="1800" dirty="0"/>
          </a:p>
          <a:p>
            <a:pPr>
              <a:buSzPct val="114999"/>
            </a:pPr>
            <a:endParaRPr lang="en-US" dirty="0"/>
          </a:p>
        </p:txBody>
      </p:sp>
    </p:spTree>
    <p:extLst>
      <p:ext uri="{BB962C8B-B14F-4D97-AF65-F5344CB8AC3E}">
        <p14:creationId xmlns:p14="http://schemas.microsoft.com/office/powerpoint/2010/main" val="60340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900C70-36DE-5AD9-1541-6A72FD0E0AF4}"/>
              </a:ext>
            </a:extLst>
          </p:cNvPr>
          <p:cNvSpPr>
            <a:spLocks noGrp="1"/>
          </p:cNvSpPr>
          <p:nvPr>
            <p:ph idx="1"/>
          </p:nvPr>
        </p:nvSpPr>
        <p:spPr>
          <a:xfrm>
            <a:off x="1295401" y="817272"/>
            <a:ext cx="9601196" cy="5058596"/>
          </a:xfrm>
        </p:spPr>
        <p:txBody>
          <a:bodyPr/>
          <a:lstStyle/>
          <a:p>
            <a:r>
              <a:rPr lang="en-US" dirty="0">
                <a:latin typeface="Times New Roman"/>
                <a:cs typeface="Times New Roman"/>
              </a:rPr>
              <a:t>---. “Government Takes Action on County Line Drug Gangs.” </a:t>
            </a:r>
            <a:r>
              <a:rPr lang="en-US" i="1" dirty="0">
                <a:latin typeface="Times New Roman"/>
                <a:cs typeface="Times New Roman"/>
              </a:rPr>
              <a:t>GOV.UK</a:t>
            </a:r>
            <a:r>
              <a:rPr lang="en-US" dirty="0">
                <a:latin typeface="Times New Roman"/>
                <a:cs typeface="Times New Roman"/>
              </a:rPr>
              <a:t>, 22 Jan. 2017, </a:t>
            </a:r>
            <a:r>
              <a:rPr lang="en-US" dirty="0">
                <a:latin typeface="Times New Roman"/>
                <a:cs typeface="Times New Roman"/>
                <a:hlinkClick r:id="rId2"/>
              </a:rPr>
              <a:t>www.gov.uk/government/news/government-takes-action-on-county-line-drug-gangs</a:t>
            </a:r>
            <a:r>
              <a:rPr lang="en-US" dirty="0">
                <a:latin typeface="Times New Roman"/>
                <a:cs typeface="Times New Roman"/>
              </a:rPr>
              <a:t>. Accessed 9 Jan. 2025.</a:t>
            </a:r>
            <a:endParaRPr lang="en-US" dirty="0"/>
          </a:p>
          <a:p>
            <a:pPr>
              <a:buSzPct val="114999"/>
            </a:pPr>
            <a:r>
              <a:rPr lang="en-US" dirty="0">
                <a:latin typeface="Times New Roman"/>
                <a:cs typeface="Times New Roman"/>
              </a:rPr>
              <a:t>Nicholson, Karen. “Banks Beware Fraud and Financial Abuse of Older People.” </a:t>
            </a:r>
            <a:r>
              <a:rPr lang="en-US" i="1" dirty="0">
                <a:latin typeface="Times New Roman"/>
                <a:cs typeface="Times New Roman"/>
              </a:rPr>
              <a:t>Tollers Solicitors</a:t>
            </a:r>
            <a:r>
              <a:rPr lang="en-US" dirty="0">
                <a:latin typeface="Times New Roman"/>
                <a:cs typeface="Times New Roman"/>
              </a:rPr>
              <a:t>, 6 Mar. 2020, </a:t>
            </a:r>
            <a:r>
              <a:rPr lang="en-US" dirty="0">
                <a:latin typeface="Times New Roman"/>
                <a:cs typeface="Times New Roman"/>
                <a:hlinkClick r:id="rId3"/>
              </a:rPr>
              <a:t>www.tollers.co.uk/banks-beware-fraud-and-financial-abuse-of-older-people/</a:t>
            </a:r>
            <a:r>
              <a:rPr lang="en-US" dirty="0">
                <a:latin typeface="Times New Roman"/>
                <a:cs typeface="Times New Roman"/>
              </a:rPr>
              <a:t> . Accessed 9 Jan. 2025. </a:t>
            </a:r>
          </a:p>
          <a:p>
            <a:pPr>
              <a:buSzPct val="114999"/>
            </a:pPr>
            <a:r>
              <a:rPr lang="en-US" dirty="0">
                <a:latin typeface="Times New Roman"/>
                <a:cs typeface="Times New Roman"/>
              </a:rPr>
              <a:t>Age, Independent. “New Data Shows Online Scams Cost Older People an Average of £4,000: But Financial Loss Is Only Part of the Story.” </a:t>
            </a:r>
            <a:r>
              <a:rPr lang="en-US" i="1" dirty="0">
                <a:latin typeface="Times New Roman"/>
                <a:cs typeface="Times New Roman"/>
              </a:rPr>
              <a:t>Independent Age</a:t>
            </a:r>
            <a:r>
              <a:rPr lang="en-US" dirty="0">
                <a:latin typeface="Times New Roman"/>
                <a:cs typeface="Times New Roman"/>
              </a:rPr>
              <a:t>, 2024, </a:t>
            </a:r>
            <a:r>
              <a:rPr lang="en-US" dirty="0">
                <a:latin typeface="Times New Roman"/>
                <a:cs typeface="Times New Roman"/>
                <a:hlinkClick r:id="rId4"/>
              </a:rPr>
              <a:t>www.independentage.org/news-media/press-releases/new-data-shows-online-scams-cost-older-people-an-average-of-ps4000-but</a:t>
            </a:r>
            <a:r>
              <a:rPr lang="en-US" dirty="0">
                <a:latin typeface="Times New Roman"/>
                <a:cs typeface="Times New Roman"/>
              </a:rPr>
              <a:t>. </a:t>
            </a:r>
            <a:br>
              <a:rPr lang="en-US" dirty="0"/>
            </a:br>
            <a:endParaRPr lang="en-US" dirty="0"/>
          </a:p>
        </p:txBody>
      </p:sp>
    </p:spTree>
    <p:extLst>
      <p:ext uri="{BB962C8B-B14F-4D97-AF65-F5344CB8AC3E}">
        <p14:creationId xmlns:p14="http://schemas.microsoft.com/office/powerpoint/2010/main" val="169973387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Organic</vt:lpstr>
      <vt:lpstr>Critically evaluate the idea that vulnerable people are coerced or forced into illegal activities by others</vt:lpstr>
      <vt:lpstr>Cuckooing </vt:lpstr>
      <vt:lpstr>Peel Solutions 2021</vt:lpstr>
      <vt:lpstr>County Lines </vt:lpstr>
      <vt:lpstr>PowerPoint Presentation</vt:lpstr>
      <vt:lpstr>Who is targeted?</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211</cp:revision>
  <dcterms:created xsi:type="dcterms:W3CDTF">2025-01-12T19:08:50Z</dcterms:created>
  <dcterms:modified xsi:type="dcterms:W3CDTF">2025-01-13T23:39:11Z</dcterms:modified>
</cp:coreProperties>
</file>