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9"/>
  </p:notesMasterIdLst>
  <p:sldIdLst>
    <p:sldId id="256" r:id="rId2"/>
    <p:sldId id="258" r:id="rId3"/>
    <p:sldId id="259" r:id="rId4"/>
    <p:sldId id="263" r:id="rId5"/>
    <p:sldId id="257" r:id="rId6"/>
    <p:sldId id="265" r:id="rId7"/>
    <p:sldId id="269" r:id="rId8"/>
    <p:sldId id="262" r:id="rId9"/>
    <p:sldId id="261" r:id="rId10"/>
    <p:sldId id="267" r:id="rId11"/>
    <p:sldId id="268" r:id="rId12"/>
    <p:sldId id="279" r:id="rId13"/>
    <p:sldId id="271" r:id="rId14"/>
    <p:sldId id="272" r:id="rId15"/>
    <p:sldId id="285" r:id="rId16"/>
    <p:sldId id="289" r:id="rId17"/>
    <p:sldId id="286" r:id="rId18"/>
    <p:sldId id="287" r:id="rId19"/>
    <p:sldId id="288" r:id="rId20"/>
    <p:sldId id="290" r:id="rId21"/>
    <p:sldId id="273" r:id="rId22"/>
    <p:sldId id="281" r:id="rId23"/>
    <p:sldId id="282" r:id="rId24"/>
    <p:sldId id="274" r:id="rId25"/>
    <p:sldId id="275" r:id="rId26"/>
    <p:sldId id="283" r:id="rId27"/>
    <p:sldId id="276" r:id="rId28"/>
    <p:sldId id="295" r:id="rId29"/>
    <p:sldId id="296" r:id="rId30"/>
    <p:sldId id="280" r:id="rId31"/>
    <p:sldId id="278" r:id="rId32"/>
    <p:sldId id="292" r:id="rId33"/>
    <p:sldId id="297" r:id="rId34"/>
    <p:sldId id="293" r:id="rId35"/>
    <p:sldId id="284" r:id="rId36"/>
    <p:sldId id="277" r:id="rId37"/>
    <p:sldId id="29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1F40B6-1591-AEC3-0746-424EF82AB3C8}" v="3" dt="2025-08-19T07:43:47.797"/>
    <p1510:client id="{C70B71EC-3A3A-1214-79B9-29778A270273}" v="1" dt="2025-08-19T07:42:58.7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notesMaster" Target="notesMasters/notesMaster1.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F6E66F14-7ECA-190B-1CF3-596201559CE9}"/>
    <pc:docChg chg="addSld modSld sldOrd">
      <pc:chgData name="Wynne Jones (IMH)" userId="S::w.w.jones@uwtsd.ac.uk::b8ae0356-1604-4797-9d33-e7aaf078d969" providerId="AD" clId="Web-{F6E66F14-7ECA-190B-1CF3-596201559CE9}" dt="2025-08-11T11:22:48.531" v="247" actId="20577"/>
      <pc:docMkLst>
        <pc:docMk/>
      </pc:docMkLst>
      <pc:sldChg chg="modSp">
        <pc:chgData name="Wynne Jones (IMH)" userId="S::w.w.jones@uwtsd.ac.uk::b8ae0356-1604-4797-9d33-e7aaf078d969" providerId="AD" clId="Web-{F6E66F14-7ECA-190B-1CF3-596201559CE9}" dt="2025-08-11T10:51:13.366" v="0" actId="14100"/>
        <pc:sldMkLst>
          <pc:docMk/>
          <pc:sldMk cId="28634146" sldId="256"/>
        </pc:sldMkLst>
        <pc:spChg chg="mod">
          <ac:chgData name="Wynne Jones (IMH)" userId="S::w.w.jones@uwtsd.ac.uk::b8ae0356-1604-4797-9d33-e7aaf078d969" providerId="AD" clId="Web-{F6E66F14-7ECA-190B-1CF3-596201559CE9}" dt="2025-08-11T10:51:13.366" v="0" actId="14100"/>
          <ac:spMkLst>
            <pc:docMk/>
            <pc:sldMk cId="28634146" sldId="256"/>
            <ac:spMk id="2" creationId="{79A18A51-5BC3-0AF0-E9A0-4A45CD4DBEB9}"/>
          </ac:spMkLst>
        </pc:spChg>
      </pc:sldChg>
      <pc:sldChg chg="delAnim">
        <pc:chgData name="Wynne Jones (IMH)" userId="S::w.w.jones@uwtsd.ac.uk::b8ae0356-1604-4797-9d33-e7aaf078d969" providerId="AD" clId="Web-{F6E66F14-7ECA-190B-1CF3-596201559CE9}" dt="2025-08-11T10:58:17.086" v="114"/>
        <pc:sldMkLst>
          <pc:docMk/>
          <pc:sldMk cId="2987583274" sldId="261"/>
        </pc:sldMkLst>
      </pc:sldChg>
      <pc:sldChg chg="delAnim">
        <pc:chgData name="Wynne Jones (IMH)" userId="S::w.w.jones@uwtsd.ac.uk::b8ae0356-1604-4797-9d33-e7aaf078d969" providerId="AD" clId="Web-{F6E66F14-7ECA-190B-1CF3-596201559CE9}" dt="2025-08-11T10:58:11.539" v="113"/>
        <pc:sldMkLst>
          <pc:docMk/>
          <pc:sldMk cId="4087961726" sldId="262"/>
        </pc:sldMkLst>
      </pc:sldChg>
      <pc:sldChg chg="delAnim">
        <pc:chgData name="Wynne Jones (IMH)" userId="S::w.w.jones@uwtsd.ac.uk::b8ae0356-1604-4797-9d33-e7aaf078d969" providerId="AD" clId="Web-{F6E66F14-7ECA-190B-1CF3-596201559CE9}" dt="2025-08-11T10:58:22.711" v="115"/>
        <pc:sldMkLst>
          <pc:docMk/>
          <pc:sldMk cId="3368500459" sldId="267"/>
        </pc:sldMkLst>
      </pc:sldChg>
      <pc:sldChg chg="modSp delAnim">
        <pc:chgData name="Wynne Jones (IMH)" userId="S::w.w.jones@uwtsd.ac.uk::b8ae0356-1604-4797-9d33-e7aaf078d969" providerId="AD" clId="Web-{F6E66F14-7ECA-190B-1CF3-596201559CE9}" dt="2025-08-11T10:58:27.524" v="116"/>
        <pc:sldMkLst>
          <pc:docMk/>
          <pc:sldMk cId="1552554782" sldId="268"/>
        </pc:sldMkLst>
        <pc:spChg chg="mod">
          <ac:chgData name="Wynne Jones (IMH)" userId="S::w.w.jones@uwtsd.ac.uk::b8ae0356-1604-4797-9d33-e7aaf078d969" providerId="AD" clId="Web-{F6E66F14-7ECA-190B-1CF3-596201559CE9}" dt="2025-08-11T10:53:15.152" v="53" actId="20577"/>
          <ac:spMkLst>
            <pc:docMk/>
            <pc:sldMk cId="1552554782" sldId="268"/>
            <ac:spMk id="3" creationId="{D3CC1F6A-8C05-ECC1-21C9-774C80BC8F0A}"/>
          </ac:spMkLst>
        </pc:spChg>
      </pc:sldChg>
      <pc:sldChg chg="delAnim">
        <pc:chgData name="Wynne Jones (IMH)" userId="S::w.w.jones@uwtsd.ac.uk::b8ae0356-1604-4797-9d33-e7aaf078d969" providerId="AD" clId="Web-{F6E66F14-7ECA-190B-1CF3-596201559CE9}" dt="2025-08-11T10:58:37.931" v="118"/>
        <pc:sldMkLst>
          <pc:docMk/>
          <pc:sldMk cId="749751616" sldId="271"/>
        </pc:sldMkLst>
      </pc:sldChg>
      <pc:sldChg chg="delAnim">
        <pc:chgData name="Wynne Jones (IMH)" userId="S::w.w.jones@uwtsd.ac.uk::b8ae0356-1604-4797-9d33-e7aaf078d969" providerId="AD" clId="Web-{F6E66F14-7ECA-190B-1CF3-596201559CE9}" dt="2025-08-11T10:58:42.759" v="119"/>
        <pc:sldMkLst>
          <pc:docMk/>
          <pc:sldMk cId="1778972475" sldId="272"/>
        </pc:sldMkLst>
      </pc:sldChg>
      <pc:sldChg chg="modSp delAnim">
        <pc:chgData name="Wynne Jones (IMH)" userId="S::w.w.jones@uwtsd.ac.uk::b8ae0356-1604-4797-9d33-e7aaf078d969" providerId="AD" clId="Web-{F6E66F14-7ECA-190B-1CF3-596201559CE9}" dt="2025-08-11T10:59:15.151" v="126"/>
        <pc:sldMkLst>
          <pc:docMk/>
          <pc:sldMk cId="3790647098" sldId="273"/>
        </pc:sldMkLst>
        <pc:spChg chg="mod">
          <ac:chgData name="Wynne Jones (IMH)" userId="S::w.w.jones@uwtsd.ac.uk::b8ae0356-1604-4797-9d33-e7aaf078d969" providerId="AD" clId="Web-{F6E66F14-7ECA-190B-1CF3-596201559CE9}" dt="2025-08-11T10:55:26.580" v="107" actId="20577"/>
          <ac:spMkLst>
            <pc:docMk/>
            <pc:sldMk cId="3790647098" sldId="273"/>
            <ac:spMk id="3" creationId="{7001137A-6D92-AC3F-76F6-73A821C433E4}"/>
          </ac:spMkLst>
        </pc:spChg>
      </pc:sldChg>
      <pc:sldChg chg="delAnim">
        <pc:chgData name="Wynne Jones (IMH)" userId="S::w.w.jones@uwtsd.ac.uk::b8ae0356-1604-4797-9d33-e7aaf078d969" providerId="AD" clId="Web-{F6E66F14-7ECA-190B-1CF3-596201559CE9}" dt="2025-08-11T10:59:28.073" v="128"/>
        <pc:sldMkLst>
          <pc:docMk/>
          <pc:sldMk cId="2901169110" sldId="274"/>
        </pc:sldMkLst>
      </pc:sldChg>
      <pc:sldChg chg="delAnim">
        <pc:chgData name="Wynne Jones (IMH)" userId="S::w.w.jones@uwtsd.ac.uk::b8ae0356-1604-4797-9d33-e7aaf078d969" providerId="AD" clId="Web-{F6E66F14-7ECA-190B-1CF3-596201559CE9}" dt="2025-08-11T10:59:33.464" v="129"/>
        <pc:sldMkLst>
          <pc:docMk/>
          <pc:sldMk cId="773779783" sldId="275"/>
        </pc:sldMkLst>
      </pc:sldChg>
      <pc:sldChg chg="delAnim">
        <pc:chgData name="Wynne Jones (IMH)" userId="S::w.w.jones@uwtsd.ac.uk::b8ae0356-1604-4797-9d33-e7aaf078d969" providerId="AD" clId="Web-{F6E66F14-7ECA-190B-1CF3-596201559CE9}" dt="2025-08-11T10:59:43.589" v="131"/>
        <pc:sldMkLst>
          <pc:docMk/>
          <pc:sldMk cId="184591683" sldId="276"/>
        </pc:sldMkLst>
      </pc:sldChg>
      <pc:sldChg chg="modSp delAnim">
        <pc:chgData name="Wynne Jones (IMH)" userId="S::w.w.jones@uwtsd.ac.uk::b8ae0356-1604-4797-9d33-e7aaf078d969" providerId="AD" clId="Web-{F6E66F14-7ECA-190B-1CF3-596201559CE9}" dt="2025-08-11T11:22:48.531" v="247" actId="20577"/>
        <pc:sldMkLst>
          <pc:docMk/>
          <pc:sldMk cId="3034107006" sldId="277"/>
        </pc:sldMkLst>
        <pc:spChg chg="mod">
          <ac:chgData name="Wynne Jones (IMH)" userId="S::w.w.jones@uwtsd.ac.uk::b8ae0356-1604-4797-9d33-e7aaf078d969" providerId="AD" clId="Web-{F6E66F14-7ECA-190B-1CF3-596201559CE9}" dt="2025-08-11T11:22:48.531" v="247" actId="20577"/>
          <ac:spMkLst>
            <pc:docMk/>
            <pc:sldMk cId="3034107006" sldId="277"/>
            <ac:spMk id="3" creationId="{9552B49C-1D3D-A3D9-76F9-245D6CE486C1}"/>
          </ac:spMkLst>
        </pc:spChg>
      </pc:sldChg>
      <pc:sldChg chg="delAnim">
        <pc:chgData name="Wynne Jones (IMH)" userId="S::w.w.jones@uwtsd.ac.uk::b8ae0356-1604-4797-9d33-e7aaf078d969" providerId="AD" clId="Web-{F6E66F14-7ECA-190B-1CF3-596201559CE9}" dt="2025-08-11T10:59:50.933" v="133"/>
        <pc:sldMkLst>
          <pc:docMk/>
          <pc:sldMk cId="180105329" sldId="278"/>
        </pc:sldMkLst>
      </pc:sldChg>
      <pc:sldChg chg="delAnim">
        <pc:chgData name="Wynne Jones (IMH)" userId="S::w.w.jones@uwtsd.ac.uk::b8ae0356-1604-4797-9d33-e7aaf078d969" providerId="AD" clId="Web-{F6E66F14-7ECA-190B-1CF3-596201559CE9}" dt="2025-08-11T10:58:33.305" v="117"/>
        <pc:sldMkLst>
          <pc:docMk/>
          <pc:sldMk cId="1266685788" sldId="279"/>
        </pc:sldMkLst>
      </pc:sldChg>
      <pc:sldChg chg="ord addAnim delAnim modAnim">
        <pc:chgData name="Wynne Jones (IMH)" userId="S::w.w.jones@uwtsd.ac.uk::b8ae0356-1604-4797-9d33-e7aaf078d969" providerId="AD" clId="Web-{F6E66F14-7ECA-190B-1CF3-596201559CE9}" dt="2025-08-11T11:02:24.111" v="153"/>
        <pc:sldMkLst>
          <pc:docMk/>
          <pc:sldMk cId="3982026254" sldId="280"/>
        </pc:sldMkLst>
      </pc:sldChg>
      <pc:sldChg chg="delAnim">
        <pc:chgData name="Wynne Jones (IMH)" userId="S::w.w.jones@uwtsd.ac.uk::b8ae0356-1604-4797-9d33-e7aaf078d969" providerId="AD" clId="Web-{F6E66F14-7ECA-190B-1CF3-596201559CE9}" dt="2025-08-11T10:59:21.292" v="127"/>
        <pc:sldMkLst>
          <pc:docMk/>
          <pc:sldMk cId="4246319461" sldId="282"/>
        </pc:sldMkLst>
      </pc:sldChg>
      <pc:sldChg chg="delAnim">
        <pc:chgData name="Wynne Jones (IMH)" userId="S::w.w.jones@uwtsd.ac.uk::b8ae0356-1604-4797-9d33-e7aaf078d969" providerId="AD" clId="Web-{F6E66F14-7ECA-190B-1CF3-596201559CE9}" dt="2025-08-11T10:59:38.777" v="130"/>
        <pc:sldMkLst>
          <pc:docMk/>
          <pc:sldMk cId="1859973461" sldId="283"/>
        </pc:sldMkLst>
      </pc:sldChg>
      <pc:sldChg chg="delAnim">
        <pc:chgData name="Wynne Jones (IMH)" userId="S::w.w.jones@uwtsd.ac.uk::b8ae0356-1604-4797-9d33-e7aaf078d969" providerId="AD" clId="Web-{F6E66F14-7ECA-190B-1CF3-596201559CE9}" dt="2025-08-11T11:00:11.872" v="137"/>
        <pc:sldMkLst>
          <pc:docMk/>
          <pc:sldMk cId="1217532198" sldId="284"/>
        </pc:sldMkLst>
      </pc:sldChg>
      <pc:sldChg chg="delAnim">
        <pc:chgData name="Wynne Jones (IMH)" userId="S::w.w.jones@uwtsd.ac.uk::b8ae0356-1604-4797-9d33-e7aaf078d969" providerId="AD" clId="Web-{F6E66F14-7ECA-190B-1CF3-596201559CE9}" dt="2025-08-11T10:58:46.884" v="120"/>
        <pc:sldMkLst>
          <pc:docMk/>
          <pc:sldMk cId="2152687944" sldId="285"/>
        </pc:sldMkLst>
      </pc:sldChg>
      <pc:sldChg chg="delAnim">
        <pc:chgData name="Wynne Jones (IMH)" userId="S::w.w.jones@uwtsd.ac.uk::b8ae0356-1604-4797-9d33-e7aaf078d969" providerId="AD" clId="Web-{F6E66F14-7ECA-190B-1CF3-596201559CE9}" dt="2025-08-11T10:58:56.947" v="122"/>
        <pc:sldMkLst>
          <pc:docMk/>
          <pc:sldMk cId="2195879184" sldId="286"/>
        </pc:sldMkLst>
      </pc:sldChg>
      <pc:sldChg chg="delAnim">
        <pc:chgData name="Wynne Jones (IMH)" userId="S::w.w.jones@uwtsd.ac.uk::b8ae0356-1604-4797-9d33-e7aaf078d969" providerId="AD" clId="Web-{F6E66F14-7ECA-190B-1CF3-596201559CE9}" dt="2025-08-11T10:59:01.010" v="123"/>
        <pc:sldMkLst>
          <pc:docMk/>
          <pc:sldMk cId="153320792" sldId="287"/>
        </pc:sldMkLst>
      </pc:sldChg>
      <pc:sldChg chg="delAnim">
        <pc:chgData name="Wynne Jones (IMH)" userId="S::w.w.jones@uwtsd.ac.uk::b8ae0356-1604-4797-9d33-e7aaf078d969" providerId="AD" clId="Web-{F6E66F14-7ECA-190B-1CF3-596201559CE9}" dt="2025-08-11T10:59:04.869" v="124"/>
        <pc:sldMkLst>
          <pc:docMk/>
          <pc:sldMk cId="3121116228" sldId="288"/>
        </pc:sldMkLst>
      </pc:sldChg>
      <pc:sldChg chg="delAnim">
        <pc:chgData name="Wynne Jones (IMH)" userId="S::w.w.jones@uwtsd.ac.uk::b8ae0356-1604-4797-9d33-e7aaf078d969" providerId="AD" clId="Web-{F6E66F14-7ECA-190B-1CF3-596201559CE9}" dt="2025-08-11T10:58:52.994" v="121"/>
        <pc:sldMkLst>
          <pc:docMk/>
          <pc:sldMk cId="679855099" sldId="289"/>
        </pc:sldMkLst>
      </pc:sldChg>
      <pc:sldChg chg="delAnim">
        <pc:chgData name="Wynne Jones (IMH)" userId="S::w.w.jones@uwtsd.ac.uk::b8ae0356-1604-4797-9d33-e7aaf078d969" providerId="AD" clId="Web-{F6E66F14-7ECA-190B-1CF3-596201559CE9}" dt="2025-08-11T10:59:10.025" v="125"/>
        <pc:sldMkLst>
          <pc:docMk/>
          <pc:sldMk cId="601478769" sldId="290"/>
        </pc:sldMkLst>
      </pc:sldChg>
      <pc:sldChg chg="delAnim">
        <pc:chgData name="Wynne Jones (IMH)" userId="S::w.w.jones@uwtsd.ac.uk::b8ae0356-1604-4797-9d33-e7aaf078d969" providerId="AD" clId="Web-{F6E66F14-7ECA-190B-1CF3-596201559CE9}" dt="2025-08-11T10:59:56.527" v="134"/>
        <pc:sldMkLst>
          <pc:docMk/>
          <pc:sldMk cId="3031810493" sldId="291"/>
        </pc:sldMkLst>
      </pc:sldChg>
      <pc:sldChg chg="delAnim">
        <pc:chgData name="Wynne Jones (IMH)" userId="S::w.w.jones@uwtsd.ac.uk::b8ae0356-1604-4797-9d33-e7aaf078d969" providerId="AD" clId="Web-{F6E66F14-7ECA-190B-1CF3-596201559CE9}" dt="2025-08-11T11:00:00.949" v="135"/>
        <pc:sldMkLst>
          <pc:docMk/>
          <pc:sldMk cId="910323662" sldId="292"/>
        </pc:sldMkLst>
      </pc:sldChg>
      <pc:sldChg chg="delAnim">
        <pc:chgData name="Wynne Jones (IMH)" userId="S::w.w.jones@uwtsd.ac.uk::b8ae0356-1604-4797-9d33-e7aaf078d969" providerId="AD" clId="Web-{F6E66F14-7ECA-190B-1CF3-596201559CE9}" dt="2025-08-11T11:00:05.934" v="136"/>
        <pc:sldMkLst>
          <pc:docMk/>
          <pc:sldMk cId="1535850464" sldId="293"/>
        </pc:sldMkLst>
      </pc:sldChg>
      <pc:sldChg chg="delAnim">
        <pc:chgData name="Wynne Jones (IMH)" userId="S::w.w.jones@uwtsd.ac.uk::b8ae0356-1604-4797-9d33-e7aaf078d969" providerId="AD" clId="Web-{F6E66F14-7ECA-190B-1CF3-596201559CE9}" dt="2025-08-11T11:00:20.262" v="139"/>
        <pc:sldMkLst>
          <pc:docMk/>
          <pc:sldMk cId="1594174137" sldId="294"/>
        </pc:sldMkLst>
      </pc:sldChg>
      <pc:sldChg chg="addSp delSp modSp add replId delAnim">
        <pc:chgData name="Wynne Jones (IMH)" userId="S::w.w.jones@uwtsd.ac.uk::b8ae0356-1604-4797-9d33-e7aaf078d969" providerId="AD" clId="Web-{F6E66F14-7ECA-190B-1CF3-596201559CE9}" dt="2025-08-11T11:04:25.865" v="160" actId="14100"/>
        <pc:sldMkLst>
          <pc:docMk/>
          <pc:sldMk cId="3476763695" sldId="295"/>
        </pc:sldMkLst>
        <pc:spChg chg="mod">
          <ac:chgData name="Wynne Jones (IMH)" userId="S::w.w.jones@uwtsd.ac.uk::b8ae0356-1604-4797-9d33-e7aaf078d969" providerId="AD" clId="Web-{F6E66F14-7ECA-190B-1CF3-596201559CE9}" dt="2025-08-11T11:01:57.891" v="148" actId="20577"/>
          <ac:spMkLst>
            <pc:docMk/>
            <pc:sldMk cId="3476763695" sldId="295"/>
            <ac:spMk id="2" creationId="{23C250A0-98BC-ECFA-753B-8A48AF692098}"/>
          </ac:spMkLst>
        </pc:spChg>
        <pc:spChg chg="mod">
          <ac:chgData name="Wynne Jones (IMH)" userId="S::w.w.jones@uwtsd.ac.uk::b8ae0356-1604-4797-9d33-e7aaf078d969" providerId="AD" clId="Web-{F6E66F14-7ECA-190B-1CF3-596201559CE9}" dt="2025-08-11T11:02:03.563" v="149" actId="20577"/>
          <ac:spMkLst>
            <pc:docMk/>
            <pc:sldMk cId="3476763695" sldId="295"/>
            <ac:spMk id="3" creationId="{31137309-3578-6C12-62BD-8D8517090915}"/>
          </ac:spMkLst>
        </pc:spChg>
        <pc:spChg chg="del mod">
          <ac:chgData name="Wynne Jones (IMH)" userId="S::w.w.jones@uwtsd.ac.uk::b8ae0356-1604-4797-9d33-e7aaf078d969" providerId="AD" clId="Web-{F6E66F14-7ECA-190B-1CF3-596201559CE9}" dt="2025-08-11T11:02:07.219" v="152"/>
          <ac:spMkLst>
            <pc:docMk/>
            <pc:sldMk cId="3476763695" sldId="295"/>
            <ac:spMk id="4" creationId="{AA28367A-85B5-1DFA-FBEC-2B8D28CDC45E}"/>
          </ac:spMkLst>
        </pc:spChg>
        <pc:picChg chg="add del mod">
          <ac:chgData name="Wynne Jones (IMH)" userId="S::w.w.jones@uwtsd.ac.uk::b8ae0356-1604-4797-9d33-e7aaf078d969" providerId="AD" clId="Web-{F6E66F14-7ECA-190B-1CF3-596201559CE9}" dt="2025-08-11T11:03:35.848" v="155"/>
          <ac:picMkLst>
            <pc:docMk/>
            <pc:sldMk cId="3476763695" sldId="295"/>
            <ac:picMk id="5" creationId="{528F0AD6-103F-5206-1200-B4D0E67CECAA}"/>
          </ac:picMkLst>
        </pc:picChg>
        <pc:picChg chg="add mod">
          <ac:chgData name="Wynne Jones (IMH)" userId="S::w.w.jones@uwtsd.ac.uk::b8ae0356-1604-4797-9d33-e7aaf078d969" providerId="AD" clId="Web-{F6E66F14-7ECA-190B-1CF3-596201559CE9}" dt="2025-08-11T11:04:25.865" v="160" actId="14100"/>
          <ac:picMkLst>
            <pc:docMk/>
            <pc:sldMk cId="3476763695" sldId="295"/>
            <ac:picMk id="6" creationId="{B556D583-9796-D7FA-FCB7-DBD62EFC2C23}"/>
          </ac:picMkLst>
        </pc:picChg>
      </pc:sldChg>
      <pc:sldChg chg="addSp delSp modSp add replId">
        <pc:chgData name="Wynne Jones (IMH)" userId="S::w.w.jones@uwtsd.ac.uk::b8ae0356-1604-4797-9d33-e7aaf078d969" providerId="AD" clId="Web-{F6E66F14-7ECA-190B-1CF3-596201559CE9}" dt="2025-08-11T11:19:21.008" v="223" actId="20577"/>
        <pc:sldMkLst>
          <pc:docMk/>
          <pc:sldMk cId="1304828248" sldId="296"/>
        </pc:sldMkLst>
        <pc:spChg chg="mod">
          <ac:chgData name="Wynne Jones (IMH)" userId="S::w.w.jones@uwtsd.ac.uk::b8ae0356-1604-4797-9d33-e7aaf078d969" providerId="AD" clId="Web-{F6E66F14-7ECA-190B-1CF3-596201559CE9}" dt="2025-08-11T11:04:41.600" v="165" actId="20577"/>
          <ac:spMkLst>
            <pc:docMk/>
            <pc:sldMk cId="1304828248" sldId="296"/>
            <ac:spMk id="2" creationId="{9D4827B3-38FA-CB1B-7EBC-7B7F6FEA4F79}"/>
          </ac:spMkLst>
        </pc:spChg>
        <pc:spChg chg="add mod">
          <ac:chgData name="Wynne Jones (IMH)" userId="S::w.w.jones@uwtsd.ac.uk::b8ae0356-1604-4797-9d33-e7aaf078d969" providerId="AD" clId="Web-{F6E66F14-7ECA-190B-1CF3-596201559CE9}" dt="2025-08-11T11:10:59.786" v="190" actId="20577"/>
          <ac:spMkLst>
            <pc:docMk/>
            <pc:sldMk cId="1304828248" sldId="296"/>
            <ac:spMk id="7" creationId="{71628280-1F8F-B965-7B02-E6319A8A118B}"/>
          </ac:spMkLst>
        </pc:spChg>
        <pc:spChg chg="add del">
          <ac:chgData name="Wynne Jones (IMH)" userId="S::w.w.jones@uwtsd.ac.uk::b8ae0356-1604-4797-9d33-e7aaf078d969" providerId="AD" clId="Web-{F6E66F14-7ECA-190B-1CF3-596201559CE9}" dt="2025-08-11T11:10:39.738" v="184"/>
          <ac:spMkLst>
            <pc:docMk/>
            <pc:sldMk cId="1304828248" sldId="296"/>
            <ac:spMk id="11" creationId="{55A90F23-0BB8-6D26-22E3-6A7179AA7F2F}"/>
          </ac:spMkLst>
        </pc:spChg>
        <pc:spChg chg="add mod">
          <ac:chgData name="Wynne Jones (IMH)" userId="S::w.w.jones@uwtsd.ac.uk::b8ae0356-1604-4797-9d33-e7aaf078d969" providerId="AD" clId="Web-{F6E66F14-7ECA-190B-1CF3-596201559CE9}" dt="2025-08-11T11:11:08.427" v="192" actId="14100"/>
          <ac:spMkLst>
            <pc:docMk/>
            <pc:sldMk cId="1304828248" sldId="296"/>
            <ac:spMk id="13" creationId="{5760CB84-DC0A-D53F-293B-9E85429D0A36}"/>
          </ac:spMkLst>
        </pc:spChg>
        <pc:spChg chg="add mod">
          <ac:chgData name="Wynne Jones (IMH)" userId="S::w.w.jones@uwtsd.ac.uk::b8ae0356-1604-4797-9d33-e7aaf078d969" providerId="AD" clId="Web-{F6E66F14-7ECA-190B-1CF3-596201559CE9}" dt="2025-08-11T11:19:21.008" v="223" actId="20577"/>
          <ac:spMkLst>
            <pc:docMk/>
            <pc:sldMk cId="1304828248" sldId="296"/>
            <ac:spMk id="15" creationId="{57BAC2A9-C2C3-5D05-974B-E34D5E4A2549}"/>
          </ac:spMkLst>
        </pc:spChg>
        <pc:picChg chg="add del mod">
          <ac:chgData name="Wynne Jones (IMH)" userId="S::w.w.jones@uwtsd.ac.uk::b8ae0356-1604-4797-9d33-e7aaf078d969" providerId="AD" clId="Web-{F6E66F14-7ECA-190B-1CF3-596201559CE9}" dt="2025-08-11T11:08:28.311" v="167"/>
          <ac:picMkLst>
            <pc:docMk/>
            <pc:sldMk cId="1304828248" sldId="296"/>
            <ac:picMk id="4" creationId="{0B96CAC4-6865-A8FA-3269-6FAB6D15593E}"/>
          </ac:picMkLst>
        </pc:picChg>
        <pc:picChg chg="add mod">
          <ac:chgData name="Wynne Jones (IMH)" userId="S::w.w.jones@uwtsd.ac.uk::b8ae0356-1604-4797-9d33-e7aaf078d969" providerId="AD" clId="Web-{F6E66F14-7ECA-190B-1CF3-596201559CE9}" dt="2025-08-11T11:11:21.849" v="195" actId="1076"/>
          <ac:picMkLst>
            <pc:docMk/>
            <pc:sldMk cId="1304828248" sldId="296"/>
            <ac:picMk id="5" creationId="{4F468251-3B74-2DAA-9390-A7531EAFE4C7}"/>
          </ac:picMkLst>
        </pc:picChg>
        <pc:picChg chg="del">
          <ac:chgData name="Wynne Jones (IMH)" userId="S::w.w.jones@uwtsd.ac.uk::b8ae0356-1604-4797-9d33-e7aaf078d969" providerId="AD" clId="Web-{F6E66F14-7ECA-190B-1CF3-596201559CE9}" dt="2025-08-11T11:04:35.975" v="162"/>
          <ac:picMkLst>
            <pc:docMk/>
            <pc:sldMk cId="1304828248" sldId="296"/>
            <ac:picMk id="6" creationId="{BB0034BC-E8DF-2807-0154-6EE46B357F5F}"/>
          </ac:picMkLst>
        </pc:picChg>
        <pc:picChg chg="add mod">
          <ac:chgData name="Wynne Jones (IMH)" userId="S::w.w.jones@uwtsd.ac.uk::b8ae0356-1604-4797-9d33-e7aaf078d969" providerId="AD" clId="Web-{F6E66F14-7ECA-190B-1CF3-596201559CE9}" dt="2025-08-11T11:15:19.108" v="204" actId="1076"/>
          <ac:picMkLst>
            <pc:docMk/>
            <pc:sldMk cId="1304828248" sldId="296"/>
            <ac:picMk id="9" creationId="{9851A7F3-B3C8-7C04-ADDB-401E2C7BCDE4}"/>
          </ac:picMkLst>
        </pc:picChg>
      </pc:sldChg>
    </pc:docChg>
  </pc:docChgLst>
  <pc:docChgLst>
    <pc:chgData name="Wynne Jones (IMH)" userId="S::w.w.jones@uwtsd.ac.uk::b8ae0356-1604-4797-9d33-e7aaf078d969" providerId="AD" clId="Web-{FCA03275-6B23-7CB0-E40F-BAC638286361}"/>
    <pc:docChg chg="addSld modSld">
      <pc:chgData name="Wynne Jones (IMH)" userId="S::w.w.jones@uwtsd.ac.uk::b8ae0356-1604-4797-9d33-e7aaf078d969" providerId="AD" clId="Web-{FCA03275-6B23-7CB0-E40F-BAC638286361}" dt="2025-08-11T10:12:31.417" v="74" actId="14100"/>
      <pc:docMkLst>
        <pc:docMk/>
      </pc:docMkLst>
      <pc:sldChg chg="modSp">
        <pc:chgData name="Wynne Jones (IMH)" userId="S::w.w.jones@uwtsd.ac.uk::b8ae0356-1604-4797-9d33-e7aaf078d969" providerId="AD" clId="Web-{FCA03275-6B23-7CB0-E40F-BAC638286361}" dt="2025-08-11T10:12:21.760" v="73" actId="20577"/>
        <pc:sldMkLst>
          <pc:docMk/>
          <pc:sldMk cId="3034107006" sldId="277"/>
        </pc:sldMkLst>
        <pc:spChg chg="mod">
          <ac:chgData name="Wynne Jones (IMH)" userId="S::w.w.jones@uwtsd.ac.uk::b8ae0356-1604-4797-9d33-e7aaf078d969" providerId="AD" clId="Web-{FCA03275-6B23-7CB0-E40F-BAC638286361}" dt="2025-08-11T10:12:14.416" v="71" actId="20577"/>
          <ac:spMkLst>
            <pc:docMk/>
            <pc:sldMk cId="3034107006" sldId="277"/>
            <ac:spMk id="2" creationId="{5E25602F-ACF4-0A19-5B58-7D6B2D1771A3}"/>
          </ac:spMkLst>
        </pc:spChg>
        <pc:spChg chg="mod">
          <ac:chgData name="Wynne Jones (IMH)" userId="S::w.w.jones@uwtsd.ac.uk::b8ae0356-1604-4797-9d33-e7aaf078d969" providerId="AD" clId="Web-{FCA03275-6B23-7CB0-E40F-BAC638286361}" dt="2025-08-11T10:12:21.760" v="73" actId="20577"/>
          <ac:spMkLst>
            <pc:docMk/>
            <pc:sldMk cId="3034107006" sldId="277"/>
            <ac:spMk id="3" creationId="{9552B49C-1D3D-A3D9-76F9-245D6CE486C1}"/>
          </ac:spMkLst>
        </pc:spChg>
      </pc:sldChg>
      <pc:sldChg chg="modSp">
        <pc:chgData name="Wynne Jones (IMH)" userId="S::w.w.jones@uwtsd.ac.uk::b8ae0356-1604-4797-9d33-e7aaf078d969" providerId="AD" clId="Web-{FCA03275-6B23-7CB0-E40F-BAC638286361}" dt="2025-08-11T10:05:35.824" v="3" actId="20577"/>
        <pc:sldMkLst>
          <pc:docMk/>
          <pc:sldMk cId="2152687944" sldId="285"/>
        </pc:sldMkLst>
        <pc:spChg chg="mod">
          <ac:chgData name="Wynne Jones (IMH)" userId="S::w.w.jones@uwtsd.ac.uk::b8ae0356-1604-4797-9d33-e7aaf078d969" providerId="AD" clId="Web-{FCA03275-6B23-7CB0-E40F-BAC638286361}" dt="2025-08-11T10:05:35.824" v="3" actId="20577"/>
          <ac:spMkLst>
            <pc:docMk/>
            <pc:sldMk cId="2152687944" sldId="285"/>
            <ac:spMk id="3" creationId="{C236B72E-3CCD-D5FD-FEDF-00126DAC20AD}"/>
          </ac:spMkLst>
        </pc:spChg>
      </pc:sldChg>
      <pc:sldChg chg="modSp add replId">
        <pc:chgData name="Wynne Jones (IMH)" userId="S::w.w.jones@uwtsd.ac.uk::b8ae0356-1604-4797-9d33-e7aaf078d969" providerId="AD" clId="Web-{FCA03275-6B23-7CB0-E40F-BAC638286361}" dt="2025-08-11T10:06:20.528" v="11" actId="20577"/>
        <pc:sldMkLst>
          <pc:docMk/>
          <pc:sldMk cId="2195879184" sldId="286"/>
        </pc:sldMkLst>
        <pc:spChg chg="mod">
          <ac:chgData name="Wynne Jones (IMH)" userId="S::w.w.jones@uwtsd.ac.uk::b8ae0356-1604-4797-9d33-e7aaf078d969" providerId="AD" clId="Web-{FCA03275-6B23-7CB0-E40F-BAC638286361}" dt="2025-08-11T10:06:00.731" v="9" actId="20577"/>
          <ac:spMkLst>
            <pc:docMk/>
            <pc:sldMk cId="2195879184" sldId="286"/>
            <ac:spMk id="2" creationId="{E0BA108F-7570-C135-3383-F89F54266931}"/>
          </ac:spMkLst>
        </pc:spChg>
        <pc:spChg chg="mod">
          <ac:chgData name="Wynne Jones (IMH)" userId="S::w.w.jones@uwtsd.ac.uk::b8ae0356-1604-4797-9d33-e7aaf078d969" providerId="AD" clId="Web-{FCA03275-6B23-7CB0-E40F-BAC638286361}" dt="2025-08-11T10:06:20.528" v="11" actId="20577"/>
          <ac:spMkLst>
            <pc:docMk/>
            <pc:sldMk cId="2195879184" sldId="286"/>
            <ac:spMk id="3" creationId="{5CB56A5E-564A-B967-3B0B-EF5E9636179C}"/>
          </ac:spMkLst>
        </pc:spChg>
      </pc:sldChg>
      <pc:sldChg chg="modSp add replId">
        <pc:chgData name="Wynne Jones (IMH)" userId="S::w.w.jones@uwtsd.ac.uk::b8ae0356-1604-4797-9d33-e7aaf078d969" providerId="AD" clId="Web-{FCA03275-6B23-7CB0-E40F-BAC638286361}" dt="2025-08-11T10:07:00.577" v="15" actId="20577"/>
        <pc:sldMkLst>
          <pc:docMk/>
          <pc:sldMk cId="153320792" sldId="287"/>
        </pc:sldMkLst>
        <pc:spChg chg="mod">
          <ac:chgData name="Wynne Jones (IMH)" userId="S::w.w.jones@uwtsd.ac.uk::b8ae0356-1604-4797-9d33-e7aaf078d969" providerId="AD" clId="Web-{FCA03275-6B23-7CB0-E40F-BAC638286361}" dt="2025-08-11T10:07:00.577" v="15" actId="20577"/>
          <ac:spMkLst>
            <pc:docMk/>
            <pc:sldMk cId="153320792" sldId="287"/>
            <ac:spMk id="3" creationId="{BE495FF8-538B-C892-9391-5354E3A45FD5}"/>
          </ac:spMkLst>
        </pc:spChg>
      </pc:sldChg>
      <pc:sldChg chg="modSp add replId">
        <pc:chgData name="Wynne Jones (IMH)" userId="S::w.w.jones@uwtsd.ac.uk::b8ae0356-1604-4797-9d33-e7aaf078d969" providerId="AD" clId="Web-{FCA03275-6B23-7CB0-E40F-BAC638286361}" dt="2025-08-11T10:07:58.876" v="24" actId="20577"/>
        <pc:sldMkLst>
          <pc:docMk/>
          <pc:sldMk cId="3121116228" sldId="288"/>
        </pc:sldMkLst>
        <pc:spChg chg="mod">
          <ac:chgData name="Wynne Jones (IMH)" userId="S::w.w.jones@uwtsd.ac.uk::b8ae0356-1604-4797-9d33-e7aaf078d969" providerId="AD" clId="Web-{FCA03275-6B23-7CB0-E40F-BAC638286361}" dt="2025-08-11T10:07:33.359" v="21" actId="20577"/>
          <ac:spMkLst>
            <pc:docMk/>
            <pc:sldMk cId="3121116228" sldId="288"/>
            <ac:spMk id="2" creationId="{D77AFC29-4C6A-A9F2-B513-B765CA1CED75}"/>
          </ac:spMkLst>
        </pc:spChg>
        <pc:spChg chg="mod">
          <ac:chgData name="Wynne Jones (IMH)" userId="S::w.w.jones@uwtsd.ac.uk::b8ae0356-1604-4797-9d33-e7aaf078d969" providerId="AD" clId="Web-{FCA03275-6B23-7CB0-E40F-BAC638286361}" dt="2025-08-11T10:07:58.876" v="24" actId="20577"/>
          <ac:spMkLst>
            <pc:docMk/>
            <pc:sldMk cId="3121116228" sldId="288"/>
            <ac:spMk id="3" creationId="{83AE55A6-130D-AF0B-0AF5-FD6E76E18BEC}"/>
          </ac:spMkLst>
        </pc:spChg>
      </pc:sldChg>
      <pc:sldChg chg="modSp add replId">
        <pc:chgData name="Wynne Jones (IMH)" userId="S::w.w.jones@uwtsd.ac.uk::b8ae0356-1604-4797-9d33-e7aaf078d969" providerId="AD" clId="Web-{FCA03275-6B23-7CB0-E40F-BAC638286361}" dt="2025-08-11T10:09:00.003" v="39" actId="20577"/>
        <pc:sldMkLst>
          <pc:docMk/>
          <pc:sldMk cId="679855099" sldId="289"/>
        </pc:sldMkLst>
        <pc:spChg chg="mod">
          <ac:chgData name="Wynne Jones (IMH)" userId="S::w.w.jones@uwtsd.ac.uk::b8ae0356-1604-4797-9d33-e7aaf078d969" providerId="AD" clId="Web-{FCA03275-6B23-7CB0-E40F-BAC638286361}" dt="2025-08-11T10:08:24.736" v="35" actId="20577"/>
          <ac:spMkLst>
            <pc:docMk/>
            <pc:sldMk cId="679855099" sldId="289"/>
            <ac:spMk id="2" creationId="{D17FBEC2-D9C8-0376-FF54-7566AA05831A}"/>
          </ac:spMkLst>
        </pc:spChg>
        <pc:spChg chg="mod">
          <ac:chgData name="Wynne Jones (IMH)" userId="S::w.w.jones@uwtsd.ac.uk::b8ae0356-1604-4797-9d33-e7aaf078d969" providerId="AD" clId="Web-{FCA03275-6B23-7CB0-E40F-BAC638286361}" dt="2025-08-11T10:09:00.003" v="39" actId="20577"/>
          <ac:spMkLst>
            <pc:docMk/>
            <pc:sldMk cId="679855099" sldId="289"/>
            <ac:spMk id="3" creationId="{2B6FCDB3-0DCF-726C-E6A2-E26C9F1DBFB3}"/>
          </ac:spMkLst>
        </pc:spChg>
      </pc:sldChg>
      <pc:sldChg chg="modSp add replId">
        <pc:chgData name="Wynne Jones (IMH)" userId="S::w.w.jones@uwtsd.ac.uk::b8ae0356-1604-4797-9d33-e7aaf078d969" providerId="AD" clId="Web-{FCA03275-6B23-7CB0-E40F-BAC638286361}" dt="2025-08-11T10:09:52.833" v="47" actId="20577"/>
        <pc:sldMkLst>
          <pc:docMk/>
          <pc:sldMk cId="601478769" sldId="290"/>
        </pc:sldMkLst>
        <pc:spChg chg="mod">
          <ac:chgData name="Wynne Jones (IMH)" userId="S::w.w.jones@uwtsd.ac.uk::b8ae0356-1604-4797-9d33-e7aaf078d969" providerId="AD" clId="Web-{FCA03275-6B23-7CB0-E40F-BAC638286361}" dt="2025-08-11T10:09:28.723" v="44" actId="20577"/>
          <ac:spMkLst>
            <pc:docMk/>
            <pc:sldMk cId="601478769" sldId="290"/>
            <ac:spMk id="2" creationId="{EB168383-E297-7CF4-96F8-B2CB8B4CB8F6}"/>
          </ac:spMkLst>
        </pc:spChg>
        <pc:spChg chg="mod">
          <ac:chgData name="Wynne Jones (IMH)" userId="S::w.w.jones@uwtsd.ac.uk::b8ae0356-1604-4797-9d33-e7aaf078d969" providerId="AD" clId="Web-{FCA03275-6B23-7CB0-E40F-BAC638286361}" dt="2025-08-11T10:09:52.833" v="47" actId="20577"/>
          <ac:spMkLst>
            <pc:docMk/>
            <pc:sldMk cId="601478769" sldId="290"/>
            <ac:spMk id="3" creationId="{775273FF-83DE-33F7-2034-D30B104F1237}"/>
          </ac:spMkLst>
        </pc:spChg>
      </pc:sldChg>
      <pc:sldChg chg="addSp delSp modSp add replId">
        <pc:chgData name="Wynne Jones (IMH)" userId="S::w.w.jones@uwtsd.ac.uk::b8ae0356-1604-4797-9d33-e7aaf078d969" providerId="AD" clId="Web-{FCA03275-6B23-7CB0-E40F-BAC638286361}" dt="2025-08-11T10:10:29.756" v="51" actId="20577"/>
        <pc:sldMkLst>
          <pc:docMk/>
          <pc:sldMk cId="3031810493" sldId="291"/>
        </pc:sldMkLst>
        <pc:spChg chg="add mod">
          <ac:chgData name="Wynne Jones (IMH)" userId="S::w.w.jones@uwtsd.ac.uk::b8ae0356-1604-4797-9d33-e7aaf078d969" providerId="AD" clId="Web-{FCA03275-6B23-7CB0-E40F-BAC638286361}" dt="2025-08-11T10:10:29.756" v="51" actId="20577"/>
          <ac:spMkLst>
            <pc:docMk/>
            <pc:sldMk cId="3031810493" sldId="291"/>
            <ac:spMk id="5" creationId="{9D891A57-A434-D8AB-C0BD-2797D6312FFA}"/>
          </ac:spMkLst>
        </pc:spChg>
        <pc:picChg chg="del">
          <ac:chgData name="Wynne Jones (IMH)" userId="S::w.w.jones@uwtsd.ac.uk::b8ae0356-1604-4797-9d33-e7aaf078d969" providerId="AD" clId="Web-{FCA03275-6B23-7CB0-E40F-BAC638286361}" dt="2025-08-11T10:10:15.662" v="49"/>
          <ac:picMkLst>
            <pc:docMk/>
            <pc:sldMk cId="3031810493" sldId="291"/>
            <ac:picMk id="4" creationId="{E35DCA43-EF98-FCA5-D8C3-D5A25AE822FB}"/>
          </ac:picMkLst>
        </pc:picChg>
      </pc:sldChg>
      <pc:sldChg chg="modSp add replId">
        <pc:chgData name="Wynne Jones (IMH)" userId="S::w.w.jones@uwtsd.ac.uk::b8ae0356-1604-4797-9d33-e7aaf078d969" providerId="AD" clId="Web-{FCA03275-6B23-7CB0-E40F-BAC638286361}" dt="2025-08-11T10:11:13.351" v="55" actId="20577"/>
        <pc:sldMkLst>
          <pc:docMk/>
          <pc:sldMk cId="910323662" sldId="292"/>
        </pc:sldMkLst>
        <pc:spChg chg="mod">
          <ac:chgData name="Wynne Jones (IMH)" userId="S::w.w.jones@uwtsd.ac.uk::b8ae0356-1604-4797-9d33-e7aaf078d969" providerId="AD" clId="Web-{FCA03275-6B23-7CB0-E40F-BAC638286361}" dt="2025-08-11T10:11:13.351" v="55" actId="20577"/>
          <ac:spMkLst>
            <pc:docMk/>
            <pc:sldMk cId="910323662" sldId="292"/>
            <ac:spMk id="5" creationId="{DD1AFEBD-57C5-A147-ED55-2950C6235AA5}"/>
          </ac:spMkLst>
        </pc:spChg>
      </pc:sldChg>
      <pc:sldChg chg="modSp add replId">
        <pc:chgData name="Wynne Jones (IMH)" userId="S::w.w.jones@uwtsd.ac.uk::b8ae0356-1604-4797-9d33-e7aaf078d969" providerId="AD" clId="Web-{FCA03275-6B23-7CB0-E40F-BAC638286361}" dt="2025-08-11T10:11:52.165" v="61" actId="20577"/>
        <pc:sldMkLst>
          <pc:docMk/>
          <pc:sldMk cId="1535850464" sldId="293"/>
        </pc:sldMkLst>
        <pc:spChg chg="mod">
          <ac:chgData name="Wynne Jones (IMH)" userId="S::w.w.jones@uwtsd.ac.uk::b8ae0356-1604-4797-9d33-e7aaf078d969" providerId="AD" clId="Web-{FCA03275-6B23-7CB0-E40F-BAC638286361}" dt="2025-08-11T10:11:52.165" v="61" actId="20577"/>
          <ac:spMkLst>
            <pc:docMk/>
            <pc:sldMk cId="1535850464" sldId="293"/>
            <ac:spMk id="5" creationId="{47095D50-FEDC-B789-15AD-33BF9E71AF9B}"/>
          </ac:spMkLst>
        </pc:spChg>
      </pc:sldChg>
      <pc:sldChg chg="modSp add replId">
        <pc:chgData name="Wynne Jones (IMH)" userId="S::w.w.jones@uwtsd.ac.uk::b8ae0356-1604-4797-9d33-e7aaf078d969" providerId="AD" clId="Web-{FCA03275-6B23-7CB0-E40F-BAC638286361}" dt="2025-08-11T10:12:31.417" v="74" actId="14100"/>
        <pc:sldMkLst>
          <pc:docMk/>
          <pc:sldMk cId="1594174137" sldId="294"/>
        </pc:sldMkLst>
        <pc:spChg chg="mod">
          <ac:chgData name="Wynne Jones (IMH)" userId="S::w.w.jones@uwtsd.ac.uk::b8ae0356-1604-4797-9d33-e7aaf078d969" providerId="AD" clId="Web-{FCA03275-6B23-7CB0-E40F-BAC638286361}" dt="2025-08-11T10:12:31.417" v="74" actId="14100"/>
          <ac:spMkLst>
            <pc:docMk/>
            <pc:sldMk cId="1594174137" sldId="294"/>
            <ac:spMk id="3" creationId="{C54E0704-848C-3862-36A4-904E3CCA7EEA}"/>
          </ac:spMkLst>
        </pc:spChg>
      </pc:sldChg>
    </pc:docChg>
  </pc:docChgLst>
  <pc:docChgLst>
    <pc:chgData name="Wynne Jones (IMH)" userId="S::w.w.jones@uwtsd.ac.uk::b8ae0356-1604-4797-9d33-e7aaf078d969" providerId="AD" clId="Web-{A0EE5CC5-B030-12D7-0370-38E3C561FEBC}"/>
    <pc:docChg chg="modSld">
      <pc:chgData name="Wynne Jones (IMH)" userId="S::w.w.jones@uwtsd.ac.uk::b8ae0356-1604-4797-9d33-e7aaf078d969" providerId="AD" clId="Web-{A0EE5CC5-B030-12D7-0370-38E3C561FEBC}" dt="2025-08-10T17:42:37.542" v="302" actId="20577"/>
      <pc:docMkLst>
        <pc:docMk/>
      </pc:docMkLst>
      <pc:sldChg chg="addSp modSp">
        <pc:chgData name="Wynne Jones (IMH)" userId="S::w.w.jones@uwtsd.ac.uk::b8ae0356-1604-4797-9d33-e7aaf078d969" providerId="AD" clId="Web-{A0EE5CC5-B030-12D7-0370-38E3C561FEBC}" dt="2025-08-10T17:42:37.542" v="302" actId="20577"/>
        <pc:sldMkLst>
          <pc:docMk/>
          <pc:sldMk cId="3982026254" sldId="280"/>
        </pc:sldMkLst>
        <pc:spChg chg="mod">
          <ac:chgData name="Wynne Jones (IMH)" userId="S::w.w.jones@uwtsd.ac.uk::b8ae0356-1604-4797-9d33-e7aaf078d969" providerId="AD" clId="Web-{A0EE5CC5-B030-12D7-0370-38E3C561FEBC}" dt="2025-08-10T17:39:38.884" v="230" actId="14100"/>
          <ac:spMkLst>
            <pc:docMk/>
            <pc:sldMk cId="3982026254" sldId="280"/>
            <ac:spMk id="3" creationId="{56F71A04-AD65-E7D3-7A0E-B017FC29607E}"/>
          </ac:spMkLst>
        </pc:spChg>
        <pc:spChg chg="add mod">
          <ac:chgData name="Wynne Jones (IMH)" userId="S::w.w.jones@uwtsd.ac.uk::b8ae0356-1604-4797-9d33-e7aaf078d969" providerId="AD" clId="Web-{A0EE5CC5-B030-12D7-0370-38E3C561FEBC}" dt="2025-08-10T17:42:37.542" v="302" actId="20577"/>
          <ac:spMkLst>
            <pc:docMk/>
            <pc:sldMk cId="3982026254" sldId="280"/>
            <ac:spMk id="4" creationId="{C47DF3AD-ADCE-0294-CE3F-1DE40AA278B9}"/>
          </ac:spMkLst>
        </pc:spChg>
      </pc:sldChg>
      <pc:sldChg chg="modSp">
        <pc:chgData name="Wynne Jones (IMH)" userId="S::w.w.jones@uwtsd.ac.uk::b8ae0356-1604-4797-9d33-e7aaf078d969" providerId="AD" clId="Web-{A0EE5CC5-B030-12D7-0370-38E3C561FEBC}" dt="2025-08-10T17:29:19.489" v="229" actId="20577"/>
        <pc:sldMkLst>
          <pc:docMk/>
          <pc:sldMk cId="2152687944" sldId="285"/>
        </pc:sldMkLst>
        <pc:spChg chg="mod">
          <ac:chgData name="Wynne Jones (IMH)" userId="S::w.w.jones@uwtsd.ac.uk::b8ae0356-1604-4797-9d33-e7aaf078d969" providerId="AD" clId="Web-{A0EE5CC5-B030-12D7-0370-38E3C561FEBC}" dt="2025-08-10T17:26:56.825" v="9" actId="20577"/>
          <ac:spMkLst>
            <pc:docMk/>
            <pc:sldMk cId="2152687944" sldId="285"/>
            <ac:spMk id="2" creationId="{8E641FAF-A6D1-A620-2FB5-BE85AC829090}"/>
          </ac:spMkLst>
        </pc:spChg>
        <pc:spChg chg="mod">
          <ac:chgData name="Wynne Jones (IMH)" userId="S::w.w.jones@uwtsd.ac.uk::b8ae0356-1604-4797-9d33-e7aaf078d969" providerId="AD" clId="Web-{A0EE5CC5-B030-12D7-0370-38E3C561FEBC}" dt="2025-08-10T17:29:19.489" v="229" actId="20577"/>
          <ac:spMkLst>
            <pc:docMk/>
            <pc:sldMk cId="2152687944" sldId="285"/>
            <ac:spMk id="3" creationId="{C236B72E-3CCD-D5FD-FEDF-00126DAC20AD}"/>
          </ac:spMkLst>
        </pc:spChg>
      </pc:sldChg>
    </pc:docChg>
  </pc:docChgLst>
  <pc:docChgLst>
    <pc:chgData name="Wynne Jones (IMH)" userId="S::w.w.jones@uwtsd.ac.uk::b8ae0356-1604-4797-9d33-e7aaf078d969" providerId="AD" clId="Web-{EE8D29CB-F269-6FE0-A488-10339A86CC89}"/>
    <pc:docChg chg="addSld modSld">
      <pc:chgData name="Wynne Jones (IMH)" userId="S::w.w.jones@uwtsd.ac.uk::b8ae0356-1604-4797-9d33-e7aaf078d969" providerId="AD" clId="Web-{EE8D29CB-F269-6FE0-A488-10339A86CC89}" dt="2025-08-10T17:22:25.814" v="3" actId="20577"/>
      <pc:docMkLst>
        <pc:docMk/>
      </pc:docMkLst>
      <pc:sldChg chg="modSp add replId">
        <pc:chgData name="Wynne Jones (IMH)" userId="S::w.w.jones@uwtsd.ac.uk::b8ae0356-1604-4797-9d33-e7aaf078d969" providerId="AD" clId="Web-{EE8D29CB-F269-6FE0-A488-10339A86CC89}" dt="2025-08-10T17:22:25.814" v="3" actId="20577"/>
        <pc:sldMkLst>
          <pc:docMk/>
          <pc:sldMk cId="2152687944" sldId="285"/>
        </pc:sldMkLst>
        <pc:spChg chg="mod">
          <ac:chgData name="Wynne Jones (IMH)" userId="S::w.w.jones@uwtsd.ac.uk::b8ae0356-1604-4797-9d33-e7aaf078d969" providerId="AD" clId="Web-{EE8D29CB-F269-6FE0-A488-10339A86CC89}" dt="2025-08-10T17:22:25.814" v="3" actId="20577"/>
          <ac:spMkLst>
            <pc:docMk/>
            <pc:sldMk cId="2152687944" sldId="285"/>
            <ac:spMk id="2" creationId="{8E641FAF-A6D1-A620-2FB5-BE85AC829090}"/>
          </ac:spMkLst>
        </pc:spChg>
        <pc:spChg chg="mod">
          <ac:chgData name="Wynne Jones (IMH)" userId="S::w.w.jones@uwtsd.ac.uk::b8ae0356-1604-4797-9d33-e7aaf078d969" providerId="AD" clId="Web-{EE8D29CB-F269-6FE0-A488-10339A86CC89}" dt="2025-08-10T17:22:08.439" v="1" actId="20577"/>
          <ac:spMkLst>
            <pc:docMk/>
            <pc:sldMk cId="2152687944" sldId="285"/>
            <ac:spMk id="3" creationId="{C236B72E-3CCD-D5FD-FEDF-00126DAC20AD}"/>
          </ac:spMkLst>
        </pc:spChg>
      </pc:sldChg>
    </pc:docChg>
  </pc:docChgLst>
  <pc:docChgLst>
    <pc:chgData name="Wynne Jones (IMH)" userId="S::w.w.jones@uwtsd.ac.uk::b8ae0356-1604-4797-9d33-e7aaf078d969" providerId="AD" clId="Web-{2D1F40B6-1591-AEC3-0746-424EF82AB3C8}"/>
    <pc:docChg chg="addSld modSld">
      <pc:chgData name="Wynne Jones (IMH)" userId="S::w.w.jones@uwtsd.ac.uk::b8ae0356-1604-4797-9d33-e7aaf078d969" providerId="AD" clId="Web-{2D1F40B6-1591-AEC3-0746-424EF82AB3C8}" dt="2025-08-19T07:43:47.797" v="4" actId="20577"/>
      <pc:docMkLst>
        <pc:docMk/>
      </pc:docMkLst>
      <pc:sldChg chg="modSp">
        <pc:chgData name="Wynne Jones (IMH)" userId="S::w.w.jones@uwtsd.ac.uk::b8ae0356-1604-4797-9d33-e7aaf078d969" providerId="AD" clId="Web-{2D1F40B6-1591-AEC3-0746-424EF82AB3C8}" dt="2025-08-19T07:43:47.797" v="4" actId="20577"/>
        <pc:sldMkLst>
          <pc:docMk/>
          <pc:sldMk cId="910323662" sldId="292"/>
        </pc:sldMkLst>
        <pc:spChg chg="mod">
          <ac:chgData name="Wynne Jones (IMH)" userId="S::w.w.jones@uwtsd.ac.uk::b8ae0356-1604-4797-9d33-e7aaf078d969" providerId="AD" clId="Web-{2D1F40B6-1591-AEC3-0746-424EF82AB3C8}" dt="2025-08-19T07:43:47.797" v="4" actId="20577"/>
          <ac:spMkLst>
            <pc:docMk/>
            <pc:sldMk cId="910323662" sldId="292"/>
            <ac:spMk id="5" creationId="{DD1AFEBD-57C5-A147-ED55-2950C6235AA5}"/>
          </ac:spMkLst>
        </pc:spChg>
      </pc:sldChg>
      <pc:sldChg chg="add replId">
        <pc:chgData name="Wynne Jones (IMH)" userId="S::w.w.jones@uwtsd.ac.uk::b8ae0356-1604-4797-9d33-e7aaf078d969" providerId="AD" clId="Web-{2D1F40B6-1591-AEC3-0746-424EF82AB3C8}" dt="2025-08-19T07:43:31.765" v="0"/>
        <pc:sldMkLst>
          <pc:docMk/>
          <pc:sldMk cId="1924869680" sldId="297"/>
        </pc:sldMkLst>
      </pc:sldChg>
    </pc:docChg>
  </pc:docChgLst>
  <pc:docChgLst>
    <pc:chgData name="Wynne Jones (IMH)" userId="S::w.w.jones@uwtsd.ac.uk::b8ae0356-1604-4797-9d33-e7aaf078d969" providerId="AD" clId="Web-{C70B71EC-3A3A-1214-79B9-29778A270273}"/>
    <pc:docChg chg="delSld">
      <pc:chgData name="Wynne Jones (IMH)" userId="S::w.w.jones@uwtsd.ac.uk::b8ae0356-1604-4797-9d33-e7aaf078d969" providerId="AD" clId="Web-{C70B71EC-3A3A-1214-79B9-29778A270273}" dt="2025-08-19T07:42:58.724" v="0"/>
      <pc:docMkLst>
        <pc:docMk/>
      </pc:docMkLst>
      <pc:sldChg chg="del">
        <pc:chgData name="Wynne Jones (IMH)" userId="S::w.w.jones@uwtsd.ac.uk::b8ae0356-1604-4797-9d33-e7aaf078d969" providerId="AD" clId="Web-{C70B71EC-3A3A-1214-79B9-29778A270273}" dt="2025-08-19T07:42:58.724" v="0"/>
        <pc:sldMkLst>
          <pc:docMk/>
          <pc:sldMk cId="3031810493" sldId="291"/>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F47E50-0D1C-42C4-AB46-B621366256D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287236EE-7CB0-43D0-83F5-00B92687AFF3}">
      <dgm:prSet phldrT="[Text]"/>
      <dgm:spPr/>
      <dgm:t>
        <a:bodyPr/>
        <a:lstStyle/>
        <a:p>
          <a:r>
            <a:rPr lang="en-GB"/>
            <a:t>Volume Crime</a:t>
          </a:r>
        </a:p>
      </dgm:t>
    </dgm:pt>
    <dgm:pt modelId="{D91D0093-A11D-45DF-B20F-73C64346BAA2}" type="parTrans" cxnId="{2A42480E-46E5-4406-81B7-8A0767D91D79}">
      <dgm:prSet/>
      <dgm:spPr/>
      <dgm:t>
        <a:bodyPr/>
        <a:lstStyle/>
        <a:p>
          <a:endParaRPr lang="en-GB"/>
        </a:p>
      </dgm:t>
    </dgm:pt>
    <dgm:pt modelId="{8AC7D5E9-0568-4B74-8BE9-8E0E145A92C6}" type="sibTrans" cxnId="{2A42480E-46E5-4406-81B7-8A0767D91D79}">
      <dgm:prSet/>
      <dgm:spPr/>
      <dgm:t>
        <a:bodyPr/>
        <a:lstStyle/>
        <a:p>
          <a:endParaRPr lang="en-GB"/>
        </a:p>
      </dgm:t>
    </dgm:pt>
    <dgm:pt modelId="{19CA4953-9969-4448-A450-E19E4229DB89}">
      <dgm:prSet phldrT="[Text]"/>
      <dgm:spPr/>
      <dgm:t>
        <a:bodyPr/>
        <a:lstStyle/>
        <a:p>
          <a:r>
            <a:rPr lang="en-GB"/>
            <a:t>Priority Crime</a:t>
          </a:r>
        </a:p>
      </dgm:t>
    </dgm:pt>
    <dgm:pt modelId="{AEEDFA27-79D9-47FF-8FB4-84F6664B464D}" type="parTrans" cxnId="{386D15A1-BAFC-4527-9990-58A5CFC08DCD}">
      <dgm:prSet/>
      <dgm:spPr/>
      <dgm:t>
        <a:bodyPr/>
        <a:lstStyle/>
        <a:p>
          <a:endParaRPr lang="en-GB"/>
        </a:p>
      </dgm:t>
    </dgm:pt>
    <dgm:pt modelId="{7B35ACBF-586C-4FC9-97CE-F2388FDACB6C}" type="sibTrans" cxnId="{386D15A1-BAFC-4527-9990-58A5CFC08DCD}">
      <dgm:prSet/>
      <dgm:spPr/>
      <dgm:t>
        <a:bodyPr/>
        <a:lstStyle/>
        <a:p>
          <a:endParaRPr lang="en-GB"/>
        </a:p>
      </dgm:t>
    </dgm:pt>
    <dgm:pt modelId="{336B9BB6-243C-4268-9404-064E393BF864}">
      <dgm:prSet phldrT="[Text]"/>
      <dgm:spPr/>
      <dgm:t>
        <a:bodyPr/>
        <a:lstStyle/>
        <a:p>
          <a:r>
            <a:rPr lang="en-GB"/>
            <a:t>Serious Crime</a:t>
          </a:r>
        </a:p>
      </dgm:t>
    </dgm:pt>
    <dgm:pt modelId="{32B1DCCE-3492-476B-AB26-1ED1C8D1506F}" type="parTrans" cxnId="{8E4A8DA1-EB1C-4F3A-8F2E-990D42268F9B}">
      <dgm:prSet/>
      <dgm:spPr/>
      <dgm:t>
        <a:bodyPr/>
        <a:lstStyle/>
        <a:p>
          <a:endParaRPr lang="en-GB"/>
        </a:p>
      </dgm:t>
    </dgm:pt>
    <dgm:pt modelId="{F9E68BEA-B6A5-4B76-B692-B196A852B591}" type="sibTrans" cxnId="{8E4A8DA1-EB1C-4F3A-8F2E-990D42268F9B}">
      <dgm:prSet/>
      <dgm:spPr/>
      <dgm:t>
        <a:bodyPr/>
        <a:lstStyle/>
        <a:p>
          <a:endParaRPr lang="en-GB"/>
        </a:p>
      </dgm:t>
    </dgm:pt>
    <dgm:pt modelId="{F8D7D7E4-3276-43B1-83B1-92144073F6E0}">
      <dgm:prSet/>
      <dgm:spPr/>
      <dgm:t>
        <a:bodyPr/>
        <a:lstStyle/>
        <a:p>
          <a:r>
            <a:rPr lang="en-GB"/>
            <a:t>Complex Crime</a:t>
          </a:r>
        </a:p>
      </dgm:t>
    </dgm:pt>
    <dgm:pt modelId="{54E1614B-CE17-4C5D-A072-593563C87E43}" type="parTrans" cxnId="{0F634988-4DCA-4DD5-BF88-0D2B5A5A89A3}">
      <dgm:prSet/>
      <dgm:spPr/>
      <dgm:t>
        <a:bodyPr/>
        <a:lstStyle/>
        <a:p>
          <a:endParaRPr lang="en-GB"/>
        </a:p>
      </dgm:t>
    </dgm:pt>
    <dgm:pt modelId="{155ED636-AACD-4A54-875C-0240CBD619F5}" type="sibTrans" cxnId="{0F634988-4DCA-4DD5-BF88-0D2B5A5A89A3}">
      <dgm:prSet/>
      <dgm:spPr/>
      <dgm:t>
        <a:bodyPr/>
        <a:lstStyle/>
        <a:p>
          <a:endParaRPr lang="en-GB"/>
        </a:p>
      </dgm:t>
    </dgm:pt>
    <dgm:pt modelId="{9590C9F0-881D-49A4-8AF3-B7CE9956B60D}">
      <dgm:prSet/>
      <dgm:spPr/>
      <dgm:t>
        <a:bodyPr/>
        <a:lstStyle/>
        <a:p>
          <a:r>
            <a:rPr lang="en-GB"/>
            <a:t>Organised Crime</a:t>
          </a:r>
        </a:p>
      </dgm:t>
    </dgm:pt>
    <dgm:pt modelId="{30EDBC8C-7E09-44EF-B94F-EE9269C4196A}" type="parTrans" cxnId="{E07CF000-31CB-4E43-87CE-743EBAAAEB18}">
      <dgm:prSet/>
      <dgm:spPr/>
      <dgm:t>
        <a:bodyPr/>
        <a:lstStyle/>
        <a:p>
          <a:endParaRPr lang="en-GB"/>
        </a:p>
      </dgm:t>
    </dgm:pt>
    <dgm:pt modelId="{D3F991AB-F4E2-4E05-95A7-D9511144E8F1}" type="sibTrans" cxnId="{E07CF000-31CB-4E43-87CE-743EBAAAEB18}">
      <dgm:prSet/>
      <dgm:spPr/>
      <dgm:t>
        <a:bodyPr/>
        <a:lstStyle/>
        <a:p>
          <a:endParaRPr lang="en-GB"/>
        </a:p>
      </dgm:t>
    </dgm:pt>
    <dgm:pt modelId="{F9297782-1776-4F61-822B-ACE0680A277E}">
      <dgm:prSet/>
      <dgm:spPr/>
      <dgm:t>
        <a:bodyPr/>
        <a:lstStyle/>
        <a:p>
          <a:r>
            <a:rPr lang="en-GB"/>
            <a:t>Conspiracy</a:t>
          </a:r>
        </a:p>
      </dgm:t>
    </dgm:pt>
    <dgm:pt modelId="{3C948B0A-8A37-4636-BAD2-8CAA1777D0EB}" type="parTrans" cxnId="{C3A35CE0-80DD-411F-8143-45B10463AAD5}">
      <dgm:prSet/>
      <dgm:spPr/>
      <dgm:t>
        <a:bodyPr/>
        <a:lstStyle/>
        <a:p>
          <a:endParaRPr lang="en-GB"/>
        </a:p>
      </dgm:t>
    </dgm:pt>
    <dgm:pt modelId="{660ABBD2-D741-4658-A579-B0C0E494601F}" type="sibTrans" cxnId="{C3A35CE0-80DD-411F-8143-45B10463AAD5}">
      <dgm:prSet/>
      <dgm:spPr/>
      <dgm:t>
        <a:bodyPr/>
        <a:lstStyle/>
        <a:p>
          <a:endParaRPr lang="en-GB"/>
        </a:p>
      </dgm:t>
    </dgm:pt>
    <dgm:pt modelId="{F65BE783-4DBC-469D-9B4E-C9DD808C8664}" type="pres">
      <dgm:prSet presAssocID="{44F47E50-0D1C-42C4-AB46-B621366256DA}" presName="linear" presStyleCnt="0">
        <dgm:presLayoutVars>
          <dgm:dir/>
          <dgm:animLvl val="lvl"/>
          <dgm:resizeHandles val="exact"/>
        </dgm:presLayoutVars>
      </dgm:prSet>
      <dgm:spPr/>
    </dgm:pt>
    <dgm:pt modelId="{3C892D8F-EEFD-4B52-ABE7-8177796270B6}" type="pres">
      <dgm:prSet presAssocID="{287236EE-7CB0-43D0-83F5-00B92687AFF3}" presName="parentLin" presStyleCnt="0"/>
      <dgm:spPr/>
    </dgm:pt>
    <dgm:pt modelId="{0244DC64-3718-4EBB-A291-5E87D317ACF7}" type="pres">
      <dgm:prSet presAssocID="{287236EE-7CB0-43D0-83F5-00B92687AFF3}" presName="parentLeftMargin" presStyleLbl="node1" presStyleIdx="0" presStyleCnt="6"/>
      <dgm:spPr/>
    </dgm:pt>
    <dgm:pt modelId="{E1BDCB82-C7E3-45B5-B3BE-8DAED623ABDB}" type="pres">
      <dgm:prSet presAssocID="{287236EE-7CB0-43D0-83F5-00B92687AFF3}" presName="parentText" presStyleLbl="node1" presStyleIdx="0" presStyleCnt="6">
        <dgm:presLayoutVars>
          <dgm:chMax val="0"/>
          <dgm:bulletEnabled val="1"/>
        </dgm:presLayoutVars>
      </dgm:prSet>
      <dgm:spPr/>
    </dgm:pt>
    <dgm:pt modelId="{0DCE8DDF-3C61-46D6-AFC9-9584EDF504CD}" type="pres">
      <dgm:prSet presAssocID="{287236EE-7CB0-43D0-83F5-00B92687AFF3}" presName="negativeSpace" presStyleCnt="0"/>
      <dgm:spPr/>
    </dgm:pt>
    <dgm:pt modelId="{4C5BCBA0-D866-43C1-86A0-F9A948154E3E}" type="pres">
      <dgm:prSet presAssocID="{287236EE-7CB0-43D0-83F5-00B92687AFF3}" presName="childText" presStyleLbl="conFgAcc1" presStyleIdx="0" presStyleCnt="6">
        <dgm:presLayoutVars>
          <dgm:bulletEnabled val="1"/>
        </dgm:presLayoutVars>
      </dgm:prSet>
      <dgm:spPr/>
    </dgm:pt>
    <dgm:pt modelId="{64705F38-6FA8-456F-B678-C189850AE014}" type="pres">
      <dgm:prSet presAssocID="{8AC7D5E9-0568-4B74-8BE9-8E0E145A92C6}" presName="spaceBetweenRectangles" presStyleCnt="0"/>
      <dgm:spPr/>
    </dgm:pt>
    <dgm:pt modelId="{57437FEB-FE55-4313-A21B-CAEF81BCDCB0}" type="pres">
      <dgm:prSet presAssocID="{19CA4953-9969-4448-A450-E19E4229DB89}" presName="parentLin" presStyleCnt="0"/>
      <dgm:spPr/>
    </dgm:pt>
    <dgm:pt modelId="{76E3A839-9641-48CB-8C82-8D24ACBBF723}" type="pres">
      <dgm:prSet presAssocID="{19CA4953-9969-4448-A450-E19E4229DB89}" presName="parentLeftMargin" presStyleLbl="node1" presStyleIdx="0" presStyleCnt="6"/>
      <dgm:spPr/>
    </dgm:pt>
    <dgm:pt modelId="{2C0604C4-D56D-49A1-9C1D-E4EBDBF6A29A}" type="pres">
      <dgm:prSet presAssocID="{19CA4953-9969-4448-A450-E19E4229DB89}" presName="parentText" presStyleLbl="node1" presStyleIdx="1" presStyleCnt="6">
        <dgm:presLayoutVars>
          <dgm:chMax val="0"/>
          <dgm:bulletEnabled val="1"/>
        </dgm:presLayoutVars>
      </dgm:prSet>
      <dgm:spPr/>
    </dgm:pt>
    <dgm:pt modelId="{1F74E84F-07E5-4D2E-B160-E3E08C183023}" type="pres">
      <dgm:prSet presAssocID="{19CA4953-9969-4448-A450-E19E4229DB89}" presName="negativeSpace" presStyleCnt="0"/>
      <dgm:spPr/>
    </dgm:pt>
    <dgm:pt modelId="{BBCBF114-ED23-4E12-A2C6-96F52F7850EC}" type="pres">
      <dgm:prSet presAssocID="{19CA4953-9969-4448-A450-E19E4229DB89}" presName="childText" presStyleLbl="conFgAcc1" presStyleIdx="1" presStyleCnt="6">
        <dgm:presLayoutVars>
          <dgm:bulletEnabled val="1"/>
        </dgm:presLayoutVars>
      </dgm:prSet>
      <dgm:spPr/>
    </dgm:pt>
    <dgm:pt modelId="{38A717BE-E3F4-4D78-8A9C-E8C496D9178E}" type="pres">
      <dgm:prSet presAssocID="{7B35ACBF-586C-4FC9-97CE-F2388FDACB6C}" presName="spaceBetweenRectangles" presStyleCnt="0"/>
      <dgm:spPr/>
    </dgm:pt>
    <dgm:pt modelId="{26B52FC5-F590-40D5-A537-AF913676B99F}" type="pres">
      <dgm:prSet presAssocID="{336B9BB6-243C-4268-9404-064E393BF864}" presName="parentLin" presStyleCnt="0"/>
      <dgm:spPr/>
    </dgm:pt>
    <dgm:pt modelId="{3EC944D2-77D3-428A-B8DE-176549391E2E}" type="pres">
      <dgm:prSet presAssocID="{336B9BB6-243C-4268-9404-064E393BF864}" presName="parentLeftMargin" presStyleLbl="node1" presStyleIdx="1" presStyleCnt="6"/>
      <dgm:spPr/>
    </dgm:pt>
    <dgm:pt modelId="{9C1E251C-C6BA-4BED-8ADD-5D4C3EAC617A}" type="pres">
      <dgm:prSet presAssocID="{336B9BB6-243C-4268-9404-064E393BF864}" presName="parentText" presStyleLbl="node1" presStyleIdx="2" presStyleCnt="6">
        <dgm:presLayoutVars>
          <dgm:chMax val="0"/>
          <dgm:bulletEnabled val="1"/>
        </dgm:presLayoutVars>
      </dgm:prSet>
      <dgm:spPr/>
    </dgm:pt>
    <dgm:pt modelId="{0EE0CB99-23E0-43E7-9941-BC8C617349E0}" type="pres">
      <dgm:prSet presAssocID="{336B9BB6-243C-4268-9404-064E393BF864}" presName="negativeSpace" presStyleCnt="0"/>
      <dgm:spPr/>
    </dgm:pt>
    <dgm:pt modelId="{BF66D136-6D5B-4CB0-A1C8-F4BC24FC08D5}" type="pres">
      <dgm:prSet presAssocID="{336B9BB6-243C-4268-9404-064E393BF864}" presName="childText" presStyleLbl="conFgAcc1" presStyleIdx="2" presStyleCnt="6">
        <dgm:presLayoutVars>
          <dgm:bulletEnabled val="1"/>
        </dgm:presLayoutVars>
      </dgm:prSet>
      <dgm:spPr/>
    </dgm:pt>
    <dgm:pt modelId="{DAC6B643-DAB0-477B-A0F5-EC547AC075F5}" type="pres">
      <dgm:prSet presAssocID="{F9E68BEA-B6A5-4B76-B692-B196A852B591}" presName="spaceBetweenRectangles" presStyleCnt="0"/>
      <dgm:spPr/>
    </dgm:pt>
    <dgm:pt modelId="{2198EBC0-21A0-4EE5-A8C2-A8024E668459}" type="pres">
      <dgm:prSet presAssocID="{F8D7D7E4-3276-43B1-83B1-92144073F6E0}" presName="parentLin" presStyleCnt="0"/>
      <dgm:spPr/>
    </dgm:pt>
    <dgm:pt modelId="{EE7E55A6-0909-4FA1-9042-943D0853A9A6}" type="pres">
      <dgm:prSet presAssocID="{F8D7D7E4-3276-43B1-83B1-92144073F6E0}" presName="parentLeftMargin" presStyleLbl="node1" presStyleIdx="2" presStyleCnt="6"/>
      <dgm:spPr/>
    </dgm:pt>
    <dgm:pt modelId="{90C2667E-A336-4E0F-9A92-67C2B35237A1}" type="pres">
      <dgm:prSet presAssocID="{F8D7D7E4-3276-43B1-83B1-92144073F6E0}" presName="parentText" presStyleLbl="node1" presStyleIdx="3" presStyleCnt="6">
        <dgm:presLayoutVars>
          <dgm:chMax val="0"/>
          <dgm:bulletEnabled val="1"/>
        </dgm:presLayoutVars>
      </dgm:prSet>
      <dgm:spPr/>
    </dgm:pt>
    <dgm:pt modelId="{15E4A9AF-4E1C-4AD2-B8BA-686387502D86}" type="pres">
      <dgm:prSet presAssocID="{F8D7D7E4-3276-43B1-83B1-92144073F6E0}" presName="negativeSpace" presStyleCnt="0"/>
      <dgm:spPr/>
    </dgm:pt>
    <dgm:pt modelId="{4CBEC29E-7A5F-4A5D-B084-4CD68C0EFBF2}" type="pres">
      <dgm:prSet presAssocID="{F8D7D7E4-3276-43B1-83B1-92144073F6E0}" presName="childText" presStyleLbl="conFgAcc1" presStyleIdx="3" presStyleCnt="6">
        <dgm:presLayoutVars>
          <dgm:bulletEnabled val="1"/>
        </dgm:presLayoutVars>
      </dgm:prSet>
      <dgm:spPr/>
    </dgm:pt>
    <dgm:pt modelId="{8ED8DE97-08FC-44A7-9225-279CC57FC2C1}" type="pres">
      <dgm:prSet presAssocID="{155ED636-AACD-4A54-875C-0240CBD619F5}" presName="spaceBetweenRectangles" presStyleCnt="0"/>
      <dgm:spPr/>
    </dgm:pt>
    <dgm:pt modelId="{0DB37BAC-284F-4D4A-8573-A9D7E54515AB}" type="pres">
      <dgm:prSet presAssocID="{F9297782-1776-4F61-822B-ACE0680A277E}" presName="parentLin" presStyleCnt="0"/>
      <dgm:spPr/>
    </dgm:pt>
    <dgm:pt modelId="{0C8E3DFB-AADA-4EFD-8C7B-31E10A26FECC}" type="pres">
      <dgm:prSet presAssocID="{F9297782-1776-4F61-822B-ACE0680A277E}" presName="parentLeftMargin" presStyleLbl="node1" presStyleIdx="3" presStyleCnt="6"/>
      <dgm:spPr/>
    </dgm:pt>
    <dgm:pt modelId="{7C624E80-1293-4480-AEEB-6B715318328A}" type="pres">
      <dgm:prSet presAssocID="{F9297782-1776-4F61-822B-ACE0680A277E}" presName="parentText" presStyleLbl="node1" presStyleIdx="4" presStyleCnt="6">
        <dgm:presLayoutVars>
          <dgm:chMax val="0"/>
          <dgm:bulletEnabled val="1"/>
        </dgm:presLayoutVars>
      </dgm:prSet>
      <dgm:spPr/>
    </dgm:pt>
    <dgm:pt modelId="{A59E2998-0361-4386-BF5D-7D4EFCC380A7}" type="pres">
      <dgm:prSet presAssocID="{F9297782-1776-4F61-822B-ACE0680A277E}" presName="negativeSpace" presStyleCnt="0"/>
      <dgm:spPr/>
    </dgm:pt>
    <dgm:pt modelId="{3127310C-2FD1-4C5F-9200-01EF45218A7F}" type="pres">
      <dgm:prSet presAssocID="{F9297782-1776-4F61-822B-ACE0680A277E}" presName="childText" presStyleLbl="conFgAcc1" presStyleIdx="4" presStyleCnt="6">
        <dgm:presLayoutVars>
          <dgm:bulletEnabled val="1"/>
        </dgm:presLayoutVars>
      </dgm:prSet>
      <dgm:spPr/>
    </dgm:pt>
    <dgm:pt modelId="{91A01454-BC62-49C5-9D3A-40DBFB99D197}" type="pres">
      <dgm:prSet presAssocID="{660ABBD2-D741-4658-A579-B0C0E494601F}" presName="spaceBetweenRectangles" presStyleCnt="0"/>
      <dgm:spPr/>
    </dgm:pt>
    <dgm:pt modelId="{A2D28650-296F-4B1E-83A4-86CCCD5F1801}" type="pres">
      <dgm:prSet presAssocID="{9590C9F0-881D-49A4-8AF3-B7CE9956B60D}" presName="parentLin" presStyleCnt="0"/>
      <dgm:spPr/>
    </dgm:pt>
    <dgm:pt modelId="{FA2473A8-2832-4E40-AC7E-B4A8F58E3EE4}" type="pres">
      <dgm:prSet presAssocID="{9590C9F0-881D-49A4-8AF3-B7CE9956B60D}" presName="parentLeftMargin" presStyleLbl="node1" presStyleIdx="4" presStyleCnt="6"/>
      <dgm:spPr/>
    </dgm:pt>
    <dgm:pt modelId="{7AAB244F-F101-4BD0-BB57-67AA668A1583}" type="pres">
      <dgm:prSet presAssocID="{9590C9F0-881D-49A4-8AF3-B7CE9956B60D}" presName="parentText" presStyleLbl="node1" presStyleIdx="5" presStyleCnt="6">
        <dgm:presLayoutVars>
          <dgm:chMax val="0"/>
          <dgm:bulletEnabled val="1"/>
        </dgm:presLayoutVars>
      </dgm:prSet>
      <dgm:spPr/>
    </dgm:pt>
    <dgm:pt modelId="{A4DBD7EE-874A-47C0-A738-3903D2CE30FE}" type="pres">
      <dgm:prSet presAssocID="{9590C9F0-881D-49A4-8AF3-B7CE9956B60D}" presName="negativeSpace" presStyleCnt="0"/>
      <dgm:spPr/>
    </dgm:pt>
    <dgm:pt modelId="{61A51512-6CA0-4D6D-B26F-DF535AF74943}" type="pres">
      <dgm:prSet presAssocID="{9590C9F0-881D-49A4-8AF3-B7CE9956B60D}" presName="childText" presStyleLbl="conFgAcc1" presStyleIdx="5" presStyleCnt="6">
        <dgm:presLayoutVars>
          <dgm:bulletEnabled val="1"/>
        </dgm:presLayoutVars>
      </dgm:prSet>
      <dgm:spPr/>
    </dgm:pt>
  </dgm:ptLst>
  <dgm:cxnLst>
    <dgm:cxn modelId="{E07CF000-31CB-4E43-87CE-743EBAAAEB18}" srcId="{44F47E50-0D1C-42C4-AB46-B621366256DA}" destId="{9590C9F0-881D-49A4-8AF3-B7CE9956B60D}" srcOrd="5" destOrd="0" parTransId="{30EDBC8C-7E09-44EF-B94F-EE9269C4196A}" sibTransId="{D3F991AB-F4E2-4E05-95A7-D9511144E8F1}"/>
    <dgm:cxn modelId="{2A42480E-46E5-4406-81B7-8A0767D91D79}" srcId="{44F47E50-0D1C-42C4-AB46-B621366256DA}" destId="{287236EE-7CB0-43D0-83F5-00B92687AFF3}" srcOrd="0" destOrd="0" parTransId="{D91D0093-A11D-45DF-B20F-73C64346BAA2}" sibTransId="{8AC7D5E9-0568-4B74-8BE9-8E0E145A92C6}"/>
    <dgm:cxn modelId="{15399E1B-8C22-4EC6-9CB3-62CB80611212}" type="presOf" srcId="{44F47E50-0D1C-42C4-AB46-B621366256DA}" destId="{F65BE783-4DBC-469D-9B4E-C9DD808C8664}" srcOrd="0" destOrd="0" presId="urn:microsoft.com/office/officeart/2005/8/layout/list1"/>
    <dgm:cxn modelId="{FD783921-6AC9-4C5F-97D6-08501B7BD0FA}" type="presOf" srcId="{19CA4953-9969-4448-A450-E19E4229DB89}" destId="{76E3A839-9641-48CB-8C82-8D24ACBBF723}" srcOrd="0" destOrd="0" presId="urn:microsoft.com/office/officeart/2005/8/layout/list1"/>
    <dgm:cxn modelId="{89ACCF32-91D4-438A-B45E-33E409B19DD2}" type="presOf" srcId="{336B9BB6-243C-4268-9404-064E393BF864}" destId="{3EC944D2-77D3-428A-B8DE-176549391E2E}" srcOrd="0" destOrd="0" presId="urn:microsoft.com/office/officeart/2005/8/layout/list1"/>
    <dgm:cxn modelId="{56F6D933-2A08-4456-BFE6-165DD7676286}" type="presOf" srcId="{F8D7D7E4-3276-43B1-83B1-92144073F6E0}" destId="{EE7E55A6-0909-4FA1-9042-943D0853A9A6}" srcOrd="0" destOrd="0" presId="urn:microsoft.com/office/officeart/2005/8/layout/list1"/>
    <dgm:cxn modelId="{5B301A36-2CBC-400B-8D3B-E0E37AB92D80}" type="presOf" srcId="{9590C9F0-881D-49A4-8AF3-B7CE9956B60D}" destId="{FA2473A8-2832-4E40-AC7E-B4A8F58E3EE4}" srcOrd="0" destOrd="0" presId="urn:microsoft.com/office/officeart/2005/8/layout/list1"/>
    <dgm:cxn modelId="{48E0833F-1E8C-4C88-A0DA-F44A43426723}" type="presOf" srcId="{F9297782-1776-4F61-822B-ACE0680A277E}" destId="{0C8E3DFB-AADA-4EFD-8C7B-31E10A26FECC}" srcOrd="0" destOrd="0" presId="urn:microsoft.com/office/officeart/2005/8/layout/list1"/>
    <dgm:cxn modelId="{A9152461-A5BF-4870-BC5D-180DA9F650F0}" type="presOf" srcId="{19CA4953-9969-4448-A450-E19E4229DB89}" destId="{2C0604C4-D56D-49A1-9C1D-E4EBDBF6A29A}" srcOrd="1" destOrd="0" presId="urn:microsoft.com/office/officeart/2005/8/layout/list1"/>
    <dgm:cxn modelId="{1CD1DF6D-DED1-4A2A-9F89-5CE09D3DFAA1}" type="presOf" srcId="{F8D7D7E4-3276-43B1-83B1-92144073F6E0}" destId="{90C2667E-A336-4E0F-9A92-67C2B35237A1}" srcOrd="1" destOrd="0" presId="urn:microsoft.com/office/officeart/2005/8/layout/list1"/>
    <dgm:cxn modelId="{7E2CA774-FE81-4089-B07D-183C43F55270}" type="presOf" srcId="{F9297782-1776-4F61-822B-ACE0680A277E}" destId="{7C624E80-1293-4480-AEEB-6B715318328A}" srcOrd="1" destOrd="0" presId="urn:microsoft.com/office/officeart/2005/8/layout/list1"/>
    <dgm:cxn modelId="{E2431C7D-1E5C-4AB1-8B64-479FD01D7012}" type="presOf" srcId="{336B9BB6-243C-4268-9404-064E393BF864}" destId="{9C1E251C-C6BA-4BED-8ADD-5D4C3EAC617A}" srcOrd="1" destOrd="0" presId="urn:microsoft.com/office/officeart/2005/8/layout/list1"/>
    <dgm:cxn modelId="{C7867787-873B-4907-81B5-FA9CE9E1015D}" type="presOf" srcId="{287236EE-7CB0-43D0-83F5-00B92687AFF3}" destId="{0244DC64-3718-4EBB-A291-5E87D317ACF7}" srcOrd="0" destOrd="0" presId="urn:microsoft.com/office/officeart/2005/8/layout/list1"/>
    <dgm:cxn modelId="{0F634988-4DCA-4DD5-BF88-0D2B5A5A89A3}" srcId="{44F47E50-0D1C-42C4-AB46-B621366256DA}" destId="{F8D7D7E4-3276-43B1-83B1-92144073F6E0}" srcOrd="3" destOrd="0" parTransId="{54E1614B-CE17-4C5D-A072-593563C87E43}" sibTransId="{155ED636-AACD-4A54-875C-0240CBD619F5}"/>
    <dgm:cxn modelId="{386D15A1-BAFC-4527-9990-58A5CFC08DCD}" srcId="{44F47E50-0D1C-42C4-AB46-B621366256DA}" destId="{19CA4953-9969-4448-A450-E19E4229DB89}" srcOrd="1" destOrd="0" parTransId="{AEEDFA27-79D9-47FF-8FB4-84F6664B464D}" sibTransId="{7B35ACBF-586C-4FC9-97CE-F2388FDACB6C}"/>
    <dgm:cxn modelId="{8E4A8DA1-EB1C-4F3A-8F2E-990D42268F9B}" srcId="{44F47E50-0D1C-42C4-AB46-B621366256DA}" destId="{336B9BB6-243C-4268-9404-064E393BF864}" srcOrd="2" destOrd="0" parTransId="{32B1DCCE-3492-476B-AB26-1ED1C8D1506F}" sibTransId="{F9E68BEA-B6A5-4B76-B692-B196A852B591}"/>
    <dgm:cxn modelId="{EA9B28AD-70DC-47F5-BF51-70BDBFAA2AAA}" type="presOf" srcId="{9590C9F0-881D-49A4-8AF3-B7CE9956B60D}" destId="{7AAB244F-F101-4BD0-BB57-67AA668A1583}" srcOrd="1" destOrd="0" presId="urn:microsoft.com/office/officeart/2005/8/layout/list1"/>
    <dgm:cxn modelId="{28E6B2C0-AC5D-45AD-A870-F5C52E0E76AE}" type="presOf" srcId="{287236EE-7CB0-43D0-83F5-00B92687AFF3}" destId="{E1BDCB82-C7E3-45B5-B3BE-8DAED623ABDB}" srcOrd="1" destOrd="0" presId="urn:microsoft.com/office/officeart/2005/8/layout/list1"/>
    <dgm:cxn modelId="{C3A35CE0-80DD-411F-8143-45B10463AAD5}" srcId="{44F47E50-0D1C-42C4-AB46-B621366256DA}" destId="{F9297782-1776-4F61-822B-ACE0680A277E}" srcOrd="4" destOrd="0" parTransId="{3C948B0A-8A37-4636-BAD2-8CAA1777D0EB}" sibTransId="{660ABBD2-D741-4658-A579-B0C0E494601F}"/>
    <dgm:cxn modelId="{070C3074-D20C-42E7-9310-AE0A004B6846}" type="presParOf" srcId="{F65BE783-4DBC-469D-9B4E-C9DD808C8664}" destId="{3C892D8F-EEFD-4B52-ABE7-8177796270B6}" srcOrd="0" destOrd="0" presId="urn:microsoft.com/office/officeart/2005/8/layout/list1"/>
    <dgm:cxn modelId="{C36BC37D-C745-4B2B-B758-9484A5CE0EBD}" type="presParOf" srcId="{3C892D8F-EEFD-4B52-ABE7-8177796270B6}" destId="{0244DC64-3718-4EBB-A291-5E87D317ACF7}" srcOrd="0" destOrd="0" presId="urn:microsoft.com/office/officeart/2005/8/layout/list1"/>
    <dgm:cxn modelId="{ABB3F6DB-7C63-43F8-A0EA-6F47D11CEE8F}" type="presParOf" srcId="{3C892D8F-EEFD-4B52-ABE7-8177796270B6}" destId="{E1BDCB82-C7E3-45B5-B3BE-8DAED623ABDB}" srcOrd="1" destOrd="0" presId="urn:microsoft.com/office/officeart/2005/8/layout/list1"/>
    <dgm:cxn modelId="{A5EF1F2F-5446-4422-9AFB-7D3526A90838}" type="presParOf" srcId="{F65BE783-4DBC-469D-9B4E-C9DD808C8664}" destId="{0DCE8DDF-3C61-46D6-AFC9-9584EDF504CD}" srcOrd="1" destOrd="0" presId="urn:microsoft.com/office/officeart/2005/8/layout/list1"/>
    <dgm:cxn modelId="{0EBFBA82-8C2B-4AAE-81AF-27E7CD6ABF6D}" type="presParOf" srcId="{F65BE783-4DBC-469D-9B4E-C9DD808C8664}" destId="{4C5BCBA0-D866-43C1-86A0-F9A948154E3E}" srcOrd="2" destOrd="0" presId="urn:microsoft.com/office/officeart/2005/8/layout/list1"/>
    <dgm:cxn modelId="{15E6C5BA-DB92-47C1-AB6E-CDC11968C8DD}" type="presParOf" srcId="{F65BE783-4DBC-469D-9B4E-C9DD808C8664}" destId="{64705F38-6FA8-456F-B678-C189850AE014}" srcOrd="3" destOrd="0" presId="urn:microsoft.com/office/officeart/2005/8/layout/list1"/>
    <dgm:cxn modelId="{410CA7F5-DA72-434E-9307-5DBB5ACABEC3}" type="presParOf" srcId="{F65BE783-4DBC-469D-9B4E-C9DD808C8664}" destId="{57437FEB-FE55-4313-A21B-CAEF81BCDCB0}" srcOrd="4" destOrd="0" presId="urn:microsoft.com/office/officeart/2005/8/layout/list1"/>
    <dgm:cxn modelId="{BC0431FF-AD4F-4918-BBFD-C0929D0BE167}" type="presParOf" srcId="{57437FEB-FE55-4313-A21B-CAEF81BCDCB0}" destId="{76E3A839-9641-48CB-8C82-8D24ACBBF723}" srcOrd="0" destOrd="0" presId="urn:microsoft.com/office/officeart/2005/8/layout/list1"/>
    <dgm:cxn modelId="{E932AFD1-AB81-468B-A807-19836EC12C94}" type="presParOf" srcId="{57437FEB-FE55-4313-A21B-CAEF81BCDCB0}" destId="{2C0604C4-D56D-49A1-9C1D-E4EBDBF6A29A}" srcOrd="1" destOrd="0" presId="urn:microsoft.com/office/officeart/2005/8/layout/list1"/>
    <dgm:cxn modelId="{FBDA5A1B-4D94-488F-9B89-A159F5440BDF}" type="presParOf" srcId="{F65BE783-4DBC-469D-9B4E-C9DD808C8664}" destId="{1F74E84F-07E5-4D2E-B160-E3E08C183023}" srcOrd="5" destOrd="0" presId="urn:microsoft.com/office/officeart/2005/8/layout/list1"/>
    <dgm:cxn modelId="{DA12D332-AAB2-47C6-B0AB-AC342EB744BE}" type="presParOf" srcId="{F65BE783-4DBC-469D-9B4E-C9DD808C8664}" destId="{BBCBF114-ED23-4E12-A2C6-96F52F7850EC}" srcOrd="6" destOrd="0" presId="urn:microsoft.com/office/officeart/2005/8/layout/list1"/>
    <dgm:cxn modelId="{C6F18FB2-5DD1-4BFD-B3F8-CC91630CB0A4}" type="presParOf" srcId="{F65BE783-4DBC-469D-9B4E-C9DD808C8664}" destId="{38A717BE-E3F4-4D78-8A9C-E8C496D9178E}" srcOrd="7" destOrd="0" presId="urn:microsoft.com/office/officeart/2005/8/layout/list1"/>
    <dgm:cxn modelId="{18D10A6C-0B2E-49B0-808B-81126F34F565}" type="presParOf" srcId="{F65BE783-4DBC-469D-9B4E-C9DD808C8664}" destId="{26B52FC5-F590-40D5-A537-AF913676B99F}" srcOrd="8" destOrd="0" presId="urn:microsoft.com/office/officeart/2005/8/layout/list1"/>
    <dgm:cxn modelId="{2CA289D8-33C1-4EDD-B1FB-45C6BFE16F2E}" type="presParOf" srcId="{26B52FC5-F590-40D5-A537-AF913676B99F}" destId="{3EC944D2-77D3-428A-B8DE-176549391E2E}" srcOrd="0" destOrd="0" presId="urn:microsoft.com/office/officeart/2005/8/layout/list1"/>
    <dgm:cxn modelId="{31A9695E-9078-4486-8BD4-0548DB5DB6BA}" type="presParOf" srcId="{26B52FC5-F590-40D5-A537-AF913676B99F}" destId="{9C1E251C-C6BA-4BED-8ADD-5D4C3EAC617A}" srcOrd="1" destOrd="0" presId="urn:microsoft.com/office/officeart/2005/8/layout/list1"/>
    <dgm:cxn modelId="{701C8CB6-26BE-4FFD-8039-988160610F18}" type="presParOf" srcId="{F65BE783-4DBC-469D-9B4E-C9DD808C8664}" destId="{0EE0CB99-23E0-43E7-9941-BC8C617349E0}" srcOrd="9" destOrd="0" presId="urn:microsoft.com/office/officeart/2005/8/layout/list1"/>
    <dgm:cxn modelId="{C62C2CD5-761D-4057-8560-9C1641AE8EBB}" type="presParOf" srcId="{F65BE783-4DBC-469D-9B4E-C9DD808C8664}" destId="{BF66D136-6D5B-4CB0-A1C8-F4BC24FC08D5}" srcOrd="10" destOrd="0" presId="urn:microsoft.com/office/officeart/2005/8/layout/list1"/>
    <dgm:cxn modelId="{5DF04DCA-939F-4B28-A1F8-17983914C5A3}" type="presParOf" srcId="{F65BE783-4DBC-469D-9B4E-C9DD808C8664}" destId="{DAC6B643-DAB0-477B-A0F5-EC547AC075F5}" srcOrd="11" destOrd="0" presId="urn:microsoft.com/office/officeart/2005/8/layout/list1"/>
    <dgm:cxn modelId="{5F34D4B7-83EF-4801-978F-CF5A5548827E}" type="presParOf" srcId="{F65BE783-4DBC-469D-9B4E-C9DD808C8664}" destId="{2198EBC0-21A0-4EE5-A8C2-A8024E668459}" srcOrd="12" destOrd="0" presId="urn:microsoft.com/office/officeart/2005/8/layout/list1"/>
    <dgm:cxn modelId="{CF131A29-6310-4393-A9EF-8CE777D84E88}" type="presParOf" srcId="{2198EBC0-21A0-4EE5-A8C2-A8024E668459}" destId="{EE7E55A6-0909-4FA1-9042-943D0853A9A6}" srcOrd="0" destOrd="0" presId="urn:microsoft.com/office/officeart/2005/8/layout/list1"/>
    <dgm:cxn modelId="{03248525-F04D-4D77-A2CB-C544C431B687}" type="presParOf" srcId="{2198EBC0-21A0-4EE5-A8C2-A8024E668459}" destId="{90C2667E-A336-4E0F-9A92-67C2B35237A1}" srcOrd="1" destOrd="0" presId="urn:microsoft.com/office/officeart/2005/8/layout/list1"/>
    <dgm:cxn modelId="{AAF7B0BC-CE2A-49D9-9565-9BD86C16D1F6}" type="presParOf" srcId="{F65BE783-4DBC-469D-9B4E-C9DD808C8664}" destId="{15E4A9AF-4E1C-4AD2-B8BA-686387502D86}" srcOrd="13" destOrd="0" presId="urn:microsoft.com/office/officeart/2005/8/layout/list1"/>
    <dgm:cxn modelId="{2272E0F2-5CD5-49D6-9AEB-42A1C42D1201}" type="presParOf" srcId="{F65BE783-4DBC-469D-9B4E-C9DD808C8664}" destId="{4CBEC29E-7A5F-4A5D-B084-4CD68C0EFBF2}" srcOrd="14" destOrd="0" presId="urn:microsoft.com/office/officeart/2005/8/layout/list1"/>
    <dgm:cxn modelId="{EE8A9608-F308-434B-ADC4-E7E152622897}" type="presParOf" srcId="{F65BE783-4DBC-469D-9B4E-C9DD808C8664}" destId="{8ED8DE97-08FC-44A7-9225-279CC57FC2C1}" srcOrd="15" destOrd="0" presId="urn:microsoft.com/office/officeart/2005/8/layout/list1"/>
    <dgm:cxn modelId="{CA49047D-8B8F-4D1E-A89F-93EC1F2735F2}" type="presParOf" srcId="{F65BE783-4DBC-469D-9B4E-C9DD808C8664}" destId="{0DB37BAC-284F-4D4A-8573-A9D7E54515AB}" srcOrd="16" destOrd="0" presId="urn:microsoft.com/office/officeart/2005/8/layout/list1"/>
    <dgm:cxn modelId="{2F53210D-5862-4B05-ACCD-E27AACBD34A1}" type="presParOf" srcId="{0DB37BAC-284F-4D4A-8573-A9D7E54515AB}" destId="{0C8E3DFB-AADA-4EFD-8C7B-31E10A26FECC}" srcOrd="0" destOrd="0" presId="urn:microsoft.com/office/officeart/2005/8/layout/list1"/>
    <dgm:cxn modelId="{8A658365-3837-4B59-BEDB-3EF5268CADFE}" type="presParOf" srcId="{0DB37BAC-284F-4D4A-8573-A9D7E54515AB}" destId="{7C624E80-1293-4480-AEEB-6B715318328A}" srcOrd="1" destOrd="0" presId="urn:microsoft.com/office/officeart/2005/8/layout/list1"/>
    <dgm:cxn modelId="{435A17C0-79F9-4EA7-A236-5B2F19360CDE}" type="presParOf" srcId="{F65BE783-4DBC-469D-9B4E-C9DD808C8664}" destId="{A59E2998-0361-4386-BF5D-7D4EFCC380A7}" srcOrd="17" destOrd="0" presId="urn:microsoft.com/office/officeart/2005/8/layout/list1"/>
    <dgm:cxn modelId="{CE8155CF-EBF1-4784-8981-BAD5C72BBADC}" type="presParOf" srcId="{F65BE783-4DBC-469D-9B4E-C9DD808C8664}" destId="{3127310C-2FD1-4C5F-9200-01EF45218A7F}" srcOrd="18" destOrd="0" presId="urn:microsoft.com/office/officeart/2005/8/layout/list1"/>
    <dgm:cxn modelId="{EA77B78C-85EE-42D7-9682-679BB1690A33}" type="presParOf" srcId="{F65BE783-4DBC-469D-9B4E-C9DD808C8664}" destId="{91A01454-BC62-49C5-9D3A-40DBFB99D197}" srcOrd="19" destOrd="0" presId="urn:microsoft.com/office/officeart/2005/8/layout/list1"/>
    <dgm:cxn modelId="{DDD531D5-620D-4FC9-BA15-58AC89277DF2}" type="presParOf" srcId="{F65BE783-4DBC-469D-9B4E-C9DD808C8664}" destId="{A2D28650-296F-4B1E-83A4-86CCCD5F1801}" srcOrd="20" destOrd="0" presId="urn:microsoft.com/office/officeart/2005/8/layout/list1"/>
    <dgm:cxn modelId="{6D3D97F6-753E-4695-97F3-327E1579DC69}" type="presParOf" srcId="{A2D28650-296F-4B1E-83A4-86CCCD5F1801}" destId="{FA2473A8-2832-4E40-AC7E-B4A8F58E3EE4}" srcOrd="0" destOrd="0" presId="urn:microsoft.com/office/officeart/2005/8/layout/list1"/>
    <dgm:cxn modelId="{BCCBACBB-4F9F-4619-9783-F5ED8637315D}" type="presParOf" srcId="{A2D28650-296F-4B1E-83A4-86CCCD5F1801}" destId="{7AAB244F-F101-4BD0-BB57-67AA668A1583}" srcOrd="1" destOrd="0" presId="urn:microsoft.com/office/officeart/2005/8/layout/list1"/>
    <dgm:cxn modelId="{576F1702-A66C-4319-9BB6-C2FBC6024D84}" type="presParOf" srcId="{F65BE783-4DBC-469D-9B4E-C9DD808C8664}" destId="{A4DBD7EE-874A-47C0-A738-3903D2CE30FE}" srcOrd="21" destOrd="0" presId="urn:microsoft.com/office/officeart/2005/8/layout/list1"/>
    <dgm:cxn modelId="{DB705C19-0D3D-491D-9AD1-1774836183AE}" type="presParOf" srcId="{F65BE783-4DBC-469D-9B4E-C9DD808C8664}" destId="{61A51512-6CA0-4D6D-B26F-DF535AF74943}"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5BCBA0-D866-43C1-86A0-F9A948154E3E}">
      <dsp:nvSpPr>
        <dsp:cNvPr id="0" name=""/>
        <dsp:cNvSpPr/>
      </dsp:nvSpPr>
      <dsp:spPr>
        <a:xfrm>
          <a:off x="0" y="325214"/>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1BDCB82-C7E3-45B5-B3BE-8DAED623ABDB}">
      <dsp:nvSpPr>
        <dsp:cNvPr id="0" name=""/>
        <dsp:cNvSpPr/>
      </dsp:nvSpPr>
      <dsp:spPr>
        <a:xfrm>
          <a:off x="525780" y="74294"/>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Volume Crime</a:t>
          </a:r>
        </a:p>
      </dsp:txBody>
      <dsp:txXfrm>
        <a:off x="550278" y="98792"/>
        <a:ext cx="7311924" cy="452844"/>
      </dsp:txXfrm>
    </dsp:sp>
    <dsp:sp modelId="{BBCBF114-ED23-4E12-A2C6-96F52F7850EC}">
      <dsp:nvSpPr>
        <dsp:cNvPr id="0" name=""/>
        <dsp:cNvSpPr/>
      </dsp:nvSpPr>
      <dsp:spPr>
        <a:xfrm>
          <a:off x="0" y="1096334"/>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C0604C4-D56D-49A1-9C1D-E4EBDBF6A29A}">
      <dsp:nvSpPr>
        <dsp:cNvPr id="0" name=""/>
        <dsp:cNvSpPr/>
      </dsp:nvSpPr>
      <dsp:spPr>
        <a:xfrm>
          <a:off x="525780" y="845414"/>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Priority Crime</a:t>
          </a:r>
        </a:p>
      </dsp:txBody>
      <dsp:txXfrm>
        <a:off x="550278" y="869912"/>
        <a:ext cx="7311924" cy="452844"/>
      </dsp:txXfrm>
    </dsp:sp>
    <dsp:sp modelId="{BF66D136-6D5B-4CB0-A1C8-F4BC24FC08D5}">
      <dsp:nvSpPr>
        <dsp:cNvPr id="0" name=""/>
        <dsp:cNvSpPr/>
      </dsp:nvSpPr>
      <dsp:spPr>
        <a:xfrm>
          <a:off x="0" y="1867454"/>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C1E251C-C6BA-4BED-8ADD-5D4C3EAC617A}">
      <dsp:nvSpPr>
        <dsp:cNvPr id="0" name=""/>
        <dsp:cNvSpPr/>
      </dsp:nvSpPr>
      <dsp:spPr>
        <a:xfrm>
          <a:off x="525780" y="1616534"/>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Serious Crime</a:t>
          </a:r>
        </a:p>
      </dsp:txBody>
      <dsp:txXfrm>
        <a:off x="550278" y="1641032"/>
        <a:ext cx="7311924" cy="452844"/>
      </dsp:txXfrm>
    </dsp:sp>
    <dsp:sp modelId="{4CBEC29E-7A5F-4A5D-B084-4CD68C0EFBF2}">
      <dsp:nvSpPr>
        <dsp:cNvPr id="0" name=""/>
        <dsp:cNvSpPr/>
      </dsp:nvSpPr>
      <dsp:spPr>
        <a:xfrm>
          <a:off x="0" y="2638574"/>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0C2667E-A336-4E0F-9A92-67C2B35237A1}">
      <dsp:nvSpPr>
        <dsp:cNvPr id="0" name=""/>
        <dsp:cNvSpPr/>
      </dsp:nvSpPr>
      <dsp:spPr>
        <a:xfrm>
          <a:off x="525780" y="2387654"/>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Complex Crime</a:t>
          </a:r>
        </a:p>
      </dsp:txBody>
      <dsp:txXfrm>
        <a:off x="550278" y="2412152"/>
        <a:ext cx="7311924" cy="452844"/>
      </dsp:txXfrm>
    </dsp:sp>
    <dsp:sp modelId="{3127310C-2FD1-4C5F-9200-01EF45218A7F}">
      <dsp:nvSpPr>
        <dsp:cNvPr id="0" name=""/>
        <dsp:cNvSpPr/>
      </dsp:nvSpPr>
      <dsp:spPr>
        <a:xfrm>
          <a:off x="0" y="3409695"/>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C624E80-1293-4480-AEEB-6B715318328A}">
      <dsp:nvSpPr>
        <dsp:cNvPr id="0" name=""/>
        <dsp:cNvSpPr/>
      </dsp:nvSpPr>
      <dsp:spPr>
        <a:xfrm>
          <a:off x="525780" y="3158775"/>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Conspiracy</a:t>
          </a:r>
        </a:p>
      </dsp:txBody>
      <dsp:txXfrm>
        <a:off x="550278" y="3183273"/>
        <a:ext cx="7311924" cy="452844"/>
      </dsp:txXfrm>
    </dsp:sp>
    <dsp:sp modelId="{61A51512-6CA0-4D6D-B26F-DF535AF74943}">
      <dsp:nvSpPr>
        <dsp:cNvPr id="0" name=""/>
        <dsp:cNvSpPr/>
      </dsp:nvSpPr>
      <dsp:spPr>
        <a:xfrm>
          <a:off x="0" y="4180815"/>
          <a:ext cx="10515600" cy="428400"/>
        </a:xfrm>
        <a:prstGeom prst="rect">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AAB244F-F101-4BD0-BB57-67AA668A1583}">
      <dsp:nvSpPr>
        <dsp:cNvPr id="0" name=""/>
        <dsp:cNvSpPr/>
      </dsp:nvSpPr>
      <dsp:spPr>
        <a:xfrm>
          <a:off x="525780" y="3929895"/>
          <a:ext cx="7360920" cy="50184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755650">
            <a:lnSpc>
              <a:spcPct val="90000"/>
            </a:lnSpc>
            <a:spcBef>
              <a:spcPct val="0"/>
            </a:spcBef>
            <a:spcAft>
              <a:spcPct val="35000"/>
            </a:spcAft>
            <a:buNone/>
          </a:pPr>
          <a:r>
            <a:rPr lang="en-GB" sz="1700" kern="1200"/>
            <a:t>Organised Crime</a:t>
          </a:r>
        </a:p>
      </dsp:txBody>
      <dsp:txXfrm>
        <a:off x="550278" y="3954393"/>
        <a:ext cx="7311924"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DA8A3D-243E-4371-8FE1-365F39EFB725}" type="datetimeFigureOut">
              <a:rPr lang="en-GB" smtClean="0"/>
              <a:t>19/08/2025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3ADBC-60A7-4FBF-87FC-90A410F50BA5}" type="slidenum">
              <a:rPr lang="en-GB" smtClean="0"/>
              <a:t>‹#›</a:t>
            </a:fld>
            <a:endParaRPr lang="en-GB"/>
          </a:p>
        </p:txBody>
      </p:sp>
    </p:spTree>
    <p:extLst>
      <p:ext uri="{BB962C8B-B14F-4D97-AF65-F5344CB8AC3E}">
        <p14:creationId xmlns:p14="http://schemas.microsoft.com/office/powerpoint/2010/main" val="32322950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2F8E-1FD1-75F6-648F-EF091E2FE5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4C8D93-E272-F608-5C27-9B57BFF155D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0EFC6C5-467D-DF1F-8545-4676FEB8E979}"/>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5" name="Footer Placeholder 4">
            <a:extLst>
              <a:ext uri="{FF2B5EF4-FFF2-40B4-BE49-F238E27FC236}">
                <a16:creationId xmlns:a16="http://schemas.microsoft.com/office/drawing/2014/main" id="{7E532657-2CA4-A157-AB39-B411C698A3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A5F190-CD5D-BEEC-5CA9-AFA6D5945C48}"/>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2559172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F7F23-B4D5-1BF3-3E35-B43FD36566C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60A673-4CF2-1F31-3297-19FE0C94E45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A0C51B-5367-A6A4-5476-9634EBDE7C5B}"/>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5" name="Footer Placeholder 4">
            <a:extLst>
              <a:ext uri="{FF2B5EF4-FFF2-40B4-BE49-F238E27FC236}">
                <a16:creationId xmlns:a16="http://schemas.microsoft.com/office/drawing/2014/main" id="{2DBB60FB-E9C6-F2E3-946E-16CB641586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316D41-DFBF-80AF-F7DD-7E73D3595097}"/>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3189406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A10595-EEB2-4082-4341-078D3D4D1CE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23374E-77B7-F726-2E35-8F63A3DDE89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1C26F00-4588-105A-EF66-FECFFEFC7696}"/>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5" name="Footer Placeholder 4">
            <a:extLst>
              <a:ext uri="{FF2B5EF4-FFF2-40B4-BE49-F238E27FC236}">
                <a16:creationId xmlns:a16="http://schemas.microsoft.com/office/drawing/2014/main" id="{571CEDBC-63CB-671B-5D71-1C7F6B8DCF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4F44C7-716F-DCFD-29EA-9A2ECE45A7C9}"/>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691507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36755-C7B6-4C99-D634-C205F9DF78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1607949-A5B2-BAB0-A9F3-1F16756016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12CE2E-1DB6-D024-CDD9-92CFB05DE61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97A89CB-9CDD-E590-A080-9CF1D5D63546}"/>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6" name="Footer Placeholder 5">
            <a:extLst>
              <a:ext uri="{FF2B5EF4-FFF2-40B4-BE49-F238E27FC236}">
                <a16:creationId xmlns:a16="http://schemas.microsoft.com/office/drawing/2014/main" id="{B98BC81B-4C01-4A70-D79D-7A05A28EB6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4D7C727-06CA-01F3-34AE-B25EFF930276}"/>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32769856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43B1-F3F3-D8D3-6A06-872E2B1F3CF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0408C5A-540E-78CD-EF71-6EAD87B57A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66B4437-BF87-4E9B-2EB0-D277721BDDE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5B6287-2E94-2485-85FA-85BD77A57C8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E8BC71-C9D2-29C2-3033-9192F1B2F52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0D9272-5A31-F74B-4706-2E521BC38BAE}"/>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8" name="Footer Placeholder 7">
            <a:extLst>
              <a:ext uri="{FF2B5EF4-FFF2-40B4-BE49-F238E27FC236}">
                <a16:creationId xmlns:a16="http://schemas.microsoft.com/office/drawing/2014/main" id="{5B6984BD-042B-FC37-F421-6CC544C3BF9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80023F2-30FE-9557-525C-A5AC859FD628}"/>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897671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EF7531-D8F3-BF5A-768C-0B10BC68D3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870F8C1-7762-1E0A-50BF-D0496FCB372D}"/>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4" name="Footer Placeholder 3">
            <a:extLst>
              <a:ext uri="{FF2B5EF4-FFF2-40B4-BE49-F238E27FC236}">
                <a16:creationId xmlns:a16="http://schemas.microsoft.com/office/drawing/2014/main" id="{82FB01F7-7229-0897-FEA2-A0C22DF0014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CF29FD-AFCE-90AF-B8F9-46E12559F660}"/>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943675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B8E938-FF69-7899-8CFE-C8BBA2942ABB}"/>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3" name="Footer Placeholder 2">
            <a:extLst>
              <a:ext uri="{FF2B5EF4-FFF2-40B4-BE49-F238E27FC236}">
                <a16:creationId xmlns:a16="http://schemas.microsoft.com/office/drawing/2014/main" id="{15C26559-84E9-1A07-E15A-F9CC76820D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580BD0-063E-6274-B06F-36016FF8782C}"/>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3191885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4F3B9B-4CFD-EADB-40A4-C1539A07576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F030A8B-29C7-D6C6-5153-731488457F5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A2DE355-F5A4-9638-41C3-DB96EDF0C3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B6183D-B092-C257-05C3-17120B8380CF}"/>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6" name="Footer Placeholder 5">
            <a:extLst>
              <a:ext uri="{FF2B5EF4-FFF2-40B4-BE49-F238E27FC236}">
                <a16:creationId xmlns:a16="http://schemas.microsoft.com/office/drawing/2014/main" id="{92BE816A-F626-0D23-2782-733BEB96A1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3C89AB-7DCC-DEED-EA54-71BAE8FBC644}"/>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17476316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17085-B585-2EBF-4395-3BA1FFF0A8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626E07C-FBFB-7476-EF45-C8D9BFE7717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788B31-24D3-3E6F-1940-59EFCBE893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954783-B0ED-4003-2565-8DB7A9805369}"/>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6" name="Footer Placeholder 5">
            <a:extLst>
              <a:ext uri="{FF2B5EF4-FFF2-40B4-BE49-F238E27FC236}">
                <a16:creationId xmlns:a16="http://schemas.microsoft.com/office/drawing/2014/main" id="{C4B5781F-E748-BE07-6EEB-1336BC4433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C258F4-36A8-A906-7800-E9079B50DE16}"/>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4271882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04F86E-D9D4-E09A-7637-7E8495E24D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9930C6C-8ED3-B9DB-3430-97E97B9ED6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C5176B-4BF0-F9E5-C0FD-BC86BA3566BC}"/>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5" name="Footer Placeholder 4">
            <a:extLst>
              <a:ext uri="{FF2B5EF4-FFF2-40B4-BE49-F238E27FC236}">
                <a16:creationId xmlns:a16="http://schemas.microsoft.com/office/drawing/2014/main" id="{41FA70C8-F176-E704-A6AE-8FBD35B0E5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D6B969-6F82-A909-0921-7F6D7D8754EA}"/>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681200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844A17-9B5F-1228-8F81-22EFD3A031E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9FAAE7-161F-607D-9B68-4F45FC3BC1A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64A791-0460-CA38-C158-B804DC19EF07}"/>
              </a:ext>
            </a:extLst>
          </p:cNvPr>
          <p:cNvSpPr>
            <a:spLocks noGrp="1"/>
          </p:cNvSpPr>
          <p:nvPr>
            <p:ph type="dt" sz="half" idx="10"/>
          </p:nvPr>
        </p:nvSpPr>
        <p:spPr/>
        <p:txBody>
          <a:bodyPr/>
          <a:lstStyle/>
          <a:p>
            <a:fld id="{46C8AD68-63F5-4A76-ACEB-97AB5A8DE473}" type="datetimeFigureOut">
              <a:rPr lang="en-GB" smtClean="0"/>
              <a:t>19/08/2025</a:t>
            </a:fld>
            <a:endParaRPr lang="en-GB"/>
          </a:p>
        </p:txBody>
      </p:sp>
      <p:sp>
        <p:nvSpPr>
          <p:cNvPr id="5" name="Footer Placeholder 4">
            <a:extLst>
              <a:ext uri="{FF2B5EF4-FFF2-40B4-BE49-F238E27FC236}">
                <a16:creationId xmlns:a16="http://schemas.microsoft.com/office/drawing/2014/main" id="{76B951E4-BC45-FB74-BBBC-409FABA9D2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AC6EBE-7AA5-3B6D-29AB-6A0AB6DE2CC7}"/>
              </a:ext>
            </a:extLst>
          </p:cNvPr>
          <p:cNvSpPr>
            <a:spLocks noGrp="1"/>
          </p:cNvSpPr>
          <p:nvPr>
            <p:ph type="sldNum" sz="quarter" idx="12"/>
          </p:nvPr>
        </p:nvSpPr>
        <p:spPr/>
        <p:txBody>
          <a:bodyPr/>
          <a:lstStyle/>
          <a:p>
            <a:fld id="{430F74FF-F868-41A6-BE48-7208FEDD8B72}" type="slidenum">
              <a:rPr lang="en-GB" smtClean="0"/>
              <a:t>‹#›</a:t>
            </a:fld>
            <a:endParaRPr lang="en-GB"/>
          </a:p>
        </p:txBody>
      </p:sp>
    </p:spTree>
    <p:extLst>
      <p:ext uri="{BB962C8B-B14F-4D97-AF65-F5344CB8AC3E}">
        <p14:creationId xmlns:p14="http://schemas.microsoft.com/office/powerpoint/2010/main" val="2601986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19AEB98-36C6-06C7-177F-2F3AA8018B5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9DC2ED-81F3-6113-3DA3-6A19F94AE7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7AE94-A0DF-A33B-6116-E02372CEA88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6C8AD68-63F5-4A76-ACEB-97AB5A8DE473}" type="datetimeFigureOut">
              <a:rPr lang="en-GB" smtClean="0"/>
              <a:t>19/08/2025</a:t>
            </a:fld>
            <a:endParaRPr lang="en-GB"/>
          </a:p>
        </p:txBody>
      </p:sp>
      <p:sp>
        <p:nvSpPr>
          <p:cNvPr id="5" name="Footer Placeholder 4">
            <a:extLst>
              <a:ext uri="{FF2B5EF4-FFF2-40B4-BE49-F238E27FC236}">
                <a16:creationId xmlns:a16="http://schemas.microsoft.com/office/drawing/2014/main" id="{661FC5DE-3B9D-468D-0B1B-11F61E84B8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6B64628-A3C6-DE63-6E07-9496908EF76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30F74FF-F868-41A6-BE48-7208FEDD8B72}" type="slidenum">
              <a:rPr lang="en-GB" smtClean="0"/>
              <a:t>‹#›</a:t>
            </a:fld>
            <a:endParaRPr lang="en-GB"/>
          </a:p>
        </p:txBody>
      </p:sp>
    </p:spTree>
    <p:extLst>
      <p:ext uri="{BB962C8B-B14F-4D97-AF65-F5344CB8AC3E}">
        <p14:creationId xmlns:p14="http://schemas.microsoft.com/office/powerpoint/2010/main" val="3203562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local.gov.uk/sites/default/files/documents/tackling-serious-and-orga-44a.pdf" TargetMode="External"/><Relationship Id="rId2" Type="http://schemas.openxmlformats.org/officeDocument/2006/relationships/hyperlink" Target="https://www.cps.gov.uk/legal-guidance/organised-crime-group-participating-activities" TargetMode="External"/><Relationship Id="rId1" Type="http://schemas.openxmlformats.org/officeDocument/2006/relationships/slideLayout" Target="../slideLayouts/slideLayout2.xml"/><Relationship Id="rId4" Type="http://schemas.openxmlformats.org/officeDocument/2006/relationships/hyperlink" Target="https://www.nationalcrimeagency.gov.uk/what-we-do/crime-threats/drug-trafficking/county-lines"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A18A51-5BC3-0AF0-E9A0-4A45CD4DBEB9}"/>
              </a:ext>
            </a:extLst>
          </p:cNvPr>
          <p:cNvSpPr>
            <a:spLocks noGrp="1"/>
          </p:cNvSpPr>
          <p:nvPr>
            <p:ph type="ctrTitle"/>
          </p:nvPr>
        </p:nvSpPr>
        <p:spPr>
          <a:xfrm>
            <a:off x="1386865" y="818984"/>
            <a:ext cx="9015594" cy="1857309"/>
          </a:xfrm>
        </p:spPr>
        <p:txBody>
          <a:bodyPr>
            <a:normAutofit/>
          </a:bodyPr>
          <a:lstStyle/>
          <a:p>
            <a:pPr algn="r"/>
            <a:r>
              <a:rPr lang="en-GB" sz="4800">
                <a:solidFill>
                  <a:srgbClr val="FFFFFF"/>
                </a:solidFill>
              </a:rPr>
              <a:t>Serious and Organised Crime </a:t>
            </a:r>
          </a:p>
        </p:txBody>
      </p:sp>
      <p:sp>
        <p:nvSpPr>
          <p:cNvPr id="18" name="Rectangle 17">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77FC3E22-4504-4207-401A-7278AB5A6204}"/>
              </a:ext>
            </a:extLst>
          </p:cNvPr>
          <p:cNvSpPr>
            <a:spLocks noGrp="1"/>
          </p:cNvSpPr>
          <p:nvPr>
            <p:ph type="subTitle" idx="1"/>
          </p:nvPr>
        </p:nvSpPr>
        <p:spPr>
          <a:xfrm>
            <a:off x="1931874" y="4797188"/>
            <a:ext cx="6051236" cy="1241828"/>
          </a:xfrm>
        </p:spPr>
        <p:txBody>
          <a:bodyPr>
            <a:normAutofit/>
          </a:bodyPr>
          <a:lstStyle/>
          <a:p>
            <a:pPr algn="r"/>
            <a:r>
              <a:rPr lang="en-GB">
                <a:solidFill>
                  <a:srgbClr val="FFFFFF"/>
                </a:solidFill>
              </a:rPr>
              <a:t>Wynne Jones</a:t>
            </a:r>
          </a:p>
        </p:txBody>
      </p:sp>
      <p:sp>
        <p:nvSpPr>
          <p:cNvPr id="20" name="Rectangle 19">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6341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5133B6-545A-D800-BE2E-80C7D270E1A0}"/>
              </a:ext>
            </a:extLst>
          </p:cNvPr>
          <p:cNvSpPr>
            <a:spLocks noGrp="1"/>
          </p:cNvSpPr>
          <p:nvPr>
            <p:ph type="title"/>
          </p:nvPr>
        </p:nvSpPr>
        <p:spPr>
          <a:xfrm>
            <a:off x="1371599" y="294538"/>
            <a:ext cx="9895951" cy="1033669"/>
          </a:xfrm>
        </p:spPr>
        <p:txBody>
          <a:bodyPr>
            <a:normAutofit/>
          </a:bodyPr>
          <a:lstStyle/>
          <a:p>
            <a:r>
              <a:rPr kumimoji="0" lang="en-GB" sz="4000" b="0" i="0" u="none" strike="noStrike" kern="1200" cap="all" spc="100" normalizeH="0" baseline="0" noProof="0">
                <a:ln>
                  <a:noFill/>
                </a:ln>
                <a:solidFill>
                  <a:srgbClr val="FFFFFF"/>
                </a:solidFill>
                <a:effectLst/>
                <a:uLnTx/>
                <a:uFillTx/>
                <a:latin typeface="Abadi" panose="020B0604020202020204" pitchFamily="34" charset="0"/>
                <a:ea typeface="+mj-ea"/>
                <a:cs typeface="+mj-cs"/>
              </a:rPr>
              <a:t>Aims and objectives</a:t>
            </a:r>
            <a:endParaRPr lang="en-GB" sz="4000">
              <a:solidFill>
                <a:srgbClr val="FFFFFF"/>
              </a:solidFill>
            </a:endParaRPr>
          </a:p>
        </p:txBody>
      </p:sp>
      <p:sp>
        <p:nvSpPr>
          <p:cNvPr id="3" name="Content Placeholder 2">
            <a:extLst>
              <a:ext uri="{FF2B5EF4-FFF2-40B4-BE49-F238E27FC236}">
                <a16:creationId xmlns:a16="http://schemas.microsoft.com/office/drawing/2014/main" id="{E2793C62-3FF3-E652-4199-27CBA25376C3}"/>
              </a:ext>
            </a:extLst>
          </p:cNvPr>
          <p:cNvSpPr>
            <a:spLocks noGrp="1"/>
          </p:cNvSpPr>
          <p:nvPr>
            <p:ph idx="1"/>
          </p:nvPr>
        </p:nvSpPr>
        <p:spPr>
          <a:xfrm>
            <a:off x="1371599" y="2318197"/>
            <a:ext cx="9724031" cy="3683358"/>
          </a:xfrm>
        </p:spPr>
        <p:txBody>
          <a:bodyPr anchor="ctr">
            <a:normAutofit fontScale="92500" lnSpcReduction="10000"/>
          </a:bodyPr>
          <a:lstStyle/>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r>
              <a:rPr kumimoji="0" lang="en-GB" sz="3200" b="1" i="0" u="sng" strike="noStrike" kern="1200" cap="none" spc="0" normalizeH="0" baseline="0" noProof="0">
                <a:ln>
                  <a:noFill/>
                </a:ln>
                <a:effectLst/>
                <a:uLnTx/>
                <a:uFillTx/>
                <a:ea typeface="+mn-ea"/>
                <a:cs typeface="+mn-cs"/>
              </a:rPr>
              <a:t>AIM: </a:t>
            </a:r>
          </a:p>
          <a:p>
            <a:pPr marL="0" marR="0" lvl="0" indent="0" defTabSz="914400" rtl="0" eaLnBrk="1" fontAlgn="auto" latinLnBrk="0" hangingPunct="1">
              <a:spcBef>
                <a:spcPts val="1200"/>
              </a:spcBef>
              <a:spcAft>
                <a:spcPts val="200"/>
              </a:spcAft>
              <a:buClr>
                <a:srgbClr val="1CADE4"/>
              </a:buClr>
              <a:buSzPct val="100000"/>
              <a:buNone/>
              <a:tabLst/>
              <a:defRPr/>
            </a:pPr>
            <a:r>
              <a:rPr kumimoji="0" lang="en-GB" sz="2400" b="0" i="0" u="none" strike="noStrike" kern="1200" cap="none" spc="0" normalizeH="0" baseline="0" noProof="0">
                <a:ln>
                  <a:noFill/>
                </a:ln>
                <a:effectLst/>
                <a:uLnTx/>
                <a:uFillTx/>
                <a:ea typeface="+mn-ea"/>
                <a:cs typeface="+mn-cs"/>
              </a:rPr>
              <a:t>To explore the definition, characteristics and offending behaviour behind serious crime .</a:t>
            </a:r>
          </a:p>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endParaRPr kumimoji="0" lang="en-GB" sz="2000" b="0" i="0" u="none" strike="noStrike" kern="1200" cap="none" spc="0" normalizeH="0" baseline="0" noProof="0">
              <a:ln>
                <a:noFill/>
              </a:ln>
              <a:effectLst/>
              <a:uLnTx/>
              <a:uFillTx/>
              <a:ea typeface="+mn-ea"/>
              <a:cs typeface="+mn-cs"/>
            </a:endParaRPr>
          </a:p>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r>
              <a:rPr kumimoji="0" lang="en-GB" sz="3200" b="1" i="0" u="sng" strike="noStrike" kern="1200" cap="none" spc="0" normalizeH="0" baseline="0" noProof="0">
                <a:ln>
                  <a:noFill/>
                </a:ln>
                <a:effectLst/>
                <a:uLnTx/>
                <a:uFillTx/>
                <a:ea typeface="+mn-ea"/>
                <a:cs typeface="+mn-cs"/>
              </a:rPr>
              <a:t>OBJECTIVES:</a:t>
            </a:r>
          </a:p>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r>
              <a:rPr kumimoji="0" lang="en-GB" sz="2400" b="0" i="0" u="none" strike="noStrike" kern="1200" cap="none" spc="0" normalizeH="0" baseline="0" noProof="0">
                <a:ln>
                  <a:noFill/>
                </a:ln>
                <a:effectLst/>
                <a:uLnTx/>
                <a:uFillTx/>
                <a:ea typeface="+mn-ea"/>
                <a:cs typeface="+mn-cs"/>
              </a:rPr>
              <a:t>Gain an </a:t>
            </a:r>
            <a:r>
              <a:rPr lang="en-GB" sz="2400"/>
              <a:t>understanding of serious and organised crime and related </a:t>
            </a:r>
            <a:r>
              <a:rPr lang="en-GB" sz="2400" err="1"/>
              <a:t>fo</a:t>
            </a:r>
            <a:r>
              <a:rPr kumimoji="0" lang="en-GB" sz="2400" b="0" i="0" u="none" strike="noStrike" kern="1200" cap="none" spc="0" normalizeH="0" baseline="0" noProof="0">
                <a:ln>
                  <a:noFill/>
                </a:ln>
                <a:effectLst/>
                <a:uLnTx/>
                <a:uFillTx/>
                <a:ea typeface="+mn-ea"/>
                <a:cs typeface="+mn-cs"/>
              </a:rPr>
              <a:t>rms of offending behaviour and critically evaluate the causation of such crimes and criminality. </a:t>
            </a:r>
          </a:p>
          <a:p>
            <a:pPr marL="0" marR="0" lvl="0" indent="0" defTabSz="914400" rtl="0" eaLnBrk="1" fontAlgn="auto" latinLnBrk="0" hangingPunct="1">
              <a:spcBef>
                <a:spcPts val="1200"/>
              </a:spcBef>
              <a:spcAft>
                <a:spcPts val="200"/>
              </a:spcAft>
              <a:buClr>
                <a:srgbClr val="1CADE4"/>
              </a:buClr>
              <a:buSzPct val="100000"/>
              <a:buFont typeface="Tw Cen MT" panose="020B0602020104020603" pitchFamily="34" charset="0"/>
              <a:buNone/>
              <a:tabLst/>
              <a:defRPr/>
            </a:pPr>
            <a:r>
              <a:rPr kumimoji="0" lang="en-GB" sz="2400" b="0" i="0" u="none" strike="noStrike" kern="1200" cap="none" spc="0" normalizeH="0" baseline="0" noProof="0">
                <a:ln>
                  <a:noFill/>
                </a:ln>
                <a:effectLst/>
                <a:uLnTx/>
                <a:uFillTx/>
                <a:ea typeface="+mn-ea"/>
                <a:cs typeface="+mn-cs"/>
              </a:rPr>
              <a:t>Critically assess the impact serious crime has on society. </a:t>
            </a:r>
          </a:p>
          <a:p>
            <a:endParaRPr lang="en-GB" sz="2000"/>
          </a:p>
        </p:txBody>
      </p:sp>
    </p:spTree>
    <p:extLst>
      <p:ext uri="{BB962C8B-B14F-4D97-AF65-F5344CB8AC3E}">
        <p14:creationId xmlns:p14="http://schemas.microsoft.com/office/powerpoint/2010/main" val="27799398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E0B6FA-7B49-EFF0-A7A6-19237366E3B4}"/>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Scheme of Work</a:t>
            </a:r>
          </a:p>
        </p:txBody>
      </p:sp>
      <p:sp>
        <p:nvSpPr>
          <p:cNvPr id="3" name="Content Placeholder 2">
            <a:extLst>
              <a:ext uri="{FF2B5EF4-FFF2-40B4-BE49-F238E27FC236}">
                <a16:creationId xmlns:a16="http://schemas.microsoft.com/office/drawing/2014/main" id="{11E7723F-3E0C-2D1B-E84F-98261EAE59EB}"/>
              </a:ext>
            </a:extLst>
          </p:cNvPr>
          <p:cNvSpPr>
            <a:spLocks noGrp="1"/>
          </p:cNvSpPr>
          <p:nvPr>
            <p:ph idx="1"/>
          </p:nvPr>
        </p:nvSpPr>
        <p:spPr>
          <a:xfrm>
            <a:off x="1371599" y="2318197"/>
            <a:ext cx="9724031" cy="3683358"/>
          </a:xfrm>
        </p:spPr>
        <p:txBody>
          <a:bodyPr anchor="ctr">
            <a:normAutofit/>
          </a:bodyPr>
          <a:lstStyle/>
          <a:p>
            <a:endParaRPr lang="en-GB" sz="2000"/>
          </a:p>
        </p:txBody>
      </p:sp>
    </p:spTree>
    <p:extLst>
      <p:ext uri="{BB962C8B-B14F-4D97-AF65-F5344CB8AC3E}">
        <p14:creationId xmlns:p14="http://schemas.microsoft.com/office/powerpoint/2010/main" val="2541067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BDE0F70-C09E-F823-F53F-CE1C38C9AC4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AA4DDCF-A1DB-A63B-1565-56DC24F9D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0445D08-F4FB-3E0A-6CB5-626CBE3B45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3C4BCEC-C538-62E3-C10F-5D8C7BE76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689826-D63D-280E-1365-86D3BECB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78C56F4-2A42-5B0F-7572-AA91A182E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DA870D-F829-B3F0-85DD-AC9788403886}"/>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Assessments</a:t>
            </a:r>
          </a:p>
        </p:txBody>
      </p:sp>
      <p:sp>
        <p:nvSpPr>
          <p:cNvPr id="3" name="Content Placeholder 2">
            <a:extLst>
              <a:ext uri="{FF2B5EF4-FFF2-40B4-BE49-F238E27FC236}">
                <a16:creationId xmlns:a16="http://schemas.microsoft.com/office/drawing/2014/main" id="{C58963E8-2766-DDF5-4A44-36890FD8233F}"/>
              </a:ext>
            </a:extLst>
          </p:cNvPr>
          <p:cNvSpPr>
            <a:spLocks noGrp="1"/>
          </p:cNvSpPr>
          <p:nvPr>
            <p:ph idx="1"/>
          </p:nvPr>
        </p:nvSpPr>
        <p:spPr>
          <a:xfrm>
            <a:off x="1371599" y="2318197"/>
            <a:ext cx="9724031" cy="3683358"/>
          </a:xfrm>
        </p:spPr>
        <p:txBody>
          <a:bodyPr anchor="ctr">
            <a:normAutofit/>
          </a:bodyPr>
          <a:lstStyle/>
          <a:p>
            <a:endParaRPr lang="en-GB" sz="2000"/>
          </a:p>
        </p:txBody>
      </p:sp>
    </p:spTree>
    <p:extLst>
      <p:ext uri="{BB962C8B-B14F-4D97-AF65-F5344CB8AC3E}">
        <p14:creationId xmlns:p14="http://schemas.microsoft.com/office/powerpoint/2010/main" val="3760505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53C2C8-59C0-54B5-EB23-13BB1E8A8E4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Definitional Issues</a:t>
            </a:r>
          </a:p>
        </p:txBody>
      </p:sp>
      <p:graphicFrame>
        <p:nvGraphicFramePr>
          <p:cNvPr id="8" name="Content Placeholder 7">
            <a:extLst>
              <a:ext uri="{FF2B5EF4-FFF2-40B4-BE49-F238E27FC236}">
                <a16:creationId xmlns:a16="http://schemas.microsoft.com/office/drawing/2014/main" id="{8C9D0C05-2DCF-5902-E622-F571525A1550}"/>
              </a:ext>
            </a:extLst>
          </p:cNvPr>
          <p:cNvGraphicFramePr>
            <a:graphicFrameLocks noGrp="1"/>
          </p:cNvGraphicFramePr>
          <p:nvPr>
            <p:ph idx="1"/>
            <p:extLst>
              <p:ext uri="{D42A27DB-BD31-4B8C-83A1-F6EECF244321}">
                <p14:modId xmlns:p14="http://schemas.microsoft.com/office/powerpoint/2010/main" val="3752423626"/>
              </p:ext>
            </p:extLst>
          </p:nvPr>
        </p:nvGraphicFramePr>
        <p:xfrm>
          <a:off x="838200" y="1825625"/>
          <a:ext cx="10515600" cy="46835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297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798C63-371F-67E8-B141-35C02C0BCD8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9A34C-36DC-31E8-057D-B4F0ED0D0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D33DD0-2E1E-FCA0-1ED1-7C7FAF82FA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D3606A1-7BB3-1755-D262-E8AED1578A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BDC1D17-D47C-976B-397D-50A4C794A6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88ED2BF-79F8-84EC-9C61-04172D01ED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F9B05-1921-F320-B53A-DDEFF4ADBFAC}"/>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Volume Crime </a:t>
            </a:r>
          </a:p>
        </p:txBody>
      </p:sp>
      <p:sp>
        <p:nvSpPr>
          <p:cNvPr id="3" name="Content Placeholder 2">
            <a:extLst>
              <a:ext uri="{FF2B5EF4-FFF2-40B4-BE49-F238E27FC236}">
                <a16:creationId xmlns:a16="http://schemas.microsoft.com/office/drawing/2014/main" id="{C73C1B16-D6AC-F266-408F-8D731FC51D11}"/>
              </a:ext>
            </a:extLst>
          </p:cNvPr>
          <p:cNvSpPr>
            <a:spLocks noGrp="1"/>
          </p:cNvSpPr>
          <p:nvPr>
            <p:ph idx="1"/>
          </p:nvPr>
        </p:nvSpPr>
        <p:spPr>
          <a:xfrm>
            <a:off x="459351" y="2050567"/>
            <a:ext cx="6811244" cy="3683358"/>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a:ln>
                  <a:noFill/>
                </a:ln>
                <a:solidFill>
                  <a:srgbClr val="000000"/>
                </a:solidFill>
                <a:effectLst/>
                <a:uLnTx/>
                <a:uFillTx/>
                <a:latin typeface="Aptos" panose="02110004020202020204"/>
                <a:ea typeface="+mn-ea"/>
                <a:cs typeface="+mn-cs"/>
              </a:rPr>
              <a:t>…any crime which, through its sheer volume, has a significant impact on the community and the ability of the local police to tackle it. Volume crime often includes priority crimes such as street robbery, burglary and vehicle-related criminality, but can also apply to criminal damage or assaults (College of Policing, 2023)</a:t>
            </a:r>
            <a:endParaRPr kumimoji="0" lang="en-GB" sz="2400" b="0" i="0" u="none" strike="noStrike" kern="1200" cap="none" spc="0" normalizeH="0" baseline="0" noProof="0">
              <a:ln>
                <a:noFill/>
              </a:ln>
              <a:solidFill>
                <a:prstClr val="black"/>
              </a:solidFill>
              <a:effectLst/>
              <a:uLnTx/>
              <a:uFillTx/>
              <a:latin typeface="Aptos" panose="02110004020202020204"/>
              <a:ea typeface="+mn-ea"/>
              <a:cs typeface="+mn-cs"/>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b="1" i="0">
              <a:solidFill>
                <a:srgbClr val="000000"/>
              </a:solidFill>
              <a:effectLst/>
            </a:endParaRPr>
          </a:p>
        </p:txBody>
      </p:sp>
      <p:pic>
        <p:nvPicPr>
          <p:cNvPr id="4" name="Picture 3">
            <a:extLst>
              <a:ext uri="{FF2B5EF4-FFF2-40B4-BE49-F238E27FC236}">
                <a16:creationId xmlns:a16="http://schemas.microsoft.com/office/drawing/2014/main" id="{35DD1923-0D87-FD4B-6998-69EBBFBC3499}"/>
              </a:ext>
            </a:extLst>
          </p:cNvPr>
          <p:cNvPicPr>
            <a:picLocks noChangeAspect="1"/>
          </p:cNvPicPr>
          <p:nvPr/>
        </p:nvPicPr>
        <p:blipFill>
          <a:blip r:embed="rId2"/>
          <a:stretch>
            <a:fillRect/>
          </a:stretch>
        </p:blipFill>
        <p:spPr>
          <a:xfrm>
            <a:off x="7425420" y="2219613"/>
            <a:ext cx="4307229" cy="2418774"/>
          </a:xfrm>
          <a:prstGeom prst="rect">
            <a:avLst/>
          </a:prstGeom>
        </p:spPr>
      </p:pic>
    </p:spTree>
    <p:extLst>
      <p:ext uri="{BB962C8B-B14F-4D97-AF65-F5344CB8AC3E}">
        <p14:creationId xmlns:p14="http://schemas.microsoft.com/office/powerpoint/2010/main" val="3274207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2A3BD8-B93C-CF95-7B88-B3F70EB1847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7FF24B0-8B8A-518B-68B1-E99233877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E0CBCEE-6AC9-3B99-8B2E-38D2DFA80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807E69C-49ED-0901-9606-CA4FA51A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916AE70-2790-A84C-8627-F05B4A86CD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B097CA0-5304-9A84-B9B9-268C61F08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881858-2644-7D1E-A5C4-444A71C4FF5B}"/>
              </a:ext>
            </a:extLst>
          </p:cNvPr>
          <p:cNvSpPr>
            <a:spLocks noGrp="1"/>
          </p:cNvSpPr>
          <p:nvPr>
            <p:ph type="title"/>
          </p:nvPr>
        </p:nvSpPr>
        <p:spPr>
          <a:xfrm>
            <a:off x="1371599" y="294538"/>
            <a:ext cx="9895951" cy="1033669"/>
          </a:xfrm>
        </p:spPr>
        <p:txBody>
          <a:bodyPr>
            <a:normAutofit/>
          </a:bodyPr>
          <a:lstStyle/>
          <a:p>
            <a:r>
              <a:rPr lang="en-GB">
                <a:solidFill>
                  <a:schemeClr val="bg1"/>
                </a:solidFill>
              </a:rPr>
              <a:t>Priority Crime</a:t>
            </a:r>
            <a:endParaRPr lang="en-GB" sz="4000">
              <a:solidFill>
                <a:schemeClr val="bg1"/>
              </a:solidFill>
            </a:endParaRPr>
          </a:p>
        </p:txBody>
      </p:sp>
      <p:sp>
        <p:nvSpPr>
          <p:cNvPr id="3" name="Content Placeholder 2">
            <a:extLst>
              <a:ext uri="{FF2B5EF4-FFF2-40B4-BE49-F238E27FC236}">
                <a16:creationId xmlns:a16="http://schemas.microsoft.com/office/drawing/2014/main" id="{E3230397-C3C7-6248-3D42-89291EADA5EC}"/>
              </a:ext>
            </a:extLst>
          </p:cNvPr>
          <p:cNvSpPr>
            <a:spLocks noGrp="1"/>
          </p:cNvSpPr>
          <p:nvPr>
            <p:ph idx="1"/>
          </p:nvPr>
        </p:nvSpPr>
        <p:spPr>
          <a:xfrm>
            <a:off x="676505" y="1622745"/>
            <a:ext cx="541949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Those crimes that individual police forces declare to be of sufficient seriousness to them and their community that action should be taken against them and the perpetrators. (The Care (NICE) Excellence Guide 2017) </a:t>
            </a:r>
          </a:p>
        </p:txBody>
      </p:sp>
      <p:pic>
        <p:nvPicPr>
          <p:cNvPr id="4" name="Picture 3">
            <a:extLst>
              <a:ext uri="{FF2B5EF4-FFF2-40B4-BE49-F238E27FC236}">
                <a16:creationId xmlns:a16="http://schemas.microsoft.com/office/drawing/2014/main" id="{E222E546-E0D8-B9DA-8F90-25990E094141}"/>
              </a:ext>
            </a:extLst>
          </p:cNvPr>
          <p:cNvPicPr>
            <a:picLocks noChangeAspect="1"/>
          </p:cNvPicPr>
          <p:nvPr/>
        </p:nvPicPr>
        <p:blipFill>
          <a:blip r:embed="rId2"/>
          <a:stretch>
            <a:fillRect/>
          </a:stretch>
        </p:blipFill>
        <p:spPr>
          <a:xfrm>
            <a:off x="6579219" y="2291043"/>
            <a:ext cx="5138503" cy="3032559"/>
          </a:xfrm>
          <a:prstGeom prst="rect">
            <a:avLst/>
          </a:prstGeom>
        </p:spPr>
      </p:pic>
    </p:spTree>
    <p:extLst>
      <p:ext uri="{BB962C8B-B14F-4D97-AF65-F5344CB8AC3E}">
        <p14:creationId xmlns:p14="http://schemas.microsoft.com/office/powerpoint/2010/main" val="6445401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0C746A0-4E2E-9318-23D7-2F042C867EA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8237D24-8C2D-B8CF-24AA-DFA8E584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F9EE77-D0D4-823F-1403-3C0E7AB5EC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86F304-9705-AAE3-8093-37541BDF62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1CF238-18AA-F1E0-ACD8-2ECFAA056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AD7A493-FC38-51D7-356B-DF72BB0B1E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82A667-C7FC-155C-858D-6214D92D2765}"/>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Serious Crime </a:t>
            </a:r>
          </a:p>
        </p:txBody>
      </p:sp>
      <p:sp>
        <p:nvSpPr>
          <p:cNvPr id="3" name="Content Placeholder 2">
            <a:extLst>
              <a:ext uri="{FF2B5EF4-FFF2-40B4-BE49-F238E27FC236}">
                <a16:creationId xmlns:a16="http://schemas.microsoft.com/office/drawing/2014/main" id="{19BEF0CB-5BCE-CFA9-91A6-C0E5BE1A9FB1}"/>
              </a:ext>
            </a:extLst>
          </p:cNvPr>
          <p:cNvSpPr>
            <a:spLocks noGrp="1"/>
          </p:cNvSpPr>
          <p:nvPr>
            <p:ph idx="1"/>
          </p:nvPr>
        </p:nvSpPr>
        <p:spPr>
          <a:xfrm>
            <a:off x="1371599" y="2050567"/>
            <a:ext cx="9724031" cy="3683358"/>
          </a:xfrm>
        </p:spPr>
        <p:txBody>
          <a:bodyPr anchor="ctr">
            <a:normAutofit/>
          </a:bodyPr>
          <a:lstStyle/>
          <a:p>
            <a:pPr marL="0" indent="0">
              <a:lnSpc>
                <a:spcPct val="150000"/>
              </a:lnSpc>
              <a:buNone/>
            </a:pPr>
            <a:r>
              <a:rPr lang="en-GB" sz="2400"/>
              <a:t>Under the </a:t>
            </a:r>
            <a:r>
              <a:rPr lang="en-GB" sz="2400" b="1"/>
              <a:t>Regulation of Investigatory Powers Act (RIPA) 2000 </a:t>
            </a:r>
            <a:r>
              <a:rPr lang="en-GB" sz="2400"/>
              <a:t>‘Serious Crime’ is generally defined as </a:t>
            </a:r>
            <a:r>
              <a:rPr lang="en-GB" sz="2400" b="1"/>
              <a:t>conduct involving violence</a:t>
            </a:r>
            <a:r>
              <a:rPr lang="en-GB" sz="2400"/>
              <a:t>, </a:t>
            </a:r>
            <a:r>
              <a:rPr lang="en-GB" sz="2400" b="1"/>
              <a:t>substantial financial gain</a:t>
            </a:r>
            <a:r>
              <a:rPr lang="en-GB" sz="2400"/>
              <a:t>, or a </a:t>
            </a:r>
            <a:r>
              <a:rPr lang="en-GB" sz="2400" b="1"/>
              <a:t>large number of people acting together</a:t>
            </a:r>
            <a:r>
              <a:rPr lang="en-GB" sz="2400"/>
              <a:t>, or </a:t>
            </a:r>
            <a:r>
              <a:rPr lang="en-GB" sz="2400" b="1"/>
              <a:t>an offence that could result in prison of three years or more for an adult with no prior convictions</a:t>
            </a:r>
            <a:r>
              <a:rPr lang="en-GB" sz="2400"/>
              <a:t>. It can also refer to offences involving the </a:t>
            </a:r>
            <a:r>
              <a:rPr lang="en-GB" sz="2400" b="1"/>
              <a:t>sending of communications or breaches of privacy</a:t>
            </a:r>
            <a:r>
              <a:rPr lang="en-GB" sz="2400"/>
              <a:t>.    </a:t>
            </a:r>
          </a:p>
        </p:txBody>
      </p:sp>
    </p:spTree>
    <p:extLst>
      <p:ext uri="{BB962C8B-B14F-4D97-AF65-F5344CB8AC3E}">
        <p14:creationId xmlns:p14="http://schemas.microsoft.com/office/powerpoint/2010/main" val="40879617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6FD7E0D-8429-3280-6B9D-4A8A80189B85}"/>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C46CDC-13E1-D2A5-D8C2-0DCF9ACD3387}"/>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Serious Crime </a:t>
            </a:r>
          </a:p>
        </p:txBody>
      </p:sp>
      <p:sp>
        <p:nvSpPr>
          <p:cNvPr id="3" name="Content Placeholder 2">
            <a:extLst>
              <a:ext uri="{FF2B5EF4-FFF2-40B4-BE49-F238E27FC236}">
                <a16:creationId xmlns:a16="http://schemas.microsoft.com/office/drawing/2014/main" id="{D4720F24-62AB-462C-08AD-3D55AC8DBA25}"/>
              </a:ext>
            </a:extLst>
          </p:cNvPr>
          <p:cNvSpPr>
            <a:spLocks noGrp="1"/>
          </p:cNvSpPr>
          <p:nvPr>
            <p:ph idx="1"/>
          </p:nvPr>
        </p:nvSpPr>
        <p:spPr>
          <a:xfrm>
            <a:off x="1371599" y="2050567"/>
            <a:ext cx="9724031" cy="3683358"/>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a:ln>
                  <a:noFill/>
                </a:ln>
                <a:solidFill>
                  <a:prstClr val="black"/>
                </a:solidFill>
                <a:effectLst/>
                <a:uLnTx/>
                <a:uFillTx/>
                <a:ea typeface="+mn-ea"/>
                <a:cs typeface="+mn-cs"/>
              </a:rPr>
              <a:t>Section 93 (4) of the Police Act 1997 </a:t>
            </a:r>
            <a:r>
              <a:rPr kumimoji="0" lang="en-GB" sz="2400" b="0" i="0" u="none" strike="noStrike" kern="1200" cap="none" spc="0" normalizeH="0" baseline="0" noProof="0">
                <a:ln>
                  <a:noFill/>
                </a:ln>
                <a:solidFill>
                  <a:prstClr val="black"/>
                </a:solidFill>
                <a:effectLst/>
                <a:uLnTx/>
                <a:uFillTx/>
                <a:ea typeface="+mn-ea"/>
                <a:cs typeface="+mn-cs"/>
              </a:rPr>
              <a:t>defines serious crime as : </a:t>
            </a:r>
          </a:p>
          <a:p>
            <a:pPr algn="l">
              <a:buNone/>
            </a:pPr>
            <a:r>
              <a:rPr lang="en-GB" sz="2400" b="0" i="0">
                <a:solidFill>
                  <a:srgbClr val="000000"/>
                </a:solidFill>
                <a:effectLst/>
              </a:rPr>
              <a:t>'Conduct which:</a:t>
            </a:r>
          </a:p>
          <a:p>
            <a:pPr algn="l">
              <a:buNone/>
            </a:pPr>
            <a:r>
              <a:rPr lang="en-GB" sz="2400" b="0" i="0">
                <a:solidFill>
                  <a:srgbClr val="000000"/>
                </a:solidFill>
                <a:effectLst/>
              </a:rPr>
              <a:t>(a)  involves the </a:t>
            </a:r>
            <a:r>
              <a:rPr lang="en-GB" sz="2400" b="1" i="0">
                <a:solidFill>
                  <a:srgbClr val="000000"/>
                </a:solidFill>
                <a:effectLst/>
              </a:rPr>
              <a:t>use of violence</a:t>
            </a:r>
            <a:r>
              <a:rPr lang="en-GB" sz="2400" b="0" i="0">
                <a:solidFill>
                  <a:srgbClr val="000000"/>
                </a:solidFill>
                <a:effectLst/>
              </a:rPr>
              <a:t>, results </a:t>
            </a:r>
            <a:r>
              <a:rPr lang="en-GB" sz="2400" b="1" i="0">
                <a:solidFill>
                  <a:srgbClr val="000000"/>
                </a:solidFill>
                <a:effectLst/>
              </a:rPr>
              <a:t>in substantial financial gain </a:t>
            </a:r>
            <a:r>
              <a:rPr lang="en-GB" sz="2400" b="0" i="0">
                <a:solidFill>
                  <a:srgbClr val="000000"/>
                </a:solidFill>
                <a:effectLst/>
              </a:rPr>
              <a:t>or is </a:t>
            </a:r>
            <a:r>
              <a:rPr lang="en-GB" sz="2400" b="1" i="0">
                <a:solidFill>
                  <a:srgbClr val="000000"/>
                </a:solidFill>
                <a:effectLst/>
              </a:rPr>
              <a:t>conducted by a large number of persons </a:t>
            </a:r>
            <a:r>
              <a:rPr lang="en-GB" sz="2400" b="0" i="0">
                <a:solidFill>
                  <a:srgbClr val="000000"/>
                </a:solidFill>
                <a:effectLst/>
              </a:rPr>
              <a:t>in pursuit of a common purpose or</a:t>
            </a:r>
          </a:p>
          <a:p>
            <a:pPr algn="l">
              <a:buNone/>
            </a:pPr>
            <a:r>
              <a:rPr lang="en-GB" sz="2400" b="0" i="0">
                <a:solidFill>
                  <a:srgbClr val="000000"/>
                </a:solidFill>
                <a:effectLst/>
              </a:rPr>
              <a:t>(b) the offence or one of the offences is an offence for which a person who has </a:t>
            </a:r>
            <a:r>
              <a:rPr lang="en-GB" sz="2400" b="1" i="0">
                <a:solidFill>
                  <a:srgbClr val="000000"/>
                </a:solidFill>
                <a:effectLst/>
              </a:rPr>
              <a:t>attained the age of twenty-one </a:t>
            </a:r>
            <a:r>
              <a:rPr lang="en-GB" sz="2400" b="0" i="0">
                <a:solidFill>
                  <a:srgbClr val="000000"/>
                </a:solidFill>
                <a:effectLst/>
              </a:rPr>
              <a:t>and has </a:t>
            </a:r>
            <a:r>
              <a:rPr lang="en-GB" sz="2400" b="1" i="0">
                <a:solidFill>
                  <a:srgbClr val="000000"/>
                </a:solidFill>
                <a:effectLst/>
              </a:rPr>
              <a:t>no previous convictions</a:t>
            </a:r>
            <a:r>
              <a:rPr lang="en-GB" sz="2400" b="0" i="0">
                <a:solidFill>
                  <a:srgbClr val="000000"/>
                </a:solidFill>
                <a:effectLst/>
              </a:rPr>
              <a:t> could </a:t>
            </a:r>
            <a:r>
              <a:rPr lang="en-GB" sz="2400" b="1" i="0">
                <a:solidFill>
                  <a:srgbClr val="000000"/>
                </a:solidFill>
                <a:effectLst/>
              </a:rPr>
              <a:t>reasonably be expected to be </a:t>
            </a:r>
            <a:r>
              <a:rPr lang="en-GB" sz="2400" b="0" i="0">
                <a:solidFill>
                  <a:srgbClr val="000000"/>
                </a:solidFill>
                <a:effectLst/>
              </a:rPr>
              <a:t>sentenced to </a:t>
            </a:r>
            <a:r>
              <a:rPr lang="en-GB" sz="2400" b="1" i="0">
                <a:solidFill>
                  <a:srgbClr val="000000"/>
                </a:solidFill>
                <a:effectLst/>
              </a:rPr>
              <a:t>imprisonment for a term of three years or more.’</a:t>
            </a:r>
          </a:p>
        </p:txBody>
      </p:sp>
    </p:spTree>
    <p:extLst>
      <p:ext uri="{BB962C8B-B14F-4D97-AF65-F5344CB8AC3E}">
        <p14:creationId xmlns:p14="http://schemas.microsoft.com/office/powerpoint/2010/main" val="29875832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B1351C-B26D-4612-55BD-D498A9D2FE8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6E25CED-D617-9A52-4CAD-181ADAE5A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B8EA00F-7961-298A-3A30-8E993CBA4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408261D-38D0-0A0D-02A1-9FF0E63381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EE1E3F6-4146-9D09-21F7-DD5C7B0D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2975100-1BE2-2417-B0B6-686EC1D561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569AE-7A77-2ACB-CD4F-C48FFAC5661A}"/>
              </a:ext>
            </a:extLst>
          </p:cNvPr>
          <p:cNvSpPr>
            <a:spLocks noGrp="1"/>
          </p:cNvSpPr>
          <p:nvPr>
            <p:ph type="title"/>
          </p:nvPr>
        </p:nvSpPr>
        <p:spPr>
          <a:xfrm>
            <a:off x="1371599" y="294538"/>
            <a:ext cx="9895951" cy="1033669"/>
          </a:xfrm>
        </p:spPr>
        <p:txBody>
          <a:bodyPr>
            <a:normAutofit/>
          </a:bodyPr>
          <a:lstStyle/>
          <a:p>
            <a:r>
              <a:rPr lang="en-GB">
                <a:solidFill>
                  <a:schemeClr val="bg1"/>
                </a:solidFill>
              </a:rPr>
              <a:t>Complex Crime </a:t>
            </a:r>
            <a:endParaRPr lang="en-GB" sz="4000">
              <a:solidFill>
                <a:schemeClr val="bg1"/>
              </a:solidFill>
            </a:endParaRPr>
          </a:p>
        </p:txBody>
      </p:sp>
      <p:sp>
        <p:nvSpPr>
          <p:cNvPr id="3" name="Content Placeholder 2">
            <a:extLst>
              <a:ext uri="{FF2B5EF4-FFF2-40B4-BE49-F238E27FC236}">
                <a16:creationId xmlns:a16="http://schemas.microsoft.com/office/drawing/2014/main" id="{22DE49D3-3E05-79F1-1DD7-F63F5CB82A58}"/>
              </a:ext>
            </a:extLst>
          </p:cNvPr>
          <p:cNvSpPr>
            <a:spLocks noGrp="1"/>
          </p:cNvSpPr>
          <p:nvPr>
            <p:ph idx="1"/>
          </p:nvPr>
        </p:nvSpPr>
        <p:spPr>
          <a:xfrm>
            <a:off x="691376" y="2050566"/>
            <a:ext cx="1083898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No definition but </a:t>
            </a:r>
            <a:r>
              <a:rPr lang="en-GB" sz="2400">
                <a:solidFill>
                  <a:srgbClr val="000000"/>
                </a:solidFill>
              </a:rPr>
              <a:t>may be identified if they: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i="0">
                <a:solidFill>
                  <a:srgbClr val="000000"/>
                </a:solidFill>
                <a:effectLst/>
              </a:rPr>
              <a:t>Involve the use of violence including the use of weapons and firearms,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a:solidFill>
                  <a:srgbClr val="000000"/>
                </a:solidFill>
              </a:rPr>
              <a:t>Are sexual assaults, </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i="0">
                <a:solidFill>
                  <a:srgbClr val="000000"/>
                </a:solidFill>
                <a:effectLst/>
              </a:rPr>
              <a:t>Involve psychological trauma or impact,</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a:solidFill>
                  <a:srgbClr val="000000"/>
                </a:solidFill>
              </a:rPr>
              <a:t>Result in substantial financial gain or loss,</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i="0">
                <a:solidFill>
                  <a:srgbClr val="000000"/>
                </a:solidFill>
                <a:effectLst/>
              </a:rPr>
              <a:t>Are conducted by a large number of people in pursuit of a common purpose,</a:t>
            </a:r>
          </a:p>
          <a:p>
            <a:pPr marL="0" marR="0" lvl="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a:pPr>
            <a:r>
              <a:rPr lang="en-GB" sz="2400">
                <a:solidFill>
                  <a:srgbClr val="000000"/>
                </a:solidFill>
              </a:rPr>
              <a:t>Cause death or serious injury on the roads. </a:t>
            </a:r>
            <a:endParaRPr lang="en-GB" sz="2400" i="0">
              <a:solidFill>
                <a:srgbClr val="000000"/>
              </a:solidFill>
              <a:effectLst/>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spTree>
    <p:extLst>
      <p:ext uri="{BB962C8B-B14F-4D97-AF65-F5344CB8AC3E}">
        <p14:creationId xmlns:p14="http://schemas.microsoft.com/office/powerpoint/2010/main" val="33685004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498E0A8-5CE7-30C0-E93A-601670B2462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6C8FBA6-B3D4-0465-1E55-FD70B7C32C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348807E-BD0F-E7EF-4F82-D99247FE26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BECF29B-F71E-8778-7FD4-1D6184469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947D393-FDFF-CA98-3D44-97DC39720D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E02E426-3DF7-FB58-F47D-1027033B1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B135CF-770C-A8DF-1A0F-C08E26153154}"/>
              </a:ext>
            </a:extLst>
          </p:cNvPr>
          <p:cNvSpPr>
            <a:spLocks noGrp="1"/>
          </p:cNvSpPr>
          <p:nvPr>
            <p:ph type="title"/>
          </p:nvPr>
        </p:nvSpPr>
        <p:spPr>
          <a:xfrm>
            <a:off x="1371599" y="294538"/>
            <a:ext cx="9895951" cy="1033669"/>
          </a:xfrm>
        </p:spPr>
        <p:txBody>
          <a:bodyPr>
            <a:normAutofit/>
          </a:bodyPr>
          <a:lstStyle/>
          <a:p>
            <a:r>
              <a:rPr lang="en-GB">
                <a:solidFill>
                  <a:schemeClr val="bg1"/>
                </a:solidFill>
              </a:rPr>
              <a:t>Complex Crime </a:t>
            </a:r>
            <a:endParaRPr lang="en-GB" sz="4000">
              <a:solidFill>
                <a:schemeClr val="bg1"/>
              </a:solidFill>
            </a:endParaRPr>
          </a:p>
        </p:txBody>
      </p:sp>
      <p:sp>
        <p:nvSpPr>
          <p:cNvPr id="3" name="Content Placeholder 2">
            <a:extLst>
              <a:ext uri="{FF2B5EF4-FFF2-40B4-BE49-F238E27FC236}">
                <a16:creationId xmlns:a16="http://schemas.microsoft.com/office/drawing/2014/main" id="{D3CC1F6A-8C05-ECC1-21C9-774C80BC8F0A}"/>
              </a:ext>
            </a:extLst>
          </p:cNvPr>
          <p:cNvSpPr>
            <a:spLocks noGrp="1"/>
          </p:cNvSpPr>
          <p:nvPr>
            <p:ph idx="1"/>
          </p:nvPr>
        </p:nvSpPr>
        <p:spPr>
          <a:xfrm>
            <a:off x="691376" y="2050566"/>
            <a:ext cx="10838985" cy="4350233"/>
          </a:xfrm>
        </p:spPr>
        <p:txBody>
          <a:bodyPr anchor="ctr">
            <a:noAutofit/>
          </a:bodyPr>
          <a:lstStyle/>
          <a:p>
            <a:pPr algn="l">
              <a:buNone/>
            </a:pPr>
            <a:r>
              <a:rPr lang="en-GB" sz="2400" b="0" i="0">
                <a:solidFill>
                  <a:srgbClr val="000000"/>
                </a:solidFill>
                <a:effectLst/>
              </a:rPr>
              <a:t>The following factors may make a case complex:</a:t>
            </a:r>
          </a:p>
          <a:p>
            <a:pPr algn="l">
              <a:buFont typeface="Arial" panose="020B0604020202020204" pitchFamily="34" charset="0"/>
              <a:buChar char="•"/>
            </a:pPr>
            <a:r>
              <a:rPr lang="en-GB" sz="2400" b="0" i="0">
                <a:solidFill>
                  <a:srgbClr val="000000"/>
                </a:solidFill>
                <a:effectLst/>
              </a:rPr>
              <a:t>multiple offenders</a:t>
            </a:r>
          </a:p>
          <a:p>
            <a:pPr algn="l">
              <a:buFont typeface="Arial" panose="020B0604020202020204" pitchFamily="34" charset="0"/>
              <a:buChar char="•"/>
            </a:pPr>
            <a:r>
              <a:rPr lang="en-GB" sz="2400" b="0" i="0">
                <a:solidFill>
                  <a:srgbClr val="000000"/>
                </a:solidFill>
                <a:effectLst/>
              </a:rPr>
              <a:t>multiple (actual or potential) victims</a:t>
            </a:r>
          </a:p>
          <a:p>
            <a:pPr algn="l">
              <a:buFont typeface="Arial" panose="020B0604020202020204" pitchFamily="34" charset="0"/>
              <a:buChar char="•"/>
            </a:pPr>
            <a:r>
              <a:rPr lang="en-GB" sz="2400" b="0" i="0">
                <a:solidFill>
                  <a:srgbClr val="000000"/>
                </a:solidFill>
                <a:effectLst/>
              </a:rPr>
              <a:t>particular victim vulnerabilities</a:t>
            </a:r>
          </a:p>
          <a:p>
            <a:r>
              <a:rPr lang="en-GB" sz="2400">
                <a:solidFill>
                  <a:srgbClr val="000000"/>
                </a:solidFill>
              </a:rPr>
              <a:t>Environment: e.g.</a:t>
            </a:r>
            <a:r>
              <a:rPr lang="en-GB" sz="2400" b="0" i="0">
                <a:solidFill>
                  <a:srgbClr val="000000"/>
                </a:solidFill>
                <a:effectLst/>
              </a:rPr>
              <a:t> </a:t>
            </a:r>
            <a:r>
              <a:rPr lang="en-GB" sz="2400">
                <a:solidFill>
                  <a:srgbClr val="000000"/>
                </a:solidFill>
              </a:rPr>
              <a:t>a particular premises</a:t>
            </a:r>
            <a:r>
              <a:rPr lang="en-GB" sz="2400" b="0" i="0">
                <a:solidFill>
                  <a:srgbClr val="000000"/>
                </a:solidFill>
                <a:effectLst/>
              </a:rPr>
              <a:t>, club, group, internet-based</a:t>
            </a:r>
            <a:r>
              <a:rPr lang="en-GB" sz="2400">
                <a:solidFill>
                  <a:srgbClr val="000000"/>
                </a:solidFill>
              </a:rPr>
              <a:t> event. </a:t>
            </a:r>
            <a:endParaRPr lang="en-GB" sz="2400" b="0" i="0">
              <a:solidFill>
                <a:srgbClr val="000000"/>
              </a:solidFill>
              <a:effectLst/>
            </a:endParaRPr>
          </a:p>
          <a:p>
            <a:pPr algn="l">
              <a:buFont typeface="Arial" panose="020B0604020202020204" pitchFamily="34" charset="0"/>
              <a:buChar char="•"/>
            </a:pPr>
            <a:r>
              <a:rPr lang="en-GB" sz="2400" b="0" i="0">
                <a:solidFill>
                  <a:srgbClr val="000000"/>
                </a:solidFill>
                <a:effectLst/>
              </a:rPr>
              <a:t>number of scenes or locations</a:t>
            </a:r>
          </a:p>
          <a:p>
            <a:pPr algn="l">
              <a:buFont typeface="Arial" panose="020B0604020202020204" pitchFamily="34" charset="0"/>
              <a:buChar char="•"/>
            </a:pPr>
            <a:r>
              <a:rPr lang="en-GB" sz="2400" b="0" i="0">
                <a:solidFill>
                  <a:srgbClr val="000000"/>
                </a:solidFill>
                <a:effectLst/>
              </a:rPr>
              <a:t>length of time between the offences and the report</a:t>
            </a:r>
          </a:p>
          <a:p>
            <a:pPr algn="l">
              <a:buFont typeface="Arial" panose="020B0604020202020204" pitchFamily="34" charset="0"/>
              <a:buChar char="•"/>
            </a:pPr>
            <a:r>
              <a:rPr lang="en-GB" sz="2400" b="0" i="0">
                <a:solidFill>
                  <a:srgbClr val="000000"/>
                </a:solidFill>
                <a:effectLst/>
              </a:rPr>
              <a:t>alleged offending occurring over a long period of time.</a:t>
            </a:r>
          </a:p>
          <a:p>
            <a:pPr marL="0" indent="0" algn="l">
              <a:buNone/>
            </a:pPr>
            <a:r>
              <a:rPr lang="en-GB" sz="2400">
                <a:solidFill>
                  <a:srgbClr val="000000"/>
                </a:solidFill>
              </a:rPr>
              <a:t>(College of Policing, 2023) </a:t>
            </a:r>
            <a:endParaRPr lang="en-GB" sz="2400" b="0" i="0">
              <a:solidFill>
                <a:srgbClr val="000000"/>
              </a:solidFill>
              <a:effectLst/>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spTree>
    <p:extLst>
      <p:ext uri="{BB962C8B-B14F-4D97-AF65-F5344CB8AC3E}">
        <p14:creationId xmlns:p14="http://schemas.microsoft.com/office/powerpoint/2010/main" val="1552554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973E9E-379C-2774-BB58-0B2A73F2A6B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3874C8-7A97-8147-3DEA-E0F99FD484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F5D78BD-5B65-3C00-3C5D-28904D6F5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7D1D659-E5DA-D35B-F286-4796B3AB7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1049DF9-E1DE-A533-6D31-09D121A3E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0F5FD6A-C29D-7ACA-5456-EFD4A8B55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4CBE6C-3B33-D7C8-41BD-6248626C3220}"/>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Conspiracy</a:t>
            </a:r>
          </a:p>
        </p:txBody>
      </p:sp>
      <p:sp>
        <p:nvSpPr>
          <p:cNvPr id="3" name="Content Placeholder 2">
            <a:extLst>
              <a:ext uri="{FF2B5EF4-FFF2-40B4-BE49-F238E27FC236}">
                <a16:creationId xmlns:a16="http://schemas.microsoft.com/office/drawing/2014/main" id="{05555D1E-6505-ED0F-C2F3-4775DA536301}"/>
              </a:ext>
            </a:extLst>
          </p:cNvPr>
          <p:cNvSpPr>
            <a:spLocks noGrp="1"/>
          </p:cNvSpPr>
          <p:nvPr>
            <p:ph idx="1"/>
          </p:nvPr>
        </p:nvSpPr>
        <p:spPr>
          <a:xfrm>
            <a:off x="691376" y="2050566"/>
            <a:ext cx="1083898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b="0" i="0">
                <a:solidFill>
                  <a:srgbClr val="1E1E1E"/>
                </a:solidFill>
                <a:effectLst/>
              </a:rPr>
              <a:t>if a person agrees with any other person or persons that a course of conduct shall be pursued which will necessarily amount to or involve the commission of any offence or offences by one or more of the parties to the agreement if the agreement is carried out in accordance with their intentions, he is guilty of conspiracy to commit the offence or offences in question (Criminal Law Act, 1977). </a:t>
            </a:r>
            <a:endParaRPr lang="en-GB" sz="2400" i="0">
              <a:solidFill>
                <a:srgbClr val="000000"/>
              </a:solidFill>
              <a:effectLst/>
            </a:endParaRPr>
          </a:p>
        </p:txBody>
      </p:sp>
    </p:spTree>
    <p:extLst>
      <p:ext uri="{BB962C8B-B14F-4D97-AF65-F5344CB8AC3E}">
        <p14:creationId xmlns:p14="http://schemas.microsoft.com/office/powerpoint/2010/main" val="126668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428764A-97B1-F544-B969-A272844D2CA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DC5F345-F203-422D-0789-9FEB488E0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DFDA867-2DA6-1AC6-B23F-799CA2FB61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7AFB862-1A03-27DE-63F5-7FB77E9AF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46502E-B2A4-C8AA-8008-23DEBA65A1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27D4BC4-5A38-31CB-E96D-190F099B4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5C2CA-1294-3A89-27AC-02EEE01A00D4}"/>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a:t>
            </a:r>
          </a:p>
        </p:txBody>
      </p:sp>
      <p:sp>
        <p:nvSpPr>
          <p:cNvPr id="3" name="Content Placeholder 2">
            <a:extLst>
              <a:ext uri="{FF2B5EF4-FFF2-40B4-BE49-F238E27FC236}">
                <a16:creationId xmlns:a16="http://schemas.microsoft.com/office/drawing/2014/main" id="{A6A42569-FB4D-4820-F442-FAAFA1EBE32C}"/>
              </a:ext>
            </a:extLst>
          </p:cNvPr>
          <p:cNvSpPr>
            <a:spLocks noGrp="1"/>
          </p:cNvSpPr>
          <p:nvPr>
            <p:ph idx="1"/>
          </p:nvPr>
        </p:nvSpPr>
        <p:spPr>
          <a:xfrm>
            <a:off x="691376" y="2050566"/>
            <a:ext cx="6356195" cy="4350233"/>
          </a:xfrm>
        </p:spPr>
        <p:txBody>
          <a:bodyPr anchor="ctr">
            <a:no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kumimoji="0" lang="en-GB" sz="2400" b="0" i="0" u="none" strike="noStrike" kern="1200" cap="none" spc="0" normalizeH="0" baseline="0" noProof="0">
                <a:ln>
                  <a:noFill/>
                </a:ln>
                <a:effectLst/>
                <a:uLnTx/>
                <a:uFillTx/>
                <a:ea typeface="+mn-ea"/>
                <a:cs typeface="Arial" panose="020B0604020202020204" pitchFamily="34" charset="0"/>
              </a:rPr>
              <a:t>Organised Crime is defined as planned and co-ordinated criminal behaviour and conduct by people working together on a continuing basis. Their motivation is often, but not always, financial gain. Organised crime in this and other countries recognises neither national borders nor national interests (CPS, 2022).</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pic>
        <p:nvPicPr>
          <p:cNvPr id="4" name="Picture 3">
            <a:extLst>
              <a:ext uri="{FF2B5EF4-FFF2-40B4-BE49-F238E27FC236}">
                <a16:creationId xmlns:a16="http://schemas.microsoft.com/office/drawing/2014/main" id="{9D5BAB5B-937C-5F5C-E118-C2BDF75D19E2}"/>
              </a:ext>
            </a:extLst>
          </p:cNvPr>
          <p:cNvPicPr>
            <a:picLocks noChangeAspect="1"/>
          </p:cNvPicPr>
          <p:nvPr/>
        </p:nvPicPr>
        <p:blipFill>
          <a:blip r:embed="rId2"/>
          <a:stretch>
            <a:fillRect/>
          </a:stretch>
        </p:blipFill>
        <p:spPr>
          <a:xfrm>
            <a:off x="7315200" y="2571750"/>
            <a:ext cx="4033835" cy="2892790"/>
          </a:xfrm>
          <a:prstGeom prst="rect">
            <a:avLst/>
          </a:prstGeom>
        </p:spPr>
      </p:pic>
    </p:spTree>
    <p:extLst>
      <p:ext uri="{BB962C8B-B14F-4D97-AF65-F5344CB8AC3E}">
        <p14:creationId xmlns:p14="http://schemas.microsoft.com/office/powerpoint/2010/main" val="7497516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6381F38-EB1E-AFE2-40B8-27E972C2485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98A87F-3C37-567F-15F0-C3202F40D8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C90DEA9-AF64-8AB4-EC23-56F2F1F3C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F45EEA3-3194-8FB4-F604-13952E13DF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0D69FD-1520-8F9A-03D1-911D546AE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39C1565-707B-A5E2-5796-2396EE8B47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B0454-A3E4-491B-371F-55A2801E6F22}"/>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Serious and Organised Crime </a:t>
            </a:r>
          </a:p>
        </p:txBody>
      </p:sp>
      <p:sp>
        <p:nvSpPr>
          <p:cNvPr id="3" name="Content Placeholder 2">
            <a:extLst>
              <a:ext uri="{FF2B5EF4-FFF2-40B4-BE49-F238E27FC236}">
                <a16:creationId xmlns:a16="http://schemas.microsoft.com/office/drawing/2014/main" id="{6E478278-4118-0F31-EA07-0EA3CCF32766}"/>
              </a:ext>
            </a:extLst>
          </p:cNvPr>
          <p:cNvSpPr>
            <a:spLocks noGrp="1"/>
          </p:cNvSpPr>
          <p:nvPr>
            <p:ph idx="1"/>
          </p:nvPr>
        </p:nvSpPr>
        <p:spPr>
          <a:xfrm>
            <a:off x="691376" y="2050566"/>
            <a:ext cx="10838985" cy="4350233"/>
          </a:xfrm>
        </p:spPr>
        <p:txBody>
          <a:bodyPr anchor="ctr">
            <a:noAutofit/>
          </a:bodyPr>
          <a:lstStyle/>
          <a:p>
            <a:pPr marL="0" marR="0" lvl="0" indent="0" algn="l" defTabSz="457200" rtl="0" eaLnBrk="1" fontAlgn="auto" latinLnBrk="0" hangingPunct="1">
              <a:lnSpc>
                <a:spcPct val="150000"/>
              </a:lnSpc>
              <a:spcBef>
                <a:spcPts val="0"/>
              </a:spcBef>
              <a:spcAft>
                <a:spcPts val="0"/>
              </a:spcAft>
              <a:buClrTx/>
              <a:buSzTx/>
              <a:buFontTx/>
              <a:buNone/>
              <a:tabLst/>
              <a:defRPr/>
            </a:pPr>
            <a:r>
              <a:rPr lang="en-GB" sz="2400" b="0" i="0">
                <a:solidFill>
                  <a:srgbClr val="393939"/>
                </a:solidFill>
                <a:effectLst/>
              </a:rPr>
              <a:t>Serious and organised crime (SOC) is criminal activity that is planned, coordinated and committed by people working individually, in groups, or as part of transnational networks. It usually centres on acquiring money, profit, influence and power. Sexual gratification is also a motivator in some cases. Such offences are often committed by organised crime groups (OCGs), who use violence, corruption and intimidation to protect their criminal activities.</a:t>
            </a:r>
          </a:p>
          <a:p>
            <a:pPr marL="0" marR="0" lvl="0" indent="0" algn="l" defTabSz="457200" rtl="0" eaLnBrk="1" fontAlgn="auto" latinLnBrk="0" hangingPunct="1">
              <a:lnSpc>
                <a:spcPct val="150000"/>
              </a:lnSpc>
              <a:spcBef>
                <a:spcPts val="0"/>
              </a:spcBef>
              <a:spcAft>
                <a:spcPts val="0"/>
              </a:spcAft>
              <a:buClrTx/>
              <a:buSzTx/>
              <a:buFontTx/>
              <a:buNone/>
              <a:tabLst/>
              <a:defRPr/>
            </a:pPr>
            <a:r>
              <a:rPr lang="en-GB" sz="2400">
                <a:solidFill>
                  <a:srgbClr val="393939"/>
                </a:solidFill>
              </a:rPr>
              <a:t>(House of Lords 2025)</a:t>
            </a:r>
            <a:endParaRPr lang="en-GB" sz="2400" i="0">
              <a:solidFill>
                <a:srgbClr val="000000"/>
              </a:solidFill>
              <a:effectLst/>
            </a:endParaRPr>
          </a:p>
        </p:txBody>
      </p:sp>
    </p:spTree>
    <p:extLst>
      <p:ext uri="{BB962C8B-B14F-4D97-AF65-F5344CB8AC3E}">
        <p14:creationId xmlns:p14="http://schemas.microsoft.com/office/powerpoint/2010/main" val="17789724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FF5F7F7-DF2A-FE98-6F98-AAF19C089C2E}"/>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8AB68DB-8DB4-C523-5B25-7F15A5A1BB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FB9CBBF-92BD-308C-014D-397EB7B135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AC8BD1-98CA-7158-0C0A-5630D4E1B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58E4CB3-4A88-1834-B8A0-6ED6CBE5E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9EAB544-3318-E62A-8A36-4993AF7A1D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641FAF-A6D1-A620-2FB5-BE85AC829090}"/>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Group (OCG)</a:t>
            </a:r>
          </a:p>
        </p:txBody>
      </p:sp>
      <p:sp>
        <p:nvSpPr>
          <p:cNvPr id="3" name="Content Placeholder 2">
            <a:extLst>
              <a:ext uri="{FF2B5EF4-FFF2-40B4-BE49-F238E27FC236}">
                <a16:creationId xmlns:a16="http://schemas.microsoft.com/office/drawing/2014/main" id="{C236B72E-3CCD-D5FD-FEDF-00126DAC20AD}"/>
              </a:ext>
            </a:extLst>
          </p:cNvPr>
          <p:cNvSpPr>
            <a:spLocks noGrp="1"/>
          </p:cNvSpPr>
          <p:nvPr>
            <p:ph idx="1"/>
          </p:nvPr>
        </p:nvSpPr>
        <p:spPr>
          <a:xfrm>
            <a:off x="691376" y="2050566"/>
            <a:ext cx="10838985" cy="4350233"/>
          </a:xfrm>
        </p:spPr>
        <p:txBody>
          <a:bodyPr anchor="ctr">
            <a:noAutofit/>
          </a:bodyPr>
          <a:lstStyle/>
          <a:p>
            <a:pPr marL="0" indent="0" defTabSz="457200">
              <a:lnSpc>
                <a:spcPct val="150000"/>
              </a:lnSpc>
              <a:spcBef>
                <a:spcPts val="0"/>
              </a:spcBef>
              <a:buNone/>
              <a:defRPr/>
            </a:pPr>
            <a:r>
              <a:rPr lang="en-GB" sz="2400">
                <a:solidFill>
                  <a:srgbClr val="393939"/>
                </a:solidFill>
              </a:rPr>
              <a:t>An OCG is defined by Section 45(6) of the Serious Crime Act 2015 as a group which :</a:t>
            </a:r>
          </a:p>
          <a:p>
            <a:pPr marL="0" indent="0" defTabSz="457200">
              <a:lnSpc>
                <a:spcPct val="150000"/>
              </a:lnSpc>
              <a:spcBef>
                <a:spcPts val="0"/>
              </a:spcBef>
              <a:buNone/>
              <a:defRPr/>
            </a:pPr>
            <a:r>
              <a:rPr lang="en-GB" sz="2400">
                <a:solidFill>
                  <a:srgbClr val="393939"/>
                </a:solidFill>
              </a:rPr>
              <a:t>Has as its purpose, or one of its purposes, the carrying out of criminal activities, and</a:t>
            </a:r>
          </a:p>
          <a:p>
            <a:pPr marL="0" indent="0" defTabSz="457200">
              <a:lnSpc>
                <a:spcPct val="150000"/>
              </a:lnSpc>
              <a:spcBef>
                <a:spcPts val="0"/>
              </a:spcBef>
              <a:buNone/>
              <a:defRPr/>
            </a:pPr>
            <a:r>
              <a:rPr lang="en-GB" sz="2400">
                <a:solidFill>
                  <a:srgbClr val="393939"/>
                </a:solidFill>
              </a:rPr>
              <a:t>Consists of three or more people who agree to act together to further that purpose. </a:t>
            </a:r>
          </a:p>
          <a:p>
            <a:pPr marL="0" indent="0" defTabSz="457200">
              <a:lnSpc>
                <a:spcPct val="150000"/>
              </a:lnSpc>
              <a:spcBef>
                <a:spcPts val="0"/>
              </a:spcBef>
              <a:buNone/>
              <a:defRPr/>
            </a:pPr>
            <a:r>
              <a:rPr lang="en-GB" sz="2400">
                <a:solidFill>
                  <a:srgbClr val="393939"/>
                </a:solidFill>
              </a:rPr>
              <a:t>It is not necessary for the individuals participating to know each other (Section 45(7)</a:t>
            </a:r>
          </a:p>
        </p:txBody>
      </p:sp>
    </p:spTree>
    <p:extLst>
      <p:ext uri="{BB962C8B-B14F-4D97-AF65-F5344CB8AC3E}">
        <p14:creationId xmlns:p14="http://schemas.microsoft.com/office/powerpoint/2010/main" val="21526879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1FD896-2325-570F-71E4-84320F24264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C6449F-334E-963D-CF10-D3C378BC23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208D011-286D-928A-DD47-C78B7ACE7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F3EBE77-488D-DBDB-F04A-E365B52154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932221-B81B-B912-EED3-2B22767D53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EB7430-2C1D-2280-EB16-3D867CCFE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FBEC2-D9C8-0376-FF54-7566AA05831A}"/>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What does an OCG look like? </a:t>
            </a:r>
          </a:p>
        </p:txBody>
      </p:sp>
      <p:sp>
        <p:nvSpPr>
          <p:cNvPr id="3" name="Content Placeholder 2">
            <a:extLst>
              <a:ext uri="{FF2B5EF4-FFF2-40B4-BE49-F238E27FC236}">
                <a16:creationId xmlns:a16="http://schemas.microsoft.com/office/drawing/2014/main" id="{2B6FCDB3-0DCF-726C-E6A2-E26C9F1DBFB3}"/>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231F20"/>
                </a:solidFill>
                <a:latin typeface="Aptos"/>
                <a:cs typeface="Arial"/>
              </a:rPr>
              <a:t>OCGs all operate differently depending upon the criminality they are involved in</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They may have different group structures.</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Some OCGs are extremely well organised with high levels of capability, and some can run networks that undertake criminal activity across international, national and county borders.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rial"/>
                <a:cs typeface="Arial"/>
              </a:rPr>
              <a:t>There is evidence that some OCG’s may engage with other OCGs to carry out their criminality. </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231F20"/>
                </a:solidFill>
                <a:latin typeface="Arial"/>
                <a:cs typeface="Arial"/>
              </a:rPr>
              <a:t>Some work at a lower level. </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231F20"/>
                </a:solidFill>
                <a:latin typeface="Arial"/>
                <a:cs typeface="Arial"/>
              </a:rPr>
              <a:t>Some OCGs are loose networks who socialise and offend together</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231F20"/>
                </a:solidFill>
                <a:latin typeface="Arial"/>
                <a:cs typeface="Arial"/>
              </a:rPr>
              <a:t>Others involve smaller groups who each have a specific role to play, such as in the supply and distribution of drugs, and others bridge the gap between terrorism and organised criminality</a:t>
            </a:r>
            <a:endParaRPr lang="en-US" sz="2400">
              <a:solidFill>
                <a:srgbClr val="231F20"/>
              </a:solidFill>
              <a:latin typeface="Arial"/>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6798550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0DDC32-5DFD-BAD4-872A-D50F78B6A7F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67217B-E248-9EAA-79EA-6ABEFE496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0D4AACD-EE39-A5B0-01EE-26EDC2C7FE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FE84DBE-80BE-7EF0-AB59-EE91685388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19344A7-DEAB-56F9-F6D5-ADEAAB7871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AEC0CE4-E380-FCAC-DD36-2D1EAC952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BA108F-7570-C135-3383-F89F54266931}"/>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Group (OCG) activities</a:t>
            </a:r>
          </a:p>
        </p:txBody>
      </p:sp>
      <p:sp>
        <p:nvSpPr>
          <p:cNvPr id="3" name="Content Placeholder 2">
            <a:extLst>
              <a:ext uri="{FF2B5EF4-FFF2-40B4-BE49-F238E27FC236}">
                <a16:creationId xmlns:a16="http://schemas.microsoft.com/office/drawing/2014/main" id="{5CB56A5E-564A-B967-3B0B-EF5E9636179C}"/>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231F20"/>
                </a:solidFill>
                <a:latin typeface="Aptos"/>
                <a:cs typeface="Arial"/>
              </a:rPr>
              <a:t>Supply and distribution of drugs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Organised child sexual exploitation, including the sharing of indecent images of children online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Human trafficking and modern slavery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Fraud and other forms of financial crime</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Supply of firearms or other weapons and counterfeit goods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Cyber crime and cyber-enabled crime, including online grooming, harassment and stalking.</a:t>
            </a:r>
            <a:endParaRPr lang="en-US"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2195879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595BD8E-333E-563F-21FC-63524DD3D413}"/>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153F58-7251-558F-1B32-CFE683FA1C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5593759-597C-AF5F-61AD-FC376503E8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EC78C2E-E4F6-A723-FEE9-3353AA958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D6E3D52-4318-821C-CCBA-5843B43DDD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C5CB6EB-1672-FE69-D814-6BFDF91F6E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9253E5-A6BF-E0EE-EFD4-4E96119A6E2B}"/>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Organised Crime Group (OCG) activities</a:t>
            </a:r>
          </a:p>
        </p:txBody>
      </p:sp>
      <p:sp>
        <p:nvSpPr>
          <p:cNvPr id="3" name="Content Placeholder 2">
            <a:extLst>
              <a:ext uri="{FF2B5EF4-FFF2-40B4-BE49-F238E27FC236}">
                <a16:creationId xmlns:a16="http://schemas.microsoft.com/office/drawing/2014/main" id="{BE495FF8-538B-C892-9391-5354E3A45FD5}"/>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231F20"/>
                </a:solidFill>
                <a:latin typeface="Aptos"/>
                <a:cs typeface="Arial"/>
              </a:rPr>
              <a:t>Takes places within local communities, across local borders, nationally and internationally (County Lines)</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Is dynamic and opportunistic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Is perpetrated by groups of networks of individuals that collaborate to establish criminal networks and build resilient and profitable organisations </a:t>
            </a:r>
            <a:endParaRPr lang="en-US"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1533207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35B9AFE-B555-2554-F5DD-87EC14FBC6A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67418A8-CE1B-35DF-E40A-40460325C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80CF216-B75C-618B-24B0-04E12D1FA2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383D561-6BF4-619B-AFEB-BD5AC8779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E22BE6E-57E5-92D5-C28E-F545B2F63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7CEA23B-EF2D-8837-F1AF-4D24C1ED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7AFC29-4C6A-A9F2-B513-B765CA1CED75}"/>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County Lines</a:t>
            </a:r>
            <a:endParaRPr lang="en-US"/>
          </a:p>
        </p:txBody>
      </p:sp>
      <p:sp>
        <p:nvSpPr>
          <p:cNvPr id="3" name="Content Placeholder 2">
            <a:extLst>
              <a:ext uri="{FF2B5EF4-FFF2-40B4-BE49-F238E27FC236}">
                <a16:creationId xmlns:a16="http://schemas.microsoft.com/office/drawing/2014/main" id="{83AE55A6-130D-AF0B-0AF5-FD6E76E18BEC}"/>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333333"/>
                </a:solidFill>
                <a:latin typeface="Arial"/>
                <a:cs typeface="Arial"/>
              </a:rPr>
              <a:t>County Lines is where illegal drugs are transported from one area to another, often across police and local authority boundaries (although not exclusively), usually by children or vulnerable people who are coerced into it by gangs. </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333333"/>
                </a:solidFill>
                <a:latin typeface="Arial"/>
                <a:cs typeface="Arial"/>
              </a:rPr>
              <a:t>The ‘County Line’ is the mobile phone line used to take the orders of drugs.</a:t>
            </a:r>
            <a:endParaRPr lang="en-US" sz="2400">
              <a:solidFill>
                <a:srgbClr val="231F20"/>
              </a:solidFill>
              <a:latin typeface="Arial"/>
              <a:cs typeface="Arial"/>
            </a:endParaRPr>
          </a:p>
          <a:p>
            <a:pPr marL="285750" indent="-285750" defTabSz="457200">
              <a:lnSpc>
                <a:spcPts val="2400"/>
              </a:lnSpc>
              <a:buFont typeface="Arial,Sans-Serif"/>
              <a:buChar char="•"/>
              <a:defRPr/>
            </a:pPr>
            <a:r>
              <a:rPr lang="en-GB" sz="2400">
                <a:solidFill>
                  <a:srgbClr val="333333"/>
                </a:solidFill>
                <a:latin typeface="Arial"/>
                <a:cs typeface="Arial"/>
              </a:rPr>
              <a:t>Importing areas (areas where the drugs are taken to) are reporting increased levels of violence and weapons-related crimes as a result of this trend.</a:t>
            </a:r>
            <a:endParaRPr lang="en-GB" sz="2400">
              <a:solidFill>
                <a:srgbClr val="231F20"/>
              </a:solidFill>
              <a:latin typeface="Arial"/>
              <a:cs typeface="Arial"/>
            </a:endParaRPr>
          </a:p>
          <a:p>
            <a:pPr marL="0" indent="0" defTabSz="457200">
              <a:lnSpc>
                <a:spcPts val="2400"/>
              </a:lnSpc>
              <a:buNone/>
              <a:defRPr/>
            </a:pPr>
            <a:endParaRPr lang="en-GB"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31211162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E7D4253-9B67-9E47-F4DF-CE30422F7F3B}"/>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4EA4818-489B-7DEA-F9A6-8FD1443C4B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5DFFFEF-BE94-AF44-4700-1D1C6D388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9422B87-CDE7-4088-402C-4FD5695E1A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2BF16E3-6C16-21A7-2F31-31214955B9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57E6995-7ACB-CDF5-3BB4-A2581EC97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68383-E297-7CF4-96F8-B2CB8B4CB8F6}"/>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Gang or OCG?</a:t>
            </a:r>
            <a:endParaRPr lang="en-US"/>
          </a:p>
        </p:txBody>
      </p:sp>
      <p:sp>
        <p:nvSpPr>
          <p:cNvPr id="3" name="Content Placeholder 2">
            <a:extLst>
              <a:ext uri="{FF2B5EF4-FFF2-40B4-BE49-F238E27FC236}">
                <a16:creationId xmlns:a16="http://schemas.microsoft.com/office/drawing/2014/main" id="{775273FF-83DE-33F7-2034-D30B104F1237}"/>
              </a:ext>
            </a:extLst>
          </p:cNvPr>
          <p:cNvSpPr>
            <a:spLocks noGrp="1"/>
          </p:cNvSpPr>
          <p:nvPr>
            <p:ph idx="1"/>
          </p:nvPr>
        </p:nvSpPr>
        <p:spPr>
          <a:xfrm>
            <a:off x="691376" y="2050566"/>
            <a:ext cx="10838985" cy="4350233"/>
          </a:xfrm>
        </p:spPr>
        <p:txBody>
          <a:bodyPr anchor="ctr">
            <a:noAutofit/>
          </a:bodyPr>
          <a:lstStyle/>
          <a:p>
            <a:pPr marL="285750" indent="-285750" defTabSz="457200">
              <a:lnSpc>
                <a:spcPts val="2400"/>
              </a:lnSpc>
              <a:buFont typeface="Arial,Sans-Serif"/>
              <a:buChar char="•"/>
              <a:defRPr/>
            </a:pPr>
            <a:r>
              <a:rPr lang="en-GB" sz="2400">
                <a:solidFill>
                  <a:srgbClr val="231F20"/>
                </a:solidFill>
                <a:latin typeface="Aptos"/>
                <a:cs typeface="Arial"/>
              </a:rPr>
              <a:t>There is significant overlap across the activities of OCGs and urban street gangs and many gangs evolve into OCGs. </a:t>
            </a:r>
            <a:endParaRPr lang="en-US" sz="2400">
              <a:solidFill>
                <a:srgbClr val="231F20"/>
              </a:solidFill>
              <a:latin typeface="Aptos"/>
              <a:cs typeface="Arial"/>
            </a:endParaRPr>
          </a:p>
          <a:p>
            <a:pPr marL="285750" indent="-285750" defTabSz="457200">
              <a:lnSpc>
                <a:spcPts val="2400"/>
              </a:lnSpc>
              <a:buFont typeface="Arial,Sans-Serif"/>
              <a:buChar char="•"/>
              <a:defRPr/>
            </a:pPr>
            <a:r>
              <a:rPr lang="en-GB" sz="2400">
                <a:solidFill>
                  <a:srgbClr val="231F20"/>
                </a:solidFill>
                <a:latin typeface="Aptos"/>
                <a:cs typeface="Arial"/>
              </a:rPr>
              <a:t>Gangs tend to be less organised and more concerned with perpetuating a threat of violence or harm across a particular area related to the gangs core activities.</a:t>
            </a:r>
            <a:endParaRPr lang="en-US" sz="2400">
              <a:solidFill>
                <a:srgbClr val="231F20"/>
              </a:solidFill>
              <a:latin typeface="Aptos"/>
              <a:cs typeface="Arial"/>
            </a:endParaRPr>
          </a:p>
          <a:p>
            <a:pPr marL="285750" indent="-285750" defTabSz="457200">
              <a:lnSpc>
                <a:spcPts val="2400"/>
              </a:lnSpc>
              <a:buFont typeface="Arial,Sans-Serif"/>
              <a:buChar char="•"/>
              <a:defRPr/>
            </a:pPr>
            <a:endParaRPr lang="en-GB" sz="2400">
              <a:solidFill>
                <a:srgbClr val="333333"/>
              </a:solidFill>
              <a:latin typeface="Arial"/>
              <a:cs typeface="Arial"/>
            </a:endParaRPr>
          </a:p>
          <a:p>
            <a:pPr marL="0" indent="0" defTabSz="457200">
              <a:lnSpc>
                <a:spcPts val="2400"/>
              </a:lnSpc>
              <a:buNone/>
              <a:defRPr/>
            </a:pPr>
            <a:endParaRPr lang="en-GB" sz="2400">
              <a:solidFill>
                <a:srgbClr val="231F20"/>
              </a:solidFill>
              <a:latin typeface="Aptos"/>
              <a:cs typeface="Arial"/>
            </a:endParaRPr>
          </a:p>
          <a:p>
            <a:pPr marL="0" indent="0" defTabSz="457200">
              <a:lnSpc>
                <a:spcPct val="150000"/>
              </a:lnSpc>
              <a:spcBef>
                <a:spcPts val="0"/>
              </a:spcBef>
              <a:buNone/>
              <a:defRPr/>
            </a:pPr>
            <a:endParaRPr lang="en-GB" sz="2400">
              <a:solidFill>
                <a:srgbClr val="393939"/>
              </a:solidFill>
            </a:endParaRPr>
          </a:p>
        </p:txBody>
      </p:sp>
    </p:spTree>
    <p:extLst>
      <p:ext uri="{BB962C8B-B14F-4D97-AF65-F5344CB8AC3E}">
        <p14:creationId xmlns:p14="http://schemas.microsoft.com/office/powerpoint/2010/main" val="6014787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C39143-25EE-E246-3EBB-929B388744A9}"/>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13D3232-0261-880B-7B69-CAAD2AACC1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16B8587-4B8C-EAC3-2AC4-C3CB96BC9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D291FC9-C339-2D2C-DD7E-2DC2372163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2BB1AD5-7DDD-DEF3-4E6A-B9B7B7F87B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5672A11-CE97-9599-D340-9B6BE0C6C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4EA378-CC38-4742-9063-7078723ADDBE}"/>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Some Statistics</a:t>
            </a:r>
          </a:p>
        </p:txBody>
      </p:sp>
      <p:sp>
        <p:nvSpPr>
          <p:cNvPr id="3" name="Content Placeholder 2">
            <a:extLst>
              <a:ext uri="{FF2B5EF4-FFF2-40B4-BE49-F238E27FC236}">
                <a16:creationId xmlns:a16="http://schemas.microsoft.com/office/drawing/2014/main" id="{7001137A-6D92-AC3F-76F6-73A821C433E4}"/>
              </a:ext>
            </a:extLst>
          </p:cNvPr>
          <p:cNvSpPr>
            <a:spLocks noGrp="1"/>
          </p:cNvSpPr>
          <p:nvPr>
            <p:ph idx="1"/>
          </p:nvPr>
        </p:nvSpPr>
        <p:spPr>
          <a:xfrm>
            <a:off x="245328" y="2050566"/>
            <a:ext cx="6266984" cy="4350233"/>
          </a:xfrm>
        </p:spPr>
        <p:txBody>
          <a:bodyPr anchor="ct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In December 2013 it was estimated that there were 36,000 organised criminals in 5,300 groups affecting the UK (CPS, 2022)</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a:solidFill>
                <a:prstClr val="black"/>
              </a:solidFill>
              <a:latin typeface="Aptos" panose="02110004020202020204"/>
              <a:cs typeface="Arial" panose="020B0604020202020204" pitchFamily="34" charset="0"/>
            </a:endParaRPr>
          </a:p>
          <a:p>
            <a:pPr marL="0" indent="0" defTabSz="457200">
              <a:lnSpc>
                <a:spcPct val="100000"/>
              </a:lnSpc>
              <a:spcBef>
                <a:spcPts val="0"/>
              </a:spcBef>
              <a:buNone/>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In 2019 the National Audit Office reported </a:t>
            </a:r>
            <a:r>
              <a:rPr lang="en-GB" sz="2400">
                <a:solidFill>
                  <a:prstClr val="black"/>
                </a:solidFill>
                <a:latin typeface="Aptos" panose="02110004020202020204"/>
                <a:cs typeface="Arial"/>
              </a:rPr>
              <a:t>the </a:t>
            </a: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figure </a:t>
            </a:r>
            <a:r>
              <a:rPr lang="en-GB" sz="2400">
                <a:solidFill>
                  <a:prstClr val="black"/>
                </a:solidFill>
                <a:latin typeface="Aptos" panose="02110004020202020204"/>
                <a:cs typeface="Arial"/>
              </a:rPr>
              <a:t>to be </a:t>
            </a: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4500 groups</a:t>
            </a:r>
            <a:r>
              <a:rPr lang="en-GB" sz="2400">
                <a:solidFill>
                  <a:prstClr val="black"/>
                </a:solidFill>
                <a:latin typeface="Aptos" panose="02110004020202020204"/>
                <a:cs typeface="Arial"/>
              </a:rPr>
              <a:t> whilst the NCA report that there are 4772 groups with 59000 criminals. </a:t>
            </a:r>
            <a:endParaRPr lang="en-GB" sz="2400" b="0" i="0" u="none" strike="noStrike" kern="1200" cap="none" spc="0" normalizeH="0" baseline="0" noProof="0">
              <a:ln>
                <a:noFill/>
              </a:ln>
              <a:solidFill>
                <a:prstClr val="black"/>
              </a:solidFill>
              <a:effectLst/>
              <a:uLnTx/>
              <a:uFillTx/>
              <a:latin typeface="Aptos" panose="02110004020202020204"/>
              <a:cs typeface="Arial"/>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a:solidFill>
                <a:prstClr val="black"/>
              </a:solidFill>
              <a:latin typeface="Aptos" panose="02110004020202020204"/>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The social and economic impact of SOC in the UK </a:t>
            </a:r>
            <a:r>
              <a:rPr lang="en-GB" sz="2400">
                <a:solidFill>
                  <a:prstClr val="black"/>
                </a:solidFill>
                <a:latin typeface="Aptos" panose="02110004020202020204"/>
                <a:cs typeface="Arial"/>
              </a:rPr>
              <a:t>w</a:t>
            </a:r>
            <a:r>
              <a:rPr kumimoji="0" lang="en-GB" sz="2400" b="0" i="0" u="none" strike="noStrike" kern="1200" cap="none" spc="0" normalizeH="0" baseline="0" noProof="0">
                <a:ln>
                  <a:noFill/>
                </a:ln>
                <a:solidFill>
                  <a:prstClr val="black"/>
                </a:solidFill>
                <a:effectLst/>
                <a:uLnTx/>
                <a:uFillTx/>
                <a:latin typeface="Aptos" panose="02110004020202020204"/>
                <a:ea typeface="+mn-ea"/>
                <a:cs typeface="Arial"/>
              </a:rPr>
              <a:t>as £37bn in 2015 – 2016. </a:t>
            </a:r>
            <a:endParaRPr lang="en-GB" sz="2400" b="0" i="0" u="none" strike="noStrike" kern="1200" cap="none" spc="0" normalizeH="0" baseline="0" noProof="0">
              <a:ln>
                <a:noFill/>
              </a:ln>
              <a:solidFill>
                <a:prstClr val="black"/>
              </a:solidFill>
              <a:effectLst/>
              <a:uLnTx/>
              <a:uFillTx/>
              <a:latin typeface="Aptos" panose="02110004020202020204"/>
              <a:cs typeface="Arial"/>
            </a:endParaRP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pic>
        <p:nvPicPr>
          <p:cNvPr id="5" name="Picture 4">
            <a:extLst>
              <a:ext uri="{FF2B5EF4-FFF2-40B4-BE49-F238E27FC236}">
                <a16:creationId xmlns:a16="http://schemas.microsoft.com/office/drawing/2014/main" id="{2CB672FF-D0D9-F633-61C2-51096B920F15}"/>
              </a:ext>
            </a:extLst>
          </p:cNvPr>
          <p:cNvPicPr>
            <a:picLocks noChangeAspect="1"/>
          </p:cNvPicPr>
          <p:nvPr/>
        </p:nvPicPr>
        <p:blipFill>
          <a:blip r:embed="rId2"/>
          <a:stretch>
            <a:fillRect/>
          </a:stretch>
        </p:blipFill>
        <p:spPr>
          <a:xfrm>
            <a:off x="6675188" y="2003667"/>
            <a:ext cx="5166760" cy="3438128"/>
          </a:xfrm>
          <a:prstGeom prst="rect">
            <a:avLst/>
          </a:prstGeom>
        </p:spPr>
      </p:pic>
    </p:spTree>
    <p:extLst>
      <p:ext uri="{BB962C8B-B14F-4D97-AF65-F5344CB8AC3E}">
        <p14:creationId xmlns:p14="http://schemas.microsoft.com/office/powerpoint/2010/main" val="3790647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5718D51-041E-9E7B-3B8C-F86D2186D0A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E7FA8EE-F136-45CE-2472-007359C9AC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0A1D01-FE47-C5CB-47F8-63D6B198C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77FDB0-2E4D-6140-5D0D-782D202557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9E1CA2E-AB2A-5AB0-83EA-2A8272EDD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480CA72-FEA6-87AA-F43F-AE7E24467C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D69DC1-1ECB-8B8E-4C14-75AC471DB528}"/>
              </a:ext>
            </a:extLst>
          </p:cNvPr>
          <p:cNvSpPr>
            <a:spLocks noGrp="1"/>
          </p:cNvSpPr>
          <p:nvPr>
            <p:ph type="title"/>
          </p:nvPr>
        </p:nvSpPr>
        <p:spPr>
          <a:xfrm>
            <a:off x="1371599" y="294538"/>
            <a:ext cx="9895951" cy="1033669"/>
          </a:xfrm>
        </p:spPr>
        <p:txBody>
          <a:bodyPr>
            <a:normAutofit/>
          </a:bodyPr>
          <a:lstStyle/>
          <a:p>
            <a:endParaRPr lang="en-GB" sz="4000">
              <a:solidFill>
                <a:schemeClr val="bg1"/>
              </a:solidFill>
            </a:endParaRPr>
          </a:p>
        </p:txBody>
      </p:sp>
      <p:pic>
        <p:nvPicPr>
          <p:cNvPr id="4" name="Content Placeholder 3">
            <a:extLst>
              <a:ext uri="{FF2B5EF4-FFF2-40B4-BE49-F238E27FC236}">
                <a16:creationId xmlns:a16="http://schemas.microsoft.com/office/drawing/2014/main" id="{657FE078-2964-8B4D-8C5C-B1A2EE973277}"/>
              </a:ext>
            </a:extLst>
          </p:cNvPr>
          <p:cNvPicPr>
            <a:picLocks noGrp="1" noChangeAspect="1"/>
          </p:cNvPicPr>
          <p:nvPr>
            <p:ph idx="1"/>
          </p:nvPr>
        </p:nvPicPr>
        <p:blipFill>
          <a:blip r:embed="rId2"/>
          <a:stretch>
            <a:fillRect/>
          </a:stretch>
        </p:blipFill>
        <p:spPr>
          <a:xfrm>
            <a:off x="0" y="52294"/>
            <a:ext cx="12179799" cy="6805706"/>
          </a:xfrm>
          <a:prstGeom prst="rect">
            <a:avLst/>
          </a:prstGeom>
        </p:spPr>
      </p:pic>
    </p:spTree>
    <p:extLst>
      <p:ext uri="{BB962C8B-B14F-4D97-AF65-F5344CB8AC3E}">
        <p14:creationId xmlns:p14="http://schemas.microsoft.com/office/powerpoint/2010/main" val="21190917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500"/>
                                  </p:stCondLst>
                                  <p:endCondLst>
                                    <p:cond evt="begin" delay="0">
                                      <p:tn val="5"/>
                                    </p:cond>
                                  </p:end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B094DE4-009C-9339-7AF4-965C733CEE5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DA89DA-8EF1-1D00-60B1-F0AE424CCD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32FC578-9656-A9A1-9251-90E39986B1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C998FD9-C473-ED79-A463-0492DCB6CA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57DA7AA-DEDB-B7E2-06CE-7D0B6A134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DBB1B68-983D-915A-F298-5132E68B5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F0996A-5120-B4A7-7E0B-7F1DF49664BF}"/>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A Global Problem</a:t>
            </a:r>
          </a:p>
        </p:txBody>
      </p:sp>
      <p:pic>
        <p:nvPicPr>
          <p:cNvPr id="5" name="Content Placeholder 4">
            <a:extLst>
              <a:ext uri="{FF2B5EF4-FFF2-40B4-BE49-F238E27FC236}">
                <a16:creationId xmlns:a16="http://schemas.microsoft.com/office/drawing/2014/main" id="{3E0CC405-AD89-44CE-6433-77D72CB22432}"/>
              </a:ext>
            </a:extLst>
          </p:cNvPr>
          <p:cNvPicPr>
            <a:picLocks noGrp="1" noChangeAspect="1"/>
          </p:cNvPicPr>
          <p:nvPr>
            <p:ph idx="1"/>
          </p:nvPr>
        </p:nvPicPr>
        <p:blipFill>
          <a:blip r:embed="rId2"/>
          <a:stretch>
            <a:fillRect/>
          </a:stretch>
        </p:blipFill>
        <p:spPr>
          <a:xfrm>
            <a:off x="21783" y="1622745"/>
            <a:ext cx="12170213" cy="5235254"/>
          </a:xfrm>
          <a:prstGeom prst="rect">
            <a:avLst/>
          </a:prstGeom>
        </p:spPr>
      </p:pic>
    </p:spTree>
    <p:extLst>
      <p:ext uri="{BB962C8B-B14F-4D97-AF65-F5344CB8AC3E}">
        <p14:creationId xmlns:p14="http://schemas.microsoft.com/office/powerpoint/2010/main" val="42463194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263AC3-4D40-2096-7C06-BE47CACC59F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B3D3B7-1427-9D27-ADC1-86BE32259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AC8E44-F3F1-79D4-8BDF-B9D28B068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9AF20B-500A-2C17-7DB3-702D399499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B2EE381-9713-6FCB-4CD6-17191CF3ED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1F7914-5A0A-1A6B-7FAB-42F9DAF663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B0248E-B7C0-67E5-489F-AE5A5EEDA25A}"/>
              </a:ext>
            </a:extLst>
          </p:cNvPr>
          <p:cNvSpPr>
            <a:spLocks noGrp="1"/>
          </p:cNvSpPr>
          <p:nvPr>
            <p:ph type="title"/>
          </p:nvPr>
        </p:nvSpPr>
        <p:spPr>
          <a:xfrm>
            <a:off x="1371599" y="294538"/>
            <a:ext cx="9895951" cy="1033669"/>
          </a:xfrm>
        </p:spPr>
        <p:txBody>
          <a:bodyPr>
            <a:normAutofit/>
          </a:bodyPr>
          <a:lstStyle/>
          <a:p>
            <a:endParaRPr lang="en-GB" sz="4000">
              <a:solidFill>
                <a:schemeClr val="bg1"/>
              </a:solidFill>
            </a:endParaRPr>
          </a:p>
        </p:txBody>
      </p:sp>
      <p:pic>
        <p:nvPicPr>
          <p:cNvPr id="5" name="Content Placeholder 4">
            <a:extLst>
              <a:ext uri="{FF2B5EF4-FFF2-40B4-BE49-F238E27FC236}">
                <a16:creationId xmlns:a16="http://schemas.microsoft.com/office/drawing/2014/main" id="{0DF0859E-E036-8E31-0ED1-351CD64AB045}"/>
              </a:ext>
            </a:extLst>
          </p:cNvPr>
          <p:cNvPicPr>
            <a:picLocks noGrp="1" noChangeAspect="1"/>
          </p:cNvPicPr>
          <p:nvPr>
            <p:ph idx="1"/>
          </p:nvPr>
        </p:nvPicPr>
        <p:blipFill>
          <a:blip r:embed="rId2"/>
          <a:stretch>
            <a:fillRect/>
          </a:stretch>
        </p:blipFill>
        <p:spPr>
          <a:xfrm>
            <a:off x="0" y="0"/>
            <a:ext cx="12191996" cy="6858000"/>
          </a:xfrm>
          <a:prstGeom prst="rect">
            <a:avLst/>
          </a:prstGeom>
        </p:spPr>
      </p:pic>
    </p:spTree>
    <p:extLst>
      <p:ext uri="{BB962C8B-B14F-4D97-AF65-F5344CB8AC3E}">
        <p14:creationId xmlns:p14="http://schemas.microsoft.com/office/powerpoint/2010/main" val="29011691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88F845E-B608-3B12-3788-4D2426D8C72D}"/>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DF925F-B7BA-2B09-4589-7E7F9D227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E6AEF08-6144-58C8-C802-959E0936A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E7F251B-D25F-39B5-8B31-46381E486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C028E31-FAD2-9FF3-7D45-28CB9BC73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9639B75-74EF-B9AB-F335-6FC67B032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4DFF75-8AFF-2F8D-7980-B51A5B48B843}"/>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Who is responsible for investigating SOC? </a:t>
            </a:r>
          </a:p>
        </p:txBody>
      </p:sp>
      <p:sp>
        <p:nvSpPr>
          <p:cNvPr id="3" name="Content Placeholder 2">
            <a:extLst>
              <a:ext uri="{FF2B5EF4-FFF2-40B4-BE49-F238E27FC236}">
                <a16:creationId xmlns:a16="http://schemas.microsoft.com/office/drawing/2014/main" id="{6D851283-5795-0CC8-7310-4F81EE868798}"/>
              </a:ext>
            </a:extLst>
          </p:cNvPr>
          <p:cNvSpPr>
            <a:spLocks noGrp="1"/>
          </p:cNvSpPr>
          <p:nvPr>
            <p:ph idx="1"/>
          </p:nvPr>
        </p:nvSpPr>
        <p:spPr>
          <a:xfrm>
            <a:off x="691376" y="2050566"/>
            <a:ext cx="1083898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The Home Office (the Department) has overall responsibility for serious and organised crime policy, strategy and funding.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It is also responsible for coordinating the contributions of the National Crime Agency (NCA), nine regional organised crime units (ROCUs), 43 territorial police forces and other law enforcement partners </a:t>
            </a:r>
            <a:endParaRPr lang="en-GB" sz="2400" i="0">
              <a:solidFill>
                <a:srgbClr val="000000"/>
              </a:solidFill>
              <a:effectLst/>
            </a:endParaRPr>
          </a:p>
        </p:txBody>
      </p:sp>
    </p:spTree>
    <p:extLst>
      <p:ext uri="{BB962C8B-B14F-4D97-AF65-F5344CB8AC3E}">
        <p14:creationId xmlns:p14="http://schemas.microsoft.com/office/powerpoint/2010/main" val="7737797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0E7FD3D-A3E7-5D3F-4AF3-B9E2F34B659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0796126-A9F3-78A1-041D-F588E04F6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1722287-0300-DD8F-2144-541BE4477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C81F50B-3D0B-6694-03C4-3941206AC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08CB0DC-DE6C-A9FD-6769-95DF793F6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B4A92CB1-95A5-7C15-F120-F58429DC9A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27BBF-4408-D385-11D2-7723B5FADC2B}"/>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How do they do it? </a:t>
            </a:r>
          </a:p>
        </p:txBody>
      </p:sp>
      <p:sp>
        <p:nvSpPr>
          <p:cNvPr id="3" name="Content Placeholder 2">
            <a:extLst>
              <a:ext uri="{FF2B5EF4-FFF2-40B4-BE49-F238E27FC236}">
                <a16:creationId xmlns:a16="http://schemas.microsoft.com/office/drawing/2014/main" id="{4B8E7E8D-458D-E7A0-E11E-2B4319FCCB14}"/>
              </a:ext>
            </a:extLst>
          </p:cNvPr>
          <p:cNvSpPr>
            <a:spLocks noGrp="1"/>
          </p:cNvSpPr>
          <p:nvPr>
            <p:ph idx="1"/>
          </p:nvPr>
        </p:nvSpPr>
        <p:spPr>
          <a:xfrm>
            <a:off x="691376" y="2050566"/>
            <a:ext cx="10838985"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 prevent people from getting involved in organised crime;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 pursue and disrupt serious and organised criminals;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 protect individuals, organisations and communities against serious and organised criminality; and </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a:t>• prepare for when serious and organised crime occurs and mitigate its impact (Serious and Organised Crime Strategy.</a:t>
            </a:r>
            <a:endParaRPr lang="en-GB" sz="2400" i="0">
              <a:solidFill>
                <a:srgbClr val="000000"/>
              </a:solidFill>
              <a:effectLst/>
            </a:endParaRPr>
          </a:p>
        </p:txBody>
      </p:sp>
    </p:spTree>
    <p:extLst>
      <p:ext uri="{BB962C8B-B14F-4D97-AF65-F5344CB8AC3E}">
        <p14:creationId xmlns:p14="http://schemas.microsoft.com/office/powerpoint/2010/main" val="18599734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060F3E-9DC4-3373-6415-DE97D724C161}"/>
            </a:ext>
          </a:extLst>
        </p:cNvPr>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16A4C9E-0548-3AE3-15C1-C6315474CFA7}"/>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NCA Performance 2024 - 2025</a:t>
            </a:r>
          </a:p>
        </p:txBody>
      </p:sp>
      <p:pic>
        <p:nvPicPr>
          <p:cNvPr id="5" name="Content Placeholder 4">
            <a:extLst>
              <a:ext uri="{FF2B5EF4-FFF2-40B4-BE49-F238E27FC236}">
                <a16:creationId xmlns:a16="http://schemas.microsoft.com/office/drawing/2014/main" id="{218F180B-8070-C963-3FBC-4B3B1C252E45}"/>
              </a:ext>
            </a:extLst>
          </p:cNvPr>
          <p:cNvPicPr>
            <a:picLocks noGrp="1" noChangeAspect="1"/>
          </p:cNvPicPr>
          <p:nvPr>
            <p:ph idx="1"/>
          </p:nvPr>
        </p:nvPicPr>
        <p:blipFill>
          <a:blip r:embed="rId2"/>
          <a:stretch>
            <a:fillRect/>
          </a:stretch>
        </p:blipFill>
        <p:spPr>
          <a:xfrm>
            <a:off x="5437007" y="758283"/>
            <a:ext cx="5356590" cy="5043212"/>
          </a:xfrm>
          <a:prstGeom prst="rect">
            <a:avLst/>
          </a:prstGeom>
        </p:spPr>
      </p:pic>
    </p:spTree>
    <p:extLst>
      <p:ext uri="{BB962C8B-B14F-4D97-AF65-F5344CB8AC3E}">
        <p14:creationId xmlns:p14="http://schemas.microsoft.com/office/powerpoint/2010/main" val="1845916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AD0B878-4BB0-1178-DC50-80B2DC4D68D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9A47BBF-8A7A-7F09-3CCE-43418DF10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DD92BF8-DA21-51B0-816A-759C2E544A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021BE9D-1672-E647-E185-8D07B4AD7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A6E1E64-8E06-7F7D-82AF-D2F93882F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6C74E22-B872-41E4-32B8-A0463F264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C250A0-98BC-ECFA-753B-8A48AF692098}"/>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National Crime Agency</a:t>
            </a:r>
            <a:endParaRPr lang="en-US"/>
          </a:p>
        </p:txBody>
      </p:sp>
      <p:sp>
        <p:nvSpPr>
          <p:cNvPr id="3" name="Content Placeholder 2">
            <a:extLst>
              <a:ext uri="{FF2B5EF4-FFF2-40B4-BE49-F238E27FC236}">
                <a16:creationId xmlns:a16="http://schemas.microsoft.com/office/drawing/2014/main" id="{31137309-3578-6C12-62BD-8D8517090915}"/>
              </a:ext>
            </a:extLst>
          </p:cNvPr>
          <p:cNvSpPr>
            <a:spLocks noGrp="1"/>
          </p:cNvSpPr>
          <p:nvPr>
            <p:ph idx="1"/>
          </p:nvPr>
        </p:nvSpPr>
        <p:spPr>
          <a:xfrm>
            <a:off x="691376" y="2050566"/>
            <a:ext cx="5131174"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 </a:t>
            </a:r>
          </a:p>
        </p:txBody>
      </p:sp>
      <p:pic>
        <p:nvPicPr>
          <p:cNvPr id="6" name="Picture 5" descr="A decade of disrupting serious and organised crime">
            <a:extLst>
              <a:ext uri="{FF2B5EF4-FFF2-40B4-BE49-F238E27FC236}">
                <a16:creationId xmlns:a16="http://schemas.microsoft.com/office/drawing/2014/main" id="{B556D583-9796-D7FA-FCB7-DBD62EFC2C23}"/>
              </a:ext>
            </a:extLst>
          </p:cNvPr>
          <p:cNvPicPr>
            <a:picLocks noChangeAspect="1"/>
          </p:cNvPicPr>
          <p:nvPr/>
        </p:nvPicPr>
        <p:blipFill>
          <a:blip r:embed="rId2"/>
          <a:stretch>
            <a:fillRect/>
          </a:stretch>
        </p:blipFill>
        <p:spPr>
          <a:xfrm>
            <a:off x="0" y="1584020"/>
            <a:ext cx="12192000" cy="5276590"/>
          </a:xfrm>
          <a:prstGeom prst="rect">
            <a:avLst/>
          </a:prstGeom>
        </p:spPr>
      </p:pic>
    </p:spTree>
    <p:extLst>
      <p:ext uri="{BB962C8B-B14F-4D97-AF65-F5344CB8AC3E}">
        <p14:creationId xmlns:p14="http://schemas.microsoft.com/office/powerpoint/2010/main" val="347676369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671B75-A079-F5BE-23CB-0ACFD328A63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88B7DA-81D0-99E2-1E99-72A46C78E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04B83E8-D059-C214-705E-DF15BEAE00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31EF5E9-49D3-3C5F-AAFD-0B93D051F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C6A6527-3FEB-F221-0EED-F48923A50F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C0F5178-6B9D-13DC-BDCD-CD71F04E6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4827B3-38FA-CB1B-7EBC-7B7F6FEA4F79}"/>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National Crime Agency..........But</a:t>
            </a:r>
            <a:endParaRPr lang="en-US"/>
          </a:p>
        </p:txBody>
      </p:sp>
      <p:sp>
        <p:nvSpPr>
          <p:cNvPr id="3" name="Content Placeholder 2">
            <a:extLst>
              <a:ext uri="{FF2B5EF4-FFF2-40B4-BE49-F238E27FC236}">
                <a16:creationId xmlns:a16="http://schemas.microsoft.com/office/drawing/2014/main" id="{7E402A66-6C89-8DA5-6D6A-C8C65B89D009}"/>
              </a:ext>
            </a:extLst>
          </p:cNvPr>
          <p:cNvSpPr>
            <a:spLocks noGrp="1"/>
          </p:cNvSpPr>
          <p:nvPr>
            <p:ph idx="1"/>
          </p:nvPr>
        </p:nvSpPr>
        <p:spPr>
          <a:xfrm>
            <a:off x="691376" y="2050566"/>
            <a:ext cx="5131174"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 </a:t>
            </a:r>
          </a:p>
        </p:txBody>
      </p:sp>
      <p:pic>
        <p:nvPicPr>
          <p:cNvPr id="5" name="Picture 4" descr="A police mugshot of Paul Chowles wearing a brown T-shirt and standing against a white background. He has a full beard and short red-brown hair, and is looking at the camera with a blank expression. ">
            <a:extLst>
              <a:ext uri="{FF2B5EF4-FFF2-40B4-BE49-F238E27FC236}">
                <a16:creationId xmlns:a16="http://schemas.microsoft.com/office/drawing/2014/main" id="{4F468251-3B74-2DAA-9390-A7531EAFE4C7}"/>
              </a:ext>
            </a:extLst>
          </p:cNvPr>
          <p:cNvPicPr>
            <a:picLocks noChangeAspect="1"/>
          </p:cNvPicPr>
          <p:nvPr/>
        </p:nvPicPr>
        <p:blipFill>
          <a:blip r:embed="rId2"/>
          <a:stretch>
            <a:fillRect/>
          </a:stretch>
        </p:blipFill>
        <p:spPr>
          <a:xfrm>
            <a:off x="455373" y="2930438"/>
            <a:ext cx="3442048" cy="1978330"/>
          </a:xfrm>
          <a:prstGeom prst="rect">
            <a:avLst/>
          </a:prstGeom>
        </p:spPr>
      </p:pic>
      <p:sp>
        <p:nvSpPr>
          <p:cNvPr id="7" name="TextBox 6">
            <a:extLst>
              <a:ext uri="{FF2B5EF4-FFF2-40B4-BE49-F238E27FC236}">
                <a16:creationId xmlns:a16="http://schemas.microsoft.com/office/drawing/2014/main" id="{71628280-1F8F-B965-7B02-E6319A8A118B}"/>
              </a:ext>
            </a:extLst>
          </p:cNvPr>
          <p:cNvSpPr txBox="1"/>
          <p:nvPr/>
        </p:nvSpPr>
        <p:spPr>
          <a:xfrm>
            <a:off x="490602" y="1732767"/>
            <a:ext cx="3611671"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141414"/>
                </a:solidFill>
              </a:rPr>
              <a:t>Officer who stole Bitcoin from crime network jailed</a:t>
            </a:r>
            <a:endParaRPr lang="en-US" sz="2400"/>
          </a:p>
          <a:p>
            <a:pPr algn="l"/>
            <a:endParaRPr lang="en-US"/>
          </a:p>
        </p:txBody>
      </p:sp>
      <p:pic>
        <p:nvPicPr>
          <p:cNvPr id="9" name="Picture 8" descr="Custody mugshot of Adam Taylor">
            <a:extLst>
              <a:ext uri="{FF2B5EF4-FFF2-40B4-BE49-F238E27FC236}">
                <a16:creationId xmlns:a16="http://schemas.microsoft.com/office/drawing/2014/main" id="{9851A7F3-B3C8-7C04-ADDB-401E2C7BCDE4}"/>
              </a:ext>
            </a:extLst>
          </p:cNvPr>
          <p:cNvPicPr>
            <a:picLocks noChangeAspect="1"/>
          </p:cNvPicPr>
          <p:nvPr/>
        </p:nvPicPr>
        <p:blipFill>
          <a:blip r:embed="rId3"/>
          <a:stretch>
            <a:fillRect/>
          </a:stretch>
        </p:blipFill>
        <p:spPr>
          <a:xfrm>
            <a:off x="4223620" y="2930436"/>
            <a:ext cx="3295912" cy="1926139"/>
          </a:xfrm>
          <a:prstGeom prst="rect">
            <a:avLst/>
          </a:prstGeom>
        </p:spPr>
      </p:pic>
      <p:sp>
        <p:nvSpPr>
          <p:cNvPr id="13" name="TextBox 12">
            <a:extLst>
              <a:ext uri="{FF2B5EF4-FFF2-40B4-BE49-F238E27FC236}">
                <a16:creationId xmlns:a16="http://schemas.microsoft.com/office/drawing/2014/main" id="{5760CB84-DC0A-D53F-293B-9E85429D0A36}"/>
              </a:ext>
            </a:extLst>
          </p:cNvPr>
          <p:cNvSpPr txBox="1"/>
          <p:nvPr/>
        </p:nvSpPr>
        <p:spPr>
          <a:xfrm>
            <a:off x="4223359" y="1728592"/>
            <a:ext cx="329643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141414"/>
                </a:solidFill>
                <a:latin typeface="Aptos"/>
              </a:rPr>
              <a:t>Crime agency officer jailed for child abuse images</a:t>
            </a:r>
          </a:p>
        </p:txBody>
      </p:sp>
      <p:sp>
        <p:nvSpPr>
          <p:cNvPr id="15" name="TextBox 14">
            <a:extLst>
              <a:ext uri="{FF2B5EF4-FFF2-40B4-BE49-F238E27FC236}">
                <a16:creationId xmlns:a16="http://schemas.microsoft.com/office/drawing/2014/main" id="{57BAC2A9-C2C3-5D05-974B-E34D5E4A2549}"/>
              </a:ext>
            </a:extLst>
          </p:cNvPr>
          <p:cNvSpPr txBox="1"/>
          <p:nvPr/>
        </p:nvSpPr>
        <p:spPr>
          <a:xfrm>
            <a:off x="8263003" y="1728593"/>
            <a:ext cx="3484323"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rgbClr val="121212"/>
                </a:solidFill>
                <a:latin typeface="Aptos"/>
              </a:rPr>
              <a:t>'NCA failure to investigate imports linked to forced Uyghur </a:t>
            </a:r>
            <a:r>
              <a:rPr lang="en-US" sz="2400" err="1">
                <a:solidFill>
                  <a:srgbClr val="121212"/>
                </a:solidFill>
                <a:latin typeface="Aptos"/>
              </a:rPr>
              <a:t>labour</a:t>
            </a:r>
            <a:r>
              <a:rPr lang="en-US" sz="2400">
                <a:solidFill>
                  <a:srgbClr val="121212"/>
                </a:solidFill>
                <a:latin typeface="Aptos"/>
              </a:rPr>
              <a:t> unlawful, court rules.' </a:t>
            </a:r>
          </a:p>
          <a:p>
            <a:r>
              <a:rPr lang="en-US" sz="2400">
                <a:solidFill>
                  <a:srgbClr val="121212"/>
                </a:solidFill>
                <a:latin typeface="Aptos"/>
              </a:rPr>
              <a:t>The Guardian. </a:t>
            </a:r>
          </a:p>
        </p:txBody>
      </p:sp>
    </p:spTree>
    <p:extLst>
      <p:ext uri="{BB962C8B-B14F-4D97-AF65-F5344CB8AC3E}">
        <p14:creationId xmlns:p14="http://schemas.microsoft.com/office/powerpoint/2010/main" val="13048282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8634B22-AC07-E7C1-EA49-CBBFC4B678BC}"/>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AFA20C-1744-39FC-594C-52EAD381A0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35C8C5-5993-849D-DAD3-6B1B736A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1BD5E92-A2DE-0714-740F-30DD15E12D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1D248095-0D7F-D24D-F359-839367538C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8770A70-6FCE-410B-F78F-E5C1513DBE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5B57FD-46B4-2B62-BBA0-CA8FABB08390}"/>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Activity - Why do people commit crime? </a:t>
            </a:r>
          </a:p>
        </p:txBody>
      </p:sp>
      <p:sp>
        <p:nvSpPr>
          <p:cNvPr id="3" name="Content Placeholder 2">
            <a:extLst>
              <a:ext uri="{FF2B5EF4-FFF2-40B4-BE49-F238E27FC236}">
                <a16:creationId xmlns:a16="http://schemas.microsoft.com/office/drawing/2014/main" id="{56F71A04-AD65-E7D3-7A0E-B017FC29607E}"/>
              </a:ext>
            </a:extLst>
          </p:cNvPr>
          <p:cNvSpPr>
            <a:spLocks noGrp="1"/>
          </p:cNvSpPr>
          <p:nvPr>
            <p:ph idx="1"/>
          </p:nvPr>
        </p:nvSpPr>
        <p:spPr>
          <a:xfrm>
            <a:off x="691376" y="2050566"/>
            <a:ext cx="5131174" cy="4350233"/>
          </a:xfrm>
        </p:spPr>
        <p:txBody>
          <a:bodyPr anchor="ctr">
            <a:noAutofit/>
          </a:bodyPr>
          <a:lstStyle/>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2400" i="0">
                <a:solidFill>
                  <a:srgbClr val="000000"/>
                </a:solidFill>
                <a:effectLst/>
              </a:rPr>
              <a:t>In groups spend 15 mins discussing this question – nominate a spokesperson to deliver your findings. </a:t>
            </a:r>
          </a:p>
        </p:txBody>
      </p:sp>
      <p:sp>
        <p:nvSpPr>
          <p:cNvPr id="4" name="TextBox 3">
            <a:extLst>
              <a:ext uri="{FF2B5EF4-FFF2-40B4-BE49-F238E27FC236}">
                <a16:creationId xmlns:a16="http://schemas.microsoft.com/office/drawing/2014/main" id="{C47DF3AD-ADCE-0294-CE3F-1DE40AA278B9}"/>
              </a:ext>
            </a:extLst>
          </p:cNvPr>
          <p:cNvSpPr txBox="1"/>
          <p:nvPr/>
        </p:nvSpPr>
        <p:spPr>
          <a:xfrm>
            <a:off x="6673273" y="2794000"/>
            <a:ext cx="4849090"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t>Need – Poverty</a:t>
            </a:r>
          </a:p>
          <a:p>
            <a:r>
              <a:rPr lang="en-US" sz="2400"/>
              <a:t>Greed </a:t>
            </a:r>
          </a:p>
          <a:p>
            <a:r>
              <a:rPr lang="en-US" sz="2400"/>
              <a:t>Lack of Deterrent – Opportunistic – RAT</a:t>
            </a:r>
          </a:p>
          <a:p>
            <a:r>
              <a:rPr lang="en-US" sz="2400"/>
              <a:t>Thrill</a:t>
            </a:r>
          </a:p>
          <a:p>
            <a:r>
              <a:rPr lang="en-US" sz="2400"/>
              <a:t>Peer Pressure</a:t>
            </a:r>
          </a:p>
          <a:p>
            <a:r>
              <a:rPr lang="en-US" sz="2400"/>
              <a:t>Non-Conformists - Protestors</a:t>
            </a:r>
          </a:p>
          <a:p>
            <a:endParaRPr lang="en-US"/>
          </a:p>
          <a:p>
            <a:endParaRPr lang="en-US"/>
          </a:p>
        </p:txBody>
      </p:sp>
    </p:spTree>
    <p:extLst>
      <p:ext uri="{BB962C8B-B14F-4D97-AF65-F5344CB8AC3E}">
        <p14:creationId xmlns:p14="http://schemas.microsoft.com/office/powerpoint/2010/main" val="3982026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F27C14-226A-DAEE-D708-C484876313E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970DC7-9B28-4F43-E449-BDEB7FF50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2826DE8-774D-5D3C-4EDD-7CA74E79BC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3860A3B-057C-7470-F15E-3193362236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2CA8605-DC44-4E06-AFAF-7B25C269E6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ED248FB7-66B5-B2C4-EEBC-CA38675D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71CE2C-E081-2C35-4E07-3270C6C7E77C}"/>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Why do people become involved in Serious and Organised Crime? </a:t>
            </a:r>
          </a:p>
        </p:txBody>
      </p:sp>
      <p:pic>
        <p:nvPicPr>
          <p:cNvPr id="4" name="Content Placeholder 3">
            <a:extLst>
              <a:ext uri="{FF2B5EF4-FFF2-40B4-BE49-F238E27FC236}">
                <a16:creationId xmlns:a16="http://schemas.microsoft.com/office/drawing/2014/main" id="{58913209-398E-442F-89B4-4CAB75FE0877}"/>
              </a:ext>
            </a:extLst>
          </p:cNvPr>
          <p:cNvPicPr>
            <a:picLocks noGrp="1" noChangeAspect="1"/>
          </p:cNvPicPr>
          <p:nvPr>
            <p:ph idx="1"/>
          </p:nvPr>
        </p:nvPicPr>
        <p:blipFill>
          <a:blip r:embed="rId2"/>
          <a:stretch>
            <a:fillRect/>
          </a:stretch>
        </p:blipFill>
        <p:spPr>
          <a:xfrm>
            <a:off x="0" y="1328206"/>
            <a:ext cx="12191999" cy="5529793"/>
          </a:xfrm>
          <a:prstGeom prst="rect">
            <a:avLst/>
          </a:prstGeom>
        </p:spPr>
      </p:pic>
    </p:spTree>
    <p:extLst>
      <p:ext uri="{BB962C8B-B14F-4D97-AF65-F5344CB8AC3E}">
        <p14:creationId xmlns:p14="http://schemas.microsoft.com/office/powerpoint/2010/main" val="180105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A523A42-8F31-8596-CC18-7B19E4299314}"/>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2642CC1-EC04-1012-160B-7FEE998301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4EBC728-9D69-06F5-A5BA-63FE84E92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8F835FC-9817-E3B6-E716-F96D469E7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7D6C279-907F-7544-05AB-B4111444AF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9AF96D7-32A8-B886-74A9-35ABD67857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AF0A2-3ADF-2505-2811-59F1A955C8B2}"/>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Why do people become involved in Serious and Organised Crime? </a:t>
            </a:r>
          </a:p>
        </p:txBody>
      </p:sp>
      <p:sp>
        <p:nvSpPr>
          <p:cNvPr id="5" name="Content Placeholder 4">
            <a:extLst>
              <a:ext uri="{FF2B5EF4-FFF2-40B4-BE49-F238E27FC236}">
                <a16:creationId xmlns:a16="http://schemas.microsoft.com/office/drawing/2014/main" id="{DD1AFEBD-57C5-A147-ED55-2950C6235AA5}"/>
              </a:ext>
            </a:extLst>
          </p:cNvPr>
          <p:cNvSpPr>
            <a:spLocks noGrp="1"/>
          </p:cNvSpPr>
          <p:nvPr>
            <p:ph idx="1"/>
          </p:nvPr>
        </p:nvSpPr>
        <p:spPr/>
        <p:txBody>
          <a:bodyPr vert="horz" lIns="91440" tIns="45720" rIns="91440" bIns="45720" rtlCol="0" anchor="t">
            <a:normAutofit fontScale="92500"/>
          </a:bodyPr>
          <a:lstStyle/>
          <a:p>
            <a:pPr marL="285750" indent="-285750">
              <a:lnSpc>
                <a:spcPts val="2400"/>
              </a:lnSpc>
              <a:buFont typeface="Arial,Sans-Serif" panose="020B0604020202020204" pitchFamily="34" charset="0"/>
            </a:pPr>
            <a:endParaRPr lang="en-GB" sz="2400">
              <a:solidFill>
                <a:srgbClr val="231F20"/>
              </a:solidFill>
              <a:latin typeface="Aptos"/>
              <a:cs typeface="Arial"/>
            </a:endParaRPr>
          </a:p>
          <a:p>
            <a:pPr marL="285750" indent="-285750">
              <a:lnSpc>
                <a:spcPct val="150000"/>
              </a:lnSpc>
              <a:spcBef>
                <a:spcPts val="0"/>
              </a:spcBef>
              <a:buFont typeface="Arial,Sans-Serif" panose="020B0604020202020204" pitchFamily="34" charset="0"/>
            </a:pPr>
            <a:r>
              <a:rPr lang="en-GB" sz="2400">
                <a:solidFill>
                  <a:srgbClr val="231F20"/>
                </a:solidFill>
                <a:latin typeface="Arial"/>
                <a:cs typeface="Arial"/>
              </a:rPr>
              <a:t>An individual’s upbringing and lifestyle, local environmental and social factors can have a serious impact on their identity which can increase their vulnerability to participating in organised crime. </a:t>
            </a:r>
            <a:r>
              <a:rPr lang="en-US" sz="2400">
                <a:solidFill>
                  <a:srgbClr val="231F20"/>
                </a:solidFill>
                <a:latin typeface="Arial"/>
                <a:cs typeface="Arial"/>
              </a:rPr>
              <a:t> </a:t>
            </a:r>
            <a:endParaRPr lang="en-US" sz="2400">
              <a:latin typeface="Arial"/>
              <a:cs typeface="Arial"/>
            </a:endParaRPr>
          </a:p>
          <a:p>
            <a:pPr marL="285750" indent="-285750">
              <a:lnSpc>
                <a:spcPct val="150000"/>
              </a:lnSpc>
              <a:spcBef>
                <a:spcPts val="0"/>
              </a:spcBef>
              <a:buFont typeface="Arial,Sans-Serif" panose="020B0604020202020204" pitchFamily="34" charset="0"/>
            </a:pPr>
            <a:r>
              <a:rPr lang="en-GB" sz="2400">
                <a:solidFill>
                  <a:srgbClr val="231F20"/>
                </a:solidFill>
                <a:latin typeface="Arial"/>
                <a:cs typeface="Arial"/>
              </a:rPr>
              <a:t>These factors include deprivation or poverty, lacking a sense of belonging, experiencing a lifestyle change such as divorce or unemployment, being a victim of exploitation, holding a positive attitude towards criminality and its impact, experiencing financial difficulties and the feeling of disempowerment.</a:t>
            </a:r>
            <a:r>
              <a:rPr lang="en-US" sz="2400">
                <a:solidFill>
                  <a:srgbClr val="231F20"/>
                </a:solidFill>
                <a:latin typeface="Arial"/>
                <a:cs typeface="Arial"/>
              </a:rPr>
              <a:t> </a:t>
            </a:r>
            <a:endParaRPr lang="en-US" sz="2400">
              <a:latin typeface="Arial"/>
              <a:cs typeface="Arial"/>
            </a:endParaRPr>
          </a:p>
          <a:p>
            <a:endParaRPr lang="en-US"/>
          </a:p>
        </p:txBody>
      </p:sp>
    </p:spTree>
    <p:extLst>
      <p:ext uri="{BB962C8B-B14F-4D97-AF65-F5344CB8AC3E}">
        <p14:creationId xmlns:p14="http://schemas.microsoft.com/office/powerpoint/2010/main" val="9103236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BBBA27-BFEF-E7DE-73AE-2534B1240192}"/>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3FC50C-A73A-F52B-3032-A98729DE1B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3A8FBB6-1F7B-89FB-E7DC-3AAFB260D9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BCCE35B-81CD-2290-B6FE-B8FA264EF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4DC21FF-0133-B230-418D-C6A84945EC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B618F01-B361-4924-BFB9-6486E55B26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97CA7-6F39-0632-E531-D0E5B346FCBA}"/>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Why do people become involved in Serious and Organised Crime? </a:t>
            </a:r>
          </a:p>
        </p:txBody>
      </p:sp>
      <p:sp>
        <p:nvSpPr>
          <p:cNvPr id="5" name="Content Placeholder 4">
            <a:extLst>
              <a:ext uri="{FF2B5EF4-FFF2-40B4-BE49-F238E27FC236}">
                <a16:creationId xmlns:a16="http://schemas.microsoft.com/office/drawing/2014/main" id="{E3F2178C-DE78-5ECE-C775-461BE6274C8F}"/>
              </a:ext>
            </a:extLst>
          </p:cNvPr>
          <p:cNvSpPr>
            <a:spLocks noGrp="1"/>
          </p:cNvSpPr>
          <p:nvPr>
            <p:ph idx="1"/>
          </p:nvPr>
        </p:nvSpPr>
        <p:spPr/>
        <p:txBody>
          <a:bodyPr vert="horz" lIns="91440" tIns="45720" rIns="91440" bIns="45720" rtlCol="0" anchor="t">
            <a:normAutofit/>
          </a:bodyPr>
          <a:lstStyle/>
          <a:p>
            <a:pPr marL="285750" indent="-285750">
              <a:lnSpc>
                <a:spcPts val="2400"/>
              </a:lnSpc>
              <a:buFont typeface="Arial,Sans-Serif" panose="020B0604020202020204" pitchFamily="34" charset="0"/>
            </a:pPr>
            <a:endParaRPr lang="en-GB"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ptos"/>
                <a:cs typeface="Arial"/>
              </a:rPr>
              <a:t>Young and vulnerable people, can be manipulated into participating in organised crime. </a:t>
            </a:r>
            <a:endParaRPr lang="en-US"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ptos"/>
                <a:cs typeface="Arial"/>
              </a:rPr>
              <a:t>They are often invited to undertake a small bit of ‘work’ for what seems a small and harmless reward. </a:t>
            </a:r>
            <a:endParaRPr lang="en-US"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ptos"/>
                <a:cs typeface="Arial"/>
              </a:rPr>
              <a:t>This can often lead to entrapment within an organised crime group. </a:t>
            </a:r>
            <a:endParaRPr lang="en-US"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ptos"/>
                <a:cs typeface="Arial"/>
              </a:rPr>
              <a:t>Others may engage in organised crime because it seems to offer a lifestyle of glamour, risk and reward.</a:t>
            </a:r>
            <a:endParaRPr lang="en-US" sz="2400">
              <a:solidFill>
                <a:srgbClr val="231F20"/>
              </a:solidFill>
              <a:latin typeface="Aptos"/>
              <a:cs typeface="Arial"/>
            </a:endParaRPr>
          </a:p>
          <a:p>
            <a:endParaRPr lang="en-US"/>
          </a:p>
        </p:txBody>
      </p:sp>
    </p:spTree>
    <p:extLst>
      <p:ext uri="{BB962C8B-B14F-4D97-AF65-F5344CB8AC3E}">
        <p14:creationId xmlns:p14="http://schemas.microsoft.com/office/powerpoint/2010/main" val="19248696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DF2C6ED-4D68-AA3E-06BE-F423611593E1}"/>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0B8520B-6598-BDFE-0D27-9A36623B45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A5967B5-7190-17F4-A4DE-BC3E6BE3F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C6FF2F7-1AA3-8562-1495-4BC386ED2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66BED8F-70E5-4174-BC6D-9B76B7055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854AB26-1911-1C22-F88E-ED58461CB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65BCEB-F15C-E6C1-FC1C-7B0C05412222}"/>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Why do people become involved in Serious and Organised Crime? </a:t>
            </a:r>
          </a:p>
        </p:txBody>
      </p:sp>
      <p:sp>
        <p:nvSpPr>
          <p:cNvPr id="5" name="Content Placeholder 4">
            <a:extLst>
              <a:ext uri="{FF2B5EF4-FFF2-40B4-BE49-F238E27FC236}">
                <a16:creationId xmlns:a16="http://schemas.microsoft.com/office/drawing/2014/main" id="{47095D50-FEDC-B789-15AD-33BF9E71AF9B}"/>
              </a:ext>
            </a:extLst>
          </p:cNvPr>
          <p:cNvSpPr>
            <a:spLocks noGrp="1"/>
          </p:cNvSpPr>
          <p:nvPr>
            <p:ph idx="1"/>
          </p:nvPr>
        </p:nvSpPr>
        <p:spPr/>
        <p:txBody>
          <a:bodyPr vert="horz" lIns="91440" tIns="45720" rIns="91440" bIns="45720" rtlCol="0" anchor="t">
            <a:normAutofit/>
          </a:bodyPr>
          <a:lstStyle/>
          <a:p>
            <a:pPr marL="285750" indent="-285750">
              <a:lnSpc>
                <a:spcPts val="2400"/>
              </a:lnSpc>
              <a:buFont typeface="Arial,Sans-Serif" panose="020B0604020202020204" pitchFamily="34" charset="0"/>
            </a:pPr>
            <a:endParaRPr lang="en-GB" sz="2400">
              <a:solidFill>
                <a:srgbClr val="231F20"/>
              </a:solidFill>
              <a:latin typeface="Aptos"/>
              <a:cs typeface="Arial"/>
            </a:endParaRPr>
          </a:p>
          <a:p>
            <a:pPr marL="285750" indent="-285750">
              <a:lnSpc>
                <a:spcPts val="2400"/>
              </a:lnSpc>
              <a:buFont typeface="Arial,Sans-Serif" panose="020B0604020202020204" pitchFamily="34" charset="0"/>
            </a:pPr>
            <a:r>
              <a:rPr lang="en-GB" sz="2400">
                <a:solidFill>
                  <a:srgbClr val="231F20"/>
                </a:solidFill>
                <a:latin typeface="Arial"/>
                <a:cs typeface="Arial"/>
              </a:rPr>
              <a:t>Access to criminal networks, through family, friendships, intimate relationships and associates (through business, prison or online) provide a significant opportunity to engage individuals in serious and organised crime.</a:t>
            </a:r>
            <a:endParaRPr lang="en-US" sz="2400">
              <a:solidFill>
                <a:srgbClr val="231F20"/>
              </a:solidFill>
              <a:latin typeface="Arial"/>
              <a:cs typeface="Arial"/>
            </a:endParaRPr>
          </a:p>
          <a:p>
            <a:pPr marL="285750" indent="-285750">
              <a:lnSpc>
                <a:spcPts val="2400"/>
              </a:lnSpc>
              <a:buFont typeface="Arial,Sans-Serif" panose="020B0604020202020204" pitchFamily="34" charset="0"/>
            </a:pPr>
            <a:r>
              <a:rPr lang="en-GB" sz="2400">
                <a:solidFill>
                  <a:srgbClr val="231F20"/>
                </a:solidFill>
                <a:latin typeface="Arial"/>
                <a:cs typeface="Arial"/>
              </a:rPr>
              <a:t>Organised criminal groups seek specialist skills, including those who are experts in their professional positions (including police officers).</a:t>
            </a:r>
            <a:endParaRPr lang="en-US" sz="2400">
              <a:solidFill>
                <a:srgbClr val="231F20"/>
              </a:solidFill>
              <a:latin typeface="Arial"/>
              <a:cs typeface="Arial"/>
            </a:endParaRPr>
          </a:p>
          <a:p>
            <a:pPr marL="285750" indent="-285750">
              <a:lnSpc>
                <a:spcPts val="2400"/>
              </a:lnSpc>
              <a:buFont typeface="Arial,Sans-Serif" panose="020B0604020202020204" pitchFamily="34" charset="0"/>
            </a:pPr>
            <a:r>
              <a:rPr lang="en-GB" sz="2400">
                <a:solidFill>
                  <a:srgbClr val="231F20"/>
                </a:solidFill>
                <a:latin typeface="Arial"/>
                <a:cs typeface="Arial"/>
              </a:rPr>
              <a:t>Professionals with specialist skills or employees with access to valuable information or property access are at risk of corruption or bribery by OCGs.</a:t>
            </a:r>
            <a:endParaRPr lang="en-US" sz="2400">
              <a:solidFill>
                <a:srgbClr val="231F20"/>
              </a:solidFill>
              <a:latin typeface="Arial"/>
              <a:cs typeface="Arial"/>
            </a:endParaRPr>
          </a:p>
          <a:p>
            <a:pPr marL="0" indent="0">
              <a:buNone/>
            </a:pPr>
            <a:endParaRPr lang="en-US"/>
          </a:p>
        </p:txBody>
      </p:sp>
    </p:spTree>
    <p:extLst>
      <p:ext uri="{BB962C8B-B14F-4D97-AF65-F5344CB8AC3E}">
        <p14:creationId xmlns:p14="http://schemas.microsoft.com/office/powerpoint/2010/main" val="153585046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5FD7D88-498B-44C6-4D26-3C27187E8B4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6473A39-331E-C5C8-D10C-F33C141AE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9281379-43B2-F88B-18AC-C894B0DF4D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069D34F-F9F4-5B5C-5806-DA8DCCE981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F611C41-C64F-CE98-2FD8-CD903DE56E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F8F8390-05BE-C53C-B726-6E7112BA6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C79A4D-FEDC-DD3A-252B-14EEB652149E}"/>
              </a:ext>
            </a:extLst>
          </p:cNvPr>
          <p:cNvSpPr>
            <a:spLocks noGrp="1"/>
          </p:cNvSpPr>
          <p:nvPr>
            <p:ph type="title"/>
          </p:nvPr>
        </p:nvSpPr>
        <p:spPr>
          <a:xfrm>
            <a:off x="1371599" y="294538"/>
            <a:ext cx="9895951" cy="1033669"/>
          </a:xfrm>
        </p:spPr>
        <p:txBody>
          <a:bodyPr>
            <a:normAutofit fontScale="90000"/>
          </a:bodyPr>
          <a:lstStyle/>
          <a:p>
            <a:pPr marL="228600" lvl="0" indent="-228600">
              <a:spcBef>
                <a:spcPts val="1000"/>
              </a:spcBef>
              <a:spcAft>
                <a:spcPts val="1500"/>
              </a:spcAft>
            </a:pPr>
            <a:r>
              <a:rPr lang="en-GB">
                <a:solidFill>
                  <a:schemeClr val="bg1"/>
                </a:solidFill>
                <a:ea typeface="+mn-ea"/>
                <a:cs typeface="+mn-cs"/>
              </a:rPr>
              <a:t>Main categories of serious offences:</a:t>
            </a:r>
            <a:br>
              <a:rPr lang="en-GB" sz="1600">
                <a:solidFill>
                  <a:srgbClr val="0B0C0C"/>
                </a:solidFill>
                <a:latin typeface="GDS Transport"/>
                <a:ea typeface="+mn-ea"/>
                <a:cs typeface="+mn-cs"/>
              </a:rPr>
            </a:br>
            <a:endParaRPr lang="en-GB" sz="4000">
              <a:solidFill>
                <a:schemeClr val="bg1"/>
              </a:solidFill>
            </a:endParaRPr>
          </a:p>
        </p:txBody>
      </p:sp>
      <p:sp>
        <p:nvSpPr>
          <p:cNvPr id="3" name="Content Placeholder 2">
            <a:extLst>
              <a:ext uri="{FF2B5EF4-FFF2-40B4-BE49-F238E27FC236}">
                <a16:creationId xmlns:a16="http://schemas.microsoft.com/office/drawing/2014/main" id="{C8FAA8A5-D431-980C-E1B5-0F036FBE26F2}"/>
              </a:ext>
            </a:extLst>
          </p:cNvPr>
          <p:cNvSpPr>
            <a:spLocks noGrp="1"/>
          </p:cNvSpPr>
          <p:nvPr>
            <p:ph idx="1"/>
          </p:nvPr>
        </p:nvSpPr>
        <p:spPr>
          <a:xfrm>
            <a:off x="691376" y="2050566"/>
            <a:ext cx="10838985" cy="4350233"/>
          </a:xfrm>
        </p:spPr>
        <p:txBody>
          <a:bodyPr anchor="ctr">
            <a:noAutofit/>
          </a:bodyPr>
          <a:lstStyle/>
          <a:p>
            <a:pPr algn="l">
              <a:spcAft>
                <a:spcPts val="750"/>
              </a:spcAft>
              <a:buFont typeface="Arial" panose="020B0604020202020204" pitchFamily="34" charset="0"/>
              <a:buChar char="•"/>
            </a:pPr>
            <a:r>
              <a:rPr lang="en-GB" sz="2400" b="0" i="0">
                <a:solidFill>
                  <a:srgbClr val="0B0C0C"/>
                </a:solidFill>
                <a:effectLst/>
              </a:rPr>
              <a:t>child sexual exploitation and abuse</a:t>
            </a:r>
          </a:p>
          <a:p>
            <a:pPr algn="l">
              <a:spcAft>
                <a:spcPts val="750"/>
              </a:spcAft>
              <a:buFont typeface="Arial" panose="020B0604020202020204" pitchFamily="34" charset="0"/>
              <a:buChar char="•"/>
            </a:pPr>
            <a:r>
              <a:rPr lang="en-GB" sz="2400" b="0" i="0">
                <a:solidFill>
                  <a:srgbClr val="0B0C0C"/>
                </a:solidFill>
                <a:effectLst/>
              </a:rPr>
              <a:t>illegal drugs</a:t>
            </a:r>
          </a:p>
          <a:p>
            <a:pPr algn="l">
              <a:spcAft>
                <a:spcPts val="750"/>
              </a:spcAft>
              <a:buFont typeface="Arial" panose="020B0604020202020204" pitchFamily="34" charset="0"/>
              <a:buChar char="•"/>
            </a:pPr>
            <a:r>
              <a:rPr lang="en-GB" sz="2400" b="0" i="0">
                <a:solidFill>
                  <a:srgbClr val="0B0C0C"/>
                </a:solidFill>
                <a:effectLst/>
              </a:rPr>
              <a:t>illegal firearms</a:t>
            </a:r>
          </a:p>
          <a:p>
            <a:pPr algn="l">
              <a:spcAft>
                <a:spcPts val="750"/>
              </a:spcAft>
              <a:buFont typeface="Arial" panose="020B0604020202020204" pitchFamily="34" charset="0"/>
              <a:buChar char="•"/>
            </a:pPr>
            <a:r>
              <a:rPr lang="en-GB" sz="2400" b="0" i="0">
                <a:solidFill>
                  <a:srgbClr val="0B0C0C"/>
                </a:solidFill>
                <a:effectLst/>
              </a:rPr>
              <a:t>Fraud, money laundering and other economic crime</a:t>
            </a:r>
          </a:p>
          <a:p>
            <a:pPr algn="l">
              <a:spcAft>
                <a:spcPts val="750"/>
              </a:spcAft>
              <a:buFont typeface="Arial" panose="020B0604020202020204" pitchFamily="34" charset="0"/>
              <a:buChar char="•"/>
            </a:pPr>
            <a:r>
              <a:rPr lang="en-GB" sz="2400" b="0" i="0">
                <a:solidFill>
                  <a:srgbClr val="0B0C0C"/>
                </a:solidFill>
                <a:effectLst/>
              </a:rPr>
              <a:t>bribery and corruption</a:t>
            </a:r>
          </a:p>
          <a:p>
            <a:pPr algn="l">
              <a:spcAft>
                <a:spcPts val="750"/>
              </a:spcAft>
              <a:buFont typeface="Arial" panose="020B0604020202020204" pitchFamily="34" charset="0"/>
              <a:buChar char="•"/>
            </a:pPr>
            <a:r>
              <a:rPr lang="en-GB" sz="2400" b="0" i="0">
                <a:solidFill>
                  <a:srgbClr val="0B0C0C"/>
                </a:solidFill>
                <a:effectLst/>
              </a:rPr>
              <a:t>organised immigration crime</a:t>
            </a:r>
          </a:p>
          <a:p>
            <a:pPr algn="l">
              <a:spcAft>
                <a:spcPts val="750"/>
              </a:spcAft>
              <a:buFont typeface="Arial" panose="020B0604020202020204" pitchFamily="34" charset="0"/>
              <a:buChar char="•"/>
            </a:pPr>
            <a:r>
              <a:rPr lang="en-GB" sz="2400" b="0" i="0">
                <a:solidFill>
                  <a:srgbClr val="0B0C0C"/>
                </a:solidFill>
                <a:effectLst/>
              </a:rPr>
              <a:t>modern slavery and human trafficking</a:t>
            </a:r>
          </a:p>
          <a:p>
            <a:pPr algn="l">
              <a:spcAft>
                <a:spcPts val="750"/>
              </a:spcAft>
              <a:buFont typeface="Arial" panose="020B0604020202020204" pitchFamily="34" charset="0"/>
              <a:buChar char="•"/>
            </a:pPr>
            <a:r>
              <a:rPr lang="en-GB" sz="2400" b="0" i="0">
                <a:solidFill>
                  <a:srgbClr val="0B0C0C"/>
                </a:solidFill>
                <a:effectLst/>
              </a:rPr>
              <a:t>cyber crime</a:t>
            </a:r>
          </a:p>
          <a:p>
            <a:pPr marL="0" marR="0" lvl="0" indent="0" algn="l"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endParaRPr lang="en-GB" sz="2400" i="0">
              <a:solidFill>
                <a:srgbClr val="000000"/>
              </a:solidFill>
              <a:effectLst/>
            </a:endParaRPr>
          </a:p>
        </p:txBody>
      </p:sp>
    </p:spTree>
    <p:extLst>
      <p:ext uri="{BB962C8B-B14F-4D97-AF65-F5344CB8AC3E}">
        <p14:creationId xmlns:p14="http://schemas.microsoft.com/office/powerpoint/2010/main" val="12175321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BE29E32-7907-2F44-5BF2-FD577D7DAAE7}"/>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42D6015-F1D9-170C-7931-2628108129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6E451EE-7916-45C4-6C69-4EF622F51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6206025-EC7C-A015-8C12-BA8D071A8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829BC77-EB26-F4E3-1BA5-0B22ED812F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EBF8FDF-8749-0E7E-E21E-B4EC8789C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25602F-ACF4-0A19-5B58-7D6B2D1771A3}"/>
              </a:ext>
            </a:extLst>
          </p:cNvPr>
          <p:cNvSpPr>
            <a:spLocks noGrp="1"/>
          </p:cNvSpPr>
          <p:nvPr>
            <p:ph type="title"/>
          </p:nvPr>
        </p:nvSpPr>
        <p:spPr>
          <a:xfrm>
            <a:off x="1371599" y="294538"/>
            <a:ext cx="9895951" cy="1033669"/>
          </a:xfrm>
        </p:spPr>
        <p:txBody>
          <a:bodyPr>
            <a:normAutofit/>
          </a:bodyPr>
          <a:lstStyle/>
          <a:p>
            <a:r>
              <a:rPr lang="en-GB" sz="4000">
                <a:solidFill>
                  <a:schemeClr val="bg1"/>
                </a:solidFill>
              </a:rPr>
              <a:t>References</a:t>
            </a:r>
            <a:endParaRPr lang="en-US">
              <a:solidFill>
                <a:schemeClr val="bg1"/>
              </a:solidFill>
            </a:endParaRPr>
          </a:p>
        </p:txBody>
      </p:sp>
      <p:sp>
        <p:nvSpPr>
          <p:cNvPr id="3" name="Content Placeholder 2">
            <a:extLst>
              <a:ext uri="{FF2B5EF4-FFF2-40B4-BE49-F238E27FC236}">
                <a16:creationId xmlns:a16="http://schemas.microsoft.com/office/drawing/2014/main" id="{9552B49C-1D3D-A3D9-76F9-245D6CE486C1}"/>
              </a:ext>
            </a:extLst>
          </p:cNvPr>
          <p:cNvSpPr>
            <a:spLocks noGrp="1"/>
          </p:cNvSpPr>
          <p:nvPr>
            <p:ph idx="1"/>
          </p:nvPr>
        </p:nvSpPr>
        <p:spPr>
          <a:xfrm>
            <a:off x="691376" y="2050566"/>
            <a:ext cx="10838985" cy="4350233"/>
          </a:xfrm>
        </p:spPr>
        <p:txBody>
          <a:bodyPr anchor="ctr">
            <a:noAutofit/>
          </a:bodyPr>
          <a:lstStyle/>
          <a:p>
            <a:pPr marL="285750" indent="-285750">
              <a:lnSpc>
                <a:spcPts val="2400"/>
              </a:lnSpc>
              <a:buFont typeface="Arial,Sans-Serif"/>
              <a:buChar char="•"/>
              <a:defRPr/>
            </a:pPr>
            <a:r>
              <a:rPr lang="en-US" sz="1600">
                <a:solidFill>
                  <a:srgbClr val="231F20"/>
                </a:solidFill>
                <a:latin typeface="Arial"/>
                <a:cs typeface="Arial"/>
              </a:rPr>
              <a:t>Crown Prosecution Service (2019) </a:t>
            </a:r>
            <a:r>
              <a:rPr lang="en-GB" sz="1600">
                <a:solidFill>
                  <a:srgbClr val="231F20"/>
                </a:solidFill>
                <a:latin typeface="Arial"/>
                <a:cs typeface="Arial"/>
              </a:rPr>
              <a:t>Participating in Activities of an Organised Crime Group. Available at: </a:t>
            </a:r>
            <a:r>
              <a:rPr lang="en-GB" sz="1600">
                <a:solidFill>
                  <a:srgbClr val="231F20"/>
                </a:solidFill>
                <a:latin typeface="Arial"/>
                <a:cs typeface="Arial"/>
                <a:hlinkClick r:id="rId2"/>
              </a:rPr>
              <a:t>https://www.cps.gov.uk/legal-guidance/organised-crime-group-participating-activities</a:t>
            </a:r>
            <a:endParaRPr lang="en-GB" sz="1600">
              <a:solidFill>
                <a:srgbClr val="231F20"/>
              </a:solidFill>
              <a:latin typeface="Arial"/>
              <a:cs typeface="Arial"/>
            </a:endParaRPr>
          </a:p>
          <a:p>
            <a:pPr marL="285750" indent="-285750">
              <a:lnSpc>
                <a:spcPts val="2400"/>
              </a:lnSpc>
              <a:buFont typeface="Arial,Sans-Serif"/>
              <a:buChar char="•"/>
              <a:defRPr/>
            </a:pPr>
            <a:r>
              <a:rPr lang="en-GB" sz="1600">
                <a:solidFill>
                  <a:srgbClr val="231F20"/>
                </a:solidFill>
                <a:latin typeface="Arial"/>
                <a:cs typeface="Arial"/>
              </a:rPr>
              <a:t>House of Lords (2025) Serious Crime Act 2015. </a:t>
            </a:r>
          </a:p>
          <a:p>
            <a:pPr marL="285750" indent="-285750">
              <a:lnSpc>
                <a:spcPts val="2400"/>
              </a:lnSpc>
              <a:buFont typeface="Arial,Sans-Serif"/>
              <a:buChar char="•"/>
              <a:defRPr/>
            </a:pPr>
            <a:r>
              <a:rPr lang="en-GB" sz="1600">
                <a:solidFill>
                  <a:srgbClr val="231F20"/>
                </a:solidFill>
                <a:latin typeface="Arial"/>
                <a:cs typeface="Arial"/>
              </a:rPr>
              <a:t>Local Government Association (2015) Tackling Serious and Organised Crime. A local response. Available at: </a:t>
            </a:r>
            <a:r>
              <a:rPr lang="en-GB" sz="1600">
                <a:solidFill>
                  <a:srgbClr val="231F20"/>
                </a:solidFill>
                <a:latin typeface="Arial"/>
                <a:cs typeface="Arial"/>
                <a:hlinkClick r:id="rId3"/>
              </a:rPr>
              <a:t>tackling-serious-and-orga-44a.pdf (local.gov.uk)</a:t>
            </a:r>
            <a:endParaRPr lang="en-GB" sz="1600">
              <a:solidFill>
                <a:srgbClr val="231F20"/>
              </a:solidFill>
              <a:latin typeface="Arial"/>
              <a:cs typeface="Arial"/>
            </a:endParaRPr>
          </a:p>
          <a:p>
            <a:pPr marL="285750" indent="-285750">
              <a:lnSpc>
                <a:spcPts val="2400"/>
              </a:lnSpc>
              <a:buFont typeface="Arial,Sans-Serif"/>
              <a:buChar char="•"/>
              <a:defRPr/>
            </a:pPr>
            <a:r>
              <a:rPr lang="en-US" sz="1600">
                <a:solidFill>
                  <a:srgbClr val="231F20"/>
                </a:solidFill>
                <a:latin typeface="Arial"/>
                <a:cs typeface="Arial"/>
              </a:rPr>
              <a:t>National Crime Agency (2021) County Lines. Available at: </a:t>
            </a:r>
            <a:r>
              <a:rPr lang="en-GB" sz="1600">
                <a:solidFill>
                  <a:srgbClr val="231F20"/>
                </a:solidFill>
                <a:latin typeface="Arial"/>
                <a:cs typeface="Arial"/>
                <a:hlinkClick r:id="rId4">
                  <a:extLst>
                    <a:ext uri="{A12FA001-AC4F-418D-AE19-62706E023703}">
                      <ahyp:hlinkClr xmlns:ahyp="http://schemas.microsoft.com/office/drawing/2018/hyperlinkcolor" val="tx"/>
                    </a:ext>
                  </a:extLst>
                </a:hlinkClick>
              </a:rPr>
              <a:t>https://www.nationalcrimeagency.gov.uk/what-we-do/crime-threats/drug-trafficking/county-lines</a:t>
            </a:r>
            <a:r>
              <a:rPr lang="en-GB" sz="1600">
                <a:solidFill>
                  <a:srgbClr val="231F20"/>
                </a:solidFill>
                <a:latin typeface="Arial"/>
                <a:cs typeface="Arial"/>
              </a:rPr>
              <a:t> </a:t>
            </a:r>
            <a:endParaRPr lang="en-GB"/>
          </a:p>
        </p:txBody>
      </p:sp>
    </p:spTree>
    <p:extLst>
      <p:ext uri="{BB962C8B-B14F-4D97-AF65-F5344CB8AC3E}">
        <p14:creationId xmlns:p14="http://schemas.microsoft.com/office/powerpoint/2010/main" val="30341070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148638D-8B41-BE57-39DF-6AA73A1FC628}"/>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287AE8F-E4B4-2195-BC74-940C6600E9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F7307A8-651D-9A0B-AE43-8E3D774CCF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4FE64B4-CFEF-EF42-5DC4-D0B561EC9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8D0DFB-8A6E-8A52-0A76-A95BADE231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6ED1715F-81B2-866C-B4C0-4A6376ADB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7458D2-88ED-7D5F-E68F-437FE2BCCBD4}"/>
              </a:ext>
            </a:extLst>
          </p:cNvPr>
          <p:cNvSpPr>
            <a:spLocks noGrp="1"/>
          </p:cNvSpPr>
          <p:nvPr>
            <p:ph type="title"/>
          </p:nvPr>
        </p:nvSpPr>
        <p:spPr>
          <a:xfrm>
            <a:off x="1371599" y="294538"/>
            <a:ext cx="9895951" cy="1033669"/>
          </a:xfrm>
        </p:spPr>
        <p:txBody>
          <a:bodyPr>
            <a:normAutofit fontScale="90000"/>
          </a:bodyPr>
          <a:lstStyle/>
          <a:p>
            <a:r>
              <a:rPr lang="en-GB" sz="4000">
                <a:solidFill>
                  <a:schemeClr val="bg1"/>
                </a:solidFill>
              </a:rPr>
              <a:t>We will be looking more closely at these crimes over the coming weeks</a:t>
            </a:r>
          </a:p>
        </p:txBody>
      </p:sp>
      <p:sp>
        <p:nvSpPr>
          <p:cNvPr id="3" name="Content Placeholder 2">
            <a:extLst>
              <a:ext uri="{FF2B5EF4-FFF2-40B4-BE49-F238E27FC236}">
                <a16:creationId xmlns:a16="http://schemas.microsoft.com/office/drawing/2014/main" id="{C54E0704-848C-3862-36A4-904E3CCA7EEA}"/>
              </a:ext>
            </a:extLst>
          </p:cNvPr>
          <p:cNvSpPr>
            <a:spLocks noGrp="1"/>
          </p:cNvSpPr>
          <p:nvPr>
            <p:ph idx="1"/>
          </p:nvPr>
        </p:nvSpPr>
        <p:spPr>
          <a:xfrm>
            <a:off x="691376" y="2050566"/>
            <a:ext cx="10838985" cy="3674498"/>
          </a:xfrm>
        </p:spPr>
        <p:txBody>
          <a:bodyPr anchor="ctr">
            <a:no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lang="en-GB" sz="4400" i="0">
                <a:solidFill>
                  <a:srgbClr val="000000"/>
                </a:solidFill>
                <a:effectLst/>
              </a:rPr>
              <a:t>Thank You</a:t>
            </a:r>
          </a:p>
        </p:txBody>
      </p:sp>
    </p:spTree>
    <p:extLst>
      <p:ext uri="{BB962C8B-B14F-4D97-AF65-F5344CB8AC3E}">
        <p14:creationId xmlns:p14="http://schemas.microsoft.com/office/powerpoint/2010/main" val="15941741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37</Slides>
  <Notes>0</Notes>
  <HiddenSlides>0</HiddenSlide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Serious and Organised Crime </vt:lpstr>
      <vt:lpstr>Aims and objectives</vt:lpstr>
      <vt:lpstr>Scheme of Work</vt:lpstr>
      <vt:lpstr>Assessments</vt:lpstr>
      <vt:lpstr>Definitional Issues</vt:lpstr>
      <vt:lpstr>Volume Crime </vt:lpstr>
      <vt:lpstr>Priority Crime</vt:lpstr>
      <vt:lpstr>Serious Crime </vt:lpstr>
      <vt:lpstr>Serious Crime </vt:lpstr>
      <vt:lpstr>Complex Crime </vt:lpstr>
      <vt:lpstr>Complex Crime </vt:lpstr>
      <vt:lpstr>Conspiracy</vt:lpstr>
      <vt:lpstr>Organised Crime </vt:lpstr>
      <vt:lpstr>Serious and Organised Crime </vt:lpstr>
      <vt:lpstr>Organised Crime Group (OCG)</vt:lpstr>
      <vt:lpstr>What does an OCG look like? </vt:lpstr>
      <vt:lpstr>Organised Crime Group (OCG) activities</vt:lpstr>
      <vt:lpstr>Organised Crime Group (OCG) activities</vt:lpstr>
      <vt:lpstr>County Lines</vt:lpstr>
      <vt:lpstr>Gang or OCG?</vt:lpstr>
      <vt:lpstr>Some Statistics</vt:lpstr>
      <vt:lpstr>PowerPoint Presentation</vt:lpstr>
      <vt:lpstr>A Global Problem</vt:lpstr>
      <vt:lpstr>PowerPoint Presentation</vt:lpstr>
      <vt:lpstr>Who is responsible for investigating SOC? </vt:lpstr>
      <vt:lpstr>How do they do it? </vt:lpstr>
      <vt:lpstr>NCA Performance 2024 - 2025</vt:lpstr>
      <vt:lpstr>National Crime Agency</vt:lpstr>
      <vt:lpstr>National Crime Agency..........But</vt:lpstr>
      <vt:lpstr>Activity - Why do people commit crime? </vt:lpstr>
      <vt:lpstr>Why do people become involved in Serious and Organised Crime? </vt:lpstr>
      <vt:lpstr>Why do people become involved in Serious and Organised Crime? </vt:lpstr>
      <vt:lpstr>Why do people become involved in Serious and Organised Crime? </vt:lpstr>
      <vt:lpstr>Why do people become involved in Serious and Organised Crime? </vt:lpstr>
      <vt:lpstr>Main categories of serious offences: </vt:lpstr>
      <vt:lpstr>References</vt:lpstr>
      <vt:lpstr>We will be looking more closely at these crimes over the coming weeks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wynne jones</dc:creator>
  <cp:revision>1</cp:revision>
  <dcterms:created xsi:type="dcterms:W3CDTF">2025-08-09T11:44:24Z</dcterms:created>
  <dcterms:modified xsi:type="dcterms:W3CDTF">2025-08-19T07:44:19Z</dcterms:modified>
</cp:coreProperties>
</file>