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9" r:id="rId3"/>
    <p:sldId id="257" r:id="rId4"/>
    <p:sldId id="258" r:id="rId5"/>
    <p:sldId id="259" r:id="rId6"/>
    <p:sldId id="260" r:id="rId7"/>
    <p:sldId id="261" r:id="rId8"/>
    <p:sldId id="262" r:id="rId9"/>
    <p:sldId id="264" r:id="rId10"/>
    <p:sldId id="267" r:id="rId11"/>
    <p:sldId id="268" r:id="rId12"/>
    <p:sldId id="270" r:id="rId13"/>
    <p:sldId id="265" r:id="rId14"/>
    <p:sldId id="26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D2C9CA-2AA0-4305-812F-0DF43CAAB5B8}" v="40" dt="2019-10-07T13:49:16.8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72" d="100"/>
          <a:sy n="72" d="100"/>
        </p:scale>
        <p:origin x="57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51D2C9CA-2AA0-4305-812F-0DF43CAAB5B8}"/>
    <pc:docChg chg="addSld modSld addMainMaster delMainMaster">
      <pc:chgData name="" userId="" providerId="" clId="Web-{51D2C9CA-2AA0-4305-812F-0DF43CAAB5B8}" dt="2019-10-07T13:49:12.500" v="38" actId="20577"/>
      <pc:docMkLst>
        <pc:docMk/>
      </pc:docMkLst>
      <pc:sldChg chg="modSp mod modClrScheme chgLayout">
        <pc:chgData name="" userId="" providerId="" clId="Web-{51D2C9CA-2AA0-4305-812F-0DF43CAAB5B8}" dt="2019-10-07T13:48:11.766" v="18"/>
        <pc:sldMkLst>
          <pc:docMk/>
          <pc:sldMk cId="769040200" sldId="256"/>
        </pc:sldMkLst>
        <pc:spChg chg="mod ord">
          <ac:chgData name="" userId="" providerId="" clId="Web-{51D2C9CA-2AA0-4305-812F-0DF43CAAB5B8}" dt="2019-10-07T13:48:11.766" v="18"/>
          <ac:spMkLst>
            <pc:docMk/>
            <pc:sldMk cId="769040200" sldId="256"/>
            <ac:spMk id="2" creationId="{00000000-0000-0000-0000-000000000000}"/>
          </ac:spMkLst>
        </pc:spChg>
        <pc:spChg chg="mod ord">
          <ac:chgData name="" userId="" providerId="" clId="Web-{51D2C9CA-2AA0-4305-812F-0DF43CAAB5B8}" dt="2019-10-07T13:48:11.766" v="18"/>
          <ac:spMkLst>
            <pc:docMk/>
            <pc:sldMk cId="769040200" sldId="256"/>
            <ac:spMk id="3" creationId="{00000000-0000-0000-0000-000000000000}"/>
          </ac:spMkLst>
        </pc:spChg>
      </pc:sldChg>
      <pc:sldChg chg="modSp mod modClrScheme chgLayout">
        <pc:chgData name="" userId="" providerId="" clId="Web-{51D2C9CA-2AA0-4305-812F-0DF43CAAB5B8}" dt="2019-10-07T13:48:11.766" v="18"/>
        <pc:sldMkLst>
          <pc:docMk/>
          <pc:sldMk cId="218391189" sldId="257"/>
        </pc:sldMkLst>
        <pc:spChg chg="mod ord">
          <ac:chgData name="" userId="" providerId="" clId="Web-{51D2C9CA-2AA0-4305-812F-0DF43CAAB5B8}" dt="2019-10-07T13:48:11.766" v="18"/>
          <ac:spMkLst>
            <pc:docMk/>
            <pc:sldMk cId="218391189" sldId="257"/>
            <ac:spMk id="2" creationId="{00000000-0000-0000-0000-000000000000}"/>
          </ac:spMkLst>
        </pc:spChg>
        <pc:spChg chg="mod ord">
          <ac:chgData name="" userId="" providerId="" clId="Web-{51D2C9CA-2AA0-4305-812F-0DF43CAAB5B8}" dt="2019-10-07T13:48:11.766" v="18"/>
          <ac:spMkLst>
            <pc:docMk/>
            <pc:sldMk cId="218391189" sldId="257"/>
            <ac:spMk id="3" creationId="{00000000-0000-0000-0000-000000000000}"/>
          </ac:spMkLst>
        </pc:spChg>
      </pc:sldChg>
      <pc:sldChg chg="modSp mod modClrScheme chgLayout">
        <pc:chgData name="" userId="" providerId="" clId="Web-{51D2C9CA-2AA0-4305-812F-0DF43CAAB5B8}" dt="2019-10-07T13:48:11.766" v="18"/>
        <pc:sldMkLst>
          <pc:docMk/>
          <pc:sldMk cId="645126467" sldId="258"/>
        </pc:sldMkLst>
        <pc:spChg chg="mod ord">
          <ac:chgData name="" userId="" providerId="" clId="Web-{51D2C9CA-2AA0-4305-812F-0DF43CAAB5B8}" dt="2019-10-07T13:48:11.766" v="18"/>
          <ac:spMkLst>
            <pc:docMk/>
            <pc:sldMk cId="645126467" sldId="258"/>
            <ac:spMk id="2" creationId="{00000000-0000-0000-0000-000000000000}"/>
          </ac:spMkLst>
        </pc:spChg>
        <pc:spChg chg="mod ord">
          <ac:chgData name="" userId="" providerId="" clId="Web-{51D2C9CA-2AA0-4305-812F-0DF43CAAB5B8}" dt="2019-10-07T13:48:11.766" v="18"/>
          <ac:spMkLst>
            <pc:docMk/>
            <pc:sldMk cId="645126467" sldId="258"/>
            <ac:spMk id="3" creationId="{00000000-0000-0000-0000-000000000000}"/>
          </ac:spMkLst>
        </pc:spChg>
      </pc:sldChg>
      <pc:sldChg chg="modSp mod modClrScheme chgLayout">
        <pc:chgData name="" userId="" providerId="" clId="Web-{51D2C9CA-2AA0-4305-812F-0DF43CAAB5B8}" dt="2019-10-07T13:48:11.766" v="18"/>
        <pc:sldMkLst>
          <pc:docMk/>
          <pc:sldMk cId="3958396277" sldId="259"/>
        </pc:sldMkLst>
        <pc:spChg chg="mod ord">
          <ac:chgData name="" userId="" providerId="" clId="Web-{51D2C9CA-2AA0-4305-812F-0DF43CAAB5B8}" dt="2019-10-07T13:48:11.766" v="18"/>
          <ac:spMkLst>
            <pc:docMk/>
            <pc:sldMk cId="3958396277" sldId="259"/>
            <ac:spMk id="2" creationId="{00000000-0000-0000-0000-000000000000}"/>
          </ac:spMkLst>
        </pc:spChg>
        <pc:spChg chg="mod ord">
          <ac:chgData name="" userId="" providerId="" clId="Web-{51D2C9CA-2AA0-4305-812F-0DF43CAAB5B8}" dt="2019-10-07T13:48:11.766" v="18"/>
          <ac:spMkLst>
            <pc:docMk/>
            <pc:sldMk cId="3958396277" sldId="259"/>
            <ac:spMk id="4" creationId="{00000000-0000-0000-0000-000000000000}"/>
          </ac:spMkLst>
        </pc:spChg>
        <pc:spChg chg="mod ord">
          <ac:chgData name="" userId="" providerId="" clId="Web-{51D2C9CA-2AA0-4305-812F-0DF43CAAB5B8}" dt="2019-10-07T13:48:11.766" v="18"/>
          <ac:spMkLst>
            <pc:docMk/>
            <pc:sldMk cId="3958396277" sldId="259"/>
            <ac:spMk id="5" creationId="{00000000-0000-0000-0000-000000000000}"/>
          </ac:spMkLst>
        </pc:spChg>
      </pc:sldChg>
      <pc:sldChg chg="modSp mod modClrScheme chgLayout">
        <pc:chgData name="" userId="" providerId="" clId="Web-{51D2C9CA-2AA0-4305-812F-0DF43CAAB5B8}" dt="2019-10-07T13:48:11.766" v="18"/>
        <pc:sldMkLst>
          <pc:docMk/>
          <pc:sldMk cId="4049791113" sldId="260"/>
        </pc:sldMkLst>
        <pc:spChg chg="mod ord">
          <ac:chgData name="" userId="" providerId="" clId="Web-{51D2C9CA-2AA0-4305-812F-0DF43CAAB5B8}" dt="2019-10-07T13:48:11.766" v="18"/>
          <ac:spMkLst>
            <pc:docMk/>
            <pc:sldMk cId="4049791113" sldId="260"/>
            <ac:spMk id="2" creationId="{00000000-0000-0000-0000-000000000000}"/>
          </ac:spMkLst>
        </pc:spChg>
        <pc:spChg chg="mod ord">
          <ac:chgData name="" userId="" providerId="" clId="Web-{51D2C9CA-2AA0-4305-812F-0DF43CAAB5B8}" dt="2019-10-07T13:48:11.766" v="18"/>
          <ac:spMkLst>
            <pc:docMk/>
            <pc:sldMk cId="4049791113" sldId="260"/>
            <ac:spMk id="3" creationId="{00000000-0000-0000-0000-000000000000}"/>
          </ac:spMkLst>
        </pc:spChg>
      </pc:sldChg>
      <pc:sldChg chg="modSp mod modClrScheme chgLayout">
        <pc:chgData name="" userId="" providerId="" clId="Web-{51D2C9CA-2AA0-4305-812F-0DF43CAAB5B8}" dt="2019-10-07T13:48:11.766" v="18"/>
        <pc:sldMkLst>
          <pc:docMk/>
          <pc:sldMk cId="1407136693" sldId="261"/>
        </pc:sldMkLst>
        <pc:spChg chg="mod ord">
          <ac:chgData name="" userId="" providerId="" clId="Web-{51D2C9CA-2AA0-4305-812F-0DF43CAAB5B8}" dt="2019-10-07T13:48:11.766" v="18"/>
          <ac:spMkLst>
            <pc:docMk/>
            <pc:sldMk cId="1407136693" sldId="261"/>
            <ac:spMk id="2" creationId="{00000000-0000-0000-0000-000000000000}"/>
          </ac:spMkLst>
        </pc:spChg>
        <pc:spChg chg="mod ord">
          <ac:chgData name="" userId="" providerId="" clId="Web-{51D2C9CA-2AA0-4305-812F-0DF43CAAB5B8}" dt="2019-10-07T13:48:11.766" v="18"/>
          <ac:spMkLst>
            <pc:docMk/>
            <pc:sldMk cId="1407136693" sldId="261"/>
            <ac:spMk id="3" creationId="{00000000-0000-0000-0000-000000000000}"/>
          </ac:spMkLst>
        </pc:spChg>
      </pc:sldChg>
      <pc:sldChg chg="modSp mod modClrScheme chgLayout">
        <pc:chgData name="" userId="" providerId="" clId="Web-{51D2C9CA-2AA0-4305-812F-0DF43CAAB5B8}" dt="2019-10-07T13:48:11.766" v="18"/>
        <pc:sldMkLst>
          <pc:docMk/>
          <pc:sldMk cId="1462028985" sldId="262"/>
        </pc:sldMkLst>
        <pc:spChg chg="mod ord">
          <ac:chgData name="" userId="" providerId="" clId="Web-{51D2C9CA-2AA0-4305-812F-0DF43CAAB5B8}" dt="2019-10-07T13:48:11.766" v="18"/>
          <ac:spMkLst>
            <pc:docMk/>
            <pc:sldMk cId="1462028985" sldId="262"/>
            <ac:spMk id="2" creationId="{00000000-0000-0000-0000-000000000000}"/>
          </ac:spMkLst>
        </pc:spChg>
        <pc:spChg chg="mod ord">
          <ac:chgData name="" userId="" providerId="" clId="Web-{51D2C9CA-2AA0-4305-812F-0DF43CAAB5B8}" dt="2019-10-07T13:48:11.766" v="18"/>
          <ac:spMkLst>
            <pc:docMk/>
            <pc:sldMk cId="1462028985" sldId="262"/>
            <ac:spMk id="3" creationId="{00000000-0000-0000-0000-000000000000}"/>
          </ac:spMkLst>
        </pc:spChg>
      </pc:sldChg>
      <pc:sldChg chg="modSp mod modClrScheme chgLayout">
        <pc:chgData name="" userId="" providerId="" clId="Web-{51D2C9CA-2AA0-4305-812F-0DF43CAAB5B8}" dt="2019-10-07T13:48:11.766" v="18"/>
        <pc:sldMkLst>
          <pc:docMk/>
          <pc:sldMk cId="3984556526" sldId="263"/>
        </pc:sldMkLst>
        <pc:spChg chg="mod ord">
          <ac:chgData name="" userId="" providerId="" clId="Web-{51D2C9CA-2AA0-4305-812F-0DF43CAAB5B8}" dt="2019-10-07T13:48:11.766" v="18"/>
          <ac:spMkLst>
            <pc:docMk/>
            <pc:sldMk cId="3984556526" sldId="263"/>
            <ac:spMk id="2" creationId="{00000000-0000-0000-0000-000000000000}"/>
          </ac:spMkLst>
        </pc:spChg>
        <pc:picChg chg="mod ord">
          <ac:chgData name="" userId="" providerId="" clId="Web-{51D2C9CA-2AA0-4305-812F-0DF43CAAB5B8}" dt="2019-10-07T13:48:11.766" v="18"/>
          <ac:picMkLst>
            <pc:docMk/>
            <pc:sldMk cId="3984556526" sldId="263"/>
            <ac:picMk id="1026" creationId="{00000000-0000-0000-0000-000000000000}"/>
          </ac:picMkLst>
        </pc:picChg>
      </pc:sldChg>
      <pc:sldChg chg="modSp mod modClrScheme chgLayout">
        <pc:chgData name="" userId="" providerId="" clId="Web-{51D2C9CA-2AA0-4305-812F-0DF43CAAB5B8}" dt="2019-10-07T13:48:11.766" v="18"/>
        <pc:sldMkLst>
          <pc:docMk/>
          <pc:sldMk cId="520838154" sldId="264"/>
        </pc:sldMkLst>
        <pc:spChg chg="mod ord">
          <ac:chgData name="" userId="" providerId="" clId="Web-{51D2C9CA-2AA0-4305-812F-0DF43CAAB5B8}" dt="2019-10-07T13:48:11.766" v="18"/>
          <ac:spMkLst>
            <pc:docMk/>
            <pc:sldMk cId="520838154" sldId="264"/>
            <ac:spMk id="2" creationId="{00000000-0000-0000-0000-000000000000}"/>
          </ac:spMkLst>
        </pc:spChg>
        <pc:graphicFrameChg chg="mod ord">
          <ac:chgData name="" userId="" providerId="" clId="Web-{51D2C9CA-2AA0-4305-812F-0DF43CAAB5B8}" dt="2019-10-07T13:48:11.766" v="18"/>
          <ac:graphicFrameMkLst>
            <pc:docMk/>
            <pc:sldMk cId="520838154" sldId="264"/>
            <ac:graphicFrameMk id="4" creationId="{00000000-0000-0000-0000-000000000000}"/>
          </ac:graphicFrameMkLst>
        </pc:graphicFrameChg>
      </pc:sldChg>
      <pc:sldChg chg="modSp mod modClrScheme chgLayout">
        <pc:chgData name="" userId="" providerId="" clId="Web-{51D2C9CA-2AA0-4305-812F-0DF43CAAB5B8}" dt="2019-10-07T13:48:11.766" v="18"/>
        <pc:sldMkLst>
          <pc:docMk/>
          <pc:sldMk cId="4089362049" sldId="265"/>
        </pc:sldMkLst>
        <pc:spChg chg="mod ord">
          <ac:chgData name="" userId="" providerId="" clId="Web-{51D2C9CA-2AA0-4305-812F-0DF43CAAB5B8}" dt="2019-10-07T13:48:11.766" v="18"/>
          <ac:spMkLst>
            <pc:docMk/>
            <pc:sldMk cId="4089362049" sldId="265"/>
            <ac:spMk id="2" creationId="{00000000-0000-0000-0000-000000000000}"/>
          </ac:spMkLst>
        </pc:spChg>
        <pc:spChg chg="mod ord">
          <ac:chgData name="" userId="" providerId="" clId="Web-{51D2C9CA-2AA0-4305-812F-0DF43CAAB5B8}" dt="2019-10-07T13:48:11.766" v="18"/>
          <ac:spMkLst>
            <pc:docMk/>
            <pc:sldMk cId="4089362049" sldId="265"/>
            <ac:spMk id="3" creationId="{00000000-0000-0000-0000-000000000000}"/>
          </ac:spMkLst>
        </pc:spChg>
      </pc:sldChg>
      <pc:sldChg chg="modSp mod modClrScheme chgLayout">
        <pc:chgData name="" userId="" providerId="" clId="Web-{51D2C9CA-2AA0-4305-812F-0DF43CAAB5B8}" dt="2019-10-07T13:48:11.766" v="18"/>
        <pc:sldMkLst>
          <pc:docMk/>
          <pc:sldMk cId="4024265576" sldId="266"/>
        </pc:sldMkLst>
        <pc:spChg chg="mod ord">
          <ac:chgData name="" userId="" providerId="" clId="Web-{51D2C9CA-2AA0-4305-812F-0DF43CAAB5B8}" dt="2019-10-07T13:48:11.766" v="18"/>
          <ac:spMkLst>
            <pc:docMk/>
            <pc:sldMk cId="4024265576" sldId="266"/>
            <ac:spMk id="2" creationId="{00000000-0000-0000-0000-000000000000}"/>
          </ac:spMkLst>
        </pc:spChg>
        <pc:spChg chg="mod ord">
          <ac:chgData name="" userId="" providerId="" clId="Web-{51D2C9CA-2AA0-4305-812F-0DF43CAAB5B8}" dt="2019-10-07T13:48:11.766" v="18"/>
          <ac:spMkLst>
            <pc:docMk/>
            <pc:sldMk cId="4024265576" sldId="266"/>
            <ac:spMk id="3" creationId="{00000000-0000-0000-0000-000000000000}"/>
          </ac:spMkLst>
        </pc:spChg>
      </pc:sldChg>
      <pc:sldChg chg="modSp mod modClrScheme chgLayout">
        <pc:chgData name="" userId="" providerId="" clId="Web-{51D2C9CA-2AA0-4305-812F-0DF43CAAB5B8}" dt="2019-10-07T13:48:11.766" v="18"/>
        <pc:sldMkLst>
          <pc:docMk/>
          <pc:sldMk cId="3970718516" sldId="267"/>
        </pc:sldMkLst>
        <pc:spChg chg="mod ord">
          <ac:chgData name="" userId="" providerId="" clId="Web-{51D2C9CA-2AA0-4305-812F-0DF43CAAB5B8}" dt="2019-10-07T13:48:11.766" v="18"/>
          <ac:spMkLst>
            <pc:docMk/>
            <pc:sldMk cId="3970718516" sldId="267"/>
            <ac:spMk id="2" creationId="{00000000-0000-0000-0000-000000000000}"/>
          </ac:spMkLst>
        </pc:spChg>
        <pc:spChg chg="mod ord">
          <ac:chgData name="" userId="" providerId="" clId="Web-{51D2C9CA-2AA0-4305-812F-0DF43CAAB5B8}" dt="2019-10-07T13:48:11.766" v="18"/>
          <ac:spMkLst>
            <pc:docMk/>
            <pc:sldMk cId="3970718516" sldId="267"/>
            <ac:spMk id="3" creationId="{00000000-0000-0000-0000-000000000000}"/>
          </ac:spMkLst>
        </pc:spChg>
      </pc:sldChg>
      <pc:sldChg chg="modSp new">
        <pc:chgData name="" userId="" providerId="" clId="Web-{51D2C9CA-2AA0-4305-812F-0DF43CAAB5B8}" dt="2019-10-07T13:49:09.093" v="36" actId="20577"/>
        <pc:sldMkLst>
          <pc:docMk/>
          <pc:sldMk cId="2590556303" sldId="268"/>
        </pc:sldMkLst>
        <pc:spChg chg="mod">
          <ac:chgData name="" userId="" providerId="" clId="Web-{51D2C9CA-2AA0-4305-812F-0DF43CAAB5B8}" dt="2019-10-07T13:49:09.093" v="36" actId="20577"/>
          <ac:spMkLst>
            <pc:docMk/>
            <pc:sldMk cId="2590556303" sldId="268"/>
            <ac:spMk id="2" creationId="{995A7C89-E6B3-43C4-BC4C-8538BCFF8AC5}"/>
          </ac:spMkLst>
        </pc:spChg>
      </pc:sldChg>
      <pc:sldMasterChg chg="del delSldLayout">
        <pc:chgData name="" userId="" providerId="" clId="Web-{51D2C9CA-2AA0-4305-812F-0DF43CAAB5B8}" dt="2019-10-07T13:45:46.080" v="0"/>
        <pc:sldMasterMkLst>
          <pc:docMk/>
          <pc:sldMasterMk cId="2705695759" sldId="2147483648"/>
        </pc:sldMasterMkLst>
        <pc:sldLayoutChg chg="del">
          <pc:chgData name="" userId="" providerId="" clId="Web-{51D2C9CA-2AA0-4305-812F-0DF43CAAB5B8}" dt="2019-10-07T13:45:46.080" v="0"/>
          <pc:sldLayoutMkLst>
            <pc:docMk/>
            <pc:sldMasterMk cId="2705695759" sldId="2147483648"/>
            <pc:sldLayoutMk cId="3471264484" sldId="2147483649"/>
          </pc:sldLayoutMkLst>
        </pc:sldLayoutChg>
        <pc:sldLayoutChg chg="del">
          <pc:chgData name="" userId="" providerId="" clId="Web-{51D2C9CA-2AA0-4305-812F-0DF43CAAB5B8}" dt="2019-10-07T13:45:46.080" v="0"/>
          <pc:sldLayoutMkLst>
            <pc:docMk/>
            <pc:sldMasterMk cId="2705695759" sldId="2147483648"/>
            <pc:sldLayoutMk cId="3154554652" sldId="2147483650"/>
          </pc:sldLayoutMkLst>
        </pc:sldLayoutChg>
        <pc:sldLayoutChg chg="del">
          <pc:chgData name="" userId="" providerId="" clId="Web-{51D2C9CA-2AA0-4305-812F-0DF43CAAB5B8}" dt="2019-10-07T13:45:46.080" v="0"/>
          <pc:sldLayoutMkLst>
            <pc:docMk/>
            <pc:sldMasterMk cId="2705695759" sldId="2147483648"/>
            <pc:sldLayoutMk cId="685297037" sldId="2147483651"/>
          </pc:sldLayoutMkLst>
        </pc:sldLayoutChg>
        <pc:sldLayoutChg chg="del">
          <pc:chgData name="" userId="" providerId="" clId="Web-{51D2C9CA-2AA0-4305-812F-0DF43CAAB5B8}" dt="2019-10-07T13:45:46.080" v="0"/>
          <pc:sldLayoutMkLst>
            <pc:docMk/>
            <pc:sldMasterMk cId="2705695759" sldId="2147483648"/>
            <pc:sldLayoutMk cId="211576784" sldId="2147483652"/>
          </pc:sldLayoutMkLst>
        </pc:sldLayoutChg>
        <pc:sldLayoutChg chg="del">
          <pc:chgData name="" userId="" providerId="" clId="Web-{51D2C9CA-2AA0-4305-812F-0DF43CAAB5B8}" dt="2019-10-07T13:45:46.080" v="0"/>
          <pc:sldLayoutMkLst>
            <pc:docMk/>
            <pc:sldMasterMk cId="2705695759" sldId="2147483648"/>
            <pc:sldLayoutMk cId="730096500" sldId="2147483653"/>
          </pc:sldLayoutMkLst>
        </pc:sldLayoutChg>
        <pc:sldLayoutChg chg="del">
          <pc:chgData name="" userId="" providerId="" clId="Web-{51D2C9CA-2AA0-4305-812F-0DF43CAAB5B8}" dt="2019-10-07T13:45:46.080" v="0"/>
          <pc:sldLayoutMkLst>
            <pc:docMk/>
            <pc:sldMasterMk cId="2705695759" sldId="2147483648"/>
            <pc:sldLayoutMk cId="518124330" sldId="2147483654"/>
          </pc:sldLayoutMkLst>
        </pc:sldLayoutChg>
        <pc:sldLayoutChg chg="del">
          <pc:chgData name="" userId="" providerId="" clId="Web-{51D2C9CA-2AA0-4305-812F-0DF43CAAB5B8}" dt="2019-10-07T13:45:46.080" v="0"/>
          <pc:sldLayoutMkLst>
            <pc:docMk/>
            <pc:sldMasterMk cId="2705695759" sldId="2147483648"/>
            <pc:sldLayoutMk cId="345619732" sldId="2147483655"/>
          </pc:sldLayoutMkLst>
        </pc:sldLayoutChg>
        <pc:sldLayoutChg chg="del">
          <pc:chgData name="" userId="" providerId="" clId="Web-{51D2C9CA-2AA0-4305-812F-0DF43CAAB5B8}" dt="2019-10-07T13:45:46.080" v="0"/>
          <pc:sldLayoutMkLst>
            <pc:docMk/>
            <pc:sldMasterMk cId="2705695759" sldId="2147483648"/>
            <pc:sldLayoutMk cId="3187354707" sldId="2147483656"/>
          </pc:sldLayoutMkLst>
        </pc:sldLayoutChg>
        <pc:sldLayoutChg chg="del">
          <pc:chgData name="" userId="" providerId="" clId="Web-{51D2C9CA-2AA0-4305-812F-0DF43CAAB5B8}" dt="2019-10-07T13:45:46.080" v="0"/>
          <pc:sldLayoutMkLst>
            <pc:docMk/>
            <pc:sldMasterMk cId="2705695759" sldId="2147483648"/>
            <pc:sldLayoutMk cId="2377555993" sldId="2147483657"/>
          </pc:sldLayoutMkLst>
        </pc:sldLayoutChg>
        <pc:sldLayoutChg chg="del">
          <pc:chgData name="" userId="" providerId="" clId="Web-{51D2C9CA-2AA0-4305-812F-0DF43CAAB5B8}" dt="2019-10-07T13:45:46.080" v="0"/>
          <pc:sldLayoutMkLst>
            <pc:docMk/>
            <pc:sldMasterMk cId="2705695759" sldId="2147483648"/>
            <pc:sldLayoutMk cId="2840368819" sldId="2147483658"/>
          </pc:sldLayoutMkLst>
        </pc:sldLayoutChg>
        <pc:sldLayoutChg chg="del">
          <pc:chgData name="" userId="" providerId="" clId="Web-{51D2C9CA-2AA0-4305-812F-0DF43CAAB5B8}" dt="2019-10-07T13:45:46.080" v="0"/>
          <pc:sldLayoutMkLst>
            <pc:docMk/>
            <pc:sldMasterMk cId="2705695759" sldId="2147483648"/>
            <pc:sldLayoutMk cId="2525925216" sldId="2147483659"/>
          </pc:sldLayoutMkLst>
        </pc:sldLayoutChg>
      </pc:sldMasterChg>
      <pc:sldMasterChg chg="add del addSldLayout delSldLayout modSldLayout">
        <pc:chgData name="" userId="" providerId="" clId="Web-{51D2C9CA-2AA0-4305-812F-0DF43CAAB5B8}" dt="2019-10-07T13:48:11.766" v="18"/>
        <pc:sldMasterMkLst>
          <pc:docMk/>
          <pc:sldMasterMk cId="2767370220" sldId="2147483660"/>
        </pc:sldMasterMkLst>
        <pc:sldLayoutChg chg="add del mod replId">
          <pc:chgData name="" userId="" providerId="" clId="Web-{51D2C9CA-2AA0-4305-812F-0DF43CAAB5B8}" dt="2019-10-07T13:48:11.766" v="18"/>
          <pc:sldLayoutMkLst>
            <pc:docMk/>
            <pc:sldMasterMk cId="2767370220" sldId="2147483660"/>
            <pc:sldLayoutMk cId="2683146934" sldId="2147483661"/>
          </pc:sldLayoutMkLst>
        </pc:sldLayoutChg>
        <pc:sldLayoutChg chg="add del mod replId">
          <pc:chgData name="" userId="" providerId="" clId="Web-{51D2C9CA-2AA0-4305-812F-0DF43CAAB5B8}" dt="2019-10-07T13:48:11.766" v="18"/>
          <pc:sldLayoutMkLst>
            <pc:docMk/>
            <pc:sldMasterMk cId="2767370220" sldId="2147483660"/>
            <pc:sldLayoutMk cId="386443582" sldId="2147483662"/>
          </pc:sldLayoutMkLst>
        </pc:sldLayoutChg>
        <pc:sldLayoutChg chg="add del mod replId">
          <pc:chgData name="" userId="" providerId="" clId="Web-{51D2C9CA-2AA0-4305-812F-0DF43CAAB5B8}" dt="2019-10-07T13:48:11.766" v="18"/>
          <pc:sldLayoutMkLst>
            <pc:docMk/>
            <pc:sldMasterMk cId="2767370220" sldId="2147483660"/>
            <pc:sldLayoutMk cId="3839832057" sldId="2147483663"/>
          </pc:sldLayoutMkLst>
        </pc:sldLayoutChg>
        <pc:sldLayoutChg chg="add del mod replId">
          <pc:chgData name="" userId="" providerId="" clId="Web-{51D2C9CA-2AA0-4305-812F-0DF43CAAB5B8}" dt="2019-10-07T13:48:11.766" v="18"/>
          <pc:sldLayoutMkLst>
            <pc:docMk/>
            <pc:sldMasterMk cId="2767370220" sldId="2147483660"/>
            <pc:sldLayoutMk cId="2146898307" sldId="2147483664"/>
          </pc:sldLayoutMkLst>
        </pc:sldLayoutChg>
        <pc:sldLayoutChg chg="add del mod replId">
          <pc:chgData name="" userId="" providerId="" clId="Web-{51D2C9CA-2AA0-4305-812F-0DF43CAAB5B8}" dt="2019-10-07T13:48:11.766" v="18"/>
          <pc:sldLayoutMkLst>
            <pc:docMk/>
            <pc:sldMasterMk cId="2767370220" sldId="2147483660"/>
            <pc:sldLayoutMk cId="3127939656" sldId="2147483665"/>
          </pc:sldLayoutMkLst>
        </pc:sldLayoutChg>
        <pc:sldLayoutChg chg="add del mod replId">
          <pc:chgData name="" userId="" providerId="" clId="Web-{51D2C9CA-2AA0-4305-812F-0DF43CAAB5B8}" dt="2019-10-07T13:48:11.766" v="18"/>
          <pc:sldLayoutMkLst>
            <pc:docMk/>
            <pc:sldMasterMk cId="2767370220" sldId="2147483660"/>
            <pc:sldLayoutMk cId="646383630" sldId="2147483666"/>
          </pc:sldLayoutMkLst>
        </pc:sldLayoutChg>
        <pc:sldLayoutChg chg="add del mod replId">
          <pc:chgData name="" userId="" providerId="" clId="Web-{51D2C9CA-2AA0-4305-812F-0DF43CAAB5B8}" dt="2019-10-07T13:48:11.766" v="18"/>
          <pc:sldLayoutMkLst>
            <pc:docMk/>
            <pc:sldMasterMk cId="2767370220" sldId="2147483660"/>
            <pc:sldLayoutMk cId="1405634289" sldId="2147483667"/>
          </pc:sldLayoutMkLst>
        </pc:sldLayoutChg>
        <pc:sldLayoutChg chg="add del mod replId">
          <pc:chgData name="" userId="" providerId="" clId="Web-{51D2C9CA-2AA0-4305-812F-0DF43CAAB5B8}" dt="2019-10-07T13:48:11.766" v="18"/>
          <pc:sldLayoutMkLst>
            <pc:docMk/>
            <pc:sldMasterMk cId="2767370220" sldId="2147483660"/>
            <pc:sldLayoutMk cId="2133153243" sldId="2147483668"/>
          </pc:sldLayoutMkLst>
        </pc:sldLayoutChg>
        <pc:sldLayoutChg chg="add del mod replId">
          <pc:chgData name="" userId="" providerId="" clId="Web-{51D2C9CA-2AA0-4305-812F-0DF43CAAB5B8}" dt="2019-10-07T13:48:11.766" v="18"/>
          <pc:sldLayoutMkLst>
            <pc:docMk/>
            <pc:sldMasterMk cId="2767370220" sldId="2147483660"/>
            <pc:sldLayoutMk cId="1502409671" sldId="2147483669"/>
          </pc:sldLayoutMkLst>
        </pc:sldLayoutChg>
        <pc:sldLayoutChg chg="add del mod replId">
          <pc:chgData name="" userId="" providerId="" clId="Web-{51D2C9CA-2AA0-4305-812F-0DF43CAAB5B8}" dt="2019-10-07T13:48:11.766" v="18"/>
          <pc:sldLayoutMkLst>
            <pc:docMk/>
            <pc:sldMasterMk cId="2767370220" sldId="2147483660"/>
            <pc:sldLayoutMk cId="2297566218" sldId="2147483670"/>
          </pc:sldLayoutMkLst>
        </pc:sldLayoutChg>
        <pc:sldLayoutChg chg="add del mod replId">
          <pc:chgData name="" userId="" providerId="" clId="Web-{51D2C9CA-2AA0-4305-812F-0DF43CAAB5B8}" dt="2019-10-07T13:48:11.766" v="18"/>
          <pc:sldLayoutMkLst>
            <pc:docMk/>
            <pc:sldMasterMk cId="2767370220" sldId="2147483660"/>
            <pc:sldLayoutMk cId="190366904" sldId="2147483671"/>
          </pc:sldLayoutMkLst>
        </pc:sldLayoutChg>
      </pc:sldMasterChg>
      <pc:sldMasterChg chg="add addSldLayout modSldLayout">
        <pc:chgData name="" userId="" providerId="" clId="Web-{51D2C9CA-2AA0-4305-812F-0DF43CAAB5B8}" dt="2019-10-07T13:48:11.766" v="18"/>
        <pc:sldMasterMkLst>
          <pc:docMk/>
          <pc:sldMasterMk cId="4224878718" sldId="2147483672"/>
        </pc:sldMasterMkLst>
        <pc:sldLayoutChg chg="add mod replId">
          <pc:chgData name="" userId="" providerId="" clId="Web-{51D2C9CA-2AA0-4305-812F-0DF43CAAB5B8}" dt="2019-10-07T13:48:11.766" v="18"/>
          <pc:sldLayoutMkLst>
            <pc:docMk/>
            <pc:sldMasterMk cId="4224878718" sldId="2147483672"/>
            <pc:sldLayoutMk cId="2959522976" sldId="2147483673"/>
          </pc:sldLayoutMkLst>
        </pc:sldLayoutChg>
        <pc:sldLayoutChg chg="add mod replId">
          <pc:chgData name="" userId="" providerId="" clId="Web-{51D2C9CA-2AA0-4305-812F-0DF43CAAB5B8}" dt="2019-10-07T13:48:11.766" v="18"/>
          <pc:sldLayoutMkLst>
            <pc:docMk/>
            <pc:sldMasterMk cId="4224878718" sldId="2147483672"/>
            <pc:sldLayoutMk cId="926199983" sldId="2147483674"/>
          </pc:sldLayoutMkLst>
        </pc:sldLayoutChg>
        <pc:sldLayoutChg chg="add mod replId">
          <pc:chgData name="" userId="" providerId="" clId="Web-{51D2C9CA-2AA0-4305-812F-0DF43CAAB5B8}" dt="2019-10-07T13:48:11.766" v="18"/>
          <pc:sldLayoutMkLst>
            <pc:docMk/>
            <pc:sldMasterMk cId="4224878718" sldId="2147483672"/>
            <pc:sldLayoutMk cId="1256930118" sldId="2147483675"/>
          </pc:sldLayoutMkLst>
        </pc:sldLayoutChg>
        <pc:sldLayoutChg chg="add mod replId">
          <pc:chgData name="" userId="" providerId="" clId="Web-{51D2C9CA-2AA0-4305-812F-0DF43CAAB5B8}" dt="2019-10-07T13:48:11.766" v="18"/>
          <pc:sldLayoutMkLst>
            <pc:docMk/>
            <pc:sldMasterMk cId="4224878718" sldId="2147483672"/>
            <pc:sldLayoutMk cId="2725975657" sldId="2147483676"/>
          </pc:sldLayoutMkLst>
        </pc:sldLayoutChg>
        <pc:sldLayoutChg chg="add mod replId">
          <pc:chgData name="" userId="" providerId="" clId="Web-{51D2C9CA-2AA0-4305-812F-0DF43CAAB5B8}" dt="2019-10-07T13:48:11.766" v="18"/>
          <pc:sldLayoutMkLst>
            <pc:docMk/>
            <pc:sldMasterMk cId="4224878718" sldId="2147483672"/>
            <pc:sldLayoutMk cId="4027415066" sldId="2147483677"/>
          </pc:sldLayoutMkLst>
        </pc:sldLayoutChg>
        <pc:sldLayoutChg chg="add mod replId">
          <pc:chgData name="" userId="" providerId="" clId="Web-{51D2C9CA-2AA0-4305-812F-0DF43CAAB5B8}" dt="2019-10-07T13:48:11.766" v="18"/>
          <pc:sldLayoutMkLst>
            <pc:docMk/>
            <pc:sldMasterMk cId="4224878718" sldId="2147483672"/>
            <pc:sldLayoutMk cId="2417898010" sldId="2147483678"/>
          </pc:sldLayoutMkLst>
        </pc:sldLayoutChg>
        <pc:sldLayoutChg chg="add mod replId">
          <pc:chgData name="" userId="" providerId="" clId="Web-{51D2C9CA-2AA0-4305-812F-0DF43CAAB5B8}" dt="2019-10-07T13:48:11.766" v="18"/>
          <pc:sldLayoutMkLst>
            <pc:docMk/>
            <pc:sldMasterMk cId="4224878718" sldId="2147483672"/>
            <pc:sldLayoutMk cId="1089104886" sldId="2147483679"/>
          </pc:sldLayoutMkLst>
        </pc:sldLayoutChg>
        <pc:sldLayoutChg chg="add mod replId">
          <pc:chgData name="" userId="" providerId="" clId="Web-{51D2C9CA-2AA0-4305-812F-0DF43CAAB5B8}" dt="2019-10-07T13:48:11.766" v="18"/>
          <pc:sldLayoutMkLst>
            <pc:docMk/>
            <pc:sldMasterMk cId="4224878718" sldId="2147483672"/>
            <pc:sldLayoutMk cId="2034119570" sldId="2147483680"/>
          </pc:sldLayoutMkLst>
        </pc:sldLayoutChg>
        <pc:sldLayoutChg chg="add mod replId">
          <pc:chgData name="" userId="" providerId="" clId="Web-{51D2C9CA-2AA0-4305-812F-0DF43CAAB5B8}" dt="2019-10-07T13:48:11.766" v="18"/>
          <pc:sldLayoutMkLst>
            <pc:docMk/>
            <pc:sldMasterMk cId="4224878718" sldId="2147483672"/>
            <pc:sldLayoutMk cId="2793540817" sldId="2147483681"/>
          </pc:sldLayoutMkLst>
        </pc:sldLayoutChg>
        <pc:sldLayoutChg chg="add mod replId">
          <pc:chgData name="" userId="" providerId="" clId="Web-{51D2C9CA-2AA0-4305-812F-0DF43CAAB5B8}" dt="2019-10-07T13:48:11.766" v="18"/>
          <pc:sldLayoutMkLst>
            <pc:docMk/>
            <pc:sldMasterMk cId="4224878718" sldId="2147483672"/>
            <pc:sldLayoutMk cId="1436400841" sldId="2147483682"/>
          </pc:sldLayoutMkLst>
        </pc:sldLayoutChg>
        <pc:sldLayoutChg chg="add mod replId">
          <pc:chgData name="" userId="" providerId="" clId="Web-{51D2C9CA-2AA0-4305-812F-0DF43CAAB5B8}" dt="2019-10-07T13:48:11.766" v="18"/>
          <pc:sldLayoutMkLst>
            <pc:docMk/>
            <pc:sldMasterMk cId="4224878718" sldId="2147483672"/>
            <pc:sldLayoutMk cId="689366686" sldId="2147483683"/>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547AA8-905E-4CCF-8E9D-FADB71A632F9}" type="doc">
      <dgm:prSet loTypeId="urn:microsoft.com/office/officeart/2005/8/layout/vList5" loCatId="list" qsTypeId="urn:microsoft.com/office/officeart/2005/8/quickstyle/simple1" qsCatId="simple" csTypeId="urn:microsoft.com/office/officeart/2005/8/colors/colorful1" csCatId="colorful" phldr="1"/>
      <dgm:spPr/>
      <dgm:t>
        <a:bodyPr/>
        <a:lstStyle/>
        <a:p>
          <a:endParaRPr lang="en-GB"/>
        </a:p>
      </dgm:t>
    </dgm:pt>
    <dgm:pt modelId="{4317C019-F41F-4954-9500-D90FF5C59D32}">
      <dgm:prSet phldrT="[Text]"/>
      <dgm:spPr/>
      <dgm:t>
        <a:bodyPr/>
        <a:lstStyle/>
        <a:p>
          <a:r>
            <a:rPr lang="en-GB" dirty="0"/>
            <a:t>Specific</a:t>
          </a:r>
        </a:p>
      </dgm:t>
    </dgm:pt>
    <dgm:pt modelId="{612EE7C8-1298-4F5B-B99D-1F1F844832D1}" type="parTrans" cxnId="{09C69D62-46BD-4420-B0B4-E3FE6BC62747}">
      <dgm:prSet/>
      <dgm:spPr/>
      <dgm:t>
        <a:bodyPr/>
        <a:lstStyle/>
        <a:p>
          <a:endParaRPr lang="en-GB"/>
        </a:p>
      </dgm:t>
    </dgm:pt>
    <dgm:pt modelId="{5FE02C91-E798-430D-8AB1-9F9F27D5AF5A}" type="sibTrans" cxnId="{09C69D62-46BD-4420-B0B4-E3FE6BC62747}">
      <dgm:prSet/>
      <dgm:spPr/>
      <dgm:t>
        <a:bodyPr/>
        <a:lstStyle/>
        <a:p>
          <a:endParaRPr lang="en-GB"/>
        </a:p>
      </dgm:t>
    </dgm:pt>
    <dgm:pt modelId="{BAB37AAF-C6E1-4BF6-BC46-F9FC0C8BD111}">
      <dgm:prSet phldrT="[Text]"/>
      <dgm:spPr/>
      <dgm:t>
        <a:bodyPr/>
        <a:lstStyle/>
        <a:p>
          <a:r>
            <a:rPr lang="en-GB" dirty="0"/>
            <a:t>Become a University Lecturer</a:t>
          </a:r>
        </a:p>
      </dgm:t>
    </dgm:pt>
    <dgm:pt modelId="{04D1211B-96E5-4503-A708-9686852EFBC2}" type="parTrans" cxnId="{28703C81-A51D-43D9-B2C3-620FA0BCAD7D}">
      <dgm:prSet/>
      <dgm:spPr/>
      <dgm:t>
        <a:bodyPr/>
        <a:lstStyle/>
        <a:p>
          <a:endParaRPr lang="en-GB"/>
        </a:p>
      </dgm:t>
    </dgm:pt>
    <dgm:pt modelId="{8CED740B-344E-4C7F-819B-A79AECF74A2F}" type="sibTrans" cxnId="{28703C81-A51D-43D9-B2C3-620FA0BCAD7D}">
      <dgm:prSet/>
      <dgm:spPr/>
      <dgm:t>
        <a:bodyPr/>
        <a:lstStyle/>
        <a:p>
          <a:endParaRPr lang="en-GB"/>
        </a:p>
      </dgm:t>
    </dgm:pt>
    <dgm:pt modelId="{4D81CC76-8A10-45EA-822A-CD8FD3DEF1A3}">
      <dgm:prSet phldrT="[Text]"/>
      <dgm:spPr/>
      <dgm:t>
        <a:bodyPr/>
        <a:lstStyle/>
        <a:p>
          <a:r>
            <a:rPr lang="en-GB" dirty="0"/>
            <a:t>Bring together Academic Knowledge and Professional Experience to Disseminate to New Learners </a:t>
          </a:r>
        </a:p>
      </dgm:t>
    </dgm:pt>
    <dgm:pt modelId="{16C350DB-3C43-4DE1-B0FE-91902317BA22}" type="parTrans" cxnId="{6EACF435-74A6-4B55-953D-287D593404B4}">
      <dgm:prSet/>
      <dgm:spPr/>
      <dgm:t>
        <a:bodyPr/>
        <a:lstStyle/>
        <a:p>
          <a:endParaRPr lang="en-GB"/>
        </a:p>
      </dgm:t>
    </dgm:pt>
    <dgm:pt modelId="{38075C35-7204-4502-8184-B519C58F3371}" type="sibTrans" cxnId="{6EACF435-74A6-4B55-953D-287D593404B4}">
      <dgm:prSet/>
      <dgm:spPr/>
      <dgm:t>
        <a:bodyPr/>
        <a:lstStyle/>
        <a:p>
          <a:endParaRPr lang="en-GB"/>
        </a:p>
      </dgm:t>
    </dgm:pt>
    <dgm:pt modelId="{8834E671-8FEB-464A-A78A-65928BA5913B}">
      <dgm:prSet phldrT="[Text]"/>
      <dgm:spPr/>
      <dgm:t>
        <a:bodyPr/>
        <a:lstStyle/>
        <a:p>
          <a:r>
            <a:rPr lang="en-GB" dirty="0"/>
            <a:t>Measurable</a:t>
          </a:r>
        </a:p>
      </dgm:t>
    </dgm:pt>
    <dgm:pt modelId="{14E4D12F-62E8-4177-9A04-502F81CEB4AC}" type="parTrans" cxnId="{24864962-DBA2-48C5-837F-6259C4857470}">
      <dgm:prSet/>
      <dgm:spPr/>
      <dgm:t>
        <a:bodyPr/>
        <a:lstStyle/>
        <a:p>
          <a:endParaRPr lang="en-GB"/>
        </a:p>
      </dgm:t>
    </dgm:pt>
    <dgm:pt modelId="{546A8788-6326-4307-89BC-4CB22EFC21A4}" type="sibTrans" cxnId="{24864962-DBA2-48C5-837F-6259C4857470}">
      <dgm:prSet/>
      <dgm:spPr/>
      <dgm:t>
        <a:bodyPr/>
        <a:lstStyle/>
        <a:p>
          <a:endParaRPr lang="en-GB"/>
        </a:p>
      </dgm:t>
    </dgm:pt>
    <dgm:pt modelId="{D9CDB46B-7959-4857-8222-268E317DA581}">
      <dgm:prSet phldrT="[Text]"/>
      <dgm:spPr/>
      <dgm:t>
        <a:bodyPr/>
        <a:lstStyle/>
        <a:p>
          <a:r>
            <a:rPr lang="en-GB" dirty="0"/>
            <a:t>Graduating in July 2020</a:t>
          </a:r>
        </a:p>
      </dgm:t>
    </dgm:pt>
    <dgm:pt modelId="{F3A7130E-486A-4BAB-AE05-41FEB68863C4}" type="parTrans" cxnId="{D7CFD409-588A-4272-8937-963A948D8F87}">
      <dgm:prSet/>
      <dgm:spPr/>
      <dgm:t>
        <a:bodyPr/>
        <a:lstStyle/>
        <a:p>
          <a:endParaRPr lang="en-GB"/>
        </a:p>
      </dgm:t>
    </dgm:pt>
    <dgm:pt modelId="{29FDDE9C-96D2-4621-A499-E70CD81A8B68}" type="sibTrans" cxnId="{D7CFD409-588A-4272-8937-963A948D8F87}">
      <dgm:prSet/>
      <dgm:spPr/>
      <dgm:t>
        <a:bodyPr/>
        <a:lstStyle/>
        <a:p>
          <a:endParaRPr lang="en-GB"/>
        </a:p>
      </dgm:t>
    </dgm:pt>
    <dgm:pt modelId="{82EE4209-1047-432F-A49F-52E473F1D6C6}">
      <dgm:prSet phldrT="[Text]"/>
      <dgm:spPr/>
      <dgm:t>
        <a:bodyPr/>
        <a:lstStyle/>
        <a:p>
          <a:r>
            <a:rPr lang="en-GB" dirty="0"/>
            <a:t>Gaining a new job</a:t>
          </a:r>
        </a:p>
      </dgm:t>
    </dgm:pt>
    <dgm:pt modelId="{F1CE952F-0D99-4F2B-93A3-402AADD786B9}" type="parTrans" cxnId="{326CDCEF-B0D5-4A12-BBE2-BFB2082F3807}">
      <dgm:prSet/>
      <dgm:spPr/>
      <dgm:t>
        <a:bodyPr/>
        <a:lstStyle/>
        <a:p>
          <a:endParaRPr lang="en-GB"/>
        </a:p>
      </dgm:t>
    </dgm:pt>
    <dgm:pt modelId="{BD4783B2-E040-4AA4-AB62-6E84B403E66B}" type="sibTrans" cxnId="{326CDCEF-B0D5-4A12-BBE2-BFB2082F3807}">
      <dgm:prSet/>
      <dgm:spPr/>
      <dgm:t>
        <a:bodyPr/>
        <a:lstStyle/>
        <a:p>
          <a:endParaRPr lang="en-GB"/>
        </a:p>
      </dgm:t>
    </dgm:pt>
    <dgm:pt modelId="{BDB59938-D1E7-4E2B-AC90-889BBC1910CE}">
      <dgm:prSet phldrT="[Text]"/>
      <dgm:spPr/>
      <dgm:t>
        <a:bodyPr/>
        <a:lstStyle/>
        <a:p>
          <a:r>
            <a:rPr lang="en-GB" dirty="0"/>
            <a:t>Attainable                                                             </a:t>
          </a:r>
        </a:p>
      </dgm:t>
    </dgm:pt>
    <dgm:pt modelId="{65CC12C7-5FD4-42F8-B1F3-23D4F72035EE}" type="parTrans" cxnId="{0AD1C5C7-EEA8-4D0C-9C89-61E6C59E8013}">
      <dgm:prSet/>
      <dgm:spPr/>
      <dgm:t>
        <a:bodyPr/>
        <a:lstStyle/>
        <a:p>
          <a:endParaRPr lang="en-GB"/>
        </a:p>
      </dgm:t>
    </dgm:pt>
    <dgm:pt modelId="{1A27C4D4-E7E8-4617-8620-045EFF68B4B8}" type="sibTrans" cxnId="{0AD1C5C7-EEA8-4D0C-9C89-61E6C59E8013}">
      <dgm:prSet/>
      <dgm:spPr/>
      <dgm:t>
        <a:bodyPr/>
        <a:lstStyle/>
        <a:p>
          <a:endParaRPr lang="en-GB"/>
        </a:p>
      </dgm:t>
    </dgm:pt>
    <dgm:pt modelId="{33ADF8CE-9247-423E-91C5-A6A8D15C0A3F}">
      <dgm:prSet phldrT="[Text]"/>
      <dgm:spPr/>
      <dgm:t>
        <a:bodyPr/>
        <a:lstStyle/>
        <a:p>
          <a:r>
            <a:rPr lang="en-GB" dirty="0"/>
            <a:t>I will finish my undergraduate degree by July 2020</a:t>
          </a:r>
        </a:p>
      </dgm:t>
    </dgm:pt>
    <dgm:pt modelId="{B116C68F-65E8-4830-8BDD-598E20B3426B}" type="parTrans" cxnId="{21935ECC-8E63-4CE3-8BC8-255AABD29246}">
      <dgm:prSet/>
      <dgm:spPr/>
      <dgm:t>
        <a:bodyPr/>
        <a:lstStyle/>
        <a:p>
          <a:endParaRPr lang="en-GB"/>
        </a:p>
      </dgm:t>
    </dgm:pt>
    <dgm:pt modelId="{C4A35F85-E12E-45A4-8ACB-8D8C67C44917}" type="sibTrans" cxnId="{21935ECC-8E63-4CE3-8BC8-255AABD29246}">
      <dgm:prSet/>
      <dgm:spPr/>
      <dgm:t>
        <a:bodyPr/>
        <a:lstStyle/>
        <a:p>
          <a:endParaRPr lang="en-GB"/>
        </a:p>
      </dgm:t>
    </dgm:pt>
    <dgm:pt modelId="{2261D3D3-1915-46EA-871C-D6B5A9AE29A8}">
      <dgm:prSet phldrT="[Text]"/>
      <dgm:spPr/>
      <dgm:t>
        <a:bodyPr/>
        <a:lstStyle/>
        <a:p>
          <a:r>
            <a:rPr lang="en-GB" dirty="0"/>
            <a:t>Relevant </a:t>
          </a:r>
        </a:p>
      </dgm:t>
    </dgm:pt>
    <dgm:pt modelId="{0EFB3C5E-EF6F-43C2-9153-0A97EF0AEC33}" type="parTrans" cxnId="{965C4C8B-6057-46D6-BF25-6A9BEE41532D}">
      <dgm:prSet/>
      <dgm:spPr/>
      <dgm:t>
        <a:bodyPr/>
        <a:lstStyle/>
        <a:p>
          <a:endParaRPr lang="en-GB"/>
        </a:p>
      </dgm:t>
    </dgm:pt>
    <dgm:pt modelId="{42A4EB1B-AEEC-4F11-8575-CE49545AC861}" type="sibTrans" cxnId="{965C4C8B-6057-46D6-BF25-6A9BEE41532D}">
      <dgm:prSet/>
      <dgm:spPr/>
      <dgm:t>
        <a:bodyPr/>
        <a:lstStyle/>
        <a:p>
          <a:endParaRPr lang="en-GB"/>
        </a:p>
      </dgm:t>
    </dgm:pt>
    <dgm:pt modelId="{CB9EE601-B99B-45D3-AC2E-D3664FC142EA}">
      <dgm:prSet phldrT="[Text]"/>
      <dgm:spPr/>
      <dgm:t>
        <a:bodyPr/>
        <a:lstStyle/>
        <a:p>
          <a:r>
            <a:rPr lang="en-GB" dirty="0"/>
            <a:t>Timely </a:t>
          </a:r>
        </a:p>
      </dgm:t>
    </dgm:pt>
    <dgm:pt modelId="{B45022A9-A621-4BAD-A0C3-D8063BA4C45D}" type="parTrans" cxnId="{7DB9B075-8100-4F79-93DB-E5037F3E3B54}">
      <dgm:prSet/>
      <dgm:spPr/>
      <dgm:t>
        <a:bodyPr/>
        <a:lstStyle/>
        <a:p>
          <a:endParaRPr lang="en-GB"/>
        </a:p>
      </dgm:t>
    </dgm:pt>
    <dgm:pt modelId="{EE89AA58-C420-431B-851F-90DB53FB9150}" type="sibTrans" cxnId="{7DB9B075-8100-4F79-93DB-E5037F3E3B54}">
      <dgm:prSet/>
      <dgm:spPr/>
      <dgm:t>
        <a:bodyPr/>
        <a:lstStyle/>
        <a:p>
          <a:endParaRPr lang="en-GB"/>
        </a:p>
      </dgm:t>
    </dgm:pt>
    <dgm:pt modelId="{47D92FC3-2567-4B47-B7FF-019EA79A7CFF}">
      <dgm:prSet phldrT="[Text]"/>
      <dgm:spPr/>
      <dgm:t>
        <a:bodyPr/>
        <a:lstStyle/>
        <a:p>
          <a:r>
            <a:rPr lang="en-GB" dirty="0"/>
            <a:t>Then start a postgraduate degree in  September 2020 </a:t>
          </a:r>
        </a:p>
      </dgm:t>
    </dgm:pt>
    <dgm:pt modelId="{C83E194A-7BF1-49F7-8F41-DFC66E30C738}" type="parTrans" cxnId="{6A5E08DD-6C76-4988-8FDE-6535A3018B8B}">
      <dgm:prSet/>
      <dgm:spPr/>
      <dgm:t>
        <a:bodyPr/>
        <a:lstStyle/>
        <a:p>
          <a:endParaRPr lang="en-GB"/>
        </a:p>
      </dgm:t>
    </dgm:pt>
    <dgm:pt modelId="{2C07D49A-CD54-498E-B19A-515D6D053680}" type="sibTrans" cxnId="{6A5E08DD-6C76-4988-8FDE-6535A3018B8B}">
      <dgm:prSet/>
      <dgm:spPr/>
      <dgm:t>
        <a:bodyPr/>
        <a:lstStyle/>
        <a:p>
          <a:endParaRPr lang="en-GB"/>
        </a:p>
      </dgm:t>
    </dgm:pt>
    <dgm:pt modelId="{EB13C9FF-AC49-441E-B7D9-1DAF248EA94C}" type="pres">
      <dgm:prSet presAssocID="{02547AA8-905E-4CCF-8E9D-FADB71A632F9}" presName="Name0" presStyleCnt="0">
        <dgm:presLayoutVars>
          <dgm:dir/>
          <dgm:animLvl val="lvl"/>
          <dgm:resizeHandles val="exact"/>
        </dgm:presLayoutVars>
      </dgm:prSet>
      <dgm:spPr/>
    </dgm:pt>
    <dgm:pt modelId="{7D881CC4-27D9-40FA-B86C-C0F97636D237}" type="pres">
      <dgm:prSet presAssocID="{4317C019-F41F-4954-9500-D90FF5C59D32}" presName="linNode" presStyleCnt="0"/>
      <dgm:spPr/>
    </dgm:pt>
    <dgm:pt modelId="{964DFC73-E250-4CDC-B3D3-7A374F1B3CEB}" type="pres">
      <dgm:prSet presAssocID="{4317C019-F41F-4954-9500-D90FF5C59D32}" presName="parentText" presStyleLbl="node1" presStyleIdx="0" presStyleCnt="5" custLinFactNeighborX="0" custLinFactNeighborY="-3445">
        <dgm:presLayoutVars>
          <dgm:chMax val="1"/>
          <dgm:bulletEnabled val="1"/>
        </dgm:presLayoutVars>
      </dgm:prSet>
      <dgm:spPr/>
    </dgm:pt>
    <dgm:pt modelId="{3E9AC949-B81D-4143-B0F5-F285D4557C37}" type="pres">
      <dgm:prSet presAssocID="{4317C019-F41F-4954-9500-D90FF5C59D32}" presName="descendantText" presStyleLbl="alignAccFollowNode1" presStyleIdx="0" presStyleCnt="3">
        <dgm:presLayoutVars>
          <dgm:bulletEnabled val="1"/>
        </dgm:presLayoutVars>
      </dgm:prSet>
      <dgm:spPr/>
    </dgm:pt>
    <dgm:pt modelId="{D483D392-7DE9-4549-8888-59A411C67190}" type="pres">
      <dgm:prSet presAssocID="{5FE02C91-E798-430D-8AB1-9F9F27D5AF5A}" presName="sp" presStyleCnt="0"/>
      <dgm:spPr/>
    </dgm:pt>
    <dgm:pt modelId="{1A9A19F6-63BD-466A-9CA7-9E6FF9AB8A56}" type="pres">
      <dgm:prSet presAssocID="{8834E671-8FEB-464A-A78A-65928BA5913B}" presName="linNode" presStyleCnt="0"/>
      <dgm:spPr/>
    </dgm:pt>
    <dgm:pt modelId="{51297B43-F97A-47EB-BF15-85260BA5EA20}" type="pres">
      <dgm:prSet presAssocID="{8834E671-8FEB-464A-A78A-65928BA5913B}" presName="parentText" presStyleLbl="node1" presStyleIdx="1" presStyleCnt="5">
        <dgm:presLayoutVars>
          <dgm:chMax val="1"/>
          <dgm:bulletEnabled val="1"/>
        </dgm:presLayoutVars>
      </dgm:prSet>
      <dgm:spPr/>
    </dgm:pt>
    <dgm:pt modelId="{70DEB1CC-7C17-448B-95F0-A3C1DCA45905}" type="pres">
      <dgm:prSet presAssocID="{8834E671-8FEB-464A-A78A-65928BA5913B}" presName="descendantText" presStyleLbl="alignAccFollowNode1" presStyleIdx="1" presStyleCnt="3">
        <dgm:presLayoutVars>
          <dgm:bulletEnabled val="1"/>
        </dgm:presLayoutVars>
      </dgm:prSet>
      <dgm:spPr/>
    </dgm:pt>
    <dgm:pt modelId="{F4D0F764-C86E-49A4-A4FA-1251A5384CA6}" type="pres">
      <dgm:prSet presAssocID="{546A8788-6326-4307-89BC-4CB22EFC21A4}" presName="sp" presStyleCnt="0"/>
      <dgm:spPr/>
    </dgm:pt>
    <dgm:pt modelId="{8E5B7D41-00E7-48EA-A505-2763EC933005}" type="pres">
      <dgm:prSet presAssocID="{BDB59938-D1E7-4E2B-AC90-889BBC1910CE}" presName="linNode" presStyleCnt="0"/>
      <dgm:spPr/>
    </dgm:pt>
    <dgm:pt modelId="{375910F7-7877-48ED-8CDE-CFE0254C21DB}" type="pres">
      <dgm:prSet presAssocID="{BDB59938-D1E7-4E2B-AC90-889BBC1910CE}" presName="parentText" presStyleLbl="node1" presStyleIdx="2" presStyleCnt="5" custLinFactNeighborX="586" custLinFactNeighborY="157">
        <dgm:presLayoutVars>
          <dgm:chMax val="1"/>
          <dgm:bulletEnabled val="1"/>
        </dgm:presLayoutVars>
      </dgm:prSet>
      <dgm:spPr/>
    </dgm:pt>
    <dgm:pt modelId="{EB60B6F3-DCA5-4C95-AC8A-0155611975FA}" type="pres">
      <dgm:prSet presAssocID="{1A27C4D4-E7E8-4617-8620-045EFF68B4B8}" presName="sp" presStyleCnt="0"/>
      <dgm:spPr/>
    </dgm:pt>
    <dgm:pt modelId="{85749EF5-1762-4AD2-9F16-C92BE4D15565}" type="pres">
      <dgm:prSet presAssocID="{2261D3D3-1915-46EA-871C-D6B5A9AE29A8}" presName="linNode" presStyleCnt="0"/>
      <dgm:spPr/>
    </dgm:pt>
    <dgm:pt modelId="{8D7F2CBC-9464-45D5-BC8F-AB61A9847E4A}" type="pres">
      <dgm:prSet presAssocID="{2261D3D3-1915-46EA-871C-D6B5A9AE29A8}" presName="parentText" presStyleLbl="node1" presStyleIdx="3" presStyleCnt="5">
        <dgm:presLayoutVars>
          <dgm:chMax val="1"/>
          <dgm:bulletEnabled val="1"/>
        </dgm:presLayoutVars>
      </dgm:prSet>
      <dgm:spPr/>
    </dgm:pt>
    <dgm:pt modelId="{5C071BEF-3C16-4EBA-AA29-A3E5FB6E909F}" type="pres">
      <dgm:prSet presAssocID="{42A4EB1B-AEEC-4F11-8575-CE49545AC861}" presName="sp" presStyleCnt="0"/>
      <dgm:spPr/>
    </dgm:pt>
    <dgm:pt modelId="{5945C8D2-281F-424D-8598-C1386038CF9D}" type="pres">
      <dgm:prSet presAssocID="{CB9EE601-B99B-45D3-AC2E-D3664FC142EA}" presName="linNode" presStyleCnt="0"/>
      <dgm:spPr/>
    </dgm:pt>
    <dgm:pt modelId="{D9F4FD23-AD59-4565-AD12-7778A93B4847}" type="pres">
      <dgm:prSet presAssocID="{CB9EE601-B99B-45D3-AC2E-D3664FC142EA}" presName="parentText" presStyleLbl="node1" presStyleIdx="4" presStyleCnt="5">
        <dgm:presLayoutVars>
          <dgm:chMax val="1"/>
          <dgm:bulletEnabled val="1"/>
        </dgm:presLayoutVars>
      </dgm:prSet>
      <dgm:spPr/>
    </dgm:pt>
    <dgm:pt modelId="{E8245557-E1D0-4E1E-BF3B-DDB5A8FD3BD2}" type="pres">
      <dgm:prSet presAssocID="{CB9EE601-B99B-45D3-AC2E-D3664FC142EA}" presName="descendantText" presStyleLbl="alignAccFollowNode1" presStyleIdx="2" presStyleCnt="3">
        <dgm:presLayoutVars>
          <dgm:bulletEnabled val="1"/>
        </dgm:presLayoutVars>
      </dgm:prSet>
      <dgm:spPr/>
    </dgm:pt>
  </dgm:ptLst>
  <dgm:cxnLst>
    <dgm:cxn modelId="{D7CFD409-588A-4272-8937-963A948D8F87}" srcId="{8834E671-8FEB-464A-A78A-65928BA5913B}" destId="{D9CDB46B-7959-4857-8222-268E317DA581}" srcOrd="0" destOrd="0" parTransId="{F3A7130E-486A-4BAB-AE05-41FEB68863C4}" sibTransId="{29FDDE9C-96D2-4621-A499-E70CD81A8B68}"/>
    <dgm:cxn modelId="{F5673C0A-629B-49AB-AD91-FD9DFEFC4D5F}" type="presOf" srcId="{D9CDB46B-7959-4857-8222-268E317DA581}" destId="{70DEB1CC-7C17-448B-95F0-A3C1DCA45905}" srcOrd="0" destOrd="0" presId="urn:microsoft.com/office/officeart/2005/8/layout/vList5"/>
    <dgm:cxn modelId="{BDCBA118-3895-4BD5-94A9-69E8A3AE78E5}" type="presOf" srcId="{BDB59938-D1E7-4E2B-AC90-889BBC1910CE}" destId="{375910F7-7877-48ED-8CDE-CFE0254C21DB}" srcOrd="0" destOrd="0" presId="urn:microsoft.com/office/officeart/2005/8/layout/vList5"/>
    <dgm:cxn modelId="{B4C3F41D-C678-423E-BBCB-C289153A770B}" type="presOf" srcId="{8834E671-8FEB-464A-A78A-65928BA5913B}" destId="{51297B43-F97A-47EB-BF15-85260BA5EA20}" srcOrd="0" destOrd="0" presId="urn:microsoft.com/office/officeart/2005/8/layout/vList5"/>
    <dgm:cxn modelId="{30BE522D-E122-4CDB-B8BC-3138452BE183}" type="presOf" srcId="{BAB37AAF-C6E1-4BF6-BC46-F9FC0C8BD111}" destId="{3E9AC949-B81D-4143-B0F5-F285D4557C37}" srcOrd="0" destOrd="0" presId="urn:microsoft.com/office/officeart/2005/8/layout/vList5"/>
    <dgm:cxn modelId="{6EACF435-74A6-4B55-953D-287D593404B4}" srcId="{4317C019-F41F-4954-9500-D90FF5C59D32}" destId="{4D81CC76-8A10-45EA-822A-CD8FD3DEF1A3}" srcOrd="1" destOrd="0" parTransId="{16C350DB-3C43-4DE1-B0FE-91902317BA22}" sibTransId="{38075C35-7204-4502-8184-B519C58F3371}"/>
    <dgm:cxn modelId="{2D69DA39-8F83-4FB6-8DBD-F240F6A6FEA6}" type="presOf" srcId="{2261D3D3-1915-46EA-871C-D6B5A9AE29A8}" destId="{8D7F2CBC-9464-45D5-BC8F-AB61A9847E4A}" srcOrd="0" destOrd="0" presId="urn:microsoft.com/office/officeart/2005/8/layout/vList5"/>
    <dgm:cxn modelId="{379E723A-C52A-4EAF-83BD-BF4FF28228BC}" type="presOf" srcId="{82EE4209-1047-432F-A49F-52E473F1D6C6}" destId="{70DEB1CC-7C17-448B-95F0-A3C1DCA45905}" srcOrd="0" destOrd="1" presId="urn:microsoft.com/office/officeart/2005/8/layout/vList5"/>
    <dgm:cxn modelId="{41A7995E-F53F-4CEC-8412-4499936BD990}" type="presOf" srcId="{47D92FC3-2567-4B47-B7FF-019EA79A7CFF}" destId="{E8245557-E1D0-4E1E-BF3B-DDB5A8FD3BD2}" srcOrd="0" destOrd="1" presId="urn:microsoft.com/office/officeart/2005/8/layout/vList5"/>
    <dgm:cxn modelId="{24864962-DBA2-48C5-837F-6259C4857470}" srcId="{02547AA8-905E-4CCF-8E9D-FADB71A632F9}" destId="{8834E671-8FEB-464A-A78A-65928BA5913B}" srcOrd="1" destOrd="0" parTransId="{14E4D12F-62E8-4177-9A04-502F81CEB4AC}" sibTransId="{546A8788-6326-4307-89BC-4CB22EFC21A4}"/>
    <dgm:cxn modelId="{09C69D62-46BD-4420-B0B4-E3FE6BC62747}" srcId="{02547AA8-905E-4CCF-8E9D-FADB71A632F9}" destId="{4317C019-F41F-4954-9500-D90FF5C59D32}" srcOrd="0" destOrd="0" parTransId="{612EE7C8-1298-4F5B-B99D-1F1F844832D1}" sibTransId="{5FE02C91-E798-430D-8AB1-9F9F27D5AF5A}"/>
    <dgm:cxn modelId="{7DB9B075-8100-4F79-93DB-E5037F3E3B54}" srcId="{02547AA8-905E-4CCF-8E9D-FADB71A632F9}" destId="{CB9EE601-B99B-45D3-AC2E-D3664FC142EA}" srcOrd="4" destOrd="0" parTransId="{B45022A9-A621-4BAD-A0C3-D8063BA4C45D}" sibTransId="{EE89AA58-C420-431B-851F-90DB53FB9150}"/>
    <dgm:cxn modelId="{28703C81-A51D-43D9-B2C3-620FA0BCAD7D}" srcId="{4317C019-F41F-4954-9500-D90FF5C59D32}" destId="{BAB37AAF-C6E1-4BF6-BC46-F9FC0C8BD111}" srcOrd="0" destOrd="0" parTransId="{04D1211B-96E5-4503-A708-9686852EFBC2}" sibTransId="{8CED740B-344E-4C7F-819B-A79AECF74A2F}"/>
    <dgm:cxn modelId="{49002A87-7E0C-4093-9963-9EF2781DC5F5}" type="presOf" srcId="{4317C019-F41F-4954-9500-D90FF5C59D32}" destId="{964DFC73-E250-4CDC-B3D3-7A374F1B3CEB}" srcOrd="0" destOrd="0" presId="urn:microsoft.com/office/officeart/2005/8/layout/vList5"/>
    <dgm:cxn modelId="{965C4C8B-6057-46D6-BF25-6A9BEE41532D}" srcId="{02547AA8-905E-4CCF-8E9D-FADB71A632F9}" destId="{2261D3D3-1915-46EA-871C-D6B5A9AE29A8}" srcOrd="3" destOrd="0" parTransId="{0EFB3C5E-EF6F-43C2-9153-0A97EF0AEC33}" sibTransId="{42A4EB1B-AEEC-4F11-8575-CE49545AC861}"/>
    <dgm:cxn modelId="{A336AD8C-7F81-48E6-9AA5-EB2C0F231F76}" type="presOf" srcId="{4D81CC76-8A10-45EA-822A-CD8FD3DEF1A3}" destId="{3E9AC949-B81D-4143-B0F5-F285D4557C37}" srcOrd="0" destOrd="1" presId="urn:microsoft.com/office/officeart/2005/8/layout/vList5"/>
    <dgm:cxn modelId="{54F6958E-7463-4F25-8A58-B7CB9C7D604E}" type="presOf" srcId="{CB9EE601-B99B-45D3-AC2E-D3664FC142EA}" destId="{D9F4FD23-AD59-4565-AD12-7778A93B4847}" srcOrd="0" destOrd="0" presId="urn:microsoft.com/office/officeart/2005/8/layout/vList5"/>
    <dgm:cxn modelId="{9EF324B5-01EB-48A2-871B-BAD6FA0164E8}" type="presOf" srcId="{02547AA8-905E-4CCF-8E9D-FADB71A632F9}" destId="{EB13C9FF-AC49-441E-B7D9-1DAF248EA94C}" srcOrd="0" destOrd="0" presId="urn:microsoft.com/office/officeart/2005/8/layout/vList5"/>
    <dgm:cxn modelId="{76EFF0B5-074E-41C0-A8D0-7E3B67FCA64A}" type="presOf" srcId="{33ADF8CE-9247-423E-91C5-A6A8D15C0A3F}" destId="{E8245557-E1D0-4E1E-BF3B-DDB5A8FD3BD2}" srcOrd="0" destOrd="0" presId="urn:microsoft.com/office/officeart/2005/8/layout/vList5"/>
    <dgm:cxn modelId="{0AD1C5C7-EEA8-4D0C-9C89-61E6C59E8013}" srcId="{02547AA8-905E-4CCF-8E9D-FADB71A632F9}" destId="{BDB59938-D1E7-4E2B-AC90-889BBC1910CE}" srcOrd="2" destOrd="0" parTransId="{65CC12C7-5FD4-42F8-B1F3-23D4F72035EE}" sibTransId="{1A27C4D4-E7E8-4617-8620-045EFF68B4B8}"/>
    <dgm:cxn modelId="{21935ECC-8E63-4CE3-8BC8-255AABD29246}" srcId="{CB9EE601-B99B-45D3-AC2E-D3664FC142EA}" destId="{33ADF8CE-9247-423E-91C5-A6A8D15C0A3F}" srcOrd="0" destOrd="0" parTransId="{B116C68F-65E8-4830-8BDD-598E20B3426B}" sibTransId="{C4A35F85-E12E-45A4-8ACB-8D8C67C44917}"/>
    <dgm:cxn modelId="{6A5E08DD-6C76-4988-8FDE-6535A3018B8B}" srcId="{CB9EE601-B99B-45D3-AC2E-D3664FC142EA}" destId="{47D92FC3-2567-4B47-B7FF-019EA79A7CFF}" srcOrd="1" destOrd="0" parTransId="{C83E194A-7BF1-49F7-8F41-DFC66E30C738}" sibTransId="{2C07D49A-CD54-498E-B19A-515D6D053680}"/>
    <dgm:cxn modelId="{326CDCEF-B0D5-4A12-BBE2-BFB2082F3807}" srcId="{8834E671-8FEB-464A-A78A-65928BA5913B}" destId="{82EE4209-1047-432F-A49F-52E473F1D6C6}" srcOrd="1" destOrd="0" parTransId="{F1CE952F-0D99-4F2B-93A3-402AADD786B9}" sibTransId="{BD4783B2-E040-4AA4-AB62-6E84B403E66B}"/>
    <dgm:cxn modelId="{2C54C62B-29D3-421C-AF1F-E801517AD810}" type="presParOf" srcId="{EB13C9FF-AC49-441E-B7D9-1DAF248EA94C}" destId="{7D881CC4-27D9-40FA-B86C-C0F97636D237}" srcOrd="0" destOrd="0" presId="urn:microsoft.com/office/officeart/2005/8/layout/vList5"/>
    <dgm:cxn modelId="{24643311-E98B-4F01-AB9D-D05639A45DCD}" type="presParOf" srcId="{7D881CC4-27D9-40FA-B86C-C0F97636D237}" destId="{964DFC73-E250-4CDC-B3D3-7A374F1B3CEB}" srcOrd="0" destOrd="0" presId="urn:microsoft.com/office/officeart/2005/8/layout/vList5"/>
    <dgm:cxn modelId="{C4D0341B-FEC3-4509-ABDC-2AF53ADAF03B}" type="presParOf" srcId="{7D881CC4-27D9-40FA-B86C-C0F97636D237}" destId="{3E9AC949-B81D-4143-B0F5-F285D4557C37}" srcOrd="1" destOrd="0" presId="urn:microsoft.com/office/officeart/2005/8/layout/vList5"/>
    <dgm:cxn modelId="{C06980FF-93A3-402A-AD45-661B717C0842}" type="presParOf" srcId="{EB13C9FF-AC49-441E-B7D9-1DAF248EA94C}" destId="{D483D392-7DE9-4549-8888-59A411C67190}" srcOrd="1" destOrd="0" presId="urn:microsoft.com/office/officeart/2005/8/layout/vList5"/>
    <dgm:cxn modelId="{5321B223-B470-40B6-B65A-F36AC33E3BD9}" type="presParOf" srcId="{EB13C9FF-AC49-441E-B7D9-1DAF248EA94C}" destId="{1A9A19F6-63BD-466A-9CA7-9E6FF9AB8A56}" srcOrd="2" destOrd="0" presId="urn:microsoft.com/office/officeart/2005/8/layout/vList5"/>
    <dgm:cxn modelId="{EF41A9E8-47EF-4B15-BEE5-6E5C656E18A2}" type="presParOf" srcId="{1A9A19F6-63BD-466A-9CA7-9E6FF9AB8A56}" destId="{51297B43-F97A-47EB-BF15-85260BA5EA20}" srcOrd="0" destOrd="0" presId="urn:microsoft.com/office/officeart/2005/8/layout/vList5"/>
    <dgm:cxn modelId="{73ACCEAB-422C-460A-8814-1226827D4235}" type="presParOf" srcId="{1A9A19F6-63BD-466A-9CA7-9E6FF9AB8A56}" destId="{70DEB1CC-7C17-448B-95F0-A3C1DCA45905}" srcOrd="1" destOrd="0" presId="urn:microsoft.com/office/officeart/2005/8/layout/vList5"/>
    <dgm:cxn modelId="{16DE6A5E-1D1C-4345-B66C-6FB3E46426DF}" type="presParOf" srcId="{EB13C9FF-AC49-441E-B7D9-1DAF248EA94C}" destId="{F4D0F764-C86E-49A4-A4FA-1251A5384CA6}" srcOrd="3" destOrd="0" presId="urn:microsoft.com/office/officeart/2005/8/layout/vList5"/>
    <dgm:cxn modelId="{A704BCC6-C99F-4C76-8FB2-70FEE640C29C}" type="presParOf" srcId="{EB13C9FF-AC49-441E-B7D9-1DAF248EA94C}" destId="{8E5B7D41-00E7-48EA-A505-2763EC933005}" srcOrd="4" destOrd="0" presId="urn:microsoft.com/office/officeart/2005/8/layout/vList5"/>
    <dgm:cxn modelId="{B103D921-B6A3-4892-8798-17F813541C19}" type="presParOf" srcId="{8E5B7D41-00E7-48EA-A505-2763EC933005}" destId="{375910F7-7877-48ED-8CDE-CFE0254C21DB}" srcOrd="0" destOrd="0" presId="urn:microsoft.com/office/officeart/2005/8/layout/vList5"/>
    <dgm:cxn modelId="{3097A3E5-DFD7-4C4F-AD28-1A7F9DEF48A6}" type="presParOf" srcId="{EB13C9FF-AC49-441E-B7D9-1DAF248EA94C}" destId="{EB60B6F3-DCA5-4C95-AC8A-0155611975FA}" srcOrd="5" destOrd="0" presId="urn:microsoft.com/office/officeart/2005/8/layout/vList5"/>
    <dgm:cxn modelId="{A0247181-664F-4790-AA4C-6F3676778120}" type="presParOf" srcId="{EB13C9FF-AC49-441E-B7D9-1DAF248EA94C}" destId="{85749EF5-1762-4AD2-9F16-C92BE4D15565}" srcOrd="6" destOrd="0" presId="urn:microsoft.com/office/officeart/2005/8/layout/vList5"/>
    <dgm:cxn modelId="{6AAB5B9C-0DDF-4113-98C6-0A665D63F411}" type="presParOf" srcId="{85749EF5-1762-4AD2-9F16-C92BE4D15565}" destId="{8D7F2CBC-9464-45D5-BC8F-AB61A9847E4A}" srcOrd="0" destOrd="0" presId="urn:microsoft.com/office/officeart/2005/8/layout/vList5"/>
    <dgm:cxn modelId="{ECDDC8AB-8EE0-4304-B0F1-BCFC2E74FFAF}" type="presParOf" srcId="{EB13C9FF-AC49-441E-B7D9-1DAF248EA94C}" destId="{5C071BEF-3C16-4EBA-AA29-A3E5FB6E909F}" srcOrd="7" destOrd="0" presId="urn:microsoft.com/office/officeart/2005/8/layout/vList5"/>
    <dgm:cxn modelId="{C695A423-6D64-4DCF-829F-9D4EC6E3DF70}" type="presParOf" srcId="{EB13C9FF-AC49-441E-B7D9-1DAF248EA94C}" destId="{5945C8D2-281F-424D-8598-C1386038CF9D}" srcOrd="8" destOrd="0" presId="urn:microsoft.com/office/officeart/2005/8/layout/vList5"/>
    <dgm:cxn modelId="{5C159D2C-328A-4DB9-B622-A4E528A12EA7}" type="presParOf" srcId="{5945C8D2-281F-424D-8598-C1386038CF9D}" destId="{D9F4FD23-AD59-4565-AD12-7778A93B4847}" srcOrd="0" destOrd="0" presId="urn:microsoft.com/office/officeart/2005/8/layout/vList5"/>
    <dgm:cxn modelId="{77DB6304-2D98-43F4-A97D-2475F712E07A}" type="presParOf" srcId="{5945C8D2-281F-424D-8598-C1386038CF9D}" destId="{E8245557-E1D0-4E1E-BF3B-DDB5A8FD3BD2}"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9AC949-B81D-4143-B0F5-F285D4557C37}">
      <dsp:nvSpPr>
        <dsp:cNvPr id="0" name=""/>
        <dsp:cNvSpPr/>
      </dsp:nvSpPr>
      <dsp:spPr>
        <a:xfrm rot="5400000">
          <a:off x="3868223" y="-1503651"/>
          <a:ext cx="806717" cy="4020312"/>
        </a:xfrm>
        <a:prstGeom prst="round2Same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22860" rIns="45720" bIns="22860" numCol="1" spcCol="1270" anchor="ctr" anchorCtr="0">
          <a:noAutofit/>
        </a:bodyPr>
        <a:lstStyle/>
        <a:p>
          <a:pPr marL="114300" lvl="1" indent="-114300" algn="l" defTabSz="533400">
            <a:lnSpc>
              <a:spcPct val="90000"/>
            </a:lnSpc>
            <a:spcBef>
              <a:spcPct val="0"/>
            </a:spcBef>
            <a:spcAft>
              <a:spcPct val="15000"/>
            </a:spcAft>
            <a:buChar char="•"/>
          </a:pPr>
          <a:r>
            <a:rPr lang="en-GB" sz="1200" kern="1200" dirty="0"/>
            <a:t>Become a University Lecturer</a:t>
          </a:r>
        </a:p>
        <a:p>
          <a:pPr marL="114300" lvl="1" indent="-114300" algn="l" defTabSz="533400">
            <a:lnSpc>
              <a:spcPct val="90000"/>
            </a:lnSpc>
            <a:spcBef>
              <a:spcPct val="0"/>
            </a:spcBef>
            <a:spcAft>
              <a:spcPct val="15000"/>
            </a:spcAft>
            <a:buChar char="•"/>
          </a:pPr>
          <a:r>
            <a:rPr lang="en-GB" sz="1200" kern="1200" dirty="0"/>
            <a:t>Bring together Academic Knowledge and Professional Experience to Disseminate to New Learners </a:t>
          </a:r>
        </a:p>
      </dsp:txBody>
      <dsp:txXfrm rot="-5400000">
        <a:off x="2261426" y="142527"/>
        <a:ext cx="3980931" cy="727955"/>
      </dsp:txXfrm>
    </dsp:sp>
    <dsp:sp modelId="{964DFC73-E250-4CDC-B3D3-7A374F1B3CEB}">
      <dsp:nvSpPr>
        <dsp:cNvPr id="0" name=""/>
        <dsp:cNvSpPr/>
      </dsp:nvSpPr>
      <dsp:spPr>
        <a:xfrm>
          <a:off x="0" y="0"/>
          <a:ext cx="2261425" cy="1008396"/>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dirty="0"/>
            <a:t>Specific</a:t>
          </a:r>
        </a:p>
      </dsp:txBody>
      <dsp:txXfrm>
        <a:off x="49226" y="49226"/>
        <a:ext cx="2162973" cy="909944"/>
      </dsp:txXfrm>
    </dsp:sp>
    <dsp:sp modelId="{70DEB1CC-7C17-448B-95F0-A3C1DCA45905}">
      <dsp:nvSpPr>
        <dsp:cNvPr id="0" name=""/>
        <dsp:cNvSpPr/>
      </dsp:nvSpPr>
      <dsp:spPr>
        <a:xfrm rot="5400000">
          <a:off x="3868223" y="-444835"/>
          <a:ext cx="806717" cy="4020312"/>
        </a:xfrm>
        <a:prstGeom prst="round2SameRect">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22860" rIns="45720" bIns="22860" numCol="1" spcCol="1270" anchor="ctr" anchorCtr="0">
          <a:noAutofit/>
        </a:bodyPr>
        <a:lstStyle/>
        <a:p>
          <a:pPr marL="114300" lvl="1" indent="-114300" algn="l" defTabSz="533400">
            <a:lnSpc>
              <a:spcPct val="90000"/>
            </a:lnSpc>
            <a:spcBef>
              <a:spcPct val="0"/>
            </a:spcBef>
            <a:spcAft>
              <a:spcPct val="15000"/>
            </a:spcAft>
            <a:buChar char="•"/>
          </a:pPr>
          <a:r>
            <a:rPr lang="en-GB" sz="1200" kern="1200" dirty="0"/>
            <a:t>Graduating in July 2020</a:t>
          </a:r>
        </a:p>
        <a:p>
          <a:pPr marL="114300" lvl="1" indent="-114300" algn="l" defTabSz="533400">
            <a:lnSpc>
              <a:spcPct val="90000"/>
            </a:lnSpc>
            <a:spcBef>
              <a:spcPct val="0"/>
            </a:spcBef>
            <a:spcAft>
              <a:spcPct val="15000"/>
            </a:spcAft>
            <a:buChar char="•"/>
          </a:pPr>
          <a:r>
            <a:rPr lang="en-GB" sz="1200" kern="1200" dirty="0"/>
            <a:t>Gaining a new job</a:t>
          </a:r>
        </a:p>
      </dsp:txBody>
      <dsp:txXfrm rot="-5400000">
        <a:off x="2261426" y="1201343"/>
        <a:ext cx="3980931" cy="727955"/>
      </dsp:txXfrm>
    </dsp:sp>
    <dsp:sp modelId="{51297B43-F97A-47EB-BF15-85260BA5EA20}">
      <dsp:nvSpPr>
        <dsp:cNvPr id="0" name=""/>
        <dsp:cNvSpPr/>
      </dsp:nvSpPr>
      <dsp:spPr>
        <a:xfrm>
          <a:off x="0" y="1061122"/>
          <a:ext cx="2261425" cy="1008396"/>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dirty="0"/>
            <a:t>Measurable</a:t>
          </a:r>
        </a:p>
      </dsp:txBody>
      <dsp:txXfrm>
        <a:off x="49226" y="1110348"/>
        <a:ext cx="2162973" cy="909944"/>
      </dsp:txXfrm>
    </dsp:sp>
    <dsp:sp modelId="{375910F7-7877-48ED-8CDE-CFE0254C21DB}">
      <dsp:nvSpPr>
        <dsp:cNvPr id="0" name=""/>
        <dsp:cNvSpPr/>
      </dsp:nvSpPr>
      <dsp:spPr>
        <a:xfrm>
          <a:off x="13251" y="2121522"/>
          <a:ext cx="2261425" cy="1008396"/>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dirty="0"/>
            <a:t>Attainable                                                             </a:t>
          </a:r>
        </a:p>
      </dsp:txBody>
      <dsp:txXfrm>
        <a:off x="62477" y="2170748"/>
        <a:ext cx="2162973" cy="909944"/>
      </dsp:txXfrm>
    </dsp:sp>
    <dsp:sp modelId="{8D7F2CBC-9464-45D5-BC8F-AB61A9847E4A}">
      <dsp:nvSpPr>
        <dsp:cNvPr id="0" name=""/>
        <dsp:cNvSpPr/>
      </dsp:nvSpPr>
      <dsp:spPr>
        <a:xfrm>
          <a:off x="0" y="3178755"/>
          <a:ext cx="2261425" cy="1008396"/>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dirty="0"/>
            <a:t>Relevant </a:t>
          </a:r>
        </a:p>
      </dsp:txBody>
      <dsp:txXfrm>
        <a:off x="49226" y="3227981"/>
        <a:ext cx="2162973" cy="909944"/>
      </dsp:txXfrm>
    </dsp:sp>
    <dsp:sp modelId="{E8245557-E1D0-4E1E-BF3B-DDB5A8FD3BD2}">
      <dsp:nvSpPr>
        <dsp:cNvPr id="0" name=""/>
        <dsp:cNvSpPr/>
      </dsp:nvSpPr>
      <dsp:spPr>
        <a:xfrm rot="5400000">
          <a:off x="3868223" y="2731614"/>
          <a:ext cx="806717" cy="4020312"/>
        </a:xfrm>
        <a:prstGeom prst="round2SameRect">
          <a:avLst/>
        </a:prstGeom>
        <a:solidFill>
          <a:schemeClr val="accent4">
            <a:tint val="40000"/>
            <a:alpha val="90000"/>
            <a:hueOff val="0"/>
            <a:satOff val="0"/>
            <a:lumOff val="0"/>
            <a:alphaOff val="0"/>
          </a:schemeClr>
        </a:solidFill>
        <a:ln w="1587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22860" rIns="45720" bIns="22860" numCol="1" spcCol="1270" anchor="ctr" anchorCtr="0">
          <a:noAutofit/>
        </a:bodyPr>
        <a:lstStyle/>
        <a:p>
          <a:pPr marL="114300" lvl="1" indent="-114300" algn="l" defTabSz="533400">
            <a:lnSpc>
              <a:spcPct val="90000"/>
            </a:lnSpc>
            <a:spcBef>
              <a:spcPct val="0"/>
            </a:spcBef>
            <a:spcAft>
              <a:spcPct val="15000"/>
            </a:spcAft>
            <a:buChar char="•"/>
          </a:pPr>
          <a:r>
            <a:rPr lang="en-GB" sz="1200" kern="1200" dirty="0"/>
            <a:t>I will finish my undergraduate degree by July 2020</a:t>
          </a:r>
        </a:p>
        <a:p>
          <a:pPr marL="114300" lvl="1" indent="-114300" algn="l" defTabSz="533400">
            <a:lnSpc>
              <a:spcPct val="90000"/>
            </a:lnSpc>
            <a:spcBef>
              <a:spcPct val="0"/>
            </a:spcBef>
            <a:spcAft>
              <a:spcPct val="15000"/>
            </a:spcAft>
            <a:buChar char="•"/>
          </a:pPr>
          <a:r>
            <a:rPr lang="en-GB" sz="1200" kern="1200" dirty="0"/>
            <a:t>Then start a postgraduate degree in  September 2020 </a:t>
          </a:r>
        </a:p>
      </dsp:txBody>
      <dsp:txXfrm rot="-5400000">
        <a:off x="2261426" y="4377793"/>
        <a:ext cx="3980931" cy="727955"/>
      </dsp:txXfrm>
    </dsp:sp>
    <dsp:sp modelId="{D9F4FD23-AD59-4565-AD12-7778A93B4847}">
      <dsp:nvSpPr>
        <dsp:cNvPr id="0" name=""/>
        <dsp:cNvSpPr/>
      </dsp:nvSpPr>
      <dsp:spPr>
        <a:xfrm>
          <a:off x="0" y="4237572"/>
          <a:ext cx="2261425" cy="1008396"/>
        </a:xfrm>
        <a:prstGeom prst="round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dirty="0"/>
            <a:t>Timely </a:t>
          </a:r>
        </a:p>
      </dsp:txBody>
      <dsp:txXfrm>
        <a:off x="49226" y="4286798"/>
        <a:ext cx="2162973" cy="909944"/>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dirty="0"/>
              <a:t>Click to edit Master title style</a:t>
            </a:r>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10/23/2019</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9595229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dirty="0"/>
              <a:t>Click to edit Master title style</a:t>
            </a:r>
          </a:p>
        </p:txBody>
      </p:sp>
      <p:sp>
        <p:nvSpPr>
          <p:cNvPr id="3" name="Content Placeholder 2"/>
          <p:cNvSpPr>
            <a:spLocks noGrp="1"/>
          </p:cNvSpPr>
          <p:nvPr>
            <p:ph idx="1"/>
          </p:nvPr>
        </p:nvSpPr>
        <p:spPr>
          <a:xfrm>
            <a:off x="5118447" y="803186"/>
            <a:ext cx="6281873" cy="5248622"/>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10/23/2019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9261999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dirty="0"/>
              <a:t>Click to edit Master title style</a:t>
            </a:r>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10/23/2019</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2569301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dirty="0"/>
              <a:t>Click to edit Master title style</a:t>
            </a:r>
          </a:p>
        </p:txBody>
      </p:sp>
      <p:sp>
        <p:nvSpPr>
          <p:cNvPr id="3" name="Content Placeholder 2"/>
          <p:cNvSpPr>
            <a:spLocks noGrp="1"/>
          </p:cNvSpPr>
          <p:nvPr>
            <p:ph sz="half" idx="1"/>
          </p:nvPr>
        </p:nvSpPr>
        <p:spPr>
          <a:xfrm>
            <a:off x="5120878" y="803187"/>
            <a:ext cx="6269591" cy="2382651"/>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118447" y="3672162"/>
            <a:ext cx="6272022" cy="2383586"/>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10/23/2019</a:t>
            </a:fld>
            <a:endParaRPr lang="en-US" dirty="0"/>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725975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dirty="0"/>
              <a:t>Click to edit Master title style</a:t>
            </a:r>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10/23/2019</a:t>
            </a:fld>
            <a:endParaRPr lang="en-US" dirty="0"/>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0274150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dirty="0"/>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10/23/2019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417898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10/23/2019</a:t>
            </a:fld>
            <a:endParaRPr lang="en-US" dirty="0"/>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0891048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dirty="0"/>
              <a:t>Click to edit Master title style</a:t>
            </a:r>
          </a:p>
        </p:txBody>
      </p:sp>
      <p:sp>
        <p:nvSpPr>
          <p:cNvPr id="3" name="Content Placeholder 2"/>
          <p:cNvSpPr>
            <a:spLocks noGrp="1"/>
          </p:cNvSpPr>
          <p:nvPr>
            <p:ph idx="1"/>
          </p:nvPr>
        </p:nvSpPr>
        <p:spPr>
          <a:xfrm>
            <a:off x="5109983" y="802809"/>
            <a:ext cx="6275035" cy="5249940"/>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0341195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dirty="0"/>
              <a:t>Click to edit Master title style</a:t>
            </a:r>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10/23/2019</a:t>
            </a:fld>
            <a:endParaRPr lang="en-US" dirty="0"/>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7935408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dirty="0"/>
              <a:t>Click to edit Master title style</a:t>
            </a:r>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10/23/2019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436400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dirty="0"/>
              <a:t>Click to edit Master title style</a:t>
            </a:r>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10/23/2019</a:t>
            </a:fld>
            <a:endParaRPr lang="en-US" dirty="0"/>
          </a:p>
        </p:txBody>
      </p:sp>
      <p:sp>
        <p:nvSpPr>
          <p:cNvPr id="5" name="Footer Placeholder 4"/>
          <p:cNvSpPr>
            <a:spLocks noGrp="1"/>
          </p:cNvSpPr>
          <p:nvPr>
            <p:ph type="ftr" sz="quarter" idx="11"/>
          </p:nvPr>
        </p:nvSpPr>
        <p:spPr>
          <a:xfrm>
            <a:off x="804672" y="6227064"/>
            <a:ext cx="10588752" cy="320040"/>
          </a:xfrm>
        </p:spPr>
        <p:txBody>
          <a:body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6893666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dirty="0"/>
              <a:t>Click to edit Master title style</a:t>
            </a:r>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6</a:t>
            </a:r>
          </a:p>
          <a:p>
            <a:pPr lvl="6"/>
            <a:r>
              <a:rPr lang="en-US" dirty="0"/>
              <a:t>7</a:t>
            </a:r>
          </a:p>
          <a:p>
            <a:pPr lvl="7"/>
            <a:r>
              <a:rPr lang="en-US" dirty="0"/>
              <a:t>8</a:t>
            </a:r>
          </a:p>
          <a:p>
            <a:pPr lvl="8"/>
            <a:r>
              <a:rPr lang="en-US" dirty="0"/>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10/23/2019</a:t>
            </a:fld>
            <a:endParaRPr lang="en-US" dirty="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422487871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mindtools.com/pages/article/smart-goals.htm" TargetMode="External"/><Relationship Id="rId2" Type="http://schemas.openxmlformats.org/officeDocument/2006/relationships/hyperlink" Target="https://jobs.bcu.ac.uk/upload/vacancies/files/2944/lecturer.pdf" TargetMode="External"/><Relationship Id="rId1" Type="http://schemas.openxmlformats.org/officeDocument/2006/relationships/slideLayout" Target="../slideLayouts/slideLayout2.xml"/><Relationship Id="rId5" Type="http://schemas.openxmlformats.org/officeDocument/2006/relationships/hyperlink" Target="https://www.thebalancecareers.com/resume-example-with-a-key-skills-section-2063200" TargetMode="External"/><Relationship Id="rId4" Type="http://schemas.openxmlformats.org/officeDocument/2006/relationships/hyperlink" Target="https://www.simplypsychology.org/maslow.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Career Opportunity</a:t>
            </a:r>
          </a:p>
        </p:txBody>
      </p:sp>
      <p:sp>
        <p:nvSpPr>
          <p:cNvPr id="3" name="Subtitle 2"/>
          <p:cNvSpPr>
            <a:spLocks noGrp="1"/>
          </p:cNvSpPr>
          <p:nvPr>
            <p:ph type="subTitle" idx="1"/>
          </p:nvPr>
        </p:nvSpPr>
        <p:spPr/>
        <p:txBody>
          <a:bodyPr>
            <a:normAutofit fontScale="92500" lnSpcReduction="20000"/>
          </a:bodyPr>
          <a:lstStyle/>
          <a:p>
            <a:r>
              <a:rPr lang="en-GB" dirty="0"/>
              <a:t>Development of Skills and Understanding</a:t>
            </a:r>
          </a:p>
          <a:p>
            <a:r>
              <a:rPr lang="en-GB" dirty="0"/>
              <a:t>Vanessa James</a:t>
            </a:r>
          </a:p>
          <a:p>
            <a:r>
              <a:rPr lang="en-GB" dirty="0"/>
              <a:t>M/N: ECGE6001</a:t>
            </a:r>
          </a:p>
          <a:p>
            <a:r>
              <a:rPr lang="en-GB" dirty="0"/>
              <a:t>S/N: 1601858</a:t>
            </a:r>
          </a:p>
        </p:txBody>
      </p:sp>
    </p:spTree>
    <p:extLst>
      <p:ext uri="{BB962C8B-B14F-4D97-AF65-F5344CB8AC3E}">
        <p14:creationId xmlns:p14="http://schemas.microsoft.com/office/powerpoint/2010/main" val="7690402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9C546-E8B2-42C2-BE60-331E636E1B1C}"/>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0000A207-69E5-49EE-9F2C-F96861032DA4}"/>
              </a:ext>
            </a:extLst>
          </p:cNvPr>
          <p:cNvSpPr>
            <a:spLocks noGrp="1"/>
          </p:cNvSpPr>
          <p:nvPr>
            <p:ph idx="1"/>
          </p:nvPr>
        </p:nvSpPr>
        <p:spPr>
          <a:xfrm>
            <a:off x="5175597" y="804689"/>
            <a:ext cx="6281873" cy="5248622"/>
          </a:xfrm>
        </p:spPr>
        <p:txBody>
          <a:bodyPr/>
          <a:lstStyle/>
          <a:p>
            <a:pPr marL="0" indent="0">
              <a:buNone/>
            </a:pPr>
            <a:r>
              <a:rPr lang="en-GB" dirty="0">
                <a:latin typeface="Calibri" panose="020F0502020204030204" pitchFamily="34" charset="0"/>
                <a:cs typeface="Calibri" panose="020F0502020204030204" pitchFamily="34" charset="0"/>
              </a:rPr>
              <a:t>During this presentation, I will be critically discussing with you, the graduate employability in becoming a University Lecturer and also the job role. The principle of employability will be conversed and its importance within this career opportunity.  Personal development and their links to The Maslow and Gibbs theory will also be discussed, along with how they maintain a balance within a job role. </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9926162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3" name="Rectangle 52">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5" name="Group 54">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56"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0"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1"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2"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3"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4"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5"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6"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7"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8"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9"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0"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1"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72"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73"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4"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5"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78" name="Rectangle 77">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604772" y="265778"/>
            <a:ext cx="8598215" cy="1230570"/>
          </a:xfrm>
        </p:spPr>
        <p:txBody>
          <a:bodyPr anchor="t">
            <a:normAutofit/>
          </a:bodyPr>
          <a:lstStyle/>
          <a:p>
            <a:pPr algn="l"/>
            <a:r>
              <a:rPr lang="en-GB" sz="2800" dirty="0">
                <a:solidFill>
                  <a:schemeClr val="accent1"/>
                </a:solidFill>
              </a:rPr>
              <a:t>Chosen Career Opportunity</a:t>
            </a:r>
            <a:br>
              <a:rPr lang="en-GB" sz="2800" dirty="0">
                <a:solidFill>
                  <a:schemeClr val="accent1"/>
                </a:solidFill>
              </a:rPr>
            </a:br>
            <a:r>
              <a:rPr lang="en-GB" sz="2800" dirty="0">
                <a:solidFill>
                  <a:schemeClr val="accent1"/>
                </a:solidFill>
              </a:rPr>
              <a:t>(Lecturer)</a:t>
            </a:r>
          </a:p>
        </p:txBody>
      </p:sp>
      <p:sp>
        <p:nvSpPr>
          <p:cNvPr id="80" name="Isosceles Triangle 79">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2624138" y="1903190"/>
            <a:ext cx="4732208" cy="3802762"/>
          </a:xfrm>
        </p:spPr>
        <p:txBody>
          <a:bodyPr anchor="t">
            <a:noAutofit/>
          </a:bodyPr>
          <a:lstStyle/>
          <a:p>
            <a:pPr marL="0" indent="0" fontAlgn="base">
              <a:lnSpc>
                <a:spcPct val="110000"/>
              </a:lnSpc>
              <a:buNone/>
            </a:pPr>
            <a:r>
              <a:rPr lang="en-GB" sz="1400" b="1" i="0" dirty="0">
                <a:effectLst/>
                <a:latin typeface="Calibri" panose="020F0502020204030204" pitchFamily="34" charset="0"/>
                <a:cs typeface="Calibri" panose="020F0502020204030204" pitchFamily="34" charset="0"/>
              </a:rPr>
              <a:t>Job interview for lecturer - </a:t>
            </a:r>
          </a:p>
          <a:p>
            <a:pPr marL="0" indent="0" fontAlgn="base">
              <a:lnSpc>
                <a:spcPct val="110000"/>
              </a:lnSpc>
              <a:buNone/>
            </a:pPr>
            <a:r>
              <a:rPr lang="en-GB" sz="1400" b="1" i="0" dirty="0">
                <a:effectLst/>
                <a:latin typeface="Calibri" panose="020F0502020204030204" pitchFamily="34" charset="0"/>
                <a:cs typeface="Calibri" panose="020F0502020204030204" pitchFamily="34" charset="0"/>
              </a:rPr>
              <a:t>what I can bring to the role - practical experience and skills learnt from working as a carer putting into practice elements of the course /subject that I would be lecturing on </a:t>
            </a:r>
          </a:p>
          <a:p>
            <a:pPr fontAlgn="base">
              <a:lnSpc>
                <a:spcPct val="110000"/>
              </a:lnSpc>
            </a:pPr>
            <a:r>
              <a:rPr lang="en-GB" sz="1400" b="0" i="0" dirty="0">
                <a:effectLst/>
                <a:latin typeface="Calibri" panose="020F0502020204030204" pitchFamily="34" charset="0"/>
                <a:cs typeface="Calibri" panose="020F0502020204030204" pitchFamily="34" charset="0"/>
              </a:rPr>
              <a:t>bring added value to role of lecturer </a:t>
            </a:r>
          </a:p>
          <a:p>
            <a:pPr fontAlgn="base">
              <a:lnSpc>
                <a:spcPct val="110000"/>
              </a:lnSpc>
            </a:pPr>
            <a:r>
              <a:rPr lang="en-GB" sz="1400" b="0" i="0" dirty="0">
                <a:effectLst/>
                <a:latin typeface="Calibri" panose="020F0502020204030204" pitchFamily="34" charset="0"/>
                <a:cs typeface="Calibri" panose="020F0502020204030204" pitchFamily="34" charset="0"/>
              </a:rPr>
              <a:t>equality </a:t>
            </a:r>
          </a:p>
          <a:p>
            <a:pPr fontAlgn="base">
              <a:lnSpc>
                <a:spcPct val="110000"/>
              </a:lnSpc>
            </a:pPr>
            <a:r>
              <a:rPr lang="en-GB" sz="1400" b="0" i="0" dirty="0">
                <a:effectLst/>
                <a:latin typeface="Calibri" panose="020F0502020204030204" pitchFamily="34" charset="0"/>
                <a:cs typeface="Calibri" panose="020F0502020204030204" pitchFamily="34" charset="0"/>
              </a:rPr>
              <a:t>inclusion</a:t>
            </a:r>
          </a:p>
          <a:p>
            <a:pPr fontAlgn="base">
              <a:lnSpc>
                <a:spcPct val="110000"/>
              </a:lnSpc>
            </a:pPr>
            <a:r>
              <a:rPr lang="en-GB" sz="1400" b="0" i="0" dirty="0">
                <a:effectLst/>
                <a:latin typeface="Calibri" panose="020F0502020204030204" pitchFamily="34" charset="0"/>
                <a:cs typeface="Calibri" panose="020F0502020204030204" pitchFamily="34" charset="0"/>
              </a:rPr>
              <a:t>advocacy</a:t>
            </a:r>
          </a:p>
          <a:p>
            <a:pPr fontAlgn="base">
              <a:lnSpc>
                <a:spcPct val="110000"/>
              </a:lnSpc>
            </a:pPr>
            <a:r>
              <a:rPr lang="en-GB" sz="1400" b="0" i="0" dirty="0">
                <a:effectLst/>
                <a:latin typeface="Calibri" panose="020F0502020204030204" pitchFamily="34" charset="0"/>
                <a:cs typeface="Calibri" panose="020F0502020204030204" pitchFamily="34" charset="0"/>
              </a:rPr>
              <a:t>safeguarding </a:t>
            </a:r>
          </a:p>
          <a:p>
            <a:pPr fontAlgn="base">
              <a:lnSpc>
                <a:spcPct val="110000"/>
              </a:lnSpc>
            </a:pPr>
            <a:r>
              <a:rPr lang="en-GB" sz="1400" b="0" i="0" dirty="0">
                <a:effectLst/>
                <a:latin typeface="Calibri" panose="020F0502020204030204" pitchFamily="34" charset="0"/>
                <a:cs typeface="Calibri" panose="020F0502020204030204" pitchFamily="34" charset="0"/>
              </a:rPr>
              <a:t>team work</a:t>
            </a:r>
          </a:p>
          <a:p>
            <a:pPr fontAlgn="base">
              <a:lnSpc>
                <a:spcPct val="110000"/>
              </a:lnSpc>
            </a:pPr>
            <a:r>
              <a:rPr lang="en-GB" sz="1400" b="0" i="0" dirty="0">
                <a:effectLst/>
                <a:latin typeface="Calibri" panose="020F0502020204030204" pitchFamily="34" charset="0"/>
                <a:cs typeface="Calibri" panose="020F0502020204030204" pitchFamily="34" charset="0"/>
              </a:rPr>
              <a:t>problem solving </a:t>
            </a:r>
          </a:p>
          <a:p>
            <a:pPr fontAlgn="base">
              <a:lnSpc>
                <a:spcPct val="110000"/>
              </a:lnSpc>
            </a:pPr>
            <a:r>
              <a:rPr lang="en-GB" sz="1400" b="0" i="0" dirty="0">
                <a:effectLst/>
                <a:latin typeface="Calibri" panose="020F0502020204030204" pitchFamily="34" charset="0"/>
                <a:cs typeface="Calibri" panose="020F0502020204030204" pitchFamily="34" charset="0"/>
              </a:rPr>
              <a:t>communication </a:t>
            </a:r>
          </a:p>
          <a:p>
            <a:pPr fontAlgn="base">
              <a:lnSpc>
                <a:spcPct val="110000"/>
              </a:lnSpc>
            </a:pPr>
            <a:r>
              <a:rPr lang="en-GB" sz="1400" b="0" i="0" dirty="0">
                <a:effectLst/>
                <a:latin typeface="Calibri" panose="020F0502020204030204" pitchFamily="34" charset="0"/>
                <a:cs typeface="Calibri" panose="020F0502020204030204" pitchFamily="34" charset="0"/>
              </a:rPr>
              <a:t>exploitation in the workplace</a:t>
            </a:r>
          </a:p>
          <a:p>
            <a:pPr marL="0" indent="0" fontAlgn="base">
              <a:lnSpc>
                <a:spcPct val="110000"/>
              </a:lnSpc>
              <a:buNone/>
            </a:pPr>
            <a:r>
              <a:rPr lang="en-GB" sz="1400" b="0" i="0" dirty="0">
                <a:effectLst/>
                <a:latin typeface="Calibri" panose="020F0502020204030204" pitchFamily="34" charset="0"/>
                <a:cs typeface="Calibri" panose="020F0502020204030204" pitchFamily="34" charset="0"/>
              </a:rPr>
              <a:t> </a:t>
            </a:r>
          </a:p>
          <a:p>
            <a:pPr marL="0" indent="0">
              <a:lnSpc>
                <a:spcPct val="110000"/>
              </a:lnSpc>
              <a:buNone/>
            </a:pPr>
            <a:br>
              <a:rPr lang="en-GB" sz="1400" dirty="0"/>
            </a:br>
            <a:endParaRPr lang="en-GB" sz="1400" dirty="0"/>
          </a:p>
        </p:txBody>
      </p:sp>
      <p:sp>
        <p:nvSpPr>
          <p:cNvPr id="5" name="TextBox 4">
            <a:extLst>
              <a:ext uri="{FF2B5EF4-FFF2-40B4-BE49-F238E27FC236}">
                <a16:creationId xmlns:a16="http://schemas.microsoft.com/office/drawing/2014/main" id="{B6802A5A-8B7F-4B59-BEB7-E2BB4A01F0A7}"/>
              </a:ext>
            </a:extLst>
          </p:cNvPr>
          <p:cNvSpPr txBox="1"/>
          <p:nvPr/>
        </p:nvSpPr>
        <p:spPr>
          <a:xfrm>
            <a:off x="8043202" y="2083277"/>
            <a:ext cx="3506522" cy="4616648"/>
          </a:xfrm>
          <a:prstGeom prst="rect">
            <a:avLst/>
          </a:prstGeom>
          <a:noFill/>
        </p:spPr>
        <p:txBody>
          <a:bodyPr wrap="square" rtlCol="0">
            <a:spAutoFit/>
          </a:bodyPr>
          <a:lstStyle/>
          <a:p>
            <a:pPr marL="285750" indent="-285750">
              <a:buFont typeface="Arial" panose="020B0604020202020204" pitchFamily="34" charset="0"/>
              <a:buChar char="•"/>
            </a:pPr>
            <a:r>
              <a:rPr lang="en-GB" sz="1400" dirty="0">
                <a:latin typeface="Calibri" panose="020F0502020204030204" pitchFamily="34" charset="0"/>
                <a:cs typeface="Calibri" panose="020F0502020204030204" pitchFamily="34" charset="0"/>
              </a:rPr>
              <a:t>Minority groups</a:t>
            </a:r>
          </a:p>
          <a:p>
            <a:pPr marL="285750" indent="-285750">
              <a:buFont typeface="Arial" panose="020B0604020202020204" pitchFamily="34" charset="0"/>
              <a:buChar char="•"/>
            </a:pPr>
            <a:r>
              <a:rPr lang="en-GB" sz="1400" dirty="0">
                <a:latin typeface="Calibri" panose="020F0502020204030204" pitchFamily="34" charset="0"/>
                <a:cs typeface="Calibri" panose="020F0502020204030204" pitchFamily="34" charset="0"/>
              </a:rPr>
              <a:t>Vulnerable people​</a:t>
            </a:r>
          </a:p>
          <a:p>
            <a:pPr marL="285750" indent="-285750">
              <a:buFont typeface="Arial" panose="020B0604020202020204" pitchFamily="34" charset="0"/>
              <a:buChar char="•"/>
            </a:pPr>
            <a:r>
              <a:rPr lang="en-GB" sz="1400" dirty="0">
                <a:latin typeface="Calibri" panose="020F0502020204030204" pitchFamily="34" charset="0"/>
                <a:cs typeface="Calibri" panose="020F0502020204030204" pitchFamily="34" charset="0"/>
              </a:rPr>
              <a:t>Gender </a:t>
            </a:r>
          </a:p>
          <a:p>
            <a:pPr marL="285750" indent="-285750">
              <a:buFont typeface="Arial" panose="020B0604020202020204" pitchFamily="34" charset="0"/>
              <a:buChar char="•"/>
            </a:pPr>
            <a:r>
              <a:rPr lang="en-GB" sz="1400" dirty="0">
                <a:latin typeface="Calibri" panose="020F0502020204030204" pitchFamily="34" charset="0"/>
                <a:cs typeface="Calibri" panose="020F0502020204030204" pitchFamily="34" charset="0"/>
              </a:rPr>
              <a:t>Reflective practice</a:t>
            </a:r>
          </a:p>
          <a:p>
            <a:pPr marL="285750" indent="-285750">
              <a:buFont typeface="Arial" panose="020B0604020202020204" pitchFamily="34" charset="0"/>
              <a:buChar char="•"/>
            </a:pPr>
            <a:r>
              <a:rPr lang="en-GB" sz="1400" dirty="0">
                <a:latin typeface="Calibri" panose="020F0502020204030204" pitchFamily="34" charset="0"/>
                <a:cs typeface="Calibri" panose="020F0502020204030204" pitchFamily="34" charset="0"/>
              </a:rPr>
              <a:t>CPD - up-skilled to provide specialist care</a:t>
            </a:r>
          </a:p>
          <a:p>
            <a:pPr marL="285750" indent="-285750">
              <a:buFont typeface="Arial" panose="020B0604020202020204" pitchFamily="34" charset="0"/>
              <a:buChar char="•"/>
            </a:pPr>
            <a:r>
              <a:rPr lang="en-GB" sz="1400" dirty="0">
                <a:latin typeface="Calibri" panose="020F0502020204030204" pitchFamily="34" charset="0"/>
                <a:cs typeface="Calibri" panose="020F0502020204030204" pitchFamily="34" charset="0"/>
              </a:rPr>
              <a:t>Gained relevant qualifications for the role </a:t>
            </a:r>
          </a:p>
          <a:p>
            <a:pPr marL="285750" indent="-285750">
              <a:buFont typeface="Arial" panose="020B0604020202020204" pitchFamily="34" charset="0"/>
              <a:buChar char="•"/>
            </a:pPr>
            <a:r>
              <a:rPr lang="en-GB" sz="1400" dirty="0">
                <a:latin typeface="Calibri" panose="020F0502020204030204" pitchFamily="34" charset="0"/>
                <a:cs typeface="Calibri" panose="020F0502020204030204" pitchFamily="34" charset="0"/>
              </a:rPr>
              <a:t>Two way process - </a:t>
            </a:r>
          </a:p>
          <a:p>
            <a:pPr marL="285750" indent="-285750">
              <a:buFont typeface="Arial" panose="020B0604020202020204" pitchFamily="34" charset="0"/>
              <a:buChar char="•"/>
            </a:pPr>
            <a:r>
              <a:rPr lang="en-GB" sz="1400" dirty="0">
                <a:latin typeface="Calibri" panose="020F0502020204030204" pitchFamily="34" charset="0"/>
                <a:cs typeface="Calibri" panose="020F0502020204030204" pitchFamily="34" charset="0"/>
              </a:rPr>
              <a:t>Some students would take the course to gain the background knowledge to help them with a new career for example. </a:t>
            </a:r>
          </a:p>
          <a:p>
            <a:pPr marL="285750" indent="-285750">
              <a:buFont typeface="Arial" panose="020B0604020202020204" pitchFamily="34" charset="0"/>
              <a:buChar char="•"/>
            </a:pPr>
            <a:r>
              <a:rPr lang="en-GB" sz="1400" dirty="0">
                <a:latin typeface="Calibri" panose="020F0502020204030204" pitchFamily="34" charset="0"/>
                <a:cs typeface="Calibri" panose="020F0502020204030204" pitchFamily="34" charset="0"/>
              </a:rPr>
              <a:t>I already had practical knowledge and the course afforded me the opportunity to study the underpinning theoretical knowledge </a:t>
            </a:r>
          </a:p>
          <a:p>
            <a:pPr marL="285750" indent="-285750">
              <a:buFont typeface="Arial" panose="020B0604020202020204" pitchFamily="34" charset="0"/>
              <a:buChar char="•"/>
            </a:pPr>
            <a:r>
              <a:rPr lang="en-GB" sz="1400" dirty="0">
                <a:latin typeface="Calibri" panose="020F0502020204030204" pitchFamily="34" charset="0"/>
                <a:cs typeface="Calibri" panose="020F0502020204030204" pitchFamily="34" charset="0"/>
              </a:rPr>
              <a:t>This module has enabled me to reflect on my skills and understanding both from my work based learning and from my university studies</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(Vanessa James, 2019). </a:t>
            </a:r>
          </a:p>
        </p:txBody>
      </p:sp>
    </p:spTree>
    <p:extLst>
      <p:ext uri="{BB962C8B-B14F-4D97-AF65-F5344CB8AC3E}">
        <p14:creationId xmlns:p14="http://schemas.microsoft.com/office/powerpoint/2010/main" val="218391189"/>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prstClr val="black"/>
                </a:solidFill>
              </a:rPr>
              <a:t>Chosen Career Opportunity</a:t>
            </a:r>
            <a:endParaRPr lang="en-GB" dirty="0"/>
          </a:p>
        </p:txBody>
      </p:sp>
      <p:sp>
        <p:nvSpPr>
          <p:cNvPr id="3" name="Content Placeholder 2"/>
          <p:cNvSpPr>
            <a:spLocks noGrp="1"/>
          </p:cNvSpPr>
          <p:nvPr>
            <p:ph idx="1"/>
          </p:nvPr>
        </p:nvSpPr>
        <p:spPr/>
        <p:txBody>
          <a:bodyPr/>
          <a:lstStyle/>
          <a:p>
            <a:r>
              <a:rPr lang="en-GB" dirty="0">
                <a:latin typeface="Calibri" panose="020F0502020204030204" pitchFamily="34" charset="0"/>
                <a:cs typeface="Calibri" panose="020F0502020204030204" pitchFamily="34" charset="0"/>
              </a:rPr>
              <a:t>University Lecturer </a:t>
            </a:r>
          </a:p>
          <a:p>
            <a:r>
              <a:rPr lang="en-GB" dirty="0">
                <a:latin typeface="Calibri" panose="020F0502020204030204" pitchFamily="34" charset="0"/>
                <a:cs typeface="Calibri" panose="020F0502020204030204" pitchFamily="34" charset="0"/>
              </a:rPr>
              <a:t>Health and Social Studies</a:t>
            </a:r>
          </a:p>
          <a:p>
            <a:r>
              <a:rPr lang="en-GB" dirty="0">
                <a:latin typeface="Calibri" panose="020F0502020204030204" pitchFamily="34" charset="0"/>
                <a:cs typeface="Calibri" panose="020F0502020204030204" pitchFamily="34" charset="0"/>
              </a:rPr>
              <a:t> When first attending University I had no confidence in knowing what I wanted to accomplish, but through reflective practice and personal development over the past three years, publicly speaking through presentations, transferable skills from past experiences and encouragement off lecturers I understood lecturing was a path I wanted pursuit. </a:t>
            </a:r>
          </a:p>
          <a:p>
            <a:pPr marL="0" indent="0">
              <a:buNone/>
            </a:pPr>
            <a:r>
              <a:rPr lang="en-GB" dirty="0">
                <a:latin typeface="Calibri" panose="020F0502020204030204" pitchFamily="34" charset="0"/>
                <a:cs typeface="Calibri" panose="020F0502020204030204" pitchFamily="34" charset="0"/>
              </a:rPr>
              <a:t>(Vanessa James, 2019). </a:t>
            </a:r>
          </a:p>
          <a:p>
            <a:pPr marL="0" indent="0">
              <a:buNone/>
            </a:pPr>
            <a:endParaRPr lang="en-GB" dirty="0"/>
          </a:p>
        </p:txBody>
      </p:sp>
    </p:spTree>
    <p:extLst>
      <p:ext uri="{BB962C8B-B14F-4D97-AF65-F5344CB8AC3E}">
        <p14:creationId xmlns:p14="http://schemas.microsoft.com/office/powerpoint/2010/main" val="6451264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Principles of employability skills</a:t>
            </a:r>
          </a:p>
        </p:txBody>
      </p:sp>
      <p:sp>
        <p:nvSpPr>
          <p:cNvPr id="5" name="Content Placeholder 4"/>
          <p:cNvSpPr>
            <a:spLocks noGrp="1"/>
          </p:cNvSpPr>
          <p:nvPr>
            <p:ph sz="half" idx="1"/>
          </p:nvPr>
        </p:nvSpPr>
        <p:spPr/>
        <p:txBody>
          <a:bodyPr>
            <a:normAutofit fontScale="77500" lnSpcReduction="20000"/>
          </a:bodyPr>
          <a:lstStyle/>
          <a:p>
            <a:pPr marL="0" indent="0">
              <a:buNone/>
            </a:pPr>
            <a:r>
              <a:rPr lang="en-GB" dirty="0">
                <a:latin typeface="Calibri" panose="020F0502020204030204" pitchFamily="34" charset="0"/>
                <a:cs typeface="Calibri" panose="020F0502020204030204" pitchFamily="34" charset="0"/>
              </a:rPr>
              <a:t>Job description</a:t>
            </a:r>
          </a:p>
          <a:p>
            <a:r>
              <a:rPr lang="en-GB" dirty="0">
                <a:latin typeface="Calibri" panose="020F0502020204030204" pitchFamily="34" charset="0"/>
                <a:cs typeface="Calibri" panose="020F0502020204030204" pitchFamily="34" charset="0"/>
              </a:rPr>
              <a:t>Use appropriate teaching, learning, support and assessment methods</a:t>
            </a:r>
          </a:p>
          <a:p>
            <a:r>
              <a:rPr lang="en-GB" dirty="0">
                <a:latin typeface="Calibri" panose="020F0502020204030204" pitchFamily="34" charset="0"/>
                <a:cs typeface="Calibri" panose="020F0502020204030204" pitchFamily="34" charset="0"/>
              </a:rPr>
              <a:t>Recognise areas where current provision is in need of development. </a:t>
            </a:r>
          </a:p>
          <a:p>
            <a:r>
              <a:rPr lang="en-GB" dirty="0">
                <a:latin typeface="Calibri" panose="020F0502020204030204" pitchFamily="34" charset="0"/>
                <a:cs typeface="Calibri" panose="020F0502020204030204" pitchFamily="34" charset="0"/>
              </a:rPr>
              <a:t>Assess the work of students by reference to the criteria and provide a constructive response. </a:t>
            </a:r>
          </a:p>
          <a:p>
            <a:r>
              <a:rPr lang="en-GB" dirty="0">
                <a:latin typeface="Calibri" panose="020F0502020204030204" pitchFamily="34" charset="0"/>
                <a:cs typeface="Calibri" panose="020F0502020204030204" pitchFamily="34" charset="0"/>
              </a:rPr>
              <a:t>Conduct individual work and research etc.</a:t>
            </a:r>
          </a:p>
          <a:p>
            <a:pPr marL="0" indent="0">
              <a:buNone/>
            </a:pPr>
            <a:r>
              <a:rPr lang="en-GB" dirty="0">
                <a:latin typeface="Calibri" panose="020F0502020204030204" pitchFamily="34" charset="0"/>
                <a:cs typeface="Calibri" panose="020F0502020204030204" pitchFamily="34" charset="0"/>
              </a:rPr>
              <a:t>                                                                           (Birmingham City University, No Date).</a:t>
            </a:r>
          </a:p>
        </p:txBody>
      </p:sp>
      <p:sp>
        <p:nvSpPr>
          <p:cNvPr id="4" name="Text Placeholder 3"/>
          <p:cNvSpPr>
            <a:spLocks noGrp="1"/>
          </p:cNvSpPr>
          <p:nvPr>
            <p:ph sz="half" idx="2"/>
          </p:nvPr>
        </p:nvSpPr>
        <p:spPr/>
        <p:txBody>
          <a:bodyPr>
            <a:normAutofit fontScale="77500" lnSpcReduction="20000"/>
          </a:bodyPr>
          <a:lstStyle/>
          <a:p>
            <a:pPr marL="0" indent="0">
              <a:buNone/>
            </a:pPr>
            <a:r>
              <a:rPr lang="en-GB" dirty="0">
                <a:latin typeface="Calibri" panose="020F0502020204030204" pitchFamily="34" charset="0"/>
                <a:cs typeface="Calibri" panose="020F0502020204030204" pitchFamily="34" charset="0"/>
              </a:rPr>
              <a:t>Key Skills</a:t>
            </a:r>
          </a:p>
          <a:p>
            <a:r>
              <a:rPr lang="en-GB" dirty="0">
                <a:latin typeface="Calibri" panose="020F0502020204030204" pitchFamily="34" charset="0"/>
                <a:cs typeface="Calibri" panose="020F0502020204030204" pitchFamily="34" charset="0"/>
              </a:rPr>
              <a:t>Ability to work well with a range of people</a:t>
            </a:r>
          </a:p>
          <a:p>
            <a:r>
              <a:rPr lang="en-GB" dirty="0">
                <a:latin typeface="Calibri" panose="020F0502020204030204" pitchFamily="34" charset="0"/>
                <a:cs typeface="Calibri" panose="020F0502020204030204" pitchFamily="34" charset="0"/>
              </a:rPr>
              <a:t>Organisational skills</a:t>
            </a:r>
          </a:p>
          <a:p>
            <a:r>
              <a:rPr lang="en-GB" dirty="0">
                <a:latin typeface="Calibri" panose="020F0502020204030204" pitchFamily="34" charset="0"/>
                <a:cs typeface="Calibri" panose="020F0502020204030204" pitchFamily="34" charset="0"/>
              </a:rPr>
              <a:t>Team work</a:t>
            </a:r>
          </a:p>
          <a:p>
            <a:r>
              <a:rPr lang="en-GB" dirty="0">
                <a:latin typeface="Calibri" panose="020F0502020204030204" pitchFamily="34" charset="0"/>
                <a:cs typeface="Calibri" panose="020F0502020204030204" pitchFamily="34" charset="0"/>
              </a:rPr>
              <a:t>Expertise in a particular subject area(s)</a:t>
            </a:r>
          </a:p>
          <a:p>
            <a:r>
              <a:rPr lang="en-GB" dirty="0">
                <a:latin typeface="Calibri" panose="020F0502020204030204" pitchFamily="34" charset="0"/>
                <a:cs typeface="Calibri" panose="020F0502020204030204" pitchFamily="34" charset="0"/>
              </a:rPr>
              <a:t>Excellent written and verbal communication skills</a:t>
            </a:r>
          </a:p>
          <a:p>
            <a:r>
              <a:rPr lang="en-GB" dirty="0">
                <a:latin typeface="Calibri" panose="020F0502020204030204" pitchFamily="34" charset="0"/>
                <a:cs typeface="Calibri" panose="020F0502020204030204" pitchFamily="34" charset="0"/>
              </a:rPr>
              <a:t>Excellent presentation skills                                  (</a:t>
            </a:r>
            <a:r>
              <a:rPr lang="en-GB" dirty="0" err="1">
                <a:latin typeface="Calibri" panose="020F0502020204030204" pitchFamily="34" charset="0"/>
                <a:cs typeface="Calibri" panose="020F0502020204030204" pitchFamily="34" charset="0"/>
              </a:rPr>
              <a:t>Thebalancecareers</a:t>
            </a:r>
            <a:r>
              <a:rPr lang="en-GB" dirty="0">
                <a:latin typeface="Calibri" panose="020F0502020204030204" pitchFamily="34" charset="0"/>
                <a:cs typeface="Calibri" panose="020F0502020204030204" pitchFamily="34" charset="0"/>
              </a:rPr>
              <a:t>, 2019). </a:t>
            </a:r>
          </a:p>
          <a:p>
            <a:endParaRPr lang="en-GB" dirty="0"/>
          </a:p>
        </p:txBody>
      </p:sp>
    </p:spTree>
    <p:extLst>
      <p:ext uri="{BB962C8B-B14F-4D97-AF65-F5344CB8AC3E}">
        <p14:creationId xmlns:p14="http://schemas.microsoft.com/office/powerpoint/2010/main" val="39583962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Transferable</a:t>
            </a:r>
            <a:br>
              <a:rPr lang="en-GB" dirty="0"/>
            </a:br>
            <a:r>
              <a:rPr lang="en-GB" dirty="0"/>
              <a:t> Skills</a:t>
            </a:r>
            <a:endParaRPr lang="en-GB" dirty="0">
              <a:solidFill>
                <a:srgbClr val="FF0000"/>
              </a:solidFill>
            </a:endParaRPr>
          </a:p>
        </p:txBody>
      </p:sp>
      <p:sp>
        <p:nvSpPr>
          <p:cNvPr id="3" name="Content Placeholder 2"/>
          <p:cNvSpPr>
            <a:spLocks noGrp="1"/>
          </p:cNvSpPr>
          <p:nvPr>
            <p:ph idx="1"/>
          </p:nvPr>
        </p:nvSpPr>
        <p:spPr>
          <a:xfrm>
            <a:off x="5021496" y="804689"/>
            <a:ext cx="6281873" cy="5248622"/>
          </a:xfrm>
        </p:spPr>
        <p:txBody>
          <a:bodyPr>
            <a:normAutofit lnSpcReduction="10000"/>
          </a:bodyPr>
          <a:lstStyle/>
          <a:p>
            <a:pPr marL="0" indent="0" fontAlgn="base">
              <a:buNone/>
            </a:pPr>
            <a:r>
              <a:rPr lang="en-GB" dirty="0">
                <a:latin typeface="Calibri" panose="020F0502020204030204" pitchFamily="34" charset="0"/>
                <a:cs typeface="Calibri" panose="020F0502020204030204" pitchFamily="34" charset="0"/>
              </a:rPr>
              <a:t>Knowledge and experience of:</a:t>
            </a:r>
          </a:p>
          <a:p>
            <a:pPr fontAlgn="base"/>
            <a:r>
              <a:rPr lang="en-GB" dirty="0">
                <a:solidFill>
                  <a:srgbClr val="000000"/>
                </a:solidFill>
                <a:latin typeface="Calibri" panose="020F0502020204030204" pitchFamily="34" charset="0"/>
                <a:cs typeface="Calibri" panose="020F0502020204030204" pitchFamily="34" charset="0"/>
              </a:rPr>
              <a:t>e</a:t>
            </a:r>
            <a:r>
              <a:rPr lang="en-GB" b="0" i="0" dirty="0">
                <a:solidFill>
                  <a:srgbClr val="000000"/>
                </a:solidFill>
                <a:effectLst/>
                <a:latin typeface="Calibri" panose="020F0502020204030204" pitchFamily="34" charset="0"/>
                <a:cs typeface="Calibri" panose="020F0502020204030204" pitchFamily="34" charset="0"/>
              </a:rPr>
              <a:t>quality </a:t>
            </a:r>
          </a:p>
          <a:p>
            <a:pPr fontAlgn="base"/>
            <a:r>
              <a:rPr lang="en-GB" dirty="0">
                <a:solidFill>
                  <a:srgbClr val="000000"/>
                </a:solidFill>
                <a:latin typeface="Calibri" panose="020F0502020204030204" pitchFamily="34" charset="0"/>
                <a:cs typeface="Calibri" panose="020F0502020204030204" pitchFamily="34" charset="0"/>
              </a:rPr>
              <a:t>social</a:t>
            </a:r>
            <a:r>
              <a:rPr lang="en-GB" b="0" i="0" dirty="0">
                <a:solidFill>
                  <a:srgbClr val="000000"/>
                </a:solidFill>
                <a:effectLst/>
                <a:latin typeface="Calibri" panose="020F0502020204030204" pitchFamily="34" charset="0"/>
                <a:cs typeface="Calibri" panose="020F0502020204030204" pitchFamily="34" charset="0"/>
              </a:rPr>
              <a:t> inclusion</a:t>
            </a:r>
          </a:p>
          <a:p>
            <a:pPr fontAlgn="base"/>
            <a:r>
              <a:rPr lang="en-GB" b="0" i="0" dirty="0">
                <a:solidFill>
                  <a:srgbClr val="000000"/>
                </a:solidFill>
                <a:effectLst/>
                <a:latin typeface="Calibri" panose="020F0502020204030204" pitchFamily="34" charset="0"/>
                <a:cs typeface="Calibri" panose="020F0502020204030204" pitchFamily="34" charset="0"/>
              </a:rPr>
              <a:t>advocacy</a:t>
            </a:r>
          </a:p>
          <a:p>
            <a:pPr fontAlgn="base"/>
            <a:r>
              <a:rPr lang="en-GB" b="0" i="0" dirty="0">
                <a:solidFill>
                  <a:srgbClr val="000000"/>
                </a:solidFill>
                <a:effectLst/>
                <a:latin typeface="Calibri" panose="020F0502020204030204" pitchFamily="34" charset="0"/>
                <a:cs typeface="Calibri" panose="020F0502020204030204" pitchFamily="34" charset="0"/>
              </a:rPr>
              <a:t>safeguarding </a:t>
            </a:r>
          </a:p>
          <a:p>
            <a:pPr fontAlgn="base"/>
            <a:r>
              <a:rPr lang="en-GB" b="0" i="0" dirty="0">
                <a:solidFill>
                  <a:srgbClr val="000000"/>
                </a:solidFill>
                <a:effectLst/>
                <a:latin typeface="Calibri" panose="020F0502020204030204" pitchFamily="34" charset="0"/>
                <a:cs typeface="Calibri" panose="020F0502020204030204" pitchFamily="34" charset="0"/>
              </a:rPr>
              <a:t>problem solving  </a:t>
            </a:r>
          </a:p>
          <a:p>
            <a:pPr fontAlgn="base"/>
            <a:r>
              <a:rPr lang="en-GB" b="0" i="0" dirty="0">
                <a:solidFill>
                  <a:srgbClr val="000000"/>
                </a:solidFill>
                <a:effectLst/>
                <a:latin typeface="Calibri" panose="020F0502020204030204" pitchFamily="34" charset="0"/>
                <a:cs typeface="Calibri" panose="020F0502020204030204" pitchFamily="34" charset="0"/>
              </a:rPr>
              <a:t>exploitation in the workplace</a:t>
            </a:r>
          </a:p>
          <a:p>
            <a:pPr fontAlgn="base"/>
            <a:r>
              <a:rPr lang="en-GB" b="0" i="0" dirty="0">
                <a:solidFill>
                  <a:srgbClr val="000000"/>
                </a:solidFill>
                <a:effectLst/>
                <a:latin typeface="Calibri" panose="020F0502020204030204" pitchFamily="34" charset="0"/>
                <a:cs typeface="Calibri" panose="020F0502020204030204" pitchFamily="34" charset="0"/>
              </a:rPr>
              <a:t>minority groups</a:t>
            </a:r>
          </a:p>
          <a:p>
            <a:pPr fontAlgn="base"/>
            <a:r>
              <a:rPr lang="en-GB" b="0" i="0" dirty="0">
                <a:solidFill>
                  <a:srgbClr val="000000"/>
                </a:solidFill>
                <a:effectLst/>
                <a:latin typeface="Calibri" panose="020F0502020204030204" pitchFamily="34" charset="0"/>
                <a:cs typeface="Calibri" panose="020F0502020204030204" pitchFamily="34" charset="0"/>
              </a:rPr>
              <a:t>vulnerable people</a:t>
            </a:r>
            <a:r>
              <a:rPr lang="en-GB" sz="3600" b="0" i="0" dirty="0">
                <a:solidFill>
                  <a:srgbClr val="000000"/>
                </a:solidFill>
                <a:effectLst/>
                <a:latin typeface="Calibri" panose="020F0502020204030204" pitchFamily="34" charset="0"/>
                <a:cs typeface="Calibri" panose="020F0502020204030204" pitchFamily="34" charset="0"/>
              </a:rPr>
              <a:t>​</a:t>
            </a:r>
            <a:endParaRPr lang="en-GB" b="0" i="0" dirty="0">
              <a:solidFill>
                <a:srgbClr val="000000"/>
              </a:solidFill>
              <a:effectLst/>
              <a:latin typeface="Calibri" panose="020F0502020204030204" pitchFamily="34" charset="0"/>
              <a:cs typeface="Calibri" panose="020F0502020204030204" pitchFamily="34" charset="0"/>
            </a:endParaRPr>
          </a:p>
          <a:p>
            <a:pPr fontAlgn="base"/>
            <a:r>
              <a:rPr lang="en-GB" b="0" i="0" dirty="0">
                <a:solidFill>
                  <a:srgbClr val="000000"/>
                </a:solidFill>
                <a:effectLst/>
                <a:latin typeface="Calibri" panose="020F0502020204030204" pitchFamily="34" charset="0"/>
                <a:cs typeface="Calibri" panose="020F0502020204030204" pitchFamily="34" charset="0"/>
              </a:rPr>
              <a:t>gender </a:t>
            </a:r>
          </a:p>
          <a:p>
            <a:pPr marL="0" indent="0" fontAlgn="base">
              <a:buNone/>
            </a:pPr>
            <a:r>
              <a:rPr lang="en-GB" dirty="0">
                <a:latin typeface="Calibri" panose="020F0502020204030204" pitchFamily="34" charset="0"/>
                <a:cs typeface="Calibri" panose="020F0502020204030204" pitchFamily="34" charset="0"/>
              </a:rPr>
              <a:t>(Vanessa James, 2019) </a:t>
            </a:r>
            <a:endParaRPr lang="en-GB" i="0" dirty="0">
              <a:effectLst/>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40497911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Personal Development </a:t>
            </a:r>
          </a:p>
        </p:txBody>
      </p:sp>
      <p:sp>
        <p:nvSpPr>
          <p:cNvPr id="3" name="Content Placeholder 2"/>
          <p:cNvSpPr>
            <a:spLocks noGrp="1"/>
          </p:cNvSpPr>
          <p:nvPr>
            <p:ph idx="1"/>
          </p:nvPr>
        </p:nvSpPr>
        <p:spPr/>
        <p:txBody>
          <a:bodyPr>
            <a:normAutofit/>
          </a:bodyPr>
          <a:lstStyle/>
          <a:p>
            <a:pPr fontAlgn="base"/>
            <a:r>
              <a:rPr lang="en-GB" b="0" i="0" dirty="0">
                <a:solidFill>
                  <a:srgbClr val="000000"/>
                </a:solidFill>
                <a:effectLst/>
                <a:latin typeface="Calibri" panose="020F0502020204030204" pitchFamily="34" charset="0"/>
              </a:rPr>
              <a:t>Upskilling – complex medical procedures </a:t>
            </a:r>
          </a:p>
          <a:p>
            <a:pPr fontAlgn="base"/>
            <a:r>
              <a:rPr lang="en-GB" dirty="0">
                <a:solidFill>
                  <a:srgbClr val="000000"/>
                </a:solidFill>
                <a:latin typeface="Calibri" panose="020F0502020204030204" pitchFamily="34" charset="0"/>
              </a:rPr>
              <a:t>Qualifications – NVQ Level 3 Health and Social Care, Medication Administration, First Aid </a:t>
            </a:r>
          </a:p>
          <a:p>
            <a:pPr fontAlgn="base"/>
            <a:r>
              <a:rPr lang="en-GB" b="0" i="0" dirty="0">
                <a:solidFill>
                  <a:srgbClr val="000000"/>
                </a:solidFill>
                <a:effectLst/>
                <a:latin typeface="Calibri" panose="020F0502020204030204" pitchFamily="34" charset="0"/>
              </a:rPr>
              <a:t>In-house training </a:t>
            </a:r>
          </a:p>
          <a:p>
            <a:pPr marL="0" indent="0" fontAlgn="base">
              <a:buNone/>
            </a:pPr>
            <a:r>
              <a:rPr lang="en-GB" dirty="0">
                <a:solidFill>
                  <a:srgbClr val="000000"/>
                </a:solidFill>
                <a:latin typeface="Calibri" panose="020F0502020204030204" pitchFamily="34" charset="0"/>
              </a:rPr>
              <a:t> </a:t>
            </a:r>
            <a:endParaRPr lang="en-GB" b="0" i="0" dirty="0">
              <a:solidFill>
                <a:srgbClr val="000000"/>
              </a:solidFill>
              <a:effectLst/>
              <a:latin typeface="Calibri" panose="020F0502020204030204" pitchFamily="34" charset="0"/>
            </a:endParaRPr>
          </a:p>
          <a:p>
            <a:pPr fontAlgn="base"/>
            <a:endParaRPr lang="en-GB" b="0" i="0" dirty="0">
              <a:solidFill>
                <a:srgbClr val="000000"/>
              </a:solidFill>
              <a:effectLst/>
              <a:latin typeface="Calibri" panose="020F0502020204030204" pitchFamily="34" charset="0"/>
            </a:endParaRPr>
          </a:p>
          <a:p>
            <a:pPr fontAlgn="base"/>
            <a:endParaRPr lang="en-GB" dirty="0">
              <a:solidFill>
                <a:srgbClr val="000000"/>
              </a:solidFill>
              <a:latin typeface="Calibri" panose="020F0502020204030204" pitchFamily="34" charset="0"/>
            </a:endParaRPr>
          </a:p>
          <a:p>
            <a:pPr marL="0" indent="0" fontAlgn="base">
              <a:buNone/>
            </a:pPr>
            <a:r>
              <a:rPr lang="en-GB" b="0" i="0" dirty="0">
                <a:solidFill>
                  <a:srgbClr val="000000"/>
                </a:solidFill>
                <a:effectLst/>
                <a:latin typeface="Calibri" panose="020F0502020204030204" pitchFamily="34" charset="0"/>
              </a:rPr>
              <a:t> </a:t>
            </a:r>
          </a:p>
          <a:p>
            <a:endParaRPr lang="en-GB" dirty="0"/>
          </a:p>
        </p:txBody>
      </p:sp>
      <p:sp>
        <p:nvSpPr>
          <p:cNvPr id="4" name="TextBox 3">
            <a:extLst>
              <a:ext uri="{FF2B5EF4-FFF2-40B4-BE49-F238E27FC236}">
                <a16:creationId xmlns:a16="http://schemas.microsoft.com/office/drawing/2014/main" id="{F3B0BC78-A0CD-4669-AC50-2E29654857C7}"/>
              </a:ext>
            </a:extLst>
          </p:cNvPr>
          <p:cNvSpPr txBox="1"/>
          <p:nvPr/>
        </p:nvSpPr>
        <p:spPr>
          <a:xfrm>
            <a:off x="6486526" y="4437035"/>
            <a:ext cx="3214687"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(Vanessa, 2019). </a:t>
            </a:r>
          </a:p>
        </p:txBody>
      </p:sp>
    </p:spTree>
    <p:extLst>
      <p:ext uri="{BB962C8B-B14F-4D97-AF65-F5344CB8AC3E}">
        <p14:creationId xmlns:p14="http://schemas.microsoft.com/office/powerpoint/2010/main" val="14071366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My Strengths</a:t>
            </a:r>
          </a:p>
        </p:txBody>
      </p:sp>
      <p:sp>
        <p:nvSpPr>
          <p:cNvPr id="3" name="Content Placeholder 2"/>
          <p:cNvSpPr>
            <a:spLocks noGrp="1"/>
          </p:cNvSpPr>
          <p:nvPr>
            <p:ph idx="1"/>
          </p:nvPr>
        </p:nvSpPr>
        <p:spPr/>
        <p:txBody>
          <a:bodyPr/>
          <a:lstStyle/>
          <a:p>
            <a:r>
              <a:rPr lang="en-GB" dirty="0">
                <a:latin typeface="Calibri" panose="020F0502020204030204" pitchFamily="34" charset="0"/>
                <a:cs typeface="Calibri" panose="020F0502020204030204" pitchFamily="34" charset="0"/>
              </a:rPr>
              <a:t>Academic knowledge  - studying at university has filled in the gaps with regard to theoretical knowledge</a:t>
            </a:r>
          </a:p>
          <a:p>
            <a:r>
              <a:rPr lang="en-GB" dirty="0">
                <a:latin typeface="Calibri" panose="020F0502020204030204" pitchFamily="34" charset="0"/>
                <a:cs typeface="Calibri" panose="020F0502020204030204" pitchFamily="34" charset="0"/>
              </a:rPr>
              <a:t>Professional working experience – has given me a unique advantage of putting policy and theory into practice  </a:t>
            </a:r>
          </a:p>
          <a:p>
            <a:pPr marL="0" indent="0">
              <a:buNone/>
            </a:pPr>
            <a:r>
              <a:rPr lang="en-GB" dirty="0">
                <a:latin typeface="Calibri" panose="020F0502020204030204" pitchFamily="34" charset="0"/>
                <a:cs typeface="Calibri" panose="020F0502020204030204" pitchFamily="34" charset="0"/>
              </a:rPr>
              <a:t>                                        (Vanessa James, 2019) </a:t>
            </a:r>
          </a:p>
        </p:txBody>
      </p:sp>
    </p:spTree>
    <p:extLst>
      <p:ext uri="{BB962C8B-B14F-4D97-AF65-F5344CB8AC3E}">
        <p14:creationId xmlns:p14="http://schemas.microsoft.com/office/powerpoint/2010/main" val="14620289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Smart Goals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923192709"/>
              </p:ext>
            </p:extLst>
          </p:nvPr>
        </p:nvGraphicFramePr>
        <p:xfrm>
          <a:off x="5118100" y="803275"/>
          <a:ext cx="6281738" cy="5248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0DBA4ED4-017D-4F5C-837E-B7B2CE09D645}"/>
              </a:ext>
            </a:extLst>
          </p:cNvPr>
          <p:cNvSpPr txBox="1"/>
          <p:nvPr/>
        </p:nvSpPr>
        <p:spPr>
          <a:xfrm>
            <a:off x="7429500" y="3127374"/>
            <a:ext cx="3771900" cy="830997"/>
          </a:xfrm>
          <a:prstGeom prst="rect">
            <a:avLst/>
          </a:prstGeom>
          <a:noFill/>
        </p:spPr>
        <p:txBody>
          <a:bodyPr wrap="square" rtlCol="0">
            <a:spAutoFit/>
          </a:bodyPr>
          <a:lstStyle/>
          <a:p>
            <a:pPr marL="285750" indent="-285750">
              <a:buFont typeface="Arial" panose="020B0604020202020204" pitchFamily="34" charset="0"/>
              <a:buChar char="•"/>
            </a:pPr>
            <a:r>
              <a:rPr lang="en-GB" sz="1200" dirty="0"/>
              <a:t>I am over half way to my goal when I graduate</a:t>
            </a:r>
          </a:p>
          <a:p>
            <a:pPr marL="285750" indent="-285750">
              <a:buFont typeface="Arial" panose="020B0604020202020204" pitchFamily="34" charset="0"/>
              <a:buChar char="•"/>
            </a:pPr>
            <a:r>
              <a:rPr lang="en-GB" sz="1200" dirty="0"/>
              <a:t>This is what I have worked to become in university</a:t>
            </a:r>
          </a:p>
          <a:p>
            <a:pPr marL="285750" indent="-285750">
              <a:buFont typeface="Arial" panose="020B0604020202020204" pitchFamily="34" charset="0"/>
              <a:buChar char="•"/>
            </a:pPr>
            <a:endParaRPr lang="en-GB" sz="1200" dirty="0"/>
          </a:p>
        </p:txBody>
      </p:sp>
      <p:sp>
        <p:nvSpPr>
          <p:cNvPr id="7" name="TextBox 6">
            <a:extLst>
              <a:ext uri="{FF2B5EF4-FFF2-40B4-BE49-F238E27FC236}">
                <a16:creationId xmlns:a16="http://schemas.microsoft.com/office/drawing/2014/main" id="{0ADD6358-C0CF-4C04-8829-92A6F815C718}"/>
              </a:ext>
            </a:extLst>
          </p:cNvPr>
          <p:cNvSpPr txBox="1"/>
          <p:nvPr/>
        </p:nvSpPr>
        <p:spPr>
          <a:xfrm>
            <a:off x="7429500" y="4229100"/>
            <a:ext cx="3771900" cy="830997"/>
          </a:xfrm>
          <a:prstGeom prst="rect">
            <a:avLst/>
          </a:prstGeom>
          <a:noFill/>
        </p:spPr>
        <p:txBody>
          <a:bodyPr wrap="square" rtlCol="0">
            <a:spAutoFit/>
          </a:bodyPr>
          <a:lstStyle/>
          <a:p>
            <a:pPr marL="285750" indent="-285750">
              <a:buFont typeface="Arial" panose="020B0604020202020204" pitchFamily="34" charset="0"/>
              <a:buChar char="•"/>
            </a:pPr>
            <a:r>
              <a:rPr lang="en-GB" sz="1200" dirty="0"/>
              <a:t>There is a process of goals which must be met to become a lecturer</a:t>
            </a:r>
          </a:p>
          <a:p>
            <a:pPr marL="285750" indent="-285750">
              <a:buFont typeface="Arial" panose="020B0604020202020204" pitchFamily="34" charset="0"/>
              <a:buChar char="•"/>
            </a:pPr>
            <a:r>
              <a:rPr lang="en-GB" sz="1200" dirty="0"/>
              <a:t>After graduating, I must complete a recognised postgrad qualification </a:t>
            </a:r>
          </a:p>
        </p:txBody>
      </p:sp>
      <p:sp>
        <p:nvSpPr>
          <p:cNvPr id="8" name="TextBox 7">
            <a:extLst>
              <a:ext uri="{FF2B5EF4-FFF2-40B4-BE49-F238E27FC236}">
                <a16:creationId xmlns:a16="http://schemas.microsoft.com/office/drawing/2014/main" id="{34651D70-2149-4D1C-962B-3488E75CDB8A}"/>
              </a:ext>
            </a:extLst>
          </p:cNvPr>
          <p:cNvSpPr txBox="1"/>
          <p:nvPr/>
        </p:nvSpPr>
        <p:spPr>
          <a:xfrm>
            <a:off x="7872413" y="6215063"/>
            <a:ext cx="2800350" cy="338554"/>
          </a:xfrm>
          <a:prstGeom prst="rect">
            <a:avLst/>
          </a:prstGeom>
          <a:noFill/>
        </p:spPr>
        <p:txBody>
          <a:bodyPr wrap="square" rtlCol="0">
            <a:spAutoFit/>
          </a:bodyPr>
          <a:lstStyle/>
          <a:p>
            <a:r>
              <a:rPr lang="en-GB" sz="1600" dirty="0"/>
              <a:t>(Vanessa James, 2019)</a:t>
            </a:r>
          </a:p>
        </p:txBody>
      </p:sp>
      <p:sp>
        <p:nvSpPr>
          <p:cNvPr id="9" name="TextBox 8">
            <a:extLst>
              <a:ext uri="{FF2B5EF4-FFF2-40B4-BE49-F238E27FC236}">
                <a16:creationId xmlns:a16="http://schemas.microsoft.com/office/drawing/2014/main" id="{F3085316-F3BE-4F20-BEA9-77153B7AB4B2}"/>
              </a:ext>
            </a:extLst>
          </p:cNvPr>
          <p:cNvSpPr txBox="1"/>
          <p:nvPr/>
        </p:nvSpPr>
        <p:spPr>
          <a:xfrm>
            <a:off x="3943349" y="357188"/>
            <a:ext cx="2500313" cy="338554"/>
          </a:xfrm>
          <a:prstGeom prst="rect">
            <a:avLst/>
          </a:prstGeom>
          <a:noFill/>
        </p:spPr>
        <p:txBody>
          <a:bodyPr wrap="square" rtlCol="0">
            <a:spAutoFit/>
          </a:bodyPr>
          <a:lstStyle/>
          <a:p>
            <a:r>
              <a:rPr lang="en-GB" sz="1600" dirty="0"/>
              <a:t>(MindTools, No Date)</a:t>
            </a:r>
          </a:p>
        </p:txBody>
      </p:sp>
    </p:spTree>
    <p:extLst>
      <p:ext uri="{BB962C8B-B14F-4D97-AF65-F5344CB8AC3E}">
        <p14:creationId xmlns:p14="http://schemas.microsoft.com/office/powerpoint/2010/main" val="5208381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7C4610E-9C18-467B-BF10-BE6A974CC3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0" name="Freeform 5">
              <a:extLst>
                <a:ext uri="{FF2B5EF4-FFF2-40B4-BE49-F238E27FC236}">
                  <a16:creationId xmlns:a16="http://schemas.microsoft.com/office/drawing/2014/main" id="{296DF307-344E-4E9B-A7AA-8139E450D1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4" name="Freeform 6">
              <a:extLst>
                <a:ext uri="{FF2B5EF4-FFF2-40B4-BE49-F238E27FC236}">
                  <a16:creationId xmlns:a16="http://schemas.microsoft.com/office/drawing/2014/main" id="{E263CC2D-ACFB-4EB3-ADF9-CD82BC8422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7">
              <a:extLst>
                <a:ext uri="{FF2B5EF4-FFF2-40B4-BE49-F238E27FC236}">
                  <a16:creationId xmlns:a16="http://schemas.microsoft.com/office/drawing/2014/main" id="{C5366E2F-9BA0-485A-B1CA-A5E6E2E37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5" name="Freeform 8">
              <a:extLst>
                <a:ext uri="{FF2B5EF4-FFF2-40B4-BE49-F238E27FC236}">
                  <a16:creationId xmlns:a16="http://schemas.microsoft.com/office/drawing/2014/main" id="{1803051E-7C26-4F53-8293-B4EAED4212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6" name="Freeform 9">
              <a:extLst>
                <a:ext uri="{FF2B5EF4-FFF2-40B4-BE49-F238E27FC236}">
                  <a16:creationId xmlns:a16="http://schemas.microsoft.com/office/drawing/2014/main" id="{D10888CD-E496-4116-9C45-CF4F17ADE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7" name="Freeform 10">
              <a:extLst>
                <a:ext uri="{FF2B5EF4-FFF2-40B4-BE49-F238E27FC236}">
                  <a16:creationId xmlns:a16="http://schemas.microsoft.com/office/drawing/2014/main" id="{0A42DA8F-DA3D-43E9-A184-E0F6C133A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8" name="Freeform 11">
              <a:extLst>
                <a:ext uri="{FF2B5EF4-FFF2-40B4-BE49-F238E27FC236}">
                  <a16:creationId xmlns:a16="http://schemas.microsoft.com/office/drawing/2014/main" id="{473EAD31-7AA3-49B7-ADD6-C13FF0F14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9" name="Freeform 12">
              <a:extLst>
                <a:ext uri="{FF2B5EF4-FFF2-40B4-BE49-F238E27FC236}">
                  <a16:creationId xmlns:a16="http://schemas.microsoft.com/office/drawing/2014/main" id="{2BBB7CDF-BA2E-451F-9201-CF2B6FEAE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0" name="Freeform 13">
              <a:extLst>
                <a:ext uri="{FF2B5EF4-FFF2-40B4-BE49-F238E27FC236}">
                  <a16:creationId xmlns:a16="http://schemas.microsoft.com/office/drawing/2014/main" id="{84809EF2-CD0D-4BC3-ABC7-E7E312A1D7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1" name="Freeform 14">
              <a:extLst>
                <a:ext uri="{FF2B5EF4-FFF2-40B4-BE49-F238E27FC236}">
                  <a16:creationId xmlns:a16="http://schemas.microsoft.com/office/drawing/2014/main" id="{11D2D6C5-637B-4AFE-97F4-D4E48A613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2" name="Freeform 15">
              <a:extLst>
                <a:ext uri="{FF2B5EF4-FFF2-40B4-BE49-F238E27FC236}">
                  <a16:creationId xmlns:a16="http://schemas.microsoft.com/office/drawing/2014/main" id="{F841B2C5-57F5-4FE6-B4D4-EBB3F3088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73" name="Freeform 16">
              <a:extLst>
                <a:ext uri="{FF2B5EF4-FFF2-40B4-BE49-F238E27FC236}">
                  <a16:creationId xmlns:a16="http://schemas.microsoft.com/office/drawing/2014/main" id="{B4822A39-2A52-4B2C-9319-BEFC526DB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74" name="Freeform 17">
              <a:extLst>
                <a:ext uri="{FF2B5EF4-FFF2-40B4-BE49-F238E27FC236}">
                  <a16:creationId xmlns:a16="http://schemas.microsoft.com/office/drawing/2014/main" id="{4E469692-E783-4950-8DEC-3A1FD3978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5" name="Freeform 18">
              <a:extLst>
                <a:ext uri="{FF2B5EF4-FFF2-40B4-BE49-F238E27FC236}">
                  <a16:creationId xmlns:a16="http://schemas.microsoft.com/office/drawing/2014/main" id="{012909CD-3254-41E5-B8BB-0F2D7CE0D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19">
              <a:extLst>
                <a:ext uri="{FF2B5EF4-FFF2-40B4-BE49-F238E27FC236}">
                  <a16:creationId xmlns:a16="http://schemas.microsoft.com/office/drawing/2014/main" id="{93E7648E-861E-4503-AEDC-56C4EC507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20">
              <a:extLst>
                <a:ext uri="{FF2B5EF4-FFF2-40B4-BE49-F238E27FC236}">
                  <a16:creationId xmlns:a16="http://schemas.microsoft.com/office/drawing/2014/main" id="{F9C72257-EBD0-4D1C-A32C-D84644687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21">
              <a:extLst>
                <a:ext uri="{FF2B5EF4-FFF2-40B4-BE49-F238E27FC236}">
                  <a16:creationId xmlns:a16="http://schemas.microsoft.com/office/drawing/2014/main" id="{87BB2CBB-9C22-4E28-AB86-DC92AEE2D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22">
              <a:extLst>
                <a:ext uri="{FF2B5EF4-FFF2-40B4-BE49-F238E27FC236}">
                  <a16:creationId xmlns:a16="http://schemas.microsoft.com/office/drawing/2014/main" id="{F85B3053-8D9F-410A-80C2-7960DDEA6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23">
              <a:extLst>
                <a:ext uri="{FF2B5EF4-FFF2-40B4-BE49-F238E27FC236}">
                  <a16:creationId xmlns:a16="http://schemas.microsoft.com/office/drawing/2014/main" id="{E8FF5DA7-6E72-41F1-A54C-EAF440A27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0" name="Group 29">
            <a:extLst>
              <a:ext uri="{FF2B5EF4-FFF2-40B4-BE49-F238E27FC236}">
                <a16:creationId xmlns:a16="http://schemas.microsoft.com/office/drawing/2014/main" id="{A899734C-500F-4274-9854-8BFA14A1D7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81" name="Rectangle 30">
              <a:extLst>
                <a:ext uri="{FF2B5EF4-FFF2-40B4-BE49-F238E27FC236}">
                  <a16:creationId xmlns:a16="http://schemas.microsoft.com/office/drawing/2014/main" id="{FF07BF51-2934-47AD-A415-7400882F14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 name="Isosceles Triangle 31">
              <a:extLst>
                <a:ext uri="{FF2B5EF4-FFF2-40B4-BE49-F238E27FC236}">
                  <a16:creationId xmlns:a16="http://schemas.microsoft.com/office/drawing/2014/main" id="{DD6E3DF0-EDC0-458B-9C5B-911814F0A6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 name="Rectangle 32">
              <a:extLst>
                <a:ext uri="{FF2B5EF4-FFF2-40B4-BE49-F238E27FC236}">
                  <a16:creationId xmlns:a16="http://schemas.microsoft.com/office/drawing/2014/main" id="{5D0824B1-47C9-4504-99FB-CB1505197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5" name="Rectangle 34">
            <a:extLst>
              <a:ext uri="{FF2B5EF4-FFF2-40B4-BE49-F238E27FC236}">
                <a16:creationId xmlns:a16="http://schemas.microsoft.com/office/drawing/2014/main" id="{8334A2EF-69D9-41C1-9876-91D7FCF7C3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874C0C03-1202-4DC9-BA33-998DDFB3FB8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8" name="Freeform 5">
              <a:extLst>
                <a:ext uri="{FF2B5EF4-FFF2-40B4-BE49-F238E27FC236}">
                  <a16:creationId xmlns:a16="http://schemas.microsoft.com/office/drawing/2014/main" id="{60BF984B-F4C1-4BF0-B296-72CAD8814B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 name="Freeform 6">
              <a:extLst>
                <a:ext uri="{FF2B5EF4-FFF2-40B4-BE49-F238E27FC236}">
                  <a16:creationId xmlns:a16="http://schemas.microsoft.com/office/drawing/2014/main" id="{2E887C16-A8CC-48BD-A34B-69B5D14BE1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 name="Freeform 7">
              <a:extLst>
                <a:ext uri="{FF2B5EF4-FFF2-40B4-BE49-F238E27FC236}">
                  <a16:creationId xmlns:a16="http://schemas.microsoft.com/office/drawing/2014/main" id="{1194B805-0CE2-4FD6-804E-2771E18BB4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 name="Freeform 8">
              <a:extLst>
                <a:ext uri="{FF2B5EF4-FFF2-40B4-BE49-F238E27FC236}">
                  <a16:creationId xmlns:a16="http://schemas.microsoft.com/office/drawing/2014/main" id="{96000EBD-113B-4BB5-94F2-B2C9610948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9">
              <a:extLst>
                <a:ext uri="{FF2B5EF4-FFF2-40B4-BE49-F238E27FC236}">
                  <a16:creationId xmlns:a16="http://schemas.microsoft.com/office/drawing/2014/main" id="{C2C37892-BF6A-4DDB-BAA9-48B6A051E9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Freeform 10">
              <a:extLst>
                <a:ext uri="{FF2B5EF4-FFF2-40B4-BE49-F238E27FC236}">
                  <a16:creationId xmlns:a16="http://schemas.microsoft.com/office/drawing/2014/main" id="{B3A53A2B-EB9B-4318-A7F9-E371D211E7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11">
              <a:extLst>
                <a:ext uri="{FF2B5EF4-FFF2-40B4-BE49-F238E27FC236}">
                  <a16:creationId xmlns:a16="http://schemas.microsoft.com/office/drawing/2014/main" id="{59001F5F-9338-43E1-BB4B-21C681CA201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12">
              <a:extLst>
                <a:ext uri="{FF2B5EF4-FFF2-40B4-BE49-F238E27FC236}">
                  <a16:creationId xmlns:a16="http://schemas.microsoft.com/office/drawing/2014/main" id="{24781ABE-347F-40E9-9BB2-3E35C8F153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13">
              <a:extLst>
                <a:ext uri="{FF2B5EF4-FFF2-40B4-BE49-F238E27FC236}">
                  <a16:creationId xmlns:a16="http://schemas.microsoft.com/office/drawing/2014/main" id="{6D8A7767-4D16-4AB7-8277-D66FEC7F74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14">
              <a:extLst>
                <a:ext uri="{FF2B5EF4-FFF2-40B4-BE49-F238E27FC236}">
                  <a16:creationId xmlns:a16="http://schemas.microsoft.com/office/drawing/2014/main" id="{1B7D649D-9559-4E1D-937A-3519483502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5">
              <a:extLst>
                <a:ext uri="{FF2B5EF4-FFF2-40B4-BE49-F238E27FC236}">
                  <a16:creationId xmlns:a16="http://schemas.microsoft.com/office/drawing/2014/main" id="{45AA5D21-8C7B-4C77-815C-C3A8EA0A589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6">
              <a:extLst>
                <a:ext uri="{FF2B5EF4-FFF2-40B4-BE49-F238E27FC236}">
                  <a16:creationId xmlns:a16="http://schemas.microsoft.com/office/drawing/2014/main" id="{D7A46675-AA96-41DB-B9DB-CAA471A207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7">
              <a:extLst>
                <a:ext uri="{FF2B5EF4-FFF2-40B4-BE49-F238E27FC236}">
                  <a16:creationId xmlns:a16="http://schemas.microsoft.com/office/drawing/2014/main" id="{82090F8A-ECF2-423C-98D0-8EF2262203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8">
              <a:extLst>
                <a:ext uri="{FF2B5EF4-FFF2-40B4-BE49-F238E27FC236}">
                  <a16:creationId xmlns:a16="http://schemas.microsoft.com/office/drawing/2014/main" id="{EA5DE46B-A4BE-407F-835A-693D3E979E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9">
              <a:extLst>
                <a:ext uri="{FF2B5EF4-FFF2-40B4-BE49-F238E27FC236}">
                  <a16:creationId xmlns:a16="http://schemas.microsoft.com/office/drawing/2014/main" id="{429E4297-5489-465D-A6D7-03BD468E05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20">
              <a:extLst>
                <a:ext uri="{FF2B5EF4-FFF2-40B4-BE49-F238E27FC236}">
                  <a16:creationId xmlns:a16="http://schemas.microsoft.com/office/drawing/2014/main" id="{69A4CFA1-B603-453B-AC53-49E8A8DF7E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21">
              <a:extLst>
                <a:ext uri="{FF2B5EF4-FFF2-40B4-BE49-F238E27FC236}">
                  <a16:creationId xmlns:a16="http://schemas.microsoft.com/office/drawing/2014/main" id="{7A997EDF-8927-490B-AD5F-046317B8B2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22">
              <a:extLst>
                <a:ext uri="{FF2B5EF4-FFF2-40B4-BE49-F238E27FC236}">
                  <a16:creationId xmlns:a16="http://schemas.microsoft.com/office/drawing/2014/main" id="{3C91BE84-B1A4-4592-A942-2C72C86DD8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23">
              <a:extLst>
                <a:ext uri="{FF2B5EF4-FFF2-40B4-BE49-F238E27FC236}">
                  <a16:creationId xmlns:a16="http://schemas.microsoft.com/office/drawing/2014/main" id="{A0AAA5CD-6E44-429A-91FA-D650BAF9EE4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7550663" y="1455611"/>
            <a:ext cx="3849624" cy="2312521"/>
          </a:xfrm>
        </p:spPr>
        <p:txBody>
          <a:bodyPr vert="horz" lIns="228600" tIns="228600" rIns="228600" bIns="0" rtlCol="0" anchor="b">
            <a:normAutofit/>
          </a:bodyPr>
          <a:lstStyle/>
          <a:p>
            <a:pPr algn="l">
              <a:lnSpc>
                <a:spcPct val="80000"/>
              </a:lnSpc>
            </a:pPr>
            <a:r>
              <a:rPr lang="en-US" sz="4000" b="0" i="0" kern="1200" cap="none" spc="-150" dirty="0">
                <a:solidFill>
                  <a:schemeClr val="tx2"/>
                </a:solidFill>
                <a:effectLst/>
                <a:latin typeface="+mj-lt"/>
                <a:ea typeface="+mj-ea"/>
                <a:cs typeface="+mj-cs"/>
              </a:rPr>
              <a:t>MASLOW THEORY</a:t>
            </a:r>
          </a:p>
        </p:txBody>
      </p:sp>
      <p:sp>
        <p:nvSpPr>
          <p:cNvPr id="58" name="Rectangle 57">
            <a:extLst>
              <a:ext uri="{FF2B5EF4-FFF2-40B4-BE49-F238E27FC236}">
                <a16:creationId xmlns:a16="http://schemas.microsoft.com/office/drawing/2014/main" id="{C8CA0C52-5ACA-4F17-AA4A-312E0E110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720" y="795527"/>
            <a:ext cx="5970638" cy="5248847"/>
          </a:xfrm>
          <a:prstGeom prst="rect">
            <a:avLst/>
          </a:prstGeom>
          <a:solidFill>
            <a:schemeClr val="bg1"/>
          </a:solidFill>
          <a:ln w="19050">
            <a:solidFill>
              <a:srgbClr val="FDC977"/>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09593D93-7194-49C5-81BE-A2CCE21F57F5}"/>
              </a:ext>
            </a:extLst>
          </p:cNvPr>
          <p:cNvPicPr>
            <a:picLocks noGrp="1" noChangeAspect="1"/>
          </p:cNvPicPr>
          <p:nvPr>
            <p:ph idx="1"/>
          </p:nvPr>
        </p:nvPicPr>
        <p:blipFill>
          <a:blip r:embed="rId2"/>
          <a:stretch>
            <a:fillRect/>
          </a:stretch>
        </p:blipFill>
        <p:spPr>
          <a:xfrm>
            <a:off x="972115" y="1318362"/>
            <a:ext cx="5641848" cy="4203176"/>
          </a:xfrm>
          <a:prstGeom prst="rect">
            <a:avLst/>
          </a:prstGeom>
          <a:ln w="12700">
            <a:noFill/>
          </a:ln>
        </p:spPr>
      </p:pic>
      <p:sp>
        <p:nvSpPr>
          <p:cNvPr id="60" name="Isosceles Triangle 39">
            <a:extLst>
              <a:ext uri="{FF2B5EF4-FFF2-40B4-BE49-F238E27FC236}">
                <a16:creationId xmlns:a16="http://schemas.microsoft.com/office/drawing/2014/main" id="{4F37E7FB-7372-47E3-914E-7CF7E94B1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750273" y="3291386"/>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414AFEB-7B70-4BBE-9299-02AC6C6474C3}"/>
              </a:ext>
            </a:extLst>
          </p:cNvPr>
          <p:cNvSpPr txBox="1"/>
          <p:nvPr/>
        </p:nvSpPr>
        <p:spPr>
          <a:xfrm>
            <a:off x="3088330" y="6315653"/>
            <a:ext cx="3151072" cy="369332"/>
          </a:xfrm>
          <a:prstGeom prst="rect">
            <a:avLst/>
          </a:prstGeom>
          <a:noFill/>
        </p:spPr>
        <p:txBody>
          <a:bodyPr wrap="square" rtlCol="0">
            <a:spAutoFit/>
          </a:bodyPr>
          <a:lstStyle/>
          <a:p>
            <a:r>
              <a:rPr lang="en-GB" dirty="0"/>
              <a:t>(</a:t>
            </a:r>
            <a:r>
              <a:rPr lang="en-GB" dirty="0" err="1"/>
              <a:t>Simplypsychology</a:t>
            </a:r>
            <a:r>
              <a:rPr lang="en-GB" dirty="0"/>
              <a:t>, 2018).</a:t>
            </a:r>
          </a:p>
        </p:txBody>
      </p:sp>
    </p:spTree>
    <p:extLst>
      <p:ext uri="{BB962C8B-B14F-4D97-AF65-F5344CB8AC3E}">
        <p14:creationId xmlns:p14="http://schemas.microsoft.com/office/powerpoint/2010/main" val="39707185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A7C89-E6B3-43C4-BC4C-8538BCFF8AC5}"/>
              </a:ext>
            </a:extLst>
          </p:cNvPr>
          <p:cNvSpPr>
            <a:spLocks noGrp="1"/>
          </p:cNvSpPr>
          <p:nvPr>
            <p:ph type="title"/>
          </p:nvPr>
        </p:nvSpPr>
        <p:spPr/>
        <p:txBody>
          <a:bodyPr/>
          <a:lstStyle/>
          <a:p>
            <a:r>
              <a:rPr lang="en-GB" dirty="0">
                <a:cs typeface="Calibri Light"/>
              </a:rPr>
              <a:t>GIBBS </a:t>
            </a:r>
            <a:br>
              <a:rPr lang="en-GB" dirty="0">
                <a:cs typeface="Calibri Light"/>
              </a:rPr>
            </a:br>
            <a:r>
              <a:rPr lang="en-GB" dirty="0">
                <a:cs typeface="Calibri Light"/>
              </a:rPr>
              <a:t>THEORY </a:t>
            </a:r>
            <a:endParaRPr lang="en-GB" dirty="0"/>
          </a:p>
        </p:txBody>
      </p:sp>
      <p:sp>
        <p:nvSpPr>
          <p:cNvPr id="3" name="Content Placeholder 2">
            <a:extLst>
              <a:ext uri="{FF2B5EF4-FFF2-40B4-BE49-F238E27FC236}">
                <a16:creationId xmlns:a16="http://schemas.microsoft.com/office/drawing/2014/main" id="{E9A0022C-FA10-4119-9894-106DDB7B352B}"/>
              </a:ext>
            </a:extLst>
          </p:cNvPr>
          <p:cNvSpPr>
            <a:spLocks noGrp="1"/>
          </p:cNvSpPr>
          <p:nvPr>
            <p:ph idx="1"/>
          </p:nvPr>
        </p:nvSpPr>
        <p:spPr/>
        <p:txBody>
          <a:bodyPr/>
          <a:lstStyle/>
          <a:p>
            <a:r>
              <a:rPr lang="en-GB" dirty="0">
                <a:latin typeface="Calibri" panose="020F0502020204030204" pitchFamily="34" charset="0"/>
                <a:cs typeface="Calibri" panose="020F0502020204030204" pitchFamily="34" charset="0"/>
              </a:rPr>
              <a:t>It is not adequate to have experience in order to learn</a:t>
            </a:r>
          </a:p>
          <a:p>
            <a:r>
              <a:rPr lang="en-GB" dirty="0">
                <a:latin typeface="Calibri" panose="020F0502020204030204" pitchFamily="34" charset="0"/>
                <a:cs typeface="Calibri" panose="020F0502020204030204" pitchFamily="34" charset="0"/>
              </a:rPr>
              <a:t>Without reflection upon these experience, they may be easily forgotten</a:t>
            </a:r>
          </a:p>
          <a:p>
            <a:r>
              <a:rPr lang="en-GB" dirty="0">
                <a:latin typeface="Calibri" panose="020F0502020204030204" pitchFamily="34" charset="0"/>
                <a:cs typeface="Calibri" panose="020F0502020204030204" pitchFamily="34" charset="0"/>
              </a:rPr>
              <a:t>Upon reflective practice, it allows opportunity to see that experience differently. </a:t>
            </a:r>
          </a:p>
          <a:p>
            <a:r>
              <a:rPr lang="en-GB" dirty="0">
                <a:latin typeface="Calibri" panose="020F0502020204030204" pitchFamily="34" charset="0"/>
                <a:cs typeface="Calibri" panose="020F0502020204030204" pitchFamily="34" charset="0"/>
              </a:rPr>
              <a:t>It allows new ideas to prosper, and opportunity to confront similar experiences differently.</a:t>
            </a:r>
          </a:p>
        </p:txBody>
      </p:sp>
      <p:sp>
        <p:nvSpPr>
          <p:cNvPr id="4" name="TextBox 3">
            <a:extLst>
              <a:ext uri="{FF2B5EF4-FFF2-40B4-BE49-F238E27FC236}">
                <a16:creationId xmlns:a16="http://schemas.microsoft.com/office/drawing/2014/main" id="{CE387ACE-B4E9-4515-A12D-BAEE81E141AE}"/>
              </a:ext>
            </a:extLst>
          </p:cNvPr>
          <p:cNvSpPr txBox="1"/>
          <p:nvPr/>
        </p:nvSpPr>
        <p:spPr>
          <a:xfrm>
            <a:off x="4257675" y="5557838"/>
            <a:ext cx="6129337"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(University Of The Highlands &amp; Islands, No Date).</a:t>
            </a:r>
          </a:p>
        </p:txBody>
      </p:sp>
    </p:spTree>
    <p:extLst>
      <p:ext uri="{BB962C8B-B14F-4D97-AF65-F5344CB8AC3E}">
        <p14:creationId xmlns:p14="http://schemas.microsoft.com/office/powerpoint/2010/main" val="25905563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A1A38-D1BE-4668-9B5D-AEE336E0785F}"/>
              </a:ext>
            </a:extLst>
          </p:cNvPr>
          <p:cNvSpPr>
            <a:spLocks noGrp="1"/>
          </p:cNvSpPr>
          <p:nvPr>
            <p:ph type="title"/>
          </p:nvPr>
        </p:nvSpPr>
        <p:spPr/>
        <p:txBody>
          <a:bodyPr/>
          <a:lstStyle/>
          <a:p>
            <a:r>
              <a:rPr lang="en-GB" dirty="0"/>
              <a:t>Resilience </a:t>
            </a:r>
          </a:p>
        </p:txBody>
      </p:sp>
      <p:sp>
        <p:nvSpPr>
          <p:cNvPr id="3" name="Content Placeholder 2">
            <a:extLst>
              <a:ext uri="{FF2B5EF4-FFF2-40B4-BE49-F238E27FC236}">
                <a16:creationId xmlns:a16="http://schemas.microsoft.com/office/drawing/2014/main" id="{41EC3462-C978-4DD2-938B-1156F997EAF4}"/>
              </a:ext>
            </a:extLst>
          </p:cNvPr>
          <p:cNvSpPr>
            <a:spLocks noGrp="1"/>
          </p:cNvSpPr>
          <p:nvPr>
            <p:ph idx="1"/>
          </p:nvPr>
        </p:nvSpPr>
        <p:spPr/>
        <p:txBody>
          <a:bodyPr/>
          <a:lstStyle/>
          <a:p>
            <a:r>
              <a:rPr lang="en-GB" dirty="0">
                <a:latin typeface="Calibri" panose="020F0502020204030204" pitchFamily="34" charset="0"/>
                <a:cs typeface="Calibri" panose="020F0502020204030204" pitchFamily="34" charset="0"/>
              </a:rPr>
              <a:t>Ability to adapt well to new situations and adversity</a:t>
            </a:r>
          </a:p>
          <a:p>
            <a:r>
              <a:rPr lang="en-GB" dirty="0">
                <a:latin typeface="Calibri" panose="020F0502020204030204" pitchFamily="34" charset="0"/>
                <a:cs typeface="Calibri" panose="020F0502020204030204" pitchFamily="34" charset="0"/>
              </a:rPr>
              <a:t>The ability to adapt to career prosperity as it happens</a:t>
            </a:r>
          </a:p>
          <a:p>
            <a:r>
              <a:rPr lang="en-GB" dirty="0">
                <a:latin typeface="Calibri" panose="020F0502020204030204" pitchFamily="34" charset="0"/>
                <a:cs typeface="Calibri" panose="020F0502020204030204" pitchFamily="34" charset="0"/>
              </a:rPr>
              <a:t>Demonstrate a commitment to personal excellence </a:t>
            </a:r>
          </a:p>
          <a:p>
            <a:r>
              <a:rPr lang="en-GB" dirty="0">
                <a:latin typeface="Calibri" panose="020F0502020204030204" pitchFamily="34" charset="0"/>
                <a:cs typeface="Calibri" panose="020F0502020204030204" pitchFamily="34" charset="0"/>
              </a:rPr>
              <a:t>Accept change as an opportunity for growth and challenge </a:t>
            </a:r>
          </a:p>
          <a:p>
            <a:r>
              <a:rPr lang="en-GB" dirty="0">
                <a:latin typeface="Calibri" panose="020F0502020204030204" pitchFamily="34" charset="0"/>
                <a:cs typeface="Calibri" panose="020F0502020204030204" pitchFamily="34" charset="0"/>
              </a:rPr>
              <a:t>Visualise the future and define goals</a:t>
            </a:r>
          </a:p>
          <a:p>
            <a:r>
              <a:rPr lang="en-GB" dirty="0">
                <a:latin typeface="Calibri" panose="020F0502020204030204" pitchFamily="34" charset="0"/>
                <a:cs typeface="Calibri" panose="020F0502020204030204" pitchFamily="34" charset="0"/>
              </a:rPr>
              <a:t>Reflect often for self- awareness </a:t>
            </a:r>
          </a:p>
          <a:p>
            <a:endParaRPr lang="en-GB" dirty="0"/>
          </a:p>
        </p:txBody>
      </p:sp>
      <p:sp>
        <p:nvSpPr>
          <p:cNvPr id="4" name="TextBox 3">
            <a:extLst>
              <a:ext uri="{FF2B5EF4-FFF2-40B4-BE49-F238E27FC236}">
                <a16:creationId xmlns:a16="http://schemas.microsoft.com/office/drawing/2014/main" id="{44A8C2BF-4111-47ED-B77F-F2FDA95A7E2D}"/>
              </a:ext>
            </a:extLst>
          </p:cNvPr>
          <p:cNvSpPr txBox="1"/>
          <p:nvPr/>
        </p:nvSpPr>
        <p:spPr>
          <a:xfrm>
            <a:off x="7586663" y="5829300"/>
            <a:ext cx="2800350"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(Lundberg, 2011)</a:t>
            </a:r>
          </a:p>
        </p:txBody>
      </p:sp>
    </p:spTree>
    <p:extLst>
      <p:ext uri="{BB962C8B-B14F-4D97-AF65-F5344CB8AC3E}">
        <p14:creationId xmlns:p14="http://schemas.microsoft.com/office/powerpoint/2010/main" val="33225054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a:t>
            </a:r>
          </a:p>
        </p:txBody>
      </p:sp>
      <p:sp>
        <p:nvSpPr>
          <p:cNvPr id="3" name="Content Placeholder 2"/>
          <p:cNvSpPr>
            <a:spLocks noGrp="1"/>
          </p:cNvSpPr>
          <p:nvPr>
            <p:ph idx="1"/>
          </p:nvPr>
        </p:nvSpPr>
        <p:spPr/>
        <p:txBody>
          <a:bodyPr/>
          <a:lstStyle/>
          <a:p>
            <a:r>
              <a:rPr lang="en-GB" dirty="0">
                <a:latin typeface="Calibri" panose="020F0502020204030204" pitchFamily="34" charset="0"/>
                <a:cs typeface="Calibri" panose="020F0502020204030204" pitchFamily="34" charset="0"/>
              </a:rPr>
              <a:t>I am best placed to be a University Lecturer as I have had much experience with social policy and inclusion and many things related, and I have a passion to  be an advocate for others and educate the same knowledge and experience I have gained. I would alike also have the opportunity to reflect on what I have learnt over the years and pass that on to other students like myself. </a:t>
            </a:r>
          </a:p>
        </p:txBody>
      </p:sp>
    </p:spTree>
    <p:extLst>
      <p:ext uri="{BB962C8B-B14F-4D97-AF65-F5344CB8AC3E}">
        <p14:creationId xmlns:p14="http://schemas.microsoft.com/office/powerpoint/2010/main" val="40893620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a:bodyPr>
          <a:lstStyle/>
          <a:p>
            <a:r>
              <a:rPr lang="en-GB" sz="1200" dirty="0" err="1"/>
              <a:t>Birmigham</a:t>
            </a:r>
            <a:r>
              <a:rPr lang="en-GB" sz="1200" dirty="0"/>
              <a:t> City University. (</a:t>
            </a:r>
            <a:r>
              <a:rPr lang="en-GB" sz="1200" dirty="0" err="1"/>
              <a:t>n,d</a:t>
            </a:r>
            <a:r>
              <a:rPr lang="en-GB" sz="1200" dirty="0"/>
              <a:t>) </a:t>
            </a:r>
            <a:r>
              <a:rPr lang="en-GB" sz="1200" i="1" dirty="0"/>
              <a:t>Lecturer Job Description</a:t>
            </a:r>
            <a:r>
              <a:rPr lang="en-GB" sz="1200" dirty="0"/>
              <a:t>. </a:t>
            </a:r>
            <a:r>
              <a:rPr lang="en-GB" sz="1200" dirty="0" err="1"/>
              <a:t>Birmigham</a:t>
            </a:r>
            <a:r>
              <a:rPr lang="en-GB" sz="1200" dirty="0"/>
              <a:t>. Available at: </a:t>
            </a:r>
            <a:r>
              <a:rPr lang="en-GB" sz="1200" dirty="0">
                <a:hlinkClick r:id="rId2"/>
              </a:rPr>
              <a:t>https://jobs.bcu.ac.uk/upload/vacancies/files/2944/lecturer.pdf</a:t>
            </a:r>
            <a:r>
              <a:rPr lang="en-GB" sz="1200" dirty="0"/>
              <a:t> (Accessed 22 October 2019).</a:t>
            </a:r>
          </a:p>
          <a:p>
            <a:r>
              <a:rPr lang="en-GB" sz="1200" dirty="0"/>
              <a:t>Lundberg, L. (2011) ‘</a:t>
            </a:r>
            <a:r>
              <a:rPr lang="en-GB" sz="1200" i="1" dirty="0"/>
              <a:t>Developing Career Resilience While In Career Transition</a:t>
            </a:r>
            <a:r>
              <a:rPr lang="en-GB" sz="1200" dirty="0"/>
              <a:t>. </a:t>
            </a:r>
          </a:p>
          <a:p>
            <a:r>
              <a:rPr lang="en-GB" sz="1200" dirty="0"/>
              <a:t>Mindtools. (</a:t>
            </a:r>
            <a:r>
              <a:rPr lang="en-GB" sz="1200" dirty="0" err="1"/>
              <a:t>n,d</a:t>
            </a:r>
            <a:r>
              <a:rPr lang="en-GB" sz="1200" dirty="0"/>
              <a:t>) </a:t>
            </a:r>
            <a:r>
              <a:rPr lang="en-GB" sz="1200" i="1" dirty="0"/>
              <a:t>SMART Goals – Time Management Training From MindTools.com</a:t>
            </a:r>
            <a:r>
              <a:rPr lang="en-GB" sz="1200" dirty="0"/>
              <a:t>. Available at: </a:t>
            </a:r>
            <a:r>
              <a:rPr lang="en-GB" sz="1200" dirty="0">
                <a:hlinkClick r:id="rId3"/>
              </a:rPr>
              <a:t>https://www.mindtools.com/pages/article/smart-goals.htm</a:t>
            </a:r>
            <a:r>
              <a:rPr lang="en-GB" sz="1200" dirty="0"/>
              <a:t> (Accessed 22 October 2019). </a:t>
            </a:r>
          </a:p>
          <a:p>
            <a:r>
              <a:rPr lang="en-GB" sz="1200" dirty="0" err="1"/>
              <a:t>Simplypsychology</a:t>
            </a:r>
            <a:r>
              <a:rPr lang="en-GB" sz="1200" dirty="0"/>
              <a:t>. (2018). </a:t>
            </a:r>
            <a:r>
              <a:rPr lang="en-GB" sz="1200" i="1" dirty="0"/>
              <a:t>Maslow’s Hierarchy of Needs | Simply Psychology</a:t>
            </a:r>
            <a:r>
              <a:rPr lang="en-GB" sz="1200" dirty="0"/>
              <a:t>. Available at: </a:t>
            </a:r>
            <a:r>
              <a:rPr lang="en-GB" sz="1200" dirty="0">
                <a:hlinkClick r:id="rId4"/>
              </a:rPr>
              <a:t>https://www.simplypsychology.org/maslow.html</a:t>
            </a:r>
            <a:r>
              <a:rPr lang="en-GB" sz="1200" dirty="0"/>
              <a:t> (Accessed 19 October 2019). </a:t>
            </a:r>
          </a:p>
          <a:p>
            <a:r>
              <a:rPr lang="en-GB" sz="1200" dirty="0" err="1"/>
              <a:t>Thebalancecareers</a:t>
            </a:r>
            <a:r>
              <a:rPr lang="en-GB" sz="1200" dirty="0"/>
              <a:t>. (2019).  </a:t>
            </a:r>
            <a:r>
              <a:rPr lang="en-GB" sz="1200" i="1" dirty="0"/>
              <a:t>Resume Example With a Key Skills Section</a:t>
            </a:r>
            <a:r>
              <a:rPr lang="en-GB" sz="1200" dirty="0"/>
              <a:t>. Available at: </a:t>
            </a:r>
            <a:r>
              <a:rPr lang="en-GB" sz="1200" dirty="0">
                <a:hlinkClick r:id="rId5"/>
              </a:rPr>
              <a:t>https://www.thebalancecareers.com/resume-example-with-a-key-skills-section-2063200</a:t>
            </a:r>
            <a:r>
              <a:rPr lang="en-GB" sz="1200" dirty="0"/>
              <a:t> (Accessed 17 October 2019). </a:t>
            </a:r>
          </a:p>
          <a:p>
            <a:r>
              <a:rPr lang="en-GB" sz="1200" dirty="0"/>
              <a:t>University Of The Highlands &amp; Islands. (</a:t>
            </a:r>
            <a:r>
              <a:rPr lang="en-GB" sz="1200" dirty="0" err="1"/>
              <a:t>n,d</a:t>
            </a:r>
            <a:r>
              <a:rPr lang="en-GB" sz="1200" dirty="0"/>
              <a:t>). </a:t>
            </a:r>
            <a:r>
              <a:rPr lang="en-GB" sz="1200" i="1" dirty="0"/>
              <a:t>Reflective Practice For Career Development</a:t>
            </a:r>
            <a:r>
              <a:rPr lang="en-GB" sz="1200" dirty="0"/>
              <a:t>. Available </a:t>
            </a:r>
            <a:r>
              <a:rPr lang="en-GB" sz="1200" dirty="0" err="1"/>
              <a:t>at:https</a:t>
            </a:r>
            <a:r>
              <a:rPr lang="en-GB" sz="1200" dirty="0"/>
              <a:t>://www.uhi.ac.uk/en/t4-media/one-web/university/careers/advice-sheets/advice-sheet-reflective-practice.pdf</a:t>
            </a:r>
          </a:p>
          <a:p>
            <a:r>
              <a:rPr lang="en-GB" sz="1200" dirty="0"/>
              <a:t>James, V. (2019).  </a:t>
            </a:r>
            <a:r>
              <a:rPr lang="en-GB" sz="1200" i="1" dirty="0"/>
              <a:t>Chosen Career Opportunity</a:t>
            </a:r>
            <a:r>
              <a:rPr lang="en-GB" sz="1200" dirty="0"/>
              <a:t>. </a:t>
            </a:r>
          </a:p>
        </p:txBody>
      </p:sp>
    </p:spTree>
    <p:extLst>
      <p:ext uri="{BB962C8B-B14F-4D97-AF65-F5344CB8AC3E}">
        <p14:creationId xmlns:p14="http://schemas.microsoft.com/office/powerpoint/2010/main" val="4024265576"/>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docProps/app.xml><?xml version="1.0" encoding="utf-8"?>
<Properties xmlns="http://schemas.openxmlformats.org/officeDocument/2006/extended-properties" xmlns:vt="http://schemas.openxmlformats.org/officeDocument/2006/docPropsVTypes">
  <Template/>
  <TotalTime>572</TotalTime>
  <Words>873</Words>
  <Application>Microsoft Office PowerPoint</Application>
  <PresentationFormat>Widescreen</PresentationFormat>
  <Paragraphs>122</Paragraphs>
  <Slides>14</Slides>
  <Notes>0</Notes>
  <HiddenSlides>1</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Calibri Light</vt:lpstr>
      <vt:lpstr>Rockwell</vt:lpstr>
      <vt:lpstr>Wingdings</vt:lpstr>
      <vt:lpstr>Atlas</vt:lpstr>
      <vt:lpstr>Career Opportunity</vt:lpstr>
      <vt:lpstr>Introduction</vt:lpstr>
      <vt:lpstr>Chosen Career Opportunity (Lecturer)</vt:lpstr>
      <vt:lpstr>Chosen Career Opportunity</vt:lpstr>
      <vt:lpstr>Principles of employability skills</vt:lpstr>
      <vt:lpstr>Transferable  Skills</vt:lpstr>
      <vt:lpstr>Personal Development </vt:lpstr>
      <vt:lpstr>My Strengths</vt:lpstr>
      <vt:lpstr>Smart Goals</vt:lpstr>
      <vt:lpstr>MASLOW THEORY</vt:lpstr>
      <vt:lpstr>GIBBS  THEORY </vt:lpstr>
      <vt:lpstr>Resilience </vt:lpstr>
      <vt:lpstr>Conclusion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Career Opportunity</dc:title>
  <dc:creator>Karen Houser</dc:creator>
  <cp:lastModifiedBy>Natalee Perks</cp:lastModifiedBy>
  <cp:revision>52</cp:revision>
  <dcterms:created xsi:type="dcterms:W3CDTF">2019-10-07T11:08:08Z</dcterms:created>
  <dcterms:modified xsi:type="dcterms:W3CDTF">2019-10-23T19:40:20Z</dcterms:modified>
</cp:coreProperties>
</file>