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57" r:id="rId3"/>
    <p:sldId id="261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FA6C52-35A6-4AD6-8EC2-8D2A2C7DF500}" v="9" dt="2025-11-17T16:14:58.6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5" d="100"/>
          <a:sy n="55" d="100"/>
        </p:scale>
        <p:origin x="109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ette Smith" userId="75eac1cfcc49d662" providerId="LiveId" clId="{45359DB7-0D21-4192-B806-E4BCE8143D03}"/>
    <pc:docChg chg="undo custSel addSld delSld modSld sldOrd">
      <pc:chgData name="Annette Smith" userId="75eac1cfcc49d662" providerId="LiveId" clId="{45359DB7-0D21-4192-B806-E4BCE8143D03}" dt="2025-11-20T20:56:04.768" v="2394" actId="20577"/>
      <pc:docMkLst>
        <pc:docMk/>
      </pc:docMkLst>
      <pc:sldChg chg="delSp modSp del mod delDesignElem">
        <pc:chgData name="Annette Smith" userId="75eac1cfcc49d662" providerId="LiveId" clId="{45359DB7-0D21-4192-B806-E4BCE8143D03}" dt="2025-11-20T20:36:14.195" v="1874" actId="2696"/>
        <pc:sldMkLst>
          <pc:docMk/>
          <pc:sldMk cId="4235520521" sldId="256"/>
        </pc:sldMkLst>
      </pc:sldChg>
      <pc:sldChg chg="addSp delSp modSp mod ord modTransition setBg delDesignElem">
        <pc:chgData name="Annette Smith" userId="75eac1cfcc49d662" providerId="LiveId" clId="{45359DB7-0D21-4192-B806-E4BCE8143D03}" dt="2025-11-20T20:56:04.768" v="2394" actId="20577"/>
        <pc:sldMkLst>
          <pc:docMk/>
          <pc:sldMk cId="916021910" sldId="257"/>
        </pc:sldMkLst>
        <pc:spChg chg="mod">
          <ac:chgData name="Annette Smith" userId="75eac1cfcc49d662" providerId="LiveId" clId="{45359DB7-0D21-4192-B806-E4BCE8143D03}" dt="2025-11-17T14:55:17.206" v="83" actId="20577"/>
          <ac:spMkLst>
            <pc:docMk/>
            <pc:sldMk cId="916021910" sldId="257"/>
            <ac:spMk id="2" creationId="{B24601C3-8DD9-90F6-443C-86ABE3AE3D71}"/>
          </ac:spMkLst>
        </pc:spChg>
        <pc:spChg chg="mod">
          <ac:chgData name="Annette Smith" userId="75eac1cfcc49d662" providerId="LiveId" clId="{45359DB7-0D21-4192-B806-E4BCE8143D03}" dt="2025-11-20T20:56:04.768" v="2394" actId="20577"/>
          <ac:spMkLst>
            <pc:docMk/>
            <pc:sldMk cId="916021910" sldId="257"/>
            <ac:spMk id="3" creationId="{D947EA3E-CEB1-1068-4DFC-AC5C6801147E}"/>
          </ac:spMkLst>
        </pc:spChg>
        <pc:spChg chg="add">
          <ac:chgData name="Annette Smith" userId="75eac1cfcc49d662" providerId="LiveId" clId="{45359DB7-0D21-4192-B806-E4BCE8143D03}" dt="2025-11-17T14:55:09.045" v="72" actId="26606"/>
          <ac:spMkLst>
            <pc:docMk/>
            <pc:sldMk cId="916021910" sldId="257"/>
            <ac:spMk id="20" creationId="{35C3D674-3D59-4E93-80CA-0C0A9095E816}"/>
          </ac:spMkLst>
        </pc:spChg>
        <pc:spChg chg="add">
          <ac:chgData name="Annette Smith" userId="75eac1cfcc49d662" providerId="LiveId" clId="{45359DB7-0D21-4192-B806-E4BCE8143D03}" dt="2025-11-17T14:55:09.045" v="72" actId="26606"/>
          <ac:spMkLst>
            <pc:docMk/>
            <pc:sldMk cId="916021910" sldId="257"/>
            <ac:spMk id="22" creationId="{EF2A81E1-BCBE-426B-8C09-33274E69409D}"/>
          </ac:spMkLst>
        </pc:spChg>
        <pc:picChg chg="add">
          <ac:chgData name="Annette Smith" userId="75eac1cfcc49d662" providerId="LiveId" clId="{45359DB7-0D21-4192-B806-E4BCE8143D03}" dt="2025-11-17T14:55:09.045" v="72" actId="26606"/>
          <ac:picMkLst>
            <pc:docMk/>
            <pc:sldMk cId="916021910" sldId="257"/>
            <ac:picMk id="23" creationId="{4E870DAE-D94E-981A-F2C6-8D09918A7A34}"/>
          </ac:picMkLst>
        </pc:picChg>
        <pc:picChg chg="add">
          <ac:chgData name="Annette Smith" userId="75eac1cfcc49d662" providerId="LiveId" clId="{45359DB7-0D21-4192-B806-E4BCE8143D03}" dt="2025-11-17T14:55:09.045" v="72" actId="26606"/>
          <ac:picMkLst>
            <pc:docMk/>
            <pc:sldMk cId="916021910" sldId="257"/>
            <ac:picMk id="24" creationId="{39D1DDD4-5BB3-45BA-B9B3-06B62299AD79}"/>
          </ac:picMkLst>
        </pc:picChg>
        <pc:cxnChg chg="add">
          <ac:chgData name="Annette Smith" userId="75eac1cfcc49d662" providerId="LiveId" clId="{45359DB7-0D21-4192-B806-E4BCE8143D03}" dt="2025-11-17T14:55:09.045" v="72" actId="26606"/>
          <ac:cxnSpMkLst>
            <pc:docMk/>
            <pc:sldMk cId="916021910" sldId="257"/>
            <ac:cxnSpMk id="21" creationId="{C884B8F8-FDC9-498B-9960-5D7260AFCB03}"/>
          </ac:cxnSpMkLst>
        </pc:cxnChg>
        <pc:cxnChg chg="add">
          <ac:chgData name="Annette Smith" userId="75eac1cfcc49d662" providerId="LiveId" clId="{45359DB7-0D21-4192-B806-E4BCE8143D03}" dt="2025-11-17T14:55:09.045" v="72" actId="26606"/>
          <ac:cxnSpMkLst>
            <pc:docMk/>
            <pc:sldMk cId="916021910" sldId="257"/>
            <ac:cxnSpMk id="25" creationId="{A24DAE64-2302-42EA-8239-F2F0775CA5AD}"/>
          </ac:cxnSpMkLst>
        </pc:cxnChg>
      </pc:sldChg>
      <pc:sldChg chg="addSp delSp modSp mod ord modTransition setBg setClrOvrMap delDesignElem chgLayout">
        <pc:chgData name="Annette Smith" userId="75eac1cfcc49d662" providerId="LiveId" clId="{45359DB7-0D21-4192-B806-E4BCE8143D03}" dt="2025-11-20T20:39:03.242" v="1971" actId="255"/>
        <pc:sldMkLst>
          <pc:docMk/>
          <pc:sldMk cId="1439382485" sldId="258"/>
        </pc:sldMkLst>
        <pc:spChg chg="mod ord">
          <ac:chgData name="Annette Smith" userId="75eac1cfcc49d662" providerId="LiveId" clId="{45359DB7-0D21-4192-B806-E4BCE8143D03}" dt="2025-11-20T20:39:03.242" v="1971" actId="255"/>
          <ac:spMkLst>
            <pc:docMk/>
            <pc:sldMk cId="1439382485" sldId="258"/>
            <ac:spMk id="2" creationId="{74A9FB7D-75F7-356B-192B-5A13CD6A842A}"/>
          </ac:spMkLst>
        </pc:spChg>
        <pc:spChg chg="add del mod ord">
          <ac:chgData name="Annette Smith" userId="75eac1cfcc49d662" providerId="LiveId" clId="{45359DB7-0D21-4192-B806-E4BCE8143D03}" dt="2025-11-17T15:58:54.852" v="1103" actId="20577"/>
          <ac:spMkLst>
            <pc:docMk/>
            <pc:sldMk cId="1439382485" sldId="258"/>
            <ac:spMk id="5" creationId="{C34C1A69-B1B6-58AF-42CC-7E52787B6244}"/>
          </ac:spMkLst>
        </pc:spChg>
        <pc:spChg chg="add mod">
          <ac:chgData name="Annette Smith" userId="75eac1cfcc49d662" providerId="LiveId" clId="{45359DB7-0D21-4192-B806-E4BCE8143D03}" dt="2025-11-17T15:54:31.444" v="826" actId="26606"/>
          <ac:spMkLst>
            <pc:docMk/>
            <pc:sldMk cId="1439382485" sldId="258"/>
            <ac:spMk id="23" creationId="{CA30C708-3C8B-765A-573A-B9C21318D217}"/>
          </ac:spMkLst>
        </pc:spChg>
        <pc:spChg chg="add">
          <ac:chgData name="Annette Smith" userId="75eac1cfcc49d662" providerId="LiveId" clId="{45359DB7-0D21-4192-B806-E4BCE8143D03}" dt="2025-11-17T15:54:31.444" v="826" actId="26606"/>
          <ac:spMkLst>
            <pc:docMk/>
            <pc:sldMk cId="1439382485" sldId="258"/>
            <ac:spMk id="28" creationId="{1CE580D1-F917-4567-AFB4-99AA9B52ADF0}"/>
          </ac:spMkLst>
        </pc:spChg>
        <pc:spChg chg="add">
          <ac:chgData name="Annette Smith" userId="75eac1cfcc49d662" providerId="LiveId" clId="{45359DB7-0D21-4192-B806-E4BCE8143D03}" dt="2025-11-17T15:54:31.444" v="826" actId="26606"/>
          <ac:spMkLst>
            <pc:docMk/>
            <pc:sldMk cId="1439382485" sldId="258"/>
            <ac:spMk id="36" creationId="{C6870151-9189-4C3A-8379-EF3D95827A0A}"/>
          </ac:spMkLst>
        </pc:spChg>
        <pc:spChg chg="add">
          <ac:chgData name="Annette Smith" userId="75eac1cfcc49d662" providerId="LiveId" clId="{45359DB7-0D21-4192-B806-E4BCE8143D03}" dt="2025-11-17T15:54:31.444" v="826" actId="26606"/>
          <ac:spMkLst>
            <pc:docMk/>
            <pc:sldMk cId="1439382485" sldId="258"/>
            <ac:spMk id="38" creationId="{123EA69C-102A-4DD0-9547-05DCD271D159}"/>
          </ac:spMkLst>
        </pc:spChg>
        <pc:spChg chg="add">
          <ac:chgData name="Annette Smith" userId="75eac1cfcc49d662" providerId="LiveId" clId="{45359DB7-0D21-4192-B806-E4BCE8143D03}" dt="2025-11-17T15:54:31.444" v="826" actId="26606"/>
          <ac:spMkLst>
            <pc:docMk/>
            <pc:sldMk cId="1439382485" sldId="258"/>
            <ac:spMk id="40" creationId="{6A862265-5CA3-4C40-8582-7534C3B03C2A}"/>
          </ac:spMkLst>
        </pc:spChg>
        <pc:spChg chg="add">
          <ac:chgData name="Annette Smith" userId="75eac1cfcc49d662" providerId="LiveId" clId="{45359DB7-0D21-4192-B806-E4BCE8143D03}" dt="2025-11-17T15:54:31.444" v="826" actId="26606"/>
          <ac:spMkLst>
            <pc:docMk/>
            <pc:sldMk cId="1439382485" sldId="258"/>
            <ac:spMk id="42" creationId="{600EF80B-0391-4082-9AF5-F15B091B4CE9}"/>
          </ac:spMkLst>
        </pc:spChg>
        <pc:spChg chg="add">
          <ac:chgData name="Annette Smith" userId="75eac1cfcc49d662" providerId="LiveId" clId="{45359DB7-0D21-4192-B806-E4BCE8143D03}" dt="2025-11-17T15:54:31.444" v="826" actId="26606"/>
          <ac:spMkLst>
            <pc:docMk/>
            <pc:sldMk cId="1439382485" sldId="258"/>
            <ac:spMk id="46" creationId="{3FBF03E8-C602-4192-9C52-F84B29FDCC88}"/>
          </ac:spMkLst>
        </pc:spChg>
        <pc:picChg chg="add mod">
          <ac:chgData name="Annette Smith" userId="75eac1cfcc49d662" providerId="LiveId" clId="{45359DB7-0D21-4192-B806-E4BCE8143D03}" dt="2025-11-17T15:56:48.758" v="961" actId="962"/>
          <ac:picMkLst>
            <pc:docMk/>
            <pc:sldMk cId="1439382485" sldId="258"/>
            <ac:picMk id="9" creationId="{87EDCB23-D44D-613E-5C19-A0DAB9763D5B}"/>
          </ac:picMkLst>
        </pc:picChg>
      </pc:sldChg>
      <pc:sldChg chg="addSp delSp modSp mod modTransition setBg setClrOvrMap">
        <pc:chgData name="Annette Smith" userId="75eac1cfcc49d662" providerId="LiveId" clId="{45359DB7-0D21-4192-B806-E4BCE8143D03}" dt="2025-11-20T20:54:03.720" v="2380" actId="255"/>
        <pc:sldMkLst>
          <pc:docMk/>
          <pc:sldMk cId="1353607477" sldId="259"/>
        </pc:sldMkLst>
        <pc:spChg chg="mod">
          <ac:chgData name="Annette Smith" userId="75eac1cfcc49d662" providerId="LiveId" clId="{45359DB7-0D21-4192-B806-E4BCE8143D03}" dt="2025-11-17T16:10:16.842" v="1531" actId="26606"/>
          <ac:spMkLst>
            <pc:docMk/>
            <pc:sldMk cId="1353607477" sldId="259"/>
            <ac:spMk id="2" creationId="{92DF9381-4914-656F-9117-069E1527F13A}"/>
          </ac:spMkLst>
        </pc:spChg>
        <pc:spChg chg="add mod">
          <ac:chgData name="Annette Smith" userId="75eac1cfcc49d662" providerId="LiveId" clId="{45359DB7-0D21-4192-B806-E4BCE8143D03}" dt="2025-11-20T20:54:03.720" v="2380" actId="255"/>
          <ac:spMkLst>
            <pc:docMk/>
            <pc:sldMk cId="1353607477" sldId="259"/>
            <ac:spMk id="4" creationId="{5DD31449-7EC9-FCFE-5E1F-057ADA489947}"/>
          </ac:spMkLst>
        </pc:spChg>
        <pc:spChg chg="add del">
          <ac:chgData name="Annette Smith" userId="75eac1cfcc49d662" providerId="LiveId" clId="{45359DB7-0D21-4192-B806-E4BCE8143D03}" dt="2025-11-20T20:53:21.080" v="2378" actId="26606"/>
          <ac:spMkLst>
            <pc:docMk/>
            <pc:sldMk cId="1353607477" sldId="259"/>
            <ac:spMk id="24" creationId="{C6870151-9189-4C3A-8379-EF3D95827A0A}"/>
          </ac:spMkLst>
        </pc:spChg>
        <pc:spChg chg="add del">
          <ac:chgData name="Annette Smith" userId="75eac1cfcc49d662" providerId="LiveId" clId="{45359DB7-0D21-4192-B806-E4BCE8143D03}" dt="2025-11-20T20:53:21.080" v="2378" actId="26606"/>
          <ac:spMkLst>
            <pc:docMk/>
            <pc:sldMk cId="1353607477" sldId="259"/>
            <ac:spMk id="26" creationId="{123EA69C-102A-4DD0-9547-05DCD271D159}"/>
          </ac:spMkLst>
        </pc:spChg>
        <pc:spChg chg="add del">
          <ac:chgData name="Annette Smith" userId="75eac1cfcc49d662" providerId="LiveId" clId="{45359DB7-0D21-4192-B806-E4BCE8143D03}" dt="2025-11-20T20:53:21.080" v="2378" actId="26606"/>
          <ac:spMkLst>
            <pc:docMk/>
            <pc:sldMk cId="1353607477" sldId="259"/>
            <ac:spMk id="28" creationId="{6A862265-5CA3-4C40-8582-7534C3B03C2A}"/>
          </ac:spMkLst>
        </pc:spChg>
        <pc:spChg chg="add del">
          <ac:chgData name="Annette Smith" userId="75eac1cfcc49d662" providerId="LiveId" clId="{45359DB7-0D21-4192-B806-E4BCE8143D03}" dt="2025-11-20T20:53:21.080" v="2378" actId="26606"/>
          <ac:spMkLst>
            <pc:docMk/>
            <pc:sldMk cId="1353607477" sldId="259"/>
            <ac:spMk id="30" creationId="{600EF80B-0391-4082-9AF5-F15B091B4CE9}"/>
          </ac:spMkLst>
        </pc:spChg>
        <pc:spChg chg="add del">
          <ac:chgData name="Annette Smith" userId="75eac1cfcc49d662" providerId="LiveId" clId="{45359DB7-0D21-4192-B806-E4BCE8143D03}" dt="2025-11-20T20:53:21.080" v="2378" actId="26606"/>
          <ac:spMkLst>
            <pc:docMk/>
            <pc:sldMk cId="1353607477" sldId="259"/>
            <ac:spMk id="34" creationId="{3FBF03E8-C602-4192-9C52-F84B29FDCC88}"/>
          </ac:spMkLst>
        </pc:spChg>
        <pc:spChg chg="add">
          <ac:chgData name="Annette Smith" userId="75eac1cfcc49d662" providerId="LiveId" clId="{45359DB7-0D21-4192-B806-E4BCE8143D03}" dt="2025-11-20T20:53:21.080" v="2378" actId="26606"/>
          <ac:spMkLst>
            <pc:docMk/>
            <pc:sldMk cId="1353607477" sldId="259"/>
            <ac:spMk id="39" creationId="{C6870151-9189-4C3A-8379-EF3D95827A0A}"/>
          </ac:spMkLst>
        </pc:spChg>
        <pc:spChg chg="add">
          <ac:chgData name="Annette Smith" userId="75eac1cfcc49d662" providerId="LiveId" clId="{45359DB7-0D21-4192-B806-E4BCE8143D03}" dt="2025-11-20T20:53:21.080" v="2378" actId="26606"/>
          <ac:spMkLst>
            <pc:docMk/>
            <pc:sldMk cId="1353607477" sldId="259"/>
            <ac:spMk id="41" creationId="{123EA69C-102A-4DD0-9547-05DCD271D159}"/>
          </ac:spMkLst>
        </pc:spChg>
        <pc:spChg chg="add">
          <ac:chgData name="Annette Smith" userId="75eac1cfcc49d662" providerId="LiveId" clId="{45359DB7-0D21-4192-B806-E4BCE8143D03}" dt="2025-11-20T20:53:21.080" v="2378" actId="26606"/>
          <ac:spMkLst>
            <pc:docMk/>
            <pc:sldMk cId="1353607477" sldId="259"/>
            <ac:spMk id="43" creationId="{6A862265-5CA3-4C40-8582-7534C3B03C2A}"/>
          </ac:spMkLst>
        </pc:spChg>
        <pc:spChg chg="add">
          <ac:chgData name="Annette Smith" userId="75eac1cfcc49d662" providerId="LiveId" clId="{45359DB7-0D21-4192-B806-E4BCE8143D03}" dt="2025-11-20T20:53:21.080" v="2378" actId="26606"/>
          <ac:spMkLst>
            <pc:docMk/>
            <pc:sldMk cId="1353607477" sldId="259"/>
            <ac:spMk id="45" creationId="{600EF80B-0391-4082-9AF5-F15B091B4CE9}"/>
          </ac:spMkLst>
        </pc:spChg>
        <pc:picChg chg="add mod">
          <ac:chgData name="Annette Smith" userId="75eac1cfcc49d662" providerId="LiveId" clId="{45359DB7-0D21-4192-B806-E4BCE8143D03}" dt="2025-11-17T16:00:19.225" v="1122" actId="1076"/>
          <ac:picMkLst>
            <pc:docMk/>
            <pc:sldMk cId="1353607477" sldId="259"/>
            <ac:picMk id="5" creationId="{59C6C2B5-E5BB-D93B-429D-7C4C0908AF46}"/>
          </ac:picMkLst>
        </pc:picChg>
      </pc:sldChg>
      <pc:sldChg chg="addSp delSp modSp new mod setBg">
        <pc:chgData name="Annette Smith" userId="75eac1cfcc49d662" providerId="LiveId" clId="{45359DB7-0D21-4192-B806-E4BCE8143D03}" dt="2025-11-20T10:54:10.872" v="1873" actId="20577"/>
        <pc:sldMkLst>
          <pc:docMk/>
          <pc:sldMk cId="2562154861" sldId="260"/>
        </pc:sldMkLst>
        <pc:spChg chg="mod">
          <ac:chgData name="Annette Smith" userId="75eac1cfcc49d662" providerId="LiveId" clId="{45359DB7-0D21-4192-B806-E4BCE8143D03}" dt="2025-11-20T10:52:26.727" v="1739" actId="14100"/>
          <ac:spMkLst>
            <pc:docMk/>
            <pc:sldMk cId="2562154861" sldId="260"/>
            <ac:spMk id="2" creationId="{CE81ED7C-BCB1-3935-EEF2-3E8AADF66199}"/>
          </ac:spMkLst>
        </pc:spChg>
        <pc:spChg chg="del">
          <ac:chgData name="Annette Smith" userId="75eac1cfcc49d662" providerId="LiveId" clId="{45359DB7-0D21-4192-B806-E4BCE8143D03}" dt="2025-11-20T10:52:05.307" v="1736" actId="931"/>
          <ac:spMkLst>
            <pc:docMk/>
            <pc:sldMk cId="2562154861" sldId="260"/>
            <ac:spMk id="3" creationId="{306C8AD7-D82F-A002-A616-0156B889FCDE}"/>
          </ac:spMkLst>
        </pc:spChg>
        <pc:spChg chg="add del mod">
          <ac:chgData name="Annette Smith" userId="75eac1cfcc49d662" providerId="LiveId" clId="{45359DB7-0D21-4192-B806-E4BCE8143D03}" dt="2025-11-20T10:52:47.033" v="1744"/>
          <ac:spMkLst>
            <pc:docMk/>
            <pc:sldMk cId="2562154861" sldId="260"/>
            <ac:spMk id="6" creationId="{549FB75C-2349-B55D-FE36-F27FDF32A61C}"/>
          </ac:spMkLst>
        </pc:spChg>
        <pc:spChg chg="add del mod">
          <ac:chgData name="Annette Smith" userId="75eac1cfcc49d662" providerId="LiveId" clId="{45359DB7-0D21-4192-B806-E4BCE8143D03}" dt="2025-11-20T10:53:07.249" v="1748"/>
          <ac:spMkLst>
            <pc:docMk/>
            <pc:sldMk cId="2562154861" sldId="260"/>
            <ac:spMk id="7" creationId="{1FF5C852-5E46-70FF-2E06-3B15F3A0D542}"/>
          </ac:spMkLst>
        </pc:spChg>
        <pc:spChg chg="add mod">
          <ac:chgData name="Annette Smith" userId="75eac1cfcc49d662" providerId="LiveId" clId="{45359DB7-0D21-4192-B806-E4BCE8143D03}" dt="2025-11-20T10:54:10.872" v="1873" actId="20577"/>
          <ac:spMkLst>
            <pc:docMk/>
            <pc:sldMk cId="2562154861" sldId="260"/>
            <ac:spMk id="8" creationId="{CDCB38E4-9F30-F0AD-B7AC-49601D127E2D}"/>
          </ac:spMkLst>
        </pc:spChg>
        <pc:spChg chg="add">
          <ac:chgData name="Annette Smith" userId="75eac1cfcc49d662" providerId="LiveId" clId="{45359DB7-0D21-4192-B806-E4BCE8143D03}" dt="2025-11-20T10:52:14.299" v="1738" actId="26606"/>
          <ac:spMkLst>
            <pc:docMk/>
            <pc:sldMk cId="2562154861" sldId="260"/>
            <ac:spMk id="10" creationId="{0CABCAE3-64FC-4149-819F-2C1812824154}"/>
          </ac:spMkLst>
        </pc:spChg>
        <pc:spChg chg="add">
          <ac:chgData name="Annette Smith" userId="75eac1cfcc49d662" providerId="LiveId" clId="{45359DB7-0D21-4192-B806-E4BCE8143D03}" dt="2025-11-20T10:52:14.299" v="1738" actId="26606"/>
          <ac:spMkLst>
            <pc:docMk/>
            <pc:sldMk cId="2562154861" sldId="260"/>
            <ac:spMk id="18" creationId="{2FA7AD0A-1871-4DF8-9235-F49D0513B9C1}"/>
          </ac:spMkLst>
        </pc:spChg>
        <pc:spChg chg="add">
          <ac:chgData name="Annette Smith" userId="75eac1cfcc49d662" providerId="LiveId" clId="{45359DB7-0D21-4192-B806-E4BCE8143D03}" dt="2025-11-20T10:52:14.299" v="1738" actId="26606"/>
          <ac:spMkLst>
            <pc:docMk/>
            <pc:sldMk cId="2562154861" sldId="260"/>
            <ac:spMk id="20" creationId="{36B04CFB-FAE5-47DD-9B3E-4E9BA7A89CC1}"/>
          </ac:spMkLst>
        </pc:spChg>
        <pc:spChg chg="add">
          <ac:chgData name="Annette Smith" userId="75eac1cfcc49d662" providerId="LiveId" clId="{45359DB7-0D21-4192-B806-E4BCE8143D03}" dt="2025-11-20T10:52:14.299" v="1738" actId="26606"/>
          <ac:spMkLst>
            <pc:docMk/>
            <pc:sldMk cId="2562154861" sldId="260"/>
            <ac:spMk id="28" creationId="{622F7FD7-8884-4FD5-95AB-0B5C6033ADF7}"/>
          </ac:spMkLst>
        </pc:spChg>
        <pc:grpChg chg="add">
          <ac:chgData name="Annette Smith" userId="75eac1cfcc49d662" providerId="LiveId" clId="{45359DB7-0D21-4192-B806-E4BCE8143D03}" dt="2025-11-20T10:52:14.299" v="1738" actId="26606"/>
          <ac:grpSpMkLst>
            <pc:docMk/>
            <pc:sldMk cId="2562154861" sldId="260"/>
            <ac:grpSpMk id="24" creationId="{E8ACF89C-CFC3-4D68-B3C4-2BEFB7BBE5F7}"/>
          </ac:grpSpMkLst>
        </pc:grpChg>
        <pc:picChg chg="add mod">
          <ac:chgData name="Annette Smith" userId="75eac1cfcc49d662" providerId="LiveId" clId="{45359DB7-0D21-4192-B806-E4BCE8143D03}" dt="2025-11-20T10:52:14.299" v="1738" actId="26606"/>
          <ac:picMkLst>
            <pc:docMk/>
            <pc:sldMk cId="2562154861" sldId="260"/>
            <ac:picMk id="5" creationId="{0AD47F84-C5AB-152A-8D0B-1D6517D4B425}"/>
          </ac:picMkLst>
        </pc:picChg>
        <pc:picChg chg="add">
          <ac:chgData name="Annette Smith" userId="75eac1cfcc49d662" providerId="LiveId" clId="{45359DB7-0D21-4192-B806-E4BCE8143D03}" dt="2025-11-20T10:52:14.299" v="1738" actId="26606"/>
          <ac:picMkLst>
            <pc:docMk/>
            <pc:sldMk cId="2562154861" sldId="260"/>
            <ac:picMk id="12" creationId="{012FDCFE-9AD2-4D8A-8CBF-B3AA37EBF6DD}"/>
          </ac:picMkLst>
        </pc:picChg>
        <pc:picChg chg="add">
          <ac:chgData name="Annette Smith" userId="75eac1cfcc49d662" providerId="LiveId" clId="{45359DB7-0D21-4192-B806-E4BCE8143D03}" dt="2025-11-20T10:52:14.299" v="1738" actId="26606"/>
          <ac:picMkLst>
            <pc:docMk/>
            <pc:sldMk cId="2562154861" sldId="260"/>
            <ac:picMk id="30" creationId="{16EFE474-4FE0-4E8F-8F09-5ED2C9E76A84}"/>
          </ac:picMkLst>
        </pc:picChg>
        <pc:cxnChg chg="add">
          <ac:chgData name="Annette Smith" userId="75eac1cfcc49d662" providerId="LiveId" clId="{45359DB7-0D21-4192-B806-E4BCE8143D03}" dt="2025-11-20T10:52:14.299" v="1738" actId="26606"/>
          <ac:cxnSpMkLst>
            <pc:docMk/>
            <pc:sldMk cId="2562154861" sldId="260"/>
            <ac:cxnSpMk id="32" creationId="{CF8B8C81-54DC-4AF5-B682-3A2C70A6B55C}"/>
          </ac:cxnSpMkLst>
        </pc:cxnChg>
      </pc:sldChg>
      <pc:sldChg chg="addSp delSp modSp new mod setBg addAnim modAnim setClrOvrMap">
        <pc:chgData name="Annette Smith" userId="75eac1cfcc49d662" providerId="LiveId" clId="{45359DB7-0D21-4192-B806-E4BCE8143D03}" dt="2025-11-20T20:52:34.521" v="2376" actId="20577"/>
        <pc:sldMkLst>
          <pc:docMk/>
          <pc:sldMk cId="261637906" sldId="261"/>
        </pc:sldMkLst>
        <pc:spChg chg="mod ord">
          <ac:chgData name="Annette Smith" userId="75eac1cfcc49d662" providerId="LiveId" clId="{45359DB7-0D21-4192-B806-E4BCE8143D03}" dt="2025-11-20T20:52:23.802" v="2375" actId="26606"/>
          <ac:spMkLst>
            <pc:docMk/>
            <pc:sldMk cId="261637906" sldId="261"/>
            <ac:spMk id="2" creationId="{D8ECF8CD-525E-DEAB-9382-A23A75E93A3A}"/>
          </ac:spMkLst>
        </pc:spChg>
        <pc:spChg chg="del">
          <ac:chgData name="Annette Smith" userId="75eac1cfcc49d662" providerId="LiveId" clId="{45359DB7-0D21-4192-B806-E4BCE8143D03}" dt="2025-11-20T20:44:31.594" v="2118" actId="26606"/>
          <ac:spMkLst>
            <pc:docMk/>
            <pc:sldMk cId="261637906" sldId="261"/>
            <ac:spMk id="3" creationId="{A21A6862-0A56-945B-211A-E8D7A30813A5}"/>
          </ac:spMkLst>
        </pc:spChg>
        <pc:spChg chg="add del mod">
          <ac:chgData name="Annette Smith" userId="75eac1cfcc49d662" providerId="LiveId" clId="{45359DB7-0D21-4192-B806-E4BCE8143D03}" dt="2025-11-20T20:46:24.541" v="2128"/>
          <ac:spMkLst>
            <pc:docMk/>
            <pc:sldMk cId="261637906" sldId="261"/>
            <ac:spMk id="4" creationId="{F0F1D391-FA0D-EFA9-F782-ED6733375DDF}"/>
          </ac:spMkLst>
        </pc:spChg>
        <pc:spChg chg="add del mod">
          <ac:chgData name="Annette Smith" userId="75eac1cfcc49d662" providerId="LiveId" clId="{45359DB7-0D21-4192-B806-E4BCE8143D03}" dt="2025-11-20T20:52:34.521" v="2376" actId="20577"/>
          <ac:spMkLst>
            <pc:docMk/>
            <pc:sldMk cId="261637906" sldId="261"/>
            <ac:spMk id="6" creationId="{0A476B60-B783-98D7-D78A-CC749EA3BB2F}"/>
          </ac:spMkLst>
        </pc:spChg>
        <pc:spChg chg="add del">
          <ac:chgData name="Annette Smith" userId="75eac1cfcc49d662" providerId="LiveId" clId="{45359DB7-0D21-4192-B806-E4BCE8143D03}" dt="2025-11-20T20:44:54.253" v="2120" actId="26606"/>
          <ac:spMkLst>
            <pc:docMk/>
            <pc:sldMk cId="261637906" sldId="261"/>
            <ac:spMk id="9" creationId="{1CE580D1-F917-4567-AFB4-99AA9B52ADF0}"/>
          </ac:spMkLst>
        </pc:spChg>
        <pc:spChg chg="add del">
          <ac:chgData name="Annette Smith" userId="75eac1cfcc49d662" providerId="LiveId" clId="{45359DB7-0D21-4192-B806-E4BCE8143D03}" dt="2025-11-20T20:44:54.253" v="2120" actId="26606"/>
          <ac:spMkLst>
            <pc:docMk/>
            <pc:sldMk cId="261637906" sldId="261"/>
            <ac:spMk id="17" creationId="{6A0FFA78-985C-4F50-B21A-77045C7DF657}"/>
          </ac:spMkLst>
        </pc:spChg>
        <pc:spChg chg="add del">
          <ac:chgData name="Annette Smith" userId="75eac1cfcc49d662" providerId="LiveId" clId="{45359DB7-0D21-4192-B806-E4BCE8143D03}" dt="2025-11-20T20:46:15.535" v="2125" actId="26606"/>
          <ac:spMkLst>
            <pc:docMk/>
            <pc:sldMk cId="261637906" sldId="261"/>
            <ac:spMk id="24" creationId="{1CE580D1-F917-4567-AFB4-99AA9B52ADF0}"/>
          </ac:spMkLst>
        </pc:spChg>
        <pc:spChg chg="add del">
          <ac:chgData name="Annette Smith" userId="75eac1cfcc49d662" providerId="LiveId" clId="{45359DB7-0D21-4192-B806-E4BCE8143D03}" dt="2025-11-20T20:46:15.535" v="2125" actId="26606"/>
          <ac:spMkLst>
            <pc:docMk/>
            <pc:sldMk cId="261637906" sldId="261"/>
            <ac:spMk id="32" creationId="{EC17D08F-2133-44A9-B28C-CB29928FA8D9}"/>
          </ac:spMkLst>
        </pc:spChg>
        <pc:spChg chg="add del">
          <ac:chgData name="Annette Smith" userId="75eac1cfcc49d662" providerId="LiveId" clId="{45359DB7-0D21-4192-B806-E4BCE8143D03}" dt="2025-11-20T20:46:15.535" v="2125" actId="26606"/>
          <ac:spMkLst>
            <pc:docMk/>
            <pc:sldMk cId="261637906" sldId="261"/>
            <ac:spMk id="34" creationId="{0CC36881-E309-4C41-8B5B-203AADC15FF6}"/>
          </ac:spMkLst>
        </pc:spChg>
        <pc:spChg chg="add del">
          <ac:chgData name="Annette Smith" userId="75eac1cfcc49d662" providerId="LiveId" clId="{45359DB7-0D21-4192-B806-E4BCE8143D03}" dt="2025-11-20T20:47:06.832" v="2131" actId="26606"/>
          <ac:spMkLst>
            <pc:docMk/>
            <pc:sldMk cId="261637906" sldId="261"/>
            <ac:spMk id="49" creationId="{1CE580D1-F917-4567-AFB4-99AA9B52ADF0}"/>
          </ac:spMkLst>
        </pc:spChg>
        <pc:spChg chg="add del">
          <ac:chgData name="Annette Smith" userId="75eac1cfcc49d662" providerId="LiveId" clId="{45359DB7-0D21-4192-B806-E4BCE8143D03}" dt="2025-11-20T20:47:06.832" v="2131" actId="26606"/>
          <ac:spMkLst>
            <pc:docMk/>
            <pc:sldMk cId="261637906" sldId="261"/>
            <ac:spMk id="57" creationId="{65513E21-21B0-48DB-8CF1-35E43B33A477}"/>
          </ac:spMkLst>
        </pc:spChg>
        <pc:spChg chg="add del">
          <ac:chgData name="Annette Smith" userId="75eac1cfcc49d662" providerId="LiveId" clId="{45359DB7-0D21-4192-B806-E4BCE8143D03}" dt="2025-11-20T20:52:23.802" v="2375" actId="26606"/>
          <ac:spMkLst>
            <pc:docMk/>
            <pc:sldMk cId="261637906" sldId="261"/>
            <ac:spMk id="64" creationId="{1CE580D1-F917-4567-AFB4-99AA9B52ADF0}"/>
          </ac:spMkLst>
        </pc:spChg>
        <pc:spChg chg="add del">
          <ac:chgData name="Annette Smith" userId="75eac1cfcc49d662" providerId="LiveId" clId="{45359DB7-0D21-4192-B806-E4BCE8143D03}" dt="2025-11-20T20:52:23.802" v="2375" actId="26606"/>
          <ac:spMkLst>
            <pc:docMk/>
            <pc:sldMk cId="261637906" sldId="261"/>
            <ac:spMk id="72" creationId="{8D095B41-7312-4603-9F0F-93387C353134}"/>
          </ac:spMkLst>
        </pc:spChg>
        <pc:spChg chg="add del">
          <ac:chgData name="Annette Smith" userId="75eac1cfcc49d662" providerId="LiveId" clId="{45359DB7-0D21-4192-B806-E4BCE8143D03}" dt="2025-11-20T20:52:23.802" v="2375" actId="26606"/>
          <ac:spMkLst>
            <pc:docMk/>
            <pc:sldMk cId="261637906" sldId="261"/>
            <ac:spMk id="74" creationId="{1042C936-444C-4F0D-9737-291EAFE1E7E4}"/>
          </ac:spMkLst>
        </pc:spChg>
        <pc:spChg chg="add">
          <ac:chgData name="Annette Smith" userId="75eac1cfcc49d662" providerId="LiveId" clId="{45359DB7-0D21-4192-B806-E4BCE8143D03}" dt="2025-11-20T20:52:23.802" v="2375" actId="26606"/>
          <ac:spMkLst>
            <pc:docMk/>
            <pc:sldMk cId="261637906" sldId="261"/>
            <ac:spMk id="85" creationId="{C6870151-9189-4C3A-8379-EF3D95827A0A}"/>
          </ac:spMkLst>
        </pc:spChg>
        <pc:spChg chg="add">
          <ac:chgData name="Annette Smith" userId="75eac1cfcc49d662" providerId="LiveId" clId="{45359DB7-0D21-4192-B806-E4BCE8143D03}" dt="2025-11-20T20:52:23.802" v="2375" actId="26606"/>
          <ac:spMkLst>
            <pc:docMk/>
            <pc:sldMk cId="261637906" sldId="261"/>
            <ac:spMk id="87" creationId="{123EA69C-102A-4DD0-9547-05DCD271D159}"/>
          </ac:spMkLst>
        </pc:spChg>
        <pc:spChg chg="add">
          <ac:chgData name="Annette Smith" userId="75eac1cfcc49d662" providerId="LiveId" clId="{45359DB7-0D21-4192-B806-E4BCE8143D03}" dt="2025-11-20T20:52:23.802" v="2375" actId="26606"/>
          <ac:spMkLst>
            <pc:docMk/>
            <pc:sldMk cId="261637906" sldId="261"/>
            <ac:spMk id="89" creationId="{6A862265-5CA3-4C40-8582-7534C3B03C2A}"/>
          </ac:spMkLst>
        </pc:spChg>
        <pc:spChg chg="add">
          <ac:chgData name="Annette Smith" userId="75eac1cfcc49d662" providerId="LiveId" clId="{45359DB7-0D21-4192-B806-E4BCE8143D03}" dt="2025-11-20T20:52:23.802" v="2375" actId="26606"/>
          <ac:spMkLst>
            <pc:docMk/>
            <pc:sldMk cId="261637906" sldId="261"/>
            <ac:spMk id="91" creationId="{600EF80B-0391-4082-9AF5-F15B091B4CE9}"/>
          </ac:spMkLst>
        </pc:spChg>
        <pc:spChg chg="add">
          <ac:chgData name="Annette Smith" userId="75eac1cfcc49d662" providerId="LiveId" clId="{45359DB7-0D21-4192-B806-E4BCE8143D03}" dt="2025-11-20T20:52:23.802" v="2375" actId="26606"/>
          <ac:spMkLst>
            <pc:docMk/>
            <pc:sldMk cId="261637906" sldId="261"/>
            <ac:spMk id="95" creationId="{3FBF03E8-C602-4192-9C52-F84B29FDCC88}"/>
          </ac:spMkLst>
        </pc:spChg>
        <pc:picChg chg="add mod ord">
          <ac:chgData name="Annette Smith" userId="75eac1cfcc49d662" providerId="LiveId" clId="{45359DB7-0D21-4192-B806-E4BCE8143D03}" dt="2025-11-20T20:47:57.015" v="2154" actId="1076"/>
          <ac:picMkLst>
            <pc:docMk/>
            <pc:sldMk cId="261637906" sldId="261"/>
            <ac:picMk id="5" creationId="{68C14985-0E81-C4F3-EFF1-981C7C929972}"/>
          </ac:picMkLst>
        </pc:picChg>
        <pc:picChg chg="add del">
          <ac:chgData name="Annette Smith" userId="75eac1cfcc49d662" providerId="LiveId" clId="{45359DB7-0D21-4192-B806-E4BCE8143D03}" dt="2025-11-20T20:44:54.253" v="2120" actId="26606"/>
          <ac:picMkLst>
            <pc:docMk/>
            <pc:sldMk cId="261637906" sldId="261"/>
            <ac:picMk id="11" creationId="{1F5620B8-A2D8-4568-B566-F0453A0D9167}"/>
          </ac:picMkLst>
        </pc:picChg>
        <pc:picChg chg="add del">
          <ac:chgData name="Annette Smith" userId="75eac1cfcc49d662" providerId="LiveId" clId="{45359DB7-0D21-4192-B806-E4BCE8143D03}" dt="2025-11-20T20:46:15.535" v="2125" actId="26606"/>
          <ac:picMkLst>
            <pc:docMk/>
            <pc:sldMk cId="261637906" sldId="261"/>
            <ac:picMk id="26" creationId="{1F5620B8-A2D8-4568-B566-F0453A0D9167}"/>
          </ac:picMkLst>
        </pc:picChg>
        <pc:picChg chg="add del">
          <ac:chgData name="Annette Smith" userId="75eac1cfcc49d662" providerId="LiveId" clId="{45359DB7-0D21-4192-B806-E4BCE8143D03}" dt="2025-11-20T20:46:15.535" v="2125" actId="26606"/>
          <ac:picMkLst>
            <pc:docMk/>
            <pc:sldMk cId="261637906" sldId="261"/>
            <ac:picMk id="42" creationId="{4B61EBEC-D0CA-456C-98A6-EDA1AC9FB0D6}"/>
          </ac:picMkLst>
        </pc:picChg>
        <pc:picChg chg="add del">
          <ac:chgData name="Annette Smith" userId="75eac1cfcc49d662" providerId="LiveId" clId="{45359DB7-0D21-4192-B806-E4BCE8143D03}" dt="2025-11-20T20:47:06.832" v="2131" actId="26606"/>
          <ac:picMkLst>
            <pc:docMk/>
            <pc:sldMk cId="261637906" sldId="261"/>
            <ac:picMk id="51" creationId="{1F5620B8-A2D8-4568-B566-F0453A0D9167}"/>
          </ac:picMkLst>
        </pc:picChg>
        <pc:picChg chg="add">
          <ac:chgData name="Annette Smith" userId="75eac1cfcc49d662" providerId="LiveId" clId="{45359DB7-0D21-4192-B806-E4BCE8143D03}" dt="2025-11-20T20:47:06.832" v="2131" actId="26606"/>
          <ac:picMkLst>
            <pc:docMk/>
            <pc:sldMk cId="261637906" sldId="261"/>
            <ac:picMk id="66" creationId="{1F5620B8-A2D8-4568-B566-F0453A0D9167}"/>
          </ac:picMkLst>
        </pc:picChg>
        <pc:picChg chg="add">
          <ac:chgData name="Annette Smith" userId="75eac1cfcc49d662" providerId="LiveId" clId="{45359DB7-0D21-4192-B806-E4BCE8143D03}" dt="2025-11-20T20:47:06.832" v="2131" actId="26606"/>
          <ac:picMkLst>
            <pc:docMk/>
            <pc:sldMk cId="261637906" sldId="261"/>
            <ac:picMk id="78" creationId="{419FDB25-3050-4009-9806-3000DDD1C083}"/>
          </ac:picMkLst>
        </pc:picChg>
        <pc:cxnChg chg="add">
          <ac:chgData name="Annette Smith" userId="75eac1cfcc49d662" providerId="LiveId" clId="{45359DB7-0D21-4192-B806-E4BCE8143D03}" dt="2025-11-20T20:44:31.594" v="2118" actId="26606"/>
          <ac:cxnSpMkLst>
            <pc:docMk/>
            <pc:sldMk cId="261637906" sldId="261"/>
            <ac:cxnSpMk id="13" creationId="{1C7D2BA4-4B7A-4596-8BCC-5CF715423894}"/>
          </ac:cxnSpMkLst>
        </pc:cxnChg>
        <pc:cxnChg chg="add">
          <ac:chgData name="Annette Smith" userId="75eac1cfcc49d662" providerId="LiveId" clId="{45359DB7-0D21-4192-B806-E4BCE8143D03}" dt="2025-11-20T20:44:31.594" v="2118" actId="26606"/>
          <ac:cxnSpMkLst>
            <pc:docMk/>
            <pc:sldMk cId="261637906" sldId="261"/>
            <ac:cxnSpMk id="15" creationId="{4977F1E1-2B6F-4BB6-899F-67D8764D83C5}"/>
          </ac:cxnSpMkLst>
        </pc:cxnChg>
        <pc:cxnChg chg="add">
          <ac:chgData name="Annette Smith" userId="75eac1cfcc49d662" providerId="LiveId" clId="{45359DB7-0D21-4192-B806-E4BCE8143D03}" dt="2025-11-20T20:44:31.594" v="2118" actId="26606"/>
          <ac:cxnSpMkLst>
            <pc:docMk/>
            <pc:sldMk cId="261637906" sldId="261"/>
            <ac:cxnSpMk id="19" creationId="{65409EC7-69B1-45CC-8FB7-1964C1AB6720}"/>
          </ac:cxnSpMkLst>
        </pc:cxn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8190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2992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6062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57001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11/20/2025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1816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11/20/2025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2670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11/20/2025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500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02262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92C5EAEF-6478-4102-8F5D-A5FE9FC97ACB}" type="datetime1">
              <a:rPr lang="en-US" smtClean="0"/>
              <a:t>11/20/2025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718243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9403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07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11/20/2025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4326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disasteravoidanceexperts.com/how-speaker-bureaus-are-thriving-in-the-digital-era/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1CE580D1-F917-4567-AFB4-99AA9B52A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1F5620B8-A2D8-4568-B566-F0453A0D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1C7D2BA4-4B7A-4596-8BCC-5CF7154238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9D4B225-18E9-4C5B-94D8-2ABE6D16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Placeholder 8" descr="A person looking at a computer screen">
            <a:extLst>
              <a:ext uri="{FF2B5EF4-FFF2-40B4-BE49-F238E27FC236}">
                <a16:creationId xmlns:a16="http://schemas.microsoft.com/office/drawing/2014/main" id="{87EDCB23-D44D-613E-5C19-A0DAB9763D5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3333" r="-1" b="6308"/>
          <a:stretch>
            <a:fillRect/>
          </a:stretch>
        </p:blipFill>
        <p:spPr>
          <a:xfrm>
            <a:off x="305" y="0"/>
            <a:ext cx="12191695" cy="6857990"/>
          </a:xfrm>
          <a:prstGeom prst="rect">
            <a:avLst/>
          </a:prstGeom>
        </p:spPr>
      </p:pic>
      <p:sp>
        <p:nvSpPr>
          <p:cNvPr id="38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40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A9FB7D-75F7-356B-192B-5A13CD6A84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dirty="0"/>
              <a:t>Reflection on my report of challenges and opportunities in the digital era</a:t>
            </a:r>
            <a:br>
              <a:rPr lang="en-US" sz="2000" dirty="0"/>
            </a:br>
            <a:br>
              <a:rPr lang="en-US" sz="3000" dirty="0"/>
            </a:br>
            <a:endParaRPr lang="en-US" sz="3000" dirty="0"/>
          </a:p>
        </p:txBody>
      </p: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4C1A69-B1B6-58AF-42CC-7E52787B62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76636" y="729586"/>
            <a:ext cx="6085091" cy="4667309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Challenges students face…. 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Distraction and losing focus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Digital divide, low-income families struggle to buy essential studying equipment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Opportunities students face….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Learning in a diverse environment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Financial help to allow low-income families a chance to         achieve further education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dirty="0"/>
              <a:t>For every challenge, there is a solution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6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A30C708-3C8B-765A-573A-B9C21318D217}"/>
              </a:ext>
            </a:extLst>
          </p:cNvPr>
          <p:cNvSpPr txBox="1"/>
          <p:nvPr/>
        </p:nvSpPr>
        <p:spPr>
          <a:xfrm>
            <a:off x="9900988" y="6657945"/>
            <a:ext cx="2291012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4" tooltip="https://disasteravoidanceexperts.com/how-speaker-bureaus-are-thriving-in-the-digital-era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93824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B24601C3-8DD9-90F6-443C-86ABE3AE3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br>
              <a:rPr lang="en-GB" sz="2200"/>
            </a:br>
            <a:br>
              <a:rPr lang="en-GB" sz="2200"/>
            </a:br>
            <a:endParaRPr lang="en-GB" sz="220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7EA3E-CEB1-1068-4DFC-AC5C680114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81" y="2015732"/>
            <a:ext cx="4172212" cy="4112681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 searched google for an academic journal</a:t>
            </a:r>
          </a:p>
          <a:p>
            <a:r>
              <a:rPr lang="en-GB" dirty="0"/>
              <a:t>Performed CRAAP test</a:t>
            </a:r>
          </a:p>
          <a:p>
            <a:r>
              <a:rPr lang="en-GB" dirty="0"/>
              <a:t>Researched the references</a:t>
            </a:r>
          </a:p>
          <a:p>
            <a:r>
              <a:rPr lang="en-GB" dirty="0"/>
              <a:t>Found information relevant to the question</a:t>
            </a:r>
          </a:p>
          <a:p>
            <a:r>
              <a:rPr lang="en-GB" dirty="0"/>
              <a:t>I found researching references challenging</a:t>
            </a:r>
          </a:p>
          <a:p>
            <a:r>
              <a:rPr lang="en-GB" dirty="0"/>
              <a:t>This report broadened my mind to challenges students face</a:t>
            </a:r>
          </a:p>
        </p:txBody>
      </p:sp>
      <p:pic>
        <p:nvPicPr>
          <p:cNvPr id="23" name="Graphic 22" descr="Books">
            <a:extLst>
              <a:ext uri="{FF2B5EF4-FFF2-40B4-BE49-F238E27FC236}">
                <a16:creationId xmlns:a16="http://schemas.microsoft.com/office/drawing/2014/main" id="{4E870DAE-D94E-981A-F2C6-8D09918A7A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244251" y="805583"/>
            <a:ext cx="4660762" cy="4660762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16021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5" name="Rectangle 84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ngled shot of pen on a graph">
            <a:extLst>
              <a:ext uri="{FF2B5EF4-FFF2-40B4-BE49-F238E27FC236}">
                <a16:creationId xmlns:a16="http://schemas.microsoft.com/office/drawing/2014/main" id="{68C14985-0E81-C4F3-EFF1-981C7C929972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8861" r="-1" b="6867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87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89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1" name="Rectangle 90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ECF8CD-525E-DEAB-9382-A23A75E93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Planning my report</a:t>
            </a:r>
          </a:p>
        </p:txBody>
      </p:sp>
      <p:cxnSp>
        <p:nvCxnSpPr>
          <p:cNvPr id="93" name="Straight Connector 92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0A476B60-B783-98D7-D78A-CC749EA3BB2F}"/>
              </a:ext>
            </a:extLst>
          </p:cNvPr>
          <p:cNvSpPr txBox="1"/>
          <p:nvPr/>
        </p:nvSpPr>
        <p:spPr>
          <a:xfrm>
            <a:off x="4976636" y="1193800"/>
            <a:ext cx="6085091" cy="4699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I used word to draft my report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I used the correct references to the best of my ability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Referencing was the most difficult part for me</a:t>
            </a:r>
          </a:p>
        </p:txBody>
      </p:sp>
      <p:sp>
        <p:nvSpPr>
          <p:cNvPr id="95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6379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misty river">
            <a:extLst>
              <a:ext uri="{FF2B5EF4-FFF2-40B4-BE49-F238E27FC236}">
                <a16:creationId xmlns:a16="http://schemas.microsoft.com/office/drawing/2014/main" id="{59C6C2B5-E5BB-D93B-429D-7C4C0908AF4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13797" r="-1" b="1930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4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4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DF9381-4914-656F-9117-069E1527F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Reflection</a:t>
            </a:r>
            <a:br>
              <a:rPr lang="en-US"/>
            </a:br>
            <a:endParaRPr lang="en-US"/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5DD31449-7EC9-FCFE-5E1F-057ADA489947}"/>
              </a:ext>
            </a:extLst>
          </p:cNvPr>
          <p:cNvSpPr txBox="1"/>
          <p:nvPr/>
        </p:nvSpPr>
        <p:spPr>
          <a:xfrm>
            <a:off x="4976636" y="1193800"/>
            <a:ext cx="6085091" cy="469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I chose to cover both subjects as I can relate to both challenges and opportunities.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I researched challenges that students and myself have faced and used references to show I have researched myself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I researched opportunities and learnt about things I had not considered before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I used the pomodoro technique for this assignment as it’s the best technique for me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endParaRPr lang="en-US" dirty="0"/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The hardest part was learning how to use Harvard referencing and online library</a:t>
            </a:r>
          </a:p>
          <a:p>
            <a:pPr indent="-228600" defTabSz="9144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</a:pPr>
            <a:r>
              <a:rPr lang="en-US" dirty="0"/>
              <a:t>Had a study skills session for help with these challenges</a:t>
            </a:r>
          </a:p>
        </p:txBody>
      </p:sp>
      <p:sp>
        <p:nvSpPr>
          <p:cNvPr id="4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36074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CABCAE3-64FC-4149-819F-2C1812824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12FDCFE-9AD2-4D8A-8CBF-B3AA37EBF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BD463FC-4CA8-4FF4-85A3-AF9F4B98D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ECF35C3-8B44-4F4B-BD25-4C01823DB2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FA7AD0A-1871-4DF8-9235-F49D0513B9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6B04CFB-FAE5-47DD-9B3E-4E9BA7A89C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81ED7C-BCB1-3935-EEF2-3E8AADF661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301" y="2008045"/>
            <a:ext cx="2823919" cy="1335683"/>
          </a:xfrm>
        </p:spPr>
        <p:txBody>
          <a:bodyPr vert="horz" lIns="91440" tIns="45720" rIns="91440" bIns="0" rtlCol="0" anchor="b">
            <a:normAutofit/>
          </a:bodyPr>
          <a:lstStyle/>
          <a:p>
            <a:r>
              <a:rPr lang="en-US" sz="3600"/>
              <a:t>Proud</a:t>
            </a:r>
            <a:br>
              <a:rPr lang="en-US" sz="3600"/>
            </a:br>
            <a:endParaRPr lang="en-US" sz="360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E68D41B-9286-479F-9AB7-678C8E348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9301" y="3528543"/>
            <a:ext cx="2823919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8ACF89C-CFC3-4D68-B3C4-2BEFB7BBE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979389" y="482171"/>
            <a:ext cx="7560115" cy="5149101"/>
            <a:chOff x="3979389" y="482171"/>
            <a:chExt cx="7560115" cy="5149101"/>
          </a:xfrm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B770B7D-3C5C-4682-8DF0-20783592F3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79389" y="482171"/>
              <a:ext cx="7560115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A6893E11-7EC1-4EB6-A2A8-0B693F8FE5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92448" y="812507"/>
              <a:ext cx="692827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622F7FD7-8884-4FD5-95AB-0B5C6033A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5487" y="977965"/>
            <a:ext cx="6615582" cy="4135339"/>
          </a:xfrm>
          <a:prstGeom prst="rect">
            <a:avLst/>
          </a:prstGeom>
          <a:solidFill>
            <a:schemeClr val="bg1"/>
          </a:solidFill>
          <a:ln w="635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Person clapping hands">
            <a:extLst>
              <a:ext uri="{FF2B5EF4-FFF2-40B4-BE49-F238E27FC236}">
                <a16:creationId xmlns:a16="http://schemas.microsoft.com/office/drawing/2014/main" id="{0AD47F84-C5AB-152A-8D0B-1D6517D4B4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825" y="1116345"/>
            <a:ext cx="5792017" cy="3866172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16EFE474-4FE0-4E8F-8F09-5ED2C9E76A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CF8B8C81-54DC-4AF5-B682-3A2C70A6B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CDCB38E4-9F30-F0AD-B7AC-49601D127E2D}"/>
              </a:ext>
            </a:extLst>
          </p:cNvPr>
          <p:cNvSpPr txBox="1"/>
          <p:nvPr/>
        </p:nvSpPr>
        <p:spPr>
          <a:xfrm>
            <a:off x="659301" y="3877733"/>
            <a:ext cx="30660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After being out of education for over 30 years, I am proud to say I have completed an assignment</a:t>
            </a:r>
          </a:p>
        </p:txBody>
      </p:sp>
    </p:spTree>
    <p:extLst>
      <p:ext uri="{BB962C8B-B14F-4D97-AF65-F5344CB8AC3E}">
        <p14:creationId xmlns:p14="http://schemas.microsoft.com/office/powerpoint/2010/main" val="2562154861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89</TotalTime>
  <Words>244</Words>
  <Application>Microsoft Office PowerPoint</Application>
  <PresentationFormat>Widescreen</PresentationFormat>
  <Paragraphs>37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Gill Sans MT</vt:lpstr>
      <vt:lpstr>Gallery</vt:lpstr>
      <vt:lpstr>Reflection on my report of challenges and opportunities in the digital era  </vt:lpstr>
      <vt:lpstr>  </vt:lpstr>
      <vt:lpstr>Planning my report</vt:lpstr>
      <vt:lpstr>Reflection </vt:lpstr>
      <vt:lpstr>Proud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Annette Smith</dc:creator>
  <cp:lastModifiedBy>Annette Smith</cp:lastModifiedBy>
  <cp:revision>1</cp:revision>
  <dcterms:created xsi:type="dcterms:W3CDTF">2025-11-17T14:49:38Z</dcterms:created>
  <dcterms:modified xsi:type="dcterms:W3CDTF">2025-11-20T20:56:17Z</dcterms:modified>
</cp:coreProperties>
</file>