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notesMasterIdLst>
    <p:notesMasterId r:id="rId3"/>
  </p:notesMasterIdLst>
  <p:sldIdLst>
    <p:sldId id="256" r:id="rId2"/>
  </p:sldIdLst>
  <p:sldSz cx="17279938" cy="1296035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091" userDrawn="1">
          <p15:clr>
            <a:srgbClr val="A4A3A4"/>
          </p15:clr>
        </p15:guide>
        <p15:guide id="2" pos="8442"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1053" autoAdjust="0"/>
    <p:restoredTop sz="96395" autoAdjust="0"/>
  </p:normalViewPr>
  <p:slideViewPr>
    <p:cSldViewPr snapToGrid="0" showGuides="1">
      <p:cViewPr>
        <p:scale>
          <a:sx n="67" d="100"/>
          <a:sy n="67" d="100"/>
        </p:scale>
        <p:origin x="2232" y="-24"/>
      </p:cViewPr>
      <p:guideLst>
        <p:guide orient="horz" pos="4091"/>
        <p:guide pos="8442"/>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132" d="100"/>
          <a:sy n="132" d="100"/>
        </p:scale>
        <p:origin x="2080" y="168"/>
      </p:cViewPr>
      <p:guideLst/>
    </p:cSldViewPr>
  </p:notes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7675EE67-550B-7946-B4A5-01E82DFC3418}" type="datetimeFigureOut">
              <a:rPr lang="en-US" smtClean="0"/>
              <a:t>11/10/23</a:t>
            </a:fld>
            <a:endParaRPr lang="en-US"/>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B5C25A90-C1CF-034D-B1F0-8C7B3FE47930}" type="slidenum">
              <a:rPr lang="en-US" smtClean="0"/>
              <a:t>‹#›</a:t>
            </a:fld>
            <a:endParaRPr lang="en-US"/>
          </a:p>
        </p:txBody>
      </p:sp>
    </p:spTree>
    <p:extLst>
      <p:ext uri="{BB962C8B-B14F-4D97-AF65-F5344CB8AC3E}">
        <p14:creationId xmlns:p14="http://schemas.microsoft.com/office/powerpoint/2010/main" val="893501996"/>
      </p:ext>
    </p:extLst>
  </p:cSld>
  <p:clrMap bg1="lt1" tx1="dk1" bg2="lt2" tx2="dk2" accent1="accent1" accent2="accent2" accent3="accent3" accent4="accent4" accent5="accent5" accent6="accent6" hlink="hlink" folHlink="folHlink"/>
  <p:notesStyle>
    <a:lvl1pPr marL="0" algn="l" defTabSz="359984" rtl="0" eaLnBrk="1" latinLnBrk="0" hangingPunct="1">
      <a:defRPr sz="472" kern="1200">
        <a:solidFill>
          <a:schemeClr val="tx1"/>
        </a:solidFill>
        <a:latin typeface="+mn-lt"/>
        <a:ea typeface="+mn-ea"/>
        <a:cs typeface="+mn-cs"/>
      </a:defRPr>
    </a:lvl1pPr>
    <a:lvl2pPr marL="179993" algn="l" defTabSz="359984" rtl="0" eaLnBrk="1" latinLnBrk="0" hangingPunct="1">
      <a:defRPr sz="472" kern="1200">
        <a:solidFill>
          <a:schemeClr val="tx1"/>
        </a:solidFill>
        <a:latin typeface="+mn-lt"/>
        <a:ea typeface="+mn-ea"/>
        <a:cs typeface="+mn-cs"/>
      </a:defRPr>
    </a:lvl2pPr>
    <a:lvl3pPr marL="359984" algn="l" defTabSz="359984" rtl="0" eaLnBrk="1" latinLnBrk="0" hangingPunct="1">
      <a:defRPr sz="472" kern="1200">
        <a:solidFill>
          <a:schemeClr val="tx1"/>
        </a:solidFill>
        <a:latin typeface="+mn-lt"/>
        <a:ea typeface="+mn-ea"/>
        <a:cs typeface="+mn-cs"/>
      </a:defRPr>
    </a:lvl3pPr>
    <a:lvl4pPr marL="539976" algn="l" defTabSz="359984" rtl="0" eaLnBrk="1" latinLnBrk="0" hangingPunct="1">
      <a:defRPr sz="472" kern="1200">
        <a:solidFill>
          <a:schemeClr val="tx1"/>
        </a:solidFill>
        <a:latin typeface="+mn-lt"/>
        <a:ea typeface="+mn-ea"/>
        <a:cs typeface="+mn-cs"/>
      </a:defRPr>
    </a:lvl4pPr>
    <a:lvl5pPr marL="719969" algn="l" defTabSz="359984" rtl="0" eaLnBrk="1" latinLnBrk="0" hangingPunct="1">
      <a:defRPr sz="472" kern="1200">
        <a:solidFill>
          <a:schemeClr val="tx1"/>
        </a:solidFill>
        <a:latin typeface="+mn-lt"/>
        <a:ea typeface="+mn-ea"/>
        <a:cs typeface="+mn-cs"/>
      </a:defRPr>
    </a:lvl5pPr>
    <a:lvl6pPr marL="899961" algn="l" defTabSz="359984" rtl="0" eaLnBrk="1" latinLnBrk="0" hangingPunct="1">
      <a:defRPr sz="472" kern="1200">
        <a:solidFill>
          <a:schemeClr val="tx1"/>
        </a:solidFill>
        <a:latin typeface="+mn-lt"/>
        <a:ea typeface="+mn-ea"/>
        <a:cs typeface="+mn-cs"/>
      </a:defRPr>
    </a:lvl6pPr>
    <a:lvl7pPr marL="1079953" algn="l" defTabSz="359984" rtl="0" eaLnBrk="1" latinLnBrk="0" hangingPunct="1">
      <a:defRPr sz="472" kern="1200">
        <a:solidFill>
          <a:schemeClr val="tx1"/>
        </a:solidFill>
        <a:latin typeface="+mn-lt"/>
        <a:ea typeface="+mn-ea"/>
        <a:cs typeface="+mn-cs"/>
      </a:defRPr>
    </a:lvl7pPr>
    <a:lvl8pPr marL="1259945" algn="l" defTabSz="359984" rtl="0" eaLnBrk="1" latinLnBrk="0" hangingPunct="1">
      <a:defRPr sz="472" kern="1200">
        <a:solidFill>
          <a:schemeClr val="tx1"/>
        </a:solidFill>
        <a:latin typeface="+mn-lt"/>
        <a:ea typeface="+mn-ea"/>
        <a:cs typeface="+mn-cs"/>
      </a:defRPr>
    </a:lvl8pPr>
    <a:lvl9pPr marL="1439937" algn="l" defTabSz="359984" rtl="0" eaLnBrk="1" latinLnBrk="0" hangingPunct="1">
      <a:defRPr sz="472"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5C25A90-C1CF-034D-B1F0-8C7B3FE47930}" type="slidenum">
              <a:rPr lang="en-US" smtClean="0"/>
              <a:t>1</a:t>
            </a:fld>
            <a:endParaRPr lang="en-US"/>
          </a:p>
        </p:txBody>
      </p:sp>
    </p:spTree>
    <p:extLst>
      <p:ext uri="{BB962C8B-B14F-4D97-AF65-F5344CB8AC3E}">
        <p14:creationId xmlns:p14="http://schemas.microsoft.com/office/powerpoint/2010/main" val="3887961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95996" y="2121058"/>
            <a:ext cx="14687947" cy="4512122"/>
          </a:xfrm>
        </p:spPr>
        <p:txBody>
          <a:bodyPr anchor="b"/>
          <a:lstStyle>
            <a:lvl1pPr algn="ctr">
              <a:defRPr sz="11339"/>
            </a:lvl1pPr>
          </a:lstStyle>
          <a:p>
            <a:r>
              <a:rPr lang="en-GB"/>
              <a:t>Click to edit Master title style</a:t>
            </a:r>
            <a:endParaRPr lang="en-US" dirty="0"/>
          </a:p>
        </p:txBody>
      </p:sp>
      <p:sp>
        <p:nvSpPr>
          <p:cNvPr id="3" name="Subtitle 2"/>
          <p:cNvSpPr>
            <a:spLocks noGrp="1"/>
          </p:cNvSpPr>
          <p:nvPr>
            <p:ph type="subTitle" idx="1"/>
          </p:nvPr>
        </p:nvSpPr>
        <p:spPr>
          <a:xfrm>
            <a:off x="2159992" y="6807185"/>
            <a:ext cx="12959954" cy="3129084"/>
          </a:xfrm>
        </p:spPr>
        <p:txBody>
          <a:bodyPr/>
          <a:lstStyle>
            <a:lvl1pPr marL="0" indent="0" algn="ctr">
              <a:buNone/>
              <a:defRPr sz="4536"/>
            </a:lvl1pPr>
            <a:lvl2pPr marL="864017" indent="0" algn="ctr">
              <a:buNone/>
              <a:defRPr sz="3780"/>
            </a:lvl2pPr>
            <a:lvl3pPr marL="1728033" indent="0" algn="ctr">
              <a:buNone/>
              <a:defRPr sz="3402"/>
            </a:lvl3pPr>
            <a:lvl4pPr marL="2592050" indent="0" algn="ctr">
              <a:buNone/>
              <a:defRPr sz="3024"/>
            </a:lvl4pPr>
            <a:lvl5pPr marL="3456066" indent="0" algn="ctr">
              <a:buNone/>
              <a:defRPr sz="3024"/>
            </a:lvl5pPr>
            <a:lvl6pPr marL="4320083" indent="0" algn="ctr">
              <a:buNone/>
              <a:defRPr sz="3024"/>
            </a:lvl6pPr>
            <a:lvl7pPr marL="5184099" indent="0" algn="ctr">
              <a:buNone/>
              <a:defRPr sz="3024"/>
            </a:lvl7pPr>
            <a:lvl8pPr marL="6048116" indent="0" algn="ctr">
              <a:buNone/>
              <a:defRPr sz="3024"/>
            </a:lvl8pPr>
            <a:lvl9pPr marL="6912132" indent="0" algn="ctr">
              <a:buNone/>
              <a:defRPr sz="3024"/>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2B5FEA1-9FFD-45CB-BE11-141715DA6EAF}" type="datetimeFigureOut">
              <a:rPr lang="en-IN" smtClean="0"/>
              <a:t>10/11/23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27008F-20F4-4846-8636-8B848A054FA0}" type="slidenum">
              <a:rPr lang="en-IN" smtClean="0"/>
              <a:t>‹#›</a:t>
            </a:fld>
            <a:endParaRPr lang="en-IN"/>
          </a:p>
        </p:txBody>
      </p:sp>
    </p:spTree>
    <p:extLst>
      <p:ext uri="{BB962C8B-B14F-4D97-AF65-F5344CB8AC3E}">
        <p14:creationId xmlns:p14="http://schemas.microsoft.com/office/powerpoint/2010/main" val="3516354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B5FEA1-9FFD-45CB-BE11-141715DA6EAF}" type="datetimeFigureOut">
              <a:rPr lang="en-IN" smtClean="0"/>
              <a:t>10/11/23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27008F-20F4-4846-8636-8B848A054FA0}" type="slidenum">
              <a:rPr lang="en-IN" smtClean="0"/>
              <a:t>‹#›</a:t>
            </a:fld>
            <a:endParaRPr lang="en-IN"/>
          </a:p>
        </p:txBody>
      </p:sp>
    </p:spTree>
    <p:extLst>
      <p:ext uri="{BB962C8B-B14F-4D97-AF65-F5344CB8AC3E}">
        <p14:creationId xmlns:p14="http://schemas.microsoft.com/office/powerpoint/2010/main" val="3529050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78996" y="3231091"/>
            <a:ext cx="14903947" cy="5391145"/>
          </a:xfrm>
        </p:spPr>
        <p:txBody>
          <a:bodyPr anchor="b"/>
          <a:lstStyle>
            <a:lvl1pPr>
              <a:defRPr sz="11339"/>
            </a:lvl1pPr>
          </a:lstStyle>
          <a:p>
            <a:r>
              <a:rPr lang="en-GB"/>
              <a:t>Click to edit Master title style</a:t>
            </a:r>
            <a:endParaRPr lang="en-US" dirty="0"/>
          </a:p>
        </p:txBody>
      </p:sp>
      <p:sp>
        <p:nvSpPr>
          <p:cNvPr id="3" name="Text Placeholder 2"/>
          <p:cNvSpPr>
            <a:spLocks noGrp="1"/>
          </p:cNvSpPr>
          <p:nvPr>
            <p:ph type="body" idx="1"/>
          </p:nvPr>
        </p:nvSpPr>
        <p:spPr>
          <a:xfrm>
            <a:off x="1178996" y="8673238"/>
            <a:ext cx="14903947" cy="2835076"/>
          </a:xfrm>
        </p:spPr>
        <p:txBody>
          <a:bodyPr/>
          <a:lstStyle>
            <a:lvl1pPr marL="0" indent="0">
              <a:buNone/>
              <a:defRPr sz="4536">
                <a:solidFill>
                  <a:schemeClr val="tx1"/>
                </a:solidFill>
              </a:defRPr>
            </a:lvl1pPr>
            <a:lvl2pPr marL="864017" indent="0">
              <a:buNone/>
              <a:defRPr sz="3780">
                <a:solidFill>
                  <a:schemeClr val="tx1">
                    <a:tint val="75000"/>
                  </a:schemeClr>
                </a:solidFill>
              </a:defRPr>
            </a:lvl2pPr>
            <a:lvl3pPr marL="1728033" indent="0">
              <a:buNone/>
              <a:defRPr sz="3402">
                <a:solidFill>
                  <a:schemeClr val="tx1">
                    <a:tint val="75000"/>
                  </a:schemeClr>
                </a:solidFill>
              </a:defRPr>
            </a:lvl3pPr>
            <a:lvl4pPr marL="2592050" indent="0">
              <a:buNone/>
              <a:defRPr sz="3024">
                <a:solidFill>
                  <a:schemeClr val="tx1">
                    <a:tint val="75000"/>
                  </a:schemeClr>
                </a:solidFill>
              </a:defRPr>
            </a:lvl4pPr>
            <a:lvl5pPr marL="3456066" indent="0">
              <a:buNone/>
              <a:defRPr sz="3024">
                <a:solidFill>
                  <a:schemeClr val="tx1">
                    <a:tint val="75000"/>
                  </a:schemeClr>
                </a:solidFill>
              </a:defRPr>
            </a:lvl5pPr>
            <a:lvl6pPr marL="4320083" indent="0">
              <a:buNone/>
              <a:defRPr sz="3024">
                <a:solidFill>
                  <a:schemeClr val="tx1">
                    <a:tint val="75000"/>
                  </a:schemeClr>
                </a:solidFill>
              </a:defRPr>
            </a:lvl6pPr>
            <a:lvl7pPr marL="5184099" indent="0">
              <a:buNone/>
              <a:defRPr sz="3024">
                <a:solidFill>
                  <a:schemeClr val="tx1">
                    <a:tint val="75000"/>
                  </a:schemeClr>
                </a:solidFill>
              </a:defRPr>
            </a:lvl7pPr>
            <a:lvl8pPr marL="6048116" indent="0">
              <a:buNone/>
              <a:defRPr sz="3024">
                <a:solidFill>
                  <a:schemeClr val="tx1">
                    <a:tint val="75000"/>
                  </a:schemeClr>
                </a:solidFill>
              </a:defRPr>
            </a:lvl8pPr>
            <a:lvl9pPr marL="6912132" indent="0">
              <a:buNone/>
              <a:defRPr sz="302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2B5FEA1-9FFD-45CB-BE11-141715DA6EAF}" type="datetimeFigureOut">
              <a:rPr lang="en-IN" smtClean="0"/>
              <a:t>10/11/23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27008F-20F4-4846-8636-8B848A054FA0}" type="slidenum">
              <a:rPr lang="en-IN" smtClean="0"/>
              <a:t>‹#›</a:t>
            </a:fld>
            <a:endParaRPr lang="en-IN"/>
          </a:p>
        </p:txBody>
      </p:sp>
    </p:spTree>
    <p:extLst>
      <p:ext uri="{BB962C8B-B14F-4D97-AF65-F5344CB8AC3E}">
        <p14:creationId xmlns:p14="http://schemas.microsoft.com/office/powerpoint/2010/main" val="2066257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87996" y="3450093"/>
            <a:ext cx="7343974" cy="82232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8747968" y="3450093"/>
            <a:ext cx="7343974" cy="82232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2B5FEA1-9FFD-45CB-BE11-141715DA6EAF}" type="datetimeFigureOut">
              <a:rPr lang="en-IN" smtClean="0"/>
              <a:t>10/11/23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327008F-20F4-4846-8636-8B848A054FA0}" type="slidenum">
              <a:rPr lang="en-IN" smtClean="0"/>
              <a:t>‹#›</a:t>
            </a:fld>
            <a:endParaRPr lang="en-IN"/>
          </a:p>
        </p:txBody>
      </p:sp>
    </p:spTree>
    <p:extLst>
      <p:ext uri="{BB962C8B-B14F-4D97-AF65-F5344CB8AC3E}">
        <p14:creationId xmlns:p14="http://schemas.microsoft.com/office/powerpoint/2010/main" val="2349124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90246" y="690021"/>
            <a:ext cx="14903947" cy="250506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90248" y="3177087"/>
            <a:ext cx="7310223" cy="1557041"/>
          </a:xfrm>
        </p:spPr>
        <p:txBody>
          <a:bodyPr anchor="b"/>
          <a:lstStyle>
            <a:lvl1pPr marL="0" indent="0">
              <a:buNone/>
              <a:defRPr sz="4536" b="1"/>
            </a:lvl1pPr>
            <a:lvl2pPr marL="864017" indent="0">
              <a:buNone/>
              <a:defRPr sz="3780" b="1"/>
            </a:lvl2pPr>
            <a:lvl3pPr marL="1728033" indent="0">
              <a:buNone/>
              <a:defRPr sz="3402" b="1"/>
            </a:lvl3pPr>
            <a:lvl4pPr marL="2592050" indent="0">
              <a:buNone/>
              <a:defRPr sz="3024" b="1"/>
            </a:lvl4pPr>
            <a:lvl5pPr marL="3456066" indent="0">
              <a:buNone/>
              <a:defRPr sz="3024" b="1"/>
            </a:lvl5pPr>
            <a:lvl6pPr marL="4320083" indent="0">
              <a:buNone/>
              <a:defRPr sz="3024" b="1"/>
            </a:lvl6pPr>
            <a:lvl7pPr marL="5184099" indent="0">
              <a:buNone/>
              <a:defRPr sz="3024" b="1"/>
            </a:lvl7pPr>
            <a:lvl8pPr marL="6048116" indent="0">
              <a:buNone/>
              <a:defRPr sz="3024" b="1"/>
            </a:lvl8pPr>
            <a:lvl9pPr marL="6912132" indent="0">
              <a:buNone/>
              <a:defRPr sz="3024" b="1"/>
            </a:lvl9pPr>
          </a:lstStyle>
          <a:p>
            <a:pPr lvl="0"/>
            <a:r>
              <a:rPr lang="en-GB"/>
              <a:t>Click to edit Master text styles</a:t>
            </a:r>
          </a:p>
        </p:txBody>
      </p:sp>
      <p:sp>
        <p:nvSpPr>
          <p:cNvPr id="4" name="Content Placeholder 3"/>
          <p:cNvSpPr>
            <a:spLocks noGrp="1"/>
          </p:cNvSpPr>
          <p:nvPr>
            <p:ph sz="half" idx="2"/>
          </p:nvPr>
        </p:nvSpPr>
        <p:spPr>
          <a:xfrm>
            <a:off x="1190248" y="4734128"/>
            <a:ext cx="7310223" cy="6963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8747970" y="3177087"/>
            <a:ext cx="7346224" cy="1557041"/>
          </a:xfrm>
        </p:spPr>
        <p:txBody>
          <a:bodyPr anchor="b"/>
          <a:lstStyle>
            <a:lvl1pPr marL="0" indent="0">
              <a:buNone/>
              <a:defRPr sz="4536" b="1"/>
            </a:lvl1pPr>
            <a:lvl2pPr marL="864017" indent="0">
              <a:buNone/>
              <a:defRPr sz="3780" b="1"/>
            </a:lvl2pPr>
            <a:lvl3pPr marL="1728033" indent="0">
              <a:buNone/>
              <a:defRPr sz="3402" b="1"/>
            </a:lvl3pPr>
            <a:lvl4pPr marL="2592050" indent="0">
              <a:buNone/>
              <a:defRPr sz="3024" b="1"/>
            </a:lvl4pPr>
            <a:lvl5pPr marL="3456066" indent="0">
              <a:buNone/>
              <a:defRPr sz="3024" b="1"/>
            </a:lvl5pPr>
            <a:lvl6pPr marL="4320083" indent="0">
              <a:buNone/>
              <a:defRPr sz="3024" b="1"/>
            </a:lvl6pPr>
            <a:lvl7pPr marL="5184099" indent="0">
              <a:buNone/>
              <a:defRPr sz="3024" b="1"/>
            </a:lvl7pPr>
            <a:lvl8pPr marL="6048116" indent="0">
              <a:buNone/>
              <a:defRPr sz="3024" b="1"/>
            </a:lvl8pPr>
            <a:lvl9pPr marL="6912132" indent="0">
              <a:buNone/>
              <a:defRPr sz="3024" b="1"/>
            </a:lvl9pPr>
          </a:lstStyle>
          <a:p>
            <a:pPr lvl="0"/>
            <a:r>
              <a:rPr lang="en-GB"/>
              <a:t>Click to edit Master text styles</a:t>
            </a:r>
          </a:p>
        </p:txBody>
      </p:sp>
      <p:sp>
        <p:nvSpPr>
          <p:cNvPr id="6" name="Content Placeholder 5"/>
          <p:cNvSpPr>
            <a:spLocks noGrp="1"/>
          </p:cNvSpPr>
          <p:nvPr>
            <p:ph sz="quarter" idx="4"/>
          </p:nvPr>
        </p:nvSpPr>
        <p:spPr>
          <a:xfrm>
            <a:off x="8747970" y="4734128"/>
            <a:ext cx="7346224" cy="6963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B5FEA1-9FFD-45CB-BE11-141715DA6EAF}" type="datetimeFigureOut">
              <a:rPr lang="en-IN" smtClean="0"/>
              <a:t>10/11/23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327008F-20F4-4846-8636-8B848A054FA0}" type="slidenum">
              <a:rPr lang="en-IN" smtClean="0"/>
              <a:t>‹#›</a:t>
            </a:fld>
            <a:endParaRPr lang="en-IN"/>
          </a:p>
        </p:txBody>
      </p:sp>
    </p:spTree>
    <p:extLst>
      <p:ext uri="{BB962C8B-B14F-4D97-AF65-F5344CB8AC3E}">
        <p14:creationId xmlns:p14="http://schemas.microsoft.com/office/powerpoint/2010/main" val="2317249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2B5FEA1-9FFD-45CB-BE11-141715DA6EAF}" type="datetimeFigureOut">
              <a:rPr lang="en-IN" smtClean="0"/>
              <a:t>10/11/23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327008F-20F4-4846-8636-8B848A054FA0}" type="slidenum">
              <a:rPr lang="en-IN" smtClean="0"/>
              <a:t>‹#›</a:t>
            </a:fld>
            <a:endParaRPr lang="en-IN"/>
          </a:p>
        </p:txBody>
      </p:sp>
    </p:spTree>
    <p:extLst>
      <p:ext uri="{BB962C8B-B14F-4D97-AF65-F5344CB8AC3E}">
        <p14:creationId xmlns:p14="http://schemas.microsoft.com/office/powerpoint/2010/main" val="2765179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11/10/23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902104971"/>
      </p:ext>
    </p:extLst>
  </p:cSld>
  <p:clrMapOvr>
    <a:masterClrMapping/>
  </p:clrMapOvr>
  <p:extLst>
    <p:ext uri="{DCECCB84-F9BA-43D5-87BE-67443E8EF086}">
      <p15:sldGuideLst xmlns:p15="http://schemas.microsoft.com/office/powerpoint/2012/main">
        <p15:guide id="1" orient="horz" pos="4082">
          <p15:clr>
            <a:srgbClr val="FBAE40"/>
          </p15:clr>
        </p15:guide>
        <p15:guide id="2" pos="5443">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0246" y="864023"/>
            <a:ext cx="5573230" cy="3024082"/>
          </a:xfrm>
        </p:spPr>
        <p:txBody>
          <a:bodyPr anchor="b"/>
          <a:lstStyle>
            <a:lvl1pPr>
              <a:defRPr sz="6047"/>
            </a:lvl1pPr>
          </a:lstStyle>
          <a:p>
            <a:r>
              <a:rPr lang="en-GB"/>
              <a:t>Click to edit Master title style</a:t>
            </a:r>
            <a:endParaRPr lang="en-US" dirty="0"/>
          </a:p>
        </p:txBody>
      </p:sp>
      <p:sp>
        <p:nvSpPr>
          <p:cNvPr id="3" name="Content Placeholder 2"/>
          <p:cNvSpPr>
            <a:spLocks noGrp="1"/>
          </p:cNvSpPr>
          <p:nvPr>
            <p:ph idx="1"/>
          </p:nvPr>
        </p:nvSpPr>
        <p:spPr>
          <a:xfrm>
            <a:off x="7346224" y="1866053"/>
            <a:ext cx="8747969" cy="9210249"/>
          </a:xfrm>
        </p:spPr>
        <p:txBody>
          <a:bodyPr/>
          <a:lstStyle>
            <a:lvl1pPr>
              <a:defRPr sz="6047"/>
            </a:lvl1pPr>
            <a:lvl2pPr>
              <a:defRPr sz="5291"/>
            </a:lvl2pPr>
            <a:lvl3pPr>
              <a:defRPr sz="4536"/>
            </a:lvl3pPr>
            <a:lvl4pPr>
              <a:defRPr sz="3780"/>
            </a:lvl4pPr>
            <a:lvl5pPr>
              <a:defRPr sz="3780"/>
            </a:lvl5pPr>
            <a:lvl6pPr>
              <a:defRPr sz="3780"/>
            </a:lvl6pPr>
            <a:lvl7pPr>
              <a:defRPr sz="3780"/>
            </a:lvl7pPr>
            <a:lvl8pPr>
              <a:defRPr sz="3780"/>
            </a:lvl8pPr>
            <a:lvl9pPr>
              <a:defRPr sz="378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90246" y="3888105"/>
            <a:ext cx="5573230" cy="7203195"/>
          </a:xfrm>
        </p:spPr>
        <p:txBody>
          <a:bodyPr/>
          <a:lstStyle>
            <a:lvl1pPr marL="0" indent="0">
              <a:buNone/>
              <a:defRPr sz="3024"/>
            </a:lvl1pPr>
            <a:lvl2pPr marL="864017" indent="0">
              <a:buNone/>
              <a:defRPr sz="2646"/>
            </a:lvl2pPr>
            <a:lvl3pPr marL="1728033" indent="0">
              <a:buNone/>
              <a:defRPr sz="2268"/>
            </a:lvl3pPr>
            <a:lvl4pPr marL="2592050" indent="0">
              <a:buNone/>
              <a:defRPr sz="1890"/>
            </a:lvl4pPr>
            <a:lvl5pPr marL="3456066" indent="0">
              <a:buNone/>
              <a:defRPr sz="1890"/>
            </a:lvl5pPr>
            <a:lvl6pPr marL="4320083" indent="0">
              <a:buNone/>
              <a:defRPr sz="1890"/>
            </a:lvl6pPr>
            <a:lvl7pPr marL="5184099" indent="0">
              <a:buNone/>
              <a:defRPr sz="1890"/>
            </a:lvl7pPr>
            <a:lvl8pPr marL="6048116" indent="0">
              <a:buNone/>
              <a:defRPr sz="1890"/>
            </a:lvl8pPr>
            <a:lvl9pPr marL="6912132" indent="0">
              <a:buNone/>
              <a:defRPr sz="1890"/>
            </a:lvl9pPr>
          </a:lstStyle>
          <a:p>
            <a:pPr lvl="0"/>
            <a:r>
              <a:rPr lang="en-GB"/>
              <a:t>Click to edit Master text styles</a:t>
            </a:r>
          </a:p>
        </p:txBody>
      </p:sp>
      <p:sp>
        <p:nvSpPr>
          <p:cNvPr id="5" name="Date Placeholder 4"/>
          <p:cNvSpPr>
            <a:spLocks noGrp="1"/>
          </p:cNvSpPr>
          <p:nvPr>
            <p:ph type="dt" sz="half" idx="10"/>
          </p:nvPr>
        </p:nvSpPr>
        <p:spPr/>
        <p:txBody>
          <a:bodyPr/>
          <a:lstStyle/>
          <a:p>
            <a:fld id="{82B5FEA1-9FFD-45CB-BE11-141715DA6EAF}" type="datetimeFigureOut">
              <a:rPr lang="en-IN" smtClean="0"/>
              <a:t>10/11/23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327008F-20F4-4846-8636-8B848A054FA0}" type="slidenum">
              <a:rPr lang="en-IN" smtClean="0"/>
              <a:t>‹#›</a:t>
            </a:fld>
            <a:endParaRPr lang="en-IN"/>
          </a:p>
        </p:txBody>
      </p:sp>
    </p:spTree>
    <p:extLst>
      <p:ext uri="{BB962C8B-B14F-4D97-AF65-F5344CB8AC3E}">
        <p14:creationId xmlns:p14="http://schemas.microsoft.com/office/powerpoint/2010/main" val="3070193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0246" y="864023"/>
            <a:ext cx="5573230" cy="3024082"/>
          </a:xfrm>
        </p:spPr>
        <p:txBody>
          <a:bodyPr anchor="b"/>
          <a:lstStyle>
            <a:lvl1pPr>
              <a:defRPr sz="6047"/>
            </a:lvl1pPr>
          </a:lstStyle>
          <a:p>
            <a:r>
              <a:rPr lang="en-GB"/>
              <a:t>Click to edit Master title style</a:t>
            </a:r>
            <a:endParaRPr lang="en-US" dirty="0"/>
          </a:p>
        </p:txBody>
      </p:sp>
      <p:sp>
        <p:nvSpPr>
          <p:cNvPr id="3" name="Picture Placeholder 2"/>
          <p:cNvSpPr>
            <a:spLocks noGrp="1" noChangeAspect="1"/>
          </p:cNvSpPr>
          <p:nvPr>
            <p:ph type="pic" idx="1"/>
          </p:nvPr>
        </p:nvSpPr>
        <p:spPr>
          <a:xfrm>
            <a:off x="7346224" y="1866053"/>
            <a:ext cx="8747969" cy="9210249"/>
          </a:xfrm>
        </p:spPr>
        <p:txBody>
          <a:bodyPr anchor="t"/>
          <a:lstStyle>
            <a:lvl1pPr marL="0" indent="0">
              <a:buNone/>
              <a:defRPr sz="6047"/>
            </a:lvl1pPr>
            <a:lvl2pPr marL="864017" indent="0">
              <a:buNone/>
              <a:defRPr sz="5291"/>
            </a:lvl2pPr>
            <a:lvl3pPr marL="1728033" indent="0">
              <a:buNone/>
              <a:defRPr sz="4536"/>
            </a:lvl3pPr>
            <a:lvl4pPr marL="2592050" indent="0">
              <a:buNone/>
              <a:defRPr sz="3780"/>
            </a:lvl4pPr>
            <a:lvl5pPr marL="3456066" indent="0">
              <a:buNone/>
              <a:defRPr sz="3780"/>
            </a:lvl5pPr>
            <a:lvl6pPr marL="4320083" indent="0">
              <a:buNone/>
              <a:defRPr sz="3780"/>
            </a:lvl6pPr>
            <a:lvl7pPr marL="5184099" indent="0">
              <a:buNone/>
              <a:defRPr sz="3780"/>
            </a:lvl7pPr>
            <a:lvl8pPr marL="6048116" indent="0">
              <a:buNone/>
              <a:defRPr sz="3780"/>
            </a:lvl8pPr>
            <a:lvl9pPr marL="6912132" indent="0">
              <a:buNone/>
              <a:defRPr sz="3780"/>
            </a:lvl9pPr>
          </a:lstStyle>
          <a:p>
            <a:r>
              <a:rPr lang="en-GB"/>
              <a:t>Click icon to add picture</a:t>
            </a:r>
            <a:endParaRPr lang="en-US"/>
          </a:p>
        </p:txBody>
      </p:sp>
      <p:sp>
        <p:nvSpPr>
          <p:cNvPr id="4" name="Text Placeholder 3"/>
          <p:cNvSpPr>
            <a:spLocks noGrp="1"/>
          </p:cNvSpPr>
          <p:nvPr>
            <p:ph type="body" sz="half" idx="2"/>
          </p:nvPr>
        </p:nvSpPr>
        <p:spPr>
          <a:xfrm>
            <a:off x="1190246" y="3888105"/>
            <a:ext cx="5573230" cy="7203195"/>
          </a:xfrm>
        </p:spPr>
        <p:txBody>
          <a:bodyPr/>
          <a:lstStyle>
            <a:lvl1pPr marL="0" indent="0">
              <a:buNone/>
              <a:defRPr sz="3024"/>
            </a:lvl1pPr>
            <a:lvl2pPr marL="864017" indent="0">
              <a:buNone/>
              <a:defRPr sz="2646"/>
            </a:lvl2pPr>
            <a:lvl3pPr marL="1728033" indent="0">
              <a:buNone/>
              <a:defRPr sz="2268"/>
            </a:lvl3pPr>
            <a:lvl4pPr marL="2592050" indent="0">
              <a:buNone/>
              <a:defRPr sz="1890"/>
            </a:lvl4pPr>
            <a:lvl5pPr marL="3456066" indent="0">
              <a:buNone/>
              <a:defRPr sz="1890"/>
            </a:lvl5pPr>
            <a:lvl6pPr marL="4320083" indent="0">
              <a:buNone/>
              <a:defRPr sz="1890"/>
            </a:lvl6pPr>
            <a:lvl7pPr marL="5184099" indent="0">
              <a:buNone/>
              <a:defRPr sz="1890"/>
            </a:lvl7pPr>
            <a:lvl8pPr marL="6048116" indent="0">
              <a:buNone/>
              <a:defRPr sz="1890"/>
            </a:lvl8pPr>
            <a:lvl9pPr marL="6912132" indent="0">
              <a:buNone/>
              <a:defRPr sz="1890"/>
            </a:lvl9pPr>
          </a:lstStyle>
          <a:p>
            <a:pPr lvl="0"/>
            <a:r>
              <a:rPr lang="en-GB"/>
              <a:t>Click to edit Master text styles</a:t>
            </a:r>
          </a:p>
        </p:txBody>
      </p:sp>
      <p:sp>
        <p:nvSpPr>
          <p:cNvPr id="5" name="Date Placeholder 4"/>
          <p:cNvSpPr>
            <a:spLocks noGrp="1"/>
          </p:cNvSpPr>
          <p:nvPr>
            <p:ph type="dt" sz="half" idx="10"/>
          </p:nvPr>
        </p:nvSpPr>
        <p:spPr/>
        <p:txBody>
          <a:bodyPr/>
          <a:lstStyle/>
          <a:p>
            <a:fld id="{82B5FEA1-9FFD-45CB-BE11-141715DA6EAF}" type="datetimeFigureOut">
              <a:rPr lang="en-IN" smtClean="0"/>
              <a:t>10/11/23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327008F-20F4-4846-8636-8B848A054FA0}" type="slidenum">
              <a:rPr lang="en-IN" smtClean="0"/>
              <a:t>‹#›</a:t>
            </a:fld>
            <a:endParaRPr lang="en-IN"/>
          </a:p>
        </p:txBody>
      </p:sp>
    </p:spTree>
    <p:extLst>
      <p:ext uri="{BB962C8B-B14F-4D97-AF65-F5344CB8AC3E}">
        <p14:creationId xmlns:p14="http://schemas.microsoft.com/office/powerpoint/2010/main" val="3693263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B5FEA1-9FFD-45CB-BE11-141715DA6EAF}" type="datetimeFigureOut">
              <a:rPr lang="en-IN" smtClean="0"/>
              <a:t>10/11/23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27008F-20F4-4846-8636-8B848A054FA0}" type="slidenum">
              <a:rPr lang="en-IN" smtClean="0"/>
              <a:t>‹#›</a:t>
            </a:fld>
            <a:endParaRPr lang="en-IN"/>
          </a:p>
        </p:txBody>
      </p:sp>
    </p:spTree>
    <p:extLst>
      <p:ext uri="{BB962C8B-B14F-4D97-AF65-F5344CB8AC3E}">
        <p14:creationId xmlns:p14="http://schemas.microsoft.com/office/powerpoint/2010/main" val="1719899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365956" y="690018"/>
            <a:ext cx="3725987" cy="109832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87997" y="690018"/>
            <a:ext cx="10961961" cy="1098329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B5FEA1-9FFD-45CB-BE11-141715DA6EAF}" type="datetimeFigureOut">
              <a:rPr lang="en-IN" smtClean="0"/>
              <a:t>10/11/23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27008F-20F4-4846-8636-8B848A054FA0}" type="slidenum">
              <a:rPr lang="en-IN" smtClean="0"/>
              <a:t>‹#›</a:t>
            </a:fld>
            <a:endParaRPr lang="en-IN"/>
          </a:p>
        </p:txBody>
      </p:sp>
    </p:spTree>
    <p:extLst>
      <p:ext uri="{BB962C8B-B14F-4D97-AF65-F5344CB8AC3E}">
        <p14:creationId xmlns:p14="http://schemas.microsoft.com/office/powerpoint/2010/main" val="8546834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Blank">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8A2106C-AE3D-2478-EE9A-9CA1884645A6}"/>
              </a:ext>
            </a:extLst>
          </p:cNvPr>
          <p:cNvSpPr>
            <a:spLocks noGrp="1"/>
          </p:cNvSpPr>
          <p:nvPr>
            <p:ph type="pic" sz="quarter" idx="10"/>
          </p:nvPr>
        </p:nvSpPr>
        <p:spPr>
          <a:xfrm>
            <a:off x="1180276" y="536974"/>
            <a:ext cx="1339417" cy="1370513"/>
          </a:xfrm>
          <a:custGeom>
            <a:avLst/>
            <a:gdLst>
              <a:gd name="connsiteX0" fmla="*/ 1701066 w 3402132"/>
              <a:gd name="connsiteY0" fmla="*/ 0 h 3481008"/>
              <a:gd name="connsiteX1" fmla="*/ 3402132 w 3402132"/>
              <a:gd name="connsiteY1" fmla="*/ 1740504 h 3481008"/>
              <a:gd name="connsiteX2" fmla="*/ 1701066 w 3402132"/>
              <a:gd name="connsiteY2" fmla="*/ 3481008 h 3481008"/>
              <a:gd name="connsiteX3" fmla="*/ 0 w 3402132"/>
              <a:gd name="connsiteY3" fmla="*/ 1740504 h 3481008"/>
              <a:gd name="connsiteX4" fmla="*/ 1701066 w 3402132"/>
              <a:gd name="connsiteY4" fmla="*/ 0 h 34810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2132" h="3481008">
                <a:moveTo>
                  <a:pt x="1701066" y="0"/>
                </a:moveTo>
                <a:cubicBezTo>
                  <a:pt x="2640540" y="0"/>
                  <a:pt x="3402132" y="779250"/>
                  <a:pt x="3402132" y="1740504"/>
                </a:cubicBezTo>
                <a:cubicBezTo>
                  <a:pt x="3402132" y="2701758"/>
                  <a:pt x="2640540" y="3481008"/>
                  <a:pt x="1701066" y="3481008"/>
                </a:cubicBezTo>
                <a:cubicBezTo>
                  <a:pt x="761593" y="3481008"/>
                  <a:pt x="0" y="2701758"/>
                  <a:pt x="0" y="1740504"/>
                </a:cubicBezTo>
                <a:cubicBezTo>
                  <a:pt x="0" y="779250"/>
                  <a:pt x="761593" y="0"/>
                  <a:pt x="1701066" y="0"/>
                </a:cubicBezTo>
                <a:close/>
              </a:path>
            </a:pathLst>
          </a:custGeom>
        </p:spPr>
        <p:txBody>
          <a:bodyPr wrap="square">
            <a:noAutofit/>
          </a:bodyPr>
          <a:lstStyle/>
          <a:p>
            <a:endParaRPr lang="en-IN"/>
          </a:p>
        </p:txBody>
      </p:sp>
      <p:sp>
        <p:nvSpPr>
          <p:cNvPr id="16" name="Picture Placeholder 15">
            <a:extLst>
              <a:ext uri="{FF2B5EF4-FFF2-40B4-BE49-F238E27FC236}">
                <a16:creationId xmlns:a16="http://schemas.microsoft.com/office/drawing/2014/main" id="{C2E39959-4C8D-D023-9CDC-CEB9EC4872CA}"/>
              </a:ext>
            </a:extLst>
          </p:cNvPr>
          <p:cNvSpPr>
            <a:spLocks noGrp="1"/>
          </p:cNvSpPr>
          <p:nvPr>
            <p:ph type="pic" sz="quarter" idx="11"/>
          </p:nvPr>
        </p:nvSpPr>
        <p:spPr>
          <a:xfrm>
            <a:off x="680869" y="11021962"/>
            <a:ext cx="1408691" cy="1139810"/>
          </a:xfrm>
          <a:custGeom>
            <a:avLst/>
            <a:gdLst>
              <a:gd name="connsiteX0" fmla="*/ 299029 w 3578087"/>
              <a:gd name="connsiteY0" fmla="*/ 0 h 2895040"/>
              <a:gd name="connsiteX1" fmla="*/ 3279058 w 3578087"/>
              <a:gd name="connsiteY1" fmla="*/ 0 h 2895040"/>
              <a:gd name="connsiteX2" fmla="*/ 3578087 w 3578087"/>
              <a:gd name="connsiteY2" fmla="*/ 299028 h 2895040"/>
              <a:gd name="connsiteX3" fmla="*/ 3578087 w 3578087"/>
              <a:gd name="connsiteY3" fmla="*/ 2596010 h 2895040"/>
              <a:gd name="connsiteX4" fmla="*/ 3279058 w 3578087"/>
              <a:gd name="connsiteY4" fmla="*/ 2895040 h 2895040"/>
              <a:gd name="connsiteX5" fmla="*/ 299029 w 3578087"/>
              <a:gd name="connsiteY5" fmla="*/ 2895040 h 2895040"/>
              <a:gd name="connsiteX6" fmla="*/ 0 w 3578087"/>
              <a:gd name="connsiteY6" fmla="*/ 2596010 h 2895040"/>
              <a:gd name="connsiteX7" fmla="*/ 0 w 3578087"/>
              <a:gd name="connsiteY7" fmla="*/ 299028 h 2895040"/>
              <a:gd name="connsiteX8" fmla="*/ 299029 w 3578087"/>
              <a:gd name="connsiteY8" fmla="*/ 0 h 2895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78087" h="2895040">
                <a:moveTo>
                  <a:pt x="299029" y="0"/>
                </a:moveTo>
                <a:lnTo>
                  <a:pt x="3279058" y="0"/>
                </a:lnTo>
                <a:cubicBezTo>
                  <a:pt x="3444207" y="0"/>
                  <a:pt x="3578087" y="133880"/>
                  <a:pt x="3578087" y="299028"/>
                </a:cubicBezTo>
                <a:lnTo>
                  <a:pt x="3578087" y="2596010"/>
                </a:lnTo>
                <a:cubicBezTo>
                  <a:pt x="3578087" y="2761160"/>
                  <a:pt x="3444207" y="2895040"/>
                  <a:pt x="3279058" y="2895040"/>
                </a:cubicBezTo>
                <a:lnTo>
                  <a:pt x="299029" y="2895040"/>
                </a:lnTo>
                <a:cubicBezTo>
                  <a:pt x="133880" y="2895040"/>
                  <a:pt x="0" y="2761160"/>
                  <a:pt x="0" y="2596010"/>
                </a:cubicBezTo>
                <a:lnTo>
                  <a:pt x="0" y="299028"/>
                </a:lnTo>
                <a:cubicBezTo>
                  <a:pt x="0" y="133880"/>
                  <a:pt x="133880" y="0"/>
                  <a:pt x="299029" y="0"/>
                </a:cubicBezTo>
                <a:close/>
              </a:path>
            </a:pathLst>
          </a:custGeom>
        </p:spPr>
        <p:txBody>
          <a:bodyPr wrap="square">
            <a:noAutofit/>
          </a:bodyPr>
          <a:lstStyle/>
          <a:p>
            <a:endParaRPr lang="en-IN"/>
          </a:p>
        </p:txBody>
      </p:sp>
      <p:sp>
        <p:nvSpPr>
          <p:cNvPr id="20" name="Picture Placeholder 19">
            <a:extLst>
              <a:ext uri="{FF2B5EF4-FFF2-40B4-BE49-F238E27FC236}">
                <a16:creationId xmlns:a16="http://schemas.microsoft.com/office/drawing/2014/main" id="{D82FB2E6-7ACC-59E2-457F-825A646E8716}"/>
              </a:ext>
            </a:extLst>
          </p:cNvPr>
          <p:cNvSpPr>
            <a:spLocks noGrp="1"/>
          </p:cNvSpPr>
          <p:nvPr>
            <p:ph type="pic" sz="quarter" idx="12"/>
          </p:nvPr>
        </p:nvSpPr>
        <p:spPr>
          <a:xfrm>
            <a:off x="2352289" y="11022252"/>
            <a:ext cx="1408691" cy="1139810"/>
          </a:xfrm>
          <a:custGeom>
            <a:avLst/>
            <a:gdLst>
              <a:gd name="connsiteX0" fmla="*/ 223497 w 3578087"/>
              <a:gd name="connsiteY0" fmla="*/ 0 h 2895040"/>
              <a:gd name="connsiteX1" fmla="*/ 3354590 w 3578087"/>
              <a:gd name="connsiteY1" fmla="*/ 0 h 2895040"/>
              <a:gd name="connsiteX2" fmla="*/ 3578087 w 3578087"/>
              <a:gd name="connsiteY2" fmla="*/ 223496 h 2895040"/>
              <a:gd name="connsiteX3" fmla="*/ 3578087 w 3578087"/>
              <a:gd name="connsiteY3" fmla="*/ 2671542 h 2895040"/>
              <a:gd name="connsiteX4" fmla="*/ 3354590 w 3578087"/>
              <a:gd name="connsiteY4" fmla="*/ 2895040 h 2895040"/>
              <a:gd name="connsiteX5" fmla="*/ 223497 w 3578087"/>
              <a:gd name="connsiteY5" fmla="*/ 2895040 h 2895040"/>
              <a:gd name="connsiteX6" fmla="*/ 0 w 3578087"/>
              <a:gd name="connsiteY6" fmla="*/ 2671542 h 2895040"/>
              <a:gd name="connsiteX7" fmla="*/ 0 w 3578087"/>
              <a:gd name="connsiteY7" fmla="*/ 223496 h 2895040"/>
              <a:gd name="connsiteX8" fmla="*/ 223497 w 3578087"/>
              <a:gd name="connsiteY8" fmla="*/ 0 h 2895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78087" h="2895040">
                <a:moveTo>
                  <a:pt x="223497" y="0"/>
                </a:moveTo>
                <a:lnTo>
                  <a:pt x="3354590" y="0"/>
                </a:lnTo>
                <a:cubicBezTo>
                  <a:pt x="3478024" y="0"/>
                  <a:pt x="3578087" y="100062"/>
                  <a:pt x="3578087" y="223496"/>
                </a:cubicBezTo>
                <a:lnTo>
                  <a:pt x="3578087" y="2671542"/>
                </a:lnTo>
                <a:cubicBezTo>
                  <a:pt x="3578087" y="2794976"/>
                  <a:pt x="3478024" y="2895040"/>
                  <a:pt x="3354590" y="2895040"/>
                </a:cubicBezTo>
                <a:lnTo>
                  <a:pt x="223497" y="2895040"/>
                </a:lnTo>
                <a:cubicBezTo>
                  <a:pt x="100063" y="2895040"/>
                  <a:pt x="0" y="2794976"/>
                  <a:pt x="0" y="2671542"/>
                </a:cubicBezTo>
                <a:lnTo>
                  <a:pt x="0" y="223496"/>
                </a:lnTo>
                <a:cubicBezTo>
                  <a:pt x="0" y="100062"/>
                  <a:pt x="100063" y="0"/>
                  <a:pt x="223497" y="0"/>
                </a:cubicBezTo>
                <a:close/>
              </a:path>
            </a:pathLst>
          </a:custGeom>
        </p:spPr>
        <p:txBody>
          <a:bodyPr wrap="square">
            <a:noAutofit/>
          </a:bodyPr>
          <a:lstStyle/>
          <a:p>
            <a:endParaRPr lang="en-IN"/>
          </a:p>
        </p:txBody>
      </p:sp>
      <p:sp>
        <p:nvSpPr>
          <p:cNvPr id="24" name="Picture Placeholder 23">
            <a:extLst>
              <a:ext uri="{FF2B5EF4-FFF2-40B4-BE49-F238E27FC236}">
                <a16:creationId xmlns:a16="http://schemas.microsoft.com/office/drawing/2014/main" id="{68C47B2A-F0D6-6EB5-9056-3E6A1500070C}"/>
              </a:ext>
            </a:extLst>
          </p:cNvPr>
          <p:cNvSpPr>
            <a:spLocks noGrp="1"/>
          </p:cNvSpPr>
          <p:nvPr>
            <p:ph type="pic" sz="quarter" idx="13"/>
          </p:nvPr>
        </p:nvSpPr>
        <p:spPr>
          <a:xfrm>
            <a:off x="9171344" y="4575235"/>
            <a:ext cx="924802" cy="1435683"/>
          </a:xfrm>
          <a:custGeom>
            <a:avLst/>
            <a:gdLst>
              <a:gd name="connsiteX0" fmla="*/ 242628 w 2349006"/>
              <a:gd name="connsiteY0" fmla="*/ 0 h 3646537"/>
              <a:gd name="connsiteX1" fmla="*/ 2106376 w 2349006"/>
              <a:gd name="connsiteY1" fmla="*/ 0 h 3646537"/>
              <a:gd name="connsiteX2" fmla="*/ 2349006 w 2349006"/>
              <a:gd name="connsiteY2" fmla="*/ 242629 h 3646537"/>
              <a:gd name="connsiteX3" fmla="*/ 2349006 w 2349006"/>
              <a:gd name="connsiteY3" fmla="*/ 3403908 h 3646537"/>
              <a:gd name="connsiteX4" fmla="*/ 2106376 w 2349006"/>
              <a:gd name="connsiteY4" fmla="*/ 3646537 h 3646537"/>
              <a:gd name="connsiteX5" fmla="*/ 242628 w 2349006"/>
              <a:gd name="connsiteY5" fmla="*/ 3646537 h 3646537"/>
              <a:gd name="connsiteX6" fmla="*/ 0 w 2349006"/>
              <a:gd name="connsiteY6" fmla="*/ 3403908 h 3646537"/>
              <a:gd name="connsiteX7" fmla="*/ 0 w 2349006"/>
              <a:gd name="connsiteY7" fmla="*/ 242629 h 3646537"/>
              <a:gd name="connsiteX8" fmla="*/ 242628 w 2349006"/>
              <a:gd name="connsiteY8" fmla="*/ 0 h 3646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9006" h="3646537">
                <a:moveTo>
                  <a:pt x="242628" y="0"/>
                </a:moveTo>
                <a:lnTo>
                  <a:pt x="2106376" y="0"/>
                </a:lnTo>
                <a:cubicBezTo>
                  <a:pt x="2240376" y="0"/>
                  <a:pt x="2349006" y="108629"/>
                  <a:pt x="2349006" y="242629"/>
                </a:cubicBezTo>
                <a:lnTo>
                  <a:pt x="2349006" y="3403908"/>
                </a:lnTo>
                <a:cubicBezTo>
                  <a:pt x="2349006" y="3537908"/>
                  <a:pt x="2240376" y="3646537"/>
                  <a:pt x="2106376" y="3646537"/>
                </a:cubicBezTo>
                <a:lnTo>
                  <a:pt x="242628" y="3646537"/>
                </a:lnTo>
                <a:cubicBezTo>
                  <a:pt x="108628" y="3646537"/>
                  <a:pt x="0" y="3537908"/>
                  <a:pt x="0" y="3403908"/>
                </a:cubicBezTo>
                <a:lnTo>
                  <a:pt x="0" y="242629"/>
                </a:lnTo>
                <a:cubicBezTo>
                  <a:pt x="0" y="108629"/>
                  <a:pt x="108628" y="0"/>
                  <a:pt x="242628" y="0"/>
                </a:cubicBezTo>
                <a:close/>
              </a:path>
            </a:pathLst>
          </a:custGeom>
        </p:spPr>
        <p:txBody>
          <a:bodyPr wrap="square">
            <a:noAutofit/>
          </a:bodyPr>
          <a:lstStyle/>
          <a:p>
            <a:endParaRPr lang="en-IN"/>
          </a:p>
        </p:txBody>
      </p:sp>
      <p:sp>
        <p:nvSpPr>
          <p:cNvPr id="28" name="Picture Placeholder 27">
            <a:extLst>
              <a:ext uri="{FF2B5EF4-FFF2-40B4-BE49-F238E27FC236}">
                <a16:creationId xmlns:a16="http://schemas.microsoft.com/office/drawing/2014/main" id="{005C2B8A-86C6-7A9A-F4DA-012401646B8D}"/>
              </a:ext>
            </a:extLst>
          </p:cNvPr>
          <p:cNvSpPr>
            <a:spLocks noGrp="1"/>
          </p:cNvSpPr>
          <p:nvPr>
            <p:ph type="pic" sz="quarter" idx="14"/>
          </p:nvPr>
        </p:nvSpPr>
        <p:spPr>
          <a:xfrm>
            <a:off x="10329143" y="4575235"/>
            <a:ext cx="924801" cy="1435683"/>
          </a:xfrm>
          <a:custGeom>
            <a:avLst/>
            <a:gdLst>
              <a:gd name="connsiteX0" fmla="*/ 242628 w 2349004"/>
              <a:gd name="connsiteY0" fmla="*/ 0 h 3646537"/>
              <a:gd name="connsiteX1" fmla="*/ 2106376 w 2349004"/>
              <a:gd name="connsiteY1" fmla="*/ 0 h 3646537"/>
              <a:gd name="connsiteX2" fmla="*/ 2349004 w 2349004"/>
              <a:gd name="connsiteY2" fmla="*/ 242629 h 3646537"/>
              <a:gd name="connsiteX3" fmla="*/ 2349004 w 2349004"/>
              <a:gd name="connsiteY3" fmla="*/ 3403908 h 3646537"/>
              <a:gd name="connsiteX4" fmla="*/ 2106376 w 2349004"/>
              <a:gd name="connsiteY4" fmla="*/ 3646537 h 3646537"/>
              <a:gd name="connsiteX5" fmla="*/ 242628 w 2349004"/>
              <a:gd name="connsiteY5" fmla="*/ 3646537 h 3646537"/>
              <a:gd name="connsiteX6" fmla="*/ 0 w 2349004"/>
              <a:gd name="connsiteY6" fmla="*/ 3403908 h 3646537"/>
              <a:gd name="connsiteX7" fmla="*/ 0 w 2349004"/>
              <a:gd name="connsiteY7" fmla="*/ 242629 h 3646537"/>
              <a:gd name="connsiteX8" fmla="*/ 242628 w 2349004"/>
              <a:gd name="connsiteY8" fmla="*/ 0 h 3646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9004" h="3646537">
                <a:moveTo>
                  <a:pt x="242628" y="0"/>
                </a:moveTo>
                <a:lnTo>
                  <a:pt x="2106376" y="0"/>
                </a:lnTo>
                <a:cubicBezTo>
                  <a:pt x="2240376" y="0"/>
                  <a:pt x="2349004" y="108629"/>
                  <a:pt x="2349004" y="242629"/>
                </a:cubicBezTo>
                <a:lnTo>
                  <a:pt x="2349004" y="3403908"/>
                </a:lnTo>
                <a:cubicBezTo>
                  <a:pt x="2349004" y="3537908"/>
                  <a:pt x="2240376" y="3646537"/>
                  <a:pt x="2106376" y="3646537"/>
                </a:cubicBezTo>
                <a:lnTo>
                  <a:pt x="242628" y="3646537"/>
                </a:lnTo>
                <a:cubicBezTo>
                  <a:pt x="108628" y="3646537"/>
                  <a:pt x="0" y="3537908"/>
                  <a:pt x="0" y="3403908"/>
                </a:cubicBezTo>
                <a:lnTo>
                  <a:pt x="0" y="242629"/>
                </a:lnTo>
                <a:cubicBezTo>
                  <a:pt x="0" y="108629"/>
                  <a:pt x="108628" y="0"/>
                  <a:pt x="242628" y="0"/>
                </a:cubicBezTo>
                <a:close/>
              </a:path>
            </a:pathLst>
          </a:custGeom>
        </p:spPr>
        <p:txBody>
          <a:bodyPr wrap="square">
            <a:noAutofit/>
          </a:bodyPr>
          <a:lstStyle/>
          <a:p>
            <a:endParaRPr lang="en-IN"/>
          </a:p>
        </p:txBody>
      </p:sp>
      <p:sp>
        <p:nvSpPr>
          <p:cNvPr id="31" name="Picture Placeholder 30">
            <a:extLst>
              <a:ext uri="{FF2B5EF4-FFF2-40B4-BE49-F238E27FC236}">
                <a16:creationId xmlns:a16="http://schemas.microsoft.com/office/drawing/2014/main" id="{9DC6C27A-2B84-1A97-9D24-AE20288902B7}"/>
              </a:ext>
            </a:extLst>
          </p:cNvPr>
          <p:cNvSpPr>
            <a:spLocks noGrp="1"/>
          </p:cNvSpPr>
          <p:nvPr>
            <p:ph type="pic" sz="quarter" idx="15"/>
          </p:nvPr>
        </p:nvSpPr>
        <p:spPr>
          <a:xfrm>
            <a:off x="11486940" y="4575235"/>
            <a:ext cx="924803" cy="1435683"/>
          </a:xfrm>
          <a:custGeom>
            <a:avLst/>
            <a:gdLst>
              <a:gd name="connsiteX0" fmla="*/ 242630 w 2349008"/>
              <a:gd name="connsiteY0" fmla="*/ 0 h 3646537"/>
              <a:gd name="connsiteX1" fmla="*/ 2106378 w 2349008"/>
              <a:gd name="connsiteY1" fmla="*/ 0 h 3646537"/>
              <a:gd name="connsiteX2" fmla="*/ 2349008 w 2349008"/>
              <a:gd name="connsiteY2" fmla="*/ 242629 h 3646537"/>
              <a:gd name="connsiteX3" fmla="*/ 2349008 w 2349008"/>
              <a:gd name="connsiteY3" fmla="*/ 3403908 h 3646537"/>
              <a:gd name="connsiteX4" fmla="*/ 2106378 w 2349008"/>
              <a:gd name="connsiteY4" fmla="*/ 3646537 h 3646537"/>
              <a:gd name="connsiteX5" fmla="*/ 242630 w 2349008"/>
              <a:gd name="connsiteY5" fmla="*/ 3646537 h 3646537"/>
              <a:gd name="connsiteX6" fmla="*/ 0 w 2349008"/>
              <a:gd name="connsiteY6" fmla="*/ 3403908 h 3646537"/>
              <a:gd name="connsiteX7" fmla="*/ 0 w 2349008"/>
              <a:gd name="connsiteY7" fmla="*/ 242629 h 3646537"/>
              <a:gd name="connsiteX8" fmla="*/ 242630 w 2349008"/>
              <a:gd name="connsiteY8" fmla="*/ 0 h 3646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9008" h="3646537">
                <a:moveTo>
                  <a:pt x="242630" y="0"/>
                </a:moveTo>
                <a:lnTo>
                  <a:pt x="2106378" y="0"/>
                </a:lnTo>
                <a:cubicBezTo>
                  <a:pt x="2240378" y="0"/>
                  <a:pt x="2349008" y="108629"/>
                  <a:pt x="2349008" y="242629"/>
                </a:cubicBezTo>
                <a:lnTo>
                  <a:pt x="2349008" y="3403908"/>
                </a:lnTo>
                <a:cubicBezTo>
                  <a:pt x="2349008" y="3537908"/>
                  <a:pt x="2240378" y="3646537"/>
                  <a:pt x="2106378" y="3646537"/>
                </a:cubicBezTo>
                <a:lnTo>
                  <a:pt x="242630" y="3646537"/>
                </a:lnTo>
                <a:cubicBezTo>
                  <a:pt x="108630" y="3646537"/>
                  <a:pt x="0" y="3537908"/>
                  <a:pt x="0" y="3403908"/>
                </a:cubicBezTo>
                <a:lnTo>
                  <a:pt x="0" y="242629"/>
                </a:lnTo>
                <a:cubicBezTo>
                  <a:pt x="0" y="108629"/>
                  <a:pt x="108630" y="0"/>
                  <a:pt x="242630" y="0"/>
                </a:cubicBezTo>
                <a:close/>
              </a:path>
            </a:pathLst>
          </a:custGeom>
        </p:spPr>
        <p:txBody>
          <a:bodyPr wrap="square">
            <a:noAutofit/>
          </a:bodyPr>
          <a:lstStyle/>
          <a:p>
            <a:endParaRPr lang="en-IN"/>
          </a:p>
        </p:txBody>
      </p:sp>
    </p:spTree>
    <p:extLst>
      <p:ext uri="{BB962C8B-B14F-4D97-AF65-F5344CB8AC3E}">
        <p14:creationId xmlns:p14="http://schemas.microsoft.com/office/powerpoint/2010/main" val="2996634518"/>
      </p:ext>
    </p:extLst>
  </p:cSld>
  <p:clrMapOvr>
    <a:masterClrMapping/>
  </p:clrMapOvr>
  <p:extLst>
    <p:ext uri="{DCECCB84-F9BA-43D5-87BE-67443E8EF086}">
      <p15:sldGuideLst xmlns:p15="http://schemas.microsoft.com/office/powerpoint/2012/main">
        <p15:guide id="1" orient="horz" pos="2198">
          <p15:clr>
            <a:srgbClr val="FBAE40"/>
          </p15:clr>
        </p15:guide>
        <p15:guide id="2" pos="5443">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0A72B135-BE0A-C981-7A29-E0F1C846981F}"/>
              </a:ext>
            </a:extLst>
          </p:cNvPr>
          <p:cNvSpPr>
            <a:spLocks noGrp="1"/>
          </p:cNvSpPr>
          <p:nvPr>
            <p:ph type="pic" sz="quarter" idx="10"/>
          </p:nvPr>
        </p:nvSpPr>
        <p:spPr>
          <a:xfrm>
            <a:off x="1180277" y="535522"/>
            <a:ext cx="1339417" cy="1339459"/>
          </a:xfrm>
          <a:custGeom>
            <a:avLst/>
            <a:gdLst>
              <a:gd name="connsiteX0" fmla="*/ 1701067 w 3402132"/>
              <a:gd name="connsiteY0" fmla="*/ 0 h 3402133"/>
              <a:gd name="connsiteX1" fmla="*/ 3402132 w 3402132"/>
              <a:gd name="connsiteY1" fmla="*/ 1701066 h 3402133"/>
              <a:gd name="connsiteX2" fmla="*/ 1701067 w 3402132"/>
              <a:gd name="connsiteY2" fmla="*/ 3402133 h 3402133"/>
              <a:gd name="connsiteX3" fmla="*/ 0 w 3402132"/>
              <a:gd name="connsiteY3" fmla="*/ 1701066 h 3402133"/>
              <a:gd name="connsiteX4" fmla="*/ 1701067 w 3402132"/>
              <a:gd name="connsiteY4" fmla="*/ 0 h 3402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02132" h="3402133">
                <a:moveTo>
                  <a:pt x="1701067" y="0"/>
                </a:moveTo>
                <a:cubicBezTo>
                  <a:pt x="2640540" y="0"/>
                  <a:pt x="3402132" y="761594"/>
                  <a:pt x="3402132" y="1701066"/>
                </a:cubicBezTo>
                <a:cubicBezTo>
                  <a:pt x="3402132" y="2640540"/>
                  <a:pt x="2640540" y="3402133"/>
                  <a:pt x="1701067" y="3402133"/>
                </a:cubicBezTo>
                <a:cubicBezTo>
                  <a:pt x="761593" y="3402133"/>
                  <a:pt x="0" y="2640540"/>
                  <a:pt x="0" y="1701066"/>
                </a:cubicBezTo>
                <a:cubicBezTo>
                  <a:pt x="0" y="761594"/>
                  <a:pt x="761593" y="0"/>
                  <a:pt x="1701067" y="0"/>
                </a:cubicBezTo>
                <a:close/>
              </a:path>
            </a:pathLst>
          </a:custGeom>
        </p:spPr>
        <p:txBody>
          <a:bodyPr wrap="square">
            <a:noAutofit/>
          </a:bodyPr>
          <a:lstStyle/>
          <a:p>
            <a:endParaRPr lang="en-IN"/>
          </a:p>
        </p:txBody>
      </p:sp>
    </p:spTree>
    <p:extLst>
      <p:ext uri="{BB962C8B-B14F-4D97-AF65-F5344CB8AC3E}">
        <p14:creationId xmlns:p14="http://schemas.microsoft.com/office/powerpoint/2010/main" val="2779323628"/>
      </p:ext>
    </p:extLst>
  </p:cSld>
  <p:clrMapOvr>
    <a:masterClrMapping/>
  </p:clrMapOvr>
  <p:extLst>
    <p:ext uri="{DCECCB84-F9BA-43D5-87BE-67443E8EF086}">
      <p15:sldGuideLst xmlns:p15="http://schemas.microsoft.com/office/powerpoint/2012/main">
        <p15:guide id="1" orient="horz" pos="4082" userDrawn="1">
          <p15:clr>
            <a:srgbClr val="FBAE40"/>
          </p15:clr>
        </p15:guide>
        <p15:guide id="2" pos="5443"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87996" y="690021"/>
            <a:ext cx="14903947" cy="250506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87996" y="3450093"/>
            <a:ext cx="14903947" cy="822322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87996" y="12012327"/>
            <a:ext cx="3887986" cy="690019"/>
          </a:xfrm>
          <a:prstGeom prst="rect">
            <a:avLst/>
          </a:prstGeom>
        </p:spPr>
        <p:txBody>
          <a:bodyPr vert="horz" lIns="91440" tIns="45720" rIns="91440" bIns="45720" rtlCol="0" anchor="ctr"/>
          <a:lstStyle>
            <a:lvl1pPr algn="l">
              <a:defRPr sz="2268">
                <a:solidFill>
                  <a:schemeClr val="tx1">
                    <a:tint val="75000"/>
                  </a:schemeClr>
                </a:solidFill>
              </a:defRPr>
            </a:lvl1pPr>
          </a:lstStyle>
          <a:p>
            <a:fld id="{82B5FEA1-9FFD-45CB-BE11-141715DA6EAF}" type="datetimeFigureOut">
              <a:rPr lang="en-IN" smtClean="0"/>
              <a:t>10/11/23</a:t>
            </a:fld>
            <a:endParaRPr lang="en-IN"/>
          </a:p>
        </p:txBody>
      </p:sp>
      <p:sp>
        <p:nvSpPr>
          <p:cNvPr id="5" name="Footer Placeholder 4"/>
          <p:cNvSpPr>
            <a:spLocks noGrp="1"/>
          </p:cNvSpPr>
          <p:nvPr>
            <p:ph type="ftr" sz="quarter" idx="3"/>
          </p:nvPr>
        </p:nvSpPr>
        <p:spPr>
          <a:xfrm>
            <a:off x="5723980" y="12012327"/>
            <a:ext cx="5831979" cy="690019"/>
          </a:xfrm>
          <a:prstGeom prst="rect">
            <a:avLst/>
          </a:prstGeom>
        </p:spPr>
        <p:txBody>
          <a:bodyPr vert="horz" lIns="91440" tIns="45720" rIns="91440" bIns="45720" rtlCol="0" anchor="ctr"/>
          <a:lstStyle>
            <a:lvl1pPr algn="ctr">
              <a:defRPr sz="2268">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2203956" y="12012327"/>
            <a:ext cx="3887986" cy="690019"/>
          </a:xfrm>
          <a:prstGeom prst="rect">
            <a:avLst/>
          </a:prstGeom>
        </p:spPr>
        <p:txBody>
          <a:bodyPr vert="horz" lIns="91440" tIns="45720" rIns="91440" bIns="45720" rtlCol="0" anchor="ctr"/>
          <a:lstStyle>
            <a:lvl1pPr algn="r">
              <a:defRPr sz="2268">
                <a:solidFill>
                  <a:schemeClr val="tx1">
                    <a:tint val="75000"/>
                  </a:schemeClr>
                </a:solidFill>
              </a:defRPr>
            </a:lvl1pPr>
          </a:lstStyle>
          <a:p>
            <a:fld id="{9327008F-20F4-4846-8636-8B848A054FA0}" type="slidenum">
              <a:rPr lang="en-IN" smtClean="0"/>
              <a:t>‹#›</a:t>
            </a:fld>
            <a:endParaRPr lang="en-IN"/>
          </a:p>
        </p:txBody>
      </p:sp>
    </p:spTree>
    <p:extLst>
      <p:ext uri="{BB962C8B-B14F-4D97-AF65-F5344CB8AC3E}">
        <p14:creationId xmlns:p14="http://schemas.microsoft.com/office/powerpoint/2010/main" val="3786328334"/>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672" r:id="rId13"/>
  </p:sldLayoutIdLst>
  <p:txStyles>
    <p:titleStyle>
      <a:lvl1pPr algn="l" defTabSz="1728033" rtl="0" eaLnBrk="1" latinLnBrk="0" hangingPunct="1">
        <a:lnSpc>
          <a:spcPct val="90000"/>
        </a:lnSpc>
        <a:spcBef>
          <a:spcPct val="0"/>
        </a:spcBef>
        <a:buNone/>
        <a:defRPr sz="8315" kern="1200">
          <a:solidFill>
            <a:schemeClr val="tx1"/>
          </a:solidFill>
          <a:latin typeface="+mj-lt"/>
          <a:ea typeface="+mj-ea"/>
          <a:cs typeface="+mj-cs"/>
        </a:defRPr>
      </a:lvl1pPr>
    </p:titleStyle>
    <p:bodyStyle>
      <a:lvl1pPr marL="432008" indent="-432008" algn="l" defTabSz="1728033" rtl="0" eaLnBrk="1" latinLnBrk="0" hangingPunct="1">
        <a:lnSpc>
          <a:spcPct val="90000"/>
        </a:lnSpc>
        <a:spcBef>
          <a:spcPts val="1890"/>
        </a:spcBef>
        <a:buFont typeface="Arial" panose="020B0604020202020204" pitchFamily="34" charset="0"/>
        <a:buChar char="•"/>
        <a:defRPr sz="5291" kern="1200">
          <a:solidFill>
            <a:schemeClr val="tx1"/>
          </a:solidFill>
          <a:latin typeface="+mn-lt"/>
          <a:ea typeface="+mn-ea"/>
          <a:cs typeface="+mn-cs"/>
        </a:defRPr>
      </a:lvl1pPr>
      <a:lvl2pPr marL="1296025" indent="-432008" algn="l" defTabSz="1728033" rtl="0" eaLnBrk="1" latinLnBrk="0" hangingPunct="1">
        <a:lnSpc>
          <a:spcPct val="90000"/>
        </a:lnSpc>
        <a:spcBef>
          <a:spcPts val="945"/>
        </a:spcBef>
        <a:buFont typeface="Arial" panose="020B0604020202020204" pitchFamily="34" charset="0"/>
        <a:buChar char="•"/>
        <a:defRPr sz="4536" kern="1200">
          <a:solidFill>
            <a:schemeClr val="tx1"/>
          </a:solidFill>
          <a:latin typeface="+mn-lt"/>
          <a:ea typeface="+mn-ea"/>
          <a:cs typeface="+mn-cs"/>
        </a:defRPr>
      </a:lvl2pPr>
      <a:lvl3pPr marL="2160041" indent="-432008" algn="l" defTabSz="1728033" rtl="0" eaLnBrk="1" latinLnBrk="0" hangingPunct="1">
        <a:lnSpc>
          <a:spcPct val="90000"/>
        </a:lnSpc>
        <a:spcBef>
          <a:spcPts val="945"/>
        </a:spcBef>
        <a:buFont typeface="Arial" panose="020B0604020202020204" pitchFamily="34" charset="0"/>
        <a:buChar char="•"/>
        <a:defRPr sz="3780" kern="1200">
          <a:solidFill>
            <a:schemeClr val="tx1"/>
          </a:solidFill>
          <a:latin typeface="+mn-lt"/>
          <a:ea typeface="+mn-ea"/>
          <a:cs typeface="+mn-cs"/>
        </a:defRPr>
      </a:lvl3pPr>
      <a:lvl4pPr marL="3024058"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4pPr>
      <a:lvl5pPr marL="3888075"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5pPr>
      <a:lvl6pPr marL="4752091"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6pPr>
      <a:lvl7pPr marL="5616108"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7pPr>
      <a:lvl8pPr marL="6480124"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8pPr>
      <a:lvl9pPr marL="7344141"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9pPr>
    </p:bodyStyle>
    <p:otherStyle>
      <a:defPPr>
        <a:defRPr lang="en-US"/>
      </a:defPPr>
      <a:lvl1pPr marL="0" algn="l" defTabSz="1728033" rtl="0" eaLnBrk="1" latinLnBrk="0" hangingPunct="1">
        <a:defRPr sz="3402" kern="1200">
          <a:solidFill>
            <a:schemeClr val="tx1"/>
          </a:solidFill>
          <a:latin typeface="+mn-lt"/>
          <a:ea typeface="+mn-ea"/>
          <a:cs typeface="+mn-cs"/>
        </a:defRPr>
      </a:lvl1pPr>
      <a:lvl2pPr marL="864017" algn="l" defTabSz="1728033" rtl="0" eaLnBrk="1" latinLnBrk="0" hangingPunct="1">
        <a:defRPr sz="3402" kern="1200">
          <a:solidFill>
            <a:schemeClr val="tx1"/>
          </a:solidFill>
          <a:latin typeface="+mn-lt"/>
          <a:ea typeface="+mn-ea"/>
          <a:cs typeface="+mn-cs"/>
        </a:defRPr>
      </a:lvl2pPr>
      <a:lvl3pPr marL="1728033" algn="l" defTabSz="1728033" rtl="0" eaLnBrk="1" latinLnBrk="0" hangingPunct="1">
        <a:defRPr sz="3402" kern="1200">
          <a:solidFill>
            <a:schemeClr val="tx1"/>
          </a:solidFill>
          <a:latin typeface="+mn-lt"/>
          <a:ea typeface="+mn-ea"/>
          <a:cs typeface="+mn-cs"/>
        </a:defRPr>
      </a:lvl3pPr>
      <a:lvl4pPr marL="2592050" algn="l" defTabSz="1728033" rtl="0" eaLnBrk="1" latinLnBrk="0" hangingPunct="1">
        <a:defRPr sz="3402" kern="1200">
          <a:solidFill>
            <a:schemeClr val="tx1"/>
          </a:solidFill>
          <a:latin typeface="+mn-lt"/>
          <a:ea typeface="+mn-ea"/>
          <a:cs typeface="+mn-cs"/>
        </a:defRPr>
      </a:lvl4pPr>
      <a:lvl5pPr marL="3456066" algn="l" defTabSz="1728033" rtl="0" eaLnBrk="1" latinLnBrk="0" hangingPunct="1">
        <a:defRPr sz="3402" kern="1200">
          <a:solidFill>
            <a:schemeClr val="tx1"/>
          </a:solidFill>
          <a:latin typeface="+mn-lt"/>
          <a:ea typeface="+mn-ea"/>
          <a:cs typeface="+mn-cs"/>
        </a:defRPr>
      </a:lvl5pPr>
      <a:lvl6pPr marL="4320083" algn="l" defTabSz="1728033" rtl="0" eaLnBrk="1" latinLnBrk="0" hangingPunct="1">
        <a:defRPr sz="3402" kern="1200">
          <a:solidFill>
            <a:schemeClr val="tx1"/>
          </a:solidFill>
          <a:latin typeface="+mn-lt"/>
          <a:ea typeface="+mn-ea"/>
          <a:cs typeface="+mn-cs"/>
        </a:defRPr>
      </a:lvl6pPr>
      <a:lvl7pPr marL="5184099" algn="l" defTabSz="1728033" rtl="0" eaLnBrk="1" latinLnBrk="0" hangingPunct="1">
        <a:defRPr sz="3402" kern="1200">
          <a:solidFill>
            <a:schemeClr val="tx1"/>
          </a:solidFill>
          <a:latin typeface="+mn-lt"/>
          <a:ea typeface="+mn-ea"/>
          <a:cs typeface="+mn-cs"/>
        </a:defRPr>
      </a:lvl7pPr>
      <a:lvl8pPr marL="6048116" algn="l" defTabSz="1728033" rtl="0" eaLnBrk="1" latinLnBrk="0" hangingPunct="1">
        <a:defRPr sz="3402" kern="1200">
          <a:solidFill>
            <a:schemeClr val="tx1"/>
          </a:solidFill>
          <a:latin typeface="+mn-lt"/>
          <a:ea typeface="+mn-ea"/>
          <a:cs typeface="+mn-cs"/>
        </a:defRPr>
      </a:lvl8pPr>
      <a:lvl9pPr marL="6912132" algn="l" defTabSz="1728033" rtl="0" eaLnBrk="1" latinLnBrk="0" hangingPunct="1">
        <a:defRPr sz="340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hyperlink" Target="https://www.who.int/news-room/fact-sheets/detail/health-care-waste" TargetMode="External"/><Relationship Id="rId7" Type="http://schemas.openxmlformats.org/officeDocument/2006/relationships/hyperlink" Target="https://www.businesswaste.co.uk/sectors/hospital-waste-management/#8"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hyperlink" Target="https://www.gov.wales/sites/default/files/publications/2020-09/nhswales-carbon-footprint-2018-19.pdf" TargetMode="External"/><Relationship Id="rId5" Type="http://schemas.openxmlformats.org/officeDocument/2006/relationships/hyperlink" Target="https://hduhb.nhs.wales/about-us/governance-arrangements/freedom-of-information/disclosure-log/disclosure-log-appendices/10-procedures-and-protocols-for-disease-containment-pdf-1-814kb/" TargetMode="External"/><Relationship Id="rId4" Type="http://schemas.openxmlformats.org/officeDocument/2006/relationships/hyperlink" Target="https://www.rcn.org.uk/Professional-Development/publications/pdf-00668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 name="Rectangle: Rounded Corners 12">
            <a:extLst>
              <a:ext uri="{FF2B5EF4-FFF2-40B4-BE49-F238E27FC236}">
                <a16:creationId xmlns:a16="http://schemas.microsoft.com/office/drawing/2014/main" id="{E86298B4-F687-AEE1-178C-BC52F0BE2330}"/>
              </a:ext>
            </a:extLst>
          </p:cNvPr>
          <p:cNvSpPr/>
          <p:nvPr/>
        </p:nvSpPr>
        <p:spPr>
          <a:xfrm>
            <a:off x="12970612" y="8550896"/>
            <a:ext cx="4100103" cy="4121270"/>
          </a:xfrm>
          <a:prstGeom prst="roundRect">
            <a:avLst>
              <a:gd name="adj" fmla="val 7607"/>
            </a:avLst>
          </a:prstGeom>
          <a:solidFill>
            <a:schemeClr val="bg1"/>
          </a:solidFill>
          <a:ln w="6350">
            <a:solidFill>
              <a:schemeClr val="bg1">
                <a:lumMod val="85000"/>
              </a:schemeClr>
            </a:solidFill>
          </a:ln>
          <a:effectLst>
            <a:outerShdw blurRad="203200" dir="5400000" algn="ctr" rotWithShape="0">
              <a:srgbClr val="000000">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126" dirty="0"/>
          </a:p>
        </p:txBody>
      </p:sp>
      <p:sp>
        <p:nvSpPr>
          <p:cNvPr id="4" name="Rectangle: Top Corners Rounded 3">
            <a:extLst>
              <a:ext uri="{FF2B5EF4-FFF2-40B4-BE49-F238E27FC236}">
                <a16:creationId xmlns:a16="http://schemas.microsoft.com/office/drawing/2014/main" id="{A40088B8-290A-DE78-C55B-AC9DCF947F97}"/>
              </a:ext>
            </a:extLst>
          </p:cNvPr>
          <p:cNvSpPr/>
          <p:nvPr/>
        </p:nvSpPr>
        <p:spPr>
          <a:xfrm flipV="1">
            <a:off x="0" y="-11443"/>
            <a:ext cx="17279938" cy="1604479"/>
          </a:xfrm>
          <a:prstGeom prst="round2SameRect">
            <a:avLst>
              <a:gd name="adj1" fmla="val 14538"/>
              <a:gd name="adj2" fmla="val 0"/>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5787" dirty="0"/>
          </a:p>
        </p:txBody>
      </p:sp>
      <p:sp>
        <p:nvSpPr>
          <p:cNvPr id="5" name="TextBox 4">
            <a:extLst>
              <a:ext uri="{FF2B5EF4-FFF2-40B4-BE49-F238E27FC236}">
                <a16:creationId xmlns:a16="http://schemas.microsoft.com/office/drawing/2014/main" id="{37C3E948-A3EC-6D02-CC83-B416CFB0E4FF}"/>
              </a:ext>
            </a:extLst>
          </p:cNvPr>
          <p:cNvSpPr txBox="1"/>
          <p:nvPr/>
        </p:nvSpPr>
        <p:spPr>
          <a:xfrm>
            <a:off x="3958760" y="393590"/>
            <a:ext cx="9362435" cy="789127"/>
          </a:xfrm>
          <a:prstGeom prst="rect">
            <a:avLst/>
          </a:prstGeom>
          <a:noFill/>
        </p:spPr>
        <p:txBody>
          <a:bodyPr wrap="none" rtlCol="0">
            <a:spAutoFit/>
          </a:bodyPr>
          <a:lstStyle/>
          <a:p>
            <a:pPr algn="ctr"/>
            <a:r>
              <a:rPr lang="en-IN" sz="4528" dirty="0">
                <a:solidFill>
                  <a:schemeClr val="bg1"/>
                </a:solidFill>
                <a:latin typeface="Archivo" pitchFamily="2" charset="0"/>
                <a:cs typeface="Archivo" pitchFamily="2" charset="0"/>
              </a:rPr>
              <a:t>Waste Management Within Healthcare</a:t>
            </a:r>
          </a:p>
        </p:txBody>
      </p:sp>
      <p:sp>
        <p:nvSpPr>
          <p:cNvPr id="8" name="Rectangle: Rounded Corners 7">
            <a:extLst>
              <a:ext uri="{FF2B5EF4-FFF2-40B4-BE49-F238E27FC236}">
                <a16:creationId xmlns:a16="http://schemas.microsoft.com/office/drawing/2014/main" id="{0BAD7FAA-D82F-D24F-2981-28E4EFB00DAA}"/>
              </a:ext>
            </a:extLst>
          </p:cNvPr>
          <p:cNvSpPr/>
          <p:nvPr/>
        </p:nvSpPr>
        <p:spPr>
          <a:xfrm>
            <a:off x="8609844" y="1907050"/>
            <a:ext cx="4213579" cy="10765116"/>
          </a:xfrm>
          <a:prstGeom prst="roundRect">
            <a:avLst>
              <a:gd name="adj" fmla="val 7482"/>
            </a:avLst>
          </a:prstGeom>
          <a:solidFill>
            <a:schemeClr val="bg1"/>
          </a:solidFill>
          <a:ln w="6350">
            <a:solidFill>
              <a:schemeClr val="bg1">
                <a:lumMod val="85000"/>
              </a:schemeClr>
            </a:solidFill>
          </a:ln>
          <a:effectLst>
            <a:outerShdw blurRad="203200" dir="5400000" algn="ctr" rotWithShape="0">
              <a:srgbClr val="000000">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126" dirty="0"/>
          </a:p>
        </p:txBody>
      </p:sp>
      <p:sp>
        <p:nvSpPr>
          <p:cNvPr id="7" name="Rectangle: Rounded Corners 6">
            <a:extLst>
              <a:ext uri="{FF2B5EF4-FFF2-40B4-BE49-F238E27FC236}">
                <a16:creationId xmlns:a16="http://schemas.microsoft.com/office/drawing/2014/main" id="{98EB91EB-082A-F215-B159-4F0BB31FF79F}"/>
              </a:ext>
            </a:extLst>
          </p:cNvPr>
          <p:cNvSpPr/>
          <p:nvPr/>
        </p:nvSpPr>
        <p:spPr>
          <a:xfrm>
            <a:off x="277177" y="1864753"/>
            <a:ext cx="3968473" cy="5060871"/>
          </a:xfrm>
          <a:prstGeom prst="roundRect">
            <a:avLst>
              <a:gd name="adj" fmla="val 7197"/>
            </a:avLst>
          </a:prstGeom>
          <a:solidFill>
            <a:schemeClr val="bg1"/>
          </a:solidFill>
          <a:ln w="6350">
            <a:solidFill>
              <a:schemeClr val="bg1">
                <a:lumMod val="85000"/>
              </a:schemeClr>
            </a:solidFill>
          </a:ln>
          <a:effectLst>
            <a:outerShdw blurRad="203200" dir="5400000" algn="ctr" rotWithShape="0">
              <a:srgbClr val="000000">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126" dirty="0">
              <a:latin typeface="+mj-lt"/>
            </a:endParaRPr>
          </a:p>
        </p:txBody>
      </p:sp>
      <p:sp>
        <p:nvSpPr>
          <p:cNvPr id="9" name="Rectangle: Rounded Corners 8">
            <a:extLst>
              <a:ext uri="{FF2B5EF4-FFF2-40B4-BE49-F238E27FC236}">
                <a16:creationId xmlns:a16="http://schemas.microsoft.com/office/drawing/2014/main" id="{69AF408A-5CC4-878C-535B-57B491E31C4D}"/>
              </a:ext>
            </a:extLst>
          </p:cNvPr>
          <p:cNvSpPr/>
          <p:nvPr/>
        </p:nvSpPr>
        <p:spPr>
          <a:xfrm>
            <a:off x="13008253" y="1932780"/>
            <a:ext cx="4063450" cy="3583192"/>
          </a:xfrm>
          <a:prstGeom prst="roundRect">
            <a:avLst>
              <a:gd name="adj" fmla="val 7984"/>
            </a:avLst>
          </a:prstGeom>
          <a:solidFill>
            <a:schemeClr val="bg1"/>
          </a:solidFill>
          <a:ln w="6350">
            <a:solidFill>
              <a:schemeClr val="bg1">
                <a:lumMod val="85000"/>
              </a:schemeClr>
            </a:solidFill>
          </a:ln>
          <a:effectLst>
            <a:outerShdw blurRad="203200" dir="5400000" algn="ctr" rotWithShape="0">
              <a:srgbClr val="000000">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126" dirty="0"/>
          </a:p>
        </p:txBody>
      </p:sp>
      <p:sp>
        <p:nvSpPr>
          <p:cNvPr id="12" name="Rectangle: Rounded Corners 11">
            <a:extLst>
              <a:ext uri="{FF2B5EF4-FFF2-40B4-BE49-F238E27FC236}">
                <a16:creationId xmlns:a16="http://schemas.microsoft.com/office/drawing/2014/main" id="{E9653208-86D8-0F8D-6E46-19EC921D0418}"/>
              </a:ext>
            </a:extLst>
          </p:cNvPr>
          <p:cNvSpPr/>
          <p:nvPr/>
        </p:nvSpPr>
        <p:spPr>
          <a:xfrm>
            <a:off x="4526117" y="1893402"/>
            <a:ext cx="3959986" cy="3581797"/>
          </a:xfrm>
          <a:prstGeom prst="roundRect">
            <a:avLst>
              <a:gd name="adj" fmla="val 9366"/>
            </a:avLst>
          </a:prstGeom>
          <a:solidFill>
            <a:schemeClr val="bg1"/>
          </a:solidFill>
          <a:ln w="6350">
            <a:solidFill>
              <a:schemeClr val="bg1">
                <a:lumMod val="85000"/>
              </a:schemeClr>
            </a:solidFill>
          </a:ln>
          <a:effectLst>
            <a:outerShdw blurRad="203200" dir="5400000" algn="ctr" rotWithShape="0">
              <a:srgbClr val="000000">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126" dirty="0"/>
          </a:p>
        </p:txBody>
      </p:sp>
      <p:sp>
        <p:nvSpPr>
          <p:cNvPr id="43" name="Rectangle: Top Corners Rounded 42">
            <a:extLst>
              <a:ext uri="{FF2B5EF4-FFF2-40B4-BE49-F238E27FC236}">
                <a16:creationId xmlns:a16="http://schemas.microsoft.com/office/drawing/2014/main" id="{A0629A44-172A-9BE8-C3B5-A71952C7DB9B}"/>
              </a:ext>
            </a:extLst>
          </p:cNvPr>
          <p:cNvSpPr/>
          <p:nvPr/>
        </p:nvSpPr>
        <p:spPr>
          <a:xfrm>
            <a:off x="284434" y="1858190"/>
            <a:ext cx="3968473" cy="707925"/>
          </a:xfrm>
          <a:prstGeom prst="round2SameRect">
            <a:avLst>
              <a:gd name="adj1" fmla="val 42100"/>
              <a:gd name="adj2" fmla="val 0"/>
            </a:avLst>
          </a:prstGeom>
          <a:solidFill>
            <a:schemeClr val="accent6">
              <a:lumMod val="60000"/>
              <a:lumOff val="4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399" dirty="0"/>
          </a:p>
        </p:txBody>
      </p:sp>
      <p:sp>
        <p:nvSpPr>
          <p:cNvPr id="45" name="Rectangle: Top Corners Rounded 44">
            <a:extLst>
              <a:ext uri="{FF2B5EF4-FFF2-40B4-BE49-F238E27FC236}">
                <a16:creationId xmlns:a16="http://schemas.microsoft.com/office/drawing/2014/main" id="{5A0B6A22-443B-10B6-F2E3-667A5C86DEC5}"/>
              </a:ext>
            </a:extLst>
          </p:cNvPr>
          <p:cNvSpPr/>
          <p:nvPr/>
        </p:nvSpPr>
        <p:spPr>
          <a:xfrm>
            <a:off x="4525130" y="1888972"/>
            <a:ext cx="3959987" cy="679996"/>
          </a:xfrm>
          <a:prstGeom prst="round2SameRect">
            <a:avLst>
              <a:gd name="adj1" fmla="val 45041"/>
              <a:gd name="adj2" fmla="val 0"/>
            </a:avLst>
          </a:prstGeom>
          <a:solidFill>
            <a:schemeClr val="accent6">
              <a:lumMod val="60000"/>
              <a:lumOff val="4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399" dirty="0"/>
          </a:p>
        </p:txBody>
      </p:sp>
      <p:sp>
        <p:nvSpPr>
          <p:cNvPr id="47" name="Rectangle: Top Corners Rounded 46">
            <a:extLst>
              <a:ext uri="{FF2B5EF4-FFF2-40B4-BE49-F238E27FC236}">
                <a16:creationId xmlns:a16="http://schemas.microsoft.com/office/drawing/2014/main" id="{D7EBCF79-3A0D-BDB3-B600-4CBBA6855DE2}"/>
              </a:ext>
            </a:extLst>
          </p:cNvPr>
          <p:cNvSpPr/>
          <p:nvPr/>
        </p:nvSpPr>
        <p:spPr>
          <a:xfrm>
            <a:off x="8626881" y="1902329"/>
            <a:ext cx="4196542" cy="590936"/>
          </a:xfrm>
          <a:prstGeom prst="round2SameRect">
            <a:avLst>
              <a:gd name="adj1" fmla="val 44490"/>
              <a:gd name="adj2" fmla="val 0"/>
            </a:avLst>
          </a:prstGeom>
          <a:solidFill>
            <a:schemeClr val="accent6">
              <a:lumMod val="60000"/>
              <a:lumOff val="4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399" dirty="0"/>
          </a:p>
        </p:txBody>
      </p:sp>
      <p:sp>
        <p:nvSpPr>
          <p:cNvPr id="48" name="Rectangle: Top Corners Rounded 47">
            <a:extLst>
              <a:ext uri="{FF2B5EF4-FFF2-40B4-BE49-F238E27FC236}">
                <a16:creationId xmlns:a16="http://schemas.microsoft.com/office/drawing/2014/main" id="{2181667A-3682-BADC-FC7C-580D32694B38}"/>
              </a:ext>
            </a:extLst>
          </p:cNvPr>
          <p:cNvSpPr/>
          <p:nvPr/>
        </p:nvSpPr>
        <p:spPr>
          <a:xfrm>
            <a:off x="13007267" y="1927156"/>
            <a:ext cx="4063450" cy="593983"/>
          </a:xfrm>
          <a:prstGeom prst="round2SameRect">
            <a:avLst>
              <a:gd name="adj1" fmla="val 45041"/>
              <a:gd name="adj2" fmla="val 0"/>
            </a:avLst>
          </a:prstGeom>
          <a:solidFill>
            <a:schemeClr val="accent6">
              <a:lumMod val="60000"/>
              <a:lumOff val="4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399" dirty="0"/>
          </a:p>
        </p:txBody>
      </p:sp>
      <p:sp>
        <p:nvSpPr>
          <p:cNvPr id="10" name="Rectangle: Rounded Corners 9">
            <a:extLst>
              <a:ext uri="{FF2B5EF4-FFF2-40B4-BE49-F238E27FC236}">
                <a16:creationId xmlns:a16="http://schemas.microsoft.com/office/drawing/2014/main" id="{2003F5E2-C2B5-AF94-4A59-867F91EDD12B}"/>
              </a:ext>
            </a:extLst>
          </p:cNvPr>
          <p:cNvSpPr/>
          <p:nvPr/>
        </p:nvSpPr>
        <p:spPr>
          <a:xfrm>
            <a:off x="281225" y="7043074"/>
            <a:ext cx="3959986" cy="5629092"/>
          </a:xfrm>
          <a:prstGeom prst="roundRect">
            <a:avLst>
              <a:gd name="adj" fmla="val 7450"/>
            </a:avLst>
          </a:prstGeom>
          <a:solidFill>
            <a:schemeClr val="bg1"/>
          </a:solidFill>
          <a:ln w="6350">
            <a:solidFill>
              <a:schemeClr val="bg1">
                <a:lumMod val="85000"/>
              </a:schemeClr>
            </a:solidFill>
          </a:ln>
          <a:effectLst>
            <a:outerShdw blurRad="203200" dir="5400000" algn="ctr" rotWithShape="0">
              <a:srgbClr val="000000">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126" dirty="0"/>
          </a:p>
        </p:txBody>
      </p:sp>
      <p:sp>
        <p:nvSpPr>
          <p:cNvPr id="11" name="Rectangle: Rounded Corners 10">
            <a:extLst>
              <a:ext uri="{FF2B5EF4-FFF2-40B4-BE49-F238E27FC236}">
                <a16:creationId xmlns:a16="http://schemas.microsoft.com/office/drawing/2014/main" id="{D2B948CD-B33A-3861-F877-6BA5A6AD9F50}"/>
              </a:ext>
            </a:extLst>
          </p:cNvPr>
          <p:cNvSpPr/>
          <p:nvPr/>
        </p:nvSpPr>
        <p:spPr>
          <a:xfrm>
            <a:off x="4537654" y="5619005"/>
            <a:ext cx="3959986" cy="7053161"/>
          </a:xfrm>
          <a:prstGeom prst="roundRect">
            <a:avLst>
              <a:gd name="adj" fmla="val 7576"/>
            </a:avLst>
          </a:prstGeom>
          <a:solidFill>
            <a:schemeClr val="bg1"/>
          </a:solidFill>
          <a:ln w="6350">
            <a:solidFill>
              <a:schemeClr val="bg1">
                <a:lumMod val="85000"/>
              </a:schemeClr>
            </a:solidFill>
          </a:ln>
          <a:effectLst>
            <a:outerShdw blurRad="203200" dir="5400000" algn="ctr" rotWithShape="0">
              <a:srgbClr val="000000">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126" dirty="0"/>
          </a:p>
        </p:txBody>
      </p:sp>
      <p:sp>
        <p:nvSpPr>
          <p:cNvPr id="13" name="Rectangle: Rounded Corners 12">
            <a:extLst>
              <a:ext uri="{FF2B5EF4-FFF2-40B4-BE49-F238E27FC236}">
                <a16:creationId xmlns:a16="http://schemas.microsoft.com/office/drawing/2014/main" id="{7998AAA8-54AF-F2FF-30FE-398E33BA22DF}"/>
              </a:ext>
            </a:extLst>
          </p:cNvPr>
          <p:cNvSpPr/>
          <p:nvPr/>
        </p:nvSpPr>
        <p:spPr>
          <a:xfrm>
            <a:off x="12999765" y="5671174"/>
            <a:ext cx="4070951" cy="2695409"/>
          </a:xfrm>
          <a:prstGeom prst="roundRect">
            <a:avLst>
              <a:gd name="adj" fmla="val 7607"/>
            </a:avLst>
          </a:prstGeom>
          <a:solidFill>
            <a:schemeClr val="bg1"/>
          </a:solidFill>
          <a:ln w="6350">
            <a:solidFill>
              <a:schemeClr val="bg1">
                <a:lumMod val="85000"/>
              </a:schemeClr>
            </a:solidFill>
          </a:ln>
          <a:effectLst>
            <a:outerShdw blurRad="203200" dir="5400000" algn="ctr" rotWithShape="0">
              <a:srgbClr val="000000">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126" dirty="0"/>
          </a:p>
        </p:txBody>
      </p:sp>
      <p:sp>
        <p:nvSpPr>
          <p:cNvPr id="44" name="Rectangle: Top Corners Rounded 43">
            <a:extLst>
              <a:ext uri="{FF2B5EF4-FFF2-40B4-BE49-F238E27FC236}">
                <a16:creationId xmlns:a16="http://schemas.microsoft.com/office/drawing/2014/main" id="{C7CFE9B4-BB3C-CA4A-9ECC-EC8AA5B37745}"/>
              </a:ext>
            </a:extLst>
          </p:cNvPr>
          <p:cNvSpPr/>
          <p:nvPr/>
        </p:nvSpPr>
        <p:spPr>
          <a:xfrm>
            <a:off x="277178" y="7056852"/>
            <a:ext cx="3959987" cy="679996"/>
          </a:xfrm>
          <a:prstGeom prst="round2SameRect">
            <a:avLst>
              <a:gd name="adj1" fmla="val 43276"/>
              <a:gd name="adj2" fmla="val 0"/>
            </a:avLst>
          </a:prstGeom>
          <a:solidFill>
            <a:schemeClr val="accent6">
              <a:lumMod val="60000"/>
              <a:lumOff val="4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399" dirty="0"/>
          </a:p>
        </p:txBody>
      </p:sp>
      <p:sp>
        <p:nvSpPr>
          <p:cNvPr id="46" name="Rectangle: Top Corners Rounded 45">
            <a:extLst>
              <a:ext uri="{FF2B5EF4-FFF2-40B4-BE49-F238E27FC236}">
                <a16:creationId xmlns:a16="http://schemas.microsoft.com/office/drawing/2014/main" id="{200C0B03-EF6F-123D-25BF-04DC4A6B1450}"/>
              </a:ext>
            </a:extLst>
          </p:cNvPr>
          <p:cNvSpPr/>
          <p:nvPr/>
        </p:nvSpPr>
        <p:spPr>
          <a:xfrm>
            <a:off x="4525130" y="5611276"/>
            <a:ext cx="3986024" cy="679996"/>
          </a:xfrm>
          <a:prstGeom prst="round2SameRect">
            <a:avLst>
              <a:gd name="adj1" fmla="val 45041"/>
              <a:gd name="adj2" fmla="val 0"/>
            </a:avLst>
          </a:prstGeom>
          <a:solidFill>
            <a:schemeClr val="accent6">
              <a:lumMod val="60000"/>
              <a:lumOff val="4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399" dirty="0"/>
          </a:p>
        </p:txBody>
      </p:sp>
      <p:sp>
        <p:nvSpPr>
          <p:cNvPr id="49" name="Rectangle: Top Corners Rounded 48">
            <a:extLst>
              <a:ext uri="{FF2B5EF4-FFF2-40B4-BE49-F238E27FC236}">
                <a16:creationId xmlns:a16="http://schemas.microsoft.com/office/drawing/2014/main" id="{87A48A6B-79D3-23CB-FB52-C84DE0686769}"/>
              </a:ext>
            </a:extLst>
          </p:cNvPr>
          <p:cNvSpPr/>
          <p:nvPr/>
        </p:nvSpPr>
        <p:spPr>
          <a:xfrm>
            <a:off x="12985189" y="5675700"/>
            <a:ext cx="4100102" cy="593983"/>
          </a:xfrm>
          <a:prstGeom prst="round2SameRect">
            <a:avLst>
              <a:gd name="adj1" fmla="val 42394"/>
              <a:gd name="adj2" fmla="val 0"/>
            </a:avLst>
          </a:prstGeom>
          <a:solidFill>
            <a:schemeClr val="accent6">
              <a:lumMod val="60000"/>
              <a:lumOff val="4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399" dirty="0"/>
          </a:p>
        </p:txBody>
      </p:sp>
      <p:sp>
        <p:nvSpPr>
          <p:cNvPr id="50" name="Rectangle: Top Corners Rounded 49">
            <a:extLst>
              <a:ext uri="{FF2B5EF4-FFF2-40B4-BE49-F238E27FC236}">
                <a16:creationId xmlns:a16="http://schemas.microsoft.com/office/drawing/2014/main" id="{7D9A3701-F0AB-8B70-4DCD-C1C744E8B7BD}"/>
              </a:ext>
            </a:extLst>
          </p:cNvPr>
          <p:cNvSpPr/>
          <p:nvPr/>
        </p:nvSpPr>
        <p:spPr>
          <a:xfrm>
            <a:off x="12970613" y="8550896"/>
            <a:ext cx="4100102" cy="586922"/>
          </a:xfrm>
          <a:prstGeom prst="round2SameRect">
            <a:avLst>
              <a:gd name="adj1" fmla="val 43938"/>
              <a:gd name="adj2" fmla="val 0"/>
            </a:avLst>
          </a:prstGeom>
          <a:solidFill>
            <a:schemeClr val="accent6">
              <a:lumMod val="60000"/>
              <a:lumOff val="4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399" dirty="0"/>
          </a:p>
        </p:txBody>
      </p:sp>
      <p:sp>
        <p:nvSpPr>
          <p:cNvPr id="15" name="TextBox 14">
            <a:extLst>
              <a:ext uri="{FF2B5EF4-FFF2-40B4-BE49-F238E27FC236}">
                <a16:creationId xmlns:a16="http://schemas.microsoft.com/office/drawing/2014/main" id="{A735A1B4-F373-22AA-C4FC-7661230B6265}"/>
              </a:ext>
            </a:extLst>
          </p:cNvPr>
          <p:cNvSpPr txBox="1"/>
          <p:nvPr/>
        </p:nvSpPr>
        <p:spPr>
          <a:xfrm>
            <a:off x="771559" y="2042875"/>
            <a:ext cx="3076110" cy="338554"/>
          </a:xfrm>
          <a:prstGeom prst="rect">
            <a:avLst/>
          </a:prstGeom>
          <a:noFill/>
        </p:spPr>
        <p:txBody>
          <a:bodyPr wrap="square" rtlCol="0">
            <a:spAutoFit/>
          </a:bodyPr>
          <a:lstStyle>
            <a:defPPr>
              <a:defRPr kern="1200"/>
            </a:defPPr>
          </a:lstStyle>
          <a:p>
            <a:r>
              <a:rPr lang="en-US" sz="16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What is waste management?</a:t>
            </a:r>
          </a:p>
        </p:txBody>
      </p:sp>
      <p:sp>
        <p:nvSpPr>
          <p:cNvPr id="16" name="TextBox 15">
            <a:extLst>
              <a:ext uri="{FF2B5EF4-FFF2-40B4-BE49-F238E27FC236}">
                <a16:creationId xmlns:a16="http://schemas.microsoft.com/office/drawing/2014/main" id="{28C8BB5D-DAE4-B9C5-0BA3-4447EF3C31EA}"/>
              </a:ext>
            </a:extLst>
          </p:cNvPr>
          <p:cNvSpPr txBox="1"/>
          <p:nvPr/>
        </p:nvSpPr>
        <p:spPr>
          <a:xfrm>
            <a:off x="14402784" y="8690468"/>
            <a:ext cx="1307115" cy="338554"/>
          </a:xfrm>
          <a:prstGeom prst="rect">
            <a:avLst/>
          </a:prstGeom>
          <a:noFill/>
        </p:spPr>
        <p:txBody>
          <a:bodyPr wrap="square" rtlCol="0">
            <a:spAutoFit/>
          </a:bodyPr>
          <a:lstStyle>
            <a:defPPr>
              <a:defRPr kern="1200"/>
            </a:defPPr>
          </a:lstStyle>
          <a:p>
            <a:r>
              <a:rPr lang="en-US" sz="16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References</a:t>
            </a:r>
          </a:p>
        </p:txBody>
      </p:sp>
      <p:sp>
        <p:nvSpPr>
          <p:cNvPr id="17" name="TextBox 16">
            <a:extLst>
              <a:ext uri="{FF2B5EF4-FFF2-40B4-BE49-F238E27FC236}">
                <a16:creationId xmlns:a16="http://schemas.microsoft.com/office/drawing/2014/main" id="{D608A6BA-A6ED-A581-0D22-F6F9BE4ADC6B}"/>
              </a:ext>
            </a:extLst>
          </p:cNvPr>
          <p:cNvSpPr txBox="1"/>
          <p:nvPr/>
        </p:nvSpPr>
        <p:spPr>
          <a:xfrm>
            <a:off x="13155943" y="2043908"/>
            <a:ext cx="4162377" cy="307777"/>
          </a:xfrm>
          <a:prstGeom prst="rect">
            <a:avLst/>
          </a:prstGeom>
          <a:noFill/>
        </p:spPr>
        <p:txBody>
          <a:bodyPr wrap="square" rtlCol="0">
            <a:spAutoFit/>
          </a:bodyPr>
          <a:lstStyle>
            <a:defPPr>
              <a:defRPr kern="1200"/>
            </a:defPPr>
          </a:lstStyle>
          <a:p>
            <a:r>
              <a:rPr lang="en-US" sz="14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Waste treatment emissions statistics 2018/19</a:t>
            </a:r>
          </a:p>
        </p:txBody>
      </p:sp>
      <p:sp>
        <p:nvSpPr>
          <p:cNvPr id="18" name="TextBox 17">
            <a:extLst>
              <a:ext uri="{FF2B5EF4-FFF2-40B4-BE49-F238E27FC236}">
                <a16:creationId xmlns:a16="http://schemas.microsoft.com/office/drawing/2014/main" id="{87E1913A-D255-A302-BB14-EEF53D6A3AB2}"/>
              </a:ext>
            </a:extLst>
          </p:cNvPr>
          <p:cNvSpPr txBox="1"/>
          <p:nvPr/>
        </p:nvSpPr>
        <p:spPr>
          <a:xfrm>
            <a:off x="13231189" y="5841642"/>
            <a:ext cx="3652924" cy="338554"/>
          </a:xfrm>
          <a:prstGeom prst="rect">
            <a:avLst/>
          </a:prstGeom>
          <a:noFill/>
        </p:spPr>
        <p:txBody>
          <a:bodyPr wrap="square" rtlCol="0">
            <a:spAutoFit/>
          </a:bodyPr>
          <a:lstStyle>
            <a:defPPr>
              <a:defRPr kern="1200"/>
            </a:defPPr>
          </a:lstStyle>
          <a:p>
            <a:r>
              <a:rPr lang="en-US" sz="16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Improvements for waste management </a:t>
            </a:r>
          </a:p>
        </p:txBody>
      </p:sp>
      <p:sp>
        <p:nvSpPr>
          <p:cNvPr id="19" name="TextBox 18">
            <a:extLst>
              <a:ext uri="{FF2B5EF4-FFF2-40B4-BE49-F238E27FC236}">
                <a16:creationId xmlns:a16="http://schemas.microsoft.com/office/drawing/2014/main" id="{D431895C-3B47-CC52-D659-A22CE668CB88}"/>
              </a:ext>
            </a:extLst>
          </p:cNvPr>
          <p:cNvSpPr txBox="1"/>
          <p:nvPr/>
        </p:nvSpPr>
        <p:spPr>
          <a:xfrm>
            <a:off x="430127" y="7222549"/>
            <a:ext cx="3654087" cy="338554"/>
          </a:xfrm>
          <a:prstGeom prst="rect">
            <a:avLst/>
          </a:prstGeom>
          <a:noFill/>
        </p:spPr>
        <p:txBody>
          <a:bodyPr wrap="square" rtlCol="0">
            <a:spAutoFit/>
          </a:bodyPr>
          <a:lstStyle>
            <a:defPPr>
              <a:defRPr kern="1200"/>
            </a:defPPr>
          </a:lstStyle>
          <a:p>
            <a:r>
              <a:rPr lang="en-US" sz="16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Why is waste management important? </a:t>
            </a:r>
          </a:p>
        </p:txBody>
      </p:sp>
      <p:sp>
        <p:nvSpPr>
          <p:cNvPr id="21" name="TextBox 20">
            <a:extLst>
              <a:ext uri="{FF2B5EF4-FFF2-40B4-BE49-F238E27FC236}">
                <a16:creationId xmlns:a16="http://schemas.microsoft.com/office/drawing/2014/main" id="{F738DABD-1602-1203-D0CE-4714E36722F2}"/>
              </a:ext>
            </a:extLst>
          </p:cNvPr>
          <p:cNvSpPr txBox="1"/>
          <p:nvPr/>
        </p:nvSpPr>
        <p:spPr>
          <a:xfrm>
            <a:off x="5663205" y="5803414"/>
            <a:ext cx="1714947" cy="338554"/>
          </a:xfrm>
          <a:prstGeom prst="rect">
            <a:avLst/>
          </a:prstGeom>
          <a:noFill/>
        </p:spPr>
        <p:txBody>
          <a:bodyPr wrap="square" rtlCol="0">
            <a:spAutoFit/>
          </a:bodyPr>
          <a:lstStyle>
            <a:defPPr>
              <a:defRPr kern="1200"/>
            </a:defPPr>
          </a:lstStyle>
          <a:p>
            <a:r>
              <a:rPr lang="en-US" sz="16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Types of waste</a:t>
            </a:r>
          </a:p>
        </p:txBody>
      </p:sp>
      <p:sp>
        <p:nvSpPr>
          <p:cNvPr id="22" name="TextBox 21">
            <a:extLst>
              <a:ext uri="{FF2B5EF4-FFF2-40B4-BE49-F238E27FC236}">
                <a16:creationId xmlns:a16="http://schemas.microsoft.com/office/drawing/2014/main" id="{D9D2BE94-3EAA-56B8-5E45-07029C5BCEC6}"/>
              </a:ext>
            </a:extLst>
          </p:cNvPr>
          <p:cNvSpPr txBox="1"/>
          <p:nvPr/>
        </p:nvSpPr>
        <p:spPr>
          <a:xfrm>
            <a:off x="8764597" y="2042875"/>
            <a:ext cx="3985782" cy="338554"/>
          </a:xfrm>
          <a:prstGeom prst="rect">
            <a:avLst/>
          </a:prstGeom>
          <a:noFill/>
        </p:spPr>
        <p:txBody>
          <a:bodyPr wrap="square" rtlCol="0">
            <a:spAutoFit/>
          </a:bodyPr>
          <a:lstStyle>
            <a:defPPr>
              <a:defRPr kern="1200"/>
            </a:defPPr>
          </a:lstStyle>
          <a:p>
            <a:r>
              <a:rPr lang="en-US" sz="16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Waste codes in healthcare environments</a:t>
            </a:r>
          </a:p>
        </p:txBody>
      </p:sp>
      <p:sp>
        <p:nvSpPr>
          <p:cNvPr id="25" name="TextBox 24">
            <a:extLst>
              <a:ext uri="{FF2B5EF4-FFF2-40B4-BE49-F238E27FC236}">
                <a16:creationId xmlns:a16="http://schemas.microsoft.com/office/drawing/2014/main" id="{5439F3AD-93BE-0DC4-8BC3-3499DF5E892E}"/>
              </a:ext>
            </a:extLst>
          </p:cNvPr>
          <p:cNvSpPr txBox="1"/>
          <p:nvPr/>
        </p:nvSpPr>
        <p:spPr>
          <a:xfrm>
            <a:off x="396803" y="2566115"/>
            <a:ext cx="3825622" cy="4216539"/>
          </a:xfrm>
          <a:prstGeom prst="rect">
            <a:avLst/>
          </a:prstGeom>
          <a:noFill/>
        </p:spPr>
        <p:txBody>
          <a:bodyPr wrap="square" rtlCol="0">
            <a:spAutoFit/>
          </a:bodyPr>
          <a:lstStyle/>
          <a:p>
            <a:pPr>
              <a:lnSpc>
                <a:spcPct val="150000"/>
              </a:lnSpc>
            </a:pPr>
            <a:r>
              <a:rPr lang="en-IN" sz="12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Waste produced in healthcare settings can be defined as materials or substances which will be discarded after use. The waste materials produced in healthcare settings can not only pose a risk to individuals who work directly in providing healthcare but can also pose a risk to individuals involved in the transportation and disposal of healthcare waste. Rules and regulations have been put into place by the government in relation to waste disposal which companies must abide by In healthcare settings to ensure waste is disposed of appropriately and that everyone involved in the disposal of waste is aware and protected from any hazard a colour coding system is used. Healthcare waste is disposed of in plastic waste bags or rigid plastic containers.</a:t>
            </a:r>
          </a:p>
        </p:txBody>
      </p:sp>
      <p:sp>
        <p:nvSpPr>
          <p:cNvPr id="26" name="TextBox 25">
            <a:extLst>
              <a:ext uri="{FF2B5EF4-FFF2-40B4-BE49-F238E27FC236}">
                <a16:creationId xmlns:a16="http://schemas.microsoft.com/office/drawing/2014/main" id="{1D6AE24D-EE85-3FC9-C77B-1AD22DAD9362}"/>
              </a:ext>
            </a:extLst>
          </p:cNvPr>
          <p:cNvSpPr txBox="1"/>
          <p:nvPr/>
        </p:nvSpPr>
        <p:spPr>
          <a:xfrm>
            <a:off x="530941" y="7879607"/>
            <a:ext cx="3519949" cy="4493538"/>
          </a:xfrm>
          <a:prstGeom prst="rect">
            <a:avLst/>
          </a:prstGeom>
          <a:noFill/>
        </p:spPr>
        <p:txBody>
          <a:bodyPr wrap="square" rtlCol="0">
            <a:spAutoFit/>
          </a:bodyPr>
          <a:lstStyle/>
          <a:p>
            <a:pPr>
              <a:lnSpc>
                <a:spcPct val="150000"/>
              </a:lnSpc>
            </a:pPr>
            <a:r>
              <a:rPr lang="en-IN" sz="12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Waste management within healthcare is an extremely important part of infection prevention and control. If waste is not disposed of appropriately this can cause harm to service users, healthcare staff and other members of the public. Inadequate disposal of waste can lead to:</a:t>
            </a:r>
          </a:p>
          <a:p>
            <a:pPr>
              <a:lnSpc>
                <a:spcPct val="150000"/>
              </a:lnSpc>
            </a:pPr>
            <a:r>
              <a:rPr lang="en-IN" sz="12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 - Sharps inflicted injuries.</a:t>
            </a:r>
          </a:p>
          <a:p>
            <a:pPr>
              <a:lnSpc>
                <a:spcPct val="150000"/>
              </a:lnSpc>
            </a:pPr>
            <a:r>
              <a:rPr lang="en-IN" sz="12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 Toxic exposure to medications when medications which are being disposed of are handled or during incineration. </a:t>
            </a:r>
          </a:p>
          <a:p>
            <a:pPr>
              <a:lnSpc>
                <a:spcPct val="150000"/>
              </a:lnSpc>
            </a:pPr>
            <a:r>
              <a:rPr lang="en-IN" sz="12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 Chemical burns when disposing of waste chemical waste. </a:t>
            </a:r>
          </a:p>
          <a:p>
            <a:pPr>
              <a:lnSpc>
                <a:spcPct val="150000"/>
              </a:lnSpc>
            </a:pPr>
            <a:r>
              <a:rPr lang="en-IN" sz="12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 Increasing air pollution during waste incineration. </a:t>
            </a:r>
          </a:p>
          <a:p>
            <a:pPr>
              <a:lnSpc>
                <a:spcPct val="150000"/>
              </a:lnSpc>
            </a:pPr>
            <a:r>
              <a:rPr lang="en-IN" sz="12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 Thermal injuries during waste incineration. </a:t>
            </a:r>
          </a:p>
          <a:p>
            <a:pPr>
              <a:lnSpc>
                <a:spcPct val="150000"/>
              </a:lnSpc>
            </a:pPr>
            <a:r>
              <a:rPr lang="en-IN" sz="12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 Radiation burns during waste incineration.</a:t>
            </a:r>
          </a:p>
        </p:txBody>
      </p:sp>
      <p:sp>
        <p:nvSpPr>
          <p:cNvPr id="51" name="TextBox 50">
            <a:extLst>
              <a:ext uri="{FF2B5EF4-FFF2-40B4-BE49-F238E27FC236}">
                <a16:creationId xmlns:a16="http://schemas.microsoft.com/office/drawing/2014/main" id="{F5495201-9C74-E8E8-E667-B59EA31E4F46}"/>
              </a:ext>
            </a:extLst>
          </p:cNvPr>
          <p:cNvSpPr txBox="1"/>
          <p:nvPr/>
        </p:nvSpPr>
        <p:spPr>
          <a:xfrm>
            <a:off x="13062998" y="9173588"/>
            <a:ext cx="3915330" cy="3462807"/>
          </a:xfrm>
          <a:prstGeom prst="rect">
            <a:avLst/>
          </a:prstGeom>
          <a:noFill/>
        </p:spPr>
        <p:txBody>
          <a:bodyPr wrap="square" rtlCol="0">
            <a:spAutoFit/>
          </a:bodyPr>
          <a:lstStyle/>
          <a:p>
            <a:r>
              <a:rPr lang="en-GB" sz="800" kern="100" dirty="0">
                <a:effectLst/>
                <a:latin typeface="Roboto" panose="02000000000000000000" pitchFamily="2" charset="0"/>
                <a:ea typeface="Roboto" panose="02000000000000000000" pitchFamily="2" charset="0"/>
                <a:cs typeface="Roboto" panose="02000000000000000000" pitchFamily="2" charset="0"/>
              </a:rPr>
              <a:t>Dougherty, L., Lister, S. and West-</a:t>
            </a:r>
            <a:r>
              <a:rPr lang="en-GB" sz="800" kern="100" dirty="0" err="1">
                <a:effectLst/>
                <a:latin typeface="Roboto" panose="02000000000000000000" pitchFamily="2" charset="0"/>
                <a:ea typeface="Roboto" panose="02000000000000000000" pitchFamily="2" charset="0"/>
                <a:cs typeface="Roboto" panose="02000000000000000000" pitchFamily="2" charset="0"/>
              </a:rPr>
              <a:t>Oram</a:t>
            </a:r>
            <a:r>
              <a:rPr lang="en-GB" sz="800" kern="100" dirty="0">
                <a:effectLst/>
                <a:latin typeface="Roboto" panose="02000000000000000000" pitchFamily="2" charset="0"/>
                <a:ea typeface="Roboto" panose="02000000000000000000" pitchFamily="2" charset="0"/>
                <a:cs typeface="Roboto" panose="02000000000000000000" pitchFamily="2" charset="0"/>
              </a:rPr>
              <a:t>, A. (2015) The Royal Marsden Manual of Clinical Nursing Procedures. 9</a:t>
            </a:r>
            <a:r>
              <a:rPr lang="en-GB" sz="800" kern="100" baseline="30000" dirty="0">
                <a:effectLst/>
                <a:latin typeface="Roboto" panose="02000000000000000000" pitchFamily="2" charset="0"/>
                <a:ea typeface="Roboto" panose="02000000000000000000" pitchFamily="2" charset="0"/>
                <a:cs typeface="Roboto" panose="02000000000000000000" pitchFamily="2" charset="0"/>
              </a:rPr>
              <a:t>th</a:t>
            </a:r>
            <a:r>
              <a:rPr lang="en-GB" sz="800" kern="100" dirty="0">
                <a:effectLst/>
                <a:latin typeface="Roboto" panose="02000000000000000000" pitchFamily="2" charset="0"/>
                <a:ea typeface="Roboto" panose="02000000000000000000" pitchFamily="2" charset="0"/>
                <a:cs typeface="Roboto" panose="02000000000000000000" pitchFamily="2" charset="0"/>
              </a:rPr>
              <a:t> </a:t>
            </a:r>
            <a:r>
              <a:rPr lang="en-GB" sz="800" kern="100" dirty="0" err="1">
                <a:effectLst/>
                <a:latin typeface="Roboto" panose="02000000000000000000" pitchFamily="2" charset="0"/>
                <a:ea typeface="Roboto" panose="02000000000000000000" pitchFamily="2" charset="0"/>
                <a:cs typeface="Roboto" panose="02000000000000000000" pitchFamily="2" charset="0"/>
              </a:rPr>
              <a:t>edn</a:t>
            </a:r>
            <a:r>
              <a:rPr lang="en-GB" sz="800" kern="100" dirty="0">
                <a:effectLst/>
                <a:latin typeface="Roboto" panose="02000000000000000000" pitchFamily="2" charset="0"/>
                <a:ea typeface="Roboto" panose="02000000000000000000" pitchFamily="2" charset="0"/>
                <a:cs typeface="Roboto" panose="02000000000000000000" pitchFamily="2" charset="0"/>
              </a:rPr>
              <a:t>. West Sussex: John Wiley &amp; Sons Ltd. </a:t>
            </a:r>
          </a:p>
          <a:p>
            <a:endParaRPr lang="en-GB" sz="800" kern="100" dirty="0">
              <a:effectLst/>
              <a:latin typeface="Roboto" panose="02000000000000000000" pitchFamily="2" charset="0"/>
              <a:ea typeface="Roboto" panose="02000000000000000000" pitchFamily="2" charset="0"/>
              <a:cs typeface="Roboto" panose="02000000000000000000" pitchFamily="2" charset="0"/>
            </a:endParaRPr>
          </a:p>
          <a:p>
            <a:r>
              <a:rPr lang="en-GB" sz="800" kern="100" dirty="0">
                <a:effectLst/>
                <a:latin typeface="Roboto" panose="02000000000000000000" pitchFamily="2" charset="0"/>
                <a:ea typeface="Roboto" panose="02000000000000000000" pitchFamily="2" charset="0"/>
                <a:cs typeface="Roboto" panose="02000000000000000000" pitchFamily="2" charset="0"/>
              </a:rPr>
              <a:t>World Health Organisation (2018) Health-care waste. Available at </a:t>
            </a:r>
            <a:r>
              <a:rPr lang="en-GB" sz="800" u="sng" kern="100" dirty="0">
                <a:solidFill>
                  <a:srgbClr val="0563C1"/>
                </a:solidFill>
                <a:effectLst/>
                <a:latin typeface="Roboto" panose="02000000000000000000" pitchFamily="2" charset="0"/>
                <a:ea typeface="Roboto" panose="02000000000000000000" pitchFamily="2" charset="0"/>
                <a:cs typeface="Roboto" panose="02000000000000000000" pitchFamily="2" charset="0"/>
                <a:hlinkClick r:id="rId3"/>
              </a:rPr>
              <a:t>https://www.who.int/news-room/fact-sheets/detail/health-care-waste</a:t>
            </a:r>
            <a:r>
              <a:rPr lang="en-GB" sz="800" kern="100" dirty="0">
                <a:effectLst/>
                <a:latin typeface="Roboto" panose="02000000000000000000" pitchFamily="2" charset="0"/>
                <a:ea typeface="Roboto" panose="02000000000000000000" pitchFamily="2" charset="0"/>
                <a:cs typeface="Roboto" panose="02000000000000000000" pitchFamily="2" charset="0"/>
              </a:rPr>
              <a:t> (Accessed: 29</a:t>
            </a:r>
            <a:r>
              <a:rPr lang="en-GB" sz="800" kern="100" baseline="30000" dirty="0">
                <a:effectLst/>
                <a:latin typeface="Roboto" panose="02000000000000000000" pitchFamily="2" charset="0"/>
                <a:ea typeface="Roboto" panose="02000000000000000000" pitchFamily="2" charset="0"/>
                <a:cs typeface="Roboto" panose="02000000000000000000" pitchFamily="2" charset="0"/>
              </a:rPr>
              <a:t>th</a:t>
            </a:r>
            <a:r>
              <a:rPr lang="en-GB" sz="800" kern="100" dirty="0">
                <a:effectLst/>
                <a:latin typeface="Roboto" panose="02000000000000000000" pitchFamily="2" charset="0"/>
                <a:ea typeface="Roboto" panose="02000000000000000000" pitchFamily="2" charset="0"/>
                <a:cs typeface="Roboto" panose="02000000000000000000" pitchFamily="2" charset="0"/>
              </a:rPr>
              <a:t> of October 2023).</a:t>
            </a:r>
          </a:p>
          <a:p>
            <a:endParaRPr lang="en-GB" sz="800" kern="100" dirty="0">
              <a:effectLst/>
              <a:latin typeface="Roboto" panose="02000000000000000000" pitchFamily="2" charset="0"/>
              <a:ea typeface="Roboto" panose="02000000000000000000" pitchFamily="2" charset="0"/>
              <a:cs typeface="Roboto" panose="02000000000000000000" pitchFamily="2" charset="0"/>
            </a:endParaRPr>
          </a:p>
          <a:p>
            <a:r>
              <a:rPr lang="en-GB" sz="800" kern="100" dirty="0">
                <a:effectLst/>
                <a:latin typeface="Roboto" panose="02000000000000000000" pitchFamily="2" charset="0"/>
                <a:ea typeface="Roboto" panose="02000000000000000000" pitchFamily="2" charset="0"/>
                <a:cs typeface="Roboto" panose="02000000000000000000" pitchFamily="2" charset="0"/>
              </a:rPr>
              <a:t>Royal College of Nursing (2018) Freedom of Information Follow up Report on Management of Waste in the NHS. Available at  </a:t>
            </a:r>
            <a:r>
              <a:rPr lang="en-GB" sz="800" u="sng" kern="100" dirty="0">
                <a:solidFill>
                  <a:srgbClr val="0563C1"/>
                </a:solidFill>
                <a:effectLst/>
                <a:latin typeface="Roboto" panose="02000000000000000000" pitchFamily="2" charset="0"/>
                <a:ea typeface="Roboto" panose="02000000000000000000" pitchFamily="2" charset="0"/>
                <a:cs typeface="Roboto" panose="02000000000000000000" pitchFamily="2" charset="0"/>
                <a:hlinkClick r:id="rId4"/>
              </a:rPr>
              <a:t>https://www.rcn.org.uk/Professional-Development/publications/pdf-006683</a:t>
            </a:r>
            <a:r>
              <a:rPr lang="en-GB" sz="800" kern="100" dirty="0">
                <a:effectLst/>
                <a:latin typeface="Roboto" panose="02000000000000000000" pitchFamily="2" charset="0"/>
                <a:ea typeface="Roboto" panose="02000000000000000000" pitchFamily="2" charset="0"/>
                <a:cs typeface="Roboto" panose="02000000000000000000" pitchFamily="2" charset="0"/>
              </a:rPr>
              <a:t> (Accessed: 29</a:t>
            </a:r>
            <a:r>
              <a:rPr lang="en-GB" sz="800" kern="100" baseline="30000" dirty="0">
                <a:effectLst/>
                <a:latin typeface="Roboto" panose="02000000000000000000" pitchFamily="2" charset="0"/>
                <a:ea typeface="Roboto" panose="02000000000000000000" pitchFamily="2" charset="0"/>
                <a:cs typeface="Roboto" panose="02000000000000000000" pitchFamily="2" charset="0"/>
              </a:rPr>
              <a:t>th</a:t>
            </a:r>
            <a:r>
              <a:rPr lang="en-GB" sz="800" kern="100" dirty="0">
                <a:effectLst/>
                <a:latin typeface="Roboto" panose="02000000000000000000" pitchFamily="2" charset="0"/>
                <a:ea typeface="Roboto" panose="02000000000000000000" pitchFamily="2" charset="0"/>
                <a:cs typeface="Roboto" panose="02000000000000000000" pitchFamily="2" charset="0"/>
              </a:rPr>
              <a:t> of October 2023). </a:t>
            </a:r>
          </a:p>
          <a:p>
            <a:r>
              <a:rPr lang="en-GB" sz="800" kern="100" dirty="0">
                <a:effectLst/>
                <a:latin typeface="Roboto" panose="02000000000000000000" pitchFamily="2" charset="0"/>
                <a:ea typeface="Roboto" panose="02000000000000000000" pitchFamily="2" charset="0"/>
                <a:cs typeface="Roboto" panose="02000000000000000000" pitchFamily="2" charset="0"/>
              </a:rPr>
              <a:t> </a:t>
            </a:r>
          </a:p>
          <a:p>
            <a:r>
              <a:rPr lang="en-GB" sz="800" kern="100" dirty="0">
                <a:effectLst/>
                <a:latin typeface="Roboto" panose="02000000000000000000" pitchFamily="2" charset="0"/>
                <a:ea typeface="Roboto" panose="02000000000000000000" pitchFamily="2" charset="0"/>
                <a:cs typeface="Roboto" panose="02000000000000000000" pitchFamily="2" charset="0"/>
              </a:rPr>
              <a:t>Hywel </a:t>
            </a:r>
            <a:r>
              <a:rPr lang="en-GB" sz="800" kern="100" dirty="0" err="1">
                <a:effectLst/>
                <a:latin typeface="Roboto" panose="02000000000000000000" pitchFamily="2" charset="0"/>
                <a:ea typeface="Roboto" panose="02000000000000000000" pitchFamily="2" charset="0"/>
                <a:cs typeface="Roboto" panose="02000000000000000000" pitchFamily="2" charset="0"/>
              </a:rPr>
              <a:t>Dda</a:t>
            </a:r>
            <a:r>
              <a:rPr lang="en-GB" sz="800" kern="100" dirty="0">
                <a:effectLst/>
                <a:latin typeface="Roboto" panose="02000000000000000000" pitchFamily="2" charset="0"/>
                <a:ea typeface="Roboto" panose="02000000000000000000" pitchFamily="2" charset="0"/>
                <a:cs typeface="Roboto" panose="02000000000000000000" pitchFamily="2" charset="0"/>
              </a:rPr>
              <a:t> University Health Board (2020) Standard Infection Prevention and Control Precautions (SICPs) Policy. Available at </a:t>
            </a:r>
            <a:r>
              <a:rPr lang="en-GB" sz="800" u="sng" kern="100" dirty="0">
                <a:solidFill>
                  <a:srgbClr val="0563C1"/>
                </a:solidFill>
                <a:effectLst/>
                <a:latin typeface="Roboto" panose="02000000000000000000" pitchFamily="2" charset="0"/>
                <a:ea typeface="Roboto" panose="02000000000000000000" pitchFamily="2" charset="0"/>
                <a:cs typeface="Roboto" panose="02000000000000000000" pitchFamily="2" charset="0"/>
                <a:hlinkClick r:id="rId5"/>
              </a:rPr>
              <a:t>https://hduhb.nhs.wales/about-us/governance-arrangements/freedom-of-information/disclosure-log/disclosure-log-appendices/10-procedures-and-protocols-for-disease-containment-pdf-1-814kb/</a:t>
            </a:r>
            <a:r>
              <a:rPr lang="en-GB" sz="800" kern="100" dirty="0">
                <a:effectLst/>
                <a:latin typeface="Roboto" panose="02000000000000000000" pitchFamily="2" charset="0"/>
                <a:ea typeface="Roboto" panose="02000000000000000000" pitchFamily="2" charset="0"/>
                <a:cs typeface="Roboto" panose="02000000000000000000" pitchFamily="2" charset="0"/>
              </a:rPr>
              <a:t> (Accessed: 29</a:t>
            </a:r>
            <a:r>
              <a:rPr lang="en-GB" sz="800" kern="100" baseline="30000" dirty="0">
                <a:effectLst/>
                <a:latin typeface="Roboto" panose="02000000000000000000" pitchFamily="2" charset="0"/>
                <a:ea typeface="Roboto" panose="02000000000000000000" pitchFamily="2" charset="0"/>
                <a:cs typeface="Roboto" panose="02000000000000000000" pitchFamily="2" charset="0"/>
              </a:rPr>
              <a:t>th</a:t>
            </a:r>
            <a:r>
              <a:rPr lang="en-GB" sz="800" kern="100" dirty="0">
                <a:effectLst/>
                <a:latin typeface="Roboto" panose="02000000000000000000" pitchFamily="2" charset="0"/>
                <a:ea typeface="Roboto" panose="02000000000000000000" pitchFamily="2" charset="0"/>
                <a:cs typeface="Roboto" panose="02000000000000000000" pitchFamily="2" charset="0"/>
              </a:rPr>
              <a:t> of October 2023).</a:t>
            </a:r>
          </a:p>
          <a:p>
            <a:r>
              <a:rPr lang="en-GB" sz="800" kern="100" dirty="0">
                <a:effectLst/>
                <a:latin typeface="Roboto" panose="02000000000000000000" pitchFamily="2" charset="0"/>
                <a:ea typeface="Roboto" panose="02000000000000000000" pitchFamily="2" charset="0"/>
                <a:cs typeface="Roboto" panose="02000000000000000000" pitchFamily="2" charset="0"/>
              </a:rPr>
              <a:t> </a:t>
            </a:r>
          </a:p>
          <a:p>
            <a:r>
              <a:rPr lang="en-GB" sz="800" kern="100" dirty="0">
                <a:effectLst/>
                <a:latin typeface="Roboto" panose="02000000000000000000" pitchFamily="2" charset="0"/>
                <a:ea typeface="Roboto" panose="02000000000000000000" pitchFamily="2" charset="0"/>
                <a:cs typeface="Roboto" panose="02000000000000000000" pitchFamily="2" charset="0"/>
              </a:rPr>
              <a:t>Carbon Trust (2020) NHS Wales Carbon Footprint 2018/2019 Scope 1, 2 &amp; 3 Footprint assessment for NHS Wales. Available at </a:t>
            </a:r>
            <a:r>
              <a:rPr lang="en-GB" sz="800" u="sng" kern="100" dirty="0">
                <a:solidFill>
                  <a:srgbClr val="0563C1"/>
                </a:solidFill>
                <a:effectLst/>
                <a:latin typeface="Roboto" panose="02000000000000000000" pitchFamily="2" charset="0"/>
                <a:ea typeface="Roboto" panose="02000000000000000000" pitchFamily="2" charset="0"/>
                <a:cs typeface="Roboto" panose="02000000000000000000" pitchFamily="2" charset="0"/>
                <a:hlinkClick r:id="rId6"/>
              </a:rPr>
              <a:t>https://www.gov.wales/sites/default/files/publications/2020-09/nhswales-carbon-footprint-2018-19.pdf</a:t>
            </a:r>
            <a:r>
              <a:rPr lang="en-GB" sz="800" kern="100" dirty="0">
                <a:effectLst/>
                <a:latin typeface="Roboto" panose="02000000000000000000" pitchFamily="2" charset="0"/>
                <a:ea typeface="Roboto" panose="02000000000000000000" pitchFamily="2" charset="0"/>
                <a:cs typeface="Roboto" panose="02000000000000000000" pitchFamily="2" charset="0"/>
              </a:rPr>
              <a:t> (Accessed: 28</a:t>
            </a:r>
            <a:r>
              <a:rPr lang="en-GB" sz="800" kern="100" baseline="30000" dirty="0">
                <a:effectLst/>
                <a:latin typeface="Roboto" panose="02000000000000000000" pitchFamily="2" charset="0"/>
                <a:ea typeface="Roboto" panose="02000000000000000000" pitchFamily="2" charset="0"/>
                <a:cs typeface="Roboto" panose="02000000000000000000" pitchFamily="2" charset="0"/>
              </a:rPr>
              <a:t>th</a:t>
            </a:r>
            <a:r>
              <a:rPr lang="en-GB" sz="800" kern="100" dirty="0">
                <a:effectLst/>
                <a:latin typeface="Roboto" panose="02000000000000000000" pitchFamily="2" charset="0"/>
                <a:ea typeface="Roboto" panose="02000000000000000000" pitchFamily="2" charset="0"/>
                <a:cs typeface="Roboto" panose="02000000000000000000" pitchFamily="2" charset="0"/>
              </a:rPr>
              <a:t> of October 2023). </a:t>
            </a:r>
          </a:p>
          <a:p>
            <a:r>
              <a:rPr lang="en-GB" sz="800" kern="100" dirty="0">
                <a:effectLst/>
                <a:latin typeface="Roboto" panose="02000000000000000000" pitchFamily="2" charset="0"/>
                <a:ea typeface="Roboto" panose="02000000000000000000" pitchFamily="2" charset="0"/>
                <a:cs typeface="Roboto" panose="02000000000000000000" pitchFamily="2" charset="0"/>
              </a:rPr>
              <a:t> </a:t>
            </a:r>
          </a:p>
          <a:p>
            <a:r>
              <a:rPr lang="en-GB" sz="800" kern="100" dirty="0">
                <a:effectLst/>
                <a:latin typeface="Roboto" panose="02000000000000000000" pitchFamily="2" charset="0"/>
                <a:ea typeface="Roboto" panose="02000000000000000000" pitchFamily="2" charset="0"/>
                <a:cs typeface="Roboto" panose="02000000000000000000" pitchFamily="2" charset="0"/>
              </a:rPr>
              <a:t>Business </a:t>
            </a:r>
            <a:r>
              <a:rPr lang="en-GB" sz="800" kern="100" dirty="0" err="1">
                <a:effectLst/>
                <a:latin typeface="Roboto" panose="02000000000000000000" pitchFamily="2" charset="0"/>
                <a:ea typeface="Roboto" panose="02000000000000000000" pitchFamily="2" charset="0"/>
                <a:cs typeface="Roboto" panose="02000000000000000000" pitchFamily="2" charset="0"/>
              </a:rPr>
              <a:t>Waste.co.uk</a:t>
            </a:r>
            <a:r>
              <a:rPr lang="en-GB" sz="800" kern="100" dirty="0">
                <a:effectLst/>
                <a:latin typeface="Roboto" panose="02000000000000000000" pitchFamily="2" charset="0"/>
                <a:ea typeface="Roboto" panose="02000000000000000000" pitchFamily="2" charset="0"/>
                <a:cs typeface="Roboto" panose="02000000000000000000" pitchFamily="2" charset="0"/>
              </a:rPr>
              <a:t> (2023) Hospital Waste Management. Available at </a:t>
            </a:r>
            <a:r>
              <a:rPr lang="en-GB" sz="800" u="sng" kern="100" dirty="0">
                <a:solidFill>
                  <a:srgbClr val="0563C1"/>
                </a:solidFill>
                <a:effectLst/>
                <a:latin typeface="Roboto" panose="02000000000000000000" pitchFamily="2" charset="0"/>
                <a:ea typeface="Roboto" panose="02000000000000000000" pitchFamily="2" charset="0"/>
                <a:cs typeface="Roboto" panose="02000000000000000000" pitchFamily="2" charset="0"/>
                <a:hlinkClick r:id="rId7"/>
              </a:rPr>
              <a:t>https://www.businesswaste.co.uk/sectors/hospital-waste-management/#8</a:t>
            </a:r>
            <a:r>
              <a:rPr lang="en-GB" sz="800" kern="100" dirty="0">
                <a:effectLst/>
                <a:latin typeface="Roboto" panose="02000000000000000000" pitchFamily="2" charset="0"/>
                <a:ea typeface="Roboto" panose="02000000000000000000" pitchFamily="2" charset="0"/>
                <a:cs typeface="Roboto" panose="02000000000000000000" pitchFamily="2" charset="0"/>
              </a:rPr>
              <a:t> (Accessed: 28</a:t>
            </a:r>
            <a:r>
              <a:rPr lang="en-GB" sz="800" kern="100" baseline="30000" dirty="0">
                <a:effectLst/>
                <a:latin typeface="Roboto" panose="02000000000000000000" pitchFamily="2" charset="0"/>
                <a:ea typeface="Roboto" panose="02000000000000000000" pitchFamily="2" charset="0"/>
                <a:cs typeface="Roboto" panose="02000000000000000000" pitchFamily="2" charset="0"/>
              </a:rPr>
              <a:t>th</a:t>
            </a:r>
            <a:r>
              <a:rPr lang="en-GB" sz="800" kern="100" dirty="0">
                <a:effectLst/>
                <a:latin typeface="Roboto" panose="02000000000000000000" pitchFamily="2" charset="0"/>
                <a:ea typeface="Roboto" panose="02000000000000000000" pitchFamily="2" charset="0"/>
                <a:cs typeface="Roboto" panose="02000000000000000000" pitchFamily="2" charset="0"/>
              </a:rPr>
              <a:t> of October 2023).</a:t>
            </a:r>
          </a:p>
          <a:p>
            <a:endParaRPr lang="en-IN" sz="1102" dirty="0">
              <a:solidFill>
                <a:schemeClr val="tx1">
                  <a:lumMod val="65000"/>
                  <a:lumOff val="35000"/>
                </a:schemeClr>
              </a:solidFill>
              <a:latin typeface="+mj-lt"/>
            </a:endParaRPr>
          </a:p>
        </p:txBody>
      </p:sp>
      <p:sp>
        <p:nvSpPr>
          <p:cNvPr id="52" name="TextBox 51">
            <a:extLst>
              <a:ext uri="{FF2B5EF4-FFF2-40B4-BE49-F238E27FC236}">
                <a16:creationId xmlns:a16="http://schemas.microsoft.com/office/drawing/2014/main" id="{6014B6D7-AE74-652B-C222-B667E9C9F4F5}"/>
              </a:ext>
            </a:extLst>
          </p:cNvPr>
          <p:cNvSpPr txBox="1"/>
          <p:nvPr/>
        </p:nvSpPr>
        <p:spPr>
          <a:xfrm>
            <a:off x="13022176" y="6346459"/>
            <a:ext cx="4070951" cy="2123979"/>
          </a:xfrm>
          <a:prstGeom prst="rect">
            <a:avLst/>
          </a:prstGeom>
          <a:noFill/>
        </p:spPr>
        <p:txBody>
          <a:bodyPr wrap="square" rtlCol="0">
            <a:spAutoFit/>
          </a:bodyPr>
          <a:lstStyle/>
          <a:p>
            <a:r>
              <a:rPr lang="en-IN" sz="11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Improvements within healthcare could be made to ensure that waste is discarded appropriately by</a:t>
            </a:r>
          </a:p>
          <a:p>
            <a:r>
              <a:rPr lang="en-IN" sz="11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 Ensuring everyone involved in the management of healthcare waste is aware of the hazards related to healthcare waste. </a:t>
            </a:r>
          </a:p>
          <a:p>
            <a:r>
              <a:rPr lang="en-IN" sz="11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 Ensure appropriate training is provided to staff working within the healthcare environment surrounding healthcare waste management. </a:t>
            </a:r>
          </a:p>
          <a:p>
            <a:r>
              <a:rPr lang="en-IN" sz="11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 Ensure an appropriate amount of funds is put into healthcare waste management.</a:t>
            </a:r>
          </a:p>
          <a:p>
            <a:r>
              <a:rPr lang="en-IN" sz="1100"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rPr>
              <a:t>- Give the topic of waste management the same priority as other important parts of infection prevention and control. </a:t>
            </a:r>
          </a:p>
          <a:p>
            <a:endParaRPr lang="en-IN" sz="1102" dirty="0">
              <a:solidFill>
                <a:schemeClr val="tx1">
                  <a:lumMod val="65000"/>
                  <a:lumOff val="35000"/>
                </a:schemeClr>
              </a:solidFill>
              <a:latin typeface="Roboto" panose="02000000000000000000" pitchFamily="2" charset="0"/>
              <a:ea typeface="Roboto" panose="02000000000000000000" pitchFamily="2" charset="0"/>
              <a:cs typeface="Roboto" panose="02000000000000000000" pitchFamily="2" charset="0"/>
            </a:endParaRPr>
          </a:p>
        </p:txBody>
      </p:sp>
      <p:sp>
        <p:nvSpPr>
          <p:cNvPr id="91" name="TextBox 90">
            <a:extLst>
              <a:ext uri="{FF2B5EF4-FFF2-40B4-BE49-F238E27FC236}">
                <a16:creationId xmlns:a16="http://schemas.microsoft.com/office/drawing/2014/main" id="{BCE52803-10C5-248A-358F-51ED6145190D}"/>
              </a:ext>
            </a:extLst>
          </p:cNvPr>
          <p:cNvSpPr txBox="1"/>
          <p:nvPr/>
        </p:nvSpPr>
        <p:spPr>
          <a:xfrm>
            <a:off x="4556240" y="6351610"/>
            <a:ext cx="3928878" cy="6370975"/>
          </a:xfrm>
          <a:prstGeom prst="rect">
            <a:avLst/>
          </a:prstGeom>
          <a:noFill/>
        </p:spPr>
        <p:txBody>
          <a:bodyPr wrap="square" rtlCol="0">
            <a:spAutoFit/>
          </a:bodyPr>
          <a:lstStyle/>
          <a:p>
            <a:pPr algn="l">
              <a:lnSpc>
                <a:spcPct val="150000"/>
              </a:lnSpc>
              <a:spcBef>
                <a:spcPts val="0"/>
              </a:spcBef>
              <a:spcAft>
                <a:spcPts val="0"/>
              </a:spcAft>
            </a:pPr>
            <a:r>
              <a:rPr lang="en-GB" sz="1100" b="0"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In healthcare settings, there are different types of waste that are produced and disposed of separately from each other. The different types of waste are: </a:t>
            </a:r>
          </a:p>
          <a:p>
            <a:pPr algn="l">
              <a:lnSpc>
                <a:spcPct val="150000"/>
              </a:lnSpc>
              <a:spcBef>
                <a:spcPts val="0"/>
              </a:spcBef>
              <a:spcAft>
                <a:spcPts val="0"/>
              </a:spcAft>
            </a:pPr>
            <a:endParaRPr lang="en-GB" sz="1100" b="0"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endParaRPr>
          </a:p>
          <a:p>
            <a:pPr algn="l">
              <a:lnSpc>
                <a:spcPct val="150000"/>
              </a:lnSpc>
              <a:spcBef>
                <a:spcPts val="0"/>
              </a:spcBef>
              <a:spcAft>
                <a:spcPts val="0"/>
              </a:spcAft>
            </a:pPr>
            <a:r>
              <a:rPr lang="en-GB" sz="1100" b="1"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Infectious waste</a:t>
            </a:r>
            <a:r>
              <a:rPr lang="en-GB" sz="1100" b="0"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 – This includes waste that has been contaminated with blood, bodily fluids, other waste from patients with infections and items used in laboratories which may be infectious.</a:t>
            </a:r>
          </a:p>
          <a:p>
            <a:pPr algn="l">
              <a:lnSpc>
                <a:spcPct val="150000"/>
              </a:lnSpc>
              <a:spcBef>
                <a:spcPts val="0"/>
              </a:spcBef>
              <a:spcAft>
                <a:spcPts val="0"/>
              </a:spcAft>
            </a:pPr>
            <a:r>
              <a:rPr lang="en-GB" sz="1100" b="1"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Pathological waste</a:t>
            </a:r>
            <a:r>
              <a:rPr lang="en-GB" sz="1100" b="0"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 – This includes waste such as human tissues, organs, fluids and other body parts.</a:t>
            </a:r>
          </a:p>
          <a:p>
            <a:pPr algn="l">
              <a:lnSpc>
                <a:spcPct val="150000"/>
              </a:lnSpc>
              <a:spcBef>
                <a:spcPts val="0"/>
              </a:spcBef>
              <a:spcAft>
                <a:spcPts val="0"/>
              </a:spcAft>
            </a:pPr>
            <a:r>
              <a:rPr lang="en-GB" sz="1100" b="1"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Sharps waste</a:t>
            </a:r>
            <a:r>
              <a:rPr lang="en-GB" sz="1100" b="0"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 – This includes needles, syringes, disposable scalpels and blades. </a:t>
            </a:r>
          </a:p>
          <a:p>
            <a:pPr algn="l">
              <a:lnSpc>
                <a:spcPct val="150000"/>
              </a:lnSpc>
              <a:spcBef>
                <a:spcPts val="0"/>
              </a:spcBef>
              <a:spcAft>
                <a:spcPts val="0"/>
              </a:spcAft>
            </a:pPr>
            <a:r>
              <a:rPr lang="en-GB" sz="1100" b="1"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Chemical waste </a:t>
            </a:r>
            <a:r>
              <a:rPr lang="en-GB" sz="1100" b="0"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 This includes solvents and reagents used in laboratories and other chemicals such as disinfectants and sterilant.</a:t>
            </a:r>
          </a:p>
          <a:p>
            <a:pPr algn="l">
              <a:lnSpc>
                <a:spcPct val="150000"/>
              </a:lnSpc>
              <a:spcBef>
                <a:spcPts val="0"/>
              </a:spcBef>
              <a:spcAft>
                <a:spcPts val="0"/>
              </a:spcAft>
            </a:pPr>
            <a:r>
              <a:rPr lang="en-GB" sz="1100" b="0"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 </a:t>
            </a:r>
            <a:r>
              <a:rPr lang="en-GB" sz="1100" b="1"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Pharmaceutical waste – </a:t>
            </a:r>
            <a:r>
              <a:rPr lang="en-GB" sz="1100" b="0"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This includes medications and vaccines which have been unused, expired or contaminated.</a:t>
            </a:r>
          </a:p>
          <a:p>
            <a:pPr algn="l">
              <a:lnSpc>
                <a:spcPct val="150000"/>
              </a:lnSpc>
              <a:spcBef>
                <a:spcPts val="0"/>
              </a:spcBef>
              <a:spcAft>
                <a:spcPts val="0"/>
              </a:spcAft>
            </a:pPr>
            <a:r>
              <a:rPr lang="en-GB" sz="1100" b="1"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Cytotoxic waste – </a:t>
            </a:r>
            <a:r>
              <a:rPr lang="en-GB" sz="1100" b="0"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This includes waste such as cytotoxic medications which are toxic to cells.</a:t>
            </a:r>
          </a:p>
          <a:p>
            <a:pPr algn="l">
              <a:lnSpc>
                <a:spcPct val="150000"/>
              </a:lnSpc>
              <a:spcBef>
                <a:spcPts val="0"/>
              </a:spcBef>
              <a:spcAft>
                <a:spcPts val="0"/>
              </a:spcAft>
            </a:pPr>
            <a:r>
              <a:rPr lang="en-GB" sz="1100" b="1"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Radioactive Waste – </a:t>
            </a:r>
            <a:r>
              <a:rPr lang="en-GB" sz="1100" b="0"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This includes waste which has been contaminated by radionuclides.</a:t>
            </a:r>
          </a:p>
          <a:p>
            <a:pPr algn="l">
              <a:lnSpc>
                <a:spcPct val="150000"/>
              </a:lnSpc>
              <a:spcBef>
                <a:spcPts val="0"/>
              </a:spcBef>
              <a:spcAft>
                <a:spcPts val="0"/>
              </a:spcAft>
            </a:pPr>
            <a:r>
              <a:rPr lang="en-GB" sz="1100" b="1"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Non-Hazardous or general waste – </a:t>
            </a:r>
            <a:r>
              <a:rPr lang="en-GB" sz="1100" b="0" i="0" u="none" strike="noStrike" dirty="0">
                <a:solidFill>
                  <a:srgbClr val="0E101A"/>
                </a:solidFill>
                <a:effectLst/>
                <a:latin typeface="Roboto" panose="02000000000000000000" pitchFamily="2" charset="0"/>
                <a:ea typeface="Roboto" panose="02000000000000000000" pitchFamily="2" charset="0"/>
                <a:cs typeface="Roboto" panose="02000000000000000000" pitchFamily="2" charset="0"/>
              </a:rPr>
              <a:t>This includes waste that does not have any biological, chemical, radioactive, or physical </a:t>
            </a:r>
          </a:p>
          <a:p>
            <a:endParaRPr lang="en-GB" sz="1200" kern="100" dirty="0">
              <a:effectLst/>
              <a:latin typeface="Roboto" panose="02000000000000000000" pitchFamily="2" charset="0"/>
              <a:ea typeface="Roboto" panose="02000000000000000000" pitchFamily="2" charset="0"/>
              <a:cs typeface="Roboto" panose="02000000000000000000" pitchFamily="2" charset="0"/>
            </a:endParaRPr>
          </a:p>
        </p:txBody>
      </p:sp>
      <p:sp>
        <p:nvSpPr>
          <p:cNvPr id="94" name="TextBox 93">
            <a:extLst>
              <a:ext uri="{FF2B5EF4-FFF2-40B4-BE49-F238E27FC236}">
                <a16:creationId xmlns:a16="http://schemas.microsoft.com/office/drawing/2014/main" id="{A8AC88F8-56DB-C9A3-5794-DAC420ED3545}"/>
              </a:ext>
            </a:extLst>
          </p:cNvPr>
          <p:cNvSpPr txBox="1"/>
          <p:nvPr/>
        </p:nvSpPr>
        <p:spPr>
          <a:xfrm>
            <a:off x="4724735" y="2042875"/>
            <a:ext cx="3632387" cy="338554"/>
          </a:xfrm>
          <a:prstGeom prst="rect">
            <a:avLst/>
          </a:prstGeom>
          <a:noFill/>
        </p:spPr>
        <p:txBody>
          <a:bodyPr wrap="square" rtlCol="0">
            <a:spAutoFit/>
          </a:bodyPr>
          <a:lstStyle/>
          <a:p>
            <a:r>
              <a:rPr lang="en-US" sz="1600" dirty="0">
                <a:latin typeface="Roboto" panose="02000000000000000000" pitchFamily="2" charset="0"/>
                <a:ea typeface="Roboto" panose="02000000000000000000" pitchFamily="2" charset="0"/>
                <a:cs typeface="Roboto" panose="02000000000000000000" pitchFamily="2" charset="0"/>
              </a:rPr>
              <a:t>Reasons for poor waste management </a:t>
            </a:r>
          </a:p>
        </p:txBody>
      </p:sp>
      <p:sp>
        <p:nvSpPr>
          <p:cNvPr id="95" name="TextBox 94">
            <a:extLst>
              <a:ext uri="{FF2B5EF4-FFF2-40B4-BE49-F238E27FC236}">
                <a16:creationId xmlns:a16="http://schemas.microsoft.com/office/drawing/2014/main" id="{72E834D9-ED31-D0B7-4FDD-A8167C73A5BC}"/>
              </a:ext>
            </a:extLst>
          </p:cNvPr>
          <p:cNvSpPr txBox="1"/>
          <p:nvPr/>
        </p:nvSpPr>
        <p:spPr>
          <a:xfrm>
            <a:off x="4580462" y="2561646"/>
            <a:ext cx="3867616" cy="2836674"/>
          </a:xfrm>
          <a:prstGeom prst="rect">
            <a:avLst/>
          </a:prstGeom>
          <a:noFill/>
        </p:spPr>
        <p:txBody>
          <a:bodyPr wrap="square" rtlCol="0">
            <a:spAutoFit/>
          </a:bodyPr>
          <a:lstStyle/>
          <a:p>
            <a:pPr>
              <a:lnSpc>
                <a:spcPct val="150000"/>
              </a:lnSpc>
            </a:pPr>
            <a:r>
              <a:rPr lang="en-US" sz="1000" dirty="0">
                <a:latin typeface="Roboto" panose="02000000000000000000" pitchFamily="2" charset="0"/>
                <a:ea typeface="Roboto" panose="02000000000000000000" pitchFamily="2" charset="0"/>
                <a:cs typeface="Roboto" panose="02000000000000000000" pitchFamily="2" charset="0"/>
              </a:rPr>
              <a:t>As important as waste management is within healthcare settings, waste management protocols may not always be followed. There are many reasons why these protocols may not be followed including:</a:t>
            </a:r>
          </a:p>
          <a:p>
            <a:pPr>
              <a:lnSpc>
                <a:spcPct val="150000"/>
              </a:lnSpc>
            </a:pPr>
            <a:r>
              <a:rPr lang="en-US" sz="1000" dirty="0">
                <a:latin typeface="Roboto" panose="02000000000000000000" pitchFamily="2" charset="0"/>
                <a:ea typeface="Roboto" panose="02000000000000000000" pitchFamily="2" charset="0"/>
                <a:cs typeface="Roboto" panose="02000000000000000000" pitchFamily="2" charset="0"/>
              </a:rPr>
              <a:t>- Lack of knowledge and awareness surrounding the hazards related to healthcare waste. </a:t>
            </a:r>
          </a:p>
          <a:p>
            <a:pPr>
              <a:lnSpc>
                <a:spcPct val="150000"/>
              </a:lnSpc>
            </a:pPr>
            <a:r>
              <a:rPr lang="en-US" sz="1000" dirty="0">
                <a:latin typeface="Roboto" panose="02000000000000000000" pitchFamily="2" charset="0"/>
                <a:ea typeface="Roboto" panose="02000000000000000000" pitchFamily="2" charset="0"/>
                <a:cs typeface="Roboto" panose="02000000000000000000" pitchFamily="2" charset="0"/>
              </a:rPr>
              <a:t>- Lack of training in the correct way to dispose of waste produced in healthcare. </a:t>
            </a:r>
          </a:p>
          <a:p>
            <a:pPr>
              <a:lnSpc>
                <a:spcPct val="150000"/>
              </a:lnSpc>
            </a:pPr>
            <a:r>
              <a:rPr lang="en-US" sz="1000" dirty="0">
                <a:latin typeface="Roboto" panose="02000000000000000000" pitchFamily="2" charset="0"/>
                <a:ea typeface="Roboto" panose="02000000000000000000" pitchFamily="2" charset="0"/>
                <a:cs typeface="Roboto" panose="02000000000000000000" pitchFamily="2" charset="0"/>
              </a:rPr>
              <a:t>- Lack of waste management and disposal systems. </a:t>
            </a:r>
          </a:p>
          <a:p>
            <a:pPr>
              <a:lnSpc>
                <a:spcPct val="150000"/>
              </a:lnSpc>
            </a:pPr>
            <a:r>
              <a:rPr lang="en-US" sz="1000" dirty="0">
                <a:latin typeface="Roboto" panose="02000000000000000000" pitchFamily="2" charset="0"/>
                <a:ea typeface="Roboto" panose="02000000000000000000" pitchFamily="2" charset="0"/>
                <a:cs typeface="Roboto" panose="02000000000000000000" pitchFamily="2" charset="0"/>
              </a:rPr>
              <a:t>- Lack of financial and human resources. </a:t>
            </a:r>
          </a:p>
          <a:p>
            <a:pPr>
              <a:lnSpc>
                <a:spcPct val="150000"/>
              </a:lnSpc>
            </a:pPr>
            <a:r>
              <a:rPr lang="en-US" sz="1000" dirty="0">
                <a:latin typeface="Roboto" panose="02000000000000000000" pitchFamily="2" charset="0"/>
                <a:ea typeface="Roboto" panose="02000000000000000000" pitchFamily="2" charset="0"/>
                <a:cs typeface="Roboto" panose="02000000000000000000" pitchFamily="2" charset="0"/>
              </a:rPr>
              <a:t>- The topic of waste management may be given low priority compared to other topics.</a:t>
            </a:r>
          </a:p>
        </p:txBody>
      </p:sp>
      <p:pic>
        <p:nvPicPr>
          <p:cNvPr id="120" name="Picture 119" descr="A screenshot of a graph&#10;&#10;Description automatically generated">
            <a:extLst>
              <a:ext uri="{FF2B5EF4-FFF2-40B4-BE49-F238E27FC236}">
                <a16:creationId xmlns:a16="http://schemas.microsoft.com/office/drawing/2014/main" id="{19120E88-0AC4-C448-C079-3465E97CB80C}"/>
              </a:ext>
            </a:extLst>
          </p:cNvPr>
          <p:cNvPicPr>
            <a:picLocks noChangeAspect="1"/>
          </p:cNvPicPr>
          <p:nvPr/>
        </p:nvPicPr>
        <p:blipFill rotWithShape="1">
          <a:blip r:embed="rId8">
            <a:extLst>
              <a:ext uri="{28A0092B-C50C-407E-A947-70E740481C1C}">
                <a14:useLocalDpi xmlns:a14="http://schemas.microsoft.com/office/drawing/2010/main" val="0"/>
              </a:ext>
            </a:extLst>
          </a:blip>
          <a:srcRect l="23355" t="30115" r="22281" b="25256"/>
          <a:stretch/>
        </p:blipFill>
        <p:spPr>
          <a:xfrm>
            <a:off x="13007267" y="2581376"/>
            <a:ext cx="4059720" cy="2286000"/>
          </a:xfrm>
          <a:prstGeom prst="rect">
            <a:avLst/>
          </a:prstGeom>
        </p:spPr>
      </p:pic>
      <p:graphicFrame>
        <p:nvGraphicFramePr>
          <p:cNvPr id="3" name="Table 2">
            <a:extLst>
              <a:ext uri="{FF2B5EF4-FFF2-40B4-BE49-F238E27FC236}">
                <a16:creationId xmlns:a16="http://schemas.microsoft.com/office/drawing/2014/main" id="{103218F6-5E51-F29C-438B-6EB621F2DCE8}"/>
              </a:ext>
            </a:extLst>
          </p:cNvPr>
          <p:cNvGraphicFramePr>
            <a:graphicFrameLocks noGrp="1"/>
          </p:cNvGraphicFramePr>
          <p:nvPr>
            <p:extLst>
              <p:ext uri="{D42A27DB-BD31-4B8C-83A1-F6EECF244321}">
                <p14:modId xmlns:p14="http://schemas.microsoft.com/office/powerpoint/2010/main" val="4011419237"/>
              </p:ext>
            </p:extLst>
          </p:nvPr>
        </p:nvGraphicFramePr>
        <p:xfrm>
          <a:off x="8764597" y="2566115"/>
          <a:ext cx="3919698" cy="9899399"/>
        </p:xfrm>
        <a:graphic>
          <a:graphicData uri="http://schemas.openxmlformats.org/drawingml/2006/table">
            <a:tbl>
              <a:tblPr firstRow="1" bandRow="1">
                <a:tableStyleId>{616DA210-FB5B-4158-B5E0-FEB733F419BA}</a:tableStyleId>
              </a:tblPr>
              <a:tblGrid>
                <a:gridCol w="1572501">
                  <a:extLst>
                    <a:ext uri="{9D8B030D-6E8A-4147-A177-3AD203B41FA5}">
                      <a16:colId xmlns:a16="http://schemas.microsoft.com/office/drawing/2014/main" val="2408350675"/>
                    </a:ext>
                  </a:extLst>
                </a:gridCol>
                <a:gridCol w="2347197">
                  <a:extLst>
                    <a:ext uri="{9D8B030D-6E8A-4147-A177-3AD203B41FA5}">
                      <a16:colId xmlns:a16="http://schemas.microsoft.com/office/drawing/2014/main" val="3721971642"/>
                    </a:ext>
                  </a:extLst>
                </a:gridCol>
              </a:tblGrid>
              <a:tr h="1489584">
                <a:tc>
                  <a:txBody>
                    <a:bodyPr/>
                    <a:lstStyle/>
                    <a:p>
                      <a:endParaRPr lang="en-US" sz="1000" dirty="0">
                        <a:latin typeface="Roboto" panose="02000000000000000000" pitchFamily="2" charset="0"/>
                        <a:ea typeface="Roboto" panose="02000000000000000000" pitchFamily="2" charset="0"/>
                        <a:cs typeface="Roboto" panose="02000000000000000000"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1728033" rtl="0" eaLnBrk="1" fontAlgn="auto" latinLnBrk="0" hangingPunct="1">
                        <a:lnSpc>
                          <a:spcPct val="100000"/>
                        </a:lnSpc>
                        <a:spcBef>
                          <a:spcPts val="0"/>
                        </a:spcBef>
                        <a:spcAft>
                          <a:spcPts val="0"/>
                        </a:spcAft>
                        <a:buClrTx/>
                        <a:buSzTx/>
                        <a:buFontTx/>
                        <a:buNone/>
                        <a:tabLst/>
                        <a:defRPr/>
                      </a:pPr>
                      <a:r>
                        <a:rPr lang="en-US" sz="1050" b="0" dirty="0">
                          <a:latin typeface="Roboto" panose="02000000000000000000" pitchFamily="2" charset="0"/>
                          <a:ea typeface="Roboto" panose="02000000000000000000" pitchFamily="2" charset="0"/>
                          <a:cs typeface="Roboto" panose="02000000000000000000" pitchFamily="2" charset="0"/>
                        </a:rPr>
                        <a:t>Black/yellow waste bags should be used to dispose of offensive hygiene waste including non-infectious soiled dressings, swabs, vomit bowls, incontinence and personal protective equipment (PPE). This waste should be disposed of through incineration.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5272433"/>
                  </a:ext>
                </a:extLst>
              </a:tr>
              <a:tr h="1293444">
                <a:tc>
                  <a:txBody>
                    <a:bodyPr/>
                    <a:lstStyle/>
                    <a:p>
                      <a:endParaRPr lang="en-US" sz="1000" dirty="0">
                        <a:latin typeface="Roboto" panose="02000000000000000000" pitchFamily="2" charset="0"/>
                        <a:ea typeface="Roboto" panose="02000000000000000000" pitchFamily="2" charset="0"/>
                        <a:cs typeface="Roboto" panose="02000000000000000000"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1728033" rtl="0" eaLnBrk="1" fontAlgn="auto" latinLnBrk="0" hangingPunct="1">
                        <a:lnSpc>
                          <a:spcPct val="100000"/>
                        </a:lnSpc>
                        <a:spcBef>
                          <a:spcPts val="0"/>
                        </a:spcBef>
                        <a:spcAft>
                          <a:spcPts val="0"/>
                        </a:spcAft>
                        <a:buClrTx/>
                        <a:buSzTx/>
                        <a:buFontTx/>
                        <a:buNone/>
                        <a:tabLst/>
                        <a:defRPr/>
                      </a:pPr>
                      <a:r>
                        <a:rPr lang="en-US" sz="1050" dirty="0">
                          <a:latin typeface="Roboto" panose="02000000000000000000" pitchFamily="2" charset="0"/>
                          <a:ea typeface="Roboto" panose="02000000000000000000" pitchFamily="2" charset="0"/>
                          <a:cs typeface="Roboto" panose="02000000000000000000" pitchFamily="2" charset="0"/>
                        </a:rPr>
                        <a:t>Yellow waste bags are used for infectious healthcare waste and yellow rigid sharp boxes are used for needles and sharps that have been contaminated with pharmaceuticals. This waste must be disposed of by incineration.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05418410"/>
                  </a:ext>
                </a:extLst>
              </a:tr>
              <a:tr h="1423897">
                <a:tc>
                  <a:txBody>
                    <a:bodyPr/>
                    <a:lstStyle/>
                    <a:p>
                      <a:endParaRPr lang="en-US" sz="1000">
                        <a:latin typeface="Roboto" panose="02000000000000000000" pitchFamily="2" charset="0"/>
                        <a:ea typeface="Roboto" panose="02000000000000000000" pitchFamily="2" charset="0"/>
                        <a:cs typeface="Roboto" panose="02000000000000000000"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1728033" rtl="0" eaLnBrk="1" fontAlgn="auto" latinLnBrk="0" hangingPunct="1">
                        <a:lnSpc>
                          <a:spcPct val="100000"/>
                        </a:lnSpc>
                        <a:spcBef>
                          <a:spcPts val="0"/>
                        </a:spcBef>
                        <a:spcAft>
                          <a:spcPts val="0"/>
                        </a:spcAft>
                        <a:buClrTx/>
                        <a:buSzTx/>
                        <a:buFontTx/>
                        <a:buNone/>
                        <a:tabLst/>
                        <a:defRPr/>
                      </a:pPr>
                      <a:r>
                        <a:rPr lang="en-US" sz="1050" dirty="0">
                          <a:latin typeface="Roboto" panose="02000000000000000000" pitchFamily="2" charset="0"/>
                          <a:ea typeface="Roboto" panose="02000000000000000000" pitchFamily="2" charset="0"/>
                          <a:cs typeface="Roboto" panose="02000000000000000000" pitchFamily="2" charset="0"/>
                        </a:rPr>
                        <a:t>Orange waste bags are used for known infectious waste such as COVID-19, soiled dressings, swabs, vomit bowls, incontinence pads and personal protective equipment (PPE). This waste can be disposed of by either indicative treatment or by incineration.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14859335"/>
                  </a:ext>
                </a:extLst>
              </a:tr>
              <a:tr h="1003222">
                <a:tc>
                  <a:txBody>
                    <a:bodyPr/>
                    <a:lstStyle/>
                    <a:p>
                      <a:endParaRPr lang="en-US" sz="1000">
                        <a:latin typeface="Roboto" panose="02000000000000000000" pitchFamily="2" charset="0"/>
                        <a:ea typeface="Roboto" panose="02000000000000000000" pitchFamily="2" charset="0"/>
                        <a:cs typeface="Roboto" panose="02000000000000000000"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1728033" rtl="0" eaLnBrk="1" fontAlgn="auto" latinLnBrk="0" hangingPunct="1">
                        <a:lnSpc>
                          <a:spcPct val="100000"/>
                        </a:lnSpc>
                        <a:spcBef>
                          <a:spcPts val="0"/>
                        </a:spcBef>
                        <a:spcAft>
                          <a:spcPts val="0"/>
                        </a:spcAft>
                        <a:buClrTx/>
                        <a:buSzTx/>
                        <a:buFontTx/>
                        <a:buNone/>
                        <a:tabLst/>
                        <a:defRPr/>
                      </a:pPr>
                      <a:r>
                        <a:rPr lang="en-US" sz="1050" dirty="0">
                          <a:latin typeface="Roboto" panose="02000000000000000000" pitchFamily="2" charset="0"/>
                          <a:ea typeface="Roboto" panose="02000000000000000000" pitchFamily="2" charset="0"/>
                          <a:cs typeface="Roboto" panose="02000000000000000000" pitchFamily="2" charset="0"/>
                        </a:rPr>
                        <a:t>Purple waste bags are used for any waste that has been contaminated with cytotoxic or cytostatic medications. This waste must be disposed of by incineration.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84876763"/>
                  </a:ext>
                </a:extLst>
              </a:tr>
              <a:tr h="1003222">
                <a:tc>
                  <a:txBody>
                    <a:bodyPr/>
                    <a:lstStyle/>
                    <a:p>
                      <a:endParaRPr lang="en-US" sz="1000" dirty="0">
                        <a:latin typeface="Roboto" panose="02000000000000000000" pitchFamily="2" charset="0"/>
                        <a:ea typeface="Roboto" panose="02000000000000000000" pitchFamily="2" charset="0"/>
                        <a:cs typeface="Roboto" panose="02000000000000000000"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1728033" rtl="0" eaLnBrk="1" fontAlgn="auto" latinLnBrk="0" hangingPunct="1">
                        <a:lnSpc>
                          <a:spcPct val="100000"/>
                        </a:lnSpc>
                        <a:spcBef>
                          <a:spcPts val="0"/>
                        </a:spcBef>
                        <a:spcAft>
                          <a:spcPts val="0"/>
                        </a:spcAft>
                        <a:buClrTx/>
                        <a:buSzTx/>
                        <a:buFontTx/>
                        <a:buNone/>
                        <a:tabLst/>
                        <a:defRPr/>
                      </a:pPr>
                      <a:r>
                        <a:rPr lang="en-US" sz="1050" dirty="0">
                          <a:latin typeface="Roboto" panose="02000000000000000000" pitchFamily="2" charset="0"/>
                          <a:ea typeface="Roboto" panose="02000000000000000000" pitchFamily="2" charset="0"/>
                          <a:cs typeface="Roboto" panose="02000000000000000000" pitchFamily="2" charset="0"/>
                        </a:rPr>
                        <a:t>Red rigid waste containers are used for anatomical waste which includes recognizable human tissue. This waste must be disposed of through incineration.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96589330"/>
                  </a:ext>
                </a:extLst>
              </a:tr>
              <a:tr h="1003222">
                <a:tc>
                  <a:txBody>
                    <a:bodyPr/>
                    <a:lstStyle/>
                    <a:p>
                      <a:endParaRPr lang="en-US" sz="1000">
                        <a:latin typeface="Roboto" panose="02000000000000000000" pitchFamily="2" charset="0"/>
                        <a:ea typeface="Roboto" panose="02000000000000000000" pitchFamily="2" charset="0"/>
                        <a:cs typeface="Roboto" panose="02000000000000000000"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1728033" rtl="0" eaLnBrk="1" fontAlgn="auto" latinLnBrk="0" hangingPunct="1">
                        <a:lnSpc>
                          <a:spcPct val="100000"/>
                        </a:lnSpc>
                        <a:spcBef>
                          <a:spcPts val="0"/>
                        </a:spcBef>
                        <a:spcAft>
                          <a:spcPts val="0"/>
                        </a:spcAft>
                        <a:buClrTx/>
                        <a:buSzTx/>
                        <a:buFontTx/>
                        <a:buNone/>
                        <a:tabLst/>
                        <a:defRPr/>
                      </a:pPr>
                      <a:r>
                        <a:rPr lang="en-US" sz="1050" dirty="0">
                          <a:latin typeface="Roboto" panose="02000000000000000000" pitchFamily="2" charset="0"/>
                          <a:ea typeface="Roboto" panose="02000000000000000000" pitchFamily="2" charset="0"/>
                          <a:cs typeface="Roboto" panose="02000000000000000000" pitchFamily="2" charset="0"/>
                        </a:rPr>
                        <a:t>Blue rigid waste containers are used for medical waste including expired surplus medicines, pharmaceuticals, bottles and blister packs. And must be disposed of by incineration.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37255481"/>
                  </a:ext>
                </a:extLst>
              </a:tr>
              <a:tr h="1003222">
                <a:tc>
                  <a:txBody>
                    <a:bodyPr/>
                    <a:lstStyle/>
                    <a:p>
                      <a:endParaRPr lang="en-US" sz="1000" dirty="0">
                        <a:latin typeface="Roboto" panose="02000000000000000000" pitchFamily="2" charset="0"/>
                        <a:ea typeface="Roboto" panose="02000000000000000000" pitchFamily="2" charset="0"/>
                        <a:cs typeface="Roboto" panose="02000000000000000000"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1728033" rtl="0" eaLnBrk="1" fontAlgn="auto" latinLnBrk="0" hangingPunct="1">
                        <a:lnSpc>
                          <a:spcPct val="100000"/>
                        </a:lnSpc>
                        <a:spcBef>
                          <a:spcPts val="0"/>
                        </a:spcBef>
                        <a:spcAft>
                          <a:spcPts val="0"/>
                        </a:spcAft>
                        <a:buClrTx/>
                        <a:buSzTx/>
                        <a:buFontTx/>
                        <a:buNone/>
                        <a:tabLst/>
                        <a:defRPr/>
                      </a:pPr>
                      <a:r>
                        <a:rPr lang="en-US" sz="1050" dirty="0">
                          <a:latin typeface="Roboto" panose="02000000000000000000" pitchFamily="2" charset="0"/>
                          <a:ea typeface="Roboto" panose="02000000000000000000" pitchFamily="2" charset="0"/>
                          <a:cs typeface="Roboto" panose="02000000000000000000" pitchFamily="2" charset="0"/>
                        </a:rPr>
                        <a:t>Black waste bags are used for domestic waste including items which are unable to be recycled. Black waste bags can be disposed of through landfills.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99221513"/>
                  </a:ext>
                </a:extLst>
              </a:tr>
              <a:tr h="755568">
                <a:tc>
                  <a:txBody>
                    <a:bodyPr/>
                    <a:lstStyle/>
                    <a:p>
                      <a:endParaRPr lang="en-US" sz="1000">
                        <a:latin typeface="Roboto" panose="02000000000000000000" pitchFamily="2" charset="0"/>
                        <a:ea typeface="Roboto" panose="02000000000000000000" pitchFamily="2" charset="0"/>
                        <a:cs typeface="Roboto" panose="02000000000000000000"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1728033" rtl="0" eaLnBrk="1" fontAlgn="auto" latinLnBrk="0" hangingPunct="1">
                        <a:lnSpc>
                          <a:spcPct val="100000"/>
                        </a:lnSpc>
                        <a:spcBef>
                          <a:spcPts val="0"/>
                        </a:spcBef>
                        <a:spcAft>
                          <a:spcPts val="0"/>
                        </a:spcAft>
                        <a:buClrTx/>
                        <a:buSzTx/>
                        <a:buFontTx/>
                        <a:buNone/>
                        <a:tabLst/>
                        <a:defRPr/>
                      </a:pPr>
                      <a:r>
                        <a:rPr lang="en-US" sz="1050" dirty="0">
                          <a:latin typeface="Roboto" panose="02000000000000000000" pitchFamily="2" charset="0"/>
                          <a:ea typeface="Roboto" panose="02000000000000000000" pitchFamily="2" charset="0"/>
                          <a:cs typeface="Roboto" panose="02000000000000000000" pitchFamily="2" charset="0"/>
                        </a:rPr>
                        <a:t>Clear or white waste bags are used for recyclable waste including cardboard and packaging.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4517559"/>
                  </a:ext>
                </a:extLst>
              </a:tr>
              <a:tr h="924018">
                <a:tc>
                  <a:txBody>
                    <a:bodyPr/>
                    <a:lstStyle/>
                    <a:p>
                      <a:endParaRPr lang="en-US" sz="1000">
                        <a:latin typeface="Roboto" panose="02000000000000000000" pitchFamily="2" charset="0"/>
                        <a:ea typeface="Roboto" panose="02000000000000000000" pitchFamily="2" charset="0"/>
                        <a:cs typeface="Roboto" panose="02000000000000000000" pitchFamily="2"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1728033" rtl="0" eaLnBrk="1" fontAlgn="auto" latinLnBrk="0" hangingPunct="1">
                        <a:lnSpc>
                          <a:spcPct val="100000"/>
                        </a:lnSpc>
                        <a:spcBef>
                          <a:spcPts val="0"/>
                        </a:spcBef>
                        <a:spcAft>
                          <a:spcPts val="0"/>
                        </a:spcAft>
                        <a:buClrTx/>
                        <a:buSzTx/>
                        <a:buFontTx/>
                        <a:buNone/>
                        <a:tabLst/>
                        <a:defRPr/>
                      </a:pPr>
                      <a:r>
                        <a:rPr lang="en-US" sz="1050" dirty="0">
                          <a:latin typeface="Roboto" panose="02000000000000000000" pitchFamily="2" charset="0"/>
                          <a:ea typeface="Roboto" panose="02000000000000000000" pitchFamily="2" charset="0"/>
                          <a:cs typeface="Roboto" panose="02000000000000000000" pitchFamily="2" charset="0"/>
                        </a:rPr>
                        <a:t>Light blue waste bags are used for confidential waste which includes identifiable patient information such as date of birth, name and home address.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513973691"/>
                  </a:ext>
                </a:extLst>
              </a:tr>
            </a:tbl>
          </a:graphicData>
        </a:graphic>
      </p:graphicFrame>
      <p:sp>
        <p:nvSpPr>
          <p:cNvPr id="6" name="Rectangle 5">
            <a:extLst>
              <a:ext uri="{FF2B5EF4-FFF2-40B4-BE49-F238E27FC236}">
                <a16:creationId xmlns:a16="http://schemas.microsoft.com/office/drawing/2014/main" id="{C363AFC4-C59C-DEAB-A275-7A615CC8FC8A}"/>
              </a:ext>
            </a:extLst>
          </p:cNvPr>
          <p:cNvSpPr/>
          <p:nvPr/>
        </p:nvSpPr>
        <p:spPr>
          <a:xfrm>
            <a:off x="9077529" y="4464556"/>
            <a:ext cx="882705" cy="451262"/>
          </a:xfrm>
          <a:prstGeom prst="rect">
            <a:avLst/>
          </a:prstGeom>
          <a:solidFill>
            <a:srgbClr val="FFFF00"/>
          </a:solidFill>
          <a:ln>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lvl="2" algn="ctr"/>
            <a:endParaRPr lang="en-US" dirty="0"/>
          </a:p>
        </p:txBody>
      </p:sp>
      <p:sp>
        <p:nvSpPr>
          <p:cNvPr id="14" name="Rectangle 13">
            <a:extLst>
              <a:ext uri="{FF2B5EF4-FFF2-40B4-BE49-F238E27FC236}">
                <a16:creationId xmlns:a16="http://schemas.microsoft.com/office/drawing/2014/main" id="{9E186634-BEA5-229C-02E1-BB01ECE0BFA2}"/>
              </a:ext>
            </a:extLst>
          </p:cNvPr>
          <p:cNvSpPr/>
          <p:nvPr/>
        </p:nvSpPr>
        <p:spPr>
          <a:xfrm>
            <a:off x="9077529" y="3083528"/>
            <a:ext cx="882705" cy="451262"/>
          </a:xfrm>
          <a:prstGeom prst="rect">
            <a:avLst/>
          </a:prstGeom>
          <a:solidFill>
            <a:srgbClr val="FFFF00"/>
          </a:solidFill>
          <a:ln>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lvl="2" algn="ctr"/>
            <a:endParaRPr lang="en-US"/>
          </a:p>
        </p:txBody>
      </p:sp>
      <p:sp>
        <p:nvSpPr>
          <p:cNvPr id="20" name="Rectangle 19">
            <a:extLst>
              <a:ext uri="{FF2B5EF4-FFF2-40B4-BE49-F238E27FC236}">
                <a16:creationId xmlns:a16="http://schemas.microsoft.com/office/drawing/2014/main" id="{514E40B0-BF2B-6E56-9D3A-FAF9C4D1DE72}"/>
              </a:ext>
            </a:extLst>
          </p:cNvPr>
          <p:cNvSpPr/>
          <p:nvPr/>
        </p:nvSpPr>
        <p:spPr>
          <a:xfrm>
            <a:off x="9727643" y="3092452"/>
            <a:ext cx="133036" cy="440529"/>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rtlCol="0" anchor="ctr"/>
          <a:lstStyle/>
          <a:p>
            <a:pPr algn="ctr"/>
            <a:endParaRPr lang="en-US"/>
          </a:p>
        </p:txBody>
      </p:sp>
      <p:sp>
        <p:nvSpPr>
          <p:cNvPr id="23" name="Rectangle 22">
            <a:extLst>
              <a:ext uri="{FF2B5EF4-FFF2-40B4-BE49-F238E27FC236}">
                <a16:creationId xmlns:a16="http://schemas.microsoft.com/office/drawing/2014/main" id="{F9F23F37-7CDB-91F5-84EE-D413049CC8A2}"/>
              </a:ext>
            </a:extLst>
          </p:cNvPr>
          <p:cNvSpPr/>
          <p:nvPr/>
        </p:nvSpPr>
        <p:spPr>
          <a:xfrm>
            <a:off x="9469547" y="3083528"/>
            <a:ext cx="132651" cy="440529"/>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rtlCol="0" anchor="ctr"/>
          <a:lstStyle/>
          <a:p>
            <a:pPr algn="ctr"/>
            <a:endParaRPr lang="en-US"/>
          </a:p>
        </p:txBody>
      </p:sp>
      <p:sp>
        <p:nvSpPr>
          <p:cNvPr id="24" name="Rectangle 23">
            <a:extLst>
              <a:ext uri="{FF2B5EF4-FFF2-40B4-BE49-F238E27FC236}">
                <a16:creationId xmlns:a16="http://schemas.microsoft.com/office/drawing/2014/main" id="{E8F13927-0645-5DB4-ACDA-AE3CE74EFC22}"/>
              </a:ext>
            </a:extLst>
          </p:cNvPr>
          <p:cNvSpPr/>
          <p:nvPr/>
        </p:nvSpPr>
        <p:spPr>
          <a:xfrm>
            <a:off x="9212770" y="3083528"/>
            <a:ext cx="133036" cy="451262"/>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rtlCol="0" anchor="ctr"/>
          <a:lstStyle/>
          <a:p>
            <a:pPr algn="ctr"/>
            <a:endParaRPr lang="en-US"/>
          </a:p>
        </p:txBody>
      </p:sp>
      <p:sp>
        <p:nvSpPr>
          <p:cNvPr id="27" name="Rectangle 26">
            <a:extLst>
              <a:ext uri="{FF2B5EF4-FFF2-40B4-BE49-F238E27FC236}">
                <a16:creationId xmlns:a16="http://schemas.microsoft.com/office/drawing/2014/main" id="{9B1A2E54-D8AA-43DE-1B42-C47AC71F5C7F}"/>
              </a:ext>
            </a:extLst>
          </p:cNvPr>
          <p:cNvSpPr/>
          <p:nvPr/>
        </p:nvSpPr>
        <p:spPr>
          <a:xfrm>
            <a:off x="9075186" y="5841642"/>
            <a:ext cx="882705" cy="451262"/>
          </a:xfrm>
          <a:prstGeom prst="rect">
            <a:avLst/>
          </a:prstGeom>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AC53C76-E18D-1AA3-47C4-B81976E4B437}"/>
              </a:ext>
            </a:extLst>
          </p:cNvPr>
          <p:cNvSpPr/>
          <p:nvPr/>
        </p:nvSpPr>
        <p:spPr>
          <a:xfrm>
            <a:off x="9075186" y="7065269"/>
            <a:ext cx="882705" cy="451262"/>
          </a:xfrm>
          <a:prstGeom prst="rect">
            <a:avLst/>
          </a:prstGeom>
          <a:solidFill>
            <a:srgbClr val="7030A0"/>
          </a:solidFill>
          <a:ln>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D1C0338-4591-75D0-FEE5-F6872AFE7532}"/>
              </a:ext>
            </a:extLst>
          </p:cNvPr>
          <p:cNvSpPr/>
          <p:nvPr/>
        </p:nvSpPr>
        <p:spPr>
          <a:xfrm>
            <a:off x="9091706" y="8088751"/>
            <a:ext cx="882705" cy="451262"/>
          </a:xfrm>
          <a:prstGeom prst="rect">
            <a:avLst/>
          </a:prstGeom>
          <a:solidFill>
            <a:srgbClr val="C00000"/>
          </a:solidFill>
          <a:ln>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1859AE0-5843-B06C-0C80-723E69B31A49}"/>
              </a:ext>
            </a:extLst>
          </p:cNvPr>
          <p:cNvSpPr/>
          <p:nvPr/>
        </p:nvSpPr>
        <p:spPr>
          <a:xfrm>
            <a:off x="9091706" y="9086747"/>
            <a:ext cx="882705" cy="451262"/>
          </a:xfrm>
          <a:prstGeom prst="rect">
            <a:avLst/>
          </a:prstGeom>
          <a:solidFill>
            <a:schemeClr val="accent1">
              <a:lumMod val="75000"/>
            </a:schemeClr>
          </a:solidFill>
          <a:ln>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10F2C0F-4A84-4137-9E63-E7096BAB3A90}"/>
              </a:ext>
            </a:extLst>
          </p:cNvPr>
          <p:cNvSpPr/>
          <p:nvPr/>
        </p:nvSpPr>
        <p:spPr>
          <a:xfrm>
            <a:off x="9091706" y="10052445"/>
            <a:ext cx="882705" cy="451262"/>
          </a:xfrm>
          <a:prstGeom prst="rect">
            <a:avLst/>
          </a:prstGeom>
          <a:solidFill>
            <a:schemeClr val="tx1">
              <a:lumMod val="95000"/>
              <a:lumOff val="5000"/>
            </a:schemeClr>
          </a:solidFill>
          <a:ln>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C3B43F-36E8-1D63-F70F-6D20E6FDCA62}"/>
              </a:ext>
            </a:extLst>
          </p:cNvPr>
          <p:cNvSpPr/>
          <p:nvPr/>
        </p:nvSpPr>
        <p:spPr>
          <a:xfrm>
            <a:off x="9091706" y="10947908"/>
            <a:ext cx="882705" cy="451262"/>
          </a:xfrm>
          <a:prstGeom prst="rect">
            <a:avLst/>
          </a:prstGeom>
          <a:solidFill>
            <a:schemeClr val="bg1"/>
          </a:solidFill>
          <a:ln>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046DB87-D08E-AD63-846D-4A15823B3370}"/>
              </a:ext>
            </a:extLst>
          </p:cNvPr>
          <p:cNvSpPr/>
          <p:nvPr/>
        </p:nvSpPr>
        <p:spPr>
          <a:xfrm>
            <a:off x="9091706" y="11799475"/>
            <a:ext cx="868528" cy="416324"/>
          </a:xfrm>
          <a:prstGeom prst="rect">
            <a:avLst/>
          </a:prstGeom>
          <a:solidFill>
            <a:schemeClr val="accent1">
              <a:lumMod val="40000"/>
              <a:lumOff val="60000"/>
            </a:schemeClr>
          </a:solidFill>
          <a:ln>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D8010CF-DA92-A1C2-34B3-5F2E070CA907}"/>
              </a:ext>
            </a:extLst>
          </p:cNvPr>
          <p:cNvSpPr txBox="1"/>
          <p:nvPr/>
        </p:nvSpPr>
        <p:spPr>
          <a:xfrm>
            <a:off x="13054346" y="4849240"/>
            <a:ext cx="4003989" cy="600164"/>
          </a:xfrm>
          <a:prstGeom prst="rect">
            <a:avLst/>
          </a:prstGeom>
          <a:noFill/>
        </p:spPr>
        <p:txBody>
          <a:bodyPr wrap="square" rtlCol="0">
            <a:spAutoFit/>
          </a:bodyPr>
          <a:lstStyle/>
          <a:p>
            <a:r>
              <a:rPr lang="en-US" sz="1100" dirty="0">
                <a:latin typeface="Roboto" panose="02000000000000000000" pitchFamily="2" charset="0"/>
                <a:ea typeface="Roboto" panose="02000000000000000000" pitchFamily="2" charset="0"/>
                <a:cs typeface="Roboto" panose="02000000000000000000" pitchFamily="2" charset="0"/>
              </a:rPr>
              <a:t>Carbon Trust (2020, p. 27) shows in the graph above that the University Hospital of Wales was responsible for the most waste treatment emissions during 2018/19.</a:t>
            </a:r>
          </a:p>
        </p:txBody>
      </p:sp>
    </p:spTree>
    <p:extLst>
      <p:ext uri="{BB962C8B-B14F-4D97-AF65-F5344CB8AC3E}">
        <p14:creationId xmlns:p14="http://schemas.microsoft.com/office/powerpoint/2010/main" val="20798038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12493</TotalTime>
  <Words>1189</Words>
  <Application>Microsoft Macintosh PowerPoint</Application>
  <PresentationFormat>Custom</PresentationFormat>
  <Paragraphs>60</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Archivo</vt:lpstr>
      <vt:lpstr>Arial</vt:lpstr>
      <vt:lpstr>Calibri</vt:lpstr>
      <vt:lpstr>Calibri Light</vt:lpstr>
      <vt:lpstr>Roboto</vt: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Sapling Creations</dc:creator>
  <cp:keywords/>
  <dc:description/>
  <cp:lastModifiedBy>Ashton Davies (2318446)</cp:lastModifiedBy>
  <cp:revision>61</cp:revision>
  <dcterms:created xsi:type="dcterms:W3CDTF">2023-06-09T06:06:13Z</dcterms:created>
  <dcterms:modified xsi:type="dcterms:W3CDTF">2023-11-10T09:01:19Z</dcterms:modified>
  <cp:category/>
</cp:coreProperties>
</file>