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62" r:id="rId6"/>
    <p:sldId id="265" r:id="rId7"/>
    <p:sldId id="266" r:id="rId8"/>
    <p:sldId id="263" r:id="rId9"/>
    <p:sldId id="269" r:id="rId10"/>
    <p:sldId id="259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4EB5C-322F-4820-A71D-2BA8E25B6AC1}" v="191" dt="2020-11-11T23:51:15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28" autoAdjust="0"/>
    <p:restoredTop sz="94660"/>
  </p:normalViewPr>
  <p:slideViewPr>
    <p:cSldViewPr snapToGrid="0">
      <p:cViewPr varScale="1">
        <p:scale>
          <a:sx n="86" d="100"/>
          <a:sy n="86" d="100"/>
        </p:scale>
        <p:origin x="31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Walters (1807613)" userId="33e7af94-5e86-44d5-9cce-57960ef4a0b6" providerId="ADAL" clId="{AE34EB5C-322F-4820-A71D-2BA8E25B6AC1}"/>
    <pc:docChg chg="undo custSel mod addSld delSld modSld sldOrd">
      <pc:chgData name="Donna Walters (1807613)" userId="33e7af94-5e86-44d5-9cce-57960ef4a0b6" providerId="ADAL" clId="{AE34EB5C-322F-4820-A71D-2BA8E25B6AC1}" dt="2020-11-12T00:11:24.239" v="3294" actId="478"/>
      <pc:docMkLst>
        <pc:docMk/>
      </pc:docMkLst>
      <pc:sldChg chg="addSp delSp modSp mod modTransition setBg addAnim delAnim modAnim setClrOvrMap">
        <pc:chgData name="Donna Walters (1807613)" userId="33e7af94-5e86-44d5-9cce-57960ef4a0b6" providerId="ADAL" clId="{AE34EB5C-322F-4820-A71D-2BA8E25B6AC1}" dt="2020-11-12T00:11:24.239" v="3294" actId="478"/>
        <pc:sldMkLst>
          <pc:docMk/>
          <pc:sldMk cId="843666199" sldId="256"/>
        </pc:sldMkLst>
        <pc:spChg chg="mod">
          <ac:chgData name="Donna Walters (1807613)" userId="33e7af94-5e86-44d5-9cce-57960ef4a0b6" providerId="ADAL" clId="{AE34EB5C-322F-4820-A71D-2BA8E25B6AC1}" dt="2020-10-28T11:36:31.716" v="68" actId="26606"/>
          <ac:spMkLst>
            <pc:docMk/>
            <pc:sldMk cId="843666199" sldId="256"/>
            <ac:spMk id="2" creationId="{DE5B62AD-22E4-4D41-AB11-6387041E73BA}"/>
          </ac:spMkLst>
        </pc:spChg>
        <pc:spChg chg="mod">
          <ac:chgData name="Donna Walters (1807613)" userId="33e7af94-5e86-44d5-9cce-57960ef4a0b6" providerId="ADAL" clId="{AE34EB5C-322F-4820-A71D-2BA8E25B6AC1}" dt="2020-10-28T11:36:31.716" v="68" actId="26606"/>
          <ac:spMkLst>
            <pc:docMk/>
            <pc:sldMk cId="843666199" sldId="256"/>
            <ac:spMk id="3" creationId="{70161BCA-03D9-42CF-85F9-4B12139C269F}"/>
          </ac:spMkLst>
        </pc:spChg>
        <pc:spChg chg="add del">
          <ac:chgData name="Donna Walters (1807613)" userId="33e7af94-5e86-44d5-9cce-57960ef4a0b6" providerId="ADAL" clId="{AE34EB5C-322F-4820-A71D-2BA8E25B6AC1}" dt="2020-10-28T11:36:31.716" v="68" actId="26606"/>
          <ac:spMkLst>
            <pc:docMk/>
            <pc:sldMk cId="843666199" sldId="256"/>
            <ac:spMk id="8" creationId="{23962611-DFD5-4092-AAFD-559E3DFCE2C9}"/>
          </ac:spMkLst>
        </pc:spChg>
        <pc:spChg chg="add del">
          <ac:chgData name="Donna Walters (1807613)" userId="33e7af94-5e86-44d5-9cce-57960ef4a0b6" providerId="ADAL" clId="{AE34EB5C-322F-4820-A71D-2BA8E25B6AC1}" dt="2020-10-28T11:36:27.244" v="65" actId="26606"/>
          <ac:spMkLst>
            <pc:docMk/>
            <pc:sldMk cId="843666199" sldId="256"/>
            <ac:spMk id="20" creationId="{053FB2EE-284F-4C87-AB3D-BBF87A9FAB97}"/>
          </ac:spMkLst>
        </pc:spChg>
        <pc:spChg chg="add del">
          <ac:chgData name="Donna Walters (1807613)" userId="33e7af94-5e86-44d5-9cce-57960ef4a0b6" providerId="ADAL" clId="{AE34EB5C-322F-4820-A71D-2BA8E25B6AC1}" dt="2020-10-28T11:36:31.705" v="67" actId="26606"/>
          <ac:spMkLst>
            <pc:docMk/>
            <pc:sldMk cId="843666199" sldId="256"/>
            <ac:spMk id="22" creationId="{23962611-DFD5-4092-AAFD-559E3DFCE2C9}"/>
          </ac:spMkLst>
        </pc:spChg>
        <pc:spChg chg="add">
          <ac:chgData name="Donna Walters (1807613)" userId="33e7af94-5e86-44d5-9cce-57960ef4a0b6" providerId="ADAL" clId="{AE34EB5C-322F-4820-A71D-2BA8E25B6AC1}" dt="2020-10-28T11:36:31.716" v="68" actId="26606"/>
          <ac:spMkLst>
            <pc:docMk/>
            <pc:sldMk cId="843666199" sldId="256"/>
            <ac:spMk id="26" creationId="{053FB2EE-284F-4C87-AB3D-BBF87A9FAB97}"/>
          </ac:spMkLst>
        </pc:spChg>
        <pc:grpChg chg="add del">
          <ac:chgData name="Donna Walters (1807613)" userId="33e7af94-5e86-44d5-9cce-57960ef4a0b6" providerId="ADAL" clId="{AE34EB5C-322F-4820-A71D-2BA8E25B6AC1}" dt="2020-10-28T11:36:27.244" v="65" actId="26606"/>
          <ac:grpSpMkLst>
            <pc:docMk/>
            <pc:sldMk cId="843666199" sldId="256"/>
            <ac:grpSpMk id="15" creationId="{D2C4BFA1-2075-4901-9E24-E41D1FDD51FD}"/>
          </ac:grpSpMkLst>
        </pc:grpChg>
        <pc:grpChg chg="add">
          <ac:chgData name="Donna Walters (1807613)" userId="33e7af94-5e86-44d5-9cce-57960ef4a0b6" providerId="ADAL" clId="{AE34EB5C-322F-4820-A71D-2BA8E25B6AC1}" dt="2020-10-28T11:36:31.716" v="68" actId="26606"/>
          <ac:grpSpMkLst>
            <pc:docMk/>
            <pc:sldMk cId="843666199" sldId="256"/>
            <ac:grpSpMk id="24" creationId="{D2C4BFA1-2075-4901-9E24-E41D1FDD51FD}"/>
          </ac:grpSpMkLst>
        </pc:grpChg>
        <pc:picChg chg="add mod">
          <ac:chgData name="Donna Walters (1807613)" userId="33e7af94-5e86-44d5-9cce-57960ef4a0b6" providerId="ADAL" clId="{AE34EB5C-322F-4820-A71D-2BA8E25B6AC1}" dt="2020-11-11T22:20:11.488" v="3240"/>
          <ac:picMkLst>
            <pc:docMk/>
            <pc:sldMk cId="843666199" sldId="256"/>
            <ac:picMk id="4" creationId="{652BCCA2-6AF6-4A48-8411-CB3721F43101}"/>
          </ac:picMkLst>
        </pc:picChg>
        <pc:picChg chg="add del mod">
          <ac:chgData name="Donna Walters (1807613)" userId="33e7af94-5e86-44d5-9cce-57960ef4a0b6" providerId="ADAL" clId="{AE34EB5C-322F-4820-A71D-2BA8E25B6AC1}" dt="2020-11-11T21:23:38.997" v="3185" actId="478"/>
          <ac:picMkLst>
            <pc:docMk/>
            <pc:sldMk cId="843666199" sldId="256"/>
            <ac:picMk id="4" creationId="{7BE6F77C-9CB6-4736-9A7D-849EAB252962}"/>
          </ac:picMkLst>
        </pc:picChg>
        <pc:picChg chg="add del mod">
          <ac:chgData name="Donna Walters (1807613)" userId="33e7af94-5e86-44d5-9cce-57960ef4a0b6" providerId="ADAL" clId="{AE34EB5C-322F-4820-A71D-2BA8E25B6AC1}" dt="2020-11-11T22:59:44.183" v="3256"/>
          <ac:picMkLst>
            <pc:docMk/>
            <pc:sldMk cId="843666199" sldId="256"/>
            <ac:picMk id="4" creationId="{E419567E-0432-424D-A7F1-BF900F2546C4}"/>
          </ac:picMkLst>
        </pc:picChg>
        <pc:picChg chg="add del mod">
          <ac:chgData name="Donna Walters (1807613)" userId="33e7af94-5e86-44d5-9cce-57960ef4a0b6" providerId="ADAL" clId="{AE34EB5C-322F-4820-A71D-2BA8E25B6AC1}" dt="2020-11-11T22:57:00.428" v="3253" actId="478"/>
          <ac:picMkLst>
            <pc:docMk/>
            <pc:sldMk cId="843666199" sldId="256"/>
            <ac:picMk id="5" creationId="{3E70C6C9-F5E6-481E-BB31-55CA7B497764}"/>
          </ac:picMkLst>
        </pc:picChg>
        <pc:picChg chg="add del mod">
          <ac:chgData name="Donna Walters (1807613)" userId="33e7af94-5e86-44d5-9cce-57960ef4a0b6" providerId="ADAL" clId="{AE34EB5C-322F-4820-A71D-2BA8E25B6AC1}" dt="2020-11-11T22:59:52.768" v="3257" actId="478"/>
          <ac:picMkLst>
            <pc:docMk/>
            <pc:sldMk cId="843666199" sldId="256"/>
            <ac:picMk id="6" creationId="{8DD251BB-D8A3-49E0-BB93-AD1308D02C36}"/>
          </ac:picMkLst>
        </pc:picChg>
        <pc:picChg chg="add del mod">
          <ac:chgData name="Donna Walters (1807613)" userId="33e7af94-5e86-44d5-9cce-57960ef4a0b6" providerId="ADAL" clId="{AE34EB5C-322F-4820-A71D-2BA8E25B6AC1}" dt="2020-11-12T00:11:24.239" v="3294" actId="478"/>
          <ac:picMkLst>
            <pc:docMk/>
            <pc:sldMk cId="843666199" sldId="256"/>
            <ac:picMk id="7" creationId="{F78B948A-3E60-44C0-A46B-5E54E6FE3B39}"/>
          </ac:picMkLst>
        </pc:picChg>
        <pc:picChg chg="add del">
          <ac:chgData name="Donna Walters (1807613)" userId="33e7af94-5e86-44d5-9cce-57960ef4a0b6" providerId="ADAL" clId="{AE34EB5C-322F-4820-A71D-2BA8E25B6AC1}" dt="2020-10-28T11:36:31.716" v="68" actId="26606"/>
          <ac:picMkLst>
            <pc:docMk/>
            <pc:sldMk cId="843666199" sldId="256"/>
            <ac:picMk id="10" creationId="{2270F1FA-0425-408F-9861-80BF5AFB276D}"/>
          </ac:picMkLst>
        </pc:picChg>
        <pc:picChg chg="add del">
          <ac:chgData name="Donna Walters (1807613)" userId="33e7af94-5e86-44d5-9cce-57960ef4a0b6" providerId="ADAL" clId="{AE34EB5C-322F-4820-A71D-2BA8E25B6AC1}" dt="2020-10-28T11:36:31.705" v="67" actId="26606"/>
          <ac:picMkLst>
            <pc:docMk/>
            <pc:sldMk cId="843666199" sldId="256"/>
            <ac:picMk id="17" creationId="{2270F1FA-0425-408F-9861-80BF5AFB276D}"/>
          </ac:picMkLst>
        </pc:picChg>
      </pc:sldChg>
      <pc:sldChg chg="addSp delSp modSp mod ord modTransition setBg addAnim delAnim modAnim">
        <pc:chgData name="Donna Walters (1807613)" userId="33e7af94-5e86-44d5-9cce-57960ef4a0b6" providerId="ADAL" clId="{AE34EB5C-322F-4820-A71D-2BA8E25B6AC1}" dt="2020-11-12T00:11:15.972" v="3292" actId="478"/>
        <pc:sldMkLst>
          <pc:docMk/>
          <pc:sldMk cId="1204092353" sldId="257"/>
        </pc:sldMkLst>
        <pc:spChg chg="mod">
          <ac:chgData name="Donna Walters (1807613)" userId="33e7af94-5e86-44d5-9cce-57960ef4a0b6" providerId="ADAL" clId="{AE34EB5C-322F-4820-A71D-2BA8E25B6AC1}" dt="2020-11-04T13:16:29.575" v="650" actId="207"/>
          <ac:spMkLst>
            <pc:docMk/>
            <pc:sldMk cId="1204092353" sldId="257"/>
            <ac:spMk id="2" creationId="{E6BA6442-999B-4AD2-BCB4-CA1114B1823D}"/>
          </ac:spMkLst>
        </pc:spChg>
        <pc:spChg chg="mod">
          <ac:chgData name="Donna Walters (1807613)" userId="33e7af94-5e86-44d5-9cce-57960ef4a0b6" providerId="ADAL" clId="{AE34EB5C-322F-4820-A71D-2BA8E25B6AC1}" dt="2020-11-03T09:32:33.181" v="248" actId="20577"/>
          <ac:spMkLst>
            <pc:docMk/>
            <pc:sldMk cId="1204092353" sldId="257"/>
            <ac:spMk id="3" creationId="{DA904C34-7E3C-458C-B7E0-465669B5FFC5}"/>
          </ac:spMkLst>
        </pc:spChg>
        <pc:spChg chg="add del mod">
          <ac:chgData name="Donna Walters (1807613)" userId="33e7af94-5e86-44d5-9cce-57960ef4a0b6" providerId="ADAL" clId="{AE34EB5C-322F-4820-A71D-2BA8E25B6AC1}" dt="2020-11-02T16:52:53.170" v="98" actId="478"/>
          <ac:spMkLst>
            <pc:docMk/>
            <pc:sldMk cId="1204092353" sldId="257"/>
            <ac:spMk id="4" creationId="{A9178946-8DF7-4E87-8032-4443F2544B64}"/>
          </ac:spMkLst>
        </pc:spChg>
        <pc:spChg chg="add mod">
          <ac:chgData name="Donna Walters (1807613)" userId="33e7af94-5e86-44d5-9cce-57960ef4a0b6" providerId="ADAL" clId="{AE34EB5C-322F-4820-A71D-2BA8E25B6AC1}" dt="2020-11-02T16:53:33.593" v="133" actId="14100"/>
          <ac:spMkLst>
            <pc:docMk/>
            <pc:sldMk cId="1204092353" sldId="257"/>
            <ac:spMk id="5" creationId="{BF4A5BB4-3D52-4965-941D-15A957E69513}"/>
          </ac:spMkLst>
        </pc:spChg>
        <pc:spChg chg="add del">
          <ac:chgData name="Donna Walters (1807613)" userId="33e7af94-5e86-44d5-9cce-57960ef4a0b6" providerId="ADAL" clId="{AE34EB5C-322F-4820-A71D-2BA8E25B6AC1}" dt="2020-11-02T16:50:47.908" v="71" actId="26606"/>
          <ac:spMkLst>
            <pc:docMk/>
            <pc:sldMk cId="1204092353" sldId="257"/>
            <ac:spMk id="10" creationId="{AFA67CD3-AB4E-4A7A-BEB8-53C445D8C44E}"/>
          </ac:spMkLst>
        </pc:spChg>
        <pc:spChg chg="add del">
          <ac:chgData name="Donna Walters (1807613)" userId="33e7af94-5e86-44d5-9cce-57960ef4a0b6" providerId="ADAL" clId="{AE34EB5C-322F-4820-A71D-2BA8E25B6AC1}" dt="2020-11-02T16:50:47.908" v="71" actId="26606"/>
          <ac:spMkLst>
            <pc:docMk/>
            <pc:sldMk cId="1204092353" sldId="257"/>
            <ac:spMk id="14" creationId="{339C8D78-A644-462F-B674-F440635E5353}"/>
          </ac:spMkLst>
        </pc:spChg>
        <pc:spChg chg="add">
          <ac:chgData name="Donna Walters (1807613)" userId="33e7af94-5e86-44d5-9cce-57960ef4a0b6" providerId="ADAL" clId="{AE34EB5C-322F-4820-A71D-2BA8E25B6AC1}" dt="2020-11-02T16:50:47.908" v="71" actId="26606"/>
          <ac:spMkLst>
            <pc:docMk/>
            <pc:sldMk cId="1204092353" sldId="257"/>
            <ac:spMk id="19" creationId="{91F32EBA-ED97-466E-8CFA-8382584155D0}"/>
          </ac:spMkLst>
        </pc:spChg>
        <pc:spChg chg="add">
          <ac:chgData name="Donna Walters (1807613)" userId="33e7af94-5e86-44d5-9cce-57960ef4a0b6" providerId="ADAL" clId="{AE34EB5C-322F-4820-A71D-2BA8E25B6AC1}" dt="2020-11-02T16:50:47.908" v="71" actId="26606"/>
          <ac:spMkLst>
            <pc:docMk/>
            <pc:sldMk cId="1204092353" sldId="257"/>
            <ac:spMk id="21" creationId="{62A38935-BB53-4DF7-A56E-48DD25B685D7}"/>
          </ac:spMkLst>
        </pc:spChg>
        <pc:picChg chg="add del mod">
          <ac:chgData name="Donna Walters (1807613)" userId="33e7af94-5e86-44d5-9cce-57960ef4a0b6" providerId="ADAL" clId="{AE34EB5C-322F-4820-A71D-2BA8E25B6AC1}" dt="2020-11-11T21:29:38.730" v="3191" actId="478"/>
          <ac:picMkLst>
            <pc:docMk/>
            <pc:sldMk cId="1204092353" sldId="257"/>
            <ac:picMk id="4" creationId="{1E92A371-E02C-4453-86BA-7C61589900EB}"/>
          </ac:picMkLst>
        </pc:picChg>
        <pc:picChg chg="add del mod">
          <ac:chgData name="Donna Walters (1807613)" userId="33e7af94-5e86-44d5-9cce-57960ef4a0b6" providerId="ADAL" clId="{AE34EB5C-322F-4820-A71D-2BA8E25B6AC1}" dt="2020-11-11T21:26:41.643" v="3189" actId="478"/>
          <ac:picMkLst>
            <pc:docMk/>
            <pc:sldMk cId="1204092353" sldId="257"/>
            <ac:picMk id="4" creationId="{2C75B6AC-5C3D-4E23-976F-75F88340138D}"/>
          </ac:picMkLst>
        </pc:picChg>
        <pc:picChg chg="add del mod">
          <ac:chgData name="Donna Walters (1807613)" userId="33e7af94-5e86-44d5-9cce-57960ef4a0b6" providerId="ADAL" clId="{AE34EB5C-322F-4820-A71D-2BA8E25B6AC1}" dt="2020-11-12T00:11:15.972" v="3292" actId="478"/>
          <ac:picMkLst>
            <pc:docMk/>
            <pc:sldMk cId="1204092353" sldId="257"/>
            <ac:picMk id="4" creationId="{9E84C713-8FB8-495C-83B0-053F827C7CB8}"/>
          </ac:picMkLst>
        </pc:picChg>
        <pc:picChg chg="add mod">
          <ac:chgData name="Donna Walters (1807613)" userId="33e7af94-5e86-44d5-9cce-57960ef4a0b6" providerId="ADAL" clId="{AE34EB5C-322F-4820-A71D-2BA8E25B6AC1}" dt="2020-11-11T22:20:03.387" v="3239"/>
          <ac:picMkLst>
            <pc:docMk/>
            <pc:sldMk cId="1204092353" sldId="257"/>
            <ac:picMk id="4" creationId="{EA4F5475-0905-48E5-8563-C209501EB3DA}"/>
          </ac:picMkLst>
        </pc:picChg>
        <pc:picChg chg="add del mod">
          <ac:chgData name="Donna Walters (1807613)" userId="33e7af94-5e86-44d5-9cce-57960ef4a0b6" providerId="ADAL" clId="{AE34EB5C-322F-4820-A71D-2BA8E25B6AC1}" dt="2020-11-11T21:30:30.133" v="3193" actId="478"/>
          <ac:picMkLst>
            <pc:docMk/>
            <pc:sldMk cId="1204092353" sldId="257"/>
            <ac:picMk id="6" creationId="{66E764BD-B8F8-43BD-95B6-9F1E9D79833E}"/>
          </ac:picMkLst>
        </pc:picChg>
        <pc:picChg chg="add mod ord">
          <ac:chgData name="Donna Walters (1807613)" userId="33e7af94-5e86-44d5-9cce-57960ef4a0b6" providerId="ADAL" clId="{AE34EB5C-322F-4820-A71D-2BA8E25B6AC1}" dt="2020-11-02T16:50:47.908" v="71" actId="26606"/>
          <ac:picMkLst>
            <pc:docMk/>
            <pc:sldMk cId="1204092353" sldId="257"/>
            <ac:picMk id="7" creationId="{42C95C3F-637D-4B6B-B8DA-403CB89EC5D2}"/>
          </ac:picMkLst>
        </pc:picChg>
        <pc:picChg chg="add del mod">
          <ac:chgData name="Donna Walters (1807613)" userId="33e7af94-5e86-44d5-9cce-57960ef4a0b6" providerId="ADAL" clId="{AE34EB5C-322F-4820-A71D-2BA8E25B6AC1}" dt="2020-11-11T22:59:07.256" v="3255" actId="478"/>
          <ac:picMkLst>
            <pc:docMk/>
            <pc:sldMk cId="1204092353" sldId="257"/>
            <ac:picMk id="8" creationId="{4F8B443B-E365-45A1-AAEF-52E2189A7019}"/>
          </ac:picMkLst>
        </pc:picChg>
        <pc:picChg chg="add del">
          <ac:chgData name="Donna Walters (1807613)" userId="33e7af94-5e86-44d5-9cce-57960ef4a0b6" providerId="ADAL" clId="{AE34EB5C-322F-4820-A71D-2BA8E25B6AC1}" dt="2020-11-02T16:50:47.908" v="71" actId="26606"/>
          <ac:picMkLst>
            <pc:docMk/>
            <pc:sldMk cId="1204092353" sldId="257"/>
            <ac:picMk id="12" creationId="{07CF545F-9C2E-4446-97CD-AD92990C2B68}"/>
          </ac:picMkLst>
        </pc:picChg>
      </pc:sldChg>
      <pc:sldChg chg="addSp delSp modSp add del mod ord setBg delAnim">
        <pc:chgData name="Donna Walters (1807613)" userId="33e7af94-5e86-44d5-9cce-57960ef4a0b6" providerId="ADAL" clId="{AE34EB5C-322F-4820-A71D-2BA8E25B6AC1}" dt="2020-11-12T00:11:01.127" v="3289" actId="478"/>
        <pc:sldMkLst>
          <pc:docMk/>
          <pc:sldMk cId="3561420846" sldId="258"/>
        </pc:sldMkLst>
        <pc:spChg chg="mod">
          <ac:chgData name="Donna Walters (1807613)" userId="33e7af94-5e86-44d5-9cce-57960ef4a0b6" providerId="ADAL" clId="{AE34EB5C-322F-4820-A71D-2BA8E25B6AC1}" dt="2020-11-04T13:16:43.930" v="651" actId="207"/>
          <ac:spMkLst>
            <pc:docMk/>
            <pc:sldMk cId="3561420846" sldId="258"/>
            <ac:spMk id="2" creationId="{9C0E11F4-7E37-4254-AAF8-872866A808B4}"/>
          </ac:spMkLst>
        </pc:spChg>
        <pc:spChg chg="del">
          <ac:chgData name="Donna Walters (1807613)" userId="33e7af94-5e86-44d5-9cce-57960ef4a0b6" providerId="ADAL" clId="{AE34EB5C-322F-4820-A71D-2BA8E25B6AC1}" dt="2020-11-03T10:32:18.333" v="252"/>
          <ac:spMkLst>
            <pc:docMk/>
            <pc:sldMk cId="3561420846" sldId="258"/>
            <ac:spMk id="3" creationId="{79B79BF8-1635-4AE8-92B8-24F02CFD9188}"/>
          </ac:spMkLst>
        </pc:spChg>
        <pc:spChg chg="add mod">
          <ac:chgData name="Donna Walters (1807613)" userId="33e7af94-5e86-44d5-9cce-57960ef4a0b6" providerId="ADAL" clId="{AE34EB5C-322F-4820-A71D-2BA8E25B6AC1}" dt="2020-11-04T13:50:41.060" v="809" actId="255"/>
          <ac:spMkLst>
            <pc:docMk/>
            <pc:sldMk cId="3561420846" sldId="258"/>
            <ac:spMk id="3" creationId="{B13AC860-FF6E-4D1F-83EF-437A45FCDD78}"/>
          </ac:spMkLst>
        </pc:spChg>
        <pc:spChg chg="add mod">
          <ac:chgData name="Donna Walters (1807613)" userId="33e7af94-5e86-44d5-9cce-57960ef4a0b6" providerId="ADAL" clId="{AE34EB5C-322F-4820-A71D-2BA8E25B6AC1}" dt="2020-11-04T13:47:52.571" v="776" actId="20577"/>
          <ac:spMkLst>
            <pc:docMk/>
            <pc:sldMk cId="3561420846" sldId="258"/>
            <ac:spMk id="4" creationId="{12853385-4D7F-4E36-972F-A95FB1169F92}"/>
          </ac:spMkLst>
        </pc:spChg>
        <pc:spChg chg="add mod">
          <ac:chgData name="Donna Walters (1807613)" userId="33e7af94-5e86-44d5-9cce-57960ef4a0b6" providerId="ADAL" clId="{AE34EB5C-322F-4820-A71D-2BA8E25B6AC1}" dt="2020-11-04T13:08:57.929" v="585" actId="20577"/>
          <ac:spMkLst>
            <pc:docMk/>
            <pc:sldMk cId="3561420846" sldId="258"/>
            <ac:spMk id="5" creationId="{FC336811-FC3E-4C84-9812-9E08DF981C71}"/>
          </ac:spMkLst>
        </pc:spChg>
        <pc:spChg chg="add mod">
          <ac:chgData name="Donna Walters (1807613)" userId="33e7af94-5e86-44d5-9cce-57960ef4a0b6" providerId="ADAL" clId="{AE34EB5C-322F-4820-A71D-2BA8E25B6AC1}" dt="2020-11-04T13:51:04.786" v="813" actId="255"/>
          <ac:spMkLst>
            <pc:docMk/>
            <pc:sldMk cId="3561420846" sldId="258"/>
            <ac:spMk id="6" creationId="{0CDED875-CAE2-45E8-BD0A-53382A91BD18}"/>
          </ac:spMkLst>
        </pc:spChg>
        <pc:spChg chg="add del">
          <ac:chgData name="Donna Walters (1807613)" userId="33e7af94-5e86-44d5-9cce-57960ef4a0b6" providerId="ADAL" clId="{AE34EB5C-322F-4820-A71D-2BA8E25B6AC1}" dt="2020-11-03T10:34:41.593" v="303" actId="26606"/>
          <ac:spMkLst>
            <pc:docMk/>
            <pc:sldMk cId="3561420846" sldId="258"/>
            <ac:spMk id="73" creationId="{F4C0B10B-D2C4-4A54-AFAD-3D27DF88BB37}"/>
          </ac:spMkLst>
        </pc:spChg>
        <pc:spChg chg="add">
          <ac:chgData name="Donna Walters (1807613)" userId="33e7af94-5e86-44d5-9cce-57960ef4a0b6" providerId="ADAL" clId="{AE34EB5C-322F-4820-A71D-2BA8E25B6AC1}" dt="2020-11-03T10:34:41.609" v="304" actId="26606"/>
          <ac:spMkLst>
            <pc:docMk/>
            <pc:sldMk cId="3561420846" sldId="258"/>
            <ac:spMk id="1030" creationId="{5DF40726-9B19-4165-9C26-757D16E19E23}"/>
          </ac:spMkLst>
        </pc:spChg>
        <pc:spChg chg="add">
          <ac:chgData name="Donna Walters (1807613)" userId="33e7af94-5e86-44d5-9cce-57960ef4a0b6" providerId="ADAL" clId="{AE34EB5C-322F-4820-A71D-2BA8E25B6AC1}" dt="2020-11-03T10:34:41.609" v="304" actId="26606"/>
          <ac:spMkLst>
            <pc:docMk/>
            <pc:sldMk cId="3561420846" sldId="258"/>
            <ac:spMk id="1031" creationId="{2089CB41-F399-4AEB-980C-5BFB1049CBED}"/>
          </ac:spMkLst>
        </pc:spChg>
        <pc:spChg chg="add">
          <ac:chgData name="Donna Walters (1807613)" userId="33e7af94-5e86-44d5-9cce-57960ef4a0b6" providerId="ADAL" clId="{AE34EB5C-322F-4820-A71D-2BA8E25B6AC1}" dt="2020-11-03T10:34:41.609" v="304" actId="26606"/>
          <ac:spMkLst>
            <pc:docMk/>
            <pc:sldMk cId="3561420846" sldId="258"/>
            <ac:spMk id="1032" creationId="{1BFC967B-3DD6-463D-9DB9-6E4419AE0DAA}"/>
          </ac:spMkLst>
        </pc:spChg>
        <pc:grpChg chg="add del">
          <ac:chgData name="Donna Walters (1807613)" userId="33e7af94-5e86-44d5-9cce-57960ef4a0b6" providerId="ADAL" clId="{AE34EB5C-322F-4820-A71D-2BA8E25B6AC1}" dt="2020-11-03T10:34:41.593" v="303" actId="26606"/>
          <ac:grpSpMkLst>
            <pc:docMk/>
            <pc:sldMk cId="3561420846" sldId="258"/>
            <ac:grpSpMk id="75" creationId="{B6BADB90-C74B-40D6-86DC-503F65FCE8DC}"/>
          </ac:grpSpMkLst>
        </pc:grpChg>
        <pc:picChg chg="add del mod">
          <ac:chgData name="Donna Walters (1807613)" userId="33e7af94-5e86-44d5-9cce-57960ef4a0b6" providerId="ADAL" clId="{AE34EB5C-322F-4820-A71D-2BA8E25B6AC1}" dt="2020-11-12T00:11:01.127" v="3289" actId="478"/>
          <ac:picMkLst>
            <pc:docMk/>
            <pc:sldMk cId="3561420846" sldId="258"/>
            <ac:picMk id="7" creationId="{20DCDAD0-905D-4662-9F23-3F1FAB102633}"/>
          </ac:picMkLst>
        </pc:picChg>
        <pc:picChg chg="add del mod">
          <ac:chgData name="Donna Walters (1807613)" userId="33e7af94-5e86-44d5-9cce-57960ef4a0b6" providerId="ADAL" clId="{AE34EB5C-322F-4820-A71D-2BA8E25B6AC1}" dt="2020-11-11T22:20:42.517" v="3246" actId="478"/>
          <ac:picMkLst>
            <pc:docMk/>
            <pc:sldMk cId="3561420846" sldId="258"/>
            <ac:picMk id="7" creationId="{FFE242A7-C9C4-4084-8AC2-95A23B5FE54D}"/>
          </ac:picMkLst>
        </pc:picChg>
        <pc:picChg chg="add del mod">
          <ac:chgData name="Donna Walters (1807613)" userId="33e7af94-5e86-44d5-9cce-57960ef4a0b6" providerId="ADAL" clId="{AE34EB5C-322F-4820-A71D-2BA8E25B6AC1}" dt="2020-11-11T23:05:00.359" v="3262" actId="478"/>
          <ac:picMkLst>
            <pc:docMk/>
            <pc:sldMk cId="3561420846" sldId="258"/>
            <ac:picMk id="8" creationId="{DCBE1B64-471A-4066-923A-90C0D31FECFF}"/>
          </ac:picMkLst>
        </pc:picChg>
        <pc:picChg chg="add del mod">
          <ac:chgData name="Donna Walters (1807613)" userId="33e7af94-5e86-44d5-9cce-57960ef4a0b6" providerId="ADAL" clId="{AE34EB5C-322F-4820-A71D-2BA8E25B6AC1}" dt="2020-11-03T10:32:37.193" v="253" actId="478"/>
          <ac:picMkLst>
            <pc:docMk/>
            <pc:sldMk cId="3561420846" sldId="258"/>
            <ac:picMk id="1026" creationId="{58AF6E49-534D-4CE3-9351-7368320AF66E}"/>
          </ac:picMkLst>
        </pc:picChg>
        <pc:picChg chg="add mod">
          <ac:chgData name="Donna Walters (1807613)" userId="33e7af94-5e86-44d5-9cce-57960ef4a0b6" providerId="ADAL" clId="{AE34EB5C-322F-4820-A71D-2BA8E25B6AC1}" dt="2020-11-03T10:42:45.827" v="318" actId="14100"/>
          <ac:picMkLst>
            <pc:docMk/>
            <pc:sldMk cId="3561420846" sldId="258"/>
            <ac:picMk id="1028" creationId="{7D67D689-BB6D-484C-87F9-17E28C664345}"/>
          </ac:picMkLst>
        </pc:picChg>
      </pc:sldChg>
      <pc:sldChg chg="modSp new mod ord">
        <pc:chgData name="Donna Walters (1807613)" userId="33e7af94-5e86-44d5-9cce-57960ef4a0b6" providerId="ADAL" clId="{AE34EB5C-322F-4820-A71D-2BA8E25B6AC1}" dt="2020-11-09T22:49:20.016" v="3082" actId="20577"/>
        <pc:sldMkLst>
          <pc:docMk/>
          <pc:sldMk cId="3604161910" sldId="259"/>
        </pc:sldMkLst>
        <pc:spChg chg="mod">
          <ac:chgData name="Donna Walters (1807613)" userId="33e7af94-5e86-44d5-9cce-57960ef4a0b6" providerId="ADAL" clId="{AE34EB5C-322F-4820-A71D-2BA8E25B6AC1}" dt="2020-11-02T16:54:04.914" v="146" actId="20577"/>
          <ac:spMkLst>
            <pc:docMk/>
            <pc:sldMk cId="3604161910" sldId="259"/>
            <ac:spMk id="2" creationId="{8F3E8842-BF85-40C2-81A7-07B4B4587F89}"/>
          </ac:spMkLst>
        </pc:spChg>
        <pc:spChg chg="mod">
          <ac:chgData name="Donna Walters (1807613)" userId="33e7af94-5e86-44d5-9cce-57960ef4a0b6" providerId="ADAL" clId="{AE34EB5C-322F-4820-A71D-2BA8E25B6AC1}" dt="2020-11-09T22:49:20.016" v="3082" actId="20577"/>
          <ac:spMkLst>
            <pc:docMk/>
            <pc:sldMk cId="3604161910" sldId="259"/>
            <ac:spMk id="3" creationId="{48BF8C64-CD5B-42AB-9E9D-A4A63ABF7882}"/>
          </ac:spMkLst>
        </pc:spChg>
      </pc:sldChg>
      <pc:sldChg chg="modSp new del mod">
        <pc:chgData name="Donna Walters (1807613)" userId="33e7af94-5e86-44d5-9cce-57960ef4a0b6" providerId="ADAL" clId="{AE34EB5C-322F-4820-A71D-2BA8E25B6AC1}" dt="2020-11-08T21:09:57.118" v="1514" actId="47"/>
        <pc:sldMkLst>
          <pc:docMk/>
          <pc:sldMk cId="2439599215" sldId="260"/>
        </pc:sldMkLst>
        <pc:spChg chg="mod">
          <ac:chgData name="Donna Walters (1807613)" userId="33e7af94-5e86-44d5-9cce-57960ef4a0b6" providerId="ADAL" clId="{AE34EB5C-322F-4820-A71D-2BA8E25B6AC1}" dt="2020-11-02T16:55:11.999" v="169" actId="5793"/>
          <ac:spMkLst>
            <pc:docMk/>
            <pc:sldMk cId="2439599215" sldId="260"/>
            <ac:spMk id="2" creationId="{756A2881-62EE-44D9-8B4D-09DD81794B64}"/>
          </ac:spMkLst>
        </pc:spChg>
        <pc:spChg chg="mod">
          <ac:chgData name="Donna Walters (1807613)" userId="33e7af94-5e86-44d5-9cce-57960ef4a0b6" providerId="ADAL" clId="{AE34EB5C-322F-4820-A71D-2BA8E25B6AC1}" dt="2020-11-02T16:56:14.261" v="246" actId="20577"/>
          <ac:spMkLst>
            <pc:docMk/>
            <pc:sldMk cId="2439599215" sldId="260"/>
            <ac:spMk id="3" creationId="{2807EF6A-88D3-42F9-BBAE-BAFA97D782DB}"/>
          </ac:spMkLst>
        </pc:spChg>
      </pc:sldChg>
      <pc:sldChg chg="new del">
        <pc:chgData name="Donna Walters (1807613)" userId="33e7af94-5e86-44d5-9cce-57960ef4a0b6" providerId="ADAL" clId="{AE34EB5C-322F-4820-A71D-2BA8E25B6AC1}" dt="2020-11-08T21:09:50.025" v="1513" actId="47"/>
        <pc:sldMkLst>
          <pc:docMk/>
          <pc:sldMk cId="2481579421" sldId="261"/>
        </pc:sldMkLst>
      </pc:sldChg>
      <pc:sldChg chg="addSp delSp modSp new mod setBg delAnim">
        <pc:chgData name="Donna Walters (1807613)" userId="33e7af94-5e86-44d5-9cce-57960ef4a0b6" providerId="ADAL" clId="{AE34EB5C-322F-4820-A71D-2BA8E25B6AC1}" dt="2020-11-12T00:10:56.178" v="3288" actId="478"/>
        <pc:sldMkLst>
          <pc:docMk/>
          <pc:sldMk cId="4173287649" sldId="262"/>
        </pc:sldMkLst>
        <pc:spChg chg="mod">
          <ac:chgData name="Donna Walters (1807613)" userId="33e7af94-5e86-44d5-9cce-57960ef4a0b6" providerId="ADAL" clId="{AE34EB5C-322F-4820-A71D-2BA8E25B6AC1}" dt="2020-11-08T23:11:39.703" v="2449" actId="255"/>
          <ac:spMkLst>
            <pc:docMk/>
            <pc:sldMk cId="4173287649" sldId="262"/>
            <ac:spMk id="2" creationId="{1E4FB5FB-740F-4F9B-A724-122EBF7AC49A}"/>
          </ac:spMkLst>
        </pc:spChg>
        <pc:spChg chg="del">
          <ac:chgData name="Donna Walters (1807613)" userId="33e7af94-5e86-44d5-9cce-57960ef4a0b6" providerId="ADAL" clId="{AE34EB5C-322F-4820-A71D-2BA8E25B6AC1}" dt="2020-11-05T14:28:58.183" v="880"/>
          <ac:spMkLst>
            <pc:docMk/>
            <pc:sldMk cId="4173287649" sldId="262"/>
            <ac:spMk id="3" creationId="{71ED7212-03E7-46FC-BEFE-6506450F5C46}"/>
          </ac:spMkLst>
        </pc:spChg>
        <pc:spChg chg="add mod">
          <ac:chgData name="Donna Walters (1807613)" userId="33e7af94-5e86-44d5-9cce-57960ef4a0b6" providerId="ADAL" clId="{AE34EB5C-322F-4820-A71D-2BA8E25B6AC1}" dt="2020-11-08T21:21:42.934" v="1680" actId="20577"/>
          <ac:spMkLst>
            <pc:docMk/>
            <pc:sldMk cId="4173287649" sldId="262"/>
            <ac:spMk id="3" creationId="{FA9518E0-1A8C-4D8D-9EE3-69E3CF9652FD}"/>
          </ac:spMkLst>
        </pc:spChg>
        <pc:spChg chg="add mod">
          <ac:chgData name="Donna Walters (1807613)" userId="33e7af94-5e86-44d5-9cce-57960ef4a0b6" providerId="ADAL" clId="{AE34EB5C-322F-4820-A71D-2BA8E25B6AC1}" dt="2020-11-06T13:06:00.808" v="1183" actId="20577"/>
          <ac:spMkLst>
            <pc:docMk/>
            <pc:sldMk cId="4173287649" sldId="262"/>
            <ac:spMk id="4" creationId="{CECB66EB-73EC-4106-8A41-32DED188574B}"/>
          </ac:spMkLst>
        </pc:spChg>
        <pc:spChg chg="add mod">
          <ac:chgData name="Donna Walters (1807613)" userId="33e7af94-5e86-44d5-9cce-57960ef4a0b6" providerId="ADAL" clId="{AE34EB5C-322F-4820-A71D-2BA8E25B6AC1}" dt="2020-11-05T14:35:00.345" v="991" actId="20577"/>
          <ac:spMkLst>
            <pc:docMk/>
            <pc:sldMk cId="4173287649" sldId="262"/>
            <ac:spMk id="5" creationId="{BA41446F-0FA3-43A4-93F1-6154EF757EEF}"/>
          </ac:spMkLst>
        </pc:spChg>
        <pc:spChg chg="add mod">
          <ac:chgData name="Donna Walters (1807613)" userId="33e7af94-5e86-44d5-9cce-57960ef4a0b6" providerId="ADAL" clId="{AE34EB5C-322F-4820-A71D-2BA8E25B6AC1}" dt="2020-11-06T13:06:23.965" v="1185" actId="255"/>
          <ac:spMkLst>
            <pc:docMk/>
            <pc:sldMk cId="4173287649" sldId="262"/>
            <ac:spMk id="6" creationId="{7D038CE0-4960-4602-AC41-BCE13AA7C2D5}"/>
          </ac:spMkLst>
        </pc:spChg>
        <pc:spChg chg="add">
          <ac:chgData name="Donna Walters (1807613)" userId="33e7af94-5e86-44d5-9cce-57960ef4a0b6" providerId="ADAL" clId="{AE34EB5C-322F-4820-A71D-2BA8E25B6AC1}" dt="2020-11-05T14:34:44.301" v="989" actId="26606"/>
          <ac:spMkLst>
            <pc:docMk/>
            <pc:sldMk cId="4173287649" sldId="262"/>
            <ac:spMk id="73" creationId="{F4C0B10B-D2C4-4A54-AFAD-3D27DF88BB37}"/>
          </ac:spMkLst>
        </pc:spChg>
        <pc:grpChg chg="add">
          <ac:chgData name="Donna Walters (1807613)" userId="33e7af94-5e86-44d5-9cce-57960ef4a0b6" providerId="ADAL" clId="{AE34EB5C-322F-4820-A71D-2BA8E25B6AC1}" dt="2020-11-05T14:34:44.301" v="989" actId="26606"/>
          <ac:grpSpMkLst>
            <pc:docMk/>
            <pc:sldMk cId="4173287649" sldId="262"/>
            <ac:grpSpMk id="75" creationId="{B6BADB90-C74B-40D6-86DC-503F65FCE8DC}"/>
          </ac:grpSpMkLst>
        </pc:grpChg>
        <pc:picChg chg="add del mod">
          <ac:chgData name="Donna Walters (1807613)" userId="33e7af94-5e86-44d5-9cce-57960ef4a0b6" providerId="ADAL" clId="{AE34EB5C-322F-4820-A71D-2BA8E25B6AC1}" dt="2020-11-12T00:10:56.178" v="3288" actId="478"/>
          <ac:picMkLst>
            <pc:docMk/>
            <pc:sldMk cId="4173287649" sldId="262"/>
            <ac:picMk id="7" creationId="{147C32BD-84AE-4D67-8026-50094CA72606}"/>
          </ac:picMkLst>
        </pc:picChg>
        <pc:picChg chg="add del mod">
          <ac:chgData name="Donna Walters (1807613)" userId="33e7af94-5e86-44d5-9cce-57960ef4a0b6" providerId="ADAL" clId="{AE34EB5C-322F-4820-A71D-2BA8E25B6AC1}" dt="2020-11-11T23:24:31.449" v="3272" actId="478"/>
          <ac:picMkLst>
            <pc:docMk/>
            <pc:sldMk cId="4173287649" sldId="262"/>
            <ac:picMk id="7" creationId="{CADA0374-BF21-431D-9FBD-5829BA0A8211}"/>
          </ac:picMkLst>
        </pc:picChg>
        <pc:picChg chg="add del mod">
          <ac:chgData name="Donna Walters (1807613)" userId="33e7af94-5e86-44d5-9cce-57960ef4a0b6" providerId="ADAL" clId="{AE34EB5C-322F-4820-A71D-2BA8E25B6AC1}" dt="2020-11-11T22:12:42.716" v="3229" actId="478"/>
          <ac:picMkLst>
            <pc:docMk/>
            <pc:sldMk cId="4173287649" sldId="262"/>
            <ac:picMk id="7" creationId="{D9E5ED84-EBD1-4227-83BE-B771B96FBA2B}"/>
          </ac:picMkLst>
        </pc:picChg>
        <pc:picChg chg="add del mod">
          <ac:chgData name="Donna Walters (1807613)" userId="33e7af94-5e86-44d5-9cce-57960ef4a0b6" providerId="ADAL" clId="{AE34EB5C-322F-4820-A71D-2BA8E25B6AC1}" dt="2020-11-11T23:07:01.921" v="3265" actId="478"/>
          <ac:picMkLst>
            <pc:docMk/>
            <pc:sldMk cId="4173287649" sldId="262"/>
            <ac:picMk id="8" creationId="{2180BDCE-92DB-48F0-A5E2-E4C32AC75657}"/>
          </ac:picMkLst>
        </pc:picChg>
        <pc:picChg chg="add del mod">
          <ac:chgData name="Donna Walters (1807613)" userId="33e7af94-5e86-44d5-9cce-57960ef4a0b6" providerId="ADAL" clId="{AE34EB5C-322F-4820-A71D-2BA8E25B6AC1}" dt="2020-11-05T14:32:15.086" v="881" actId="478"/>
          <ac:picMkLst>
            <pc:docMk/>
            <pc:sldMk cId="4173287649" sldId="262"/>
            <ac:picMk id="1026" creationId="{6A60C51C-CA66-4AF8-BD62-17CD88845806}"/>
          </ac:picMkLst>
        </pc:picChg>
        <pc:picChg chg="add mod">
          <ac:chgData name="Donna Walters (1807613)" userId="33e7af94-5e86-44d5-9cce-57960ef4a0b6" providerId="ADAL" clId="{AE34EB5C-322F-4820-A71D-2BA8E25B6AC1}" dt="2020-11-05T14:34:44.301" v="989" actId="26606"/>
          <ac:picMkLst>
            <pc:docMk/>
            <pc:sldMk cId="4173287649" sldId="262"/>
            <ac:picMk id="1028" creationId="{F88E5E00-C3DE-4C4F-A89E-A6E3DB8D8558}"/>
          </ac:picMkLst>
        </pc:picChg>
      </pc:sldChg>
      <pc:sldChg chg="addSp delSp modSp new add del mod setBg delAnim">
        <pc:chgData name="Donna Walters (1807613)" userId="33e7af94-5e86-44d5-9cce-57960ef4a0b6" providerId="ADAL" clId="{AE34EB5C-322F-4820-A71D-2BA8E25B6AC1}" dt="2020-11-12T00:10:38.900" v="3285" actId="478"/>
        <pc:sldMkLst>
          <pc:docMk/>
          <pc:sldMk cId="895640474" sldId="263"/>
        </pc:sldMkLst>
        <pc:spChg chg="mod">
          <ac:chgData name="Donna Walters (1807613)" userId="33e7af94-5e86-44d5-9cce-57960ef4a0b6" providerId="ADAL" clId="{AE34EB5C-322F-4820-A71D-2BA8E25B6AC1}" dt="2020-11-08T23:11:24.567" v="2448" actId="255"/>
          <ac:spMkLst>
            <pc:docMk/>
            <pc:sldMk cId="895640474" sldId="263"/>
            <ac:spMk id="2" creationId="{894E081B-E301-427E-96BB-2973A39E9A03}"/>
          </ac:spMkLst>
        </pc:spChg>
        <pc:spChg chg="mod ord">
          <ac:chgData name="Donna Walters (1807613)" userId="33e7af94-5e86-44d5-9cce-57960ef4a0b6" providerId="ADAL" clId="{AE34EB5C-322F-4820-A71D-2BA8E25B6AC1}" dt="2020-11-09T22:49:32.623" v="3085" actId="20577"/>
          <ac:spMkLst>
            <pc:docMk/>
            <pc:sldMk cId="895640474" sldId="263"/>
            <ac:spMk id="3" creationId="{B76DC1E1-E021-4AE6-BF38-FEAFAF0C5655}"/>
          </ac:spMkLst>
        </pc:spChg>
        <pc:spChg chg="add mod">
          <ac:chgData name="Donna Walters (1807613)" userId="33e7af94-5e86-44d5-9cce-57960ef4a0b6" providerId="ADAL" clId="{AE34EB5C-322F-4820-A71D-2BA8E25B6AC1}" dt="2020-11-08T22:41:54.765" v="2296" actId="20577"/>
          <ac:spMkLst>
            <pc:docMk/>
            <pc:sldMk cId="895640474" sldId="263"/>
            <ac:spMk id="4" creationId="{530F9057-BA8E-4EA5-973D-2D943961F3DD}"/>
          </ac:spMkLst>
        </pc:spChg>
        <pc:spChg chg="add mod">
          <ac:chgData name="Donna Walters (1807613)" userId="33e7af94-5e86-44d5-9cce-57960ef4a0b6" providerId="ADAL" clId="{AE34EB5C-322F-4820-A71D-2BA8E25B6AC1}" dt="2020-11-09T22:02:53.302" v="2775" actId="1076"/>
          <ac:spMkLst>
            <pc:docMk/>
            <pc:sldMk cId="895640474" sldId="263"/>
            <ac:spMk id="5" creationId="{DB676DFD-2151-4971-B27E-E6F53B97D99B}"/>
          </ac:spMkLst>
        </pc:spChg>
        <pc:spChg chg="add mod">
          <ac:chgData name="Donna Walters (1807613)" userId="33e7af94-5e86-44d5-9cce-57960ef4a0b6" providerId="ADAL" clId="{AE34EB5C-322F-4820-A71D-2BA8E25B6AC1}" dt="2020-11-09T22:00:01.933" v="2772" actId="1076"/>
          <ac:spMkLst>
            <pc:docMk/>
            <pc:sldMk cId="895640474" sldId="263"/>
            <ac:spMk id="6" creationId="{1B633F07-F525-49FC-A908-B91CCD9C3938}"/>
          </ac:spMkLst>
        </pc:spChg>
        <pc:spChg chg="add mod">
          <ac:chgData name="Donna Walters (1807613)" userId="33e7af94-5e86-44d5-9cce-57960ef4a0b6" providerId="ADAL" clId="{AE34EB5C-322F-4820-A71D-2BA8E25B6AC1}" dt="2020-11-09T22:50:10.965" v="3101" actId="1076"/>
          <ac:spMkLst>
            <pc:docMk/>
            <pc:sldMk cId="895640474" sldId="263"/>
            <ac:spMk id="7" creationId="{F08FA166-7CBB-4C6F-971B-61EB4BAA613C}"/>
          </ac:spMkLst>
        </pc:spChg>
        <pc:spChg chg="add mod">
          <ac:chgData name="Donna Walters (1807613)" userId="33e7af94-5e86-44d5-9cce-57960ef4a0b6" providerId="ADAL" clId="{AE34EB5C-322F-4820-A71D-2BA8E25B6AC1}" dt="2020-11-09T22:52:18.352" v="3155" actId="14100"/>
          <ac:spMkLst>
            <pc:docMk/>
            <pc:sldMk cId="895640474" sldId="263"/>
            <ac:spMk id="8" creationId="{F9AE72ED-E1ED-4ED7-BC62-0147241D4A11}"/>
          </ac:spMkLst>
        </pc:spChg>
        <pc:spChg chg="add del">
          <ac:chgData name="Donna Walters (1807613)" userId="33e7af94-5e86-44d5-9cce-57960ef4a0b6" providerId="ADAL" clId="{AE34EB5C-322F-4820-A71D-2BA8E25B6AC1}" dt="2020-11-08T22:41:03.710" v="2290" actId="26606"/>
          <ac:spMkLst>
            <pc:docMk/>
            <pc:sldMk cId="895640474" sldId="263"/>
            <ac:spMk id="71" creationId="{33CD251C-A887-4D2F-925B-FC097198538B}"/>
          </ac:spMkLst>
        </pc:spChg>
        <pc:spChg chg="add">
          <ac:chgData name="Donna Walters (1807613)" userId="33e7af94-5e86-44d5-9cce-57960ef4a0b6" providerId="ADAL" clId="{AE34EB5C-322F-4820-A71D-2BA8E25B6AC1}" dt="2020-11-08T22:41:03.820" v="2291" actId="26606"/>
          <ac:spMkLst>
            <pc:docMk/>
            <pc:sldMk cId="895640474" sldId="263"/>
            <ac:spMk id="1028" creationId="{F56F5174-31D9-4DBB-AAB7-A1FD7BDB1352}"/>
          </ac:spMkLst>
        </pc:spChg>
        <pc:spChg chg="add">
          <ac:chgData name="Donna Walters (1807613)" userId="33e7af94-5e86-44d5-9cce-57960ef4a0b6" providerId="ADAL" clId="{AE34EB5C-322F-4820-A71D-2BA8E25B6AC1}" dt="2020-11-08T22:41:03.820" v="2291" actId="26606"/>
          <ac:spMkLst>
            <pc:docMk/>
            <pc:sldMk cId="895640474" sldId="263"/>
            <ac:spMk id="1030" creationId="{F9A95BEE-6BB1-4A28-A8E6-A34B2E42EF87}"/>
          </ac:spMkLst>
        </pc:spChg>
        <pc:grpChg chg="add del">
          <ac:chgData name="Donna Walters (1807613)" userId="33e7af94-5e86-44d5-9cce-57960ef4a0b6" providerId="ADAL" clId="{AE34EB5C-322F-4820-A71D-2BA8E25B6AC1}" dt="2020-11-08T22:41:03.710" v="2290" actId="26606"/>
          <ac:grpSpMkLst>
            <pc:docMk/>
            <pc:sldMk cId="895640474" sldId="263"/>
            <ac:grpSpMk id="73" creationId="{770AE191-D2EA-45C9-A44D-830C188F74CB}"/>
          </ac:grpSpMkLst>
        </pc:grpChg>
        <pc:picChg chg="add del mod">
          <ac:chgData name="Donna Walters (1807613)" userId="33e7af94-5e86-44d5-9cce-57960ef4a0b6" providerId="ADAL" clId="{AE34EB5C-322F-4820-A71D-2BA8E25B6AC1}" dt="2020-11-11T22:02:18.110" v="3217" actId="478"/>
          <ac:picMkLst>
            <pc:docMk/>
            <pc:sldMk cId="895640474" sldId="263"/>
            <ac:picMk id="9" creationId="{7303D935-7A28-46F4-BB7B-39BA1CDDA14D}"/>
          </ac:picMkLst>
        </pc:picChg>
        <pc:picChg chg="add del mod">
          <ac:chgData name="Donna Walters (1807613)" userId="33e7af94-5e86-44d5-9cce-57960ef4a0b6" providerId="ADAL" clId="{AE34EB5C-322F-4820-A71D-2BA8E25B6AC1}" dt="2020-11-11T22:12:22.824" v="3225" actId="478"/>
          <ac:picMkLst>
            <pc:docMk/>
            <pc:sldMk cId="895640474" sldId="263"/>
            <ac:picMk id="10" creationId="{ECE8E828-C292-4A2F-9CBC-B7C1B647C9D9}"/>
          </ac:picMkLst>
        </pc:picChg>
        <pc:picChg chg="add del mod">
          <ac:chgData name="Donna Walters (1807613)" userId="33e7af94-5e86-44d5-9cce-57960ef4a0b6" providerId="ADAL" clId="{AE34EB5C-322F-4820-A71D-2BA8E25B6AC1}" dt="2020-11-12T00:10:38.900" v="3285" actId="478"/>
          <ac:picMkLst>
            <pc:docMk/>
            <pc:sldMk cId="895640474" sldId="263"/>
            <ac:picMk id="11" creationId="{A71660E1-0FE8-4857-B43D-A64CC9828511}"/>
          </ac:picMkLst>
        </pc:picChg>
        <pc:picChg chg="add mod">
          <ac:chgData name="Donna Walters (1807613)" userId="33e7af94-5e86-44d5-9cce-57960ef4a0b6" providerId="ADAL" clId="{AE34EB5C-322F-4820-A71D-2BA8E25B6AC1}" dt="2020-11-08T22:41:03.820" v="2291" actId="26606"/>
          <ac:picMkLst>
            <pc:docMk/>
            <pc:sldMk cId="895640474" sldId="263"/>
            <ac:picMk id="1026" creationId="{DEAA5A63-26BA-4C4E-A4D0-340CD434A45C}"/>
          </ac:picMkLst>
        </pc:picChg>
        <pc:picChg chg="add">
          <ac:chgData name="Donna Walters (1807613)" userId="33e7af94-5e86-44d5-9cce-57960ef4a0b6" providerId="ADAL" clId="{AE34EB5C-322F-4820-A71D-2BA8E25B6AC1}" dt="2020-11-08T22:41:03.820" v="2291" actId="26606"/>
          <ac:picMkLst>
            <pc:docMk/>
            <pc:sldMk cId="895640474" sldId="263"/>
            <ac:picMk id="1029" creationId="{AE113210-7872-481A-ADE6-3A05CCAF5EB2}"/>
          </ac:picMkLst>
        </pc:picChg>
      </pc:sldChg>
      <pc:sldChg chg="addSp delSp modSp new mod modTransition setBg addAnim delAnim modAnim">
        <pc:chgData name="Donna Walters (1807613)" userId="33e7af94-5e86-44d5-9cce-57960ef4a0b6" providerId="ADAL" clId="{AE34EB5C-322F-4820-A71D-2BA8E25B6AC1}" dt="2020-11-12T00:11:09.478" v="3290" actId="478"/>
        <pc:sldMkLst>
          <pc:docMk/>
          <pc:sldMk cId="214155422" sldId="264"/>
        </pc:sldMkLst>
        <pc:spChg chg="mod">
          <ac:chgData name="Donna Walters (1807613)" userId="33e7af94-5e86-44d5-9cce-57960ef4a0b6" providerId="ADAL" clId="{AE34EB5C-322F-4820-A71D-2BA8E25B6AC1}" dt="2020-11-08T23:12:02.816" v="2450" actId="255"/>
          <ac:spMkLst>
            <pc:docMk/>
            <pc:sldMk cId="214155422" sldId="264"/>
            <ac:spMk id="2" creationId="{D59F8D88-A99D-414F-996B-DD034096BF5A}"/>
          </ac:spMkLst>
        </pc:spChg>
        <pc:spChg chg="del">
          <ac:chgData name="Donna Walters (1807613)" userId="33e7af94-5e86-44d5-9cce-57960ef4a0b6" providerId="ADAL" clId="{AE34EB5C-322F-4820-A71D-2BA8E25B6AC1}" dt="2020-11-04T13:02:30.578" v="411" actId="22"/>
          <ac:spMkLst>
            <pc:docMk/>
            <pc:sldMk cId="214155422" sldId="264"/>
            <ac:spMk id="3" creationId="{74B2B5CA-CA6C-496E-819D-9450D1EFED64}"/>
          </ac:spMkLst>
        </pc:spChg>
        <pc:spChg chg="add mod">
          <ac:chgData name="Donna Walters (1807613)" userId="33e7af94-5e86-44d5-9cce-57960ef4a0b6" providerId="ADAL" clId="{AE34EB5C-322F-4820-A71D-2BA8E25B6AC1}" dt="2020-11-08T23:41:41.788" v="2508" actId="20577"/>
          <ac:spMkLst>
            <pc:docMk/>
            <pc:sldMk cId="214155422" sldId="264"/>
            <ac:spMk id="3" creationId="{AB10DE62-78F8-4265-BF5C-F6252BA2224F}"/>
          </ac:spMkLst>
        </pc:spChg>
        <pc:spChg chg="add mod">
          <ac:chgData name="Donna Walters (1807613)" userId="33e7af94-5e86-44d5-9cce-57960ef4a0b6" providerId="ADAL" clId="{AE34EB5C-322F-4820-A71D-2BA8E25B6AC1}" dt="2020-11-08T23:41:45.929" v="2510" actId="20577"/>
          <ac:spMkLst>
            <pc:docMk/>
            <pc:sldMk cId="214155422" sldId="264"/>
            <ac:spMk id="7" creationId="{D26E5E49-3023-412D-AB65-C38B788FC3A5}"/>
          </ac:spMkLst>
        </pc:spChg>
        <pc:spChg chg="add mod">
          <ac:chgData name="Donna Walters (1807613)" userId="33e7af94-5e86-44d5-9cce-57960ef4a0b6" providerId="ADAL" clId="{AE34EB5C-322F-4820-A71D-2BA8E25B6AC1}" dt="2020-11-04T13:08:47.681" v="583" actId="20577"/>
          <ac:spMkLst>
            <pc:docMk/>
            <pc:sldMk cId="214155422" sldId="264"/>
            <ac:spMk id="10" creationId="{33B62CE6-5B6C-4A76-892C-6980809FBF5F}"/>
          </ac:spMkLst>
        </pc:spChg>
        <pc:spChg chg="add del mod">
          <ac:chgData name="Donna Walters (1807613)" userId="33e7af94-5e86-44d5-9cce-57960ef4a0b6" providerId="ADAL" clId="{AE34EB5C-322F-4820-A71D-2BA8E25B6AC1}" dt="2020-11-04T13:10:50.953" v="624"/>
          <ac:spMkLst>
            <pc:docMk/>
            <pc:sldMk cId="214155422" sldId="264"/>
            <ac:spMk id="11" creationId="{DDA24B14-35F9-44B7-A740-ACB46D5C13F0}"/>
          </ac:spMkLst>
        </pc:spChg>
        <pc:spChg chg="add del mod">
          <ac:chgData name="Donna Walters (1807613)" userId="33e7af94-5e86-44d5-9cce-57960ef4a0b6" providerId="ADAL" clId="{AE34EB5C-322F-4820-A71D-2BA8E25B6AC1}" dt="2020-11-04T13:10:50.860" v="622" actId="478"/>
          <ac:spMkLst>
            <pc:docMk/>
            <pc:sldMk cId="214155422" sldId="264"/>
            <ac:spMk id="12" creationId="{00C10278-8C7D-48C3-87B3-FC109C768A10}"/>
          </ac:spMkLst>
        </pc:spChg>
        <pc:spChg chg="add mod">
          <ac:chgData name="Donna Walters (1807613)" userId="33e7af94-5e86-44d5-9cce-57960ef4a0b6" providerId="ADAL" clId="{AE34EB5C-322F-4820-A71D-2BA8E25B6AC1}" dt="2020-11-04T14:07:53.761" v="820" actId="1076"/>
          <ac:spMkLst>
            <pc:docMk/>
            <pc:sldMk cId="214155422" sldId="264"/>
            <ac:spMk id="13" creationId="{B11D3523-9DEA-43C1-AE69-3320160F44CF}"/>
          </ac:spMkLst>
        </pc:spChg>
        <pc:spChg chg="add">
          <ac:chgData name="Donna Walters (1807613)" userId="33e7af94-5e86-44d5-9cce-57960ef4a0b6" providerId="ADAL" clId="{AE34EB5C-322F-4820-A71D-2BA8E25B6AC1}" dt="2020-11-04T13:08:00.555" v="581" actId="26606"/>
          <ac:spMkLst>
            <pc:docMk/>
            <pc:sldMk cId="214155422" sldId="264"/>
            <ac:spMk id="14" creationId="{F4C0B10B-D2C4-4A54-AFAD-3D27DF88BB37}"/>
          </ac:spMkLst>
        </pc:spChg>
        <pc:spChg chg="add mod">
          <ac:chgData name="Donna Walters (1807613)" userId="33e7af94-5e86-44d5-9cce-57960ef4a0b6" providerId="ADAL" clId="{AE34EB5C-322F-4820-A71D-2BA8E25B6AC1}" dt="2020-11-04T14:09:03.308" v="837" actId="1076"/>
          <ac:spMkLst>
            <pc:docMk/>
            <pc:sldMk cId="214155422" sldId="264"/>
            <ac:spMk id="15" creationId="{DF10646B-565A-4254-8F53-2DA03AF7DEA7}"/>
          </ac:spMkLst>
        </pc:spChg>
        <pc:grpChg chg="add">
          <ac:chgData name="Donna Walters (1807613)" userId="33e7af94-5e86-44d5-9cce-57960ef4a0b6" providerId="ADAL" clId="{AE34EB5C-322F-4820-A71D-2BA8E25B6AC1}" dt="2020-11-04T13:08:00.555" v="581" actId="26606"/>
          <ac:grpSpMkLst>
            <pc:docMk/>
            <pc:sldMk cId="214155422" sldId="264"/>
            <ac:grpSpMk id="16" creationId="{B6BADB90-C74B-40D6-86DC-503F65FCE8DC}"/>
          </ac:grpSpMkLst>
        </pc:grpChg>
        <pc:picChg chg="add del mod">
          <ac:chgData name="Donna Walters (1807613)" userId="33e7af94-5e86-44d5-9cce-57960ef4a0b6" providerId="ADAL" clId="{AE34EB5C-322F-4820-A71D-2BA8E25B6AC1}" dt="2020-11-12T00:11:09.478" v="3290" actId="478"/>
          <ac:picMkLst>
            <pc:docMk/>
            <pc:sldMk cId="214155422" sldId="264"/>
            <ac:picMk id="4" creationId="{2F06717B-79FE-4AF7-AC64-92D58CE49966}"/>
          </ac:picMkLst>
        </pc:picChg>
        <pc:picChg chg="add del mod">
          <ac:chgData name="Donna Walters (1807613)" userId="33e7af94-5e86-44d5-9cce-57960ef4a0b6" providerId="ADAL" clId="{AE34EB5C-322F-4820-A71D-2BA8E25B6AC1}" dt="2020-11-11T21:33:56.101" v="3197" actId="478"/>
          <ac:picMkLst>
            <pc:docMk/>
            <pc:sldMk cId="214155422" sldId="264"/>
            <ac:picMk id="4" creationId="{34087813-558A-4E24-9D75-15BC494EF29B}"/>
          </ac:picMkLst>
        </pc:picChg>
        <pc:picChg chg="add mod">
          <ac:chgData name="Donna Walters (1807613)" userId="33e7af94-5e86-44d5-9cce-57960ef4a0b6" providerId="ADAL" clId="{AE34EB5C-322F-4820-A71D-2BA8E25B6AC1}" dt="2020-11-11T22:20:01.607" v="3238"/>
          <ac:picMkLst>
            <pc:docMk/>
            <pc:sldMk cId="214155422" sldId="264"/>
            <ac:picMk id="4" creationId="{5A2A6257-C1E3-424F-832A-1539620CF995}"/>
          </ac:picMkLst>
        </pc:picChg>
        <pc:picChg chg="add del mod">
          <ac:chgData name="Donna Walters (1807613)" userId="33e7af94-5e86-44d5-9cce-57960ef4a0b6" providerId="ADAL" clId="{AE34EB5C-322F-4820-A71D-2BA8E25B6AC1}" dt="2020-11-11T21:36:54.596" v="3199" actId="478"/>
          <ac:picMkLst>
            <pc:docMk/>
            <pc:sldMk cId="214155422" sldId="264"/>
            <ac:picMk id="5" creationId="{245CB4FA-FC1A-40D9-BD02-B66CDFD930F5}"/>
          </ac:picMkLst>
        </pc:picChg>
        <pc:picChg chg="add del mod ord">
          <ac:chgData name="Donna Walters (1807613)" userId="33e7af94-5e86-44d5-9cce-57960ef4a0b6" providerId="ADAL" clId="{AE34EB5C-322F-4820-A71D-2BA8E25B6AC1}" dt="2020-11-04T13:03:46.866" v="420" actId="478"/>
          <ac:picMkLst>
            <pc:docMk/>
            <pc:sldMk cId="214155422" sldId="264"/>
            <ac:picMk id="5" creationId="{70A10E02-672A-44E2-9F96-507126A11E5A}"/>
          </ac:picMkLst>
        </pc:picChg>
        <pc:picChg chg="add del mod">
          <ac:chgData name="Donna Walters (1807613)" userId="33e7af94-5e86-44d5-9cce-57960ef4a0b6" providerId="ADAL" clId="{AE34EB5C-322F-4820-A71D-2BA8E25B6AC1}" dt="2020-11-11T23:03:25.704" v="3260" actId="478"/>
          <ac:picMkLst>
            <pc:docMk/>
            <pc:sldMk cId="214155422" sldId="264"/>
            <ac:picMk id="6" creationId="{B8A8316C-78C2-4F5D-AC4C-8A1D18BD242B}"/>
          </ac:picMkLst>
        </pc:picChg>
        <pc:picChg chg="add mod">
          <ac:chgData name="Donna Walters (1807613)" userId="33e7af94-5e86-44d5-9cce-57960ef4a0b6" providerId="ADAL" clId="{AE34EB5C-322F-4820-A71D-2BA8E25B6AC1}" dt="2020-11-04T13:08:00.555" v="581" actId="26606"/>
          <ac:picMkLst>
            <pc:docMk/>
            <pc:sldMk cId="214155422" sldId="264"/>
            <ac:picMk id="9" creationId="{5AD378F0-2A60-4F68-BD8F-754A205A9ED1}"/>
          </ac:picMkLst>
        </pc:picChg>
      </pc:sldChg>
      <pc:sldChg chg="addSp delSp modSp new mod setBg delAnim">
        <pc:chgData name="Donna Walters (1807613)" userId="33e7af94-5e86-44d5-9cce-57960ef4a0b6" providerId="ADAL" clId="{AE34EB5C-322F-4820-A71D-2BA8E25B6AC1}" dt="2020-11-12T00:10:49.371" v="3287" actId="478"/>
        <pc:sldMkLst>
          <pc:docMk/>
          <pc:sldMk cId="281305052" sldId="265"/>
        </pc:sldMkLst>
        <pc:spChg chg="mod">
          <ac:chgData name="Donna Walters (1807613)" userId="33e7af94-5e86-44d5-9cce-57960ef4a0b6" providerId="ADAL" clId="{AE34EB5C-322F-4820-A71D-2BA8E25B6AC1}" dt="2020-11-08T23:11:01.189" v="2446" actId="255"/>
          <ac:spMkLst>
            <pc:docMk/>
            <pc:sldMk cId="281305052" sldId="265"/>
            <ac:spMk id="2" creationId="{BD4E4B60-9A96-4AE6-8DCD-BFED1FBB2B80}"/>
          </ac:spMkLst>
        </pc:spChg>
        <pc:spChg chg="mod">
          <ac:chgData name="Donna Walters (1807613)" userId="33e7af94-5e86-44d5-9cce-57960ef4a0b6" providerId="ADAL" clId="{AE34EB5C-322F-4820-A71D-2BA8E25B6AC1}" dt="2020-11-06T13:31:09.755" v="1489" actId="20577"/>
          <ac:spMkLst>
            <pc:docMk/>
            <pc:sldMk cId="281305052" sldId="265"/>
            <ac:spMk id="3" creationId="{797AC095-7D71-4752-96D4-3C0488435D34}"/>
          </ac:spMkLst>
        </pc:spChg>
        <pc:spChg chg="add mod">
          <ac:chgData name="Donna Walters (1807613)" userId="33e7af94-5e86-44d5-9cce-57960ef4a0b6" providerId="ADAL" clId="{AE34EB5C-322F-4820-A71D-2BA8E25B6AC1}" dt="2020-11-06T13:28:58.483" v="1483" actId="20577"/>
          <ac:spMkLst>
            <pc:docMk/>
            <pc:sldMk cId="281305052" sldId="265"/>
            <ac:spMk id="4" creationId="{F8F8D99C-B7A0-4EDE-A3AE-DAC458247676}"/>
          </ac:spMkLst>
        </pc:spChg>
        <pc:spChg chg="add del mod">
          <ac:chgData name="Donna Walters (1807613)" userId="33e7af94-5e86-44d5-9cce-57960ef4a0b6" providerId="ADAL" clId="{AE34EB5C-322F-4820-A71D-2BA8E25B6AC1}" dt="2020-11-06T13:35:37.704" v="1509"/>
          <ac:spMkLst>
            <pc:docMk/>
            <pc:sldMk cId="281305052" sldId="265"/>
            <ac:spMk id="5" creationId="{53EA7C19-0902-402F-9A3D-CD72EC575CDD}"/>
          </ac:spMkLst>
        </pc:spChg>
        <pc:spChg chg="add mod">
          <ac:chgData name="Donna Walters (1807613)" userId="33e7af94-5e86-44d5-9cce-57960ef4a0b6" providerId="ADAL" clId="{AE34EB5C-322F-4820-A71D-2BA8E25B6AC1}" dt="2020-11-08T21:11:46.670" v="1575" actId="20577"/>
          <ac:spMkLst>
            <pc:docMk/>
            <pc:sldMk cId="281305052" sldId="265"/>
            <ac:spMk id="5" creationId="{D443D60F-CF31-4644-8889-C79C7921A8B1}"/>
          </ac:spMkLst>
        </pc:spChg>
        <pc:spChg chg="add mod">
          <ac:chgData name="Donna Walters (1807613)" userId="33e7af94-5e86-44d5-9cce-57960ef4a0b6" providerId="ADAL" clId="{AE34EB5C-322F-4820-A71D-2BA8E25B6AC1}" dt="2020-11-06T13:35:36.762" v="1507" actId="255"/>
          <ac:spMkLst>
            <pc:docMk/>
            <pc:sldMk cId="281305052" sldId="265"/>
            <ac:spMk id="6" creationId="{B09C09AE-E133-41DC-9016-B4AB1C8EB02D}"/>
          </ac:spMkLst>
        </pc:spChg>
        <pc:spChg chg="add del mod">
          <ac:chgData name="Donna Walters (1807613)" userId="33e7af94-5e86-44d5-9cce-57960ef4a0b6" providerId="ADAL" clId="{AE34EB5C-322F-4820-A71D-2BA8E25B6AC1}" dt="2020-11-08T21:20:43.510" v="1655"/>
          <ac:spMkLst>
            <pc:docMk/>
            <pc:sldMk cId="281305052" sldId="265"/>
            <ac:spMk id="7" creationId="{3F638762-29DD-4CDA-9C17-5B8B62AC673D}"/>
          </ac:spMkLst>
        </pc:spChg>
        <pc:spChg chg="add del mod">
          <ac:chgData name="Donna Walters (1807613)" userId="33e7af94-5e86-44d5-9cce-57960ef4a0b6" providerId="ADAL" clId="{AE34EB5C-322F-4820-A71D-2BA8E25B6AC1}" dt="2020-11-08T21:20:43.495" v="1653" actId="478"/>
          <ac:spMkLst>
            <pc:docMk/>
            <pc:sldMk cId="281305052" sldId="265"/>
            <ac:spMk id="8" creationId="{CED87D08-6C76-4CD3-932A-E27BE5DD1EE1}"/>
          </ac:spMkLst>
        </pc:spChg>
        <pc:spChg chg="add mod">
          <ac:chgData name="Donna Walters (1807613)" userId="33e7af94-5e86-44d5-9cce-57960ef4a0b6" providerId="ADAL" clId="{AE34EB5C-322F-4820-A71D-2BA8E25B6AC1}" dt="2020-11-08T21:21:33.334" v="1679" actId="255"/>
          <ac:spMkLst>
            <pc:docMk/>
            <pc:sldMk cId="281305052" sldId="265"/>
            <ac:spMk id="9" creationId="{85824635-9EA5-4BA7-A5A4-DDCC9749E4DC}"/>
          </ac:spMkLst>
        </pc:spChg>
        <pc:spChg chg="add mod">
          <ac:chgData name="Donna Walters (1807613)" userId="33e7af94-5e86-44d5-9cce-57960ef4a0b6" providerId="ADAL" clId="{AE34EB5C-322F-4820-A71D-2BA8E25B6AC1}" dt="2020-11-08T22:03:03.822" v="2133" actId="14100"/>
          <ac:spMkLst>
            <pc:docMk/>
            <pc:sldMk cId="281305052" sldId="265"/>
            <ac:spMk id="10" creationId="{D1DD5495-0467-4FC2-9F3F-FA553D3080A2}"/>
          </ac:spMkLst>
        </pc:spChg>
        <pc:spChg chg="add">
          <ac:chgData name="Donna Walters (1807613)" userId="33e7af94-5e86-44d5-9cce-57960ef4a0b6" providerId="ADAL" clId="{AE34EB5C-322F-4820-A71D-2BA8E25B6AC1}" dt="2020-11-06T13:26:12.214" v="1465" actId="26606"/>
          <ac:spMkLst>
            <pc:docMk/>
            <pc:sldMk cId="281305052" sldId="265"/>
            <ac:spMk id="71" creationId="{49CD2D09-B1BB-4DF5-9E1C-3D21B21EDEFD}"/>
          </ac:spMkLst>
        </pc:spChg>
        <pc:spChg chg="add">
          <ac:chgData name="Donna Walters (1807613)" userId="33e7af94-5e86-44d5-9cce-57960ef4a0b6" providerId="ADAL" clId="{AE34EB5C-322F-4820-A71D-2BA8E25B6AC1}" dt="2020-11-06T13:26:12.214" v="1465" actId="26606"/>
          <ac:spMkLst>
            <pc:docMk/>
            <pc:sldMk cId="281305052" sldId="265"/>
            <ac:spMk id="75" creationId="{967C29FE-FD32-4AFB-AD20-DBDF5864B2D8}"/>
          </ac:spMkLst>
        </pc:spChg>
        <pc:picChg chg="add del mod">
          <ac:chgData name="Donna Walters (1807613)" userId="33e7af94-5e86-44d5-9cce-57960ef4a0b6" providerId="ADAL" clId="{AE34EB5C-322F-4820-A71D-2BA8E25B6AC1}" dt="2020-11-11T21:48:34.456" v="3208" actId="478"/>
          <ac:picMkLst>
            <pc:docMk/>
            <pc:sldMk cId="281305052" sldId="265"/>
            <ac:picMk id="7" creationId="{87E303FF-FB8B-46C2-9BE3-E24358E29747}"/>
          </ac:picMkLst>
        </pc:picChg>
        <pc:picChg chg="add del mod">
          <ac:chgData name="Donna Walters (1807613)" userId="33e7af94-5e86-44d5-9cce-57960ef4a0b6" providerId="ADAL" clId="{AE34EB5C-322F-4820-A71D-2BA8E25B6AC1}" dt="2020-11-12T00:10:49.371" v="3287" actId="478"/>
          <ac:picMkLst>
            <pc:docMk/>
            <pc:sldMk cId="281305052" sldId="265"/>
            <ac:picMk id="7" creationId="{B9D61220-07B2-4F01-9756-7FEC53F16D3C}"/>
          </ac:picMkLst>
        </pc:picChg>
        <pc:picChg chg="add del mod">
          <ac:chgData name="Donna Walters (1807613)" userId="33e7af94-5e86-44d5-9cce-57960ef4a0b6" providerId="ADAL" clId="{AE34EB5C-322F-4820-A71D-2BA8E25B6AC1}" dt="2020-11-11T23:11:18.724" v="3268" actId="478"/>
          <ac:picMkLst>
            <pc:docMk/>
            <pc:sldMk cId="281305052" sldId="265"/>
            <ac:picMk id="7" creationId="{E1103B05-82D3-45A4-809C-1C38527A7573}"/>
          </ac:picMkLst>
        </pc:picChg>
        <pc:picChg chg="add del mod">
          <ac:chgData name="Donna Walters (1807613)" userId="33e7af94-5e86-44d5-9cce-57960ef4a0b6" providerId="ADAL" clId="{AE34EB5C-322F-4820-A71D-2BA8E25B6AC1}" dt="2020-11-11T23:32:30.426" v="3274" actId="478"/>
          <ac:picMkLst>
            <pc:docMk/>
            <pc:sldMk cId="281305052" sldId="265"/>
            <ac:picMk id="8" creationId="{29876F69-046D-459F-953D-C8C773A805E2}"/>
          </ac:picMkLst>
        </pc:picChg>
        <pc:picChg chg="add del mod">
          <ac:chgData name="Donna Walters (1807613)" userId="33e7af94-5e86-44d5-9cce-57960ef4a0b6" providerId="ADAL" clId="{AE34EB5C-322F-4820-A71D-2BA8E25B6AC1}" dt="2020-11-11T21:50:14.401" v="3210" actId="478"/>
          <ac:picMkLst>
            <pc:docMk/>
            <pc:sldMk cId="281305052" sldId="265"/>
            <ac:picMk id="8" creationId="{B7394AF1-5AE2-495E-8BA1-8D76AC2E707F}"/>
          </ac:picMkLst>
        </pc:picChg>
        <pc:picChg chg="add del mod">
          <ac:chgData name="Donna Walters (1807613)" userId="33e7af94-5e86-44d5-9cce-57960ef4a0b6" providerId="ADAL" clId="{AE34EB5C-322F-4820-A71D-2BA8E25B6AC1}" dt="2020-11-11T22:12:33.804" v="3228" actId="478"/>
          <ac:picMkLst>
            <pc:docMk/>
            <pc:sldMk cId="281305052" sldId="265"/>
            <ac:picMk id="11" creationId="{11724DFE-4D47-44C2-A0CD-B620031EEBDA}"/>
          </ac:picMkLst>
        </pc:picChg>
        <pc:picChg chg="add del mod">
          <ac:chgData name="Donna Walters (1807613)" userId="33e7af94-5e86-44d5-9cce-57960ef4a0b6" providerId="ADAL" clId="{AE34EB5C-322F-4820-A71D-2BA8E25B6AC1}" dt="2020-11-11T23:10:57.266" v="3267"/>
          <ac:picMkLst>
            <pc:docMk/>
            <pc:sldMk cId="281305052" sldId="265"/>
            <ac:picMk id="12" creationId="{6C6D0227-F410-46EE-BA5F-0D9A8D64F7A1}"/>
          </ac:picMkLst>
        </pc:picChg>
        <pc:picChg chg="add">
          <ac:chgData name="Donna Walters (1807613)" userId="33e7af94-5e86-44d5-9cce-57960ef4a0b6" providerId="ADAL" clId="{AE34EB5C-322F-4820-A71D-2BA8E25B6AC1}" dt="2020-11-06T13:26:12.214" v="1465" actId="26606"/>
          <ac:picMkLst>
            <pc:docMk/>
            <pc:sldMk cId="281305052" sldId="265"/>
            <ac:picMk id="73" creationId="{83355637-BA71-4F63-94C9-E77BF81BDFC0}"/>
          </ac:picMkLst>
        </pc:picChg>
        <pc:picChg chg="add mod">
          <ac:chgData name="Donna Walters (1807613)" userId="33e7af94-5e86-44d5-9cce-57960ef4a0b6" providerId="ADAL" clId="{AE34EB5C-322F-4820-A71D-2BA8E25B6AC1}" dt="2020-11-06T13:26:12.214" v="1465" actId="26606"/>
          <ac:picMkLst>
            <pc:docMk/>
            <pc:sldMk cId="281305052" sldId="265"/>
            <ac:picMk id="1026" creationId="{B63E862D-08EB-46BA-AD9A-2AEE4EC030A7}"/>
          </ac:picMkLst>
        </pc:picChg>
      </pc:sldChg>
      <pc:sldChg chg="addSp delSp modSp new mod setBg delAnim">
        <pc:chgData name="Donna Walters (1807613)" userId="33e7af94-5e86-44d5-9cce-57960ef4a0b6" providerId="ADAL" clId="{AE34EB5C-322F-4820-A71D-2BA8E25B6AC1}" dt="2020-11-12T00:10:44.034" v="3286" actId="478"/>
        <pc:sldMkLst>
          <pc:docMk/>
          <pc:sldMk cId="2378435052" sldId="266"/>
        </pc:sldMkLst>
        <pc:spChg chg="mod">
          <ac:chgData name="Donna Walters (1807613)" userId="33e7af94-5e86-44d5-9cce-57960ef4a0b6" providerId="ADAL" clId="{AE34EB5C-322F-4820-A71D-2BA8E25B6AC1}" dt="2020-11-09T22:55:06.614" v="3183" actId="207"/>
          <ac:spMkLst>
            <pc:docMk/>
            <pc:sldMk cId="2378435052" sldId="266"/>
            <ac:spMk id="2" creationId="{A6AC1717-5BB4-4331-99F4-28845C5AD584}"/>
          </ac:spMkLst>
        </pc:spChg>
        <pc:spChg chg="mod">
          <ac:chgData name="Donna Walters (1807613)" userId="33e7af94-5e86-44d5-9cce-57960ef4a0b6" providerId="ADAL" clId="{AE34EB5C-322F-4820-A71D-2BA8E25B6AC1}" dt="2020-11-09T09:44:14.873" v="2522" actId="26606"/>
          <ac:spMkLst>
            <pc:docMk/>
            <pc:sldMk cId="2378435052" sldId="266"/>
            <ac:spMk id="3" creationId="{8C5CEFCC-082A-443E-BA25-93EB61350108}"/>
          </ac:spMkLst>
        </pc:spChg>
        <pc:spChg chg="add mod">
          <ac:chgData name="Donna Walters (1807613)" userId="33e7af94-5e86-44d5-9cce-57960ef4a0b6" providerId="ADAL" clId="{AE34EB5C-322F-4820-A71D-2BA8E25B6AC1}" dt="2020-11-09T09:44:14.873" v="2522" actId="26606"/>
          <ac:spMkLst>
            <pc:docMk/>
            <pc:sldMk cId="2378435052" sldId="266"/>
            <ac:spMk id="6" creationId="{0A0F22A6-3DAC-4827-B8A0-9CAD1C0A2104}"/>
          </ac:spMkLst>
        </pc:spChg>
        <pc:spChg chg="add mod">
          <ac:chgData name="Donna Walters (1807613)" userId="33e7af94-5e86-44d5-9cce-57960ef4a0b6" providerId="ADAL" clId="{AE34EB5C-322F-4820-A71D-2BA8E25B6AC1}" dt="2020-11-09T09:44:14.873" v="2522" actId="26606"/>
          <ac:spMkLst>
            <pc:docMk/>
            <pc:sldMk cId="2378435052" sldId="266"/>
            <ac:spMk id="7" creationId="{28EB7D8F-C1D1-48B6-B71A-E817F167BB10}"/>
          </ac:spMkLst>
        </pc:spChg>
        <pc:spChg chg="add del">
          <ac:chgData name="Donna Walters (1807613)" userId="33e7af94-5e86-44d5-9cce-57960ef4a0b6" providerId="ADAL" clId="{AE34EB5C-322F-4820-A71D-2BA8E25B6AC1}" dt="2020-11-09T09:44:07.998" v="2519" actId="26606"/>
          <ac:spMkLst>
            <pc:docMk/>
            <pc:sldMk cId="2378435052" sldId="266"/>
            <ac:spMk id="17" creationId="{7316481C-0A49-4796-812B-0D64F063B720}"/>
          </ac:spMkLst>
        </pc:spChg>
        <pc:spChg chg="add del">
          <ac:chgData name="Donna Walters (1807613)" userId="33e7af94-5e86-44d5-9cce-57960ef4a0b6" providerId="ADAL" clId="{AE34EB5C-322F-4820-A71D-2BA8E25B6AC1}" dt="2020-11-09T09:44:07.998" v="2519" actId="26606"/>
          <ac:spMkLst>
            <pc:docMk/>
            <pc:sldMk cId="2378435052" sldId="266"/>
            <ac:spMk id="18" creationId="{A81E7530-396C-45F0-92F4-A885648D1631}"/>
          </ac:spMkLst>
        </pc:spChg>
        <pc:spChg chg="add del">
          <ac:chgData name="Donna Walters (1807613)" userId="33e7af94-5e86-44d5-9cce-57960ef4a0b6" providerId="ADAL" clId="{AE34EB5C-322F-4820-A71D-2BA8E25B6AC1}" dt="2020-11-09T09:44:07.998" v="2519" actId="26606"/>
          <ac:spMkLst>
            <pc:docMk/>
            <pc:sldMk cId="2378435052" sldId="266"/>
            <ac:spMk id="19" creationId="{A5271697-90F1-4A23-8EF2-0179F2EAFACB}"/>
          </ac:spMkLst>
        </pc:spChg>
        <pc:spChg chg="add del">
          <ac:chgData name="Donna Walters (1807613)" userId="33e7af94-5e86-44d5-9cce-57960ef4a0b6" providerId="ADAL" clId="{AE34EB5C-322F-4820-A71D-2BA8E25B6AC1}" dt="2020-11-09T09:44:07.998" v="2519" actId="26606"/>
          <ac:spMkLst>
            <pc:docMk/>
            <pc:sldMk cId="2378435052" sldId="266"/>
            <ac:spMk id="43" creationId="{D9F5512A-48E1-4C07-B75E-3CCC517B6804}"/>
          </ac:spMkLst>
        </pc:spChg>
        <pc:spChg chg="add del">
          <ac:chgData name="Donna Walters (1807613)" userId="33e7af94-5e86-44d5-9cce-57960ef4a0b6" providerId="ADAL" clId="{AE34EB5C-322F-4820-A71D-2BA8E25B6AC1}" dt="2020-11-09T09:44:14.779" v="2521" actId="26606"/>
          <ac:spMkLst>
            <pc:docMk/>
            <pc:sldMk cId="2378435052" sldId="266"/>
            <ac:spMk id="45" creationId="{F56F5174-31D9-4DBB-AAB7-A1FD7BDB1352}"/>
          </ac:spMkLst>
        </pc:spChg>
        <pc:spChg chg="add del">
          <ac:chgData name="Donna Walters (1807613)" userId="33e7af94-5e86-44d5-9cce-57960ef4a0b6" providerId="ADAL" clId="{AE34EB5C-322F-4820-A71D-2BA8E25B6AC1}" dt="2020-11-09T09:44:14.779" v="2521" actId="26606"/>
          <ac:spMkLst>
            <pc:docMk/>
            <pc:sldMk cId="2378435052" sldId="266"/>
            <ac:spMk id="47" creationId="{F9A95BEE-6BB1-4A28-A8E6-A34B2E42EF87}"/>
          </ac:spMkLst>
        </pc:spChg>
        <pc:grpChg chg="add del">
          <ac:chgData name="Donna Walters (1807613)" userId="33e7af94-5e86-44d5-9cce-57960ef4a0b6" providerId="ADAL" clId="{AE34EB5C-322F-4820-A71D-2BA8E25B6AC1}" dt="2020-11-09T09:44:07.998" v="2519" actId="26606"/>
          <ac:grpSpMkLst>
            <pc:docMk/>
            <pc:sldMk cId="2378435052" sldId="266"/>
            <ac:grpSpMk id="21" creationId="{81DE8B58-F373-409E-A253-4380A66091D4}"/>
          </ac:grpSpMkLst>
        </pc:grpChg>
        <pc:picChg chg="add del mod">
          <ac:chgData name="Donna Walters (1807613)" userId="33e7af94-5e86-44d5-9cce-57960ef4a0b6" providerId="ADAL" clId="{AE34EB5C-322F-4820-A71D-2BA8E25B6AC1}" dt="2020-11-12T00:10:44.034" v="3286" actId="478"/>
          <ac:picMkLst>
            <pc:docMk/>
            <pc:sldMk cId="2378435052" sldId="266"/>
            <ac:picMk id="4" creationId="{0C4D93A4-A9E1-44D3-869E-19A28B96C048}"/>
          </ac:picMkLst>
        </pc:picChg>
        <pc:picChg chg="add del mod">
          <ac:chgData name="Donna Walters (1807613)" userId="33e7af94-5e86-44d5-9cce-57960ef4a0b6" providerId="ADAL" clId="{AE34EB5C-322F-4820-A71D-2BA8E25B6AC1}" dt="2020-11-11T21:55:49.976" v="3214" actId="478"/>
          <ac:picMkLst>
            <pc:docMk/>
            <pc:sldMk cId="2378435052" sldId="266"/>
            <ac:picMk id="4" creationId="{AAC60547-96B3-4FD8-BF0B-EA2AFF7FCC37}"/>
          </ac:picMkLst>
        </pc:picChg>
        <pc:picChg chg="add del mod">
          <ac:chgData name="Donna Walters (1807613)" userId="33e7af94-5e86-44d5-9cce-57960ef4a0b6" providerId="ADAL" clId="{AE34EB5C-322F-4820-A71D-2BA8E25B6AC1}" dt="2020-11-11T22:12:28.259" v="3227" actId="478"/>
          <ac:picMkLst>
            <pc:docMk/>
            <pc:sldMk cId="2378435052" sldId="266"/>
            <ac:picMk id="5" creationId="{49C9F42B-091A-4B3D-AF2C-2D5C10216679}"/>
          </ac:picMkLst>
        </pc:picChg>
        <pc:picChg chg="add del mod ord">
          <ac:chgData name="Donna Walters (1807613)" userId="33e7af94-5e86-44d5-9cce-57960ef4a0b6" providerId="ADAL" clId="{AE34EB5C-322F-4820-A71D-2BA8E25B6AC1}" dt="2020-11-09T09:43:42.090" v="2514" actId="478"/>
          <ac:picMkLst>
            <pc:docMk/>
            <pc:sldMk cId="2378435052" sldId="266"/>
            <ac:picMk id="5" creationId="{F2B5C902-769A-422E-8D30-246C26437F53}"/>
          </ac:picMkLst>
        </pc:picChg>
        <pc:picChg chg="add mod ord">
          <ac:chgData name="Donna Walters (1807613)" userId="33e7af94-5e86-44d5-9cce-57960ef4a0b6" providerId="ADAL" clId="{AE34EB5C-322F-4820-A71D-2BA8E25B6AC1}" dt="2020-11-09T09:44:14.873" v="2522" actId="26606"/>
          <ac:picMkLst>
            <pc:docMk/>
            <pc:sldMk cId="2378435052" sldId="266"/>
            <ac:picMk id="8" creationId="{759DEDCE-EC4A-4602-B9CB-4F2699C26A44}"/>
          </ac:picMkLst>
        </pc:picChg>
        <pc:picChg chg="add del mod">
          <ac:chgData name="Donna Walters (1807613)" userId="33e7af94-5e86-44d5-9cce-57960ef4a0b6" providerId="ADAL" clId="{AE34EB5C-322F-4820-A71D-2BA8E25B6AC1}" dt="2020-11-11T23:14:31.411" v="3270" actId="478"/>
          <ac:picMkLst>
            <pc:docMk/>
            <pc:sldMk cId="2378435052" sldId="266"/>
            <ac:picMk id="9" creationId="{CB4F1D6E-EC72-43DB-BF3F-D8BB3BC613EE}"/>
          </ac:picMkLst>
        </pc:picChg>
        <pc:picChg chg="add del">
          <ac:chgData name="Donna Walters (1807613)" userId="33e7af94-5e86-44d5-9cce-57960ef4a0b6" providerId="ADAL" clId="{AE34EB5C-322F-4820-A71D-2BA8E25B6AC1}" dt="2020-11-09T09:44:14.873" v="2522" actId="26606"/>
          <ac:picMkLst>
            <pc:docMk/>
            <pc:sldMk cId="2378435052" sldId="266"/>
            <ac:picMk id="10" creationId="{54DDEBDD-D8BD-41A6-8A0D-B00E3768B0F9}"/>
          </ac:picMkLst>
        </pc:picChg>
        <pc:picChg chg="add del">
          <ac:chgData name="Donna Walters (1807613)" userId="33e7af94-5e86-44d5-9cce-57960ef4a0b6" providerId="ADAL" clId="{AE34EB5C-322F-4820-A71D-2BA8E25B6AC1}" dt="2020-11-09T09:44:01.468" v="2517" actId="26606"/>
          <ac:picMkLst>
            <pc:docMk/>
            <pc:sldMk cId="2378435052" sldId="266"/>
            <ac:picMk id="15" creationId="{54DDEBDD-D8BD-41A6-8A0D-B00E3768B0F9}"/>
          </ac:picMkLst>
        </pc:picChg>
        <pc:picChg chg="add del">
          <ac:chgData name="Donna Walters (1807613)" userId="33e7af94-5e86-44d5-9cce-57960ef4a0b6" providerId="ADAL" clId="{AE34EB5C-322F-4820-A71D-2BA8E25B6AC1}" dt="2020-11-09T09:44:14.779" v="2521" actId="26606"/>
          <ac:picMkLst>
            <pc:docMk/>
            <pc:sldMk cId="2378435052" sldId="266"/>
            <ac:picMk id="46" creationId="{AE113210-7872-481A-ADE6-3A05CCAF5EB2}"/>
          </ac:picMkLst>
        </pc:picChg>
        <pc:picChg chg="add">
          <ac:chgData name="Donna Walters (1807613)" userId="33e7af94-5e86-44d5-9cce-57960ef4a0b6" providerId="ADAL" clId="{AE34EB5C-322F-4820-A71D-2BA8E25B6AC1}" dt="2020-11-09T09:44:14.873" v="2522" actId="26606"/>
          <ac:picMkLst>
            <pc:docMk/>
            <pc:sldMk cId="2378435052" sldId="266"/>
            <ac:picMk id="49" creationId="{54DDEBDD-D8BD-41A6-8A0D-B00E3768B0F9}"/>
          </ac:picMkLst>
        </pc:picChg>
      </pc:sldChg>
      <pc:sldChg chg="modSp new del mod">
        <pc:chgData name="Donna Walters (1807613)" userId="33e7af94-5e86-44d5-9cce-57960ef4a0b6" providerId="ADAL" clId="{AE34EB5C-322F-4820-A71D-2BA8E25B6AC1}" dt="2020-11-09T22:18:19.085" v="2787" actId="47"/>
        <pc:sldMkLst>
          <pc:docMk/>
          <pc:sldMk cId="3529965007" sldId="267"/>
        </pc:sldMkLst>
        <pc:spChg chg="mod">
          <ac:chgData name="Donna Walters (1807613)" userId="33e7af94-5e86-44d5-9cce-57960ef4a0b6" providerId="ADAL" clId="{AE34EB5C-322F-4820-A71D-2BA8E25B6AC1}" dt="2020-11-06T12:43:30.764" v="1090" actId="20577"/>
          <ac:spMkLst>
            <pc:docMk/>
            <pc:sldMk cId="3529965007" sldId="267"/>
            <ac:spMk id="2" creationId="{D5365C6B-3163-4996-9DFF-3D482EDD549D}"/>
          </ac:spMkLst>
        </pc:spChg>
      </pc:sldChg>
      <pc:sldChg chg="modSp new mod">
        <pc:chgData name="Donna Walters (1807613)" userId="33e7af94-5e86-44d5-9cce-57960ef4a0b6" providerId="ADAL" clId="{AE34EB5C-322F-4820-A71D-2BA8E25B6AC1}" dt="2020-11-09T22:54:15.243" v="3182"/>
        <pc:sldMkLst>
          <pc:docMk/>
          <pc:sldMk cId="2149567485" sldId="268"/>
        </pc:sldMkLst>
        <pc:spChg chg="mod">
          <ac:chgData name="Donna Walters (1807613)" userId="33e7af94-5e86-44d5-9cce-57960ef4a0b6" providerId="ADAL" clId="{AE34EB5C-322F-4820-A71D-2BA8E25B6AC1}" dt="2020-11-09T22:54:15.243" v="3182"/>
          <ac:spMkLst>
            <pc:docMk/>
            <pc:sldMk cId="2149567485" sldId="268"/>
            <ac:spMk id="3" creationId="{B97884EC-553E-4BDC-912B-7A54B02B75FD}"/>
          </ac:spMkLst>
        </pc:spChg>
      </pc:sldChg>
      <pc:sldChg chg="addSp delSp modSp new mod setBg delAnim">
        <pc:chgData name="Donna Walters (1807613)" userId="33e7af94-5e86-44d5-9cce-57960ef4a0b6" providerId="ADAL" clId="{AE34EB5C-322F-4820-A71D-2BA8E25B6AC1}" dt="2020-11-12T00:10:18.833" v="3282" actId="478"/>
        <pc:sldMkLst>
          <pc:docMk/>
          <pc:sldMk cId="728342512" sldId="269"/>
        </pc:sldMkLst>
        <pc:spChg chg="add mod">
          <ac:chgData name="Donna Walters (1807613)" userId="33e7af94-5e86-44d5-9cce-57960ef4a0b6" providerId="ADAL" clId="{AE34EB5C-322F-4820-A71D-2BA8E25B6AC1}" dt="2020-11-09T22:18:11.451" v="2786" actId="20577"/>
          <ac:spMkLst>
            <pc:docMk/>
            <pc:sldMk cId="728342512" sldId="269"/>
            <ac:spMk id="4" creationId="{82C85738-DF8D-452F-A5E7-B40AF7E1D93F}"/>
          </ac:spMkLst>
        </pc:spChg>
        <pc:spChg chg="add">
          <ac:chgData name="Donna Walters (1807613)" userId="33e7af94-5e86-44d5-9cce-57960ef4a0b6" providerId="ADAL" clId="{AE34EB5C-322F-4820-A71D-2BA8E25B6AC1}" dt="2020-11-09T22:17:55.326" v="2784" actId="26606"/>
          <ac:spMkLst>
            <pc:docMk/>
            <pc:sldMk cId="728342512" sldId="269"/>
            <ac:spMk id="8" creationId="{57845966-6EFC-468A-9CC7-BAB4B95854E7}"/>
          </ac:spMkLst>
        </pc:spChg>
        <pc:spChg chg="add">
          <ac:chgData name="Donna Walters (1807613)" userId="33e7af94-5e86-44d5-9cce-57960ef4a0b6" providerId="ADAL" clId="{AE34EB5C-322F-4820-A71D-2BA8E25B6AC1}" dt="2020-11-09T22:17:55.326" v="2784" actId="26606"/>
          <ac:spMkLst>
            <pc:docMk/>
            <pc:sldMk cId="728342512" sldId="269"/>
            <ac:spMk id="12" creationId="{ADAD1991-FFD1-4E94-ABAB-7560D33008E4}"/>
          </ac:spMkLst>
        </pc:spChg>
        <pc:spChg chg="add del">
          <ac:chgData name="Donna Walters (1807613)" userId="33e7af94-5e86-44d5-9cce-57960ef4a0b6" providerId="ADAL" clId="{AE34EB5C-322F-4820-A71D-2BA8E25B6AC1}" dt="2020-11-09T22:13:56.127" v="2780" actId="26606"/>
          <ac:spMkLst>
            <pc:docMk/>
            <pc:sldMk cId="728342512" sldId="269"/>
            <ac:spMk id="71" creationId="{32BC26D8-82FB-445E-AA49-62A77D7C1EE0}"/>
          </ac:spMkLst>
        </pc:spChg>
        <pc:spChg chg="add del">
          <ac:chgData name="Donna Walters (1807613)" userId="33e7af94-5e86-44d5-9cce-57960ef4a0b6" providerId="ADAL" clId="{AE34EB5C-322F-4820-A71D-2BA8E25B6AC1}" dt="2020-11-09T22:13:56.127" v="2780" actId="26606"/>
          <ac:spMkLst>
            <pc:docMk/>
            <pc:sldMk cId="728342512" sldId="269"/>
            <ac:spMk id="73" creationId="{CB44330D-EA18-4254-AA95-EB49948539B8}"/>
          </ac:spMkLst>
        </pc:spChg>
        <pc:picChg chg="add del mod">
          <ac:chgData name="Donna Walters (1807613)" userId="33e7af94-5e86-44d5-9cce-57960ef4a0b6" providerId="ADAL" clId="{AE34EB5C-322F-4820-A71D-2BA8E25B6AC1}" dt="2020-11-11T23:46:25.392" v="3276" actId="478"/>
          <ac:picMkLst>
            <pc:docMk/>
            <pc:sldMk cId="728342512" sldId="269"/>
            <ac:picMk id="2" creationId="{0BD3A789-254A-40F7-9C81-62F979DE2FAB}"/>
          </ac:picMkLst>
        </pc:picChg>
        <pc:picChg chg="add del mod">
          <ac:chgData name="Donna Walters (1807613)" userId="33e7af94-5e86-44d5-9cce-57960ef4a0b6" providerId="ADAL" clId="{AE34EB5C-322F-4820-A71D-2BA8E25B6AC1}" dt="2020-11-11T22:06:48.714" v="3221" actId="478"/>
          <ac:picMkLst>
            <pc:docMk/>
            <pc:sldMk cId="728342512" sldId="269"/>
            <ac:picMk id="2" creationId="{3C492FA8-5B4F-4444-A112-6DCD16228D5E}"/>
          </ac:picMkLst>
        </pc:picChg>
        <pc:picChg chg="add mod">
          <ac:chgData name="Donna Walters (1807613)" userId="33e7af94-5e86-44d5-9cce-57960ef4a0b6" providerId="ADAL" clId="{AE34EB5C-322F-4820-A71D-2BA8E25B6AC1}" dt="2020-11-09T22:17:55.326" v="2784" actId="26606"/>
          <ac:picMkLst>
            <pc:docMk/>
            <pc:sldMk cId="728342512" sldId="269"/>
            <ac:picMk id="3" creationId="{23C20D49-0184-4891-80BF-A315A48BCCD2}"/>
          </ac:picMkLst>
        </pc:picChg>
        <pc:picChg chg="add del mod">
          <ac:chgData name="Donna Walters (1807613)" userId="33e7af94-5e86-44d5-9cce-57960ef4a0b6" providerId="ADAL" clId="{AE34EB5C-322F-4820-A71D-2BA8E25B6AC1}" dt="2020-11-11T22:12:18.197" v="3224" actId="478"/>
          <ac:picMkLst>
            <pc:docMk/>
            <pc:sldMk cId="728342512" sldId="269"/>
            <ac:picMk id="5" creationId="{1856CFAC-19E9-4408-8349-92463E0204E0}"/>
          </ac:picMkLst>
        </pc:picChg>
        <pc:picChg chg="add del mod">
          <ac:chgData name="Donna Walters (1807613)" userId="33e7af94-5e86-44d5-9cce-57960ef4a0b6" providerId="ADAL" clId="{AE34EB5C-322F-4820-A71D-2BA8E25B6AC1}" dt="2020-11-11T23:48:11.446" v="3278" actId="478"/>
          <ac:picMkLst>
            <pc:docMk/>
            <pc:sldMk cId="728342512" sldId="269"/>
            <ac:picMk id="5" creationId="{63C328BB-D133-432E-B8A1-090D6E707120}"/>
          </ac:picMkLst>
        </pc:picChg>
        <pc:picChg chg="add del mod">
          <ac:chgData name="Donna Walters (1807613)" userId="33e7af94-5e86-44d5-9cce-57960ef4a0b6" providerId="ADAL" clId="{AE34EB5C-322F-4820-A71D-2BA8E25B6AC1}" dt="2020-11-11T23:49:49.323" v="3280" actId="478"/>
          <ac:picMkLst>
            <pc:docMk/>
            <pc:sldMk cId="728342512" sldId="269"/>
            <ac:picMk id="6" creationId="{1D687387-A10D-423B-936F-83B25723A1AE}"/>
          </ac:picMkLst>
        </pc:picChg>
        <pc:picChg chg="add del mod">
          <ac:chgData name="Donna Walters (1807613)" userId="33e7af94-5e86-44d5-9cce-57960ef4a0b6" providerId="ADAL" clId="{AE34EB5C-322F-4820-A71D-2BA8E25B6AC1}" dt="2020-11-12T00:10:18.833" v="3282" actId="478"/>
          <ac:picMkLst>
            <pc:docMk/>
            <pc:sldMk cId="728342512" sldId="269"/>
            <ac:picMk id="7" creationId="{F05F5387-398E-4B67-A3EC-3D0ED81742B4}"/>
          </ac:picMkLst>
        </pc:picChg>
        <pc:picChg chg="add">
          <ac:chgData name="Donna Walters (1807613)" userId="33e7af94-5e86-44d5-9cce-57960ef4a0b6" providerId="ADAL" clId="{AE34EB5C-322F-4820-A71D-2BA8E25B6AC1}" dt="2020-11-09T22:17:55.326" v="2784" actId="26606"/>
          <ac:picMkLst>
            <pc:docMk/>
            <pc:sldMk cId="728342512" sldId="269"/>
            <ac:picMk id="10" creationId="{75554383-98AF-4A47-BB65-705FAAA4BE6A}"/>
          </ac:picMkLst>
        </pc:picChg>
        <pc:picChg chg="add del mod">
          <ac:chgData name="Donna Walters (1807613)" userId="33e7af94-5e86-44d5-9cce-57960ef4a0b6" providerId="ADAL" clId="{AE34EB5C-322F-4820-A71D-2BA8E25B6AC1}" dt="2020-11-09T22:13:59.601" v="2782" actId="478"/>
          <ac:picMkLst>
            <pc:docMk/>
            <pc:sldMk cId="728342512" sldId="269"/>
            <ac:picMk id="1026" creationId="{F0EE9FE5-628C-4B4A-A80B-C553B6D4C815}"/>
          </ac:picMkLst>
        </pc:picChg>
      </pc:sldChg>
      <pc:sldChg chg="new del">
        <pc:chgData name="Donna Walters (1807613)" userId="33e7af94-5e86-44d5-9cce-57960ef4a0b6" providerId="ADAL" clId="{AE34EB5C-322F-4820-A71D-2BA8E25B6AC1}" dt="2020-11-09T11:16:03.297" v="2524" actId="47"/>
        <pc:sldMkLst>
          <pc:docMk/>
          <pc:sldMk cId="3912674617" sldId="269"/>
        </pc:sldMkLst>
      </pc:sldChg>
    </pc:docChg>
  </pc:docChgLst>
  <pc:docChgLst>
    <pc:chgData name="Elizabeth Halls" userId="S::elizabeth.halls@uwtsd.ac.uk::dde1d3aa-8670-4174-8d7c-d5fe36b3585c" providerId="AD" clId="Web-{5E33BDF0-88FA-D068-32CA-78904EB55DE9}"/>
    <pc:docChg chg="modSld">
      <pc:chgData name="Elizabeth Halls" userId="S::elizabeth.halls@uwtsd.ac.uk::dde1d3aa-8670-4174-8d7c-d5fe36b3585c" providerId="AD" clId="Web-{5E33BDF0-88FA-D068-32CA-78904EB55DE9}" dt="2020-11-09T11:15:48.520" v="51" actId="20577"/>
      <pc:docMkLst>
        <pc:docMk/>
      </pc:docMkLst>
      <pc:sldChg chg="modSp">
        <pc:chgData name="Elizabeth Halls" userId="S::elizabeth.halls@uwtsd.ac.uk::dde1d3aa-8670-4174-8d7c-d5fe36b3585c" providerId="AD" clId="Web-{5E33BDF0-88FA-D068-32CA-78904EB55DE9}" dt="2020-11-09T11:08:35.461" v="14" actId="20577"/>
        <pc:sldMkLst>
          <pc:docMk/>
          <pc:sldMk cId="4173287649" sldId="262"/>
        </pc:sldMkLst>
        <pc:spChg chg="mod">
          <ac:chgData name="Elizabeth Halls" userId="S::elizabeth.halls@uwtsd.ac.uk::dde1d3aa-8670-4174-8d7c-d5fe36b3585c" providerId="AD" clId="Web-{5E33BDF0-88FA-D068-32CA-78904EB55DE9}" dt="2020-11-09T11:08:35.461" v="14" actId="20577"/>
          <ac:spMkLst>
            <pc:docMk/>
            <pc:sldMk cId="4173287649" sldId="262"/>
            <ac:spMk id="4" creationId="{CECB66EB-73EC-4106-8A41-32DED188574B}"/>
          </ac:spMkLst>
        </pc:spChg>
      </pc:sldChg>
      <pc:sldChg chg="modSp">
        <pc:chgData name="Elizabeth Halls" userId="S::elizabeth.halls@uwtsd.ac.uk::dde1d3aa-8670-4174-8d7c-d5fe36b3585c" providerId="AD" clId="Web-{5E33BDF0-88FA-D068-32CA-78904EB55DE9}" dt="2020-11-09T11:11:01.653" v="40" actId="20577"/>
        <pc:sldMkLst>
          <pc:docMk/>
          <pc:sldMk cId="895640474" sldId="263"/>
        </pc:sldMkLst>
        <pc:spChg chg="mod">
          <ac:chgData name="Elizabeth Halls" userId="S::elizabeth.halls@uwtsd.ac.uk::dde1d3aa-8670-4174-8d7c-d5fe36b3585c" providerId="AD" clId="Web-{5E33BDF0-88FA-D068-32CA-78904EB55DE9}" dt="2020-11-09T11:11:01.653" v="40" actId="20577"/>
          <ac:spMkLst>
            <pc:docMk/>
            <pc:sldMk cId="895640474" sldId="263"/>
            <ac:spMk id="3" creationId="{B76DC1E1-E021-4AE6-BF38-FEAFAF0C5655}"/>
          </ac:spMkLst>
        </pc:spChg>
      </pc:sldChg>
      <pc:sldChg chg="modSp">
        <pc:chgData name="Elizabeth Halls" userId="S::elizabeth.halls@uwtsd.ac.uk::dde1d3aa-8670-4174-8d7c-d5fe36b3585c" providerId="AD" clId="Web-{5E33BDF0-88FA-D068-32CA-78904EB55DE9}" dt="2020-11-09T11:07:54.882" v="4" actId="20577"/>
        <pc:sldMkLst>
          <pc:docMk/>
          <pc:sldMk cId="214155422" sldId="264"/>
        </pc:sldMkLst>
        <pc:spChg chg="mod">
          <ac:chgData name="Elizabeth Halls" userId="S::elizabeth.halls@uwtsd.ac.uk::dde1d3aa-8670-4174-8d7c-d5fe36b3585c" providerId="AD" clId="Web-{5E33BDF0-88FA-D068-32CA-78904EB55DE9}" dt="2020-11-09T11:07:54.882" v="4" actId="20577"/>
          <ac:spMkLst>
            <pc:docMk/>
            <pc:sldMk cId="214155422" sldId="264"/>
            <ac:spMk id="7" creationId="{D26E5E49-3023-412D-AB65-C38B788FC3A5}"/>
          </ac:spMkLst>
        </pc:spChg>
      </pc:sldChg>
      <pc:sldChg chg="modSp">
        <pc:chgData name="Elizabeth Halls" userId="S::elizabeth.halls@uwtsd.ac.uk::dde1d3aa-8670-4174-8d7c-d5fe36b3585c" providerId="AD" clId="Web-{5E33BDF0-88FA-D068-32CA-78904EB55DE9}" dt="2020-11-09T11:09:11.868" v="28" actId="20577"/>
        <pc:sldMkLst>
          <pc:docMk/>
          <pc:sldMk cId="281305052" sldId="265"/>
        </pc:sldMkLst>
        <pc:spChg chg="mod">
          <ac:chgData name="Elizabeth Halls" userId="S::elizabeth.halls@uwtsd.ac.uk::dde1d3aa-8670-4174-8d7c-d5fe36b3585c" providerId="AD" clId="Web-{5E33BDF0-88FA-D068-32CA-78904EB55DE9}" dt="2020-11-09T11:09:11.868" v="28" actId="20577"/>
          <ac:spMkLst>
            <pc:docMk/>
            <pc:sldMk cId="281305052" sldId="265"/>
            <ac:spMk id="3" creationId="{797AC095-7D71-4752-96D4-3C0488435D34}"/>
          </ac:spMkLst>
        </pc:spChg>
      </pc:sldChg>
      <pc:sldChg chg="modSp">
        <pc:chgData name="Elizabeth Halls" userId="S::elizabeth.halls@uwtsd.ac.uk::dde1d3aa-8670-4174-8d7c-d5fe36b3585c" providerId="AD" clId="Web-{5E33BDF0-88FA-D068-32CA-78904EB55DE9}" dt="2020-11-09T11:10:05.776" v="34" actId="20577"/>
        <pc:sldMkLst>
          <pc:docMk/>
          <pc:sldMk cId="2378435052" sldId="266"/>
        </pc:sldMkLst>
        <pc:spChg chg="mod">
          <ac:chgData name="Elizabeth Halls" userId="S::elizabeth.halls@uwtsd.ac.uk::dde1d3aa-8670-4174-8d7c-d5fe36b3585c" providerId="AD" clId="Web-{5E33BDF0-88FA-D068-32CA-78904EB55DE9}" dt="2020-11-09T11:10:05.776" v="34" actId="20577"/>
          <ac:spMkLst>
            <pc:docMk/>
            <pc:sldMk cId="2378435052" sldId="266"/>
            <ac:spMk id="3" creationId="{8C5CEFCC-082A-443E-BA25-93EB61350108}"/>
          </ac:spMkLst>
        </pc:spChg>
      </pc:sldChg>
      <pc:sldChg chg="modSp">
        <pc:chgData name="Elizabeth Halls" userId="S::elizabeth.halls@uwtsd.ac.uk::dde1d3aa-8670-4174-8d7c-d5fe36b3585c" providerId="AD" clId="Web-{5E33BDF0-88FA-D068-32CA-78904EB55DE9}" dt="2020-11-09T11:15:48.520" v="50" actId="20577"/>
        <pc:sldMkLst>
          <pc:docMk/>
          <pc:sldMk cId="3529965007" sldId="267"/>
        </pc:sldMkLst>
        <pc:spChg chg="mod">
          <ac:chgData name="Elizabeth Halls" userId="S::elizabeth.halls@uwtsd.ac.uk::dde1d3aa-8670-4174-8d7c-d5fe36b3585c" providerId="AD" clId="Web-{5E33BDF0-88FA-D068-32CA-78904EB55DE9}" dt="2020-11-09T11:15:48.520" v="50" actId="20577"/>
          <ac:spMkLst>
            <pc:docMk/>
            <pc:sldMk cId="3529965007" sldId="267"/>
            <ac:spMk id="2" creationId="{D5365C6B-3163-4996-9DFF-3D482EDD54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B8CDF-DAF2-4B23-97ED-6EF12FCDC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0B04A6-F0F7-4E75-9F4F-603DF6CDA2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920A1-75F3-4713-9ACF-CFF245762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3ABDA-AC04-4C94-BD19-2CD9CC012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7A306-F79C-4671-B3D9-F79A72DAB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83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957A6-111F-4637-AA1E-F1AC99D79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9C577-CEB0-4C04-8140-A85993B8A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7EEED-8F59-4F69-85F1-9959B6377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70994-8F6E-49BC-966A-D9933B25C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7FCCA-5D0B-45F8-A330-F43C40946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59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96871-193A-4B67-BCE8-4DA467335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99D6D-5DAD-40D0-A2E2-EE35707DC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760B0-324E-4031-B301-17BAAEFFA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BAD20-2435-4EF7-8863-75502C0D1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22483-1F1E-4D5D-A733-F533B01AE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279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37CEE-349D-4651-8F99-B4799A41D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2C8FD-32B7-4389-B077-157AB55A0A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CDA81-73B3-43A9-8514-9C146809C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CF368C-3ED6-4988-81BA-DF1CDA3E9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160098-ABE7-4A8C-A122-C9379CCBA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052916-0ABA-4F2F-96AC-2F3F2FF4B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571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010C1-0AE8-43AC-AB68-A016FC25A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E50DC1-B570-4973-8CBE-077A3C09FD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44DCC-58B2-44D0-96C1-2FCB93E9A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18B841-91C7-4C65-8A21-19BBD05FCD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E43494-B0BF-4FE4-A96E-CECCE42A51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661F8B-571F-408B-8B97-D7E4AC15F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DE161C-EE6B-4326-83FF-D95684CA7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317A4B-33B4-476A-8920-B21DC231D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7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E198-FE1D-472B-A8A0-E2C8D04C9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0FFACA-4627-438E-8F60-67B3868C8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BF83AF-1CCD-4F13-A602-B029D54BC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14AB06-8BE6-45EC-ABD8-F380600F4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936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9698EC-5A21-497D-BAB1-378F4D418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60030C-E152-4DAC-B7C8-63DDE16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3D6A7-6C93-41D8-B587-EEA86A54D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97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78D23-BBB7-4BCA-985F-AB355BAD1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9BAF-2CEB-48AD-8E24-340CCE214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CFFAB-5A28-4EB4-B9F9-01051AA17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68F8C-3523-417B-B920-C5863532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C37DBB-B69B-479C-AEF1-A8E9439E2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32FD15-45B2-4ED6-AF48-096BD0985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983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52136-EE25-4564-B0C4-0CA9BA0B2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9C156A-8B0D-49AE-9B18-21717520ED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01ABB8-0427-49A2-84DB-7EE03CB99D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220B97-B7A8-496E-B7D5-DBDCC27C7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D17C7-9038-437D-9148-BCF1CD219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434912-AE6B-4D4A-8730-1B0612D60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556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6E0-34C6-44C1-AC1F-7F0BAEF63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44E5E2-0721-4770-A446-19ABC4D352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73683-F4A9-42EF-BC04-BDA54D097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05E48-679F-44B3-9658-A00E4243B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E8F9C-BE04-4AFE-9580-0B024CD4E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33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38F210-2E26-4219-B807-7569AC76C8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5278B7-C7E4-46C9-B7C3-D4DCA85ECE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CA93F-15ED-4E91-A207-3A07B3AA9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361FB-F3A6-4F6F-8821-49255F4A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B5B4D-8187-4877-AF79-A7F218A71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67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C80A88-6977-408A-B808-490B49C72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CD44F-4B68-489B-A221-7A355D5C5D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0A533-F86C-46D4-A4CC-2B5DC10E19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E9E4C-A2C0-4173-AC65-A3B57AD5292C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3933C-D3E3-4475-BFE3-31DF11EABD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F7EDE-E8A2-4259-AF1D-146DA33B34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F7360-88D1-4B9B-B695-A8AAD2B8A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59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-documents.net/wced-ocf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.wales/laid%20documents/gen-ld11108/gen-ld11108-e.pdf" TargetMode="External"/><Relationship Id="rId2" Type="http://schemas.openxmlformats.org/officeDocument/2006/relationships/hyperlink" Target="http://www.newport.gov.uk/oneNewport/Well-being-of-Future-Generations-Act/Wellbeing-of-Future-Generations-Act-2015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nterest.co.uk/pin/566046246911928835/" TargetMode="External"/><Relationship Id="rId4" Type="http://schemas.openxmlformats.org/officeDocument/2006/relationships/hyperlink" Target="https://www.tripadvisor.co.uk/Attraction_Review-g186428-d218017-Reviews-National_Library_of_Wales-Aberystwyth_Ceredigion_Wa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4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16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8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26" name="Rectangle 19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B62AD-22E4-4D41-AB11-6387041E73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Sustainability and Equality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161BCA-03D9-42CF-85F9-4B12139C2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/>
          </a:bodyPr>
          <a:lstStyle/>
          <a:p>
            <a:r>
              <a:rPr lang="en-GB" sz="1800"/>
              <a:t>Assignment 2</a:t>
            </a:r>
          </a:p>
          <a:p>
            <a:r>
              <a:rPr lang="en-GB" sz="1800"/>
              <a:t>By Donna Walters</a:t>
            </a:r>
          </a:p>
        </p:txBody>
      </p:sp>
    </p:spTree>
    <p:extLst>
      <p:ext uri="{BB962C8B-B14F-4D97-AF65-F5344CB8AC3E}">
        <p14:creationId xmlns:p14="http://schemas.microsoft.com/office/powerpoint/2010/main" val="843666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2102"/>
    </mc:Choice>
    <mc:Fallback xmlns="">
      <p:transition spd="slow" advTm="3210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A6442-999B-4AD2-BCB4-CA1114B18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>
            <a:noAutofit/>
          </a:bodyPr>
          <a:lstStyle/>
          <a:p>
            <a:r>
              <a:rPr lang="en-GB" sz="5400" b="1" dirty="0">
                <a:solidFill>
                  <a:srgbClr val="0070C0"/>
                </a:solidFill>
              </a:rPr>
              <a:t>Sustainable Development is </a:t>
            </a:r>
            <a:r>
              <a:rPr lang="en-GB" sz="5400" dirty="0">
                <a:solidFill>
                  <a:srgbClr val="0070C0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04C34-7E3C-458C-B7E0-465669B5F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470248"/>
            <a:ext cx="4048344" cy="3536236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‘Development that meets the needs of the present without compromising the ability of future generations to meet their own needs’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42C95C3F-637D-4B6B-B8DA-403CB89EC5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4A5BB4-3D52-4965-941D-15A957E69513}"/>
              </a:ext>
            </a:extLst>
          </p:cNvPr>
          <p:cNvSpPr txBox="1"/>
          <p:nvPr/>
        </p:nvSpPr>
        <p:spPr>
          <a:xfrm>
            <a:off x="3200400" y="5848351"/>
            <a:ext cx="1813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(WCED, 1987)</a:t>
            </a:r>
          </a:p>
        </p:txBody>
      </p:sp>
    </p:spTree>
    <p:extLst>
      <p:ext uri="{BB962C8B-B14F-4D97-AF65-F5344CB8AC3E}">
        <p14:creationId xmlns:p14="http://schemas.microsoft.com/office/powerpoint/2010/main" val="120409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23"/>
    </mc:Choice>
    <mc:Fallback xmlns="">
      <p:transition spd="slow" advTm="3442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7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9F8D88-A99D-414F-996B-DD034096B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In Wales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26E5E49-3023-412D-AB65-C38B788FC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pillar</a:t>
            </a:r>
          </a:p>
          <a:p>
            <a:r>
              <a:rPr lang="en-GB" sz="2400" dirty="0"/>
              <a:t>Demonstrating the importance of language and culture for building sustainable communities </a:t>
            </a:r>
          </a:p>
          <a:p>
            <a:r>
              <a:rPr lang="en-GB" sz="2400" dirty="0"/>
              <a:t>Outmigration of </a:t>
            </a:r>
            <a:r>
              <a:rPr lang="en-GB" sz="2400"/>
              <a:t>Welsh </a:t>
            </a:r>
            <a:r>
              <a:rPr lang="en-GB" sz="2400" dirty="0"/>
              <a:t>speakers</a:t>
            </a:r>
            <a:r>
              <a:rPr lang="en-GB" sz="2400"/>
              <a:t> </a:t>
            </a:r>
            <a:endParaRPr lang="en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AD378F0-2A60-4F68-BD8F-754A205A9E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975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B62CE6-5B6C-4A76-892C-6980809FBF5F}"/>
              </a:ext>
            </a:extLst>
          </p:cNvPr>
          <p:cNvSpPr txBox="1"/>
          <p:nvPr/>
        </p:nvSpPr>
        <p:spPr>
          <a:xfrm>
            <a:off x="10687050" y="5791200"/>
            <a:ext cx="40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1D3523-9DEA-43C1-AE69-3320160F44CF}"/>
              </a:ext>
            </a:extLst>
          </p:cNvPr>
          <p:cNvSpPr txBox="1"/>
          <p:nvPr/>
        </p:nvSpPr>
        <p:spPr>
          <a:xfrm>
            <a:off x="2814320" y="2543175"/>
            <a:ext cx="1432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(WHO, 2017)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10646B-565A-4254-8F53-2DA03AF7DEA7}"/>
              </a:ext>
            </a:extLst>
          </p:cNvPr>
          <p:cNvSpPr txBox="1"/>
          <p:nvPr/>
        </p:nvSpPr>
        <p:spPr>
          <a:xfrm>
            <a:off x="4811236" y="3997063"/>
            <a:ext cx="17419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(WHO, 2017)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10DE62-78F8-4265-BF5C-F6252BA2224F}"/>
              </a:ext>
            </a:extLst>
          </p:cNvPr>
          <p:cNvSpPr txBox="1"/>
          <p:nvPr/>
        </p:nvSpPr>
        <p:spPr>
          <a:xfrm>
            <a:off x="3098800" y="4815840"/>
            <a:ext cx="29685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(Welsh Gov, 2017b; ONS,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55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06"/>
    </mc:Choice>
    <mc:Fallback xmlns="">
      <p:transition spd="slow" advTm="4600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0E11F4-7E37-4254-AAF8-872866A80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5157216" cy="2506090"/>
          </a:xfrm>
        </p:spPr>
        <p:txBody>
          <a:bodyPr anchor="b">
            <a:noAutofit/>
          </a:bodyPr>
          <a:lstStyle/>
          <a:p>
            <a:r>
              <a:rPr lang="en-GB" sz="5400" b="1" dirty="0">
                <a:solidFill>
                  <a:srgbClr val="0070C0"/>
                </a:solidFill>
              </a:rPr>
              <a:t>The Wellbeing of Future Generations (Wales) Act 2015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853385-4D7F-4E36-972F-A95FB1169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722" y="2997200"/>
            <a:ext cx="4368478" cy="311493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7 Goals</a:t>
            </a:r>
          </a:p>
          <a:p>
            <a:r>
              <a:rPr lang="en-GB" sz="2400" dirty="0"/>
              <a:t>5 ways of working</a:t>
            </a:r>
          </a:p>
          <a:p>
            <a:r>
              <a:rPr lang="en-GB" sz="2400" dirty="0"/>
              <a:t>Sustainable development principle</a:t>
            </a:r>
          </a:p>
          <a:p>
            <a:r>
              <a:rPr lang="en-GB" sz="2400" dirty="0"/>
              <a:t>To create a more sustainable Wales</a:t>
            </a:r>
          </a:p>
          <a:p>
            <a:r>
              <a:rPr lang="en-GB" sz="2400" dirty="0"/>
              <a:t>United Nations Sustainable Development goals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1028" name="Picture 4" descr="Well Being Goals Wheel_E">
            <a:extLst>
              <a:ext uri="{FF2B5EF4-FFF2-40B4-BE49-F238E27FC236}">
                <a16:creationId xmlns:a16="http://schemas.microsoft.com/office/drawing/2014/main" id="{7D67D689-BB6D-484C-87F9-17E28C6643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" r="1801" b="-4"/>
          <a:stretch/>
        </p:blipFill>
        <p:spPr bwMode="auto">
          <a:xfrm>
            <a:off x="6190487" y="566928"/>
            <a:ext cx="5349471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74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2" name="Rectangle 76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336811-FC3E-4C84-9812-9E08DF981C71}"/>
              </a:ext>
            </a:extLst>
          </p:cNvPr>
          <p:cNvSpPr txBox="1"/>
          <p:nvPr/>
        </p:nvSpPr>
        <p:spPr>
          <a:xfrm>
            <a:off x="10845478" y="53706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3AC860-FF6E-4D1F-83EF-437A45FCDD78}"/>
              </a:ext>
            </a:extLst>
          </p:cNvPr>
          <p:cNvSpPr txBox="1"/>
          <p:nvPr/>
        </p:nvSpPr>
        <p:spPr>
          <a:xfrm>
            <a:off x="2907791" y="4927684"/>
            <a:ext cx="2123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(Welsh Gov, 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DED875-CAE2-45E8-BD0A-53382A91BD18}"/>
              </a:ext>
            </a:extLst>
          </p:cNvPr>
          <p:cNvSpPr txBox="1"/>
          <p:nvPr/>
        </p:nvSpPr>
        <p:spPr>
          <a:xfrm>
            <a:off x="3769360" y="5613401"/>
            <a:ext cx="28702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(United Nations, 2015)</a:t>
            </a:r>
          </a:p>
        </p:txBody>
      </p:sp>
    </p:spTree>
    <p:extLst>
      <p:ext uri="{BB962C8B-B14F-4D97-AF65-F5344CB8AC3E}">
        <p14:creationId xmlns:p14="http://schemas.microsoft.com/office/powerpoint/2010/main" val="356142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28"/>
    </mc:Choice>
    <mc:Fallback xmlns="">
      <p:transition spd="slow" advTm="5132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6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4FB5FB-740F-4F9B-A724-122EBF7AC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The Welsh Language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B66EB-73EC-4106-8A41-32DED1885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New Curriculum</a:t>
            </a:r>
          </a:p>
          <a:p>
            <a:r>
              <a:rPr lang="en-GB" sz="2400" dirty="0"/>
              <a:t>6 areas of learning experiences</a:t>
            </a:r>
          </a:p>
          <a:p>
            <a:r>
              <a:rPr lang="en-GB" sz="2400" dirty="0"/>
              <a:t>Emphasis on learning </a:t>
            </a:r>
            <a:r>
              <a:rPr lang="en-GB" sz="2400"/>
              <a:t>Welsh </a:t>
            </a:r>
            <a:r>
              <a:rPr lang="en-GB" sz="2400" dirty="0"/>
              <a:t>language</a:t>
            </a:r>
            <a:r>
              <a:rPr lang="en-GB" sz="2400"/>
              <a:t> </a:t>
            </a:r>
            <a:endParaRPr lang="en-GB" sz="2400" dirty="0"/>
          </a:p>
          <a:p>
            <a:r>
              <a:rPr lang="en-GB" sz="2400" dirty="0"/>
              <a:t>To enable confidence in speaking </a:t>
            </a:r>
            <a:r>
              <a:rPr lang="en-GB" sz="2400"/>
              <a:t>Welsh</a:t>
            </a:r>
            <a:r>
              <a:rPr lang="en-GB" sz="2400" dirty="0"/>
              <a:t> daily</a:t>
            </a:r>
            <a:endParaRPr lang="en-GB" sz="2400">
              <a:cs typeface="Calibri"/>
            </a:endParaRPr>
          </a:p>
          <a:p>
            <a:endParaRPr lang="en-GB" sz="2400" dirty="0"/>
          </a:p>
        </p:txBody>
      </p:sp>
      <p:pic>
        <p:nvPicPr>
          <p:cNvPr id="1028" name="Picture 4" descr="Picture">
            <a:extLst>
              <a:ext uri="{FF2B5EF4-FFF2-40B4-BE49-F238E27FC236}">
                <a16:creationId xmlns:a16="http://schemas.microsoft.com/office/drawing/2014/main" id="{F88E5E00-C3DE-4C4F-A89E-A6E3DB8D85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78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41446F-0FA3-43A4-93F1-6154EF757EEF}"/>
              </a:ext>
            </a:extLst>
          </p:cNvPr>
          <p:cNvSpPr txBox="1"/>
          <p:nvPr/>
        </p:nvSpPr>
        <p:spPr>
          <a:xfrm>
            <a:off x="10525125" y="56959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9518E0-1A8C-4D8D-9EE3-69E3CF9652FD}"/>
              </a:ext>
            </a:extLst>
          </p:cNvPr>
          <p:cNvSpPr txBox="1"/>
          <p:nvPr/>
        </p:nvSpPr>
        <p:spPr>
          <a:xfrm>
            <a:off x="3591522" y="5211192"/>
            <a:ext cx="13942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(Welsh Gov, 2017a)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038CE0-4960-4602-AC41-BCE13AA7C2D5}"/>
              </a:ext>
            </a:extLst>
          </p:cNvPr>
          <p:cNvSpPr txBox="1"/>
          <p:nvPr/>
        </p:nvSpPr>
        <p:spPr>
          <a:xfrm>
            <a:off x="3293616" y="4181383"/>
            <a:ext cx="19885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4173287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191"/>
    </mc:Choice>
    <mc:Fallback>
      <p:transition spd="slow" advTm="9419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4E4B60-9A96-4AE6-8DCD-BFED1FBB2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580" y="590635"/>
            <a:ext cx="4803636" cy="1311664"/>
          </a:xfrm>
        </p:spPr>
        <p:txBody>
          <a:bodyPr>
            <a:noAutofit/>
          </a:bodyPr>
          <a:lstStyle/>
          <a:p>
            <a:r>
              <a:rPr lang="en-GB" sz="5400" b="1" dirty="0">
                <a:solidFill>
                  <a:srgbClr val="0070C0"/>
                </a:solidFill>
              </a:rPr>
              <a:t>Welsh in the community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AC095-7D71-4752-96D4-3C0488435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Sustaining the language needs effort from education, community and home</a:t>
            </a:r>
          </a:p>
          <a:p>
            <a:r>
              <a:rPr lang="en-GB" sz="2000" dirty="0">
                <a:solidFill>
                  <a:srgbClr val="000000"/>
                </a:solidFill>
              </a:rPr>
              <a:t>More employment in </a:t>
            </a:r>
            <a:r>
              <a:rPr lang="en-GB" sz="2000">
                <a:solidFill>
                  <a:srgbClr val="000000"/>
                </a:solidFill>
              </a:rPr>
              <a:t>Welsh</a:t>
            </a:r>
            <a:r>
              <a:rPr lang="en-GB" sz="2000" dirty="0">
                <a:solidFill>
                  <a:srgbClr val="000000"/>
                </a:solidFill>
              </a:rPr>
              <a:t> speaking communities</a:t>
            </a:r>
          </a:p>
          <a:p>
            <a:r>
              <a:rPr lang="en-GB" sz="2000" dirty="0">
                <a:solidFill>
                  <a:srgbClr val="000000"/>
                </a:solidFill>
              </a:rPr>
              <a:t>Promote </a:t>
            </a:r>
            <a:r>
              <a:rPr lang="en-GB" sz="2000">
                <a:solidFill>
                  <a:srgbClr val="000000"/>
                </a:solidFill>
              </a:rPr>
              <a:t>Welsh</a:t>
            </a:r>
            <a:r>
              <a:rPr lang="en-GB" sz="2000" dirty="0">
                <a:solidFill>
                  <a:srgbClr val="000000"/>
                </a:solidFill>
              </a:rPr>
              <a:t> language as a skill for employment</a:t>
            </a:r>
          </a:p>
          <a:p>
            <a:r>
              <a:rPr lang="en-GB" sz="2000" dirty="0">
                <a:solidFill>
                  <a:srgbClr val="000000"/>
                </a:solidFill>
              </a:rPr>
              <a:t>To help achieve goal of 1 million </a:t>
            </a:r>
            <a:r>
              <a:rPr lang="en-GB" sz="2000">
                <a:solidFill>
                  <a:srgbClr val="000000"/>
                </a:solidFill>
              </a:rPr>
              <a:t>Welsh </a:t>
            </a:r>
            <a:r>
              <a:rPr lang="en-GB" sz="2000" dirty="0">
                <a:solidFill>
                  <a:srgbClr val="000000"/>
                </a:solidFill>
              </a:rPr>
              <a:t>speakers by 2050</a:t>
            </a:r>
            <a:r>
              <a:rPr lang="en-GB" sz="2000">
                <a:solidFill>
                  <a:srgbClr val="000000"/>
                </a:solidFill>
              </a:rPr>
              <a:t> </a:t>
            </a: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75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Cymraeg 2050: A million Welsh speakers">
            <a:extLst>
              <a:ext uri="{FF2B5EF4-FFF2-40B4-BE49-F238E27FC236}">
                <a16:creationId xmlns:a16="http://schemas.microsoft.com/office/drawing/2014/main" id="{B63E862D-08EB-46BA-AD9A-2AEE4EC030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43" r="-1" b="-1"/>
          <a:stretch/>
        </p:blipFill>
        <p:spPr bwMode="auto"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F8D99C-B7A0-4EDE-A3AE-DAC458247676}"/>
              </a:ext>
            </a:extLst>
          </p:cNvPr>
          <p:cNvSpPr txBox="1"/>
          <p:nvPr/>
        </p:nvSpPr>
        <p:spPr>
          <a:xfrm>
            <a:off x="11656381" y="60609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9C09AE-E133-41DC-9016-B4AB1C8EB02D}"/>
              </a:ext>
            </a:extLst>
          </p:cNvPr>
          <p:cNvSpPr txBox="1"/>
          <p:nvPr/>
        </p:nvSpPr>
        <p:spPr>
          <a:xfrm>
            <a:off x="5084182" y="3197984"/>
            <a:ext cx="15400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(Rhys,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43D60F-CF31-4644-8889-C79C7921A8B1}"/>
              </a:ext>
            </a:extLst>
          </p:cNvPr>
          <p:cNvSpPr txBox="1"/>
          <p:nvPr/>
        </p:nvSpPr>
        <p:spPr>
          <a:xfrm>
            <a:off x="3114776" y="4528825"/>
            <a:ext cx="43678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(Future Generations Commissioner for Wales,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824635-9EA5-4BA7-A5A4-DDCC9749E4DC}"/>
              </a:ext>
            </a:extLst>
          </p:cNvPr>
          <p:cNvSpPr txBox="1"/>
          <p:nvPr/>
        </p:nvSpPr>
        <p:spPr>
          <a:xfrm>
            <a:off x="3204839" y="5255581"/>
            <a:ext cx="2481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(Welsh Gov, 2017b</a:t>
            </a:r>
            <a:r>
              <a:rPr lang="en-GB" dirty="0"/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DD5495-0467-4FC2-9F3F-FA553D3080A2}"/>
              </a:ext>
            </a:extLst>
          </p:cNvPr>
          <p:cNvSpPr txBox="1"/>
          <p:nvPr/>
        </p:nvSpPr>
        <p:spPr>
          <a:xfrm>
            <a:off x="2441358" y="3844827"/>
            <a:ext cx="49408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(Future Generations Commissioner for Wales, 2020; Welsh Gov, 2017b)</a:t>
            </a:r>
          </a:p>
        </p:txBody>
      </p:sp>
    </p:spTree>
    <p:extLst>
      <p:ext uri="{BB962C8B-B14F-4D97-AF65-F5344CB8AC3E}">
        <p14:creationId xmlns:p14="http://schemas.microsoft.com/office/powerpoint/2010/main" val="281305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188"/>
    </mc:Choice>
    <mc:Fallback>
      <p:transition spd="slow" advTm="7718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9DEDCE-EC4A-4602-B9CB-4F2699C26A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942" r="31808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49" name="Picture 14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AC1717-5BB4-4331-99F4-28845C5AD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The National Library of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CEFCC-082A-443E-BA25-93EB61350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Striving to increase the use of Welsh language</a:t>
            </a:r>
          </a:p>
          <a:p>
            <a:r>
              <a:rPr lang="en-GB" sz="2000" dirty="0">
                <a:solidFill>
                  <a:srgbClr val="000000"/>
                </a:solidFill>
              </a:rPr>
              <a:t>Working in collaboration with </a:t>
            </a:r>
            <a:r>
              <a:rPr lang="en-GB" sz="2000" dirty="0" err="1">
                <a:solidFill>
                  <a:srgbClr val="000000"/>
                </a:solidFill>
              </a:rPr>
              <a:t>Mentrau</a:t>
            </a:r>
            <a:r>
              <a:rPr lang="en-GB" sz="2000" dirty="0">
                <a:solidFill>
                  <a:srgbClr val="000000"/>
                </a:solidFill>
              </a:rPr>
              <a:t> Iaith Cymru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Developing online Welsh sources for schools and community use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Which shows they are seeking to achieve the goals of the Act.</a:t>
            </a:r>
            <a:endParaRPr lang="en-GB" sz="2000" dirty="0">
              <a:solidFill>
                <a:srgbClr val="000000"/>
              </a:solidFill>
              <a:cs typeface="Calibri"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0F22A6-3DAC-4827-B8A0-9CAD1C0A2104}"/>
              </a:ext>
            </a:extLst>
          </p:cNvPr>
          <p:cNvSpPr txBox="1"/>
          <p:nvPr/>
        </p:nvSpPr>
        <p:spPr>
          <a:xfrm>
            <a:off x="11754035" y="6436311"/>
            <a:ext cx="186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EB7D8F-C1D1-48B6-B71A-E817F167BB10}"/>
              </a:ext>
            </a:extLst>
          </p:cNvPr>
          <p:cNvSpPr txBox="1"/>
          <p:nvPr/>
        </p:nvSpPr>
        <p:spPr>
          <a:xfrm>
            <a:off x="3258105" y="5237826"/>
            <a:ext cx="27520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/>
              <a:t>(The National Library of Wales, 2019)</a:t>
            </a:r>
          </a:p>
        </p:txBody>
      </p:sp>
    </p:spTree>
    <p:extLst>
      <p:ext uri="{BB962C8B-B14F-4D97-AF65-F5344CB8AC3E}">
        <p14:creationId xmlns:p14="http://schemas.microsoft.com/office/powerpoint/2010/main" val="237843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993"/>
    </mc:Choice>
    <mc:Fallback xmlns="">
      <p:transition spd="slow" advTm="8799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72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081B-E301-427E-96BB-2973A39E9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Autofit/>
          </a:bodyPr>
          <a:lstStyle/>
          <a:p>
            <a:r>
              <a:rPr lang="en-GB" sz="5400" b="1" dirty="0">
                <a:solidFill>
                  <a:srgbClr val="0070C0"/>
                </a:solidFill>
              </a:rPr>
              <a:t>Culture and Heritage</a:t>
            </a:r>
          </a:p>
        </p:txBody>
      </p:sp>
      <p:sp>
        <p:nvSpPr>
          <p:cNvPr id="1030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Signing, Welsh culture, language and literacy | Welsh, Learn welsh, Welsh  language">
            <a:extLst>
              <a:ext uri="{FF2B5EF4-FFF2-40B4-BE49-F238E27FC236}">
                <a16:creationId xmlns:a16="http://schemas.microsoft.com/office/drawing/2014/main" id="{DEAA5A63-26BA-4C4E-A4D0-340CD434A4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6" r="15467" b="-1"/>
          <a:stretch/>
        </p:blipFill>
        <p:spPr bwMode="auto"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DC1E1-E021-4AE6-BF38-FEAFAF0C5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309" y="2421682"/>
            <a:ext cx="4977578" cy="3639289"/>
          </a:xfrm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Culture is deeply rooted in Welsh identity</a:t>
            </a:r>
          </a:p>
          <a:p>
            <a:r>
              <a:rPr lang="en-GB" sz="2000" dirty="0">
                <a:solidFill>
                  <a:srgbClr val="000000"/>
                </a:solidFill>
              </a:rPr>
              <a:t>Long established Urdd Eisteddfod </a:t>
            </a:r>
            <a:endParaRPr lang="en-GB" sz="2000" dirty="0">
              <a:solidFill>
                <a:srgbClr val="000000"/>
              </a:solidFill>
              <a:highlight>
                <a:srgbClr val="FFFF00"/>
              </a:highlight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Austerity and cutbacks have significant impact on culture</a:t>
            </a:r>
          </a:p>
          <a:p>
            <a:r>
              <a:rPr lang="en-GB" sz="2000" dirty="0">
                <a:solidFill>
                  <a:srgbClr val="000000"/>
                </a:solidFill>
              </a:rPr>
              <a:t>Wrexham Council – Centre of Arts &amp; Culture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0F9057-BA8E-4EA5-973D-2D943961F3DD}"/>
              </a:ext>
            </a:extLst>
          </p:cNvPr>
          <p:cNvSpPr txBox="1"/>
          <p:nvPr/>
        </p:nvSpPr>
        <p:spPr>
          <a:xfrm>
            <a:off x="3586579" y="606097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676DFD-2151-4971-B27E-E6F53B97D99B}"/>
              </a:ext>
            </a:extLst>
          </p:cNvPr>
          <p:cNvSpPr txBox="1"/>
          <p:nvPr/>
        </p:nvSpPr>
        <p:spPr>
          <a:xfrm>
            <a:off x="10617982" y="2760115"/>
            <a:ext cx="1988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(Robinson, 2012</a:t>
            </a:r>
            <a:r>
              <a:rPr lang="en-GB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633F07-F525-49FC-A908-B91CCD9C3938}"/>
              </a:ext>
            </a:extLst>
          </p:cNvPr>
          <p:cNvSpPr txBox="1"/>
          <p:nvPr/>
        </p:nvSpPr>
        <p:spPr>
          <a:xfrm>
            <a:off x="8390631" y="3837211"/>
            <a:ext cx="34445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(Future Generations Commissioner for Wales,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8FA166-7CBB-4C6F-971B-61EB4BAA613C}"/>
              </a:ext>
            </a:extLst>
          </p:cNvPr>
          <p:cNvSpPr txBox="1"/>
          <p:nvPr/>
        </p:nvSpPr>
        <p:spPr>
          <a:xfrm>
            <a:off x="9929962" y="3180195"/>
            <a:ext cx="13760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(Urdd,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E72ED-E1ED-4ED7-BC62-0147241D4A11}"/>
              </a:ext>
            </a:extLst>
          </p:cNvPr>
          <p:cNvSpPr txBox="1"/>
          <p:nvPr/>
        </p:nvSpPr>
        <p:spPr>
          <a:xfrm flipH="1">
            <a:off x="7883371" y="4544976"/>
            <a:ext cx="36651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(Future Generations Commissioner for Wales, 2019)</a:t>
            </a:r>
          </a:p>
        </p:txBody>
      </p:sp>
    </p:spTree>
    <p:extLst>
      <p:ext uri="{BB962C8B-B14F-4D97-AF65-F5344CB8AC3E}">
        <p14:creationId xmlns:p14="http://schemas.microsoft.com/office/powerpoint/2010/main" val="89564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62"/>
    </mc:Choice>
    <mc:Fallback xmlns="">
      <p:transition spd="slow" advTm="8606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3047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C20D49-0184-4891-80BF-A315A48BC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181" y="2324216"/>
            <a:ext cx="5462546" cy="2253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C85738-DF8D-452F-A5E7-B40AF7E1D93F}"/>
              </a:ext>
            </a:extLst>
          </p:cNvPr>
          <p:cNvSpPr txBox="1"/>
          <p:nvPr/>
        </p:nvSpPr>
        <p:spPr>
          <a:xfrm>
            <a:off x="8625840" y="381000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728342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40"/>
    </mc:Choice>
    <mc:Fallback>
      <p:transition spd="slow" advTm="5564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E8842-BF85-40C2-81A7-07B4B4587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8C64-CD5B-42AB-9E9D-A4A63ABF7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649505" cy="4743851"/>
          </a:xfrm>
        </p:spPr>
        <p:txBody>
          <a:bodyPr>
            <a:normAutofit fontScale="25000" lnSpcReduction="20000"/>
          </a:bodyPr>
          <a:lstStyle/>
          <a:p>
            <a:endParaRPr lang="en-GB" sz="17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Donaldson, G (2015).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Successful Futures Independent Review Of Curriculum And Assessment Arrangements In Wales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Gov.wales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&lt;https://gov.wales/sites/default/files/publications/2018-03/successful-futures.pdf&gt; (Accessed 5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 (2019)..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Progress Towards The Well-Being Of Future Generations Act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Future Generations Commissioner for Wales. Available at: &lt;https://www.futuregenerations.wales/wp-content/uploads/2019/12/FINAL-Progress-towards-the-Well-being-of-Future-Generations-Act.pdf&gt; (Accessed 8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</a:t>
            </a:r>
            <a:r>
              <a:rPr lang="en-GB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2020).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Future Generations Report 2020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Futuregenerations.wales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&lt;https://www.futuregenerations.wales/wp-content/uploads/2020/06/Chap-3-Culture-and-Lang.pdf&gt; (Accessed 8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ONS</a:t>
            </a:r>
            <a:r>
              <a:rPr lang="en-GB" sz="4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2012).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2011 Census - Office For National </a:t>
            </a:r>
            <a:r>
              <a:rPr lang="en-GB" sz="48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..Ons.gov.uk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&lt;https://www.ons.gov.uk/peoplepopulationandcommunity/populationandmigration/populationestimates/bulletins/2011censuskeystatisticsforwales/2012-12-11&gt; (Accessed 8 November 2020).</a:t>
            </a:r>
            <a:endParaRPr lang="en-GB" sz="48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Purvis, B., Mao, Y. and Robinson, D (2018). Three pillars of sustainability: in search of conceptual origins. 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Sustainability Science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14(3), pp.681-695.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Rhys, M (2014)..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Trouble With Bilingual Education: The Ever Increasing Gap Between Research, Policy And Practice. - Institute Of Welsh Affairs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Institute of Welsh Affairs. Available at: &lt;https://www.iwa.wales/agenda/2014/11/the-trouble-with-bilingual-education-the-ever-increasing-gap-between-research-policy-and-practice/&gt; (Accessed 6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Robinson, R (2012).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Narratives For A Sustainable Wales Values, Language And Identity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Cymru. Available at: &lt;https://www.cynnalcymru.com/wp-content/uploads/2015/05/Narratives-for-a-Sustainable-Wales.pdf&gt; (Accessed 8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Library of Wales (2019).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Library Of Wales To Lead On Welsh Wikipedia Educational Project | The National Library Of Wales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Library.wales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&lt;https://www.library.wales/information-for/press-and-media/press-releases/2019-press-releases/the-national-library-of-wales-to-lead-on-welsh-wikipedia-educational-project&gt; (Accessed 8 November 2020).</a:t>
            </a:r>
            <a:endParaRPr lang="en-GB" sz="4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 (2015).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#Envision2030: 17 Goals To Transform The World For Persons With Disabilities | United Nations Enable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Un.org. Available at: &lt;https://www.un.org/development/desa/disabilities/envision2030.html&gt; (Accessed 4 November 2020).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Urdd (2020). 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Urdd </a:t>
            </a:r>
            <a:r>
              <a:rPr lang="en-GB" sz="48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Gobaith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Cymru / Our History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Urdd.cymru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&lt;https://www.urdd.cymru/en/about-us/what-urdd/our-history/&gt; (Accessed 9 November 2020).</a:t>
            </a:r>
            <a:endParaRPr lang="en-GB" sz="4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WCED  (1987). 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Report of the World Commission on Environment and Development: Our Common Future</a:t>
            </a:r>
            <a:r>
              <a:rPr lang="en-GB" sz="48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http://www.un documents.net/wced-ocf.htm</a:t>
            </a:r>
            <a:endParaRPr lang="en-GB" sz="4800" b="0" i="0" u="sng" dirty="0">
              <a:solidFill>
                <a:srgbClr val="0563C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161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D877A-E757-48E5-9F9A-B9B4A5F8C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884EC-553E-4BDC-912B-7A54B02B7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 (2015).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(Wales) Act 2015 The Essentials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Futuregenerations.wales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&lt;https://www.futuregenerations.wales/wp-content/uploads/2017/02/150623-guide-to-the-fg-act-en.pdf&gt; (Accessed 4 November 2020).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 (2017a). 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in education Action plan 2017–21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&lt;https://gov.wales/sites/default/files/publications/2018-02/welsh-in-education-action-plan-2017%E2%80%9321.pdf&gt; (Accessed 6 November 2020). 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Gov (2017b).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Cymraeg 2050 A Million Welsh Speakers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Gov.wales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&lt;https://gov.wales/sites/default/files/publications/2018-12/cymraeg-2050-welsh-language-strategy.pdf&gt; (Accessed 8 November 2020).</a:t>
            </a:r>
            <a:endParaRPr lang="en-GB" sz="1200" u="sng" dirty="0">
              <a:solidFill>
                <a:srgbClr val="0563C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WHO, (2017).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Development In Wales And Other Regions In Europe – Achieving Health And Equity For Present And Future Generations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Euro.who.int. Available at: &lt;https://www.euro.who.int/__data/assets/pdf_file/0007/354580/wales-report-20171116-h1520-web.pdf&gt; (Accessed 4 November 2020).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Image 1 – Available at: https://www.euro.who.int/__data/assets/pdf_file/0007/354580/wales-report-20171116-h1520-web.pdf</a:t>
            </a:r>
          </a:p>
          <a:p>
            <a:r>
              <a:rPr lang="en-GB" sz="1200" dirty="0"/>
              <a:t>Image 2 - Available at: </a:t>
            </a:r>
            <a:r>
              <a:rPr lang="en-GB" sz="1200" dirty="0">
                <a:hlinkClick r:id="rId2"/>
              </a:rPr>
              <a:t>http://www.newport.gov.uk/oneNewport/Well-being-of-Future-Generations-Act/Wellbeing-of-Future-Generations-Act-2015.aspx</a:t>
            </a:r>
            <a:endParaRPr lang="en-GB" sz="1200" dirty="0"/>
          </a:p>
          <a:p>
            <a:r>
              <a:rPr lang="en-GB" sz="1200" dirty="0"/>
              <a:t>Image 3 - Available at: http://pantyrhedyn.weebly.com/adroddiad-donaldsondonaldson-report.html</a:t>
            </a:r>
          </a:p>
          <a:p>
            <a:r>
              <a:rPr lang="en-GB" sz="1200" dirty="0"/>
              <a:t>Image 4 - Available at: </a:t>
            </a:r>
            <a:r>
              <a:rPr lang="en-GB" sz="1200" dirty="0">
                <a:hlinkClick r:id="rId3"/>
              </a:rPr>
              <a:t>https://senedd.wales/laid%20documents/gen-ld11108/gen-ld11108-e.pdf</a:t>
            </a:r>
            <a:endParaRPr lang="en-GB" sz="1200" dirty="0"/>
          </a:p>
          <a:p>
            <a:r>
              <a:rPr lang="en-GB" sz="1200" dirty="0"/>
              <a:t>Image 5 - Available at: </a:t>
            </a:r>
            <a:r>
              <a:rPr lang="en-GB" sz="1200" dirty="0">
                <a:hlinkClick r:id="rId4"/>
              </a:rPr>
              <a:t>https://www.tripadvisor.co.uk/Attraction_Review-g186428-d218017-Reviews-National_Library_of_Wales-Aberystwyth_Ceredigion_Wales.html</a:t>
            </a:r>
            <a:endParaRPr lang="en-GB" sz="1200" dirty="0"/>
          </a:p>
          <a:p>
            <a:r>
              <a:rPr lang="en-GB" sz="1200" dirty="0"/>
              <a:t>Image 6 - Available at: </a:t>
            </a:r>
            <a:r>
              <a:rPr lang="en-GB" sz="1200" dirty="0">
                <a:hlinkClick r:id="rId5"/>
              </a:rPr>
              <a:t>https://www.pinterest.co.uk/pin/566046246911928835/</a:t>
            </a:r>
            <a:endParaRPr lang="en-GB" sz="1200" dirty="0"/>
          </a:p>
          <a:p>
            <a:r>
              <a:rPr lang="en-GB" sz="1200" dirty="0"/>
              <a:t>Image 7 - Available at: https://www.vectorstock.com/royalty-free-vector/square-grunge-blue-conclusion-stamp-vector-16244138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5674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1234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Sustainability and Equality</vt:lpstr>
      <vt:lpstr>Sustainable Development is …</vt:lpstr>
      <vt:lpstr>In Wales</vt:lpstr>
      <vt:lpstr>The Wellbeing of Future Generations (Wales) Act 2015</vt:lpstr>
      <vt:lpstr>The Welsh Language</vt:lpstr>
      <vt:lpstr>Welsh in the community </vt:lpstr>
      <vt:lpstr>The National Library of Wales</vt:lpstr>
      <vt:lpstr>Culture and Heritage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Equality</dc:title>
  <dc:creator>Donna Walters (1807613)</dc:creator>
  <cp:lastModifiedBy>Donna Walters (1807613)</cp:lastModifiedBy>
  <cp:revision>1</cp:revision>
  <dcterms:created xsi:type="dcterms:W3CDTF">2020-11-08T21:37:46Z</dcterms:created>
  <dcterms:modified xsi:type="dcterms:W3CDTF">2020-11-12T00:11:43Z</dcterms:modified>
</cp:coreProperties>
</file>