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4D4D4D"/>
    <a:srgbClr val="FF3300"/>
    <a:srgbClr val="FFCC00"/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5703" autoAdjust="0"/>
    <p:restoredTop sz="94660"/>
  </p:normalViewPr>
  <p:slideViewPr>
    <p:cSldViewPr snapToGrid="0">
      <p:cViewPr>
        <p:scale>
          <a:sx n="80" d="100"/>
          <a:sy n="80" d="100"/>
        </p:scale>
        <p:origin x="-1242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F7BF44-CFF4-47EA-9133-1EDEE1C54E3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C54AB6-F982-4DD4-B2E8-9463B5F0DF2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098EC2-F720-41E1-88EA-113BA5C505D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E674EB5-4D84-4156-9A56-BDA06EFD2E6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08B6F1-08C2-4139-90F6-22A9339DEEF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624433-EE9A-475B-92D7-DDDF523E3EF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F4CEBF9-6335-4A83-A49B-EB765DE8527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8F31C4-C5A9-48CB-8565-AEB487BE0CF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82880B-B628-4685-A173-B091A9DC20D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8AB89D-13D0-4E04-9C35-83690C59C51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0E06ED-31A8-4556-B9E6-7FD6595A5F6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B2B60A8C-0FB7-453D-84E2-FEA0E591A4C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FEBD4E1-00A4-441C-AC2F-1428A1B10288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Adio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Dilynol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4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Adiwch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setiau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o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rifau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dilynol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. </a:t>
            </a:r>
            <a:endParaRPr lang="en-GB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7044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87045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0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0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70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70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2" grpId="0" animBg="1"/>
      <p:bldP spid="8704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6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1" name="Oval 31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0" name="Text Box 30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7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1475" name="Oval 3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6" name="Text Box 3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1478" name="Oval 38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9" name="Text Box 39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9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1481" name="AutoShape 41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85" name="Text Box 45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24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1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30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2469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31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2471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32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2473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93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2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23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3493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24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3495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25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3497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72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3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4517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9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4519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10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4521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27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4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3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5541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4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5543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5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5545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12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55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14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6565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15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6567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16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6569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45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6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7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33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7589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34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7591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35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7593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102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75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9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8613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10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8615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11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8617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30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86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46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9637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47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9639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48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9641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141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96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16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0661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17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0663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18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0665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51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06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25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1685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26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1687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27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1689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78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16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9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37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2709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38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2711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39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2713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114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27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12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3733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13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3735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14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3737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39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37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25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4757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26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4759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27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4761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78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47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6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20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5781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21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5783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22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5785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63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57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42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6805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43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6807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44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6809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129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68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1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27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7829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28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7831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29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7833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84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78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47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8853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48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8855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49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8857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144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88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29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9877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30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9879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31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9881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90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98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8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50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0901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51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0903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52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0905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153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09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7" name="Rectangle 2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8" name="Rectangle 2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9" name="Rectangle 2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</TotalTime>
  <Words>96</Words>
  <Application>Microsoft Office PowerPoint</Application>
  <PresentationFormat>On-screen Show (4:3)</PresentationFormat>
  <Paragraphs>85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47</cp:revision>
  <dcterms:created xsi:type="dcterms:W3CDTF">2006-03-03T16:34:11Z</dcterms:created>
  <dcterms:modified xsi:type="dcterms:W3CDTF">2014-09-03T09:32:11Z</dcterms:modified>
</cp:coreProperties>
</file>