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26"/>
  </p:notesMasterIdLst>
  <p:sldIdLst>
    <p:sldId id="257" r:id="rId2"/>
    <p:sldId id="258" r:id="rId3"/>
    <p:sldId id="277" r:id="rId4"/>
    <p:sldId id="259" r:id="rId5"/>
    <p:sldId id="260" r:id="rId6"/>
    <p:sldId id="261" r:id="rId7"/>
    <p:sldId id="262" r:id="rId8"/>
    <p:sldId id="263" r:id="rId9"/>
    <p:sldId id="264" r:id="rId10"/>
    <p:sldId id="265" r:id="rId11"/>
    <p:sldId id="270" r:id="rId12"/>
    <p:sldId id="266" r:id="rId13"/>
    <p:sldId id="271" r:id="rId14"/>
    <p:sldId id="272" r:id="rId15"/>
    <p:sldId id="273" r:id="rId16"/>
    <p:sldId id="275" r:id="rId17"/>
    <p:sldId id="269" r:id="rId18"/>
    <p:sldId id="276" r:id="rId19"/>
    <p:sldId id="267" r:id="rId20"/>
    <p:sldId id="268" r:id="rId21"/>
    <p:sldId id="274" r:id="rId22"/>
    <p:sldId id="278" r:id="rId23"/>
    <p:sldId id="279"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6"/>
  </p:normalViewPr>
  <p:slideViewPr>
    <p:cSldViewPr snapToGrid="0">
      <p:cViewPr>
        <p:scale>
          <a:sx n="89" d="100"/>
          <a:sy n="89" d="100"/>
        </p:scale>
        <p:origin x="896"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stasiia Patiuk (2213584)" userId="4f614d51-f2ca-4ca9-a479-82cfd078f26d" providerId="ADAL" clId="{0DA35DE5-5F39-AA46-8D84-F40A1493A775}"/>
    <pc:docChg chg="undo custSel addSld modSld">
      <pc:chgData name="Anastasiia Patiuk (2213584)" userId="4f614d51-f2ca-4ca9-a479-82cfd078f26d" providerId="ADAL" clId="{0DA35DE5-5F39-AA46-8D84-F40A1493A775}" dt="2023-03-07T22:56:59.161" v="110" actId="20577"/>
      <pc:docMkLst>
        <pc:docMk/>
      </pc:docMkLst>
      <pc:sldChg chg="modSp new mod">
        <pc:chgData name="Anastasiia Patiuk (2213584)" userId="4f614d51-f2ca-4ca9-a479-82cfd078f26d" providerId="ADAL" clId="{0DA35DE5-5F39-AA46-8D84-F40A1493A775}" dt="2023-03-07T22:15:01.456" v="33" actId="27636"/>
        <pc:sldMkLst>
          <pc:docMk/>
          <pc:sldMk cId="2457614262" sldId="279"/>
        </pc:sldMkLst>
        <pc:spChg chg="mod">
          <ac:chgData name="Anastasiia Patiuk (2213584)" userId="4f614d51-f2ca-4ca9-a479-82cfd078f26d" providerId="ADAL" clId="{0DA35DE5-5F39-AA46-8D84-F40A1493A775}" dt="2023-03-07T22:10:44.731" v="16" actId="1076"/>
          <ac:spMkLst>
            <pc:docMk/>
            <pc:sldMk cId="2457614262" sldId="279"/>
            <ac:spMk id="2" creationId="{7D38C01A-60BA-D89B-16D0-D3A871404D27}"/>
          </ac:spMkLst>
        </pc:spChg>
        <pc:spChg chg="mod">
          <ac:chgData name="Anastasiia Patiuk (2213584)" userId="4f614d51-f2ca-4ca9-a479-82cfd078f26d" providerId="ADAL" clId="{0DA35DE5-5F39-AA46-8D84-F40A1493A775}" dt="2023-03-07T22:15:01.456" v="33" actId="27636"/>
          <ac:spMkLst>
            <pc:docMk/>
            <pc:sldMk cId="2457614262" sldId="279"/>
            <ac:spMk id="3" creationId="{CBF6F279-EA2D-3919-FD35-A0E3AFCA28FE}"/>
          </ac:spMkLst>
        </pc:spChg>
      </pc:sldChg>
      <pc:sldChg chg="delSp modSp new mod">
        <pc:chgData name="Anastasiia Patiuk (2213584)" userId="4f614d51-f2ca-4ca9-a479-82cfd078f26d" providerId="ADAL" clId="{0DA35DE5-5F39-AA46-8D84-F40A1493A775}" dt="2023-03-07T22:56:59.161" v="110" actId="20577"/>
        <pc:sldMkLst>
          <pc:docMk/>
          <pc:sldMk cId="2660848590" sldId="280"/>
        </pc:sldMkLst>
        <pc:spChg chg="del">
          <ac:chgData name="Anastasiia Patiuk (2213584)" userId="4f614d51-f2ca-4ca9-a479-82cfd078f26d" providerId="ADAL" clId="{0DA35DE5-5F39-AA46-8D84-F40A1493A775}" dt="2023-03-07T22:15:15.240" v="35" actId="478"/>
          <ac:spMkLst>
            <pc:docMk/>
            <pc:sldMk cId="2660848590" sldId="280"/>
            <ac:spMk id="2" creationId="{A3967959-8192-9E23-62EB-6D1AB78885EF}"/>
          </ac:spMkLst>
        </pc:spChg>
        <pc:spChg chg="mod">
          <ac:chgData name="Anastasiia Patiuk (2213584)" userId="4f614d51-f2ca-4ca9-a479-82cfd078f26d" providerId="ADAL" clId="{0DA35DE5-5F39-AA46-8D84-F40A1493A775}" dt="2023-03-07T22:56:59.161" v="110" actId="20577"/>
          <ac:spMkLst>
            <pc:docMk/>
            <pc:sldMk cId="2660848590" sldId="280"/>
            <ac:spMk id="3" creationId="{D954ABBD-1A22-2654-75C7-733E13A47985}"/>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8:50.428"/>
    </inkml:context>
    <inkml:brush xml:id="br0">
      <inkml:brushProperty name="width" value="0.05" units="cm"/>
      <inkml:brushProperty name="height" value="0.05" units="cm"/>
      <inkml:brushProperty name="color" value="#CC912C"/>
      <inkml:brushProperty name="inkEffects" value="gold"/>
      <inkml:brushProperty name="anchorX" value="-55089.00781"/>
      <inkml:brushProperty name="anchorY" value="-21664.04688"/>
      <inkml:brushProperty name="scaleFactor" value="0.5"/>
    </inkml:brush>
  </inkml:definitions>
  <inkml:trace contextRef="#ctx0" brushRef="#br0">9925 2346 21443,'-9'0'0,"17"0"1501,55 0-1501,8-6 0,15-6 0,-13-1 0,8-3 0,5-3 0,4-1-915,-2 1 1,3-2 0,4-1 0,3-1 0,0-1 914,-17 4 0,2 0 0,1-2 0,2 0 0,0 0 0,2-1 0,-1 1 0,-3 2 0,0-1 0,2 0 0,0-1 0,0 1 0,1 0 0,-1 1 0,0 1 0,11-3 0,-1 1 0,1 1 0,-1-1 0,1 2 0,0 0 0,-1 0 0,1 0 0,0 1 0,0 0 0,0 0 0,-1 1 0,-1 2 0,-1 0 0,6 0 0,0 0 0,-1 2 0,-2 1 0,-2 1 0,-1 1-141,4 0 1,-1 2 0,-3 1-1,-2 1 1,-3 0 140,7 1 0,-4 0 0,-3 2 0,-2 3 114,9 1 1,-3 4 0,-5 3-115,-15 2 0,-2 3 0,-6 4 0,16 12 0,-11 8 0,-16 2 0,-11 6 3583,2 36-3583,-26-12 2642,-19-12-2642,-22-7 335,-23-4-335,-21-3 0,-12 2 0,-4 0 0,35-16 0,-2 4 0,-5 7 0,-3 4 0,-14 11 0,-5 6 0,16-13 0,-2 3 0,-3 1-592,-10 6 0,-3 1 0,-2 1 592,9-8 0,-2 1 0,-1 1 0,-1-1-491,-5 3 1,-1 1 0,-1-1 0,0-1 490,-1 0 0,0-1 0,0 0 0,0-2 0,5-3 0,0-1 0,1-1 0,1-2 0,6-4 0,2-2 0,0-1 0,0-1-275,-16 8 1,1-3 0,1-1 274,5-4 0,2-1 0,0-1-133,6-3 1,0-2 0,2 0 132,-24 9 0,4-1 737,10-4 0,2 1-737,7-2 0,1 0 995,3 1 1,0 2-996,-1 2 0,0 4 0,-2 2 0,0 3 0,-3 3 0,-1 2 490,2 1 1,2 0-491,5-2 0,3-1 255,8-3 1,4 0-256,10-4 0,5 0 0,-10 38 0,20-2 0,14 1 0,6-1 0,2-4 0,3-3 0,5-1 0,6 1 0,5-4 0,4-8 0,6-17 0,17-18 0,15-15 0,21-7 0,-30-7 0,3-4 0,14-4 0,5-4 0,-11 1 0,3-2 0,2-1-397,7-3 0,2 0 0,3-2 397,-9 2 0,2-1 0,2-1 0,0-2-543,9-3 1,1-3 0,1-1 0,2-2 542,-12 2 0,0 0 0,2-2 0,0-2 0,2 0-411,-7 1 0,1 0 0,1-2 0,1 0 1,0-1-1,0-1 411,3-3 0,0 0 0,1-2 0,0 0 0,0-1 0,0 0-527,3-3 1,0 0 0,0-2 0,1 0 0,-1 0 0,1-2 526,-10 6 0,0 0 0,0-1 0,0 0 0,1-1 0,-1 0 0,-1-1 0,2-1 0,-1 0 0,1-1 0,-1 0 0,0-1 0,-1 1 0,1-1-245,-1 1 1,-1 0-1,0 0 1,1-1-1,-2 1 1,1 0 0,-1 0 244,11-7 0,-1 0 0,0 0 0,-1 0 0,0 1 0,-1 1-82,-5 3 1,0 0-1,-1 1 1,0 1-1,-1 0 1,-1 2 81,6-5 0,0 2 0,-1 1 0,-2 1 0,1 2 177,9-6 0,0 2 1,-1 2-1,-1 3-177,-7 4 0,-1 2 0,0 2 0,-1 2 0,16-5 0,-1 3 0,-1 3 712,-2 3 0,-1 3 1,1 3-713,-4 3 0,0 4 0,0 1 0,0 5 0,-1 1 0,2 2 0,5 1 0,0 1 0,1 1 0,4 2 0,1 1 0,1 1 0,3 1 0,0 0 0,1 0 0,-21 2 0,0 0 0,1 1 0,0 1 465,3 2 0,1 1 1,0 2-1,1 1-465,3 2 0,2 2 0,0 1 0,0 1 246,4 2 1,1 2 0,0 1 0,1 1-247,1 2 0,1 1 0,0 0 0,-1 1 0,0-1 0,-1 0 0,0 1 0,-2-1 0,-3-1 0,-1 0 0,-1 0 0,0 0 0,-3-1 0,-1-1 0,-1 0 0,0 0 75,-4-1 0,-1-1 0,-1 0 1,-1 0-76,20 5 0,-2 0 0,-2-1 0,-5-1 0,-2 0 0,-3 0 256,-11-1 1,-2 0-1,-3-1-256,16 7 0,-6-2 655,-18-5 1,-5-2-656,18 7 1873,-31-13-1873,-19-8 1234,-8-2-1234,21-2 0,22-13 0,14-10 0,-8-3 0,8-6 0,4-6 0,5-4-851,-3 0 1,4-5 0,4-3 0,2-4 0,2-2 0,-1-2 850,-10 7 0,0-2 0,2-2 0,1-3 0,0 0 0,0-1 0,0 0 0,-2 0 0,-7 5 0,0-1 0,0-1 0,0 0 0,0-1 0,-1 1 0,-1-1 0,-1 1 0,-1 1 0,3-3 0,-1 0 0,0-1 0,-1 1 0,-2 1 0,-1 1 0,-1 1 0,-3 2 0,16-15 0,-2 1 0,-3 2 0,-3 4 0,-3 4-45,16-12 0,-6 5 1,-5 9 44,1 0 0,-8 17 0,-1 25 0,-37 57 0,-14 50 0,-5-19 0,0 9 0,2-12 0,2 5 0,2 3 734,1-7 0,3 2 0,1 3 0,3 1-734,5 12 0,2 3 0,3 2 0,2 0 0,-4-11 0,2 0 0,1 1 0,1 0 0,0-1 0,0-1 0,0-1 0,2-1 0,-1 0 0,-1-1 0,6 14 0,0-1 0,0-2 0,-2-2 0,-4-11 0,-1-1 0,-2-1 0,0-4-127,2 10 0,-2-3 1,0-1 126,-1-3 0,-1-1 0,3-1 0,1-2 0,3 0 0,2-1 0,9 6 0,3 1 0,4 0 0,-8-16 0,2 0 0,3-1 0,-1-1 0,16 14 0,0-3 0,2-3 0,-2-7 0,2-4 0,0-5 0,-4-9 0,0-6 0,1-4 0,21 4 0,0-9 0,-5-8 0,-4-11 0,-16-12 0,-7-10 0,14-36 0,-22-13 2075,-20 6-2075,-11 18 604,-8 15-604,-5 8 0,0 3 0,0 9 0,0 15 0,0 20 0,0 13 0,0-1 0,-3-5 0,-5-10 0,-9-4 0,-50 17 0,6-11 0,-15 3 0,-11 3-1031,16-8 0,-7 3 0,-5 1 0,-5 2 0,-5 1 0,-1 1 1031,17-6 0,-2 0 0,-3 2 0,-3 0 0,-1 1 0,-3 1 0,-1 0 0,-1 1 0,-1 1 0,-1 0-365,8-2 1,-1 0 0,-2 0 0,-1 1 0,-1 1-1,-2 0 1,0 1 0,-1 0 0,0 1 0,-1 0 0,0 1-1,-1 0 1,1 1 364,10-4 0,-1 0 0,0 0 0,0 1 0,-1 1 0,-1 0 0,1 0 0,-1 0 0,-1 1 0,1 1 0,-1-1 0,0 1 0,1 0 0,-1 1 0,0 0 0,1 0-187,1-1 1,0 1 0,0 1 0,-1-1-1,1 1 1,-1 1 0,1 0 0,-1 0 0,0 0-1,0 1 1,0-1 0,1 1 0,-1 0-1,0 0 1,1 0 0,0 0 0,0 1 186,-1-1 0,1 1 0,0 0 0,0 0 0,0 1 0,0 0 0,0-1 0,0 1 0,0 0 0,0 0 0,1 0 0,-1 0 0,1 0 0,-1 0 0,1 0 0,0-1 0,0 0-133,-3 2 1,0 0 0,0 1-1,0-1 1,0 0 0,1 0-1,-1 0 1,1 0 0,-1 0-1,1 0 1,0-1 0,0 0-1,0-1 1,0 0 0,0-1-1,1 0 133,-3 1 0,0-1 0,1 1 0,-1-1 0,1 0 0,0-1 0,0 0 0,0 0 0,0-1 0,0-1 0,0 0 0,0-1 0,0-1 0,0 0 0,0-2-13,-3 2 0,1-2 0,-1 0 1,1-1-1,-1 0 0,1-1 0,-1-1 1,1 0-1,-1-1 0,0-1 0,0-1 1,0-1-1,0 0 0,-1-1 13,0-2 0,1 0 0,-1-1 0,0-1 0,0-1 0,0 0 0,-1-1 0,1-1 0,-1-1 0,0 0 0,0-1 0,-1-1 0,1 0 0,-1-1 0,-1 0 0,-1-2 0,1 0 0,-1-1 0,0-1 0,-1 0 0,1-1 0,-1-1 0,0 0 0,0-1 0,0 0 0,0-1 0,-1 0 0,1-1 0,-2 0 0,0-1 0,0 0 0,0-1 0,-1 0 0,1-1 0,-1-1 0,0 0 0,0 0 0,0-2 0,0 1 0,0-2 0,0 1 0,0-2 0,6 1 0,0-2 0,0 0 0,-1 0 0,1-1 0,-1 0 0,0-1 0,1 0 0,-1-1 0,1 0 0,0-1 0,0 0 0,0 0 0,0-2 0,1 1 0,-4-2 0,0 0 0,1 0 0,0-1 0,0 0 0,0-1 0,0 0 0,1-2 0,-1 1 0,0-2 0,0 0 0,-1-1 0,0 0 0,0-2 0,1 0 0,-1-1 0,0 0 0,0-2 0,-1 0 0,0 0 0,1-2 0,-1 0 0,-1 0 0,1-1 0,0-1 0,0 0 0,0 0 0,0-1 0,1 0 0,4 1 0,1-1 0,0 0 0,0-1 0,1 0 0,-1-1 0,0 0 0,0-1 0,0 0 0,0 0 0,0 0 0,-1-1 0,1 0 0,-2-1 0,1 1 0,-1-1 0,1 0 0,-1 0 0,0 0 0,0-1 0,-1-1 0,0 0 0,0 0 0,0 0 0,-1 0 0,1-1 0,0 0 0,-1 1 0,1-1 0,0 0 0,0 0 0,0 1 0,0-1 0,1 1 0,-1-1 0,0 0 0,0 0 0,0 0 0,0-1 0,0 1 0,0 0 0,0-1 0,1 1 0,0 0 0,0 0 0,1 0 0,0 0 0,1 1 0,1-1 0,0 1 0,-3-1 0,0 0 0,1 0 0,-1 0 0,2 0 0,0 0 0,0 0 0,1 1 0,0-1 0,1 2 0,1-1 0,0 1 0,0 0 0,2 1 0,0 0 0,-12-4 0,1 1 0,0 0 0,1 0 0,0 0 0,1 1 0,1 1 0,2 1 0,1 0 0,3 1 0,2 1 0,2 2 139,-13-5 0,3 2 1,2 1-1,2 1 0,3 2 1,2 0-1,3 2 0,1 1-139,-19-3 0,2 0 0,5 4 0,5 2 0,7 3 860,-6 1 0,8 4 1,7 4-861,-3 3 0,9 7 3859,-22 24-3859,14 26 0,29-8 0,-1 7 0,-10 16 0,-2 8 1478,10-12 1,-1 5 0,-1 4-1479,7-8 0,0 3 0,-1 2 0,0 4 0,5-7 0,0 3 0,0 1 0,0 2 0,1 1 0,-2 6 0,0 2 0,0 1 0,1 2 0,1 2-184,4-10 0,2 1 0,-1 2 0,1 0 0,1 2 0,1 1 184,-1 6 0,0 2 0,1 1 0,2 1 0,0 1 0,0 1 0,5-11 0,1 1 0,0 0 0,1 2 0,1-1 0,0 0 0,1 0 0,1-2 0,-1 0 0,2 1 0,0-1 0,1-1 0,0 1 0,2-2 0,0 9 0,1 0 0,1-1 0,1 0 0,1-2 0,1-2-321,0 5 1,1-1 0,2-2 0,1-1 0,1-2 320,0 10 0,2-2 0,2-2 0,4 0-267,2-5 1,3 0 0,3-2 0,5-1 266,4-4 0,3-1 0,5-2 0,4 1 0,9 4 0,5 0 0,5 0 0,3-1-176,-5-13 1,3-1 0,4 0 0,0-1 0,2 1 175,3 3 0,2 0 0,2-1 0,0 1 0,1-2 0,0 0 0,2-1 0,-1-1 0,2 0 0,-1-3 0,-3-4 0,1-1 0,0-2 0,0-1 0,1-1 326,-3-5 1,1-1-1,0-1 1,1-1-1,0-3-326,14 8 0,0-2 0,1-3 0,0-1 0,1-1 0,1-2 0,1-2 0,2 0-114,-11-7 0,0-1 0,2 0 1,1-1-1,2 0 114,6 1 0,1-1 0,2 0 0,2-1 0,1-1-284,-7-3 0,1-1 1,2 0-1,1-1 0,2-1 1,1-1 283,-6-2 0,2-2 0,1 1 0,1-2 0,0 0 0,0-1 0,-1-1 0,-1 0 0,0-1 0,0-1 0,-1 0 0,1-1 0,-2-1 0,0-1 0,9 1 0,0-2 0,-1 0 0,-2-1 0,0-1 0,-1-1-28,10 0 0,-2-1 1,0-1-1,-3-1 0,-3 0 28,8-1 0,-4 0 0,-2-1 0,-1-1 110,-7 0 0,-1 0 0,-2 0 1,-1-1-111,20-1 0,-3 0 0,-4 0 0,-15-1 0,-3-1 0,-3 1 0,25-2 0,-5 0 947,-21 0 0,-6 2-947,20 1 3350,-38 2-3350,-28 4 2959,-12 16-2959,-6 24 1174,-9 19-1174,-8 16 0,-12 4 0,-14 6 0,16-40 0,-1 1 0,-3 4 0,-1 0 0,-2 5 0,0 1 0,-1 4 0,-1 3 0,-5 11 0,0 3 0,11-21 0,0 1 0,-1 2-159,-1 4 0,-1 2 1,0 1 158,-1 3 0,-1 1 0,0 0 0,1-2 0,-1 0 0,0-1 0,1-1 0,-1 0 0,0-2 0,3-5 0,0-1 0,0-1 0,-11 20 0,2-2 0,3-9 0,1-2 0,3-4 0,0-2 0,2-4 0,-1 0 0,-2-1 0,-2 1 0,-4 3 0,-3 2 0,-6 3 0,-4 1 0,-6 3 0,-2-1 0,-3-1 0,-3-3 0,2-9 0,-2-6 238,4-9 0,-2-6-238,2-10 0,-1-6 0,-6-7 0,-4-6 0,-22-2 0,-8-5-678,11-4 0,-6-4 0,-3-3 678,12 2 0,-2-2 0,-3-2 0,1-1 0,-4-1 0,-1-3 0,0 0 0,1-2 0,4-1 0,1-1 0,1-2 0,3 0-197,-12-5 0,4-1 0,6-2 197,15 3 0,5-2 0,5-1 0,-10-10 0,11-4 0,23 5 0,9-3 0,2-37 0,21 0 1969,20-5-1969,20 2 328,0 36 0,9 1-328,16-3 0,8 1 0,16-3 0,7 3-415,-17 15 1,5 3-1,3 1 415,10 2 0,3 2 0,3 3-448,-15 8 0,3 1 1,1 2-1,0 2 448,2 1 0,2 2 0,-1 2 0,0 0 0,-3 1 0,0 2 0,-1 0 0,-2 1-177,18 2 0,-3 0 1,-5 3 176,-17 1 0,-4 1 0,-4 4 0,14 7 0,-10 8 0,-21 5 0,-8 8 546,-11 6 1,-7 4-547,-5 3 0,-4 3 924,-2 3 1,-1 2-925,-1 11 0,2 3 0,6 13 0,5 4-99,-1-18 1,2 3-1,4 0 99,6 6 0,3 1 0,4-2 0,5 2 0,5 0 0,2-4 0,0-4 0,2-3 0,3-5 0,-2-11 0,2-4 0,0-5 0,25 10 0,0-10 0,-9-17 0,0-9 0,-4-7 0,-1-6 0,-7-10 0,-2-7 0,2-12 0,-1-10 0,4-14 0,0-10 0,-15 6 0,0-4 0,3-3-292,8-9 1,4-3 0,1-2 291,-10 11 0,2-2 0,1 0 0,1-2 0,6-5 0,1-1 0,1-2 0,1 1-474,-12 12 0,1 0 0,0 0 0,1 0 0,-1-2 474,1-1 0,1-1 0,-1 0 0,0-1 0,-1 0 0,-1 0 0,-1-1 0,0 0 0,-1 0 0,-1-1-357,-2 3 1,-1-1 0,0 0-1,-1 0 1,-2 0 356,10-13 0,-3-1 0,0 1 0,-1 1-270,-4 6 0,0-1 1,0 3-1,0 1 270,-3 7 0,1 2 0,0 1 0,0 3 268,12-9 1,1 3 0,1 7-269,-7 11 0,2 4 0,0 7 1036,19-1 0,-2 10-1036,-9 11 0,-4 11 1001,-6 13 0,-4 11-1001,-4 10 0,-6 9 0,-5 13 0,-6 8 0,-2 21 0,-3 7 258,-8-24 1,1 2 0,0 3-259,5 8 0,2 3 0,3 1-189,-1-10 1,3 1 0,2 1 0,2-2 188,0-2 0,2-1 0,1-1 0,1 0 0,0-3 0,1 0 0,0-2 0,2-1 0,15 19 0,1-2 0,-1-4 0,-5-13 0,-2-3 0,0-2 0,-3-5 0,-1-3 0,-2-3 0,11 9 0,-3-10 0,18-2 0,19-27 0,-19-13 0,9-4 0,-7-1 0,7-2 0,4-3-297,-8-1 1,3-3 0,3-1 0,0-3 296,10-3 0,2-2 0,0-2 0,2-3-229,-15 2 1,0-2 0,1-1 0,1-2 0,-1 0 228,2-2 0,2-1 0,-1-1 0,-1 0 0,0 0 0,-2 1 0,-1-1 0,0 1 0,0 0 0,-2 0-288,15-6 0,-1 0 0,-2 1 0,-2-1 288,-10 4 0,-2 1 0,-2-1 0,-4 1 0,8-5 0,-5-1 0,-3 2 0,15-10 0,-8 1 0,-22 9 0,-7 3 1605,19-13-1605,-22 16 2523,-12 13-2523,-10 8 1471,-8 4-1471,-6 3 0,-6 2 0,0 7 0,-10 13 0,-21 17 0,-7-7 0,-12 0 0,-8-1 0,-9 1 0,-6 0-587,1-1 1,-6 1 0,-4 1 0,-2 0 586,4-1 0,-4 0 0,-2 1 0,-1 0 0,-1 2-521,8-4 1,-2 1-1,0 1 1,-2 0-1,1 1 1,0-1 520,-1 2 0,-1 0 0,0 1 0,0 0 0,0-1 0,0 1 0,0-1 0,0 0 0,0 0 0,0 0 0,0-1 0,0-1-388,2-2 1,-1-1-1,1 0 1,0-2-1,0 0 1,-1-3 387,-13 4 0,0-3 0,0-1 0,-2-2 0,-2-3 0,8-3 0,-1-3 0,-1-1 0,-3-2 0,0-2 0,-3-1-553,6-3 1,-2-1-1,-2-2 1,-1-1-1,-1-2 1,-2-2-1,-2-3 553,10-1 0,-2-2 0,-2-2 0,-2-1 0,0-2 0,0-1 0,-1 0 0,0-2 0,2 1 0,7 0 0,-1-1 0,0-1 0,0 0 0,0-1 0,1-1 0,-1 0 0,1-1 0,1-1 0,0 0 0,-7-3 0,0-2 0,1 0 0,0-1 0,0-1 0,2 0 0,0 0 0,2 0 0,2 0-75,-2-1 1,1 0 0,0-1 0,2 1 0,2-1-1,1 2 1,4 0 0,2 2 74,-19-7 0,4 2 0,4 2 0,3 0 0,2 2 359,-3-1 1,2 0 0,5 3 0,6 3-360,-23-5 0,13 4 885,24 8 1,6 0-886,-26-12 5015,22-7-5015,24-7 3468,56-4-3468,52 17 0,33 6 0,-30 8 0,9 2 0,9 0 0,6 0 0,6 0-623,-29 4 1,4 0 0,3 1 0,4-1 0,2 1-1,2-1 1,3 1 0,1 0 0,1-1 0,2 1 622,-13 1 0,1 0 0,3 0 0,1 1 0,1-1 0,1 0 0,2 0 0,1 1 0,0-1 0,1 1 0,1 0 0,1-1 0,0 1 0,0 0-267,-7 1 0,1-1 0,1 1 0,1 0 0,1 0 0,1 0 1,0 0-1,0 0 0,1 0 0,1 0 0,-1 0 0,1 0 0,-1 1 1,0-1-1,0 1 0,-1-1 0,0 0 267,0 1 0,0 0 0,0-1 0,0 1 0,1 0 0,0 0 0,-1 0 0,0-1 0,1 1 0,-1 0 0,-1 1 0,1-1 0,-1 0 0,-1 0 0,0 0 0,-1 0 0,0 1-203,4-1 1,0 0 0,0 0 0,0 1-1,-1-1 1,0 1 0,-1-1 0,0 1-1,-1-1 1,-1 1 0,0-1 0,-2 1 0,0-1-1,-2 1 1,0-1 202,7 0 0,0 0 0,-2 0 0,0 0 0,-1 0 0,-1 0 0,-2 0 0,0 0 0,-2 0 0,-2 0 0,-1 0 0,-2 0-158,20-2 1,-3 1 0,-2-1 0,-3 0 0,-1 1 0,-1-1-1,-2 0 1,0 1 157,2 0 0,-2-1 0,-1 1 0,-1 0 0,-2 0 0,-1 0 0,-2 0 237,3 0 1,-3 0 0,-1 1 0,-2-1 0,1 1 0,-1 1-238,15-1 0,-1 1 0,-1 0 0,0 0 0,-2 1 0,-7 0 0,-1 1 0,0 0 0,-2 0 0,0 0 0,14 0 0,-1 0 0,-1 0 0,-2-1 654,-7-1 1,-2-1 0,-2 0 0,-2-1-655,12-2 0,-4-2 0,-1-2 0,-9-2 0,-2-2 0,-2-3 1360,-8-2 1,-2-2 0,-1-5-1361,2-5 0,0-4 0,-2-4 0,4-6 0,-2-3 0,-1-3 0,-1-5 0,-1-4 0,-2-1 0,-3-3 0,-2-2 0,-3 0 0,-7 3 0,-3-1 0,-2 1 0,10-25 0,-5 4 1679,-9 14 1,-3 6-1680,-9 17 0,0 7 2558,12-6-2558,-11 29 1056,-5 27-1056,-4 36 512,-5 47-512,-7-32 0,-1 2 0,-1 1 0,0-2 0,-2 35 0,0-38 0,0-32 0,0-13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8:59.712"/>
    </inkml:context>
    <inkml:brush xml:id="br0">
      <inkml:brushProperty name="width" value="0.05" units="cm"/>
      <inkml:brushProperty name="height" value="0.05" units="cm"/>
      <inkml:brushProperty name="color" value="#CC912C"/>
      <inkml:brushProperty name="inkEffects" value="gold"/>
      <inkml:brushProperty name="anchorX" value="-75985.57813"/>
      <inkml:brushProperty name="anchorY" value="-42617.57813"/>
      <inkml:brushProperty name="scaleFactor" value="0.5"/>
    </inkml:brush>
  </inkml:definitions>
  <inkml:trace contextRef="#ctx0" brushRef="#br0">20004 15506 24575,'-3'6'0,"-3"-3"0,-14 1 0,-28 14 0,-38 28 0,22-6 0,-7 9-791,4-3 1,-3 6 0,-5 3 790,8-4 0,-4 3 0,-1 2 0,-1 1-428,6-4 0,-1 1 0,-2 2 0,1 1 0,-1 0 428,-4 3 0,-1 1 0,0 1 0,0-1 0,3 0 0,5-3 0,1-1 0,1 1 0,1-1 0,2-1-242,-7 8 0,1-1 0,3-1 1,3-1 241,-6 8 0,5-2 0,6-2 0,-8 15 0,10-2 0,14-16 0,9-3 1449,2 23-1449,23-28 2788,27-22-2788,31-5 1241,39-1-1241,-25-11 0,6 0 0,16 4 0,5 2-317,-21-7 0,2 1 0,3-1 317,8 2 0,2-1 0,2 0 0,5-2 0,2 0 0,1-2-355,-21-4 0,1-1 0,0-2 0,0 0 355,2 0 0,0-1 0,0-2 0,0-2 0,3-3 0,0-2 0,0-2 0,1-2 0,1-4 0,1-2 0,-1-2 0,1-3 0,0-4 0,1-3 0,-1-2 0,0-3-559,3-3 0,0-4 0,0-2 0,-1 0 559,1-1 0,0-2 0,0 0 0,0 0 0,-16 8 0,1 0 0,-1 0 0,1 1 0,-1 1-333,14-6 0,1 0 0,-1 2 0,-1 2 333,-3 3 0,-2 2 0,1 1 0,-1 3 0,-5 3 0,0 2 0,0 2 0,0 3 0,19-3 0,0 4 0,0 2-68,2 2 1,1 3-1,0 1 68,-1 3 0,0 2 0,-1 1 0,-1 1 0,-1 2 0,-1 2 0,-4 3 0,-2 3 0,-2 4 241,-8 4 0,-2 4 0,-4 4-241,22 19 0,-9 12 0,-14 14 0,-12 12 0,-23-17 0,-6 5 0,-4 4 0,-1 11 0,-5 4 0,-1 1 380,-3 5 0,-1 1 1,-2 1-381,1 0 0,-2 1 0,1-3 0,0-8 0,1-2 0,1-4 742,8 18 1,5-8-743,3-17 0,10-10 561,9-21 0,9-10-561,18-9 0,9-9 0,-12-6 0,4-4 0,4 0-589,17-1 0,4-1 1,3-2 588,-13-2 0,2-1 0,2-1 0,2-1 0,-10 1 0,1-2 0,2 0 0,0 0 0,1-2-323,5-1 1,0-1 0,1-1 0,1-1 0,-1-1 322,1 0 0,1-2 0,0 0 0,-1-1 0,0-1 0,-2 0 0,-1-1 0,0 0 0,-1-1 0,-1 0 0,-4 0 0,-1-1 0,-1 0 0,-1-1 0,-1 1-352,15-3 0,-2-1 0,-1 1 0,-1-1 352,-8 2 0,-2 0 0,-1 0 0,-1 1 0,16-5 0,-3 1 0,-1 0-190,-8 0 0,-1 1 0,0-1 190,-4 0 0,0 1 0,0 0 0,-4 0 0,-1 1 0,0 0 0,0 1 0,0-1 0,0 2 0,-3 1 0,-1 0 0,-1 1 0,-4 0 0,-1 0 0,-2 1 895,29-7 1,-5 1-896,-12 4 0,-5 2 1304,-13 4 1,-4 1-1305,25-6 1793,-31 2-1793,-23-6 833,-16-15-833,-13-29 0,-12 14 0,-7-6 0,-16-25 0,-13-9-995,7 24 0,-7-4 0,-6-3 1,-5-1 994,7 13 0,-4-2 0,-4-2 0,-3 0 0,-2 0 0,-2 1-641,1 3 0,-3-1 0,-1 1 0,-3-1 0,-2 1 0,-1 2 1,-2 0 640,4 6 0,-2 0 0,-1 0 0,-2 1 0,-1 2 0,-1 1 0,-1 2 0,0 3 0,-1 1 0,-2 3 0,0 1 0,-1 2 0,-1 2 0,-1 2 0,1 2 0,-1 2 0,1 3 0,-1 1 0,0 3 0,-1 1 0,0 3 0,0 1 0,1 2 0,-1 2 0,3 1 0,0 3 0,-1 1 0,1 2 0,0 1 0,0 2 0,2 2 0,2 1-304,-19 3 0,2 1 0,1 4 0,1 2 0,3 2 0,4 2 304,-4 3 0,2 2 0,3 3 0,5 3 0,4 0-42,4 4 1,3 2 0,6 2 0,7 0 41,-24 17 0,15 1 1208,27-14 1,10-2-1209,10 7 4646,25-15-4646,19-1 3059,19 0-3059,18 7 166,-16-4 0,5 5-166,15 16 0,8 7 0,-8-6 0,6 4 0,3 1-585,-3-4 0,4 1 1,3 0-1,2 0 585,-6-5 0,3 0 0,2 0 0,2 0 0,1-2-564,6 3 0,2-1 0,2-1 0,1 0 0,0-2 564,-11-6 0,0-1 0,1-1 0,1-1 0,0 0 0,1-2 0,1 1 0,2-2 0,-1 0 0,1-1 0,0-1 0,0-1 0,-1-1 0,0-1 0,-1-1 0,1-1 0,0 0 0,-1-1 0,14 3 0,0-2 0,0 0 0,-1-2 0,0-1 0,-4-1 0,0-1 0,0-1 0,-2-1 0,-1-1-326,11 2 0,-2-1 0,-2-1 0,-1-2 326,-10-1 0,-2-2 0,-1 0 0,-4 0-27,12 0 0,-4-1 0,-5 0 27,13 1 0,-9-2 898,-18-2 1,-6 0-899,27 9 2896,-20 5-2896,-2 8 1732,13 9-1732,-26-14 0,4 0 0,15 3 0,7-1 0,-11-8 0,4 0 0,2-1-190,6-1 1,2 0 0,0-2 189,4-3 0,0-1 0,0-1 0,-4-1 0,-1-2 0,-3-2 0,17-2 0,-5-7 0,-18-5 0,-9-7 0,10-33 0,-50 7 0,-10-9 0,-3-27 0,-6-12 0,0 8 0,-2-5 0,1-5-479,-1 9 1,0-2 0,0-3-1,0 0 479,0-6 0,-1-1 0,1 0 0,-1 1 0,0 4 0,-1 0 0,0 2 0,0 3 0,-1-15 0,0 4 0,-1 3 207,1 18 0,-1 2 0,1 4-207,-1-17 0,0 4 0,3 14 0,0 2 0,1 4 0,0 2 0,-1 6 0,2 4 0,4-23 1980,6 35-1980,7 26 0,13 28 0,22 41 0,-10-2 0,6 8 0,-5-6 0,4 3 0,1 2-427,10 9 0,3 3 0,1-1 427,3 3 0,1 0 0,0-2 0,-3-4 0,-2 0 0,-1-3-56,-7-7 0,-1-1 0,-3-3 56,10 12 0,-5-4 0,-11-13 0,-5-2 0,18 29 0,-16-10 0,-10-3 1269,-8 5-1269,-8 29 0,-9-27 0,-3 8 0,-1 17 0,-1 5-210,-1-23 1,0 2 0,0 0 209,0 1 0,1 1 0,-2-2 0,-1-6 0,0-2 0,-1-3 0,-4 24 0,-2-5 0,-2-18 0,-3-4 0,-1-11 0,-2-3 0,-1-2 0,-1-2 0,-3 1 0,-3 0 0,-8 9 0,-5 3 0,-17 13 0,-8 2-272,7-15 0,-6 2 0,-7-2 272,3-8 0,-4 1 0,-6-3 0,-6-2-605,11-13 1,-5-2 0,-3-2 0,-3-1 0,-2-3 0,0-2 604,-9 0 0,-2-1 0,-2-3 0,-2-3 0,-1-5 0,-1-4-555,8-5 0,-3-4 0,0-3 0,-2-4 0,1-3 0,0-4 0,2-5 555,10-1 0,-1-4 0,0-2 0,1-4 0,0-3 0,3-3 0,2-3 0,2-4 0,4-2 0,2-5 0,2-2 0,2-4 0,2-2 0,1-3 0,3-1 0,1-2 0,1-4 0,2-2 0,1-3 0,3-2 0,1-1 0,4-2 0,2-1 0,4-1 0,3 0 0,3-1 0,3-2 0,2-1 0,3 0 0,2-2 0,2 0 0,1 1 0,3-2 0,3 0 0,1-1 0,3 0 0,1 0 0,2-1 0,0 0 0,2 1 0,0-1 0,2 1 0,2-1 0,0 0 0,2 0 0,0 0 0,0 0 0,1-1 0,0 0 0,0-1 0,1 0 0,1 0 0,0 0 0,0-1 0,1 1 0,0 0 0,0-2 0,1 1 0,0 0 0,0 0 0,1-1 0,0 0 0,1 0 0,0 0 0,2-4 0,0 1 0,1-1 0,0 0 0,1-1 0,1 0 0,0-1 0,1-1-418,0 6 0,1 0 1,0-1-1,1 0 1,0-1-1,0-1 1,1 0-1,1-2 0,0 0 418,-2 11 0,1-1 0,1-1 0,0 0 0,0-1 0,0 0 0,1-1 0,-1 0 0,1-1 0,-1 1 0,0-1-173,-1 3 0,0 0 0,1-1 0,-1 0 0,0 0 0,0-1 0,0 0 0,0 0 0,0 1 0,0-1 0,-1 1 0,0 0 173,1-6 0,-1 0 0,0-1 0,1 1 0,-1-1 0,-1 1 0,1 1 0,-1 0 0,-1 0 0,1 2 0,-1 0-44,-1-1 0,1 0 0,-1 1 0,0 0 0,-1 0 0,0 2 0,0 1 0,-1 1 0,0 1 0,-1 1 44,0-7 0,0 1 0,-1 1 0,0 2 0,-1 1 0,0 1 0,-1 1 0,-1 1 62,0-2 1,0 1 0,-1 1 0,-1 2-1,-1 0 1,0 1 0,-2 0-63,-1-7 0,-2 0 0,0 2 0,-2 1 0,-1 0 0,0 2 320,-3-10 0,0 0 0,-2 2 0,-1 2 0,-1 1-320,-1 8 0,-1 1 0,-1 1 0,0 2 0,0 1 728,-4-8 0,0 1 0,0 3 0,2 1-728,-3-14 0,3 2 0,1 4 1128,5 9 0,1 3 0,3 4-1128,0-13 0,4 9 1579,4 21 1,1 7-1580,4-13 2630,13 24-2630,38-22 0,3-1 0,10-10 0,-20 18 0,4-5 0,3-4 0,2-2-425,0 0 1,2-4-1,3-1 1,1-2-1,2 1 425,-5 7 0,2-2 0,2 0 0,0 0 0,1 2 0,0 1 0,-2 3 0,1 1 0,1 1 0,-1 2 0,1 1 0,-1 3-255,7-3 0,1 3 0,-1 1 1,-1 4-1,-3 4 255,25-11 0,-2 7 0,-7 6 0,7 3 0,-10 8 0,-24 10 0,-7 5 0,3 2 0,-37 9 3045,-32 3-3045,-62 0 0,1 0 0,-12 0 0,3 0 0,-7 0 0,-5 0-208,10 0 0,-3 0 1,-3 0-1,-1 0 208,13 0 0,1 0 0,-3 0 0,-2 0 0,-4 0-738,10 0 0,-2 0 0,-4 0 0,-1 0 0,-1 0 1,-2 0-1,0 0 738,3 0 0,-2 0 0,0 0 0,-2 0 0,-1 0 0,-1 0 0,-1 0 0,-3 0-426,10 0 0,-3 0 1,0 0-1,-2 0 1,-1 0-1,-1 0 1,0 0-1,0 0 1,-1 0-1,0 0 426,6 0 0,-2 0 0,0 0 0,-1 0 0,0-1 0,0 1 0,0 0 0,1 0 0,-1 1 0,1-1 0,2 1-285,-6 1 0,0-1 1,0 1-1,1 0 1,0 0-1,1 0 1,0 1-1,1 0 1,0 0-1,1 1 285,-6 0 0,0 0 0,0 1 0,1 0 0,0 1 0,2-1 0,1 2 0,2 0 0,2 0-59,-9 1 0,2 2 1,2-1-1,2 1 1,2 1-1,1 1 0,2-1 59,-1 2 0,1 1 0,2 1 0,3-1 0,2 1 0,4 0 381,-16 4 0,5 0 0,3 0 1,3-1-382,-14 4 0,3-2 0,2 0 0,2-1 0,2-2 0,-1 0 0,0-2 0,0 0 0,-1-1 918,-2 0 1,0 0-1,0 1-918,-1 2 0,0 0 0,0 2 0,0 2 0,-1 2 0,1 2 0,23-4 0,0 2 0,-1 1 0,0 2 879,-7 3 0,-1 2 1,0 2-1,-1 0-879,-1 2 0,-1 1 0,0 0 0,0 1 0,-1-1 0,1 1 0,-1 0 0,0-1 0,2-2 0,-1 1 0,2-2 0,2 0 0,-14 4 0,3-1 0,3-1 806,6-1 1,3-1 0,2 2-807,4 0 0,3 1 0,1 6 0,-2 7 0,1 6 0,0 6-272,7-3 0,-1 5 0,-1 5 1,0 3 271,13-11 0,-1 3 0,-1 2 0,0 3 0,-1 3 0,0 2-479,5-5 1,-1 3-1,0 2 1,-1 1-1,0 3 1,0 1-1,0 2 1,0 0 478,5-5 0,0 0 0,-1 2 0,1 1 0,-1 1 0,1 2 0,0 0 0,-1 2 0,1 0 0,-1 1-238,5-6 1,0 1-1,-1 2 1,0 0 0,1 1-1,-1 1 1,1 0 0,0 1-1,0 0 1,0 0 0,0 0-1,1-1 238,-1 2 0,0 0 0,1 1 0,-1 0 0,1 0 0,0 0 0,0 0 0,1 0 0,-1 0 0,1 0 0,0-1 0,-1 0-219,-1 5 1,0 0 0,0 0-1,0 0 1,1 0 0,-1-1-1,1 0 1,0 0 0,-1-2-1,1 1 1,0-2 218,-2 3 0,0 1 0,0-2 0,0 1 0,1-2 0,-1 0 0,0-1 0,0-1 0,-1-2 0,0-1-75,-2 1 0,1-1 0,-1-1 1,0-1-1,-1-2 0,0 0 0,0-1 1,-1-2-1,-2 0 75,-3 5 0,-1-1 0,-1-1 0,0-2 0,-2 0 0,0-3 0,-1-1 0,-1-2 88,-6 3 0,-1-2 0,-1-2 1,-1-2-1,-1-3 0,-2-1 0,-1-3-88,0-3 0,-1-3 0,-1-2 0,-2-1 0,-1-3 0,-1-3 0,-2-1 0,-1-3 0,-2-2 0,0-2 0,-2-3 0,-1-1 0,-1-3 0,-1-2 0,-3-1 0,0-2 0,-1-3 0,-2-2 0,-1-1 0,-2-3 0,-1-1 0,12-4 0,-2-1 0,-1-2 0,-1-1 0,-2-2 0,0-1 0,0-1 0,-2-1 0,1-1 0,3-1 0,-1-2 0,0-1 0,-1-1 0,0-1 0,-1-1 0,-1-1 0,1-2 0,0 0 0,-1 0 0,-2-2 0,-1-1 0,0-1 0,-1-1 0,1-1 0,-1-1 0,0-1 0,0-1 0,1-2 0,-1-1 0,6 1 0,0-1 0,-1-1 0,0-1 0,0-2 0,0 0 0,1-1 0,0-2 0,2-2 0,0 0 0,1-3 0,3 0 0,0-2 0,1-1 0,1-1 0,0-2 0,1-1 0,1-1 0,0-2 0,1-1 0,1-1 0,1-2 0,-1-2 0,0-2 0,2 0 0,0-2 0,0-2 0,2-1 0,0-1 0,2-2 0,0-2 0,1-1 0,2-2-47,4 2 1,1-2 0,1-2 0,0-1 0,1-1 0,2-2 0,0-1 0,1-1 0,2-1 0,0 0 0,2-1-1,1 0 47,2-1 0,1-1 0,1 0 0,2-2 0,0 0 0,2-2 0,0 1 0,2-2 0,0 0 0,2 0 0,0 0 0,2-1-57,0 0 0,1-1 1,2 0-1,0-1 1,1-1-1,2 0 1,0 0-1,1 0 1,1 0-1,0 0 1,2 0-1,0 1 57,-3-11 0,0-2 0,2 1 0,1-1 0,1 1 0,1 0 0,1 1 0,1 1 0,0 1 0,2 2 77,0 1 1,2 1-1,0 0 1,2 2-1,0 0 1,1 2-1,0 0 1,0 2-1,1 1-77,-3-11 0,1 2 0,0 0 0,0 3 0,2 1 0,0 3 0,1 3 368,-2-10 1,1 4 0,1 3 0,0 2 0,2 3-369,-1-1 0,2 3 0,0 3 0,2 0 948,-1-11 1,2 2 0,2 1-949,2 3 0,2 1 0,5-1 0,4-4 0,6-1 0,8-1 801,6 13 0,5 0 1,6-1-1,6 1-801,12-9 0,8 0 0,5 2 0,4 2 0,-6 13 0,3 2 0,3 1 0,2 2 0,1 1 0,1 1 0,3 2 0,1 2 0,-1 2 0,-1 2 0,9-4 0,0 3 0,-2 4 0,-4 2 0,4-1 0,-3 5 0,-5 2 1763,9-4 0,-9 7-1763,14-2 1295,-33 21-1295,-15 10 815,-4 3-815,1 5 2156,8 6-2156,21 11 0,-19-4 0,4 1 0,12 3 0,5 2 0,12 3 0,4 2 0,7 2 0,1 3 0,-28-8 0,0 2 0,0 2 0,0 1 0,0 2 0,-3 1 0,25 13 0,-4 1 0,-9-2 0,-4-2 0,-10-7 0,-2-2 0,-8-8 0,0-2 0,39 11 0,0-14 0,4-9 0,-40-8 0,1-1 0,9 0 0,2-2 0,5-1 0,2-1 0,2-4 0,1-1 0,2-1 0,-1-2 0,1-1 0,-1-1 0,3 0 0,2 1 0,10 0 0,4 1-370,-22 3 0,1 1 0,3 1 370,11 1 0,2 0 0,3 1 0,-10 2 0,3 0 0,1 1 0,3 0-685,-7 0 1,1 1-1,1-1 1,3 1-1,1 1 685,-7-2 0,2 0 0,2 0 0,1 2 0,2 1 0,2 2-586,2 3 1,2 1 0,2 2 0,2 2 0,1 2 0,1 2 0,-1 4 585,-13-2 0,1 2 0,1 2 0,0 2 0,1 1 0,0 2 0,0 3 0,0 1 0,-1 3-393,-1 0 0,-1 3 1,1 2-1,-1 2 1,1 1-1,0 3 1,-1 1-1,0 2 1,-1 1-1,0 2 393,-4 0 0,1 2 0,-1 2 0,1 1 0,-1 2 0,-1 2 0,0 1 0,-2 1 0,0 2 0,-2 0 0,-1 2-194,-6-3 1,-1 1-1,0 2 1,-2 0 0,0 2-1,-1 0 1,-1 2-1,-1 2 1,-1 0 0,0 2-1,-1 0 1,-1 2 193,-2 0 0,0 2 0,-1 0 0,-1 2 0,0 1 0,-2 1 0,0 1 0,0 1 0,-2 1 0,0 1 0,-2 1 0,0 1 0,0 1-71,-6-5 1,1 0 0,-2 2 0,0 0 0,0 1 0,-2 1 0,0 1 0,-1 1 0,0 0-1,-2 2 1,0 0 0,-1 0 0,0 1 0,-2 1 0,0 0 70,-4-4 0,0 0 0,0 0 0,-2 2 0,0 0 0,-1 1 0,0 1 0,-2 0 0,0 0 0,0 1 0,-1 1 0,-1-1 0,0 1 0,-2 1 0,1-1 0,-1 1 0,-1-1-26,-1-1 1,0 0 0,0 1-1,-2 1 1,1 0 0,-1 0-1,-1 1 1,0-1 0,-1 1 0,-1 1-1,-1-1 1,0 0 0,-1 0-1,-1 1 1,-1-1 0,0-1 0,-2 1-1,-1-1 26,0-2 0,-1 1 0,-1 0 0,-1 0 0,0 0 0,-1 0 0,-1 0 0,-1 0 0,-1 0 0,0-1 0,-1 1 0,-1-1 0,-1-1 0,-1 1 0,-1-1 0,-1-1 0,-1 0 0,-2-1 0,0 7 0,-2 0 0,-1 0 0,0-1 0,-2 0 0,-1 0 0,0-1 0,-2 0 0,-1-1 0,-2 0 0,0-1 0,-2-1 0,0-1 0,-2 0 0,-2-2 0,0 0 0,-4 6 0,-2-1 0,0-1 0,-2 0 0,-1-1 0,-2 0 0,-1-2 0,-1-1 0,-2-1 0,-2-1 0,-1-1 0,-1-2 0,-3-1 0,-1-2 0,-4 3 0,-2-2 0,-2-1 0,-1-2 0,-3-1 0,-1-1 0,-1-1 0,-2-2 0,-2-1 0,-1-2 0,0 0 0,-2-3 0,-1-1 0,-2-1 0,-1-1 0,-2-3 0,-1 0 0,-2-2 0,-1-1 0,-1-2 0,0-1 0,-2-1 0,0-1 0,0-2 0,0-1 0,-1-2 0,3-2 0,-1-2 0,0-1 0,-1-1 0,-1-1 0,0-2 0,-1-1 0,0-1 0,0-1 0,0-2 0,-1 0 0,0-2 0,1 0 0,-7 0 0,0-1 0,0-2 0,-1-1 0,0-2 0,0 0 0,-1-2 0,1-1 0,0 0 0,0-2 0,0-1 0,1 0 0,-4-1 0,0-1 0,0-1 0,1-1 0,0-1 0,-1-1 0,1-1 0,0-1 0,0-1 0,0-1 0,-1-1 0,3 0 0,-1-2 0,1-1 0,0-1 0,-1-1 0,1-1 0,0 0 0,-1 0 0,-1-1 0,0 1 0,0-1 0,3 0 0,0 1 0,0-1 0,0-1 0,-1 1 0,0-1 0,-1 0 0,0-1 0,-1 0 0,-1-1 0,0-1 0,-2-1 0,6 0 0,-1 0 0,-1 0 0,0-1 0,-1 0 0,0-1 0,-1-1 0,-1 0 0,0-1 0,-1-1 0,0-1 0,-1-1 0,0-1 0,-1-1 0,10-1 0,-1 0 0,-1 0 0,0-1 0,-1-1 0,-1 0 0,1-2 0,-1 0 0,-1-1 0,1-1 0,-1-1 0,0-1 0,-1-1 0,1-1 0,0-2 0,0-1 0,0-1 0,3 0 0,0-2 0,0 0 0,-1-1 0,0-1 0,0-1 0,-1-1 0,1-1 0,-1-1 0,1-1 0,-1-1 0,1-1 0,0-2 0,0-1 0,0-1 0,1-1 0,0-2 0,0-1 0,1-1 0,7 2 0,0-1 0,0-1 0,-1-1 0,0-1 0,1-1 0,-1-1 0,1-1 0,0-1 0,0-1 0,0-1 0,1-1 0,0-1 0,1-2 0,1 0 0,0-1 0,1-2 0,1-1 0,1 0 0,1-2 0,1-1 0,2-2 0,3 3 0,0-2 0,1-1 0,1 0 0,0-2 0,1-1 0,0-1 0,1-2 0,1 0 0,0-1 0,1-1 0,1-1 0,0 0 0,1-2 0,1-1 0,1 0 0,0-1 0,2-1 0,0-1 0,2-1 0,0 0 0,1-1 0,1-1 0,1 0 0,4 3 0,1-1 0,1 0 0,0-2 0,1 0 0,1-1 0,1-1 0,0-1 0,1-1 0,1 0 0,1-1 0,0-1 0,1-1 0,1 0 0,0 0 0,2-1 0,0-1 0,1 0 0,0-1 0,2 0 0,0 0 0,1-1 0,0 0 0,2-1 0,0 0 0,1 1 0,0-2 0,3 5 0,1-1 0,0-1 0,1 0 0,1-2 0,0 1 0,2-2 0,0 0 0,1 0 0,0-1 0,1 0 0,1-1 0,1 0 0,0 0 0,1-1 0,0 0 0,1 1 0,1-2 0,0 1 0,0 0 0,2 0 0,0 0 0,0-1 0,1 1 0,0 0 0,1 1 0,0-1 0,1 1 0,1 0 0,-1 0 0,1-2 0,1 0 0,1 0 0,0-1 0,1 0 0,1 0 0,0 0 0,1-1 0,1 1 0,0-1 0,1 0 0,0 1 0,1-1 0,0 1 0,1 0 0,0 0 0,1 0 0,0 0 0,1 1 0,0 0 0,1 1 0,-1-1 0,1 2 0,1-1 0,-1 2 0,1 0 0,0 0 0,1 1 0,-1 1 0,2-10 0,0 1 0,0 0 0,1 1 0,1-1 0,0 1 0,0 0 0,1 0 0,1 1 0,0 1 0,0 0 0,1 0 0,0 1 0,1 0 0,0 2 0,0 0 0,0 0 0,1 2 0,0 0 0,1 1 0,-1 1 0,1 1 0,1 1 0,-1 1 0,2-11 0,1 1 0,1 0 0,-1 0 0,2 2 0,-1 0 0,2 1 0,-1 1 0,1 2 0,0 0 0,1 2 0,0 2 0,0 1 0,1 1 0,0 3 0,0 1 0,1 2 0,-1 2 0,7-17 0,1 2 0,1 2 0,0 3 0,0 2 0,1 3 0,0 2 0,1 3 0,0 1 0,-1 3 0,1 2 178,7-14 0,-1 4 0,0 2 0,2 5 0,0 3 0,1 3 0,3 4-178,9-9 0,2 4 0,1 6 0,4 7 0,2 10 514,9 9 1,3 10 0,3 9 0,1 6-515,3 7 0,2 8 0,1 6 0,0 3 0,4 5 0,-1 5 0,1 4 0,-1 4 0,3 6 0,-1 5 0,-1 4 0,-2 5 449,-15-4 1,-2 3-1,-1 3 1,-1 2-1,0 2-449,2 4 0,-2 2 0,0 3 0,-1 1 0,0 0 0,1 4 0,0 1 0,-1 1 0,0 1 0,-1-2 0,-3-1 0,0-1 0,0 0 0,-1 0 0,0 0 0,-1-2 0,0-1 0,0 0 0,-1-1 0,0 0 0,9 11 0,0-2 0,-2 0 0,-1 1 856,-3-3 0,-2 1 0,-1 0 1,-2 1-857,-3 0 0,-2 2 0,-1-1 0,-3 2 0,-5-4 0,-2 1 0,-2 0 0,-2-1 457,9 20 0,-3-1 1,-4-2-458,-7-13 0,-3-2 0,-1-4 572,4 12 0,-3-8-572,9 18 2294,-11-48-2294,-2-30 1852,-1-30-1852,-6-28 0,-11-1 0,-3-9 0,-1-29 0,-2-8 0,-1 21 0,0-4 0,0-2-88,0-10 1,0-3 0,0-1 87,0-1 0,0 0 0,0 0 0,0 5 0,0 0 0,0 0 0,0 0 0,-1 0 0,2 0 0,0-1 0,1-1 0,1 1 0,1 3 0,1 0 0,2 1 0,1-2 0,1 0 0,2 1 0,3 2 0,1 1 0,2 2 0,1 6 0,0 2 0,2 2 0,1 4 0,1 0 0,1 4 0,14-24 0,4 6 0,-1 10 0,4 4 0,1 9 0,2 5 0,2 6 0,2 4 0,-2 10 0,1 4 0,-2 4 0,0 4 1007,46-12-1007,-2 1 0,-42 14 0,0-1 0,2-1 0,0-1 0,-1 1 0,0 2 0,35-9 0,-25 14 0,-19 11 0,-14 14 0,-1 14 0,20 29 0,-6-11 0,6 6 0,0-4 0,5 4 0,4 2-609,-3-3 1,3 2-1,3 1 1,0 2 608,9 6 0,2 3 0,1 0 0,1 0 0,-12-10 0,0 0 0,1 1 0,1-1 0,-1 0 0,13 10 0,0 0 0,1-1 0,0-2 0,0-2 0,-1-2 0,3-1 0,1-3 0,3-1 0,2-3 0,2-2 0,3-1 0,-10-9 0,2-1 0,2-1 0,2-2 0,2-2 0,-8-4 0,1-2 0,2-1 0,1-2 0,1 0 0,1-1-507,4 0 1,2-2 0,1 0-1,0-2 1,0-1 0,-1 0 506,-3-2 0,0 0 0,0-2 0,-1 0 0,-1-2 0,0 0 0,9 0 0,-1-2 0,-1-1 0,-2-1 0,-2 0-170,7 1 0,-1-2 0,-3 0 0,-4-1 170,7-1 0,-5-1 0,-4 0 0,-13 0 0,-4 0 0,-4 0 0,9 2 0,-5 1 0,-14 2 0,-4 2 1933,26 13-1933,-16 18 3291,-8 22-3291,-23-17 0,2 5 464,11 15 0,4 3-464,9 6 0,5-1 0,-14-22 0,2-1 0,2-2 0,2-2 0,2-3 0,3-3 0,2-5 0,4-4 0,1-4-182,3-2 0,3-4 0,1-3 182,6-4 0,2-3 0,3-8-593,13-10 1,3-8 0,2-10 592,-14-3 0,2-7 0,1-6 0,1-4-692,-8 1 1,2-4 0,0-3 0,0-4 0,1-2 691,-18 10 0,0-3 0,1-1 0,0-3 0,0 0 0,0-1 0,1-1-630,4-4 0,0-2 0,1-1 0,0-1 0,0-1 0,0 0 0,0 0 630,-6 5 0,0-1 0,0 0 0,0 0 0,0-1 0,1 0 0,0 0 0,-1 0 0,2-1 0,0-1 0,0 0 0,1 0 0,-1 0 0,0 1 0,1 0 0,-2 1-296,-1 2 1,0 0 0,-1 1-1,1 0 1,-1 1 0,0 0-1,0 2 1,0 1 295,3-2 0,1 0 0,-1 1 0,-1 1 0,1 2 0,-1 1 0,1 3-92,4-2 1,1 1 0,-1 3 0,0 1 0,0 3 0,1 2 91,8-1 0,0 2 0,0 3 0,1 3 0,1 2 0,0 4 0,0 3 0,1 2 0,0 2 0,2 2 0,2 2 0,1 2 0,1 2 0,1 2 0,0 1 0,2 1 0,1 2 0,0 1 0,0 2 0,1 0 0,-1 1 0,1 0 0,0 2 0,0 1 0,-1 1 0,-3-1 0,-1 2 0,1 0 0,-2 2 0,0 3 0,-4 1 0,0 1 0,-1 3 0,0 4 0,0 6 0,5 8 0,-1 5 0,1 5 0,-2 7 0,-1 5 0,-18-5 0,-2 4 0,0 5 0,0 2 0,-2 4 0,-1 3 0,0 1-123,-3 2 0,-1 3 0,-1 4 0,-1 1 0,0 3 0,-1 2 0,-1 0 1,0 1 122,-3-2 0,0 3 0,0 1 0,-1 1 0,0 1 0,-2 1 0,0 0 0,-1-1 0,-2 0 0,-2-3 0,-2 1 0,0 0 0,-1 0 0,-1 0 0,-1 0 0,0-1 0,-1-1 0,-1-1 0,7 13 0,-1 0 0,-1-1 0,-1 0 0,-1-3 0,-1-1 0,-2-3 308,0-2 0,-1-2 0,-2-1 0,0-3 0,-3-2 0,-2-5-308,3 9 0,-3-4 0,-2-4 0,-1-4 875,1 3 0,-2-4 0,-2-3-875,3 8 0,-1-2 974,1-4 0,0-2-974,2 0 0,0-3 2724,-2-7 0,0-6-2724,17 19 1980,-20-45-1980,-14-35 58,-7-13 0,-4 3 0,0 10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9:01.830"/>
    </inkml:context>
    <inkml:brush xml:id="br0">
      <inkml:brushProperty name="width" value="0.05" units="cm"/>
      <inkml:brushProperty name="height" value="0.05" units="cm"/>
      <inkml:brushProperty name="color" value="#CC912C"/>
      <inkml:brushProperty name="inkEffects" value="gold"/>
      <inkml:brushProperty name="anchorX" value="-102118.875"/>
      <inkml:brushProperty name="anchorY" value="-52900.68359"/>
      <inkml:brushProperty name="scaleFactor" value="0.5"/>
    </inkml:brush>
  </inkml:definitions>
  <inkml:trace contextRef="#ctx0" brushRef="#br0">0 4541 11401,'16'-51'0,"-7"13"4926,14-18-4926,4 12 0,8-4 0,21-24 0,11-4 0,-9 15 0,4-2 0,3 2 483,6-3 1,3 2-1,1 4-483,-4 8 0,2 4 0,-1 5 0,-3 7 0,-1 3 0,0 4 711,26-4 1,-1 6-712,-4 8 0,0 3 0,3 0 0,3 2 0,-26 3 0,1 0 0,2 0 1012,10-1 0,3 0 1,3-1-1013,-14 2 0,2-1 0,1 1 0,0 1 0,3 0 0,-1 1 0,2 0 0,-1 2 0,0-1 0,1 2 0,-1 0 0,0 0 0,-3 2 0,0 0 0,-1 1 0,-1 0 0,18 1 0,-2 0 0,0 0-272,-1 1 1,0 0 0,-2 2 271,-4 0 0,-1 2 0,1 1 0,2 3 0,0 1 0,1 2 0,7 1 0,0 2 0,3 0-279,-20-3 1,2 0 0,2 0 0,0 0 278,9 0 0,1-1 0,1-1 0,1-1 0,3-1 0,2-1 0,0-1 0,-1 0 0,-4-2 0,-1 0 0,-1-1 0,-2 0 0,-11-1 0,-2 0 0,-1-1 0,-2-3 0,14-3 0,-2-3 0,-2-7-290,-2-7 1,-3-7-1,0-4 290,1-8 0,-1-6 0,-2-4 0,3-8 0,-3-6 0,-3-2 0,-8 1 0,-3-2 0,-5-1 0,-12 6 0,-4 0 0,-3 1 593,12-22 1,-8 3-594,-14 15 0,-6 2 388,-8 9 0,-5 2-388,-1-45 2037,-11 4-2037,-8 5 1134,-8 11-1134,-11 9 0,-22-7 0,10 28 0,-8-3 0,4 8 0,-6-3 0,-4-1-565,2 1 0,-3-1 0,-4-1 0,-2-2 565,1 1 0,-3-1 0,-2-2 0,-2 0 0,0-1-427,4 4 0,0-1 0,-2-1 0,-1 0 0,1 0 0,-1 0 427,-1 0 0,0 0 0,0-1 0,-1 1 0,2 1 0,0 1 0,-7-4 0,1 1 0,0 0 0,2 4 0,3 2-54,0 2 1,2 2-1,2 4 1,4 5 53,-27-11 0,8 14 0,-15 14 0,38 42 1915,17 22-1915,-5 35 1420,16-26 0,-1 4-1420,-6 12 0,-3 5 0,8-13 0,-1 3 0,1 2-186,-1 2 0,1 2 0,-1 0 186,0 3 0,0 0 0,1-1 0,3-4 0,2-1 0,2-3 0,-4 15 0,3-7 0,8-16 0,3-6 0,4 10 0,8-33 0,6-15 0,7-5 839,6 0-839,7 2 0,-2 1 0,-6-4 0,-5-3 0,-2-4 0,-4-2 0,0-1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9:03.325"/>
    </inkml:context>
    <inkml:brush xml:id="br0">
      <inkml:brushProperty name="width" value="0.05" units="cm"/>
      <inkml:brushProperty name="height" value="0.05" units="cm"/>
      <inkml:brushProperty name="color" value="#CC912C"/>
      <inkml:brushProperty name="inkEffects" value="gold"/>
      <inkml:brushProperty name="anchorX" value="-132850.78125"/>
      <inkml:brushProperty name="anchorY" value="-60218.25"/>
      <inkml:brushProperty name="scaleFactor" value="0.5"/>
    </inkml:brush>
  </inkml:definitions>
  <inkml:trace contextRef="#ctx0" brushRef="#br0">6 0 23380,'-3'0'0,"0"0"0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3-06T15:29:09.360"/>
    </inkml:context>
    <inkml:brush xml:id="br0">
      <inkml:brushProperty name="width" value="0.05" units="cm"/>
      <inkml:brushProperty name="height" value="0.05" units="cm"/>
      <inkml:brushProperty name="color" value="#CC912C"/>
      <inkml:brushProperty name="inkEffects" value="gold"/>
      <inkml:brushProperty name="anchorX" value="-156921.25"/>
      <inkml:brushProperty name="anchorY" value="-60034.69531"/>
      <inkml:brushProperty name="scaleFactor" value="0.5"/>
    </inkml:brush>
  </inkml:definitions>
  <inkml:trace contextRef="#ctx0" brushRef="#br0">7 1 24575,'-4'0'0,"2"0"0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EA3EE-9428-CA4D-BBE5-2C0B55AB1B05}" type="datetimeFigureOut">
              <a:rPr lang="en-US" smtClean="0"/>
              <a:t>3/5/23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237944-2548-1B40-871B-4E44954BD96A}" type="slidenum">
              <a:rPr lang="en-US" smtClean="0"/>
              <a:t>‹#›</a:t>
            </a:fld>
            <a:endParaRPr lang="en-US"/>
          </a:p>
        </p:txBody>
      </p:sp>
    </p:spTree>
    <p:extLst>
      <p:ext uri="{BB962C8B-B14F-4D97-AF65-F5344CB8AC3E}">
        <p14:creationId xmlns:p14="http://schemas.microsoft.com/office/powerpoint/2010/main" val="2706144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237944-2548-1B40-871B-4E44954BD96A}" type="slidenum">
              <a:rPr lang="en-US" smtClean="0"/>
              <a:t>4</a:t>
            </a:fld>
            <a:endParaRPr lang="en-US"/>
          </a:p>
        </p:txBody>
      </p:sp>
    </p:spTree>
    <p:extLst>
      <p:ext uri="{BB962C8B-B14F-4D97-AF65-F5344CB8AC3E}">
        <p14:creationId xmlns:p14="http://schemas.microsoft.com/office/powerpoint/2010/main" val="1750380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3/2/23</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65497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3/2/23</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91120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3/2/23</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03507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3/2/23</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80479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3/2/23</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24842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3/2/23</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71174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3/2/23</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57858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3/2/23</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699799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3/2/23</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64103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3/2/23</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28818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3/2/23</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61881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3/2/23</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4083075818"/>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1" r:id="rId5"/>
    <p:sldLayoutId id="2147483742" r:id="rId6"/>
    <p:sldLayoutId id="2147483743" r:id="rId7"/>
    <p:sldLayoutId id="2147483744" r:id="rId8"/>
    <p:sldLayoutId id="2147483745" r:id="rId9"/>
    <p:sldLayoutId id="2147483746" r:id="rId10"/>
    <p:sldLayoutId id="2147483747"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U9YGseuUAp8?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20.png"/><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image" Target="../media/image19.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18.png"/><Relationship Id="rId5" Type="http://schemas.openxmlformats.org/officeDocument/2006/relationships/image" Target="../media/image15.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1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hyperlink" Target="https://www.britannica.com/place/Mumbai"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D99578A-5517-4361-8249-598D1C9FB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10;&#10;Description automatically generated">
            <a:extLst>
              <a:ext uri="{FF2B5EF4-FFF2-40B4-BE49-F238E27FC236}">
                <a16:creationId xmlns:a16="http://schemas.microsoft.com/office/drawing/2014/main" id="{EECAB125-349F-7B55-77B3-35CB1709EFD9}"/>
              </a:ext>
            </a:extLst>
          </p:cNvPr>
          <p:cNvPicPr>
            <a:picLocks noChangeAspect="1"/>
          </p:cNvPicPr>
          <p:nvPr/>
        </p:nvPicPr>
        <p:blipFill rotWithShape="1">
          <a:blip r:embed="rId2"/>
          <a:srcRect t="24751" r="1" b="24672"/>
          <a:stretch/>
        </p:blipFill>
        <p:spPr>
          <a:xfrm>
            <a:off x="685800" y="685800"/>
            <a:ext cx="10820400" cy="5486400"/>
          </a:xfrm>
          <a:prstGeom prst="rect">
            <a:avLst/>
          </a:prstGeom>
          <a:solidFill>
            <a:schemeClr val="accent1"/>
          </a:solidFill>
          <a:ln w="63500">
            <a:solidFill>
              <a:srgbClr val="002060"/>
            </a:solidFill>
          </a:ln>
        </p:spPr>
      </p:pic>
      <p:sp>
        <p:nvSpPr>
          <p:cNvPr id="13" name="Rectangle 12">
            <a:extLst>
              <a:ext uri="{FF2B5EF4-FFF2-40B4-BE49-F238E27FC236}">
                <a16:creationId xmlns:a16="http://schemas.microsoft.com/office/drawing/2014/main" id="{088C0414-4070-42B4-B359-C995754D7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65C35-B565-562E-5492-F76F7EC3B45F}"/>
              </a:ext>
            </a:extLst>
          </p:cNvPr>
          <p:cNvSpPr>
            <a:spLocks noGrp="1"/>
          </p:cNvSpPr>
          <p:nvPr>
            <p:ph type="title"/>
          </p:nvPr>
        </p:nvSpPr>
        <p:spPr>
          <a:xfrm>
            <a:off x="1024128" y="0"/>
            <a:ext cx="12387072" cy="4267200"/>
          </a:xfrm>
          <a:effectLst>
            <a:softEdge rad="635000"/>
          </a:effectLst>
        </p:spPr>
        <p:txBody>
          <a:bodyPr vert="horz" lIns="91440" tIns="45720" rIns="91440" bIns="45720" rtlCol="0" anchor="b">
            <a:normAutofit/>
          </a:bodyPr>
          <a:lstStyle/>
          <a:p>
            <a:pPr algn="ctr"/>
            <a:r>
              <a:rPr lang="en-US" sz="6600" b="1" kern="1200" cap="all" spc="300" baseline="0" dirty="0">
                <a:solidFill>
                  <a:srgbClr val="002060"/>
                </a:solidFill>
                <a:latin typeface="+mj-lt"/>
                <a:ea typeface="+mj-ea"/>
                <a:cs typeface="+mj-cs"/>
              </a:rPr>
              <a:t>INDIA</a:t>
            </a:r>
            <a:br>
              <a:rPr lang="en-US" sz="3600" kern="1200" cap="all" spc="300" baseline="0" dirty="0">
                <a:solidFill>
                  <a:srgbClr val="FF0000"/>
                </a:solidFill>
                <a:latin typeface="+mj-lt"/>
                <a:ea typeface="+mj-ea"/>
                <a:cs typeface="+mj-cs"/>
              </a:rPr>
            </a:br>
            <a:endParaRPr lang="en-US" sz="3600" kern="1200" cap="all" spc="300" baseline="0" dirty="0">
              <a:solidFill>
                <a:srgbClr val="FF0000"/>
              </a:solidFill>
              <a:latin typeface="+mj-lt"/>
              <a:ea typeface="+mj-ea"/>
              <a:cs typeface="+mj-cs"/>
            </a:endParaRPr>
          </a:p>
        </p:txBody>
      </p:sp>
    </p:spTree>
    <p:extLst>
      <p:ext uri="{BB962C8B-B14F-4D97-AF65-F5344CB8AC3E}">
        <p14:creationId xmlns:p14="http://schemas.microsoft.com/office/powerpoint/2010/main" val="2931053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0F5EC7-327F-7661-9E0A-10253430AA94}"/>
              </a:ext>
            </a:extLst>
          </p:cNvPr>
          <p:cNvSpPr>
            <a:spLocks noGrp="1"/>
          </p:cNvSpPr>
          <p:nvPr>
            <p:ph idx="1"/>
          </p:nvPr>
        </p:nvSpPr>
        <p:spPr>
          <a:xfrm>
            <a:off x="1218040" y="2146570"/>
            <a:ext cx="5118965" cy="3754499"/>
          </a:xfrm>
        </p:spPr>
        <p:txBody>
          <a:bodyPr>
            <a:normAutofit/>
          </a:bodyPr>
          <a:lstStyle/>
          <a:p>
            <a:pPr marL="0" indent="0" algn="just">
              <a:buNone/>
            </a:pPr>
            <a:r>
              <a:rPr lang="en-GB" b="0" i="0" u="none" strike="noStrike" dirty="0">
                <a:solidFill>
                  <a:srgbClr val="002060"/>
                </a:solidFill>
                <a:effectLst/>
                <a:latin typeface="Goudy Old Style" panose="02020502050305020303" pitchFamily="18" charset="77"/>
              </a:rPr>
              <a:t>India is home to over a billion people, accommodating incredible cultural diversity between languages, geographic regions, religious traditions and social stratifications.</a:t>
            </a:r>
            <a:endParaRPr lang="en-US" dirty="0">
              <a:solidFill>
                <a:srgbClr val="002060"/>
              </a:solidFill>
              <a:latin typeface="Goudy Old Style" panose="02020502050305020303" pitchFamily="18" charset="77"/>
            </a:endParaRPr>
          </a:p>
        </p:txBody>
      </p:sp>
      <p:pic>
        <p:nvPicPr>
          <p:cNvPr id="6" name="Picture 5" descr="A piece of paper with writing on it&#10;&#10;Description automatically generated with medium confidence">
            <a:extLst>
              <a:ext uri="{FF2B5EF4-FFF2-40B4-BE49-F238E27FC236}">
                <a16:creationId xmlns:a16="http://schemas.microsoft.com/office/drawing/2014/main" id="{57F85F03-8BAA-5CA7-D69F-F9A8DCA6CEC5}"/>
              </a:ext>
            </a:extLst>
          </p:cNvPr>
          <p:cNvPicPr>
            <a:picLocks noChangeAspect="1"/>
          </p:cNvPicPr>
          <p:nvPr/>
        </p:nvPicPr>
        <p:blipFill rotWithShape="1">
          <a:blip r:embed="rId2"/>
          <a:srcRect r="1" b="3468"/>
          <a:stretch/>
        </p:blipFill>
        <p:spPr>
          <a:xfrm>
            <a:off x="7467600" y="10"/>
            <a:ext cx="4724400" cy="6857988"/>
          </a:xfrm>
          <a:prstGeom prst="rect">
            <a:avLst/>
          </a:prstGeom>
        </p:spPr>
      </p:pic>
    </p:spTree>
    <p:extLst>
      <p:ext uri="{BB962C8B-B14F-4D97-AF65-F5344CB8AC3E}">
        <p14:creationId xmlns:p14="http://schemas.microsoft.com/office/powerpoint/2010/main" val="387153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whiteboard&#10;&#10;Description automatically generated">
            <a:extLst>
              <a:ext uri="{FF2B5EF4-FFF2-40B4-BE49-F238E27FC236}">
                <a16:creationId xmlns:a16="http://schemas.microsoft.com/office/drawing/2014/main" id="{EA40F39A-A173-5A7E-462C-52FC1813FA3C}"/>
              </a:ext>
            </a:extLst>
          </p:cNvPr>
          <p:cNvPicPr>
            <a:picLocks noGrp="1" noChangeAspect="1"/>
          </p:cNvPicPr>
          <p:nvPr>
            <p:ph idx="1"/>
          </p:nvPr>
        </p:nvPicPr>
        <p:blipFill rotWithShape="1">
          <a:blip r:embed="rId2"/>
          <a:srcRect t="12385"/>
          <a:stretch/>
        </p:blipFill>
        <p:spPr>
          <a:xfrm>
            <a:off x="5986465" y="126004"/>
            <a:ext cx="5018692" cy="6605992"/>
          </a:xfrm>
        </p:spPr>
      </p:pic>
      <p:sp>
        <p:nvSpPr>
          <p:cNvPr id="6" name="TextBox 5">
            <a:extLst>
              <a:ext uri="{FF2B5EF4-FFF2-40B4-BE49-F238E27FC236}">
                <a16:creationId xmlns:a16="http://schemas.microsoft.com/office/drawing/2014/main" id="{DE88C9EC-6CD8-FD61-A596-189B164D3A48}"/>
              </a:ext>
            </a:extLst>
          </p:cNvPr>
          <p:cNvSpPr txBox="1"/>
          <p:nvPr/>
        </p:nvSpPr>
        <p:spPr>
          <a:xfrm>
            <a:off x="428625" y="2100263"/>
            <a:ext cx="5018692" cy="3139321"/>
          </a:xfrm>
          <a:prstGeom prst="rect">
            <a:avLst/>
          </a:prstGeom>
          <a:noFill/>
        </p:spPr>
        <p:txBody>
          <a:bodyPr wrap="square" rtlCol="0">
            <a:spAutoFit/>
          </a:bodyPr>
          <a:lstStyle/>
          <a:p>
            <a:pPr algn="just"/>
            <a:r>
              <a:rPr lang="en-GB" sz="2000" b="1" u="sng" dirty="0">
                <a:solidFill>
                  <a:srgbClr val="002060"/>
                </a:solidFill>
                <a:effectLst/>
                <a:latin typeface="Goudy Old Style" panose="02020502050305020303" pitchFamily="18" charset="77"/>
              </a:rPr>
              <a:t>Indo-Aryan ethnicities</a:t>
            </a:r>
            <a:r>
              <a:rPr lang="en-GB" sz="2000" dirty="0">
                <a:solidFill>
                  <a:srgbClr val="002060"/>
                </a:solidFill>
                <a:effectLst/>
                <a:latin typeface="Goudy Old Style" panose="02020502050305020303" pitchFamily="18" charset="77"/>
              </a:rPr>
              <a:t> live in the northern half of the country. Indo-Aryan languages commonly spoken include Hindi, Gujarati, Bengali.</a:t>
            </a:r>
            <a:endParaRPr lang="uk-UA" sz="2000" dirty="0">
              <a:solidFill>
                <a:srgbClr val="002060"/>
              </a:solidFill>
              <a:effectLst/>
              <a:latin typeface="Helvetica Neue" panose="02000503000000020004" pitchFamily="2" charset="0"/>
            </a:endParaRPr>
          </a:p>
          <a:p>
            <a:pPr algn="just"/>
            <a:endParaRPr lang="en-GB" sz="2000" dirty="0">
              <a:solidFill>
                <a:srgbClr val="002060"/>
              </a:solidFill>
              <a:effectLst/>
              <a:latin typeface="Goudy Old Style" panose="02020502050305020303" pitchFamily="18" charset="77"/>
            </a:endParaRPr>
          </a:p>
          <a:p>
            <a:pPr algn="just"/>
            <a:r>
              <a:rPr lang="en-GB" sz="2000" dirty="0">
                <a:solidFill>
                  <a:srgbClr val="002060"/>
                </a:solidFill>
                <a:effectLst/>
                <a:latin typeface="Goudy Old Style" panose="02020502050305020303" pitchFamily="18" charset="77"/>
              </a:rPr>
              <a:t>Meanwhile, people belonging to </a:t>
            </a:r>
            <a:r>
              <a:rPr lang="en-GB" sz="2000" b="1" u="sng" dirty="0">
                <a:solidFill>
                  <a:srgbClr val="002060"/>
                </a:solidFill>
                <a:effectLst/>
                <a:latin typeface="Goudy Old Style" panose="02020502050305020303" pitchFamily="18" charset="77"/>
              </a:rPr>
              <a:t>Dravidian ethnicities</a:t>
            </a:r>
            <a:r>
              <a:rPr lang="en-GB" sz="2000" dirty="0">
                <a:solidFill>
                  <a:srgbClr val="002060"/>
                </a:solidFill>
                <a:effectLst/>
                <a:latin typeface="Goudy Old Style" panose="02020502050305020303" pitchFamily="18" charset="77"/>
              </a:rPr>
              <a:t> generally live in the southern half of the country. Dravidian languages commonly spoken include Tamil, Kannada, Telugu and Malayalam. </a:t>
            </a:r>
          </a:p>
          <a:p>
            <a:endParaRPr lang="en-US" dirty="0"/>
          </a:p>
        </p:txBody>
      </p:sp>
    </p:spTree>
    <p:extLst>
      <p:ext uri="{BB962C8B-B14F-4D97-AF65-F5344CB8AC3E}">
        <p14:creationId xmlns:p14="http://schemas.microsoft.com/office/powerpoint/2010/main" val="3969776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BA94C8-9E56-0ACD-6D70-1FC96EF368BC}"/>
              </a:ext>
            </a:extLst>
          </p:cNvPr>
          <p:cNvSpPr/>
          <p:nvPr/>
        </p:nvSpPr>
        <p:spPr>
          <a:xfrm rot="16200000">
            <a:off x="9582912" y="-1219200"/>
            <a:ext cx="829056" cy="390144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fire&#10;&#10;Description automatically generated with low confidence">
            <a:extLst>
              <a:ext uri="{FF2B5EF4-FFF2-40B4-BE49-F238E27FC236}">
                <a16:creationId xmlns:a16="http://schemas.microsoft.com/office/drawing/2014/main" id="{365A7480-C610-958D-BB2D-737FA5878F58}"/>
              </a:ext>
            </a:extLst>
          </p:cNvPr>
          <p:cNvPicPr>
            <a:picLocks noChangeAspect="1"/>
          </p:cNvPicPr>
          <p:nvPr/>
        </p:nvPicPr>
        <p:blipFill>
          <a:blip r:embed="rId3"/>
          <a:stretch>
            <a:fillRect/>
          </a:stretch>
        </p:blipFill>
        <p:spPr>
          <a:xfrm>
            <a:off x="696060" y="186266"/>
            <a:ext cx="4329417" cy="6485467"/>
          </a:xfrm>
          <a:prstGeom prst="rect">
            <a:avLst/>
          </a:prstGeom>
          <a:ln w="66675">
            <a:solidFill>
              <a:srgbClr val="002060">
                <a:alpha val="63389"/>
              </a:srgbClr>
            </a:solidFill>
          </a:ln>
          <a:effectLst>
            <a:glow>
              <a:schemeClr val="bg1"/>
            </a:glow>
            <a:outerShdw blurRad="50800" dist="50800" dir="5400000" sx="1000" sy="1000" algn="ctr" rotWithShape="0">
              <a:srgbClr val="000000"/>
            </a:outerShdw>
            <a:reflection endPos="0" dist="50800" dir="5400000" sy="-100000" algn="bl" rotWithShape="0"/>
          </a:effectLst>
        </p:spPr>
      </p:pic>
      <p:sp>
        <p:nvSpPr>
          <p:cNvPr id="2" name="Title 1">
            <a:extLst>
              <a:ext uri="{FF2B5EF4-FFF2-40B4-BE49-F238E27FC236}">
                <a16:creationId xmlns:a16="http://schemas.microsoft.com/office/drawing/2014/main" id="{0D79AE3F-237D-C860-18CE-9E5016DABD89}"/>
              </a:ext>
            </a:extLst>
          </p:cNvPr>
          <p:cNvSpPr>
            <a:spLocks noGrp="1"/>
          </p:cNvSpPr>
          <p:nvPr>
            <p:ph type="title"/>
          </p:nvPr>
        </p:nvSpPr>
        <p:spPr>
          <a:xfrm>
            <a:off x="5437632" y="316992"/>
            <a:ext cx="9486900" cy="683090"/>
          </a:xfrm>
        </p:spPr>
        <p:txBody>
          <a:bodyPr/>
          <a:lstStyle/>
          <a:p>
            <a:r>
              <a:rPr lang="en-US" b="1" dirty="0">
                <a:solidFill>
                  <a:srgbClr val="002060"/>
                </a:solidFill>
                <a:highlight>
                  <a:srgbClr val="C0C0C0"/>
                </a:highlight>
              </a:rPr>
              <a:t>RELIGIOUS Kaleidoscope</a:t>
            </a:r>
          </a:p>
        </p:txBody>
      </p:sp>
      <p:sp>
        <p:nvSpPr>
          <p:cNvPr id="3" name="Content Placeholder 2">
            <a:extLst>
              <a:ext uri="{FF2B5EF4-FFF2-40B4-BE49-F238E27FC236}">
                <a16:creationId xmlns:a16="http://schemas.microsoft.com/office/drawing/2014/main" id="{BFC835A2-9210-6A65-23C1-A16058AB5D18}"/>
              </a:ext>
            </a:extLst>
          </p:cNvPr>
          <p:cNvSpPr>
            <a:spLocks noGrp="1"/>
          </p:cNvSpPr>
          <p:nvPr>
            <p:ph idx="1"/>
          </p:nvPr>
        </p:nvSpPr>
        <p:spPr>
          <a:xfrm>
            <a:off x="5437632" y="2363831"/>
            <a:ext cx="6595872" cy="3110377"/>
          </a:xfrm>
          <a:noFill/>
          <a:ln w="41275">
            <a:solidFill>
              <a:schemeClr val="bg1">
                <a:lumMod val="50000"/>
              </a:schemeClr>
            </a:solidFill>
          </a:ln>
        </p:spPr>
        <p:txBody>
          <a:bodyPr>
            <a:normAutofit/>
          </a:bodyPr>
          <a:lstStyle/>
          <a:p>
            <a:r>
              <a:rPr lang="en-GB" sz="1800" dirty="0">
                <a:solidFill>
                  <a:srgbClr val="002060"/>
                </a:solidFill>
                <a:latin typeface="Goudy Old Style" panose="02020502050305020303" pitchFamily="18" charset="77"/>
                <a:cs typeface="Times New Roman" panose="02020603050405020304" pitchFamily="18" charset="0"/>
              </a:rPr>
              <a:t>Religion has historically influenced Indian society  on a political, cultural and economic level. </a:t>
            </a:r>
          </a:p>
          <a:p>
            <a:r>
              <a:rPr lang="en-GB" sz="1800" dirty="0">
                <a:solidFill>
                  <a:srgbClr val="002060"/>
                </a:solidFill>
                <a:latin typeface="Goudy Old Style" panose="02020502050305020303" pitchFamily="18" charset="77"/>
                <a:cs typeface="Times New Roman" panose="02020603050405020304" pitchFamily="18" charset="0"/>
              </a:rPr>
              <a:t>There is a sense of pride associated with the country’s rich religious history as the traditions of Hinduism, Buddhism,  Sikhism and Jainism all emerged out of India</a:t>
            </a:r>
          </a:p>
          <a:p>
            <a:r>
              <a:rPr lang="en-GB" sz="1800" dirty="0">
                <a:solidFill>
                  <a:srgbClr val="002060"/>
                </a:solidFill>
                <a:effectLst/>
                <a:latin typeface="Goudy Old Style" panose="02020502050305020303" pitchFamily="18" charset="77"/>
                <a:ea typeface="Calibri" panose="020F0502020204030204" pitchFamily="34" charset="0"/>
                <a:cs typeface="Times New Roman" panose="02020603050405020304" pitchFamily="18" charset="0"/>
              </a:rPr>
              <a:t>83 percent of India's population is classified as Hindu, a total of perhaps 700 million Hindus. </a:t>
            </a:r>
          </a:p>
          <a:p>
            <a:r>
              <a:rPr lang="en-GB" sz="1800" dirty="0">
                <a:solidFill>
                  <a:srgbClr val="002060"/>
                </a:solidFill>
                <a:effectLst/>
                <a:latin typeface="Goudy Old Style" panose="02020502050305020303" pitchFamily="18" charset="77"/>
                <a:ea typeface="Calibri" panose="020F0502020204030204" pitchFamily="34" charset="0"/>
                <a:cs typeface="Times New Roman" panose="02020603050405020304" pitchFamily="18" charset="0"/>
              </a:rPr>
              <a:t>This anthology reflects the dominance of Hinduism among the religions of India</a:t>
            </a:r>
            <a:r>
              <a:rPr lang="en-GB" sz="1800" dirty="0">
                <a:solidFill>
                  <a:srgbClr val="002060"/>
                </a:solidFill>
                <a:latin typeface="Goudy Old Style" panose="02020502050305020303" pitchFamily="18" charset="77"/>
                <a:ea typeface="Calibri" panose="020F0502020204030204" pitchFamily="34" charset="0"/>
                <a:cs typeface="Times New Roman" panose="02020603050405020304" pitchFamily="18" charset="0"/>
              </a:rPr>
              <a:t>.</a:t>
            </a:r>
            <a:endParaRPr lang="en-US" dirty="0">
              <a:solidFill>
                <a:srgbClr val="002060"/>
              </a:solidFill>
              <a:latin typeface="Goudy Old Style" panose="02020502050305020303" pitchFamily="18" charset="77"/>
            </a:endParaRPr>
          </a:p>
        </p:txBody>
      </p:sp>
    </p:spTree>
    <p:extLst>
      <p:ext uri="{BB962C8B-B14F-4D97-AF65-F5344CB8AC3E}">
        <p14:creationId xmlns:p14="http://schemas.microsoft.com/office/powerpoint/2010/main" val="1177891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lack, dark&#10;&#10;Description automatically generated">
            <a:extLst>
              <a:ext uri="{FF2B5EF4-FFF2-40B4-BE49-F238E27FC236}">
                <a16:creationId xmlns:a16="http://schemas.microsoft.com/office/drawing/2014/main" id="{05782921-4BA9-FF2F-A552-05910308B803}"/>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saturation sat="131000"/>
                    </a14:imgEffect>
                  </a14:imgLayer>
                </a14:imgProps>
              </a:ext>
            </a:extLst>
          </a:blip>
          <a:srcRect b="3331"/>
          <a:stretch/>
        </p:blipFill>
        <p:spPr>
          <a:xfrm>
            <a:off x="4740275" y="1463145"/>
            <a:ext cx="2711449" cy="3931709"/>
          </a:xfrm>
          <a:gradFill>
            <a:gsLst>
              <a:gs pos="10000">
                <a:schemeClr val="accent1">
                  <a:alpha val="10000"/>
                  <a:lumMod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bg1">
                <a:lumMod val="50000"/>
                <a:alpha val="43000"/>
              </a:schemeClr>
            </a:solidFill>
          </a:ln>
        </p:spPr>
      </p:pic>
      <p:sp>
        <p:nvSpPr>
          <p:cNvPr id="2" name="Title 1">
            <a:extLst>
              <a:ext uri="{FF2B5EF4-FFF2-40B4-BE49-F238E27FC236}">
                <a16:creationId xmlns:a16="http://schemas.microsoft.com/office/drawing/2014/main" id="{B1968F41-6C9D-CCFB-C8E5-EA7A8275CD11}"/>
              </a:ext>
            </a:extLst>
          </p:cNvPr>
          <p:cNvSpPr>
            <a:spLocks noGrp="1"/>
          </p:cNvSpPr>
          <p:nvPr>
            <p:ph type="title"/>
          </p:nvPr>
        </p:nvSpPr>
        <p:spPr>
          <a:xfrm>
            <a:off x="4837176" y="2955036"/>
            <a:ext cx="2785872" cy="704088"/>
          </a:xfrm>
        </p:spPr>
        <p:txBody>
          <a:bodyPr/>
          <a:lstStyle/>
          <a:p>
            <a:r>
              <a:rPr lang="en-US" b="1" dirty="0">
                <a:solidFill>
                  <a:schemeClr val="bg1"/>
                </a:solidFill>
              </a:rPr>
              <a:t>Hinduism</a:t>
            </a:r>
          </a:p>
        </p:txBody>
      </p:sp>
      <p:sp>
        <p:nvSpPr>
          <p:cNvPr id="6" name="TextBox 5">
            <a:extLst>
              <a:ext uri="{FF2B5EF4-FFF2-40B4-BE49-F238E27FC236}">
                <a16:creationId xmlns:a16="http://schemas.microsoft.com/office/drawing/2014/main" id="{43952F57-9011-FF6B-B07A-70EEE19FDE7E}"/>
              </a:ext>
            </a:extLst>
          </p:cNvPr>
          <p:cNvSpPr txBox="1"/>
          <p:nvPr/>
        </p:nvSpPr>
        <p:spPr>
          <a:xfrm>
            <a:off x="1085088" y="914400"/>
            <a:ext cx="1844864" cy="400110"/>
          </a:xfrm>
          <a:prstGeom prst="rect">
            <a:avLst/>
          </a:prstGeom>
          <a:noFill/>
          <a:ln>
            <a:solidFill>
              <a:schemeClr val="bg1">
                <a:lumMod val="50000"/>
                <a:alpha val="61000"/>
              </a:schemeClr>
            </a:solidFill>
          </a:ln>
        </p:spPr>
        <p:txBody>
          <a:bodyPr wrap="none" rtlCol="0">
            <a:spAutoFit/>
          </a:bodyPr>
          <a:lstStyle/>
          <a:p>
            <a:r>
              <a:rPr lang="en-US" sz="2000" dirty="0">
                <a:solidFill>
                  <a:srgbClr val="002060"/>
                </a:solidFill>
                <a:latin typeface="Goudy Old Style" panose="02020502050305020303" pitchFamily="18" charset="77"/>
              </a:rPr>
              <a:t>CENTRALISTS</a:t>
            </a:r>
          </a:p>
        </p:txBody>
      </p:sp>
      <p:sp>
        <p:nvSpPr>
          <p:cNvPr id="8" name="TextBox 7">
            <a:extLst>
              <a:ext uri="{FF2B5EF4-FFF2-40B4-BE49-F238E27FC236}">
                <a16:creationId xmlns:a16="http://schemas.microsoft.com/office/drawing/2014/main" id="{D7DF9CC9-5BA6-6DD4-426E-5AE8A57B88DE}"/>
              </a:ext>
            </a:extLst>
          </p:cNvPr>
          <p:cNvSpPr txBox="1"/>
          <p:nvPr/>
        </p:nvSpPr>
        <p:spPr>
          <a:xfrm>
            <a:off x="8979408" y="914400"/>
            <a:ext cx="1635641" cy="400110"/>
          </a:xfrm>
          <a:prstGeom prst="rect">
            <a:avLst/>
          </a:prstGeom>
          <a:noFill/>
          <a:ln>
            <a:solidFill>
              <a:schemeClr val="bg1">
                <a:lumMod val="50000"/>
                <a:alpha val="60658"/>
              </a:schemeClr>
            </a:solidFill>
          </a:ln>
        </p:spPr>
        <p:txBody>
          <a:bodyPr wrap="none" rtlCol="0">
            <a:spAutoFit/>
          </a:bodyPr>
          <a:lstStyle/>
          <a:p>
            <a:r>
              <a:rPr lang="en-US" sz="2000" dirty="0">
                <a:solidFill>
                  <a:srgbClr val="002060"/>
                </a:solidFill>
                <a:latin typeface="Goudy Old Style" panose="02020502050305020303" pitchFamily="18" charset="77"/>
              </a:rPr>
              <a:t>PLURALISTS</a:t>
            </a:r>
          </a:p>
        </p:txBody>
      </p:sp>
      <p:sp>
        <p:nvSpPr>
          <p:cNvPr id="10" name="TextBox 9">
            <a:extLst>
              <a:ext uri="{FF2B5EF4-FFF2-40B4-BE49-F238E27FC236}">
                <a16:creationId xmlns:a16="http://schemas.microsoft.com/office/drawing/2014/main" id="{E2236B84-65B6-17D8-BA22-51E46ECC80C3}"/>
              </a:ext>
            </a:extLst>
          </p:cNvPr>
          <p:cNvSpPr txBox="1"/>
          <p:nvPr/>
        </p:nvSpPr>
        <p:spPr>
          <a:xfrm>
            <a:off x="7719949" y="1706880"/>
            <a:ext cx="4267201" cy="4801314"/>
          </a:xfrm>
          <a:prstGeom prst="rect">
            <a:avLst/>
          </a:prstGeom>
          <a:noFill/>
        </p:spPr>
        <p:txBody>
          <a:bodyPr wrap="square" rtlCol="0">
            <a:spAutoFit/>
          </a:bodyPr>
          <a:lstStyle/>
          <a:p>
            <a:pPr algn="just"/>
            <a:r>
              <a:rPr lang="en-US" dirty="0">
                <a:solidFill>
                  <a:schemeClr val="bg1">
                    <a:lumMod val="50000"/>
                  </a:schemeClr>
                </a:solidFill>
                <a:latin typeface="Goudy Old Style" panose="02020502050305020303" pitchFamily="18" charset="77"/>
              </a:rPr>
              <a:t>Main point: a decentralized variety of beliefs and customs that are all accepted and assimilated into Hinduism as a whole.</a:t>
            </a:r>
          </a:p>
          <a:p>
            <a:pPr algn="just"/>
            <a:r>
              <a:rPr lang="en-US" dirty="0">
                <a:solidFill>
                  <a:schemeClr val="bg1">
                    <a:lumMod val="50000"/>
                  </a:schemeClr>
                </a:solidFill>
                <a:latin typeface="Goudy Old Style" panose="02020502050305020303" pitchFamily="18" charset="77"/>
              </a:rPr>
              <a:t>J. A. B. van </a:t>
            </a:r>
            <a:r>
              <a:rPr lang="en-US" dirty="0" err="1">
                <a:solidFill>
                  <a:schemeClr val="bg1">
                    <a:lumMod val="50000"/>
                  </a:schemeClr>
                </a:solidFill>
                <a:latin typeface="Goudy Old Style" panose="02020502050305020303" pitchFamily="18" charset="77"/>
              </a:rPr>
              <a:t>Buitenen</a:t>
            </a:r>
            <a:r>
              <a:rPr lang="en-US" dirty="0">
                <a:solidFill>
                  <a:schemeClr val="bg1">
                    <a:lumMod val="50000"/>
                  </a:schemeClr>
                </a:solidFill>
                <a:latin typeface="Goudy Old Style" panose="02020502050305020303" pitchFamily="18" charset="77"/>
              </a:rPr>
              <a:t> in the 1986 Encyclopedia Britannica:</a:t>
            </a:r>
          </a:p>
          <a:p>
            <a:pPr algn="just"/>
            <a:endParaRPr lang="en-US" dirty="0">
              <a:solidFill>
                <a:schemeClr val="bg1">
                  <a:lumMod val="50000"/>
                </a:schemeClr>
              </a:solidFill>
              <a:latin typeface="Goudy Old Style" panose="02020502050305020303" pitchFamily="18" charset="77"/>
            </a:endParaRPr>
          </a:p>
          <a:p>
            <a:pPr algn="just"/>
            <a:endParaRPr lang="en-US" dirty="0">
              <a:solidFill>
                <a:schemeClr val="bg1">
                  <a:lumMod val="50000"/>
                </a:schemeClr>
              </a:solidFill>
              <a:latin typeface="Goudy Old Style" panose="02020502050305020303" pitchFamily="18" charset="77"/>
            </a:endParaRPr>
          </a:p>
          <a:p>
            <a:pPr algn="just"/>
            <a:r>
              <a:rPr lang="en-US" dirty="0">
                <a:solidFill>
                  <a:schemeClr val="bg1">
                    <a:lumMod val="50000"/>
                  </a:schemeClr>
                </a:solidFill>
                <a:latin typeface="Goudy Old Style" panose="02020502050305020303" pitchFamily="18" charset="77"/>
              </a:rPr>
              <a:t>“In principle, Hinduism incorporates all forms of belief and worship without necessitating the selection or elimination of any. The Hindu is inclined to revere the divinity in every manifestation, whatever it may be, and is doctrinally tolerant. . .. Hinduism is, then, both a civilization and a conglomeration of religions, with neither a beginning, a founder, nor a central authority, hierarchy, or organization”.</a:t>
            </a:r>
          </a:p>
        </p:txBody>
      </p:sp>
      <p:sp>
        <p:nvSpPr>
          <p:cNvPr id="11" name="TextBox 10">
            <a:extLst>
              <a:ext uri="{FF2B5EF4-FFF2-40B4-BE49-F238E27FC236}">
                <a16:creationId xmlns:a16="http://schemas.microsoft.com/office/drawing/2014/main" id="{D331C8FF-77BB-7C66-8FB4-9D1D1193A4A9}"/>
              </a:ext>
            </a:extLst>
          </p:cNvPr>
          <p:cNvSpPr txBox="1"/>
          <p:nvPr/>
        </p:nvSpPr>
        <p:spPr>
          <a:xfrm>
            <a:off x="204850" y="1706880"/>
            <a:ext cx="4267201" cy="2862322"/>
          </a:xfrm>
          <a:prstGeom prst="rect">
            <a:avLst/>
          </a:prstGeom>
          <a:noFill/>
        </p:spPr>
        <p:txBody>
          <a:bodyPr wrap="square" rtlCol="0">
            <a:spAutoFit/>
          </a:bodyPr>
          <a:lstStyle/>
          <a:p>
            <a:pPr algn="just"/>
            <a:r>
              <a:rPr lang="en-GB" b="0" i="0" u="none" strike="noStrike" dirty="0">
                <a:solidFill>
                  <a:schemeClr val="bg1">
                    <a:lumMod val="50000"/>
                  </a:schemeClr>
                </a:solidFill>
                <a:effectLst/>
                <a:latin typeface="Goudy Old Style" panose="02020502050305020303" pitchFamily="18" charset="77"/>
              </a:rPr>
              <a:t>Centralists identify a single, pan-Indian, more or less hegemonic, orthodox tradition, transmitted primarily in Sanskrit language, chiefly by members of the </a:t>
            </a:r>
            <a:r>
              <a:rPr lang="en-GB" b="0" i="0" u="none" strike="noStrike" dirty="0" err="1">
                <a:solidFill>
                  <a:schemeClr val="bg1">
                    <a:lumMod val="50000"/>
                  </a:schemeClr>
                </a:solidFill>
                <a:effectLst/>
                <a:latin typeface="Goudy Old Style" panose="02020502050305020303" pitchFamily="18" charset="77"/>
              </a:rPr>
              <a:t>brahmanic</a:t>
            </a:r>
            <a:r>
              <a:rPr lang="en-GB" b="0" i="0" u="none" strike="noStrike" dirty="0">
                <a:solidFill>
                  <a:schemeClr val="bg1">
                    <a:lumMod val="50000"/>
                  </a:schemeClr>
                </a:solidFill>
                <a:effectLst/>
                <a:latin typeface="Goudy Old Style" panose="02020502050305020303" pitchFamily="18" charset="77"/>
              </a:rPr>
              <a:t> class. </a:t>
            </a:r>
          </a:p>
          <a:p>
            <a:pPr algn="just"/>
            <a:endParaRPr lang="en-GB" dirty="0">
              <a:solidFill>
                <a:schemeClr val="bg1">
                  <a:lumMod val="50000"/>
                </a:schemeClr>
              </a:solidFill>
              <a:latin typeface="Goudy Old Style" panose="02020502050305020303" pitchFamily="18" charset="77"/>
            </a:endParaRPr>
          </a:p>
          <a:p>
            <a:pPr algn="just"/>
            <a:r>
              <a:rPr lang="en-GB" b="0" i="0" u="none" strike="noStrike" dirty="0">
                <a:solidFill>
                  <a:schemeClr val="bg1">
                    <a:lumMod val="50000"/>
                  </a:schemeClr>
                </a:solidFill>
                <a:effectLst/>
                <a:latin typeface="Goudy Old Style" panose="02020502050305020303" pitchFamily="18" charset="77"/>
              </a:rPr>
              <a:t>The tradition </a:t>
            </a:r>
            <a:r>
              <a:rPr lang="en-GB" b="0" i="0" u="none" strike="noStrike" dirty="0" err="1">
                <a:solidFill>
                  <a:schemeClr val="bg1">
                    <a:lumMod val="50000"/>
                  </a:schemeClr>
                </a:solidFill>
                <a:effectLst/>
                <a:latin typeface="Goudy Old Style" panose="02020502050305020303" pitchFamily="18" charset="77"/>
              </a:rPr>
              <a:t>centers</a:t>
            </a:r>
            <a:r>
              <a:rPr lang="en-GB" b="0" i="0" u="none" strike="noStrike" dirty="0">
                <a:solidFill>
                  <a:schemeClr val="bg1">
                    <a:lumMod val="50000"/>
                  </a:schemeClr>
                </a:solidFill>
                <a:effectLst/>
                <a:latin typeface="Goudy Old Style" panose="02020502050305020303" pitchFamily="18" charset="77"/>
              </a:rPr>
              <a:t> around a Vedic lineage of texts, in which are included not only the Vedas themselves, but also the </a:t>
            </a:r>
            <a:r>
              <a:rPr lang="en-GB" b="0" i="0" u="none" strike="noStrike" dirty="0" err="1">
                <a:solidFill>
                  <a:schemeClr val="bg1">
                    <a:lumMod val="50000"/>
                  </a:schemeClr>
                </a:solidFill>
                <a:effectLst/>
                <a:latin typeface="Goudy Old Style" panose="02020502050305020303" pitchFamily="18" charset="77"/>
              </a:rPr>
              <a:t>Mimamsa</a:t>
            </a:r>
            <a:r>
              <a:rPr lang="en-GB" b="0" i="0" u="none" strike="noStrike" dirty="0">
                <a:solidFill>
                  <a:schemeClr val="bg1">
                    <a:lumMod val="50000"/>
                  </a:schemeClr>
                </a:solidFill>
                <a:effectLst/>
                <a:latin typeface="Goudy Old Style" panose="02020502050305020303" pitchFamily="18" charset="77"/>
              </a:rPr>
              <a:t>, </a:t>
            </a:r>
            <a:r>
              <a:rPr lang="en-GB" b="0" i="0" u="none" strike="noStrike" dirty="0" err="1">
                <a:solidFill>
                  <a:schemeClr val="bg1">
                    <a:lumMod val="50000"/>
                  </a:schemeClr>
                </a:solidFill>
                <a:effectLst/>
                <a:latin typeface="Goudy Old Style" panose="02020502050305020303" pitchFamily="18" charset="77"/>
              </a:rPr>
              <a:t>Dharmasastra</a:t>
            </a:r>
            <a:r>
              <a:rPr lang="en-GB" b="0" i="0" u="none" strike="noStrike" dirty="0">
                <a:solidFill>
                  <a:schemeClr val="bg1">
                    <a:lumMod val="50000"/>
                  </a:schemeClr>
                </a:solidFill>
                <a:effectLst/>
                <a:latin typeface="Goudy Old Style" panose="02020502050305020303" pitchFamily="18" charset="77"/>
              </a:rPr>
              <a:t>, and Vedanta corpuses of texts and teachings.</a:t>
            </a:r>
            <a:endParaRPr lang="en-US" dirty="0">
              <a:solidFill>
                <a:schemeClr val="bg1">
                  <a:lumMod val="50000"/>
                </a:schemeClr>
              </a:solidFill>
              <a:latin typeface="Goudy Old Style" panose="02020502050305020303" pitchFamily="18" charset="77"/>
            </a:endParaRPr>
          </a:p>
        </p:txBody>
      </p:sp>
    </p:spTree>
    <p:extLst>
      <p:ext uri="{BB962C8B-B14F-4D97-AF65-F5344CB8AC3E}">
        <p14:creationId xmlns:p14="http://schemas.microsoft.com/office/powerpoint/2010/main" val="2865017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text, indoor, person, laying&#10;&#10;Description automatically generated">
            <a:extLst>
              <a:ext uri="{FF2B5EF4-FFF2-40B4-BE49-F238E27FC236}">
                <a16:creationId xmlns:a16="http://schemas.microsoft.com/office/drawing/2014/main" id="{634A2ABF-98C2-96E9-127F-6F0BF299C328}"/>
              </a:ext>
            </a:extLst>
          </p:cNvPr>
          <p:cNvPicPr>
            <a:picLocks noChangeAspect="1"/>
          </p:cNvPicPr>
          <p:nvPr/>
        </p:nvPicPr>
        <p:blipFill>
          <a:blip r:embed="rId2"/>
          <a:stretch>
            <a:fillRect/>
          </a:stretch>
        </p:blipFill>
        <p:spPr>
          <a:xfrm>
            <a:off x="763899" y="1123527"/>
            <a:ext cx="2958584" cy="4604800"/>
          </a:xfrm>
          <a:prstGeom prst="rect">
            <a:avLst/>
          </a:prstGeom>
        </p:spPr>
      </p:pic>
      <p:cxnSp>
        <p:nvCxnSpPr>
          <p:cNvPr id="23" name="Straight Connector 22">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Content Placeholder 4" descr="Calendar&#10;&#10;Description automatically generated">
            <a:extLst>
              <a:ext uri="{FF2B5EF4-FFF2-40B4-BE49-F238E27FC236}">
                <a16:creationId xmlns:a16="http://schemas.microsoft.com/office/drawing/2014/main" id="{1206E998-A4F5-089B-2472-673129CAF4FA}"/>
              </a:ext>
            </a:extLst>
          </p:cNvPr>
          <p:cNvPicPr>
            <a:picLocks noChangeAspect="1"/>
          </p:cNvPicPr>
          <p:nvPr/>
        </p:nvPicPr>
        <p:blipFill rotWithShape="1">
          <a:blip r:embed="rId3"/>
          <a:srcRect b="50351"/>
          <a:stretch/>
        </p:blipFill>
        <p:spPr>
          <a:xfrm>
            <a:off x="4310676" y="2474027"/>
            <a:ext cx="3537345" cy="1903800"/>
          </a:xfrm>
          <a:prstGeom prst="rect">
            <a:avLst/>
          </a:prstGeom>
        </p:spPr>
      </p:pic>
      <p:cxnSp>
        <p:nvCxnSpPr>
          <p:cNvPr id="25" name="Straight Connector 24">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picture containing sky, outdoor, place of worship, temple&#10;&#10;Description automatically generated">
            <a:extLst>
              <a:ext uri="{FF2B5EF4-FFF2-40B4-BE49-F238E27FC236}">
                <a16:creationId xmlns:a16="http://schemas.microsoft.com/office/drawing/2014/main" id="{0E58D7E5-4869-81F6-E4BB-92C35D3C73AF}"/>
              </a:ext>
            </a:extLst>
          </p:cNvPr>
          <p:cNvPicPr>
            <a:picLocks noChangeAspect="1"/>
          </p:cNvPicPr>
          <p:nvPr/>
        </p:nvPicPr>
        <p:blipFill>
          <a:blip r:embed="rId4"/>
          <a:stretch>
            <a:fillRect/>
          </a:stretch>
        </p:blipFill>
        <p:spPr>
          <a:xfrm>
            <a:off x="8194096" y="1123528"/>
            <a:ext cx="3453600" cy="4604800"/>
          </a:xfrm>
          <a:prstGeom prst="rect">
            <a:avLst/>
          </a:prstGeom>
        </p:spPr>
      </p:pic>
    </p:spTree>
    <p:extLst>
      <p:ext uri="{BB962C8B-B14F-4D97-AF65-F5344CB8AC3E}">
        <p14:creationId xmlns:p14="http://schemas.microsoft.com/office/powerpoint/2010/main" val="295242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EE8294-4110-44EB-8577-6CA8DF797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C45E44A-48F0-452E-94AB-C02C0355C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0"/>
            <a:ext cx="74295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E1212-F131-DB88-050E-372799FFBA93}"/>
              </a:ext>
            </a:extLst>
          </p:cNvPr>
          <p:cNvSpPr>
            <a:spLocks noGrp="1"/>
          </p:cNvSpPr>
          <p:nvPr>
            <p:ph type="title"/>
          </p:nvPr>
        </p:nvSpPr>
        <p:spPr>
          <a:xfrm>
            <a:off x="4762500" y="942449"/>
            <a:ext cx="6096000" cy="936840"/>
          </a:xfrm>
        </p:spPr>
        <p:txBody>
          <a:bodyPr>
            <a:normAutofit/>
          </a:bodyPr>
          <a:lstStyle/>
          <a:p>
            <a:pPr algn="ctr"/>
            <a:r>
              <a:rPr lang="en-US" sz="2200" dirty="0">
                <a:solidFill>
                  <a:srgbClr val="002060"/>
                </a:solidFill>
              </a:rPr>
              <a:t>In Sanskrit, all action is considered a form of </a:t>
            </a:r>
            <a:r>
              <a:rPr lang="en-US" sz="2200" b="1" dirty="0">
                <a:solidFill>
                  <a:srgbClr val="002060"/>
                </a:solidFill>
              </a:rPr>
              <a:t>ritual.</a:t>
            </a:r>
          </a:p>
        </p:txBody>
      </p:sp>
      <p:pic>
        <p:nvPicPr>
          <p:cNvPr id="5" name="Picture 4">
            <a:extLst>
              <a:ext uri="{FF2B5EF4-FFF2-40B4-BE49-F238E27FC236}">
                <a16:creationId xmlns:a16="http://schemas.microsoft.com/office/drawing/2014/main" id="{2053CF7E-2354-5888-439D-194F97AA552C}"/>
              </a:ext>
            </a:extLst>
          </p:cNvPr>
          <p:cNvPicPr>
            <a:picLocks noChangeAspect="1"/>
          </p:cNvPicPr>
          <p:nvPr/>
        </p:nvPicPr>
        <p:blipFill rotWithShape="1">
          <a:blip r:embed="rId2"/>
          <a:srcRect l="20585" r="932"/>
          <a:stretch/>
        </p:blipFill>
        <p:spPr>
          <a:xfrm rot="10800000">
            <a:off x="-1" y="0"/>
            <a:ext cx="3429000" cy="6857990"/>
          </a:xfrm>
          <a:prstGeom prst="rect">
            <a:avLst/>
          </a:prstGeom>
        </p:spPr>
      </p:pic>
      <p:sp>
        <p:nvSpPr>
          <p:cNvPr id="3" name="Content Placeholder 2">
            <a:extLst>
              <a:ext uri="{FF2B5EF4-FFF2-40B4-BE49-F238E27FC236}">
                <a16:creationId xmlns:a16="http://schemas.microsoft.com/office/drawing/2014/main" id="{9986E4E8-6FFE-7419-4989-6A95DF49A150}"/>
              </a:ext>
            </a:extLst>
          </p:cNvPr>
          <p:cNvSpPr>
            <a:spLocks noGrp="1"/>
          </p:cNvSpPr>
          <p:nvPr>
            <p:ph idx="1"/>
          </p:nvPr>
        </p:nvSpPr>
        <p:spPr>
          <a:xfrm>
            <a:off x="4076701" y="2135938"/>
            <a:ext cx="7286243" cy="4036262"/>
          </a:xfrm>
        </p:spPr>
        <p:txBody>
          <a:bodyPr>
            <a:normAutofit/>
          </a:bodyPr>
          <a:lstStyle/>
          <a:p>
            <a:pPr algn="just">
              <a:lnSpc>
                <a:spcPct val="90000"/>
              </a:lnSpc>
            </a:pPr>
            <a:r>
              <a:rPr lang="en-US" sz="2000" dirty="0">
                <a:solidFill>
                  <a:schemeClr val="bg1">
                    <a:lumMod val="50000"/>
                  </a:schemeClr>
                </a:solidFill>
              </a:rPr>
              <a:t>In the Hindu the whole of human existence is considered a participation in the cosmic symphony. Life is a priesthood. </a:t>
            </a:r>
          </a:p>
          <a:p>
            <a:pPr algn="just">
              <a:lnSpc>
                <a:spcPct val="90000"/>
              </a:lnSpc>
            </a:pPr>
            <a:r>
              <a:rPr lang="en-US" sz="2000" dirty="0">
                <a:solidFill>
                  <a:schemeClr val="bg1">
                    <a:lumMod val="50000"/>
                  </a:schemeClr>
                </a:solidFill>
              </a:rPr>
              <a:t>All our gestures, all our deeds, bear consequences; hence they should be controlled to conform with the harmonic pattern of the universe.</a:t>
            </a:r>
          </a:p>
          <a:p>
            <a:pPr algn="just">
              <a:lnSpc>
                <a:spcPct val="90000"/>
              </a:lnSpc>
            </a:pPr>
            <a:r>
              <a:rPr lang="en-US" sz="2000" dirty="0">
                <a:solidFill>
                  <a:schemeClr val="bg1">
                    <a:lumMod val="50000"/>
                  </a:schemeClr>
                </a:solidFill>
              </a:rPr>
              <a:t>There is a ritual for bathing; there is a ritual for taking food; there is a ritual for love, for procreation. There are rituals to be performed at sunrise, midday, and sunset and all the crucial points in the cycle of seasons and </a:t>
            </a:r>
            <a:r>
              <a:rPr lang="en-US" sz="2000" dirty="0" err="1">
                <a:solidFill>
                  <a:schemeClr val="bg1">
                    <a:lumMod val="50000"/>
                  </a:schemeClr>
                </a:solidFill>
              </a:rPr>
              <a:t>vears</a:t>
            </a:r>
            <a:r>
              <a:rPr lang="en-US" sz="2000" dirty="0">
                <a:solidFill>
                  <a:schemeClr val="bg1">
                    <a:lumMod val="50000"/>
                  </a:schemeClr>
                </a:solidFill>
              </a:rPr>
              <a:t>.</a:t>
            </a:r>
          </a:p>
          <a:p>
            <a:pPr algn="just">
              <a:lnSpc>
                <a:spcPct val="90000"/>
              </a:lnSpc>
            </a:pPr>
            <a:r>
              <a:rPr lang="en-US" sz="2000" dirty="0">
                <a:solidFill>
                  <a:schemeClr val="bg1">
                    <a:lumMod val="50000"/>
                  </a:schemeClr>
                </a:solidFill>
              </a:rPr>
              <a:t>There is a ritual for breathing, a ritual for dressing, a ritual for study. There is a fire ritual, a ritual for each change of status, and rituals for all the important events of life.</a:t>
            </a:r>
          </a:p>
        </p:txBody>
      </p:sp>
    </p:spTree>
    <p:extLst>
      <p:ext uri="{BB962C8B-B14F-4D97-AF65-F5344CB8AC3E}">
        <p14:creationId xmlns:p14="http://schemas.microsoft.com/office/powerpoint/2010/main" val="2807469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46CC04-2A14-4599-8B94-8305E093B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E10A1-06CD-408E-B579-BBDC76466A2E}"/>
              </a:ext>
            </a:extLst>
          </p:cNvPr>
          <p:cNvSpPr>
            <a:spLocks noGrp="1"/>
          </p:cNvSpPr>
          <p:nvPr>
            <p:ph type="title"/>
          </p:nvPr>
        </p:nvSpPr>
        <p:spPr>
          <a:xfrm>
            <a:off x="698528" y="541606"/>
            <a:ext cx="5410200" cy="1001150"/>
          </a:xfrm>
        </p:spPr>
        <p:txBody>
          <a:bodyPr>
            <a:normAutofit/>
          </a:bodyPr>
          <a:lstStyle/>
          <a:p>
            <a:pPr algn="ctr"/>
            <a:r>
              <a:rPr lang="en-US" b="1" err="1"/>
              <a:t>Karva</a:t>
            </a:r>
            <a:r>
              <a:rPr lang="en-US" b="1"/>
              <a:t> Chauth</a:t>
            </a:r>
          </a:p>
        </p:txBody>
      </p:sp>
      <p:sp>
        <p:nvSpPr>
          <p:cNvPr id="3" name="Content Placeholder 2">
            <a:extLst>
              <a:ext uri="{FF2B5EF4-FFF2-40B4-BE49-F238E27FC236}">
                <a16:creationId xmlns:a16="http://schemas.microsoft.com/office/drawing/2014/main" id="{2CD27A56-7818-BBF7-E3C6-EF0EC376A769}"/>
              </a:ext>
            </a:extLst>
          </p:cNvPr>
          <p:cNvSpPr>
            <a:spLocks noGrp="1"/>
          </p:cNvSpPr>
          <p:nvPr>
            <p:ph idx="1"/>
          </p:nvPr>
        </p:nvSpPr>
        <p:spPr>
          <a:xfrm>
            <a:off x="685801" y="1814732"/>
            <a:ext cx="5426843" cy="4501662"/>
          </a:xfrm>
        </p:spPr>
        <p:txBody>
          <a:bodyPr>
            <a:normAutofit/>
          </a:bodyPr>
          <a:lstStyle/>
          <a:p>
            <a:r>
              <a:rPr lang="en-GB" b="0" i="0" u="none" strike="noStrike" dirty="0">
                <a:effectLst/>
                <a:latin typeface="Goudy Old Style" panose="02020502050305020303" pitchFamily="18" charset="77"/>
              </a:rPr>
              <a:t>It is a one-day festival celebrated annually by married Hindu women in which they observe a fast from sunrise to moonrise and pray for the well-being and longevity of their husbands. The festival is also observed by unmarried women who pray in the hope of securing a desired life partner.</a:t>
            </a:r>
            <a:endParaRPr lang="en-US" dirty="0">
              <a:latin typeface="Goudy Old Style" panose="02020502050305020303" pitchFamily="18" charset="77"/>
            </a:endParaRPr>
          </a:p>
        </p:txBody>
      </p:sp>
      <p:sp>
        <p:nvSpPr>
          <p:cNvPr id="11" name="Rectangle 1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0b4a4312f8c21ea4c7265b6e1ce4b504">
            <a:hlinkClick r:id="" action="ppaction://media"/>
            <a:extLst>
              <a:ext uri="{FF2B5EF4-FFF2-40B4-BE49-F238E27FC236}">
                <a16:creationId xmlns:a16="http://schemas.microsoft.com/office/drawing/2014/main" id="{42BC11C8-4E19-2C6C-3D30-2138F19E759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046664" y="364067"/>
            <a:ext cx="4903891" cy="6129866"/>
          </a:xfrm>
          <a:prstGeom prst="rect">
            <a:avLst/>
          </a:prstGeom>
        </p:spPr>
      </p:pic>
    </p:spTree>
    <p:extLst>
      <p:ext uri="{BB962C8B-B14F-4D97-AF65-F5344CB8AC3E}">
        <p14:creationId xmlns:p14="http://schemas.microsoft.com/office/powerpoint/2010/main" val="259164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Navratri | Garba of Gujarat | Indian Folk Dance">
            <a:hlinkClick r:id="" action="ppaction://media"/>
            <a:extLst>
              <a:ext uri="{FF2B5EF4-FFF2-40B4-BE49-F238E27FC236}">
                <a16:creationId xmlns:a16="http://schemas.microsoft.com/office/drawing/2014/main" id="{802D634E-A9A3-80FB-5B09-E4BEEFF9C751}"/>
              </a:ext>
            </a:extLst>
          </p:cNvPr>
          <p:cNvPicPr>
            <a:picLocks noRot="1" noChangeAspect="1"/>
          </p:cNvPicPr>
          <p:nvPr>
            <a:videoFile r:link="rId1"/>
          </p:nvPr>
        </p:nvPicPr>
        <p:blipFill>
          <a:blip r:embed="rId3"/>
          <a:stretch>
            <a:fillRect/>
          </a:stretch>
        </p:blipFill>
        <p:spPr>
          <a:xfrm>
            <a:off x="518529" y="898746"/>
            <a:ext cx="8411743" cy="4752635"/>
          </a:xfrm>
          <a:prstGeom prst="rect">
            <a:avLst/>
          </a:prstGeom>
        </p:spPr>
      </p:pic>
      <p:sp>
        <p:nvSpPr>
          <p:cNvPr id="5" name="TextBox 4">
            <a:extLst>
              <a:ext uri="{FF2B5EF4-FFF2-40B4-BE49-F238E27FC236}">
                <a16:creationId xmlns:a16="http://schemas.microsoft.com/office/drawing/2014/main" id="{1F1356F8-A084-3273-5730-942C58143D22}"/>
              </a:ext>
            </a:extLst>
          </p:cNvPr>
          <p:cNvSpPr txBox="1"/>
          <p:nvPr/>
        </p:nvSpPr>
        <p:spPr>
          <a:xfrm>
            <a:off x="9515487" y="1011936"/>
            <a:ext cx="2157984" cy="4401205"/>
          </a:xfrm>
          <a:prstGeom prst="rect">
            <a:avLst/>
          </a:prstGeom>
          <a:noFill/>
        </p:spPr>
        <p:txBody>
          <a:bodyPr wrap="square" rtlCol="0">
            <a:spAutoFit/>
          </a:bodyPr>
          <a:lstStyle/>
          <a:p>
            <a:pPr algn="just"/>
            <a:r>
              <a:rPr lang="en-GB" sz="2000" b="1" i="0" u="sng" strike="noStrike" dirty="0">
                <a:solidFill>
                  <a:srgbClr val="002060"/>
                </a:solidFill>
                <a:effectLst/>
                <a:latin typeface="Goudy Old Style" panose="02020502050305020303" pitchFamily="18" charset="77"/>
              </a:rPr>
              <a:t>Navratri</a:t>
            </a:r>
            <a:r>
              <a:rPr lang="en-GB" sz="2000" b="0" i="0" u="none" strike="noStrike" dirty="0">
                <a:solidFill>
                  <a:srgbClr val="002060"/>
                </a:solidFill>
                <a:effectLst/>
                <a:latin typeface="Goudy Old Style" panose="02020502050305020303" pitchFamily="18" charset="77"/>
              </a:rPr>
              <a:t> is a nine-day festival that is celebrated throughout India and dedicated to the worship of the goddess Durga in her various forms, and it is marked by a variety of ritual practices, including fasting, puja, and devotional singing and dancing.</a:t>
            </a:r>
            <a:endParaRPr lang="en-US" sz="2000" dirty="0">
              <a:solidFill>
                <a:srgbClr val="002060"/>
              </a:solidFill>
              <a:latin typeface="Goudy Old Style" panose="02020502050305020303" pitchFamily="18" charset="77"/>
            </a:endParaRPr>
          </a:p>
        </p:txBody>
      </p:sp>
    </p:spTree>
    <p:extLst>
      <p:ext uri="{BB962C8B-B14F-4D97-AF65-F5344CB8AC3E}">
        <p14:creationId xmlns:p14="http://schemas.microsoft.com/office/powerpoint/2010/main" val="1265582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96BCAA-15D7-A919-2EA9-0473EFCD3D03}"/>
              </a:ext>
            </a:extLst>
          </p:cNvPr>
          <p:cNvSpPr>
            <a:spLocks noGrp="1"/>
          </p:cNvSpPr>
          <p:nvPr>
            <p:ph idx="1"/>
          </p:nvPr>
        </p:nvSpPr>
        <p:spPr>
          <a:xfrm>
            <a:off x="406401" y="683670"/>
            <a:ext cx="1744132" cy="5086349"/>
          </a:xfrm>
        </p:spPr>
        <p:txBody>
          <a:bodyPr>
            <a:normAutofit/>
          </a:bodyPr>
          <a:lstStyle/>
          <a:p>
            <a:pPr marL="0" indent="0" algn="ctr">
              <a:buNone/>
            </a:pPr>
            <a:r>
              <a:rPr lang="en-GB" sz="3200" b="1" i="0" u="none" strike="noStrike" dirty="0" err="1">
                <a:solidFill>
                  <a:srgbClr val="002060"/>
                </a:solidFill>
                <a:effectLst/>
                <a:latin typeface="Goudy Old Style" panose="02020502050305020303" pitchFamily="18" charset="77"/>
              </a:rPr>
              <a:t>Rakher</a:t>
            </a:r>
            <a:r>
              <a:rPr lang="en-GB" sz="3200" b="1" i="0" u="none" strike="noStrike" dirty="0">
                <a:solidFill>
                  <a:srgbClr val="002060"/>
                </a:solidFill>
                <a:effectLst/>
                <a:latin typeface="Goudy Old Style" panose="02020502050305020303" pitchFamily="18" charset="77"/>
              </a:rPr>
              <a:t> </a:t>
            </a:r>
            <a:r>
              <a:rPr lang="en-GB" sz="3200" b="1" i="0" u="none" strike="noStrike" dirty="0" err="1">
                <a:solidFill>
                  <a:srgbClr val="002060"/>
                </a:solidFill>
                <a:effectLst/>
                <a:latin typeface="Goudy Old Style" panose="02020502050305020303" pitchFamily="18" charset="77"/>
              </a:rPr>
              <a:t>Upobash</a:t>
            </a:r>
            <a:r>
              <a:rPr lang="en-GB" sz="3200" b="0" i="0" u="none" strike="noStrike" dirty="0">
                <a:solidFill>
                  <a:srgbClr val="002060"/>
                </a:solidFill>
                <a:effectLst/>
                <a:latin typeface="Goudy Old Style" panose="02020502050305020303" pitchFamily="18" charset="77"/>
              </a:rPr>
              <a:t> is a famous Hindu religious festival of lights, faith and devotion.</a:t>
            </a:r>
            <a:endParaRPr lang="en-US" sz="3200" dirty="0">
              <a:solidFill>
                <a:srgbClr val="002060"/>
              </a:solidFill>
              <a:latin typeface="Goudy Old Style" panose="02020502050305020303" pitchFamily="18" charset="77"/>
            </a:endParaRPr>
          </a:p>
        </p:txBody>
      </p:sp>
      <p:pic>
        <p:nvPicPr>
          <p:cNvPr id="7" name="Picture 6" descr="A picture containing shop, auditorium, crowd&#10;&#10;Description automatically generated">
            <a:extLst>
              <a:ext uri="{FF2B5EF4-FFF2-40B4-BE49-F238E27FC236}">
                <a16:creationId xmlns:a16="http://schemas.microsoft.com/office/drawing/2014/main" id="{9D55872E-1BDA-504B-4B35-9CAE22EA6A07}"/>
              </a:ext>
            </a:extLst>
          </p:cNvPr>
          <p:cNvPicPr>
            <a:picLocks noChangeAspect="1"/>
          </p:cNvPicPr>
          <p:nvPr/>
        </p:nvPicPr>
        <p:blipFill>
          <a:blip r:embed="rId2"/>
          <a:stretch>
            <a:fillRect/>
          </a:stretch>
        </p:blipFill>
        <p:spPr>
          <a:xfrm>
            <a:off x="2607733" y="174082"/>
            <a:ext cx="4650565" cy="6309267"/>
          </a:xfrm>
          <a:prstGeom prst="rect">
            <a:avLst/>
          </a:prstGeom>
        </p:spPr>
      </p:pic>
      <p:pic>
        <p:nvPicPr>
          <p:cNvPr id="13" name="Picture 12">
            <a:extLst>
              <a:ext uri="{FF2B5EF4-FFF2-40B4-BE49-F238E27FC236}">
                <a16:creationId xmlns:a16="http://schemas.microsoft.com/office/drawing/2014/main" id="{B0E2FFEC-1A49-60B0-7FFA-E93B147DF9F9}"/>
              </a:ext>
            </a:extLst>
          </p:cNvPr>
          <p:cNvPicPr>
            <a:picLocks noChangeAspect="1"/>
          </p:cNvPicPr>
          <p:nvPr/>
        </p:nvPicPr>
        <p:blipFill>
          <a:blip r:embed="rId3"/>
          <a:stretch>
            <a:fillRect/>
          </a:stretch>
        </p:blipFill>
        <p:spPr>
          <a:xfrm>
            <a:off x="7638478" y="174081"/>
            <a:ext cx="4147121" cy="6309266"/>
          </a:xfrm>
          <a:prstGeom prst="rect">
            <a:avLst/>
          </a:prstGeom>
        </p:spPr>
      </p:pic>
    </p:spTree>
    <p:extLst>
      <p:ext uri="{BB962C8B-B14F-4D97-AF65-F5344CB8AC3E}">
        <p14:creationId xmlns:p14="http://schemas.microsoft.com/office/powerpoint/2010/main" val="79768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p14="http://schemas.microsoft.com/office/powerpoint/2010/main" xmlns:aink="http://schemas.microsoft.com/office/drawing/2016/ink" Requires="p14 aink">
          <p:contentPart p14:bwMode="auto" r:id="rId2">
            <p14:nvContentPartPr>
              <p14:cNvPr id="14" name="Ink 13">
                <a:extLst>
                  <a:ext uri="{FF2B5EF4-FFF2-40B4-BE49-F238E27FC236}">
                    <a16:creationId xmlns:a16="http://schemas.microsoft.com/office/drawing/2014/main" id="{D6478597-2602-6AF3-3EC9-CBD0E4847219}"/>
                  </a:ext>
                </a:extLst>
              </p14:cNvPr>
              <p14:cNvContentPartPr/>
              <p14:nvPr/>
            </p14:nvContentPartPr>
            <p14:xfrm>
              <a:off x="-1061280" y="-353067"/>
              <a:ext cx="10825560" cy="7016760"/>
            </p14:xfrm>
          </p:contentPart>
        </mc:Choice>
        <mc:Fallback>
          <p:pic>
            <p:nvPicPr>
              <p:cNvPr id="14" name="Ink 13">
                <a:extLst>
                  <a:ext uri="{FF2B5EF4-FFF2-40B4-BE49-F238E27FC236}">
                    <a16:creationId xmlns:a16="http://schemas.microsoft.com/office/drawing/2014/main" id="{D6478597-2602-6AF3-3EC9-CBD0E4847219}"/>
                  </a:ext>
                </a:extLst>
              </p:cNvPr>
              <p:cNvPicPr/>
              <p:nvPr/>
            </p:nvPicPr>
            <p:blipFill>
              <a:blip r:embed="rId3"/>
              <a:stretch>
                <a:fillRect/>
              </a:stretch>
            </p:blipFill>
            <p:spPr>
              <a:xfrm>
                <a:off x="-1070280" y="-361707"/>
                <a:ext cx="10843200" cy="7034400"/>
              </a:xfrm>
              <a:prstGeom prst="rect">
                <a:avLst/>
              </a:prstGeom>
            </p:spPr>
          </p:pic>
        </mc:Fallback>
      </mc:AlternateContent>
      <p:grpSp>
        <p:nvGrpSpPr>
          <p:cNvPr id="17" name="Group 16">
            <a:extLst>
              <a:ext uri="{FF2B5EF4-FFF2-40B4-BE49-F238E27FC236}">
                <a16:creationId xmlns:a16="http://schemas.microsoft.com/office/drawing/2014/main" id="{FDDB076C-38C4-33C4-B1C6-9D449B59AF6B}"/>
              </a:ext>
            </a:extLst>
          </p:cNvPr>
          <p:cNvGrpSpPr/>
          <p:nvPr/>
        </p:nvGrpSpPr>
        <p:grpSpPr>
          <a:xfrm>
            <a:off x="-592200" y="-185667"/>
            <a:ext cx="12223800" cy="6976440"/>
            <a:chOff x="-592200" y="-185667"/>
            <a:chExt cx="12223800" cy="6976440"/>
          </a:xfrm>
        </p:grpSpPr>
        <mc:AlternateContent xmlns:mc="http://schemas.openxmlformats.org/markup-compatibility/2006">
          <mc:Choice xmlns:p14="http://schemas.microsoft.com/office/powerpoint/2010/main" xmlns:aink="http://schemas.microsoft.com/office/drawing/2016/ink" Requires="p14 aink">
            <p:contentPart p14:bwMode="auto" r:id="rId4">
              <p14:nvContentPartPr>
                <p14:cNvPr id="15" name="Ink 14">
                  <a:extLst>
                    <a:ext uri="{FF2B5EF4-FFF2-40B4-BE49-F238E27FC236}">
                      <a16:creationId xmlns:a16="http://schemas.microsoft.com/office/drawing/2014/main" id="{01E76FA7-2259-B92B-4A7D-6F7C172E602E}"/>
                    </a:ext>
                  </a:extLst>
                </p14:cNvPr>
                <p14:cNvContentPartPr/>
                <p14:nvPr/>
              </p14:nvContentPartPr>
              <p14:xfrm>
                <a:off x="-592200" y="-185667"/>
                <a:ext cx="12223800" cy="6976440"/>
              </p14:xfrm>
            </p:contentPart>
          </mc:Choice>
          <mc:Fallback>
            <p:pic>
              <p:nvPicPr>
                <p:cNvPr id="15" name="Ink 14">
                  <a:extLst>
                    <a:ext uri="{FF2B5EF4-FFF2-40B4-BE49-F238E27FC236}">
                      <a16:creationId xmlns:a16="http://schemas.microsoft.com/office/drawing/2014/main" id="{01E76FA7-2259-B92B-4A7D-6F7C172E602E}"/>
                    </a:ext>
                  </a:extLst>
                </p:cNvPr>
                <p:cNvPicPr/>
                <p:nvPr/>
              </p:nvPicPr>
              <p:blipFill>
                <a:blip r:embed="rId5"/>
                <a:stretch>
                  <a:fillRect/>
                </a:stretch>
              </p:blipFill>
              <p:spPr>
                <a:xfrm>
                  <a:off x="-601200" y="-194307"/>
                  <a:ext cx="12241440" cy="69940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6">
              <p14:nvContentPartPr>
                <p14:cNvPr id="16" name="Ink 15">
                  <a:extLst>
                    <a:ext uri="{FF2B5EF4-FFF2-40B4-BE49-F238E27FC236}">
                      <a16:creationId xmlns:a16="http://schemas.microsoft.com/office/drawing/2014/main" id="{313CDC91-8255-E5CB-8CD2-439F4129354E}"/>
                    </a:ext>
                  </a:extLst>
                </p14:cNvPr>
                <p14:cNvContentPartPr/>
                <p14:nvPr/>
              </p14:nvContentPartPr>
              <p14:xfrm>
                <a:off x="8493480" y="-160827"/>
                <a:ext cx="2822400" cy="1635120"/>
              </p14:xfrm>
            </p:contentPart>
          </mc:Choice>
          <mc:Fallback>
            <p:pic>
              <p:nvPicPr>
                <p:cNvPr id="16" name="Ink 15">
                  <a:extLst>
                    <a:ext uri="{FF2B5EF4-FFF2-40B4-BE49-F238E27FC236}">
                      <a16:creationId xmlns:a16="http://schemas.microsoft.com/office/drawing/2014/main" id="{313CDC91-8255-E5CB-8CD2-439F4129354E}"/>
                    </a:ext>
                  </a:extLst>
                </p:cNvPr>
                <p:cNvPicPr/>
                <p:nvPr/>
              </p:nvPicPr>
              <p:blipFill>
                <a:blip r:embed="rId7"/>
                <a:stretch>
                  <a:fillRect/>
                </a:stretch>
              </p:blipFill>
              <p:spPr>
                <a:xfrm>
                  <a:off x="8484480" y="-169827"/>
                  <a:ext cx="2840040" cy="1652760"/>
                </a:xfrm>
                <a:prstGeom prst="rect">
                  <a:avLst/>
                </a:prstGeom>
              </p:spPr>
            </p:pic>
          </mc:Fallback>
        </mc:AlternateContent>
      </p:grpSp>
      <mc:AlternateContent xmlns:mc="http://schemas.openxmlformats.org/markup-compatibility/2006">
        <mc:Choice xmlns:p14="http://schemas.microsoft.com/office/powerpoint/2010/main" xmlns:aink="http://schemas.microsoft.com/office/drawing/2016/ink" Requires="p14 aink">
          <p:contentPart p14:bwMode="auto" r:id="rId8">
            <p14:nvContentPartPr>
              <p14:cNvPr id="18" name="Ink 17">
                <a:extLst>
                  <a:ext uri="{FF2B5EF4-FFF2-40B4-BE49-F238E27FC236}">
                    <a16:creationId xmlns:a16="http://schemas.microsoft.com/office/drawing/2014/main" id="{16BA91E2-7700-C550-BCE8-317FCA34DA76}"/>
                  </a:ext>
                </a:extLst>
              </p14:cNvPr>
              <p14:cNvContentPartPr/>
              <p14:nvPr/>
            </p14:nvContentPartPr>
            <p14:xfrm>
              <a:off x="8665200" y="-1319307"/>
              <a:ext cx="2520" cy="360"/>
            </p14:xfrm>
          </p:contentPart>
        </mc:Choice>
        <mc:Fallback>
          <p:pic>
            <p:nvPicPr>
              <p:cNvPr id="18" name="Ink 17">
                <a:extLst>
                  <a:ext uri="{FF2B5EF4-FFF2-40B4-BE49-F238E27FC236}">
                    <a16:creationId xmlns:a16="http://schemas.microsoft.com/office/drawing/2014/main" id="{16BA91E2-7700-C550-BCE8-317FCA34DA76}"/>
                  </a:ext>
                </a:extLst>
              </p:cNvPr>
              <p:cNvPicPr/>
              <p:nvPr/>
            </p:nvPicPr>
            <p:blipFill>
              <a:blip r:embed="rId9"/>
              <a:stretch>
                <a:fillRect/>
              </a:stretch>
            </p:blipFill>
            <p:spPr>
              <a:xfrm>
                <a:off x="8656200" y="-1328307"/>
                <a:ext cx="20160" cy="18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10">
            <p14:nvContentPartPr>
              <p14:cNvPr id="19" name="Ink 18">
                <a:extLst>
                  <a:ext uri="{FF2B5EF4-FFF2-40B4-BE49-F238E27FC236}">
                    <a16:creationId xmlns:a16="http://schemas.microsoft.com/office/drawing/2014/main" id="{30EB449D-9BAE-44AD-61C2-0824617AF7CD}"/>
                  </a:ext>
                </a:extLst>
              </p14:cNvPr>
              <p14:cNvContentPartPr/>
              <p14:nvPr/>
            </p14:nvContentPartPr>
            <p14:xfrm>
              <a:off x="2173320" y="-972627"/>
              <a:ext cx="2520" cy="360"/>
            </p14:xfrm>
          </p:contentPart>
        </mc:Choice>
        <mc:Fallback>
          <p:pic>
            <p:nvPicPr>
              <p:cNvPr id="19" name="Ink 18">
                <a:extLst>
                  <a:ext uri="{FF2B5EF4-FFF2-40B4-BE49-F238E27FC236}">
                    <a16:creationId xmlns:a16="http://schemas.microsoft.com/office/drawing/2014/main" id="{30EB449D-9BAE-44AD-61C2-0824617AF7CD}"/>
                  </a:ext>
                </a:extLst>
              </p:cNvPr>
              <p:cNvPicPr/>
              <p:nvPr/>
            </p:nvPicPr>
            <p:blipFill>
              <a:blip r:embed="rId11"/>
              <a:stretch>
                <a:fillRect/>
              </a:stretch>
            </p:blipFill>
            <p:spPr>
              <a:xfrm>
                <a:off x="2164680" y="-981267"/>
                <a:ext cx="20160" cy="18000"/>
              </a:xfrm>
              <a:prstGeom prst="rect">
                <a:avLst/>
              </a:prstGeom>
            </p:spPr>
          </p:pic>
        </mc:Fallback>
      </mc:AlternateContent>
      <p:pic>
        <p:nvPicPr>
          <p:cNvPr id="9" name="Picture 8" descr="A picture containing person, fresh, crowd&#10;&#10;Description automatically generated">
            <a:extLst>
              <a:ext uri="{FF2B5EF4-FFF2-40B4-BE49-F238E27FC236}">
                <a16:creationId xmlns:a16="http://schemas.microsoft.com/office/drawing/2014/main" id="{24BCAEA4-EF7D-DE78-247D-58A086C34BC0}"/>
              </a:ext>
            </a:extLst>
          </p:cNvPr>
          <p:cNvPicPr>
            <a:picLocks noChangeAspect="1"/>
          </p:cNvPicPr>
          <p:nvPr/>
        </p:nvPicPr>
        <p:blipFill>
          <a:blip r:embed="rId12"/>
          <a:stretch>
            <a:fillRect/>
          </a:stretch>
        </p:blipFill>
        <p:spPr>
          <a:xfrm>
            <a:off x="160866" y="783166"/>
            <a:ext cx="7497055" cy="5008033"/>
          </a:xfrm>
          <a:prstGeom prst="rect">
            <a:avLst/>
          </a:prstGeom>
        </p:spPr>
      </p:pic>
      <p:pic>
        <p:nvPicPr>
          <p:cNvPr id="11" name="Picture 10" descr="A group of people sitting at a table&#10;&#10;Description automatically generated with medium confidence">
            <a:extLst>
              <a:ext uri="{FF2B5EF4-FFF2-40B4-BE49-F238E27FC236}">
                <a16:creationId xmlns:a16="http://schemas.microsoft.com/office/drawing/2014/main" id="{00890DE2-F25D-91FD-EE13-44DCAD94BE9F}"/>
              </a:ext>
            </a:extLst>
          </p:cNvPr>
          <p:cNvPicPr>
            <a:picLocks noChangeAspect="1"/>
          </p:cNvPicPr>
          <p:nvPr/>
        </p:nvPicPr>
        <p:blipFill rotWithShape="1">
          <a:blip r:embed="rId13"/>
          <a:srcRect r="16775"/>
          <a:stretch/>
        </p:blipFill>
        <p:spPr>
          <a:xfrm>
            <a:off x="5772945" y="783166"/>
            <a:ext cx="6258189" cy="5008032"/>
          </a:xfrm>
          <a:prstGeom prst="rect">
            <a:avLst/>
          </a:prstGeom>
        </p:spPr>
      </p:pic>
    </p:spTree>
    <p:extLst>
      <p:ext uri="{BB962C8B-B14F-4D97-AF65-F5344CB8AC3E}">
        <p14:creationId xmlns:p14="http://schemas.microsoft.com/office/powerpoint/2010/main" val="1771180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B1AA1-39CB-2CC5-BB4E-6406E92E8261}"/>
              </a:ext>
            </a:extLst>
          </p:cNvPr>
          <p:cNvSpPr>
            <a:spLocks noGrp="1"/>
          </p:cNvSpPr>
          <p:nvPr>
            <p:ph type="title"/>
          </p:nvPr>
        </p:nvSpPr>
        <p:spPr>
          <a:xfrm>
            <a:off x="4216400" y="254000"/>
            <a:ext cx="3759200" cy="956734"/>
          </a:xfrm>
        </p:spPr>
        <p:txBody>
          <a:bodyPr/>
          <a:lstStyle/>
          <a:p>
            <a:r>
              <a:rPr lang="en-US" b="1" dirty="0">
                <a:solidFill>
                  <a:srgbClr val="002060"/>
                </a:solidFill>
              </a:rPr>
              <a:t>Food in India</a:t>
            </a:r>
          </a:p>
        </p:txBody>
      </p:sp>
      <p:pic>
        <p:nvPicPr>
          <p:cNvPr id="5" name="Content Placeholder 4" descr="Graphical user interface, website&#10;&#10;Description automatically generated">
            <a:extLst>
              <a:ext uri="{FF2B5EF4-FFF2-40B4-BE49-F238E27FC236}">
                <a16:creationId xmlns:a16="http://schemas.microsoft.com/office/drawing/2014/main" id="{F15B7A19-BA1B-AFAD-6E6A-175C4D3241F1}"/>
              </a:ext>
            </a:extLst>
          </p:cNvPr>
          <p:cNvPicPr>
            <a:picLocks noGrp="1" noChangeAspect="1"/>
          </p:cNvPicPr>
          <p:nvPr>
            <p:ph idx="1"/>
          </p:nvPr>
        </p:nvPicPr>
        <p:blipFill>
          <a:blip r:embed="rId2"/>
          <a:stretch>
            <a:fillRect/>
          </a:stretch>
        </p:blipFill>
        <p:spPr>
          <a:xfrm>
            <a:off x="816249" y="1634067"/>
            <a:ext cx="10559502" cy="4800620"/>
          </a:xfrm>
        </p:spPr>
      </p:pic>
    </p:spTree>
    <p:extLst>
      <p:ext uri="{BB962C8B-B14F-4D97-AF65-F5344CB8AC3E}">
        <p14:creationId xmlns:p14="http://schemas.microsoft.com/office/powerpoint/2010/main" val="782242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B67CA-282B-E288-7720-AC9F32DDD8AA}"/>
              </a:ext>
            </a:extLst>
          </p:cNvPr>
          <p:cNvSpPr>
            <a:spLocks noGrp="1"/>
          </p:cNvSpPr>
          <p:nvPr>
            <p:ph type="title"/>
          </p:nvPr>
        </p:nvSpPr>
        <p:spPr>
          <a:xfrm>
            <a:off x="2298699" y="516466"/>
            <a:ext cx="9486900" cy="787400"/>
          </a:xfrm>
        </p:spPr>
        <p:txBody>
          <a:bodyPr/>
          <a:lstStyle/>
          <a:p>
            <a:r>
              <a:rPr lang="en-US" b="1" dirty="0">
                <a:solidFill>
                  <a:srgbClr val="002060"/>
                </a:solidFill>
              </a:rPr>
              <a:t>You are what you eat</a:t>
            </a:r>
          </a:p>
        </p:txBody>
      </p:sp>
      <p:sp>
        <p:nvSpPr>
          <p:cNvPr id="3" name="Content Placeholder 2">
            <a:extLst>
              <a:ext uri="{FF2B5EF4-FFF2-40B4-BE49-F238E27FC236}">
                <a16:creationId xmlns:a16="http://schemas.microsoft.com/office/drawing/2014/main" id="{986D92C8-A918-BDEA-B6AC-B9DD9E8F2ECA}"/>
              </a:ext>
            </a:extLst>
          </p:cNvPr>
          <p:cNvSpPr>
            <a:spLocks noGrp="1"/>
          </p:cNvSpPr>
          <p:nvPr>
            <p:ph idx="1"/>
          </p:nvPr>
        </p:nvSpPr>
        <p:spPr>
          <a:xfrm>
            <a:off x="5063066" y="2158998"/>
            <a:ext cx="6722533" cy="3918098"/>
          </a:xfrm>
        </p:spPr>
        <p:txBody>
          <a:bodyPr/>
          <a:lstStyle/>
          <a:p>
            <a:pPr algn="just"/>
            <a:r>
              <a:rPr lang="en-GB" dirty="0">
                <a:solidFill>
                  <a:srgbClr val="002060"/>
                </a:solidFill>
                <a:latin typeface="Goudy Old Style" panose="02020502050305020303" pitchFamily="18" charset="77"/>
              </a:rPr>
              <a:t>U</a:t>
            </a:r>
            <a:r>
              <a:rPr lang="en-GB" b="0" i="0" u="none" strike="noStrike" dirty="0">
                <a:solidFill>
                  <a:srgbClr val="002060"/>
                </a:solidFill>
                <a:effectLst/>
                <a:latin typeface="Goudy Old Style" panose="02020502050305020303" pitchFamily="18" charset="77"/>
              </a:rPr>
              <a:t>pper-caste Hindus, Jains, and some regional groups are largely vegetarian and espouse </a:t>
            </a:r>
            <a:r>
              <a:rPr lang="en-GB" b="0" i="1" u="none" strike="noStrike" dirty="0">
                <a:solidFill>
                  <a:srgbClr val="002060"/>
                </a:solidFill>
                <a:effectLst/>
                <a:latin typeface="Goudy Old Style" panose="02020502050305020303" pitchFamily="18" charset="77"/>
              </a:rPr>
              <a:t>ahimsa</a:t>
            </a:r>
            <a:r>
              <a:rPr lang="en-GB" b="0" i="0" u="none" strike="noStrike" dirty="0">
                <a:solidFill>
                  <a:srgbClr val="002060"/>
                </a:solidFill>
                <a:effectLst/>
                <a:latin typeface="Goudy Old Style" panose="02020502050305020303" pitchFamily="18" charset="77"/>
              </a:rPr>
              <a:t> (nonviolence). Often upper castes will not eat onions, garlic, or processed food, believing them to violate principles of purity. </a:t>
            </a:r>
          </a:p>
          <a:p>
            <a:pPr algn="just"/>
            <a:r>
              <a:rPr lang="en-GB" b="0" i="0" u="none" strike="noStrike" dirty="0">
                <a:solidFill>
                  <a:srgbClr val="002060"/>
                </a:solidFill>
                <a:effectLst/>
                <a:latin typeface="Goudy Old Style" panose="02020502050305020303" pitchFamily="18" charset="77"/>
              </a:rPr>
              <a:t>Some lower-caste Hindus are meat eaters, but beef is forbidden as the cow is deemed sacred, and this purity barrier encompasses the entire caste and religious system.</a:t>
            </a:r>
            <a:endParaRPr lang="en-US" dirty="0">
              <a:solidFill>
                <a:srgbClr val="002060"/>
              </a:solidFill>
              <a:latin typeface="Goudy Old Style" panose="02020502050305020303" pitchFamily="18" charset="77"/>
            </a:endParaRPr>
          </a:p>
        </p:txBody>
      </p:sp>
      <p:pic>
        <p:nvPicPr>
          <p:cNvPr id="5" name="Picture 4" descr="A table full of food&#10;&#10;Description automatically generated with low confidence">
            <a:extLst>
              <a:ext uri="{FF2B5EF4-FFF2-40B4-BE49-F238E27FC236}">
                <a16:creationId xmlns:a16="http://schemas.microsoft.com/office/drawing/2014/main" id="{E079BD72-FBC1-9713-E48C-59D5D1E88857}"/>
              </a:ext>
            </a:extLst>
          </p:cNvPr>
          <p:cNvPicPr>
            <a:picLocks noChangeAspect="1"/>
          </p:cNvPicPr>
          <p:nvPr/>
        </p:nvPicPr>
        <p:blipFill>
          <a:blip r:embed="rId2">
            <a:alphaModFix amt="50000"/>
          </a:blip>
          <a:stretch>
            <a:fillRect/>
          </a:stretch>
        </p:blipFill>
        <p:spPr>
          <a:xfrm>
            <a:off x="0" y="0"/>
            <a:ext cx="4572000" cy="6858000"/>
          </a:xfrm>
          <a:prstGeom prst="rect">
            <a:avLst/>
          </a:prstGeom>
        </p:spPr>
      </p:pic>
    </p:spTree>
    <p:extLst>
      <p:ext uri="{BB962C8B-B14F-4D97-AF65-F5344CB8AC3E}">
        <p14:creationId xmlns:p14="http://schemas.microsoft.com/office/powerpoint/2010/main" val="697839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949742-730C-4F7B-88BE-E4E69F6D1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C5C0732-01DA-4A7C-ABF5-56B3C5B0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685801"/>
            <a:ext cx="47244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tray of food&#10;&#10;Description automatically generated with low confidence">
            <a:extLst>
              <a:ext uri="{FF2B5EF4-FFF2-40B4-BE49-F238E27FC236}">
                <a16:creationId xmlns:a16="http://schemas.microsoft.com/office/drawing/2014/main" id="{FF9925D8-9548-2949-BE6D-940430D8F8D7}"/>
              </a:ext>
            </a:extLst>
          </p:cNvPr>
          <p:cNvPicPr>
            <a:picLocks noChangeAspect="1"/>
          </p:cNvPicPr>
          <p:nvPr/>
        </p:nvPicPr>
        <p:blipFill rotWithShape="1">
          <a:blip r:embed="rId2"/>
          <a:srcRect t="1222" r="2" b="1186"/>
          <a:stretch/>
        </p:blipFill>
        <p:spPr>
          <a:xfrm>
            <a:off x="20" y="10"/>
            <a:ext cx="6095980" cy="6857990"/>
          </a:xfrm>
          <a:prstGeom prst="rect">
            <a:avLst/>
          </a:prstGeom>
        </p:spPr>
      </p:pic>
      <p:sp>
        <p:nvSpPr>
          <p:cNvPr id="9" name="Content Placeholder 8">
            <a:extLst>
              <a:ext uri="{FF2B5EF4-FFF2-40B4-BE49-F238E27FC236}">
                <a16:creationId xmlns:a16="http://schemas.microsoft.com/office/drawing/2014/main" id="{87CF9F9F-94CB-87C9-F606-FF74A4CF6A72}"/>
              </a:ext>
            </a:extLst>
          </p:cNvPr>
          <p:cNvSpPr>
            <a:spLocks noGrp="1"/>
          </p:cNvSpPr>
          <p:nvPr>
            <p:ph idx="1"/>
          </p:nvPr>
        </p:nvSpPr>
        <p:spPr>
          <a:xfrm>
            <a:off x="6781800" y="999067"/>
            <a:ext cx="4724399" cy="5173132"/>
          </a:xfrm>
        </p:spPr>
        <p:txBody>
          <a:bodyPr>
            <a:normAutofit fontScale="92500" lnSpcReduction="10000"/>
          </a:bodyPr>
          <a:lstStyle/>
          <a:p>
            <a:pPr algn="just"/>
            <a:r>
              <a:rPr lang="en-GB" b="0" i="0" u="none" strike="noStrike" dirty="0">
                <a:solidFill>
                  <a:srgbClr val="002060"/>
                </a:solidFill>
                <a:effectLst/>
                <a:latin typeface="Goudy Old Style" panose="02020502050305020303" pitchFamily="18" charset="77"/>
              </a:rPr>
              <a:t>“Typical” meals often include a main starch such as rice, sorghum, or wheat; vegetable or meat curries that are dry roasted or shallow wok fried; cured and dried vegetable dishes in sauces; and thick lentil soups, with different ingredients. </a:t>
            </a:r>
          </a:p>
          <a:p>
            <a:pPr algn="just"/>
            <a:r>
              <a:rPr lang="en-GB" b="0" i="0" u="none" strike="noStrike" dirty="0">
                <a:solidFill>
                  <a:srgbClr val="002060"/>
                </a:solidFill>
                <a:effectLst/>
                <a:latin typeface="Goudy Old Style" panose="02020502050305020303" pitchFamily="18" charset="77"/>
              </a:rPr>
              <a:t>Condiments might include </a:t>
            </a:r>
            <a:r>
              <a:rPr lang="en-GB" b="0" i="1" u="none" strike="noStrike" dirty="0">
                <a:solidFill>
                  <a:srgbClr val="002060"/>
                </a:solidFill>
                <a:effectLst/>
                <a:latin typeface="Goudy Old Style" panose="02020502050305020303" pitchFamily="18" charset="77"/>
              </a:rPr>
              <a:t>masalas </a:t>
            </a:r>
            <a:r>
              <a:rPr lang="en-GB" b="0" i="0" u="none" strike="noStrike" dirty="0">
                <a:solidFill>
                  <a:srgbClr val="002060"/>
                </a:solidFill>
                <a:effectLst/>
                <a:latin typeface="Goudy Old Style" panose="02020502050305020303" pitchFamily="18" charset="77"/>
              </a:rPr>
              <a:t>(a dry or wet powder of fine ground spices and herbs) plain yogurt, or a vegetable </a:t>
            </a:r>
            <a:r>
              <a:rPr lang="en-GB" b="0" i="1" u="none" strike="noStrike" dirty="0">
                <a:solidFill>
                  <a:srgbClr val="002060"/>
                </a:solidFill>
                <a:effectLst/>
                <a:latin typeface="Goudy Old Style" panose="02020502050305020303" pitchFamily="18" charset="77"/>
              </a:rPr>
              <a:t>raita</a:t>
            </a:r>
            <a:r>
              <a:rPr lang="en-GB" b="0" i="0" u="none" strike="noStrike" dirty="0">
                <a:solidFill>
                  <a:srgbClr val="002060"/>
                </a:solidFill>
                <a:effectLst/>
                <a:latin typeface="Goudy Old Style" panose="02020502050305020303" pitchFamily="18" charset="77"/>
              </a:rPr>
              <a:t> (yogurt dip, also called </a:t>
            </a:r>
            <a:r>
              <a:rPr lang="en-GB" b="0" i="1" u="none" strike="noStrike" dirty="0" err="1">
                <a:solidFill>
                  <a:srgbClr val="002060"/>
                </a:solidFill>
                <a:effectLst/>
                <a:latin typeface="Goudy Old Style" panose="02020502050305020303" pitchFamily="18" charset="77"/>
              </a:rPr>
              <a:t>pachchadi</a:t>
            </a:r>
            <a:r>
              <a:rPr lang="en-GB" b="0" i="0" u="none" strike="noStrike" dirty="0">
                <a:solidFill>
                  <a:srgbClr val="002060"/>
                </a:solidFill>
                <a:effectLst/>
                <a:latin typeface="Goudy Old Style" panose="02020502050305020303" pitchFamily="18" charset="77"/>
              </a:rPr>
              <a:t> in south India), salted pickles, fresh herbal and cooked chutneys, dried and fried wafers and salted </a:t>
            </a:r>
            <a:r>
              <a:rPr lang="en-GB" b="0" i="1" u="none" strike="noStrike" dirty="0">
                <a:solidFill>
                  <a:srgbClr val="002060"/>
                </a:solidFill>
                <a:effectLst/>
                <a:latin typeface="Goudy Old Style" panose="02020502050305020303" pitchFamily="18" charset="77"/>
              </a:rPr>
              <a:t>papadums</a:t>
            </a:r>
            <a:r>
              <a:rPr lang="en-GB" b="0" i="0" u="none" strike="noStrike" dirty="0">
                <a:solidFill>
                  <a:srgbClr val="002060"/>
                </a:solidFill>
                <a:effectLst/>
                <a:latin typeface="Goudy Old Style" panose="02020502050305020303" pitchFamily="18" charset="77"/>
              </a:rPr>
              <a:t> (fried lentil crisps).</a:t>
            </a:r>
            <a:endParaRPr lang="en-US" dirty="0">
              <a:solidFill>
                <a:srgbClr val="002060"/>
              </a:solidFill>
              <a:latin typeface="Goudy Old Style" panose="02020502050305020303" pitchFamily="18" charset="77"/>
            </a:endParaRPr>
          </a:p>
        </p:txBody>
      </p:sp>
    </p:spTree>
    <p:extLst>
      <p:ext uri="{BB962C8B-B14F-4D97-AF65-F5344CB8AC3E}">
        <p14:creationId xmlns:p14="http://schemas.microsoft.com/office/powerpoint/2010/main" val="2952274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6283E1-77CA-CE6C-5DAE-1958DD49338F}"/>
              </a:ext>
            </a:extLst>
          </p:cNvPr>
          <p:cNvSpPr>
            <a:spLocks noGrp="1"/>
          </p:cNvSpPr>
          <p:nvPr>
            <p:ph idx="1"/>
          </p:nvPr>
        </p:nvSpPr>
        <p:spPr>
          <a:xfrm>
            <a:off x="463551" y="1183733"/>
            <a:ext cx="4480982" cy="4572000"/>
          </a:xfrm>
        </p:spPr>
        <p:txBody>
          <a:bodyPr/>
          <a:lstStyle/>
          <a:p>
            <a:pPr marL="0" indent="0" algn="just">
              <a:buNone/>
            </a:pPr>
            <a:r>
              <a:rPr lang="en-US" dirty="0">
                <a:solidFill>
                  <a:srgbClr val="002060"/>
                </a:solidFill>
              </a:rPr>
              <a:t>India has been one of the most important areas of the globe for the origin and cultivation of a significant number of spices that cut through history, nation, and culture.</a:t>
            </a:r>
          </a:p>
          <a:p>
            <a:pPr>
              <a:buFont typeface="Courier New" panose="02070309020205020404" pitchFamily="49" charset="0"/>
              <a:buChar char="o"/>
            </a:pPr>
            <a:r>
              <a:rPr lang="en-US" dirty="0">
                <a:solidFill>
                  <a:srgbClr val="002060"/>
                </a:solidFill>
              </a:rPr>
              <a:t>Medical purposes</a:t>
            </a:r>
          </a:p>
          <a:p>
            <a:pPr>
              <a:buFont typeface="Courier New" panose="02070309020205020404" pitchFamily="49" charset="0"/>
              <a:buChar char="o"/>
            </a:pPr>
            <a:r>
              <a:rPr lang="en-US" dirty="0">
                <a:solidFill>
                  <a:srgbClr val="002060"/>
                </a:solidFill>
              </a:rPr>
              <a:t>Culinary purposes</a:t>
            </a:r>
          </a:p>
          <a:p>
            <a:pPr>
              <a:buFont typeface="Courier New" panose="02070309020205020404" pitchFamily="49" charset="0"/>
              <a:buChar char="o"/>
            </a:pPr>
            <a:r>
              <a:rPr lang="en-US" dirty="0">
                <a:solidFill>
                  <a:srgbClr val="002060"/>
                </a:solidFill>
              </a:rPr>
              <a:t>Using in rituals</a:t>
            </a:r>
          </a:p>
          <a:p>
            <a:pPr>
              <a:buFont typeface="Courier New" panose="02070309020205020404" pitchFamily="49" charset="0"/>
              <a:buChar char="o"/>
            </a:pPr>
            <a:r>
              <a:rPr lang="en-US" dirty="0">
                <a:solidFill>
                  <a:srgbClr val="002060"/>
                </a:solidFill>
              </a:rPr>
              <a:t>Role in economy and trading</a:t>
            </a:r>
          </a:p>
          <a:p>
            <a:endParaRPr lang="en-US" dirty="0"/>
          </a:p>
        </p:txBody>
      </p:sp>
      <p:pic>
        <p:nvPicPr>
          <p:cNvPr id="5" name="Picture 4" descr="A picture containing arranged&#10;&#10;Description automatically generated">
            <a:extLst>
              <a:ext uri="{FF2B5EF4-FFF2-40B4-BE49-F238E27FC236}">
                <a16:creationId xmlns:a16="http://schemas.microsoft.com/office/drawing/2014/main" id="{29C23665-916E-C312-C803-3D1BFDCA9E9B}"/>
              </a:ext>
            </a:extLst>
          </p:cNvPr>
          <p:cNvPicPr>
            <a:picLocks noChangeAspect="1"/>
          </p:cNvPicPr>
          <p:nvPr/>
        </p:nvPicPr>
        <p:blipFill>
          <a:blip r:embed="rId2"/>
          <a:stretch>
            <a:fillRect/>
          </a:stretch>
        </p:blipFill>
        <p:spPr>
          <a:xfrm rot="5400000">
            <a:off x="6301316" y="0"/>
            <a:ext cx="4572000" cy="6858000"/>
          </a:xfrm>
          <a:prstGeom prst="rect">
            <a:avLst/>
          </a:prstGeom>
        </p:spPr>
      </p:pic>
    </p:spTree>
    <p:extLst>
      <p:ext uri="{BB962C8B-B14F-4D97-AF65-F5344CB8AC3E}">
        <p14:creationId xmlns:p14="http://schemas.microsoft.com/office/powerpoint/2010/main" val="19720823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ook&#10;&#10;Description automatically generated">
            <a:extLst>
              <a:ext uri="{FF2B5EF4-FFF2-40B4-BE49-F238E27FC236}">
                <a16:creationId xmlns:a16="http://schemas.microsoft.com/office/drawing/2014/main" id="{B087BE93-35ED-D751-881E-4BF7CABE264D}"/>
              </a:ext>
            </a:extLst>
          </p:cNvPr>
          <p:cNvPicPr>
            <a:picLocks noGrp="1" noChangeAspect="1"/>
          </p:cNvPicPr>
          <p:nvPr>
            <p:ph idx="1"/>
          </p:nvPr>
        </p:nvPicPr>
        <p:blipFill>
          <a:blip r:embed="rId2"/>
          <a:stretch>
            <a:fillRect/>
          </a:stretch>
        </p:blipFill>
        <p:spPr>
          <a:xfrm>
            <a:off x="1485900" y="402828"/>
            <a:ext cx="3873500" cy="6052344"/>
          </a:xfrm>
        </p:spPr>
      </p:pic>
      <p:pic>
        <p:nvPicPr>
          <p:cNvPr id="7" name="Picture 6" descr="A picture containing text, person, indoor, standing&#10;&#10;Description automatically generated">
            <a:extLst>
              <a:ext uri="{FF2B5EF4-FFF2-40B4-BE49-F238E27FC236}">
                <a16:creationId xmlns:a16="http://schemas.microsoft.com/office/drawing/2014/main" id="{130E4928-67EC-1DE7-ACDD-8BD94E0B4657}"/>
              </a:ext>
            </a:extLst>
          </p:cNvPr>
          <p:cNvPicPr>
            <a:picLocks noChangeAspect="1"/>
          </p:cNvPicPr>
          <p:nvPr/>
        </p:nvPicPr>
        <p:blipFill rotWithShape="1">
          <a:blip r:embed="rId3"/>
          <a:srcRect b="9699"/>
          <a:stretch/>
        </p:blipFill>
        <p:spPr>
          <a:xfrm>
            <a:off x="5791199" y="3429000"/>
            <a:ext cx="4962525" cy="3026172"/>
          </a:xfrm>
          <a:prstGeom prst="rect">
            <a:avLst/>
          </a:prstGeom>
        </p:spPr>
      </p:pic>
      <p:pic>
        <p:nvPicPr>
          <p:cNvPr id="9" name="Picture 8" descr="A person holding a bowl of food&#10;&#10;Description automatically generated with medium confidence">
            <a:extLst>
              <a:ext uri="{FF2B5EF4-FFF2-40B4-BE49-F238E27FC236}">
                <a16:creationId xmlns:a16="http://schemas.microsoft.com/office/drawing/2014/main" id="{D0C5F77E-086C-921F-12DF-00C2347E9764}"/>
              </a:ext>
            </a:extLst>
          </p:cNvPr>
          <p:cNvPicPr>
            <a:picLocks noChangeAspect="1"/>
          </p:cNvPicPr>
          <p:nvPr/>
        </p:nvPicPr>
        <p:blipFill rotWithShape="1">
          <a:blip r:embed="rId4"/>
          <a:srcRect t="5518" b="4181"/>
          <a:stretch/>
        </p:blipFill>
        <p:spPr>
          <a:xfrm>
            <a:off x="5791199" y="402828"/>
            <a:ext cx="4962525" cy="3026172"/>
          </a:xfrm>
          <a:prstGeom prst="rect">
            <a:avLst/>
          </a:prstGeom>
        </p:spPr>
      </p:pic>
    </p:spTree>
    <p:extLst>
      <p:ext uri="{BB962C8B-B14F-4D97-AF65-F5344CB8AC3E}">
        <p14:creationId xmlns:p14="http://schemas.microsoft.com/office/powerpoint/2010/main" val="3531631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8B257-0B15-1CCE-947F-E3DF074D1A09}"/>
              </a:ext>
            </a:extLst>
          </p:cNvPr>
          <p:cNvSpPr>
            <a:spLocks noGrp="1"/>
          </p:cNvSpPr>
          <p:nvPr>
            <p:ph type="title"/>
          </p:nvPr>
        </p:nvSpPr>
        <p:spPr>
          <a:xfrm>
            <a:off x="1293020" y="685799"/>
            <a:ext cx="3386138" cy="700087"/>
          </a:xfrm>
        </p:spPr>
        <p:txBody>
          <a:bodyPr/>
          <a:lstStyle/>
          <a:p>
            <a:r>
              <a:rPr lang="en-US" b="1" dirty="0">
                <a:solidFill>
                  <a:srgbClr val="002060"/>
                </a:solidFill>
              </a:rPr>
              <a:t>Bollywood</a:t>
            </a:r>
          </a:p>
        </p:txBody>
      </p:sp>
      <p:sp>
        <p:nvSpPr>
          <p:cNvPr id="3" name="Content Placeholder 2">
            <a:extLst>
              <a:ext uri="{FF2B5EF4-FFF2-40B4-BE49-F238E27FC236}">
                <a16:creationId xmlns:a16="http://schemas.microsoft.com/office/drawing/2014/main" id="{5DEBBC03-B1BA-DA35-A7A9-0E4BE334CE30}"/>
              </a:ext>
            </a:extLst>
          </p:cNvPr>
          <p:cNvSpPr>
            <a:spLocks noGrp="1"/>
          </p:cNvSpPr>
          <p:nvPr>
            <p:ph idx="1"/>
          </p:nvPr>
        </p:nvSpPr>
        <p:spPr>
          <a:xfrm>
            <a:off x="700089" y="2254103"/>
            <a:ext cx="4572000" cy="3918098"/>
          </a:xfrm>
        </p:spPr>
        <p:txBody>
          <a:bodyPr/>
          <a:lstStyle/>
          <a:p>
            <a:pPr marL="0" indent="0" algn="just">
              <a:buNone/>
            </a:pPr>
            <a:r>
              <a:rPr lang="en-GB" b="0" i="0" strike="noStrike" dirty="0">
                <a:solidFill>
                  <a:srgbClr val="002060"/>
                </a:solidFill>
                <a:effectLst/>
                <a:latin typeface="Goudy Old Style" panose="02020502050305020303" pitchFamily="18" charset="77"/>
              </a:rPr>
              <a:t>Hindi-language sector of the Indian moviemaking industry that began in </a:t>
            </a:r>
            <a:r>
              <a:rPr lang="en-GB" b="0" i="0" dirty="0">
                <a:solidFill>
                  <a:srgbClr val="002060"/>
                </a:solidFill>
                <a:effectLst/>
                <a:latin typeface="Goudy Old Style" panose="02020502050305020303" pitchFamily="18" charset="77"/>
                <a:hlinkClick r:id="rId2">
                  <a:extLst>
                    <a:ext uri="{A12FA001-AC4F-418D-AE19-62706E023703}">
                      <ahyp:hlinkClr xmlns:ahyp="http://schemas.microsoft.com/office/drawing/2018/hyperlinkcolor" val="tx"/>
                    </a:ext>
                  </a:extLst>
                </a:hlinkClick>
              </a:rPr>
              <a:t>Bombay</a:t>
            </a:r>
            <a:r>
              <a:rPr lang="en-GB" b="0" i="0" strike="noStrike" dirty="0">
                <a:solidFill>
                  <a:srgbClr val="002060"/>
                </a:solidFill>
                <a:effectLst/>
                <a:latin typeface="Goudy Old Style" panose="02020502050305020303" pitchFamily="18" charset="77"/>
              </a:rPr>
              <a:t> (now Mumbai) in the 1930s and developed into an enormous film empire.</a:t>
            </a:r>
            <a:endParaRPr lang="en-US" dirty="0">
              <a:solidFill>
                <a:srgbClr val="002060"/>
              </a:solidFill>
              <a:latin typeface="Goudy Old Style" panose="02020502050305020303" pitchFamily="18" charset="77"/>
            </a:endParaRPr>
          </a:p>
        </p:txBody>
      </p:sp>
      <p:pic>
        <p:nvPicPr>
          <p:cNvPr id="5" name="Picture 4" descr="A picture containing dancer&#10;&#10;Description automatically generated">
            <a:extLst>
              <a:ext uri="{FF2B5EF4-FFF2-40B4-BE49-F238E27FC236}">
                <a16:creationId xmlns:a16="http://schemas.microsoft.com/office/drawing/2014/main" id="{5518AC33-A289-BD1B-04E3-2FA6621B14CB}"/>
              </a:ext>
            </a:extLst>
          </p:cNvPr>
          <p:cNvPicPr>
            <a:picLocks noChangeAspect="1"/>
          </p:cNvPicPr>
          <p:nvPr/>
        </p:nvPicPr>
        <p:blipFill>
          <a:blip r:embed="rId3"/>
          <a:stretch>
            <a:fillRect/>
          </a:stretch>
        </p:blipFill>
        <p:spPr>
          <a:xfrm>
            <a:off x="5462588" y="0"/>
            <a:ext cx="3364706" cy="6858000"/>
          </a:xfrm>
          <a:prstGeom prst="rect">
            <a:avLst/>
          </a:prstGeom>
        </p:spPr>
      </p:pic>
      <p:pic>
        <p:nvPicPr>
          <p:cNvPr id="6" name="Picture 5" descr="A picture containing dancer&#10;&#10;Description automatically generated">
            <a:extLst>
              <a:ext uri="{FF2B5EF4-FFF2-40B4-BE49-F238E27FC236}">
                <a16:creationId xmlns:a16="http://schemas.microsoft.com/office/drawing/2014/main" id="{286753EB-1CC1-614A-D872-629440BE1892}"/>
              </a:ext>
            </a:extLst>
          </p:cNvPr>
          <p:cNvPicPr>
            <a:picLocks noChangeAspect="1"/>
          </p:cNvPicPr>
          <p:nvPr/>
        </p:nvPicPr>
        <p:blipFill>
          <a:blip r:embed="rId3">
            <a:alphaModFix amt="85000"/>
          </a:blip>
          <a:stretch>
            <a:fillRect/>
          </a:stretch>
        </p:blipFill>
        <p:spPr>
          <a:xfrm>
            <a:off x="8827294" y="0"/>
            <a:ext cx="3364706" cy="6858000"/>
          </a:xfrm>
          <a:prstGeom prst="rect">
            <a:avLst/>
          </a:prstGeom>
        </p:spPr>
      </p:pic>
    </p:spTree>
    <p:extLst>
      <p:ext uri="{BB962C8B-B14F-4D97-AF65-F5344CB8AC3E}">
        <p14:creationId xmlns:p14="http://schemas.microsoft.com/office/powerpoint/2010/main" val="42082190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itting on the ground&#10;&#10;Description automatically generated with low confidence">
            <a:extLst>
              <a:ext uri="{FF2B5EF4-FFF2-40B4-BE49-F238E27FC236}">
                <a16:creationId xmlns:a16="http://schemas.microsoft.com/office/drawing/2014/main" id="{EF2C56DE-984A-BE96-9EC1-7D94B031B1C9}"/>
              </a:ext>
            </a:extLst>
          </p:cNvPr>
          <p:cNvPicPr>
            <a:picLocks noChangeAspect="1"/>
          </p:cNvPicPr>
          <p:nvPr/>
        </p:nvPicPr>
        <p:blipFill>
          <a:blip r:embed="rId2">
            <a:duotone>
              <a:schemeClr val="bg2">
                <a:shade val="45000"/>
                <a:satMod val="135000"/>
              </a:schemeClr>
              <a:prstClr val="white"/>
            </a:duotone>
            <a:alphaModFix amt="85000"/>
          </a:blip>
          <a:stretch>
            <a:fillRect/>
          </a:stretch>
        </p:blipFill>
        <p:spPr>
          <a:xfrm>
            <a:off x="3392487" y="431800"/>
            <a:ext cx="7150100" cy="5994400"/>
          </a:xfrm>
          <a:prstGeom prst="rect">
            <a:avLst/>
          </a:prstGeom>
        </p:spPr>
      </p:pic>
      <p:sp>
        <p:nvSpPr>
          <p:cNvPr id="2" name="Title 1">
            <a:extLst>
              <a:ext uri="{FF2B5EF4-FFF2-40B4-BE49-F238E27FC236}">
                <a16:creationId xmlns:a16="http://schemas.microsoft.com/office/drawing/2014/main" id="{FBAADC86-7D7C-9799-9909-A03BC4FBCFCC}"/>
              </a:ext>
            </a:extLst>
          </p:cNvPr>
          <p:cNvSpPr>
            <a:spLocks noGrp="1"/>
          </p:cNvSpPr>
          <p:nvPr>
            <p:ph type="title"/>
          </p:nvPr>
        </p:nvSpPr>
        <p:spPr>
          <a:xfrm>
            <a:off x="857251" y="934096"/>
            <a:ext cx="2343150" cy="757237"/>
          </a:xfrm>
        </p:spPr>
        <p:txBody>
          <a:bodyPr/>
          <a:lstStyle/>
          <a:p>
            <a:r>
              <a:rPr lang="en-US" b="1" dirty="0">
                <a:solidFill>
                  <a:schemeClr val="bg1">
                    <a:lumMod val="50000"/>
                  </a:schemeClr>
                </a:solidFill>
              </a:rPr>
              <a:t>Family</a:t>
            </a:r>
          </a:p>
        </p:txBody>
      </p:sp>
      <p:sp>
        <p:nvSpPr>
          <p:cNvPr id="3" name="Content Placeholder 2">
            <a:extLst>
              <a:ext uri="{FF2B5EF4-FFF2-40B4-BE49-F238E27FC236}">
                <a16:creationId xmlns:a16="http://schemas.microsoft.com/office/drawing/2014/main" id="{EED3AACB-1772-87BB-DD5B-9298387C86E2}"/>
              </a:ext>
            </a:extLst>
          </p:cNvPr>
          <p:cNvSpPr>
            <a:spLocks noGrp="1"/>
          </p:cNvSpPr>
          <p:nvPr>
            <p:ph idx="1"/>
          </p:nvPr>
        </p:nvSpPr>
        <p:spPr>
          <a:xfrm>
            <a:off x="428625" y="2196953"/>
            <a:ext cx="8886826" cy="3918098"/>
          </a:xfrm>
        </p:spPr>
        <p:txBody>
          <a:bodyPr>
            <a:normAutofit/>
          </a:bodyPr>
          <a:lstStyle/>
          <a:p>
            <a:pPr algn="just"/>
            <a:r>
              <a:rPr lang="en-GB" b="1" i="0" u="none" strike="noStrike" dirty="0">
                <a:solidFill>
                  <a:srgbClr val="0070C0"/>
                </a:solidFill>
                <a:effectLst/>
                <a:latin typeface="Goudy Old Style" panose="02020502050305020303" pitchFamily="18" charset="77"/>
              </a:rPr>
              <a:t>The family is an important institution that plays a central role in the lives of most Indians. As a </a:t>
            </a:r>
            <a:r>
              <a:rPr lang="en-GB" b="1" dirty="0">
                <a:solidFill>
                  <a:srgbClr val="0070C0"/>
                </a:solidFill>
                <a:latin typeface="Goudy Old Style" panose="02020502050305020303" pitchFamily="18" charset="77"/>
              </a:rPr>
              <a:t>collectivistic</a:t>
            </a:r>
            <a:r>
              <a:rPr lang="en-GB" b="1" i="0" u="none" strike="noStrike" dirty="0">
                <a:solidFill>
                  <a:srgbClr val="0070C0"/>
                </a:solidFill>
                <a:effectLst/>
                <a:latin typeface="Goudy Old Style" panose="02020502050305020303" pitchFamily="18" charset="77"/>
              </a:rPr>
              <a:t> society, Indians often emphasise loyalty and </a:t>
            </a:r>
            <a:r>
              <a:rPr lang="en-GB" b="1" dirty="0">
                <a:solidFill>
                  <a:srgbClr val="0070C0"/>
                </a:solidFill>
                <a:latin typeface="Goudy Old Style" panose="02020502050305020303" pitchFamily="18" charset="77"/>
              </a:rPr>
              <a:t>interdependence</a:t>
            </a:r>
            <a:r>
              <a:rPr lang="en-GB" b="1" i="0" u="none" strike="noStrike" dirty="0">
                <a:solidFill>
                  <a:srgbClr val="0070C0"/>
                </a:solidFill>
                <a:effectLst/>
                <a:latin typeface="Goudy Old Style" panose="02020502050305020303" pitchFamily="18" charset="77"/>
              </a:rPr>
              <a:t>. The interests of the family usually take priority over those of the individual, and decisions affecting one’s personal life – such as marriage and career paths – are generally made in consultation with one’s family. </a:t>
            </a:r>
            <a:endParaRPr lang="uk-UA" b="1" i="0" u="none" strike="noStrike" dirty="0">
              <a:solidFill>
                <a:srgbClr val="0070C0"/>
              </a:solidFill>
              <a:effectLst/>
              <a:latin typeface="Open Sans" panose="020B0606030504020204" pitchFamily="34" charset="0"/>
            </a:endParaRPr>
          </a:p>
          <a:p>
            <a:pPr algn="just"/>
            <a:r>
              <a:rPr lang="en-GB" b="1" dirty="0">
                <a:solidFill>
                  <a:srgbClr val="0070C0"/>
                </a:solidFill>
                <a:effectLst/>
                <a:latin typeface="Goudy Old Style" panose="02020502050305020303" pitchFamily="18" charset="77"/>
              </a:rPr>
              <a:t>Although most family members are within geographical proximity or part of the same occupational groups, the growth of urbanisation and migration has seen younger generations challenging these perceptions of family. </a:t>
            </a:r>
            <a:endParaRPr lang="en-US" b="1" dirty="0">
              <a:solidFill>
                <a:srgbClr val="0070C0"/>
              </a:solidFill>
              <a:latin typeface="Goudy Old Style" panose="02020502050305020303" pitchFamily="18" charset="77"/>
            </a:endParaRPr>
          </a:p>
        </p:txBody>
      </p:sp>
    </p:spTree>
    <p:extLst>
      <p:ext uri="{BB962C8B-B14F-4D97-AF65-F5344CB8AC3E}">
        <p14:creationId xmlns:p14="http://schemas.microsoft.com/office/powerpoint/2010/main" val="101842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4DD45-0CA7-CF38-B41E-244A578C029C}"/>
              </a:ext>
            </a:extLst>
          </p:cNvPr>
          <p:cNvSpPr>
            <a:spLocks noGrp="1"/>
          </p:cNvSpPr>
          <p:nvPr>
            <p:ph type="title"/>
          </p:nvPr>
        </p:nvSpPr>
        <p:spPr>
          <a:xfrm>
            <a:off x="1185333" y="177800"/>
            <a:ext cx="4351868" cy="1371600"/>
          </a:xfrm>
        </p:spPr>
        <p:txBody>
          <a:bodyPr/>
          <a:lstStyle/>
          <a:p>
            <a:r>
              <a:rPr lang="en-US" b="1" dirty="0">
                <a:solidFill>
                  <a:srgbClr val="002060"/>
                </a:solidFill>
              </a:rPr>
              <a:t>Caste System</a:t>
            </a:r>
          </a:p>
        </p:txBody>
      </p:sp>
      <p:pic>
        <p:nvPicPr>
          <p:cNvPr id="5" name="Content Placeholder 4" descr="Diagram&#10;&#10;Description automatically generated">
            <a:extLst>
              <a:ext uri="{FF2B5EF4-FFF2-40B4-BE49-F238E27FC236}">
                <a16:creationId xmlns:a16="http://schemas.microsoft.com/office/drawing/2014/main" id="{E9F3ACB8-245C-4D66-071A-DA6589AE159C}"/>
              </a:ext>
            </a:extLst>
          </p:cNvPr>
          <p:cNvPicPr>
            <a:picLocks noGrp="1" noChangeAspect="1"/>
          </p:cNvPicPr>
          <p:nvPr>
            <p:ph idx="1"/>
          </p:nvPr>
        </p:nvPicPr>
        <p:blipFill>
          <a:blip r:embed="rId2"/>
          <a:stretch>
            <a:fillRect/>
          </a:stretch>
        </p:blipFill>
        <p:spPr>
          <a:xfrm>
            <a:off x="6468533" y="2040769"/>
            <a:ext cx="5128537" cy="4436231"/>
          </a:xfrm>
        </p:spPr>
      </p:pic>
      <p:sp>
        <p:nvSpPr>
          <p:cNvPr id="6" name="TextBox 5">
            <a:extLst>
              <a:ext uri="{FF2B5EF4-FFF2-40B4-BE49-F238E27FC236}">
                <a16:creationId xmlns:a16="http://schemas.microsoft.com/office/drawing/2014/main" id="{1C11CE7F-EF53-E2A3-C389-BE2AE90CD78B}"/>
              </a:ext>
            </a:extLst>
          </p:cNvPr>
          <p:cNvSpPr txBox="1"/>
          <p:nvPr/>
        </p:nvSpPr>
        <p:spPr>
          <a:xfrm>
            <a:off x="594930" y="2370668"/>
            <a:ext cx="5128538" cy="4062651"/>
          </a:xfrm>
          <a:prstGeom prst="rect">
            <a:avLst/>
          </a:prstGeom>
          <a:noFill/>
        </p:spPr>
        <p:txBody>
          <a:bodyPr wrap="square" rtlCol="0">
            <a:spAutoFit/>
          </a:bodyPr>
          <a:lstStyle/>
          <a:p>
            <a:pPr algn="just"/>
            <a:r>
              <a:rPr lang="en-GB" sz="2400" dirty="0">
                <a:solidFill>
                  <a:schemeClr val="bg1">
                    <a:lumMod val="50000"/>
                  </a:schemeClr>
                </a:solidFill>
                <a:effectLst/>
                <a:latin typeface="Goudy Old Style" panose="02020502050305020303" pitchFamily="18" charset="77"/>
              </a:rPr>
              <a:t>The division of castes constitutes one of the most fundamental features of India’s social structure. In Hindu society, caste divisions play a part in both actual social interactions and in the ideal scheme of values. Members of different castes are expected to behave differently and to have different values and ideals. These differences are sanctioned by the Hindu </a:t>
            </a:r>
            <a:endParaRPr lang="en-GB" sz="2400" dirty="0">
              <a:solidFill>
                <a:schemeClr val="bg1">
                  <a:lumMod val="50000"/>
                </a:schemeClr>
              </a:solidFill>
              <a:latin typeface="Goudy Old Style" panose="02020502050305020303" pitchFamily="18" charset="77"/>
            </a:endParaRPr>
          </a:p>
          <a:p>
            <a:pPr algn="just"/>
            <a:r>
              <a:rPr lang="en-GB" sz="2400" dirty="0">
                <a:solidFill>
                  <a:schemeClr val="bg1">
                    <a:lumMod val="50000"/>
                  </a:schemeClr>
                </a:solidFill>
                <a:effectLst/>
                <a:latin typeface="Goudy Old Style" panose="02020502050305020303" pitchFamily="18" charset="77"/>
              </a:rPr>
              <a:t>religion. </a:t>
            </a:r>
            <a:endParaRPr lang="en-GB" sz="2400" dirty="0">
              <a:solidFill>
                <a:schemeClr val="bg1">
                  <a:lumMod val="50000"/>
                </a:schemeClr>
              </a:solidFill>
              <a:latin typeface="Goudy Old Style" panose="02020502050305020303" pitchFamily="18" charset="77"/>
            </a:endParaRPr>
          </a:p>
          <a:p>
            <a:endParaRPr lang="en-US" dirty="0"/>
          </a:p>
        </p:txBody>
      </p:sp>
    </p:spTree>
    <p:extLst>
      <p:ext uri="{BB962C8B-B14F-4D97-AF65-F5344CB8AC3E}">
        <p14:creationId xmlns:p14="http://schemas.microsoft.com/office/powerpoint/2010/main" val="276716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A93A3-B932-E5AB-6AF3-8FD60F4D74CA}"/>
              </a:ext>
            </a:extLst>
          </p:cNvPr>
          <p:cNvSpPr>
            <a:spLocks noGrp="1"/>
          </p:cNvSpPr>
          <p:nvPr>
            <p:ph type="title"/>
          </p:nvPr>
        </p:nvSpPr>
        <p:spPr/>
        <p:txBody>
          <a:bodyPr/>
          <a:lstStyle/>
          <a:p>
            <a:br>
              <a:rPr lang="en-US" dirty="0"/>
            </a:br>
            <a:r>
              <a:rPr lang="en-US" dirty="0"/>
              <a:t>political debates</a:t>
            </a:r>
          </a:p>
        </p:txBody>
      </p:sp>
      <p:pic>
        <p:nvPicPr>
          <p:cNvPr id="9" name="Content Placeholder 8" descr="Timeline&#10;&#10;Description automatically generated">
            <a:extLst>
              <a:ext uri="{FF2B5EF4-FFF2-40B4-BE49-F238E27FC236}">
                <a16:creationId xmlns:a16="http://schemas.microsoft.com/office/drawing/2014/main" id="{BFF073D6-A5F6-9B7F-FC89-62DCEFB48E51}"/>
              </a:ext>
            </a:extLst>
          </p:cNvPr>
          <p:cNvPicPr>
            <a:picLocks noGrp="1" noChangeAspect="1"/>
          </p:cNvPicPr>
          <p:nvPr>
            <p:ph idx="1"/>
          </p:nvPr>
        </p:nvPicPr>
        <p:blipFill rotWithShape="1">
          <a:blip r:embed="rId2"/>
          <a:srcRect t="-1" b="39353"/>
          <a:stretch/>
        </p:blipFill>
        <p:spPr>
          <a:xfrm>
            <a:off x="304801" y="561340"/>
            <a:ext cx="6517536" cy="5610860"/>
          </a:xfrm>
        </p:spPr>
      </p:pic>
      <p:sp>
        <p:nvSpPr>
          <p:cNvPr id="12" name="TextBox 11">
            <a:extLst>
              <a:ext uri="{FF2B5EF4-FFF2-40B4-BE49-F238E27FC236}">
                <a16:creationId xmlns:a16="http://schemas.microsoft.com/office/drawing/2014/main" id="{8653DF51-820F-C6A5-4985-154BE66ABD78}"/>
              </a:ext>
            </a:extLst>
          </p:cNvPr>
          <p:cNvSpPr txBox="1"/>
          <p:nvPr/>
        </p:nvSpPr>
        <p:spPr>
          <a:xfrm>
            <a:off x="7443788" y="1943100"/>
            <a:ext cx="4214813" cy="3323987"/>
          </a:xfrm>
          <a:prstGeom prst="rect">
            <a:avLst/>
          </a:prstGeom>
          <a:noFill/>
        </p:spPr>
        <p:txBody>
          <a:bodyPr wrap="square" rtlCol="0">
            <a:spAutoFit/>
          </a:bodyPr>
          <a:lstStyle/>
          <a:p>
            <a:pPr algn="just"/>
            <a:r>
              <a:rPr lang="en-GB" sz="2400" dirty="0">
                <a:solidFill>
                  <a:srgbClr val="002060"/>
                </a:solidFill>
                <a:effectLst/>
                <a:latin typeface="Goudy Old Style" panose="02020502050305020303" pitchFamily="18" charset="77"/>
                <a:ea typeface="Calibri" panose="020F0502020204030204" pitchFamily="34" charset="0"/>
                <a:cs typeface="Times New Roman" panose="02020603050405020304" pitchFamily="18" charset="0"/>
              </a:rPr>
              <a:t>India is a multinational, agrarian society with a rigid and hierarchical social structure. The existence in such a setting of periodic elections, constitutional government, and freedom of expression and association has posed an intellectual puzzle. </a:t>
            </a:r>
          </a:p>
          <a:p>
            <a:endParaRPr lang="en-US" dirty="0"/>
          </a:p>
        </p:txBody>
      </p:sp>
    </p:spTree>
    <p:extLst>
      <p:ext uri="{BB962C8B-B14F-4D97-AF65-F5344CB8AC3E}">
        <p14:creationId xmlns:p14="http://schemas.microsoft.com/office/powerpoint/2010/main" val="3669583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different, several&#10;&#10;Description automatically generated">
            <a:extLst>
              <a:ext uri="{FF2B5EF4-FFF2-40B4-BE49-F238E27FC236}">
                <a16:creationId xmlns:a16="http://schemas.microsoft.com/office/drawing/2014/main" id="{04B51DB6-0BDE-3B8E-9FCC-411B72255C6A}"/>
              </a:ext>
            </a:extLst>
          </p:cNvPr>
          <p:cNvPicPr>
            <a:picLocks noGrp="1" noChangeAspect="1"/>
          </p:cNvPicPr>
          <p:nvPr>
            <p:ph idx="1"/>
          </p:nvPr>
        </p:nvPicPr>
        <p:blipFill rotWithShape="1">
          <a:blip r:embed="rId2"/>
          <a:srcRect/>
          <a:stretch/>
        </p:blipFill>
        <p:spPr>
          <a:xfrm>
            <a:off x="114301" y="10"/>
            <a:ext cx="12192000" cy="6857990"/>
          </a:xfrm>
          <a:prstGeom prst="rect">
            <a:avLst/>
          </a:prstGeom>
        </p:spPr>
      </p:pic>
      <p:sp>
        <p:nvSpPr>
          <p:cNvPr id="13" name="Rectangle 12">
            <a:extLst>
              <a:ext uri="{FF2B5EF4-FFF2-40B4-BE49-F238E27FC236}">
                <a16:creationId xmlns:a16="http://schemas.microsoft.com/office/drawing/2014/main" id="{D37E9081-32E2-43C3-80C8-7F3854D9D0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2000" cy="3429000"/>
          </a:xfrm>
          <a:prstGeom prst="rect">
            <a:avLst/>
          </a:prstGeom>
          <a:gradFill>
            <a:gsLst>
              <a:gs pos="47000">
                <a:srgbClr val="000000">
                  <a:alpha val="23000"/>
                </a:srgbClr>
              </a:gs>
              <a:gs pos="0">
                <a:srgbClr val="000000">
                  <a:alpha val="0"/>
                </a:srgbClr>
              </a:gs>
              <a:gs pos="100000">
                <a:srgbClr val="000000">
                  <a:alpha val="3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A43AC-6EC8-2568-23F0-D7B63C31219C}"/>
              </a:ext>
            </a:extLst>
          </p:cNvPr>
          <p:cNvSpPr>
            <a:spLocks noGrp="1"/>
          </p:cNvSpPr>
          <p:nvPr>
            <p:ph type="title"/>
          </p:nvPr>
        </p:nvSpPr>
        <p:spPr>
          <a:xfrm>
            <a:off x="1200150" y="342899"/>
            <a:ext cx="9486900" cy="910069"/>
          </a:xfrm>
        </p:spPr>
        <p:txBody>
          <a:bodyPr vert="horz" lIns="91440" tIns="45720" rIns="91440" bIns="45720" rtlCol="0" anchor="b">
            <a:normAutofit/>
          </a:bodyPr>
          <a:lstStyle/>
          <a:p>
            <a:pPr algn="ctr"/>
            <a:r>
              <a:rPr lang="en-US" sz="3600" b="1" kern="1200" cap="all" spc="300" baseline="0" dirty="0">
                <a:solidFill>
                  <a:srgbClr val="FFFFFF"/>
                </a:solidFill>
                <a:latin typeface="+mj-lt"/>
                <a:ea typeface="+mj-ea"/>
                <a:cs typeface="+mj-cs"/>
              </a:rPr>
              <a:t>The problem of dynasty (caste)</a:t>
            </a:r>
          </a:p>
        </p:txBody>
      </p:sp>
    </p:spTree>
    <p:extLst>
      <p:ext uri="{BB962C8B-B14F-4D97-AF65-F5344CB8AC3E}">
        <p14:creationId xmlns:p14="http://schemas.microsoft.com/office/powerpoint/2010/main" val="2423780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with paint on the face&#10;&#10;Description automatically generated with medium confidence">
            <a:extLst>
              <a:ext uri="{FF2B5EF4-FFF2-40B4-BE49-F238E27FC236}">
                <a16:creationId xmlns:a16="http://schemas.microsoft.com/office/drawing/2014/main" id="{36C53569-73C0-D69C-ACE5-2E839EA070E9}"/>
              </a:ext>
            </a:extLst>
          </p:cNvPr>
          <p:cNvPicPr>
            <a:picLocks noGrp="1" noChangeAspect="1"/>
          </p:cNvPicPr>
          <p:nvPr>
            <p:ph idx="1"/>
          </p:nvPr>
        </p:nvPicPr>
        <p:blipFill rotWithShape="1">
          <a:blip r:embed="rId2"/>
          <a:srcRect t="12172" b="3558"/>
          <a:stretch/>
        </p:blipFill>
        <p:spPr>
          <a:xfrm>
            <a:off x="1" y="10"/>
            <a:ext cx="12192000" cy="6857990"/>
          </a:xfrm>
          <a:prstGeom prst="rect">
            <a:avLst/>
          </a:prstGeom>
        </p:spPr>
      </p:pic>
      <p:sp>
        <p:nvSpPr>
          <p:cNvPr id="12" name="Rectangle 11">
            <a:extLst>
              <a:ext uri="{FF2B5EF4-FFF2-40B4-BE49-F238E27FC236}">
                <a16:creationId xmlns:a16="http://schemas.microsoft.com/office/drawing/2014/main" id="{ADB75148-2791-4D20-8938-D7554D86B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20343"/>
            <a:ext cx="12192000" cy="1937657"/>
          </a:xfrm>
          <a:prstGeom prst="rect">
            <a:avLst/>
          </a:prstGeom>
          <a:gradFill>
            <a:gsLst>
              <a:gs pos="47000">
                <a:srgbClr val="000000">
                  <a:alpha val="18000"/>
                </a:srgbClr>
              </a:gs>
              <a:gs pos="0">
                <a:schemeClr val="tx1">
                  <a:alpha val="0"/>
                </a:schemeClr>
              </a:gs>
              <a:gs pos="100000">
                <a:srgbClr val="000000">
                  <a:alpha val="3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B9524A-36B7-3F65-F56D-73E6E9FBDCB1}"/>
              </a:ext>
            </a:extLst>
          </p:cNvPr>
          <p:cNvSpPr>
            <a:spLocks noGrp="1"/>
          </p:cNvSpPr>
          <p:nvPr>
            <p:ph type="title"/>
          </p:nvPr>
        </p:nvSpPr>
        <p:spPr>
          <a:xfrm>
            <a:off x="1154765" y="3086100"/>
            <a:ext cx="3231497" cy="685800"/>
          </a:xfrm>
        </p:spPr>
        <p:txBody>
          <a:bodyPr vert="horz" lIns="91440" tIns="45720" rIns="91440" bIns="45720" rtlCol="0" anchor="ctr">
            <a:normAutofit/>
          </a:bodyPr>
          <a:lstStyle/>
          <a:p>
            <a:r>
              <a:rPr lang="en-US" b="1" kern="1200" cap="all" spc="300" baseline="0" dirty="0">
                <a:solidFill>
                  <a:schemeClr val="bg1"/>
                </a:solidFill>
                <a:latin typeface="+mj-lt"/>
                <a:ea typeface="+mj-ea"/>
                <a:cs typeface="+mj-cs"/>
              </a:rPr>
              <a:t>Thank you</a:t>
            </a:r>
          </a:p>
        </p:txBody>
      </p:sp>
    </p:spTree>
    <p:extLst>
      <p:ext uri="{BB962C8B-B14F-4D97-AF65-F5344CB8AC3E}">
        <p14:creationId xmlns:p14="http://schemas.microsoft.com/office/powerpoint/2010/main" val="1801568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8C01A-60BA-D89B-16D0-D3A871404D27}"/>
              </a:ext>
            </a:extLst>
          </p:cNvPr>
          <p:cNvSpPr>
            <a:spLocks noGrp="1"/>
          </p:cNvSpPr>
          <p:nvPr>
            <p:ph type="title"/>
          </p:nvPr>
        </p:nvSpPr>
        <p:spPr>
          <a:xfrm>
            <a:off x="928688" y="300037"/>
            <a:ext cx="9486900" cy="757238"/>
          </a:xfrm>
        </p:spPr>
        <p:txBody>
          <a:bodyPr/>
          <a:lstStyle/>
          <a:p>
            <a:r>
              <a:rPr lang="en-US" dirty="0">
                <a:solidFill>
                  <a:srgbClr val="002060"/>
                </a:solidFill>
              </a:rPr>
              <a:t>References</a:t>
            </a:r>
          </a:p>
        </p:txBody>
      </p:sp>
      <p:sp>
        <p:nvSpPr>
          <p:cNvPr id="3" name="Content Placeholder 2">
            <a:extLst>
              <a:ext uri="{FF2B5EF4-FFF2-40B4-BE49-F238E27FC236}">
                <a16:creationId xmlns:a16="http://schemas.microsoft.com/office/drawing/2014/main" id="{CBF6F279-EA2D-3919-FD35-A0E3AFCA28FE}"/>
              </a:ext>
            </a:extLst>
          </p:cNvPr>
          <p:cNvSpPr>
            <a:spLocks noGrp="1"/>
          </p:cNvSpPr>
          <p:nvPr>
            <p:ph idx="1"/>
          </p:nvPr>
        </p:nvSpPr>
        <p:spPr>
          <a:xfrm>
            <a:off x="928688" y="1214438"/>
            <a:ext cx="10858499" cy="5336381"/>
          </a:xfrm>
        </p:spPr>
        <p:txBody>
          <a:bodyPr>
            <a:normAutofit fontScale="85000" lnSpcReduction="10000"/>
          </a:bodyPr>
          <a:lstStyle/>
          <a:p>
            <a:pPr algn="just"/>
            <a:r>
              <a:rPr lang="en-GB" b="0" i="0" u="none" strike="noStrike" dirty="0">
                <a:solidFill>
                  <a:srgbClr val="000000"/>
                </a:solidFill>
                <a:effectLst/>
                <a:latin typeface="Goudy Old Style" panose="02020502050305020303" pitchFamily="18" charset="77"/>
              </a:rPr>
              <a:t>Davis, R.H. (2020) “Introduction,” </a:t>
            </a:r>
            <a:r>
              <a:rPr lang="en-GB" b="0" i="1" u="none" strike="noStrike" dirty="0">
                <a:solidFill>
                  <a:srgbClr val="000000"/>
                </a:solidFill>
                <a:effectLst/>
                <a:latin typeface="Goudy Old Style" panose="02020502050305020303" pitchFamily="18" charset="77"/>
              </a:rPr>
              <a:t>Religions of India in Practice</a:t>
            </a:r>
            <a:r>
              <a:rPr lang="en-GB" b="0" i="0" u="none" strike="noStrike" dirty="0">
                <a:solidFill>
                  <a:srgbClr val="000000"/>
                </a:solidFill>
                <a:effectLst/>
                <a:latin typeface="Goudy Old Style" panose="02020502050305020303" pitchFamily="18" charset="77"/>
              </a:rPr>
              <a:t>, pp. 3–52. Available at: https://</a:t>
            </a:r>
            <a:r>
              <a:rPr lang="en-GB" b="0" i="0" u="none" strike="noStrike" dirty="0" err="1">
                <a:solidFill>
                  <a:srgbClr val="000000"/>
                </a:solidFill>
                <a:effectLst/>
                <a:latin typeface="Goudy Old Style" panose="02020502050305020303" pitchFamily="18" charset="77"/>
              </a:rPr>
              <a:t>doi.org</a:t>
            </a:r>
            <a:r>
              <a:rPr lang="en-GB" b="0" i="0" u="none" strike="noStrike" dirty="0">
                <a:solidFill>
                  <a:srgbClr val="000000"/>
                </a:solidFill>
                <a:effectLst/>
                <a:latin typeface="Goudy Old Style" panose="02020502050305020303" pitchFamily="18" charset="77"/>
              </a:rPr>
              <a:t>/10.2307/j.ctv131btwn.7. </a:t>
            </a:r>
          </a:p>
          <a:p>
            <a:pPr algn="just"/>
            <a:r>
              <a:rPr lang="en-GB" b="0" i="1" u="none" strike="noStrike" dirty="0">
                <a:solidFill>
                  <a:srgbClr val="000000"/>
                </a:solidFill>
                <a:effectLst/>
                <a:latin typeface="Goudy Old Style" panose="02020502050305020303" pitchFamily="18" charset="77"/>
              </a:rPr>
              <a:t>Navratri</a:t>
            </a:r>
            <a:r>
              <a:rPr lang="en-GB" b="0" i="0" u="none" strike="noStrike" dirty="0">
                <a:solidFill>
                  <a:srgbClr val="000000"/>
                </a:solidFill>
                <a:effectLst/>
                <a:latin typeface="Goudy Old Style" panose="02020502050305020303" pitchFamily="18" charset="77"/>
              </a:rPr>
              <a:t> (2022) </a:t>
            </a:r>
            <a:r>
              <a:rPr lang="en-GB" b="0" i="1" u="none" strike="noStrike" dirty="0" err="1">
                <a:solidFill>
                  <a:srgbClr val="000000"/>
                </a:solidFill>
                <a:effectLst/>
                <a:latin typeface="Goudy Old Style" panose="02020502050305020303" pitchFamily="18" charset="77"/>
              </a:rPr>
              <a:t>Encyclopædia</a:t>
            </a:r>
            <a:r>
              <a:rPr lang="en-GB" b="0" i="1" u="none" strike="noStrike" dirty="0">
                <a:solidFill>
                  <a:srgbClr val="000000"/>
                </a:solidFill>
                <a:effectLst/>
                <a:latin typeface="Goudy Old Style" panose="02020502050305020303" pitchFamily="18" charset="77"/>
              </a:rPr>
              <a:t> Britannica</a:t>
            </a:r>
            <a:r>
              <a:rPr lang="en-GB" b="0" i="0" u="none" strike="noStrike" dirty="0">
                <a:solidFill>
                  <a:srgbClr val="000000"/>
                </a:solidFill>
                <a:effectLst/>
                <a:latin typeface="Goudy Old Style" panose="02020502050305020303" pitchFamily="18" charset="77"/>
              </a:rPr>
              <a:t>. </a:t>
            </a:r>
            <a:r>
              <a:rPr lang="en-GB" b="0" i="0" u="none" strike="noStrike" dirty="0" err="1">
                <a:solidFill>
                  <a:srgbClr val="000000"/>
                </a:solidFill>
                <a:effectLst/>
                <a:latin typeface="Goudy Old Style" panose="02020502050305020303" pitchFamily="18" charset="77"/>
              </a:rPr>
              <a:t>Encyclopædia</a:t>
            </a:r>
            <a:r>
              <a:rPr lang="en-GB" b="0" i="0" u="none" strike="noStrike" dirty="0">
                <a:solidFill>
                  <a:srgbClr val="000000"/>
                </a:solidFill>
                <a:effectLst/>
                <a:latin typeface="Goudy Old Style" panose="02020502050305020303" pitchFamily="18" charset="77"/>
              </a:rPr>
              <a:t> Britannica, inc. Available at: https://</a:t>
            </a:r>
            <a:r>
              <a:rPr lang="en-GB" b="0" i="0" u="none" strike="noStrike" dirty="0" err="1">
                <a:solidFill>
                  <a:srgbClr val="000000"/>
                </a:solidFill>
                <a:effectLst/>
                <a:latin typeface="Goudy Old Style" panose="02020502050305020303" pitchFamily="18" charset="77"/>
              </a:rPr>
              <a:t>www.britannica.com</a:t>
            </a:r>
            <a:r>
              <a:rPr lang="en-GB" b="0" i="0" u="none" strike="noStrike" dirty="0">
                <a:solidFill>
                  <a:srgbClr val="000000"/>
                </a:solidFill>
                <a:effectLst/>
                <a:latin typeface="Goudy Old Style" panose="02020502050305020303" pitchFamily="18" charset="77"/>
              </a:rPr>
              <a:t>/topic/Navratri (Accessed: March 7, 2023). </a:t>
            </a:r>
          </a:p>
          <a:p>
            <a:pPr algn="just"/>
            <a:r>
              <a:rPr lang="en-GB" b="0" i="0" u="none" strike="noStrike" dirty="0">
                <a:solidFill>
                  <a:srgbClr val="000000"/>
                </a:solidFill>
                <a:effectLst/>
                <a:latin typeface="Goudy Old Style" panose="02020502050305020303" pitchFamily="18" charset="77"/>
              </a:rPr>
              <a:t>Panda, S. (2022) “Political dynasties and electoral outcomes in India,” </a:t>
            </a:r>
            <a:r>
              <a:rPr lang="en-GB" b="0" i="1" u="none" strike="noStrike" dirty="0">
                <a:solidFill>
                  <a:srgbClr val="000000"/>
                </a:solidFill>
                <a:effectLst/>
                <a:latin typeface="Goudy Old Style" panose="02020502050305020303" pitchFamily="18" charset="77"/>
              </a:rPr>
              <a:t>India Review</a:t>
            </a:r>
            <a:r>
              <a:rPr lang="en-GB" b="0" i="0" u="none" strike="noStrike" dirty="0">
                <a:solidFill>
                  <a:srgbClr val="000000"/>
                </a:solidFill>
                <a:effectLst/>
                <a:latin typeface="Goudy Old Style" panose="02020502050305020303" pitchFamily="18" charset="77"/>
              </a:rPr>
              <a:t>, 21(4-5), pp. 465–492. Available at: https://</a:t>
            </a:r>
            <a:r>
              <a:rPr lang="en-GB" b="0" i="0" u="none" strike="noStrike" dirty="0" err="1">
                <a:solidFill>
                  <a:srgbClr val="000000"/>
                </a:solidFill>
                <a:effectLst/>
                <a:latin typeface="Goudy Old Style" panose="02020502050305020303" pitchFamily="18" charset="77"/>
              </a:rPr>
              <a:t>doi.org</a:t>
            </a:r>
            <a:r>
              <a:rPr lang="en-GB" b="0" i="0" u="none" strike="noStrike" dirty="0">
                <a:solidFill>
                  <a:srgbClr val="000000"/>
                </a:solidFill>
                <a:effectLst/>
                <a:latin typeface="Goudy Old Style" panose="02020502050305020303" pitchFamily="18" charset="77"/>
              </a:rPr>
              <a:t>/10.1080/14736489.2022.2131119. </a:t>
            </a:r>
          </a:p>
          <a:p>
            <a:pPr algn="just"/>
            <a:r>
              <a:rPr lang="en-GB" b="0" i="0" u="none" strike="noStrike" dirty="0" err="1">
                <a:solidFill>
                  <a:srgbClr val="000000"/>
                </a:solidFill>
                <a:effectLst/>
                <a:latin typeface="Goudy Old Style" panose="02020502050305020303" pitchFamily="18" charset="77"/>
              </a:rPr>
              <a:t>Scroope</a:t>
            </a:r>
            <a:r>
              <a:rPr lang="en-GB" b="0" i="0" u="none" strike="noStrike" dirty="0">
                <a:solidFill>
                  <a:srgbClr val="000000"/>
                </a:solidFill>
                <a:effectLst/>
                <a:latin typeface="Goudy Old Style" panose="02020502050305020303" pitchFamily="18" charset="77"/>
              </a:rPr>
              <a:t>, C. (2018) </a:t>
            </a:r>
            <a:r>
              <a:rPr lang="en-GB" b="0" i="1" u="none" strike="noStrike" dirty="0">
                <a:solidFill>
                  <a:srgbClr val="000000"/>
                </a:solidFill>
                <a:effectLst/>
                <a:latin typeface="Goudy Old Style" panose="02020502050305020303" pitchFamily="18" charset="77"/>
              </a:rPr>
              <a:t>Indian culture</a:t>
            </a:r>
            <a:r>
              <a:rPr lang="en-GB" b="0" i="0" u="none" strike="noStrike" dirty="0">
                <a:solidFill>
                  <a:srgbClr val="000000"/>
                </a:solidFill>
                <a:effectLst/>
                <a:latin typeface="Goudy Old Style" panose="02020502050305020303" pitchFamily="18" charset="77"/>
              </a:rPr>
              <a:t>, </a:t>
            </a:r>
            <a:r>
              <a:rPr lang="en-GB" b="0" i="1" u="none" strike="noStrike" dirty="0">
                <a:solidFill>
                  <a:srgbClr val="000000"/>
                </a:solidFill>
                <a:effectLst/>
                <a:latin typeface="Goudy Old Style" panose="02020502050305020303" pitchFamily="18" charset="77"/>
              </a:rPr>
              <a:t>Cultural Atlas</a:t>
            </a:r>
            <a:r>
              <a:rPr lang="en-GB" b="0" i="0" u="none" strike="noStrike" dirty="0">
                <a:solidFill>
                  <a:srgbClr val="000000"/>
                </a:solidFill>
                <a:effectLst/>
                <a:latin typeface="Goudy Old Style" panose="02020502050305020303" pitchFamily="18" charset="77"/>
              </a:rPr>
              <a:t>. Available at: https://</a:t>
            </a:r>
            <a:r>
              <a:rPr lang="en-GB" b="0" i="0" u="none" strike="noStrike" dirty="0" err="1">
                <a:solidFill>
                  <a:srgbClr val="000000"/>
                </a:solidFill>
                <a:effectLst/>
                <a:latin typeface="Goudy Old Style" panose="02020502050305020303" pitchFamily="18" charset="77"/>
              </a:rPr>
              <a:t>culturalatlas.sbs.com.au</a:t>
            </a:r>
            <a:r>
              <a:rPr lang="en-GB" b="0" i="0" u="none" strike="noStrike" dirty="0">
                <a:solidFill>
                  <a:srgbClr val="000000"/>
                </a:solidFill>
                <a:effectLst/>
                <a:latin typeface="Goudy Old Style" panose="02020502050305020303" pitchFamily="18" charset="77"/>
              </a:rPr>
              <a:t>/</a:t>
            </a:r>
            <a:r>
              <a:rPr lang="en-GB" b="0" i="0" u="none" strike="noStrike" dirty="0" err="1">
                <a:solidFill>
                  <a:srgbClr val="000000"/>
                </a:solidFill>
                <a:effectLst/>
                <a:latin typeface="Goudy Old Style" panose="02020502050305020303" pitchFamily="18" charset="77"/>
              </a:rPr>
              <a:t>indian</a:t>
            </a:r>
            <a:r>
              <a:rPr lang="en-GB" b="0" i="0" u="none" strike="noStrike" dirty="0">
                <a:solidFill>
                  <a:srgbClr val="000000"/>
                </a:solidFill>
                <a:effectLst/>
                <a:latin typeface="Goudy Old Style" panose="02020502050305020303" pitchFamily="18" charset="77"/>
              </a:rPr>
              <a:t>-culture (Accessed: March 7, 2023). </a:t>
            </a:r>
          </a:p>
          <a:p>
            <a:pPr algn="just"/>
            <a:r>
              <a:rPr lang="en-GB" b="0" i="0" u="none" strike="noStrike" dirty="0">
                <a:solidFill>
                  <a:srgbClr val="000000"/>
                </a:solidFill>
                <a:effectLst/>
                <a:latin typeface="Goudy Old Style" panose="02020502050305020303" pitchFamily="18" charset="77"/>
              </a:rPr>
              <a:t>Srinivas, T. (2011) “Exploring Indian Culture through Food,” </a:t>
            </a:r>
            <a:r>
              <a:rPr lang="en-GB" b="0" i="1" u="none" strike="noStrike" dirty="0">
                <a:solidFill>
                  <a:srgbClr val="000000"/>
                </a:solidFill>
                <a:effectLst/>
                <a:latin typeface="Goudy Old Style" panose="02020502050305020303" pitchFamily="18" charset="77"/>
              </a:rPr>
              <a:t>Education About Asia</a:t>
            </a:r>
            <a:r>
              <a:rPr lang="en-GB" b="0" i="0" u="none" strike="noStrike" dirty="0">
                <a:solidFill>
                  <a:srgbClr val="000000"/>
                </a:solidFill>
                <a:effectLst/>
                <a:latin typeface="Goudy Old Style" panose="02020502050305020303" pitchFamily="18" charset="77"/>
              </a:rPr>
              <a:t>, 16(3), pp. 38–41. Available at: https://</a:t>
            </a:r>
            <a:r>
              <a:rPr lang="en-GB" b="0" i="0" u="none" strike="noStrike" dirty="0" err="1">
                <a:solidFill>
                  <a:srgbClr val="000000"/>
                </a:solidFill>
                <a:effectLst/>
                <a:latin typeface="Goudy Old Style" panose="02020502050305020303" pitchFamily="18" charset="77"/>
              </a:rPr>
              <a:t>www.asianstudies.org</a:t>
            </a:r>
            <a:r>
              <a:rPr lang="en-GB" b="0" i="0" u="none" strike="noStrike" dirty="0">
                <a:solidFill>
                  <a:srgbClr val="000000"/>
                </a:solidFill>
                <a:effectLst/>
                <a:latin typeface="Goudy Old Style" panose="02020502050305020303" pitchFamily="18" charset="77"/>
              </a:rPr>
              <a:t>/publications/</a:t>
            </a:r>
            <a:r>
              <a:rPr lang="en-GB" b="0" i="0" u="none" strike="noStrike" dirty="0" err="1">
                <a:solidFill>
                  <a:srgbClr val="000000"/>
                </a:solidFill>
                <a:effectLst/>
                <a:latin typeface="Goudy Old Style" panose="02020502050305020303" pitchFamily="18" charset="77"/>
              </a:rPr>
              <a:t>eaa</a:t>
            </a:r>
            <a:r>
              <a:rPr lang="en-GB" b="0" i="0" u="none" strike="noStrike" dirty="0">
                <a:solidFill>
                  <a:srgbClr val="000000"/>
                </a:solidFill>
                <a:effectLst/>
                <a:latin typeface="Goudy Old Style" panose="02020502050305020303" pitchFamily="18" charset="77"/>
              </a:rPr>
              <a:t>/archives/exploring-</a:t>
            </a:r>
            <a:r>
              <a:rPr lang="en-GB" b="0" i="0" u="none" strike="noStrike" dirty="0" err="1">
                <a:solidFill>
                  <a:srgbClr val="000000"/>
                </a:solidFill>
                <a:effectLst/>
                <a:latin typeface="Goudy Old Style" panose="02020502050305020303" pitchFamily="18" charset="77"/>
              </a:rPr>
              <a:t>indian</a:t>
            </a:r>
            <a:r>
              <a:rPr lang="en-GB" b="0" i="0" u="none" strike="noStrike" dirty="0">
                <a:solidFill>
                  <a:srgbClr val="000000"/>
                </a:solidFill>
                <a:effectLst/>
                <a:latin typeface="Goudy Old Style" panose="02020502050305020303" pitchFamily="18" charset="77"/>
              </a:rPr>
              <a:t>-culture-through-food/ (Accessed: 2023). </a:t>
            </a:r>
          </a:p>
          <a:p>
            <a:pPr algn="just"/>
            <a:r>
              <a:rPr lang="en-GB" b="0" i="0" u="none" strike="noStrike" dirty="0" err="1">
                <a:solidFill>
                  <a:srgbClr val="000000"/>
                </a:solidFill>
                <a:effectLst/>
                <a:latin typeface="Goudy Old Style" panose="02020502050305020303" pitchFamily="18" charset="77"/>
              </a:rPr>
              <a:t>Sharangi</a:t>
            </a:r>
            <a:r>
              <a:rPr lang="en-GB" b="0" i="0" u="none" strike="noStrike" dirty="0">
                <a:solidFill>
                  <a:srgbClr val="000000"/>
                </a:solidFill>
                <a:effectLst/>
                <a:latin typeface="Goudy Old Style" panose="02020502050305020303" pitchFamily="18" charset="77"/>
              </a:rPr>
              <a:t>, Amit Baran (2018). </a:t>
            </a:r>
            <a:r>
              <a:rPr lang="en-GB" b="0" i="1" u="none" strike="noStrike" dirty="0">
                <a:solidFill>
                  <a:srgbClr val="000000"/>
                </a:solidFill>
                <a:effectLst/>
                <a:latin typeface="Goudy Old Style" panose="02020502050305020303" pitchFamily="18" charset="77"/>
              </a:rPr>
              <a:t>Indian Spices || Spices in India and Beyond: The Origin, History, Tradition and Culture. , 10.1007/978-3-319-75016-3(Chapter 1), 1–11. </a:t>
            </a:r>
            <a:r>
              <a:rPr lang="en-GB" b="0" i="0" u="none" strike="noStrike" dirty="0">
                <a:solidFill>
                  <a:srgbClr val="000000"/>
                </a:solidFill>
                <a:effectLst/>
                <a:latin typeface="Goudy Old Style" panose="02020502050305020303" pitchFamily="18" charset="77"/>
              </a:rPr>
              <a:t>doi:10.1007/978-3-319-75016-3_1 </a:t>
            </a:r>
          </a:p>
          <a:p>
            <a:pPr algn="just"/>
            <a:r>
              <a:rPr lang="en-GB" b="0" i="0" u="none" strike="noStrike" dirty="0">
                <a:solidFill>
                  <a:srgbClr val="000000"/>
                </a:solidFill>
                <a:effectLst/>
                <a:latin typeface="Goudy Old Style" panose="02020502050305020303" pitchFamily="18" charset="77"/>
              </a:rPr>
              <a:t>Deshpande, M.S. (2010) </a:t>
            </a:r>
            <a:r>
              <a:rPr lang="en-GB" b="0" i="1" u="none" strike="noStrike" dirty="0">
                <a:solidFill>
                  <a:srgbClr val="000000"/>
                </a:solidFill>
                <a:effectLst/>
                <a:latin typeface="Goudy Old Style" panose="02020502050305020303" pitchFamily="18" charset="77"/>
              </a:rPr>
              <a:t>History of the Indian Caste System and its Impact on India Today </a:t>
            </a:r>
            <a:r>
              <a:rPr lang="en-GB" b="0" i="0" u="none" strike="noStrike" dirty="0">
                <a:solidFill>
                  <a:srgbClr val="000000"/>
                </a:solidFill>
                <a:effectLst/>
                <a:latin typeface="Goudy Old Style" panose="02020502050305020303" pitchFamily="18" charset="77"/>
              </a:rPr>
              <a:t>. Available at: https://</a:t>
            </a:r>
            <a:r>
              <a:rPr lang="en-GB" b="0" i="0" u="none" strike="noStrike" dirty="0" err="1">
                <a:solidFill>
                  <a:srgbClr val="000000"/>
                </a:solidFill>
                <a:effectLst/>
                <a:latin typeface="Goudy Old Style" panose="02020502050305020303" pitchFamily="18" charset="77"/>
              </a:rPr>
              <a:t>digitalcommons.calpoly.edu</a:t>
            </a:r>
            <a:r>
              <a:rPr lang="en-GB" b="0" i="0" u="none" strike="noStrike" dirty="0">
                <a:solidFill>
                  <a:srgbClr val="000000"/>
                </a:solidFill>
                <a:effectLst/>
                <a:latin typeface="Goudy Old Style" panose="02020502050305020303" pitchFamily="18" charset="77"/>
              </a:rPr>
              <a:t>/</a:t>
            </a:r>
            <a:r>
              <a:rPr lang="en-GB" b="0" i="0" u="none" strike="noStrike" dirty="0" err="1">
                <a:solidFill>
                  <a:srgbClr val="000000"/>
                </a:solidFill>
                <a:effectLst/>
                <a:latin typeface="Goudy Old Style" panose="02020502050305020303" pitchFamily="18" charset="77"/>
              </a:rPr>
              <a:t>cgi</a:t>
            </a:r>
            <a:r>
              <a:rPr lang="en-GB" b="0" i="0" u="none" strike="noStrike" dirty="0">
                <a:solidFill>
                  <a:srgbClr val="000000"/>
                </a:solidFill>
                <a:effectLst/>
                <a:latin typeface="Goudy Old Style" panose="02020502050305020303" pitchFamily="18" charset="77"/>
              </a:rPr>
              <a:t>/</a:t>
            </a:r>
            <a:r>
              <a:rPr lang="en-GB" b="0" i="0" u="none" strike="noStrike" dirty="0" err="1">
                <a:solidFill>
                  <a:srgbClr val="000000"/>
                </a:solidFill>
                <a:effectLst/>
                <a:latin typeface="Goudy Old Style" panose="02020502050305020303" pitchFamily="18" charset="77"/>
              </a:rPr>
              <a:t>viewcontent.cgi?article</a:t>
            </a:r>
            <a:r>
              <a:rPr lang="en-GB" b="0" i="0" u="none" strike="noStrike" dirty="0">
                <a:solidFill>
                  <a:srgbClr val="000000"/>
                </a:solidFill>
                <a:effectLst/>
                <a:latin typeface="Goudy Old Style" panose="02020502050305020303" pitchFamily="18" charset="77"/>
              </a:rPr>
              <a:t>=1043&amp;context=</a:t>
            </a:r>
            <a:r>
              <a:rPr lang="en-GB" b="0" i="0" u="none" strike="noStrike" dirty="0" err="1">
                <a:solidFill>
                  <a:srgbClr val="000000"/>
                </a:solidFill>
                <a:effectLst/>
                <a:latin typeface="Goudy Old Style" panose="02020502050305020303" pitchFamily="18" charset="77"/>
              </a:rPr>
              <a:t>socssp</a:t>
            </a:r>
            <a:r>
              <a:rPr lang="en-GB" b="0" i="0" u="none" strike="noStrike" dirty="0">
                <a:solidFill>
                  <a:srgbClr val="000000"/>
                </a:solidFill>
                <a:effectLst/>
                <a:latin typeface="Goudy Old Style" panose="02020502050305020303" pitchFamily="18" charset="77"/>
              </a:rPr>
              <a:t> (Accessed: March 7, 2023). </a:t>
            </a:r>
          </a:p>
          <a:p>
            <a:pPr algn="l"/>
            <a:endParaRPr lang="en-US" dirty="0"/>
          </a:p>
        </p:txBody>
      </p:sp>
    </p:spTree>
    <p:extLst>
      <p:ext uri="{BB962C8B-B14F-4D97-AF65-F5344CB8AC3E}">
        <p14:creationId xmlns:p14="http://schemas.microsoft.com/office/powerpoint/2010/main" val="2457614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54ABBD-1A22-2654-75C7-733E13A47985}"/>
              </a:ext>
            </a:extLst>
          </p:cNvPr>
          <p:cNvSpPr>
            <a:spLocks noGrp="1"/>
          </p:cNvSpPr>
          <p:nvPr>
            <p:ph idx="1"/>
          </p:nvPr>
        </p:nvSpPr>
        <p:spPr>
          <a:xfrm>
            <a:off x="385763" y="300038"/>
            <a:ext cx="11472862" cy="6229350"/>
          </a:xfrm>
        </p:spPr>
        <p:txBody>
          <a:bodyPr>
            <a:normAutofit fontScale="92500"/>
          </a:bodyPr>
          <a:lstStyle/>
          <a:p>
            <a:r>
              <a:rPr lang="en-GB" b="0" i="1" u="none" strike="noStrike" dirty="0">
                <a:solidFill>
                  <a:srgbClr val="000000"/>
                </a:solidFill>
                <a:effectLst/>
              </a:rPr>
              <a:t>Bollywood</a:t>
            </a:r>
            <a:r>
              <a:rPr lang="en-GB" b="0" i="0" u="none" strike="noStrike" dirty="0">
                <a:solidFill>
                  <a:srgbClr val="000000"/>
                </a:solidFill>
                <a:effectLst/>
              </a:rPr>
              <a:t> (2023) </a:t>
            </a:r>
            <a:r>
              <a:rPr lang="en-GB" b="0" i="1" u="none" strike="noStrike" dirty="0" err="1">
                <a:solidFill>
                  <a:srgbClr val="000000"/>
                </a:solidFill>
                <a:effectLst/>
              </a:rPr>
              <a:t>Encyclopædia</a:t>
            </a:r>
            <a:r>
              <a:rPr lang="en-GB" b="0" i="1" u="none" strike="noStrike" dirty="0">
                <a:solidFill>
                  <a:srgbClr val="000000"/>
                </a:solidFill>
                <a:effectLst/>
              </a:rPr>
              <a:t> Britannica</a:t>
            </a:r>
            <a:r>
              <a:rPr lang="en-GB" b="0" i="0" u="none" strike="noStrike" dirty="0">
                <a:solidFill>
                  <a:srgbClr val="000000"/>
                </a:solidFill>
                <a:effectLst/>
              </a:rPr>
              <a:t>. </a:t>
            </a:r>
            <a:r>
              <a:rPr lang="en-GB" b="0" i="0" u="none" strike="noStrike" dirty="0" err="1">
                <a:solidFill>
                  <a:srgbClr val="000000"/>
                </a:solidFill>
                <a:effectLst/>
              </a:rPr>
              <a:t>Encyclopædia</a:t>
            </a:r>
            <a:r>
              <a:rPr lang="en-GB" b="0" i="0" u="none" strike="noStrike" dirty="0">
                <a:solidFill>
                  <a:srgbClr val="000000"/>
                </a:solidFill>
                <a:effectLst/>
              </a:rPr>
              <a:t> Britannica, inc. Available at: https://</a:t>
            </a:r>
            <a:r>
              <a:rPr lang="en-GB" b="0" i="0" u="none" strike="noStrike" dirty="0" err="1">
                <a:solidFill>
                  <a:srgbClr val="000000"/>
                </a:solidFill>
                <a:effectLst/>
              </a:rPr>
              <a:t>www.britannica.com</a:t>
            </a:r>
            <a:r>
              <a:rPr lang="en-GB" b="0" i="0" u="none" strike="noStrike" dirty="0">
                <a:solidFill>
                  <a:srgbClr val="000000"/>
                </a:solidFill>
                <a:effectLst/>
              </a:rPr>
              <a:t>/topic/Bollywood-film-industry-India (Accessed: March 7, 2023). </a:t>
            </a:r>
          </a:p>
          <a:p>
            <a:r>
              <a:rPr lang="en-GB" b="0" i="0" u="none" strike="noStrike" dirty="0">
                <a:solidFill>
                  <a:srgbClr val="000000"/>
                </a:solidFill>
                <a:effectLst/>
              </a:rPr>
              <a:t>Kohl, A. (1988) ’</a:t>
            </a:r>
            <a:r>
              <a:rPr lang="en-GB" b="0" i="1" u="none" strike="noStrike" dirty="0">
                <a:solidFill>
                  <a:srgbClr val="000000"/>
                </a:solidFill>
                <a:effectLst/>
              </a:rPr>
              <a:t>Introduction: Interpreting India’s Democracy: A State-Society Framework’</a:t>
            </a:r>
            <a:r>
              <a:rPr lang="en-GB" dirty="0">
                <a:solidFill>
                  <a:srgbClr val="000000"/>
                </a:solidFill>
              </a:rPr>
              <a:t> in </a:t>
            </a:r>
            <a:r>
              <a:rPr lang="en-GB" i="1" dirty="0">
                <a:solidFill>
                  <a:srgbClr val="000000"/>
                </a:solidFill>
              </a:rPr>
              <a:t>India's Democracy: An Analysis of Changing State-Society Relations. </a:t>
            </a:r>
            <a:r>
              <a:rPr lang="en-GB" b="0" i="0" u="none" strike="noStrike" dirty="0">
                <a:solidFill>
                  <a:srgbClr val="000000"/>
                </a:solidFill>
                <a:effectLst/>
              </a:rPr>
              <a:t>Available at: https://</a:t>
            </a:r>
            <a:r>
              <a:rPr lang="en-GB" b="0" i="0" u="none" strike="noStrike" dirty="0" err="1">
                <a:solidFill>
                  <a:srgbClr val="000000"/>
                </a:solidFill>
                <a:effectLst/>
              </a:rPr>
              <a:t>www.jstor.org</a:t>
            </a:r>
            <a:r>
              <a:rPr lang="en-GB" b="0" i="0" u="none" strike="noStrike" dirty="0">
                <a:solidFill>
                  <a:srgbClr val="000000"/>
                </a:solidFill>
                <a:effectLst/>
              </a:rPr>
              <a:t>/stable/j.ctt7zv3bg (Accessed: March 7, 2023). </a:t>
            </a:r>
          </a:p>
          <a:p>
            <a:r>
              <a:rPr lang="en-GB" b="0" i="0" u="none" strike="noStrike" dirty="0" err="1">
                <a:solidFill>
                  <a:srgbClr val="000000"/>
                </a:solidFill>
                <a:effectLst/>
              </a:rPr>
              <a:t>Arifuzzaman</a:t>
            </a:r>
            <a:r>
              <a:rPr lang="en-GB" b="0" i="0" u="none" strike="noStrike" dirty="0">
                <a:solidFill>
                  <a:srgbClr val="000000"/>
                </a:solidFill>
                <a:effectLst/>
              </a:rPr>
              <a:t>, M. (2020) </a:t>
            </a:r>
            <a:r>
              <a:rPr lang="en-GB" b="0" i="1" u="none" strike="noStrike" dirty="0">
                <a:solidFill>
                  <a:srgbClr val="000000"/>
                </a:solidFill>
                <a:effectLst/>
              </a:rPr>
              <a:t>The light of the souls: </a:t>
            </a:r>
            <a:r>
              <a:rPr lang="en-GB" b="0" i="1" u="none" strike="noStrike" dirty="0" err="1">
                <a:solidFill>
                  <a:srgbClr val="000000"/>
                </a:solidFill>
                <a:effectLst/>
              </a:rPr>
              <a:t>Rakher</a:t>
            </a:r>
            <a:r>
              <a:rPr lang="en-GB" b="0" i="1" u="none" strike="noStrike" dirty="0">
                <a:solidFill>
                  <a:srgbClr val="000000"/>
                </a:solidFill>
                <a:effectLst/>
              </a:rPr>
              <a:t> </a:t>
            </a:r>
            <a:r>
              <a:rPr lang="en-GB" b="0" i="1" u="none" strike="noStrike" dirty="0" err="1">
                <a:solidFill>
                  <a:srgbClr val="000000"/>
                </a:solidFill>
                <a:effectLst/>
              </a:rPr>
              <a:t>Upobash</a:t>
            </a:r>
            <a:r>
              <a:rPr lang="en-GB" b="0" i="1" u="none" strike="noStrike" dirty="0">
                <a:solidFill>
                  <a:srgbClr val="000000"/>
                </a:solidFill>
                <a:effectLst/>
              </a:rPr>
              <a:t> </a:t>
            </a:r>
            <a:r>
              <a:rPr lang="en-GB" b="0" i="0" u="none" strike="noStrike" dirty="0">
                <a:solidFill>
                  <a:srgbClr val="000000"/>
                </a:solidFill>
                <a:effectLst/>
              </a:rPr>
              <a:t>, </a:t>
            </a:r>
            <a:r>
              <a:rPr lang="en-GB" b="0" i="1" u="none" strike="noStrike" dirty="0">
                <a:solidFill>
                  <a:srgbClr val="000000"/>
                </a:solidFill>
                <a:effectLst/>
              </a:rPr>
              <a:t>121clicks.com</a:t>
            </a:r>
            <a:r>
              <a:rPr lang="en-GB" b="0" i="0" u="none" strike="noStrike" dirty="0">
                <a:solidFill>
                  <a:srgbClr val="000000"/>
                </a:solidFill>
                <a:effectLst/>
              </a:rPr>
              <a:t>. Available at: https://121clicks.com/photo-stories/the-light-of-the-souls-</a:t>
            </a:r>
            <a:r>
              <a:rPr lang="en-GB" b="0" i="0" u="none" strike="noStrike" dirty="0" err="1">
                <a:solidFill>
                  <a:srgbClr val="000000"/>
                </a:solidFill>
                <a:effectLst/>
              </a:rPr>
              <a:t>rakher</a:t>
            </a:r>
            <a:r>
              <a:rPr lang="en-GB" b="0" i="0" u="none" strike="noStrike" dirty="0">
                <a:solidFill>
                  <a:srgbClr val="000000"/>
                </a:solidFill>
                <a:effectLst/>
              </a:rPr>
              <a:t>-</a:t>
            </a:r>
            <a:r>
              <a:rPr lang="en-GB" b="0" i="0" u="none" strike="noStrike" dirty="0" err="1">
                <a:solidFill>
                  <a:srgbClr val="000000"/>
                </a:solidFill>
                <a:effectLst/>
              </a:rPr>
              <a:t>upobash</a:t>
            </a:r>
            <a:r>
              <a:rPr lang="en-GB" b="0" i="0" u="none" strike="noStrike" dirty="0">
                <a:solidFill>
                  <a:srgbClr val="000000"/>
                </a:solidFill>
                <a:effectLst/>
              </a:rPr>
              <a:t>-by-md-</a:t>
            </a:r>
            <a:r>
              <a:rPr lang="en-GB" b="0" i="0" u="none" strike="noStrike" dirty="0" err="1">
                <a:solidFill>
                  <a:srgbClr val="000000"/>
                </a:solidFill>
                <a:effectLst/>
              </a:rPr>
              <a:t>arifuzzaman</a:t>
            </a:r>
            <a:r>
              <a:rPr lang="en-GB" b="0" i="0" u="none" strike="noStrike" dirty="0">
                <a:solidFill>
                  <a:srgbClr val="000000"/>
                </a:solidFill>
                <a:effectLst/>
              </a:rPr>
              <a:t> (Accessed: March 7, 2023). </a:t>
            </a:r>
          </a:p>
          <a:p>
            <a:r>
              <a:rPr lang="en-GB" b="0" i="0" u="none" strike="noStrike" dirty="0" err="1">
                <a:solidFill>
                  <a:srgbClr val="000000"/>
                </a:solidFill>
                <a:effectLst/>
              </a:rPr>
              <a:t>Behance</a:t>
            </a:r>
            <a:r>
              <a:rPr lang="en-GB" b="0" i="0" u="none" strike="noStrike" dirty="0">
                <a:solidFill>
                  <a:srgbClr val="000000"/>
                </a:solidFill>
                <a:effectLst/>
              </a:rPr>
              <a:t> (2013) </a:t>
            </a:r>
            <a:r>
              <a:rPr lang="en-GB" b="0" i="1" u="none" strike="noStrike" dirty="0">
                <a:solidFill>
                  <a:srgbClr val="000000"/>
                </a:solidFill>
                <a:effectLst/>
              </a:rPr>
              <a:t>Indian Govt. infographic</a:t>
            </a:r>
            <a:r>
              <a:rPr lang="en-GB" b="0" i="0" u="none" strike="noStrike" dirty="0">
                <a:solidFill>
                  <a:srgbClr val="000000"/>
                </a:solidFill>
                <a:effectLst/>
              </a:rPr>
              <a:t>, </a:t>
            </a:r>
            <a:r>
              <a:rPr lang="en-GB" b="0" i="1" u="none" strike="noStrike" dirty="0" err="1">
                <a:solidFill>
                  <a:srgbClr val="000000"/>
                </a:solidFill>
                <a:effectLst/>
              </a:rPr>
              <a:t>Behance</a:t>
            </a:r>
            <a:r>
              <a:rPr lang="en-GB" b="0" i="0" u="none" strike="noStrike" dirty="0">
                <a:solidFill>
                  <a:srgbClr val="000000"/>
                </a:solidFill>
                <a:effectLst/>
              </a:rPr>
              <a:t>. Available at: https://</a:t>
            </a:r>
            <a:r>
              <a:rPr lang="en-GB" b="0" i="0" u="none" strike="noStrike" dirty="0" err="1">
                <a:solidFill>
                  <a:srgbClr val="000000"/>
                </a:solidFill>
                <a:effectLst/>
              </a:rPr>
              <a:t>www.behance.net</a:t>
            </a:r>
            <a:r>
              <a:rPr lang="en-GB" b="0" i="0" u="none" strike="noStrike" dirty="0">
                <a:solidFill>
                  <a:srgbClr val="000000"/>
                </a:solidFill>
                <a:effectLst/>
              </a:rPr>
              <a:t>/gallery/12722245/Indian-Govt-Infographic (Accessed: March 7, 2023). </a:t>
            </a:r>
          </a:p>
          <a:p>
            <a:r>
              <a:rPr lang="en-GB" b="0" i="1" u="none" strike="noStrike" dirty="0">
                <a:solidFill>
                  <a:srgbClr val="000000"/>
                </a:solidFill>
                <a:effectLst/>
              </a:rPr>
              <a:t>Hinduism - origins, Facts &amp; Beliefs - History</a:t>
            </a:r>
            <a:r>
              <a:rPr lang="en-GB" b="0" i="0" u="none" strike="noStrike" dirty="0">
                <a:solidFill>
                  <a:srgbClr val="000000"/>
                </a:solidFill>
                <a:effectLst/>
              </a:rPr>
              <a:t> (2017) </a:t>
            </a:r>
            <a:r>
              <a:rPr lang="en-GB" b="0" i="1" u="none" strike="noStrike" dirty="0">
                <a:solidFill>
                  <a:srgbClr val="000000"/>
                </a:solidFill>
                <a:effectLst/>
              </a:rPr>
              <a:t>HISTORY</a:t>
            </a:r>
            <a:r>
              <a:rPr lang="en-GB" b="0" i="0" u="none" strike="noStrike" dirty="0">
                <a:solidFill>
                  <a:srgbClr val="000000"/>
                </a:solidFill>
                <a:effectLst/>
              </a:rPr>
              <a:t>. Available at: https://</a:t>
            </a:r>
            <a:r>
              <a:rPr lang="en-GB" b="0" i="0" u="none" strike="noStrike" dirty="0" err="1">
                <a:solidFill>
                  <a:srgbClr val="000000"/>
                </a:solidFill>
                <a:effectLst/>
              </a:rPr>
              <a:t>www.history.com</a:t>
            </a:r>
            <a:r>
              <a:rPr lang="en-GB" b="0" i="0" u="none" strike="noStrike" dirty="0">
                <a:solidFill>
                  <a:srgbClr val="000000"/>
                </a:solidFill>
                <a:effectLst/>
              </a:rPr>
              <a:t>/topics/religion/</a:t>
            </a:r>
            <a:r>
              <a:rPr lang="en-GB" b="0" i="0" u="none" strike="noStrike" dirty="0" err="1">
                <a:solidFill>
                  <a:srgbClr val="000000"/>
                </a:solidFill>
                <a:effectLst/>
              </a:rPr>
              <a:t>hinduism</a:t>
            </a:r>
            <a:r>
              <a:rPr lang="en-GB" b="0" i="0" u="none" strike="noStrike" dirty="0">
                <a:solidFill>
                  <a:srgbClr val="000000"/>
                </a:solidFill>
                <a:effectLst/>
              </a:rPr>
              <a:t> (Accessed: March 7, 2023). </a:t>
            </a:r>
          </a:p>
          <a:p>
            <a:r>
              <a:rPr lang="en-GB" b="0" i="0" u="none" strike="noStrike" dirty="0" err="1">
                <a:solidFill>
                  <a:srgbClr val="000000"/>
                </a:solidFill>
                <a:effectLst/>
              </a:rPr>
              <a:t>Kanagamani</a:t>
            </a:r>
            <a:r>
              <a:rPr lang="en-GB" b="0" i="0" u="none" strike="noStrike" dirty="0">
                <a:solidFill>
                  <a:srgbClr val="000000"/>
                </a:solidFill>
                <a:effectLst/>
              </a:rPr>
              <a:t>, P. (2019) </a:t>
            </a:r>
            <a:r>
              <a:rPr lang="en-GB" b="0" i="1" u="none" strike="noStrike" dirty="0">
                <a:solidFill>
                  <a:srgbClr val="000000"/>
                </a:solidFill>
                <a:effectLst/>
              </a:rPr>
              <a:t>The Role of Spices in the Mistress of Spices by Chitra Banerjee </a:t>
            </a:r>
            <a:r>
              <a:rPr lang="en-GB" b="0" i="1" u="none" strike="noStrike" dirty="0" err="1">
                <a:solidFill>
                  <a:srgbClr val="000000"/>
                </a:solidFill>
                <a:effectLst/>
              </a:rPr>
              <a:t>Divakaruni</a:t>
            </a:r>
            <a:r>
              <a:rPr lang="en-GB" dirty="0">
                <a:solidFill>
                  <a:srgbClr val="000000"/>
                </a:solidFill>
              </a:rPr>
              <a:t>, Research Journal of English Language and Literature (RJELAL), 7:1, pp.243-244. Available at: http://</a:t>
            </a:r>
            <a:r>
              <a:rPr lang="en-GB" dirty="0" err="1">
                <a:solidFill>
                  <a:srgbClr val="000000"/>
                </a:solidFill>
              </a:rPr>
              <a:t>rjelal.com</a:t>
            </a:r>
            <a:r>
              <a:rPr lang="en-GB" dirty="0">
                <a:solidFill>
                  <a:srgbClr val="000000"/>
                </a:solidFill>
              </a:rPr>
              <a:t>/7.1.19/243-244%20PRABHA%20KANAGAMANI%20J.pdf (Accessed: March </a:t>
            </a:r>
            <a:r>
              <a:rPr lang="en-GB" b="0" i="0" u="none" strike="noStrike" dirty="0">
                <a:solidFill>
                  <a:srgbClr val="000000"/>
                </a:solidFill>
                <a:effectLst/>
              </a:rPr>
              <a:t>7, 2023). </a:t>
            </a:r>
          </a:p>
          <a:p>
            <a:pPr marL="0" indent="0">
              <a:buNone/>
            </a:pPr>
            <a:endParaRPr lang="en-GB" b="0" i="0" u="none" strike="noStrike" dirty="0">
              <a:solidFill>
                <a:srgbClr val="000000"/>
              </a:solidFill>
              <a:effectLst/>
            </a:endParaRPr>
          </a:p>
          <a:p>
            <a:endParaRPr lang="en-US" dirty="0"/>
          </a:p>
        </p:txBody>
      </p:sp>
    </p:spTree>
    <p:extLst>
      <p:ext uri="{BB962C8B-B14F-4D97-AF65-F5344CB8AC3E}">
        <p14:creationId xmlns:p14="http://schemas.microsoft.com/office/powerpoint/2010/main" val="2660848590"/>
      </p:ext>
    </p:extLst>
  </p:cSld>
  <p:clrMapOvr>
    <a:masterClrMapping/>
  </p:clrMapOvr>
</p:sld>
</file>

<file path=ppt/theme/theme1.xml><?xml version="1.0" encoding="utf-8"?>
<a:theme xmlns:a="http://schemas.openxmlformats.org/drawingml/2006/main" name="ClassicFrameVTI">
  <a:themeElements>
    <a:clrScheme name="AnalogousFromRegularSeedLeftStep">
      <a:dk1>
        <a:srgbClr val="000000"/>
      </a:dk1>
      <a:lt1>
        <a:srgbClr val="FFFFFF"/>
      </a:lt1>
      <a:dk2>
        <a:srgbClr val="30241B"/>
      </a:dk2>
      <a:lt2>
        <a:srgbClr val="F0F1F3"/>
      </a:lt2>
      <a:accent1>
        <a:srgbClr val="BD9D22"/>
      </a:accent1>
      <a:accent2>
        <a:srgbClr val="D55F17"/>
      </a:accent2>
      <a:accent3>
        <a:srgbClr val="E72930"/>
      </a:accent3>
      <a:accent4>
        <a:srgbClr val="D5176D"/>
      </a:accent4>
      <a:accent5>
        <a:srgbClr val="E729CE"/>
      </a:accent5>
      <a:accent6>
        <a:srgbClr val="9F17D5"/>
      </a:accent6>
      <a:hlink>
        <a:srgbClr val="5269C5"/>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7220</TotalTime>
  <Words>1619</Words>
  <Application>Microsoft Macintosh PowerPoint</Application>
  <PresentationFormat>Widescreen</PresentationFormat>
  <Paragraphs>68</Paragraphs>
  <Slides>24</Slides>
  <Notes>1</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Courier New</vt:lpstr>
      <vt:lpstr>Gill Sans MT</vt:lpstr>
      <vt:lpstr>Goudy Old Style</vt:lpstr>
      <vt:lpstr>Helvetica Neue</vt:lpstr>
      <vt:lpstr>Open Sans</vt:lpstr>
      <vt:lpstr>ClassicFrameVTI</vt:lpstr>
      <vt:lpstr>INDIA </vt:lpstr>
      <vt:lpstr>PowerPoint Presentation</vt:lpstr>
      <vt:lpstr>PowerPoint Presentation</vt:lpstr>
      <vt:lpstr>RELIGIOUS Kaleidoscope</vt:lpstr>
      <vt:lpstr>Hinduism</vt:lpstr>
      <vt:lpstr>PowerPoint Presentation</vt:lpstr>
      <vt:lpstr>In Sanskrit, all action is considered a form of ritual.</vt:lpstr>
      <vt:lpstr>Karva Chauth</vt:lpstr>
      <vt:lpstr>PowerPoint Presentation</vt:lpstr>
      <vt:lpstr>PowerPoint Presentation</vt:lpstr>
      <vt:lpstr>PowerPoint Presentation</vt:lpstr>
      <vt:lpstr>Food in India</vt:lpstr>
      <vt:lpstr>You are what you eat</vt:lpstr>
      <vt:lpstr>PowerPoint Presentation</vt:lpstr>
      <vt:lpstr>PowerPoint Presentation</vt:lpstr>
      <vt:lpstr>PowerPoint Presentation</vt:lpstr>
      <vt:lpstr>Bollywood</vt:lpstr>
      <vt:lpstr>Family</vt:lpstr>
      <vt:lpstr>Caste System</vt:lpstr>
      <vt:lpstr> political debates</vt:lpstr>
      <vt:lpstr>The problem of dynasty (caste)</vt:lpstr>
      <vt:lpstr>Thank you</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INDIA </dc:title>
  <dc:creator>Anastasiia Patiuk (2213584)</dc:creator>
  <cp:lastModifiedBy>Anastasiia Patiuk (2213584)</cp:lastModifiedBy>
  <cp:revision>1</cp:revision>
  <dcterms:created xsi:type="dcterms:W3CDTF">2023-03-02T22:36:50Z</dcterms:created>
  <dcterms:modified xsi:type="dcterms:W3CDTF">2023-03-07T22:57:07Z</dcterms:modified>
</cp:coreProperties>
</file>