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67" r:id="rId4"/>
    <p:sldId id="268" r:id="rId5"/>
    <p:sldId id="269" r:id="rId6"/>
    <p:sldId id="27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CE8352-682A-412D-ADBA-EDDE37DDCB7F}" v="1" dt="2026-02-11T11:01:12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8" autoAdjust="0"/>
    <p:restoredTop sz="94660"/>
  </p:normalViewPr>
  <p:slideViewPr>
    <p:cSldViewPr snapToGrid="0">
      <p:cViewPr varScale="1">
        <p:scale>
          <a:sx n="76" d="100"/>
          <a:sy n="76" d="100"/>
        </p:scale>
        <p:origin x="84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Shore" userId="4a81739d-7633-41be-905a-53582c49e6ff" providerId="ADAL" clId="{B6F54303-D305-4D18-9CF9-91A7265247F2}"/>
    <pc:docChg chg="custSel addSld delSld modSld">
      <pc:chgData name="Jessica Shore" userId="4a81739d-7633-41be-905a-53582c49e6ff" providerId="ADAL" clId="{B6F54303-D305-4D18-9CF9-91A7265247F2}" dt="2026-02-11T11:02:12.841" v="339" actId="26606"/>
      <pc:docMkLst>
        <pc:docMk/>
      </pc:docMkLst>
      <pc:sldChg chg="del">
        <pc:chgData name="Jessica Shore" userId="4a81739d-7633-41be-905a-53582c49e6ff" providerId="ADAL" clId="{B6F54303-D305-4D18-9CF9-91A7265247F2}" dt="2026-02-11T10:58:06.501" v="0" actId="47"/>
        <pc:sldMkLst>
          <pc:docMk/>
          <pc:sldMk cId="1085995964" sldId="256"/>
        </pc:sldMkLst>
      </pc:sldChg>
      <pc:sldChg chg="del">
        <pc:chgData name="Jessica Shore" userId="4a81739d-7633-41be-905a-53582c49e6ff" providerId="ADAL" clId="{B6F54303-D305-4D18-9CF9-91A7265247F2}" dt="2026-02-11T10:58:08.273" v="1" actId="47"/>
        <pc:sldMkLst>
          <pc:docMk/>
          <pc:sldMk cId="4085205502" sldId="257"/>
        </pc:sldMkLst>
      </pc:sldChg>
      <pc:sldChg chg="del">
        <pc:chgData name="Jessica Shore" userId="4a81739d-7633-41be-905a-53582c49e6ff" providerId="ADAL" clId="{B6F54303-D305-4D18-9CF9-91A7265247F2}" dt="2026-02-11T10:58:09.005" v="2" actId="47"/>
        <pc:sldMkLst>
          <pc:docMk/>
          <pc:sldMk cId="2484902189" sldId="258"/>
        </pc:sldMkLst>
      </pc:sldChg>
      <pc:sldChg chg="del">
        <pc:chgData name="Jessica Shore" userId="4a81739d-7633-41be-905a-53582c49e6ff" providerId="ADAL" clId="{B6F54303-D305-4D18-9CF9-91A7265247F2}" dt="2026-02-11T10:58:09.816" v="3" actId="47"/>
        <pc:sldMkLst>
          <pc:docMk/>
          <pc:sldMk cId="4185179549" sldId="259"/>
        </pc:sldMkLst>
      </pc:sldChg>
      <pc:sldChg chg="del">
        <pc:chgData name="Jessica Shore" userId="4a81739d-7633-41be-905a-53582c49e6ff" providerId="ADAL" clId="{B6F54303-D305-4D18-9CF9-91A7265247F2}" dt="2026-02-11T10:58:11.015" v="4" actId="47"/>
        <pc:sldMkLst>
          <pc:docMk/>
          <pc:sldMk cId="2709242889" sldId="260"/>
        </pc:sldMkLst>
      </pc:sldChg>
      <pc:sldChg chg="del">
        <pc:chgData name="Jessica Shore" userId="4a81739d-7633-41be-905a-53582c49e6ff" providerId="ADAL" clId="{B6F54303-D305-4D18-9CF9-91A7265247F2}" dt="2026-02-11T10:58:11.658" v="5" actId="47"/>
        <pc:sldMkLst>
          <pc:docMk/>
          <pc:sldMk cId="3815733813" sldId="261"/>
        </pc:sldMkLst>
      </pc:sldChg>
      <pc:sldChg chg="del">
        <pc:chgData name="Jessica Shore" userId="4a81739d-7633-41be-905a-53582c49e6ff" providerId="ADAL" clId="{B6F54303-D305-4D18-9CF9-91A7265247F2}" dt="2026-02-11T10:58:12.587" v="6" actId="47"/>
        <pc:sldMkLst>
          <pc:docMk/>
          <pc:sldMk cId="3294279933" sldId="262"/>
        </pc:sldMkLst>
      </pc:sldChg>
      <pc:sldChg chg="del">
        <pc:chgData name="Jessica Shore" userId="4a81739d-7633-41be-905a-53582c49e6ff" providerId="ADAL" clId="{B6F54303-D305-4D18-9CF9-91A7265247F2}" dt="2026-02-11T10:58:13.150" v="7" actId="47"/>
        <pc:sldMkLst>
          <pc:docMk/>
          <pc:sldMk cId="781240326" sldId="263"/>
        </pc:sldMkLst>
      </pc:sldChg>
      <pc:sldChg chg="del">
        <pc:chgData name="Jessica Shore" userId="4a81739d-7633-41be-905a-53582c49e6ff" providerId="ADAL" clId="{B6F54303-D305-4D18-9CF9-91A7265247F2}" dt="2026-02-11T10:58:13.791" v="8" actId="47"/>
        <pc:sldMkLst>
          <pc:docMk/>
          <pc:sldMk cId="2342928680" sldId="264"/>
        </pc:sldMkLst>
      </pc:sldChg>
      <pc:sldChg chg="addSp modSp new mod setBg">
        <pc:chgData name="Jessica Shore" userId="4a81739d-7633-41be-905a-53582c49e6ff" providerId="ADAL" clId="{B6F54303-D305-4D18-9CF9-91A7265247F2}" dt="2026-02-11T11:02:12.841" v="339" actId="26606"/>
        <pc:sldMkLst>
          <pc:docMk/>
          <pc:sldMk cId="1553302624" sldId="270"/>
        </pc:sldMkLst>
        <pc:spChg chg="mod">
          <ac:chgData name="Jessica Shore" userId="4a81739d-7633-41be-905a-53582c49e6ff" providerId="ADAL" clId="{B6F54303-D305-4D18-9CF9-91A7265247F2}" dt="2026-02-11T11:02:12.841" v="339" actId="26606"/>
          <ac:spMkLst>
            <pc:docMk/>
            <pc:sldMk cId="1553302624" sldId="270"/>
            <ac:spMk id="2" creationId="{73CC7BDA-1BF5-FD01-4C65-A65F0AC712CB}"/>
          </ac:spMkLst>
        </pc:spChg>
        <pc:spChg chg="mod">
          <ac:chgData name="Jessica Shore" userId="4a81739d-7633-41be-905a-53582c49e6ff" providerId="ADAL" clId="{B6F54303-D305-4D18-9CF9-91A7265247F2}" dt="2026-02-11T11:02:12.841" v="339" actId="26606"/>
          <ac:spMkLst>
            <pc:docMk/>
            <pc:sldMk cId="1553302624" sldId="270"/>
            <ac:spMk id="3" creationId="{C3734ED0-20B3-3F17-9703-C5A1DE7D916D}"/>
          </ac:spMkLst>
        </pc:spChg>
        <pc:spChg chg="add">
          <ac:chgData name="Jessica Shore" userId="4a81739d-7633-41be-905a-53582c49e6ff" providerId="ADAL" clId="{B6F54303-D305-4D18-9CF9-91A7265247F2}" dt="2026-02-11T11:02:12.841" v="339" actId="26606"/>
          <ac:spMkLst>
            <pc:docMk/>
            <pc:sldMk cId="1553302624" sldId="270"/>
            <ac:spMk id="9" creationId="{2961259D-605E-E200-FF9F-7C8C71D7C8E4}"/>
          </ac:spMkLst>
        </pc:spChg>
        <pc:picChg chg="add">
          <ac:chgData name="Jessica Shore" userId="4a81739d-7633-41be-905a-53582c49e6ff" providerId="ADAL" clId="{B6F54303-D305-4D18-9CF9-91A7265247F2}" dt="2026-02-11T11:02:12.841" v="339" actId="26606"/>
          <ac:picMkLst>
            <pc:docMk/>
            <pc:sldMk cId="1553302624" sldId="270"/>
            <ac:picMk id="5" creationId="{119CC2F8-6224-2713-BA37-4B16EADCC932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A924CA-C096-4064-842E-1716AFBE7B13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98E8161-C804-41CD-AD7D-88C815AF7A9D}">
      <dgm:prSet/>
      <dgm:spPr/>
      <dgm:t>
        <a:bodyPr/>
        <a:lstStyle/>
        <a:p>
          <a:r>
            <a:rPr lang="en-GB"/>
            <a:t>Mapping people, places, and networks that contribute value—such as local leaders, parks, schools, businesses, and community groups.</a:t>
          </a:r>
          <a:endParaRPr lang="en-US"/>
        </a:p>
      </dgm:t>
    </dgm:pt>
    <dgm:pt modelId="{3B092CC8-E3F0-4001-A04A-F7FC6FB7F951}" type="parTrans" cxnId="{09E0D3FA-496A-499F-9A74-48CE68D4992E}">
      <dgm:prSet/>
      <dgm:spPr/>
      <dgm:t>
        <a:bodyPr/>
        <a:lstStyle/>
        <a:p>
          <a:endParaRPr lang="en-US"/>
        </a:p>
      </dgm:t>
    </dgm:pt>
    <dgm:pt modelId="{1C9EE82E-B485-4B11-A24E-C417EADE2E80}" type="sibTrans" cxnId="{09E0D3FA-496A-499F-9A74-48CE68D4992E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DC4EEEF4-9FFC-4DC5-81CB-859361FC4030}">
      <dgm:prSet/>
      <dgm:spPr/>
      <dgm:t>
        <a:bodyPr/>
        <a:lstStyle/>
        <a:p>
          <a:r>
            <a:rPr lang="en-GB"/>
            <a:t>Engaging residents to co-create a visual or digital map of assets, often through workshops, street audits, or tabletop mapping exercises.</a:t>
          </a:r>
          <a:endParaRPr lang="en-US"/>
        </a:p>
      </dgm:t>
    </dgm:pt>
    <dgm:pt modelId="{9C026910-33BD-403C-A448-AF7BEF8BDD60}" type="parTrans" cxnId="{A33656BF-E7CC-4F74-9594-6E9033C520E7}">
      <dgm:prSet/>
      <dgm:spPr/>
      <dgm:t>
        <a:bodyPr/>
        <a:lstStyle/>
        <a:p>
          <a:endParaRPr lang="en-US"/>
        </a:p>
      </dgm:t>
    </dgm:pt>
    <dgm:pt modelId="{A928C88C-0F46-4C2D-83D1-A3855057B4B4}" type="sibTrans" cxnId="{A33656BF-E7CC-4F74-9594-6E9033C520E7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9B260F7-77A9-44C1-9A39-C814C06601F3}">
      <dgm:prSet/>
      <dgm:spPr/>
      <dgm:t>
        <a:bodyPr/>
        <a:lstStyle/>
        <a:p>
          <a:r>
            <a:rPr lang="en-GB"/>
            <a:t>Highlighting hidden strengths, like informal support networks, cultural knowledge, or volunteer efforts.</a:t>
          </a:r>
          <a:endParaRPr lang="en-US"/>
        </a:p>
      </dgm:t>
    </dgm:pt>
    <dgm:pt modelId="{B4AEE195-7A7B-4DBD-B59D-E24160754385}" type="parTrans" cxnId="{461B4335-E5CE-4B6F-A725-446FE7361C9C}">
      <dgm:prSet/>
      <dgm:spPr/>
      <dgm:t>
        <a:bodyPr/>
        <a:lstStyle/>
        <a:p>
          <a:endParaRPr lang="en-US"/>
        </a:p>
      </dgm:t>
    </dgm:pt>
    <dgm:pt modelId="{BEB38F77-AD07-4DBF-BB43-835231B191BE}" type="sibTrans" cxnId="{461B4335-E5CE-4B6F-A725-446FE7361C9C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5EB07701-58DF-48D0-A76D-A376F09297CF}" type="pres">
      <dgm:prSet presAssocID="{E1A924CA-C096-4064-842E-1716AFBE7B13}" presName="Name0" presStyleCnt="0">
        <dgm:presLayoutVars>
          <dgm:animLvl val="lvl"/>
          <dgm:resizeHandles val="exact"/>
        </dgm:presLayoutVars>
      </dgm:prSet>
      <dgm:spPr/>
    </dgm:pt>
    <dgm:pt modelId="{4B51CA66-6191-4590-979F-5A50BD9611E7}" type="pres">
      <dgm:prSet presAssocID="{E98E8161-C804-41CD-AD7D-88C815AF7A9D}" presName="compositeNode" presStyleCnt="0">
        <dgm:presLayoutVars>
          <dgm:bulletEnabled val="1"/>
        </dgm:presLayoutVars>
      </dgm:prSet>
      <dgm:spPr/>
    </dgm:pt>
    <dgm:pt modelId="{08D06F91-AC0A-4C5A-87DB-7739DA590DF4}" type="pres">
      <dgm:prSet presAssocID="{E98E8161-C804-41CD-AD7D-88C815AF7A9D}" presName="bgRect" presStyleLbl="alignNode1" presStyleIdx="0" presStyleCnt="3"/>
      <dgm:spPr/>
    </dgm:pt>
    <dgm:pt modelId="{CFF3D0C3-6EE9-47C6-8581-52878D0B5CE8}" type="pres">
      <dgm:prSet presAssocID="{1C9EE82E-B485-4B11-A24E-C417EADE2E80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DD8867A8-238A-4AC1-A91D-168CAC7D2832}" type="pres">
      <dgm:prSet presAssocID="{E98E8161-C804-41CD-AD7D-88C815AF7A9D}" presName="nodeRect" presStyleLbl="alignNode1" presStyleIdx="0" presStyleCnt="3">
        <dgm:presLayoutVars>
          <dgm:bulletEnabled val="1"/>
        </dgm:presLayoutVars>
      </dgm:prSet>
      <dgm:spPr/>
    </dgm:pt>
    <dgm:pt modelId="{E615726E-14F9-4618-A745-9B633399C262}" type="pres">
      <dgm:prSet presAssocID="{1C9EE82E-B485-4B11-A24E-C417EADE2E80}" presName="sibTrans" presStyleCnt="0"/>
      <dgm:spPr/>
    </dgm:pt>
    <dgm:pt modelId="{FA493E75-BC83-4340-8127-5992B0D6DCE2}" type="pres">
      <dgm:prSet presAssocID="{DC4EEEF4-9FFC-4DC5-81CB-859361FC4030}" presName="compositeNode" presStyleCnt="0">
        <dgm:presLayoutVars>
          <dgm:bulletEnabled val="1"/>
        </dgm:presLayoutVars>
      </dgm:prSet>
      <dgm:spPr/>
    </dgm:pt>
    <dgm:pt modelId="{697B9F23-7786-4F7D-996B-5BC25A6B1E26}" type="pres">
      <dgm:prSet presAssocID="{DC4EEEF4-9FFC-4DC5-81CB-859361FC4030}" presName="bgRect" presStyleLbl="alignNode1" presStyleIdx="1" presStyleCnt="3"/>
      <dgm:spPr/>
    </dgm:pt>
    <dgm:pt modelId="{C90833E0-BC1B-43A8-8289-B7465C2B4038}" type="pres">
      <dgm:prSet presAssocID="{A928C88C-0F46-4C2D-83D1-A3855057B4B4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DFA6B904-9E22-4BBB-8D0E-E69BBAD802BD}" type="pres">
      <dgm:prSet presAssocID="{DC4EEEF4-9FFC-4DC5-81CB-859361FC4030}" presName="nodeRect" presStyleLbl="alignNode1" presStyleIdx="1" presStyleCnt="3">
        <dgm:presLayoutVars>
          <dgm:bulletEnabled val="1"/>
        </dgm:presLayoutVars>
      </dgm:prSet>
      <dgm:spPr/>
    </dgm:pt>
    <dgm:pt modelId="{4DCDB63B-BC64-4053-A3DF-66324A27506F}" type="pres">
      <dgm:prSet presAssocID="{A928C88C-0F46-4C2D-83D1-A3855057B4B4}" presName="sibTrans" presStyleCnt="0"/>
      <dgm:spPr/>
    </dgm:pt>
    <dgm:pt modelId="{04DF8158-E9CA-4685-9952-09FF9EE0092C}" type="pres">
      <dgm:prSet presAssocID="{39B260F7-77A9-44C1-9A39-C814C06601F3}" presName="compositeNode" presStyleCnt="0">
        <dgm:presLayoutVars>
          <dgm:bulletEnabled val="1"/>
        </dgm:presLayoutVars>
      </dgm:prSet>
      <dgm:spPr/>
    </dgm:pt>
    <dgm:pt modelId="{6CB07EFD-C00E-493B-8521-C024DA2ABF6E}" type="pres">
      <dgm:prSet presAssocID="{39B260F7-77A9-44C1-9A39-C814C06601F3}" presName="bgRect" presStyleLbl="alignNode1" presStyleIdx="2" presStyleCnt="3"/>
      <dgm:spPr/>
    </dgm:pt>
    <dgm:pt modelId="{A845221E-84E7-40A0-B107-B2C0A7827A1E}" type="pres">
      <dgm:prSet presAssocID="{BEB38F77-AD07-4DBF-BB43-835231B191BE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75DF9D5F-A119-43B6-A577-AC77203E0D4F}" type="pres">
      <dgm:prSet presAssocID="{39B260F7-77A9-44C1-9A39-C814C06601F3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8446D405-CA3C-4F58-88CC-4E8995B0CB53}" type="presOf" srcId="{E1A924CA-C096-4064-842E-1716AFBE7B13}" destId="{5EB07701-58DF-48D0-A76D-A376F09297CF}" srcOrd="0" destOrd="0" presId="urn:microsoft.com/office/officeart/2016/7/layout/LinearBlockProcessNumbered"/>
    <dgm:cxn modelId="{609E1107-9ABE-4C44-B84A-94C579716FD2}" type="presOf" srcId="{E98E8161-C804-41CD-AD7D-88C815AF7A9D}" destId="{08D06F91-AC0A-4C5A-87DB-7739DA590DF4}" srcOrd="0" destOrd="0" presId="urn:microsoft.com/office/officeart/2016/7/layout/LinearBlockProcessNumbered"/>
    <dgm:cxn modelId="{CE99EE0C-FA21-4FD5-AE06-E13A036F1E41}" type="presOf" srcId="{BEB38F77-AD07-4DBF-BB43-835231B191BE}" destId="{A845221E-84E7-40A0-B107-B2C0A7827A1E}" srcOrd="0" destOrd="0" presId="urn:microsoft.com/office/officeart/2016/7/layout/LinearBlockProcessNumbered"/>
    <dgm:cxn modelId="{F1AF470D-A0F6-4D29-B5DF-D979595A046A}" type="presOf" srcId="{DC4EEEF4-9FFC-4DC5-81CB-859361FC4030}" destId="{697B9F23-7786-4F7D-996B-5BC25A6B1E26}" srcOrd="0" destOrd="0" presId="urn:microsoft.com/office/officeart/2016/7/layout/LinearBlockProcessNumbered"/>
    <dgm:cxn modelId="{B6C6AC14-59B1-4A2A-B358-9CAF6E30282D}" type="presOf" srcId="{A928C88C-0F46-4C2D-83D1-A3855057B4B4}" destId="{C90833E0-BC1B-43A8-8289-B7465C2B4038}" srcOrd="0" destOrd="0" presId="urn:microsoft.com/office/officeart/2016/7/layout/LinearBlockProcessNumbered"/>
    <dgm:cxn modelId="{8C511E19-3163-4F93-BA2C-2EBF25015E95}" type="presOf" srcId="{39B260F7-77A9-44C1-9A39-C814C06601F3}" destId="{75DF9D5F-A119-43B6-A577-AC77203E0D4F}" srcOrd="1" destOrd="0" presId="urn:microsoft.com/office/officeart/2016/7/layout/LinearBlockProcessNumbered"/>
    <dgm:cxn modelId="{461B4335-E5CE-4B6F-A725-446FE7361C9C}" srcId="{E1A924CA-C096-4064-842E-1716AFBE7B13}" destId="{39B260F7-77A9-44C1-9A39-C814C06601F3}" srcOrd="2" destOrd="0" parTransId="{B4AEE195-7A7B-4DBD-B59D-E24160754385}" sibTransId="{BEB38F77-AD07-4DBF-BB43-835231B191BE}"/>
    <dgm:cxn modelId="{A33656BF-E7CC-4F74-9594-6E9033C520E7}" srcId="{E1A924CA-C096-4064-842E-1716AFBE7B13}" destId="{DC4EEEF4-9FFC-4DC5-81CB-859361FC4030}" srcOrd="1" destOrd="0" parTransId="{9C026910-33BD-403C-A448-AF7BEF8BDD60}" sibTransId="{A928C88C-0F46-4C2D-83D1-A3855057B4B4}"/>
    <dgm:cxn modelId="{0A86FAE0-CC5E-4AE4-B1BF-FB5A9F0C6E78}" type="presOf" srcId="{E98E8161-C804-41CD-AD7D-88C815AF7A9D}" destId="{DD8867A8-238A-4AC1-A91D-168CAC7D2832}" srcOrd="1" destOrd="0" presId="urn:microsoft.com/office/officeart/2016/7/layout/LinearBlockProcessNumbered"/>
    <dgm:cxn modelId="{247D73E8-4E4F-4EA6-9658-4B6E6396FA37}" type="presOf" srcId="{39B260F7-77A9-44C1-9A39-C814C06601F3}" destId="{6CB07EFD-C00E-493B-8521-C024DA2ABF6E}" srcOrd="0" destOrd="0" presId="urn:microsoft.com/office/officeart/2016/7/layout/LinearBlockProcessNumbered"/>
    <dgm:cxn modelId="{26A811FA-9EA0-461D-8EE8-5D336C95EA66}" type="presOf" srcId="{1C9EE82E-B485-4B11-A24E-C417EADE2E80}" destId="{CFF3D0C3-6EE9-47C6-8581-52878D0B5CE8}" srcOrd="0" destOrd="0" presId="urn:microsoft.com/office/officeart/2016/7/layout/LinearBlockProcessNumbered"/>
    <dgm:cxn modelId="{DCC8BDFA-1134-451C-A77C-1062BFB530FC}" type="presOf" srcId="{DC4EEEF4-9FFC-4DC5-81CB-859361FC4030}" destId="{DFA6B904-9E22-4BBB-8D0E-E69BBAD802BD}" srcOrd="1" destOrd="0" presId="urn:microsoft.com/office/officeart/2016/7/layout/LinearBlockProcessNumbered"/>
    <dgm:cxn modelId="{09E0D3FA-496A-499F-9A74-48CE68D4992E}" srcId="{E1A924CA-C096-4064-842E-1716AFBE7B13}" destId="{E98E8161-C804-41CD-AD7D-88C815AF7A9D}" srcOrd="0" destOrd="0" parTransId="{3B092CC8-E3F0-4001-A04A-F7FC6FB7F951}" sibTransId="{1C9EE82E-B485-4B11-A24E-C417EADE2E80}"/>
    <dgm:cxn modelId="{BF34EB3B-0FBC-45B1-9A3F-4B9B109FD941}" type="presParOf" srcId="{5EB07701-58DF-48D0-A76D-A376F09297CF}" destId="{4B51CA66-6191-4590-979F-5A50BD9611E7}" srcOrd="0" destOrd="0" presId="urn:microsoft.com/office/officeart/2016/7/layout/LinearBlockProcessNumbered"/>
    <dgm:cxn modelId="{9B9EC96B-97CA-471B-ABDB-16BD9B677AD5}" type="presParOf" srcId="{4B51CA66-6191-4590-979F-5A50BD9611E7}" destId="{08D06F91-AC0A-4C5A-87DB-7739DA590DF4}" srcOrd="0" destOrd="0" presId="urn:microsoft.com/office/officeart/2016/7/layout/LinearBlockProcessNumbered"/>
    <dgm:cxn modelId="{97498138-9F9D-4295-AF1B-11DEADA9391B}" type="presParOf" srcId="{4B51CA66-6191-4590-979F-5A50BD9611E7}" destId="{CFF3D0C3-6EE9-47C6-8581-52878D0B5CE8}" srcOrd="1" destOrd="0" presId="urn:microsoft.com/office/officeart/2016/7/layout/LinearBlockProcessNumbered"/>
    <dgm:cxn modelId="{6AFCAEBF-6F56-4D0A-8EDB-D9BB768A7A21}" type="presParOf" srcId="{4B51CA66-6191-4590-979F-5A50BD9611E7}" destId="{DD8867A8-238A-4AC1-A91D-168CAC7D2832}" srcOrd="2" destOrd="0" presId="urn:microsoft.com/office/officeart/2016/7/layout/LinearBlockProcessNumbered"/>
    <dgm:cxn modelId="{4B93C21F-2D89-426F-A504-A79D7FEE2941}" type="presParOf" srcId="{5EB07701-58DF-48D0-A76D-A376F09297CF}" destId="{E615726E-14F9-4618-A745-9B633399C262}" srcOrd="1" destOrd="0" presId="urn:microsoft.com/office/officeart/2016/7/layout/LinearBlockProcessNumbered"/>
    <dgm:cxn modelId="{B00ECEF6-E58C-4274-B81C-DD630C451452}" type="presParOf" srcId="{5EB07701-58DF-48D0-A76D-A376F09297CF}" destId="{FA493E75-BC83-4340-8127-5992B0D6DCE2}" srcOrd="2" destOrd="0" presId="urn:microsoft.com/office/officeart/2016/7/layout/LinearBlockProcessNumbered"/>
    <dgm:cxn modelId="{BA57513D-4789-410F-9DF4-9B48B3019297}" type="presParOf" srcId="{FA493E75-BC83-4340-8127-5992B0D6DCE2}" destId="{697B9F23-7786-4F7D-996B-5BC25A6B1E26}" srcOrd="0" destOrd="0" presId="urn:microsoft.com/office/officeart/2016/7/layout/LinearBlockProcessNumbered"/>
    <dgm:cxn modelId="{037A5651-6C5A-41DA-BA44-4F8E52C4E054}" type="presParOf" srcId="{FA493E75-BC83-4340-8127-5992B0D6DCE2}" destId="{C90833E0-BC1B-43A8-8289-B7465C2B4038}" srcOrd="1" destOrd="0" presId="urn:microsoft.com/office/officeart/2016/7/layout/LinearBlockProcessNumbered"/>
    <dgm:cxn modelId="{7A5EC355-6E9D-45D2-BCCB-CD653B7670DC}" type="presParOf" srcId="{FA493E75-BC83-4340-8127-5992B0D6DCE2}" destId="{DFA6B904-9E22-4BBB-8D0E-E69BBAD802BD}" srcOrd="2" destOrd="0" presId="urn:microsoft.com/office/officeart/2016/7/layout/LinearBlockProcessNumbered"/>
    <dgm:cxn modelId="{A7864A7E-E8AD-49F9-B358-7F31F7721B1D}" type="presParOf" srcId="{5EB07701-58DF-48D0-A76D-A376F09297CF}" destId="{4DCDB63B-BC64-4053-A3DF-66324A27506F}" srcOrd="3" destOrd="0" presId="urn:microsoft.com/office/officeart/2016/7/layout/LinearBlockProcessNumbered"/>
    <dgm:cxn modelId="{0E60682B-C9FA-4CD5-842A-4644BFCC9D0D}" type="presParOf" srcId="{5EB07701-58DF-48D0-A76D-A376F09297CF}" destId="{04DF8158-E9CA-4685-9952-09FF9EE0092C}" srcOrd="4" destOrd="0" presId="urn:microsoft.com/office/officeart/2016/7/layout/LinearBlockProcessNumbered"/>
    <dgm:cxn modelId="{6C563B66-AB90-45AF-90C8-49BFB77D4BAD}" type="presParOf" srcId="{04DF8158-E9CA-4685-9952-09FF9EE0092C}" destId="{6CB07EFD-C00E-493B-8521-C024DA2ABF6E}" srcOrd="0" destOrd="0" presId="urn:microsoft.com/office/officeart/2016/7/layout/LinearBlockProcessNumbered"/>
    <dgm:cxn modelId="{CEDC4089-ADD6-4EFA-B54F-1EFA7E2CFC2D}" type="presParOf" srcId="{04DF8158-E9CA-4685-9952-09FF9EE0092C}" destId="{A845221E-84E7-40A0-B107-B2C0A7827A1E}" srcOrd="1" destOrd="0" presId="urn:microsoft.com/office/officeart/2016/7/layout/LinearBlockProcessNumbered"/>
    <dgm:cxn modelId="{AE9D4A65-87C5-46EA-9EA5-31EA6E4765F0}" type="presParOf" srcId="{04DF8158-E9CA-4685-9952-09FF9EE0092C}" destId="{75DF9D5F-A119-43B6-A577-AC77203E0D4F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9C83D2-C8EA-4668-9EE9-10F714C7B08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25D81CA-0009-4537-AEE0-726F49E67AC8}">
      <dgm:prSet/>
      <dgm:spPr/>
      <dgm:t>
        <a:bodyPr/>
        <a:lstStyle/>
        <a:p>
          <a:r>
            <a:rPr lang="en-GB"/>
            <a:t>Individual assets: skills, talents, and experiences of community members.</a:t>
          </a:r>
          <a:endParaRPr lang="en-US"/>
        </a:p>
      </dgm:t>
    </dgm:pt>
    <dgm:pt modelId="{B2F84FA4-A830-491B-A125-D07940EAC73A}" type="parTrans" cxnId="{90BFFB7E-CE07-4DE7-B7E9-5CACC02AA69F}">
      <dgm:prSet/>
      <dgm:spPr/>
      <dgm:t>
        <a:bodyPr/>
        <a:lstStyle/>
        <a:p>
          <a:endParaRPr lang="en-US"/>
        </a:p>
      </dgm:t>
    </dgm:pt>
    <dgm:pt modelId="{2DEF3FED-8FC7-4215-89EC-435138A5C445}" type="sibTrans" cxnId="{90BFFB7E-CE07-4DE7-B7E9-5CACC02AA69F}">
      <dgm:prSet/>
      <dgm:spPr/>
      <dgm:t>
        <a:bodyPr/>
        <a:lstStyle/>
        <a:p>
          <a:endParaRPr lang="en-US"/>
        </a:p>
      </dgm:t>
    </dgm:pt>
    <dgm:pt modelId="{C4230FBD-3E52-4147-AF6B-145F9B3EB4EA}">
      <dgm:prSet/>
      <dgm:spPr/>
      <dgm:t>
        <a:bodyPr/>
        <a:lstStyle/>
        <a:p>
          <a:r>
            <a:rPr lang="en-GB"/>
            <a:t>Institutional assets: schools, libraries, clinics, and local government offices.</a:t>
          </a:r>
          <a:endParaRPr lang="en-US"/>
        </a:p>
      </dgm:t>
    </dgm:pt>
    <dgm:pt modelId="{983995DE-B846-4D89-88CD-3213B1377B92}" type="parTrans" cxnId="{7C73FCF6-0577-4DC4-824E-2883A14FDA99}">
      <dgm:prSet/>
      <dgm:spPr/>
      <dgm:t>
        <a:bodyPr/>
        <a:lstStyle/>
        <a:p>
          <a:endParaRPr lang="en-US"/>
        </a:p>
      </dgm:t>
    </dgm:pt>
    <dgm:pt modelId="{67748728-25D4-46EF-83D4-3952F1C12895}" type="sibTrans" cxnId="{7C73FCF6-0577-4DC4-824E-2883A14FDA99}">
      <dgm:prSet/>
      <dgm:spPr/>
      <dgm:t>
        <a:bodyPr/>
        <a:lstStyle/>
        <a:p>
          <a:endParaRPr lang="en-US"/>
        </a:p>
      </dgm:t>
    </dgm:pt>
    <dgm:pt modelId="{E4D11BDD-7F9B-4C1D-8D90-CA0CCD68361F}">
      <dgm:prSet/>
      <dgm:spPr/>
      <dgm:t>
        <a:bodyPr/>
        <a:lstStyle/>
        <a:p>
          <a:r>
            <a:rPr lang="en-GB"/>
            <a:t>Organizational assets: nonprofits, clubs, religious groups, and businesses.</a:t>
          </a:r>
          <a:endParaRPr lang="en-US"/>
        </a:p>
      </dgm:t>
    </dgm:pt>
    <dgm:pt modelId="{2148E3C9-596E-450E-AEAD-B44C4FB6217C}" type="parTrans" cxnId="{42B4DB1C-7570-4D0F-919E-648D2491FB54}">
      <dgm:prSet/>
      <dgm:spPr/>
      <dgm:t>
        <a:bodyPr/>
        <a:lstStyle/>
        <a:p>
          <a:endParaRPr lang="en-US"/>
        </a:p>
      </dgm:t>
    </dgm:pt>
    <dgm:pt modelId="{0A99C7DB-AD16-40B6-8668-D01809B7E376}" type="sibTrans" cxnId="{42B4DB1C-7570-4D0F-919E-648D2491FB54}">
      <dgm:prSet/>
      <dgm:spPr/>
      <dgm:t>
        <a:bodyPr/>
        <a:lstStyle/>
        <a:p>
          <a:endParaRPr lang="en-US"/>
        </a:p>
      </dgm:t>
    </dgm:pt>
    <dgm:pt modelId="{B5A9FB61-5AD5-4E8F-ABB9-B847D2E8ACC6}">
      <dgm:prSet/>
      <dgm:spPr/>
      <dgm:t>
        <a:bodyPr/>
        <a:lstStyle/>
        <a:p>
          <a:r>
            <a:rPr lang="en-GB"/>
            <a:t>Physical assets: parks, buildings, transport links, and natural features.</a:t>
          </a:r>
          <a:endParaRPr lang="en-US"/>
        </a:p>
      </dgm:t>
    </dgm:pt>
    <dgm:pt modelId="{215AE07A-B1B5-4A54-8B9D-BC53075A76A2}" type="parTrans" cxnId="{2FD687C0-DAB2-49F7-A688-C30411000AE2}">
      <dgm:prSet/>
      <dgm:spPr/>
      <dgm:t>
        <a:bodyPr/>
        <a:lstStyle/>
        <a:p>
          <a:endParaRPr lang="en-US"/>
        </a:p>
      </dgm:t>
    </dgm:pt>
    <dgm:pt modelId="{3749D6AE-209F-4377-9761-4449377F62CC}" type="sibTrans" cxnId="{2FD687C0-DAB2-49F7-A688-C30411000AE2}">
      <dgm:prSet/>
      <dgm:spPr/>
      <dgm:t>
        <a:bodyPr/>
        <a:lstStyle/>
        <a:p>
          <a:endParaRPr lang="en-US"/>
        </a:p>
      </dgm:t>
    </dgm:pt>
    <dgm:pt modelId="{0E70238C-470A-4BAF-8BBF-EDA3DBD379D2}">
      <dgm:prSet/>
      <dgm:spPr/>
      <dgm:t>
        <a:bodyPr/>
        <a:lstStyle/>
        <a:p>
          <a:r>
            <a:rPr lang="en-GB"/>
            <a:t>Cultural assets: traditions, festivals, and shared values.</a:t>
          </a:r>
          <a:endParaRPr lang="en-US"/>
        </a:p>
      </dgm:t>
    </dgm:pt>
    <dgm:pt modelId="{2B2CDA03-5862-4D32-A8AB-DB3459436A5F}" type="parTrans" cxnId="{9D637304-880B-4C46-85A1-A068085D6EDE}">
      <dgm:prSet/>
      <dgm:spPr/>
      <dgm:t>
        <a:bodyPr/>
        <a:lstStyle/>
        <a:p>
          <a:endParaRPr lang="en-US"/>
        </a:p>
      </dgm:t>
    </dgm:pt>
    <dgm:pt modelId="{45A407EB-7179-4A0F-98F2-5E1F0D016426}" type="sibTrans" cxnId="{9D637304-880B-4C46-85A1-A068085D6EDE}">
      <dgm:prSet/>
      <dgm:spPr/>
      <dgm:t>
        <a:bodyPr/>
        <a:lstStyle/>
        <a:p>
          <a:endParaRPr lang="en-US"/>
        </a:p>
      </dgm:t>
    </dgm:pt>
    <dgm:pt modelId="{0EF736F5-E348-4BB3-8C79-4E9F2D03BB1A}" type="pres">
      <dgm:prSet presAssocID="{049C83D2-C8EA-4668-9EE9-10F714C7B084}" presName="root" presStyleCnt="0">
        <dgm:presLayoutVars>
          <dgm:dir/>
          <dgm:resizeHandles val="exact"/>
        </dgm:presLayoutVars>
      </dgm:prSet>
      <dgm:spPr/>
    </dgm:pt>
    <dgm:pt modelId="{A0B935B5-7C1C-42B1-A48A-DAD416830967}" type="pres">
      <dgm:prSet presAssocID="{925D81CA-0009-4537-AEE0-726F49E67AC8}" presName="compNode" presStyleCnt="0"/>
      <dgm:spPr/>
    </dgm:pt>
    <dgm:pt modelId="{C6D74AFC-69E6-43E8-B3F7-0EE4A4876AE2}" type="pres">
      <dgm:prSet presAssocID="{925D81CA-0009-4537-AEE0-726F49E67AC8}" presName="bgRect" presStyleLbl="bgShp" presStyleIdx="0" presStyleCnt="5"/>
      <dgm:spPr/>
    </dgm:pt>
    <dgm:pt modelId="{406DD047-2930-4C06-882E-874500A70283}" type="pres">
      <dgm:prSet presAssocID="{925D81CA-0009-4537-AEE0-726F49E67AC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97287AB1-76BC-4EEE-91CE-C304684E65A1}" type="pres">
      <dgm:prSet presAssocID="{925D81CA-0009-4537-AEE0-726F49E67AC8}" presName="spaceRect" presStyleCnt="0"/>
      <dgm:spPr/>
    </dgm:pt>
    <dgm:pt modelId="{2F0E4185-964F-4549-AB10-21E0F104A8AF}" type="pres">
      <dgm:prSet presAssocID="{925D81CA-0009-4537-AEE0-726F49E67AC8}" presName="parTx" presStyleLbl="revTx" presStyleIdx="0" presStyleCnt="5">
        <dgm:presLayoutVars>
          <dgm:chMax val="0"/>
          <dgm:chPref val="0"/>
        </dgm:presLayoutVars>
      </dgm:prSet>
      <dgm:spPr/>
    </dgm:pt>
    <dgm:pt modelId="{295F2EF0-8B03-4EEC-9199-E5645449F16C}" type="pres">
      <dgm:prSet presAssocID="{2DEF3FED-8FC7-4215-89EC-435138A5C445}" presName="sibTrans" presStyleCnt="0"/>
      <dgm:spPr/>
    </dgm:pt>
    <dgm:pt modelId="{6C4A6F99-B11E-4759-9056-E8308E2085F8}" type="pres">
      <dgm:prSet presAssocID="{C4230FBD-3E52-4147-AF6B-145F9B3EB4EA}" presName="compNode" presStyleCnt="0"/>
      <dgm:spPr/>
    </dgm:pt>
    <dgm:pt modelId="{21081B2E-6B58-43BE-A80D-429881BF56C1}" type="pres">
      <dgm:prSet presAssocID="{C4230FBD-3E52-4147-AF6B-145F9B3EB4EA}" presName="bgRect" presStyleLbl="bgShp" presStyleIdx="1" presStyleCnt="5"/>
      <dgm:spPr/>
    </dgm:pt>
    <dgm:pt modelId="{F6CCDB38-1B79-49F7-A7E8-AD6855024C39}" type="pres">
      <dgm:prSet presAssocID="{C4230FBD-3E52-4147-AF6B-145F9B3EB4E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C39DE08-170C-4ED1-AD17-F5D0086B34AD}" type="pres">
      <dgm:prSet presAssocID="{C4230FBD-3E52-4147-AF6B-145F9B3EB4EA}" presName="spaceRect" presStyleCnt="0"/>
      <dgm:spPr/>
    </dgm:pt>
    <dgm:pt modelId="{58557B22-E114-48E9-ADDD-D51F83753E89}" type="pres">
      <dgm:prSet presAssocID="{C4230FBD-3E52-4147-AF6B-145F9B3EB4EA}" presName="parTx" presStyleLbl="revTx" presStyleIdx="1" presStyleCnt="5">
        <dgm:presLayoutVars>
          <dgm:chMax val="0"/>
          <dgm:chPref val="0"/>
        </dgm:presLayoutVars>
      </dgm:prSet>
      <dgm:spPr/>
    </dgm:pt>
    <dgm:pt modelId="{33931E7E-B3F8-4140-BE9B-33702CD160B7}" type="pres">
      <dgm:prSet presAssocID="{67748728-25D4-46EF-83D4-3952F1C12895}" presName="sibTrans" presStyleCnt="0"/>
      <dgm:spPr/>
    </dgm:pt>
    <dgm:pt modelId="{583ACEA4-E3D4-4A9B-A81E-CFF0878E1DF2}" type="pres">
      <dgm:prSet presAssocID="{E4D11BDD-7F9B-4C1D-8D90-CA0CCD68361F}" presName="compNode" presStyleCnt="0"/>
      <dgm:spPr/>
    </dgm:pt>
    <dgm:pt modelId="{837E5B3D-1DF1-4B88-B608-B67BD8A690E1}" type="pres">
      <dgm:prSet presAssocID="{E4D11BDD-7F9B-4C1D-8D90-CA0CCD68361F}" presName="bgRect" presStyleLbl="bgShp" presStyleIdx="2" presStyleCnt="5"/>
      <dgm:spPr/>
    </dgm:pt>
    <dgm:pt modelId="{78352643-C853-4A09-BD3F-9CE975BA5AB6}" type="pres">
      <dgm:prSet presAssocID="{E4D11BDD-7F9B-4C1D-8D90-CA0CCD68361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B0FA604-A12F-4251-9559-33FC898AC8CB}" type="pres">
      <dgm:prSet presAssocID="{E4D11BDD-7F9B-4C1D-8D90-CA0CCD68361F}" presName="spaceRect" presStyleCnt="0"/>
      <dgm:spPr/>
    </dgm:pt>
    <dgm:pt modelId="{A6D5E802-3802-4F9B-B877-15E1735671D1}" type="pres">
      <dgm:prSet presAssocID="{E4D11BDD-7F9B-4C1D-8D90-CA0CCD68361F}" presName="parTx" presStyleLbl="revTx" presStyleIdx="2" presStyleCnt="5">
        <dgm:presLayoutVars>
          <dgm:chMax val="0"/>
          <dgm:chPref val="0"/>
        </dgm:presLayoutVars>
      </dgm:prSet>
      <dgm:spPr/>
    </dgm:pt>
    <dgm:pt modelId="{35D871AA-E95B-4E5B-80DD-48C96468B7CF}" type="pres">
      <dgm:prSet presAssocID="{0A99C7DB-AD16-40B6-8668-D01809B7E376}" presName="sibTrans" presStyleCnt="0"/>
      <dgm:spPr/>
    </dgm:pt>
    <dgm:pt modelId="{F9CA59D7-D943-4394-91AA-E3C5D56E3469}" type="pres">
      <dgm:prSet presAssocID="{B5A9FB61-5AD5-4E8F-ABB9-B847D2E8ACC6}" presName="compNode" presStyleCnt="0"/>
      <dgm:spPr/>
    </dgm:pt>
    <dgm:pt modelId="{CB6F96DB-EA2C-492D-AC7C-E8EA54306067}" type="pres">
      <dgm:prSet presAssocID="{B5A9FB61-5AD5-4E8F-ABB9-B847D2E8ACC6}" presName="bgRect" presStyleLbl="bgShp" presStyleIdx="3" presStyleCnt="5"/>
      <dgm:spPr/>
    </dgm:pt>
    <dgm:pt modelId="{A55BD8AF-8F93-4E30-8B1B-BAB0B018583F}" type="pres">
      <dgm:prSet presAssocID="{B5A9FB61-5AD5-4E8F-ABB9-B847D2E8ACC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AA4A8A16-38E1-4776-827D-EFFCD6352EDB}" type="pres">
      <dgm:prSet presAssocID="{B5A9FB61-5AD5-4E8F-ABB9-B847D2E8ACC6}" presName="spaceRect" presStyleCnt="0"/>
      <dgm:spPr/>
    </dgm:pt>
    <dgm:pt modelId="{F5418860-D59E-495C-B49D-48F57B39EB74}" type="pres">
      <dgm:prSet presAssocID="{B5A9FB61-5AD5-4E8F-ABB9-B847D2E8ACC6}" presName="parTx" presStyleLbl="revTx" presStyleIdx="3" presStyleCnt="5">
        <dgm:presLayoutVars>
          <dgm:chMax val="0"/>
          <dgm:chPref val="0"/>
        </dgm:presLayoutVars>
      </dgm:prSet>
      <dgm:spPr/>
    </dgm:pt>
    <dgm:pt modelId="{BC46DDFC-7228-48A9-B853-5FC6332964CD}" type="pres">
      <dgm:prSet presAssocID="{3749D6AE-209F-4377-9761-4449377F62CC}" presName="sibTrans" presStyleCnt="0"/>
      <dgm:spPr/>
    </dgm:pt>
    <dgm:pt modelId="{AA0D2814-9E48-42DF-89F3-2CB1AE396ED6}" type="pres">
      <dgm:prSet presAssocID="{0E70238C-470A-4BAF-8BBF-EDA3DBD379D2}" presName="compNode" presStyleCnt="0"/>
      <dgm:spPr/>
    </dgm:pt>
    <dgm:pt modelId="{9BBA5AC6-1800-4CF1-8ACA-93E4A7B753D8}" type="pres">
      <dgm:prSet presAssocID="{0E70238C-470A-4BAF-8BBF-EDA3DBD379D2}" presName="bgRect" presStyleLbl="bgShp" presStyleIdx="4" presStyleCnt="5"/>
      <dgm:spPr/>
    </dgm:pt>
    <dgm:pt modelId="{0CA27F1B-C57E-4E12-B038-5A04F54DE768}" type="pres">
      <dgm:prSet presAssocID="{0E70238C-470A-4BAF-8BBF-EDA3DBD379D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9CB59027-2708-41EB-9341-3D8BF2B1EC89}" type="pres">
      <dgm:prSet presAssocID="{0E70238C-470A-4BAF-8BBF-EDA3DBD379D2}" presName="spaceRect" presStyleCnt="0"/>
      <dgm:spPr/>
    </dgm:pt>
    <dgm:pt modelId="{30B7D725-1425-433B-A5CB-6610E0A7588C}" type="pres">
      <dgm:prSet presAssocID="{0E70238C-470A-4BAF-8BBF-EDA3DBD379D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D637304-880B-4C46-85A1-A068085D6EDE}" srcId="{049C83D2-C8EA-4668-9EE9-10F714C7B084}" destId="{0E70238C-470A-4BAF-8BBF-EDA3DBD379D2}" srcOrd="4" destOrd="0" parTransId="{2B2CDA03-5862-4D32-A8AB-DB3459436A5F}" sibTransId="{45A407EB-7179-4A0F-98F2-5E1F0D016426}"/>
    <dgm:cxn modelId="{B7CBE109-1B6A-43F5-AA18-C7193702F42A}" type="presOf" srcId="{C4230FBD-3E52-4147-AF6B-145F9B3EB4EA}" destId="{58557B22-E114-48E9-ADDD-D51F83753E89}" srcOrd="0" destOrd="0" presId="urn:microsoft.com/office/officeart/2018/2/layout/IconVerticalSolidList"/>
    <dgm:cxn modelId="{42B4DB1C-7570-4D0F-919E-648D2491FB54}" srcId="{049C83D2-C8EA-4668-9EE9-10F714C7B084}" destId="{E4D11BDD-7F9B-4C1D-8D90-CA0CCD68361F}" srcOrd="2" destOrd="0" parTransId="{2148E3C9-596E-450E-AEAD-B44C4FB6217C}" sibTransId="{0A99C7DB-AD16-40B6-8668-D01809B7E376}"/>
    <dgm:cxn modelId="{90BFFB7E-CE07-4DE7-B7E9-5CACC02AA69F}" srcId="{049C83D2-C8EA-4668-9EE9-10F714C7B084}" destId="{925D81CA-0009-4537-AEE0-726F49E67AC8}" srcOrd="0" destOrd="0" parTransId="{B2F84FA4-A830-491B-A125-D07940EAC73A}" sibTransId="{2DEF3FED-8FC7-4215-89EC-435138A5C445}"/>
    <dgm:cxn modelId="{040289B6-E0E4-4182-96E2-6FA6ECCC04B1}" type="presOf" srcId="{B5A9FB61-5AD5-4E8F-ABB9-B847D2E8ACC6}" destId="{F5418860-D59E-495C-B49D-48F57B39EB74}" srcOrd="0" destOrd="0" presId="urn:microsoft.com/office/officeart/2018/2/layout/IconVerticalSolidList"/>
    <dgm:cxn modelId="{2FD687C0-DAB2-49F7-A688-C30411000AE2}" srcId="{049C83D2-C8EA-4668-9EE9-10F714C7B084}" destId="{B5A9FB61-5AD5-4E8F-ABB9-B847D2E8ACC6}" srcOrd="3" destOrd="0" parTransId="{215AE07A-B1B5-4A54-8B9D-BC53075A76A2}" sibTransId="{3749D6AE-209F-4377-9761-4449377F62CC}"/>
    <dgm:cxn modelId="{A26FA7C6-BEB8-410D-89FF-8E7AF3F05FAF}" type="presOf" srcId="{0E70238C-470A-4BAF-8BBF-EDA3DBD379D2}" destId="{30B7D725-1425-433B-A5CB-6610E0A7588C}" srcOrd="0" destOrd="0" presId="urn:microsoft.com/office/officeart/2018/2/layout/IconVerticalSolidList"/>
    <dgm:cxn modelId="{7FC943DA-C244-4DCB-9621-D9B889141A6C}" type="presOf" srcId="{E4D11BDD-7F9B-4C1D-8D90-CA0CCD68361F}" destId="{A6D5E802-3802-4F9B-B877-15E1735671D1}" srcOrd="0" destOrd="0" presId="urn:microsoft.com/office/officeart/2018/2/layout/IconVerticalSolidList"/>
    <dgm:cxn modelId="{92E477EB-F439-4C1B-89CE-F8561597207F}" type="presOf" srcId="{925D81CA-0009-4537-AEE0-726F49E67AC8}" destId="{2F0E4185-964F-4549-AB10-21E0F104A8AF}" srcOrd="0" destOrd="0" presId="urn:microsoft.com/office/officeart/2018/2/layout/IconVerticalSolidList"/>
    <dgm:cxn modelId="{7C73FCF6-0577-4DC4-824E-2883A14FDA99}" srcId="{049C83D2-C8EA-4668-9EE9-10F714C7B084}" destId="{C4230FBD-3E52-4147-AF6B-145F9B3EB4EA}" srcOrd="1" destOrd="0" parTransId="{983995DE-B846-4D89-88CD-3213B1377B92}" sibTransId="{67748728-25D4-46EF-83D4-3952F1C12895}"/>
    <dgm:cxn modelId="{524728FB-5428-4E12-B523-CA4D0214466B}" type="presOf" srcId="{049C83D2-C8EA-4668-9EE9-10F714C7B084}" destId="{0EF736F5-E348-4BB3-8C79-4E9F2D03BB1A}" srcOrd="0" destOrd="0" presId="urn:microsoft.com/office/officeart/2018/2/layout/IconVerticalSolidList"/>
    <dgm:cxn modelId="{9AEB7AC6-BEF1-4E25-9D60-FC9629204EDD}" type="presParOf" srcId="{0EF736F5-E348-4BB3-8C79-4E9F2D03BB1A}" destId="{A0B935B5-7C1C-42B1-A48A-DAD416830967}" srcOrd="0" destOrd="0" presId="urn:microsoft.com/office/officeart/2018/2/layout/IconVerticalSolidList"/>
    <dgm:cxn modelId="{A06C73A6-2FEE-4A64-97F4-3F3E554B71F9}" type="presParOf" srcId="{A0B935B5-7C1C-42B1-A48A-DAD416830967}" destId="{C6D74AFC-69E6-43E8-B3F7-0EE4A4876AE2}" srcOrd="0" destOrd="0" presId="urn:microsoft.com/office/officeart/2018/2/layout/IconVerticalSolidList"/>
    <dgm:cxn modelId="{64CC3675-4675-4862-8F3E-6C2E5BE3A269}" type="presParOf" srcId="{A0B935B5-7C1C-42B1-A48A-DAD416830967}" destId="{406DD047-2930-4C06-882E-874500A70283}" srcOrd="1" destOrd="0" presId="urn:microsoft.com/office/officeart/2018/2/layout/IconVerticalSolidList"/>
    <dgm:cxn modelId="{68CDA977-DF69-415E-8DC9-0E85275C2367}" type="presParOf" srcId="{A0B935B5-7C1C-42B1-A48A-DAD416830967}" destId="{97287AB1-76BC-4EEE-91CE-C304684E65A1}" srcOrd="2" destOrd="0" presId="urn:microsoft.com/office/officeart/2018/2/layout/IconVerticalSolidList"/>
    <dgm:cxn modelId="{AE2CB5E4-2033-4DEB-AE09-D39FE87ED585}" type="presParOf" srcId="{A0B935B5-7C1C-42B1-A48A-DAD416830967}" destId="{2F0E4185-964F-4549-AB10-21E0F104A8AF}" srcOrd="3" destOrd="0" presId="urn:microsoft.com/office/officeart/2018/2/layout/IconVerticalSolidList"/>
    <dgm:cxn modelId="{CD16B365-AB74-4CD4-A45A-D88B9182D634}" type="presParOf" srcId="{0EF736F5-E348-4BB3-8C79-4E9F2D03BB1A}" destId="{295F2EF0-8B03-4EEC-9199-E5645449F16C}" srcOrd="1" destOrd="0" presId="urn:microsoft.com/office/officeart/2018/2/layout/IconVerticalSolidList"/>
    <dgm:cxn modelId="{9B950DE7-5730-46CC-BC9B-61EB12207EC4}" type="presParOf" srcId="{0EF736F5-E348-4BB3-8C79-4E9F2D03BB1A}" destId="{6C4A6F99-B11E-4759-9056-E8308E2085F8}" srcOrd="2" destOrd="0" presId="urn:microsoft.com/office/officeart/2018/2/layout/IconVerticalSolidList"/>
    <dgm:cxn modelId="{FD389E7C-6C00-4449-B701-D0558CB22677}" type="presParOf" srcId="{6C4A6F99-B11E-4759-9056-E8308E2085F8}" destId="{21081B2E-6B58-43BE-A80D-429881BF56C1}" srcOrd="0" destOrd="0" presId="urn:microsoft.com/office/officeart/2018/2/layout/IconVerticalSolidList"/>
    <dgm:cxn modelId="{33F8E838-225C-4256-A68E-B21416F47AA8}" type="presParOf" srcId="{6C4A6F99-B11E-4759-9056-E8308E2085F8}" destId="{F6CCDB38-1B79-49F7-A7E8-AD6855024C39}" srcOrd="1" destOrd="0" presId="urn:microsoft.com/office/officeart/2018/2/layout/IconVerticalSolidList"/>
    <dgm:cxn modelId="{675881AC-A0EA-422C-9A2E-999668FF342D}" type="presParOf" srcId="{6C4A6F99-B11E-4759-9056-E8308E2085F8}" destId="{0C39DE08-170C-4ED1-AD17-F5D0086B34AD}" srcOrd="2" destOrd="0" presId="urn:microsoft.com/office/officeart/2018/2/layout/IconVerticalSolidList"/>
    <dgm:cxn modelId="{04114442-9610-4A0F-AB4F-0348DB88F09D}" type="presParOf" srcId="{6C4A6F99-B11E-4759-9056-E8308E2085F8}" destId="{58557B22-E114-48E9-ADDD-D51F83753E89}" srcOrd="3" destOrd="0" presId="urn:microsoft.com/office/officeart/2018/2/layout/IconVerticalSolidList"/>
    <dgm:cxn modelId="{EA9F43E8-F538-4998-8A95-F54EF0FA7447}" type="presParOf" srcId="{0EF736F5-E348-4BB3-8C79-4E9F2D03BB1A}" destId="{33931E7E-B3F8-4140-BE9B-33702CD160B7}" srcOrd="3" destOrd="0" presId="urn:microsoft.com/office/officeart/2018/2/layout/IconVerticalSolidList"/>
    <dgm:cxn modelId="{0A8FBE30-C482-4C02-99E0-C5AD492B3B53}" type="presParOf" srcId="{0EF736F5-E348-4BB3-8C79-4E9F2D03BB1A}" destId="{583ACEA4-E3D4-4A9B-A81E-CFF0878E1DF2}" srcOrd="4" destOrd="0" presId="urn:microsoft.com/office/officeart/2018/2/layout/IconVerticalSolidList"/>
    <dgm:cxn modelId="{39D726BB-2155-45AC-BD83-790DFA73AB35}" type="presParOf" srcId="{583ACEA4-E3D4-4A9B-A81E-CFF0878E1DF2}" destId="{837E5B3D-1DF1-4B88-B608-B67BD8A690E1}" srcOrd="0" destOrd="0" presId="urn:microsoft.com/office/officeart/2018/2/layout/IconVerticalSolidList"/>
    <dgm:cxn modelId="{8F7051CA-B6AB-40DD-8193-D1E2FB81A825}" type="presParOf" srcId="{583ACEA4-E3D4-4A9B-A81E-CFF0878E1DF2}" destId="{78352643-C853-4A09-BD3F-9CE975BA5AB6}" srcOrd="1" destOrd="0" presId="urn:microsoft.com/office/officeart/2018/2/layout/IconVerticalSolidList"/>
    <dgm:cxn modelId="{0D11E743-CCA4-4327-A1FB-70011F4B92FD}" type="presParOf" srcId="{583ACEA4-E3D4-4A9B-A81E-CFF0878E1DF2}" destId="{EB0FA604-A12F-4251-9559-33FC898AC8CB}" srcOrd="2" destOrd="0" presId="urn:microsoft.com/office/officeart/2018/2/layout/IconVerticalSolidList"/>
    <dgm:cxn modelId="{592CC4FB-8582-435A-843B-C5C0507F7E00}" type="presParOf" srcId="{583ACEA4-E3D4-4A9B-A81E-CFF0878E1DF2}" destId="{A6D5E802-3802-4F9B-B877-15E1735671D1}" srcOrd="3" destOrd="0" presId="urn:microsoft.com/office/officeart/2018/2/layout/IconVerticalSolidList"/>
    <dgm:cxn modelId="{2B43CACD-53CC-49F6-9160-E866A83D88B0}" type="presParOf" srcId="{0EF736F5-E348-4BB3-8C79-4E9F2D03BB1A}" destId="{35D871AA-E95B-4E5B-80DD-48C96468B7CF}" srcOrd="5" destOrd="0" presId="urn:microsoft.com/office/officeart/2018/2/layout/IconVerticalSolidList"/>
    <dgm:cxn modelId="{AC8152F0-0EE2-49F7-B2FE-8167872CC006}" type="presParOf" srcId="{0EF736F5-E348-4BB3-8C79-4E9F2D03BB1A}" destId="{F9CA59D7-D943-4394-91AA-E3C5D56E3469}" srcOrd="6" destOrd="0" presId="urn:microsoft.com/office/officeart/2018/2/layout/IconVerticalSolidList"/>
    <dgm:cxn modelId="{E07E4221-9F2E-4F6D-94AE-26174A8D6875}" type="presParOf" srcId="{F9CA59D7-D943-4394-91AA-E3C5D56E3469}" destId="{CB6F96DB-EA2C-492D-AC7C-E8EA54306067}" srcOrd="0" destOrd="0" presId="urn:microsoft.com/office/officeart/2018/2/layout/IconVerticalSolidList"/>
    <dgm:cxn modelId="{10B35592-9967-490E-A1E7-2AEBDD218FCC}" type="presParOf" srcId="{F9CA59D7-D943-4394-91AA-E3C5D56E3469}" destId="{A55BD8AF-8F93-4E30-8B1B-BAB0B018583F}" srcOrd="1" destOrd="0" presId="urn:microsoft.com/office/officeart/2018/2/layout/IconVerticalSolidList"/>
    <dgm:cxn modelId="{9949C4F4-7FB3-41BE-8B1F-5C6A0E9CAFE2}" type="presParOf" srcId="{F9CA59D7-D943-4394-91AA-E3C5D56E3469}" destId="{AA4A8A16-38E1-4776-827D-EFFCD6352EDB}" srcOrd="2" destOrd="0" presId="urn:microsoft.com/office/officeart/2018/2/layout/IconVerticalSolidList"/>
    <dgm:cxn modelId="{1F48EF0C-9CEB-43AB-B48F-7FF1AD1F1B09}" type="presParOf" srcId="{F9CA59D7-D943-4394-91AA-E3C5D56E3469}" destId="{F5418860-D59E-495C-B49D-48F57B39EB74}" srcOrd="3" destOrd="0" presId="urn:microsoft.com/office/officeart/2018/2/layout/IconVerticalSolidList"/>
    <dgm:cxn modelId="{C16584FF-0AF5-4EDB-AFB8-2267DFFC1711}" type="presParOf" srcId="{0EF736F5-E348-4BB3-8C79-4E9F2D03BB1A}" destId="{BC46DDFC-7228-48A9-B853-5FC6332964CD}" srcOrd="7" destOrd="0" presId="urn:microsoft.com/office/officeart/2018/2/layout/IconVerticalSolidList"/>
    <dgm:cxn modelId="{BF096692-41E2-455C-AFAC-9DF63B933DE8}" type="presParOf" srcId="{0EF736F5-E348-4BB3-8C79-4E9F2D03BB1A}" destId="{AA0D2814-9E48-42DF-89F3-2CB1AE396ED6}" srcOrd="8" destOrd="0" presId="urn:microsoft.com/office/officeart/2018/2/layout/IconVerticalSolidList"/>
    <dgm:cxn modelId="{3C566365-3027-4587-9A7E-17BC440CB70D}" type="presParOf" srcId="{AA0D2814-9E48-42DF-89F3-2CB1AE396ED6}" destId="{9BBA5AC6-1800-4CF1-8ACA-93E4A7B753D8}" srcOrd="0" destOrd="0" presId="urn:microsoft.com/office/officeart/2018/2/layout/IconVerticalSolidList"/>
    <dgm:cxn modelId="{5E158413-72B0-4C03-8A97-7B5A6EA00DD0}" type="presParOf" srcId="{AA0D2814-9E48-42DF-89F3-2CB1AE396ED6}" destId="{0CA27F1B-C57E-4E12-B038-5A04F54DE768}" srcOrd="1" destOrd="0" presId="urn:microsoft.com/office/officeart/2018/2/layout/IconVerticalSolidList"/>
    <dgm:cxn modelId="{3320C46B-D605-4D63-8AFB-6BCB129A2255}" type="presParOf" srcId="{AA0D2814-9E48-42DF-89F3-2CB1AE396ED6}" destId="{9CB59027-2708-41EB-9341-3D8BF2B1EC89}" srcOrd="2" destOrd="0" presId="urn:microsoft.com/office/officeart/2018/2/layout/IconVerticalSolidList"/>
    <dgm:cxn modelId="{B9A478BD-54FC-4BFD-B00A-09B7ED07F891}" type="presParOf" srcId="{AA0D2814-9E48-42DF-89F3-2CB1AE396ED6}" destId="{30B7D725-1425-433B-A5CB-6610E0A7588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9CA3DB-5BFB-491A-83A1-95E79C0AB3A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C6D0DD4-01E8-4EA4-ABAB-116390AAB5E1}">
      <dgm:prSet/>
      <dgm:spPr/>
      <dgm:t>
        <a:bodyPr/>
        <a:lstStyle/>
        <a:p>
          <a:r>
            <a:rPr lang="en-GB"/>
            <a:t>Empowers communities by shifting focus from needs to capabilities.</a:t>
          </a:r>
          <a:endParaRPr lang="en-US"/>
        </a:p>
      </dgm:t>
    </dgm:pt>
    <dgm:pt modelId="{2CDD2C3F-24F4-4B59-BE88-555FAAE99578}" type="parTrans" cxnId="{201BACA7-E0EE-42E8-A7D9-71A89B82F284}">
      <dgm:prSet/>
      <dgm:spPr/>
      <dgm:t>
        <a:bodyPr/>
        <a:lstStyle/>
        <a:p>
          <a:endParaRPr lang="en-US"/>
        </a:p>
      </dgm:t>
    </dgm:pt>
    <dgm:pt modelId="{ADB3775C-34C0-4968-8834-9F30D090B852}" type="sibTrans" cxnId="{201BACA7-E0EE-42E8-A7D9-71A89B82F284}">
      <dgm:prSet/>
      <dgm:spPr/>
      <dgm:t>
        <a:bodyPr/>
        <a:lstStyle/>
        <a:p>
          <a:endParaRPr lang="en-US"/>
        </a:p>
      </dgm:t>
    </dgm:pt>
    <dgm:pt modelId="{4799E370-4B56-47C5-930C-86B314774CCD}">
      <dgm:prSet/>
      <dgm:spPr/>
      <dgm:t>
        <a:bodyPr/>
        <a:lstStyle/>
        <a:p>
          <a:r>
            <a:rPr lang="en-GB"/>
            <a:t>Supports regeneration and social enterprise by revealing untapped potential.</a:t>
          </a:r>
          <a:endParaRPr lang="en-US"/>
        </a:p>
      </dgm:t>
    </dgm:pt>
    <dgm:pt modelId="{B1D9BDD6-FDEF-43AD-A261-F6AA57771FF6}" type="parTrans" cxnId="{865DFC9C-C193-4D03-9A73-7050F7F81FD6}">
      <dgm:prSet/>
      <dgm:spPr/>
      <dgm:t>
        <a:bodyPr/>
        <a:lstStyle/>
        <a:p>
          <a:endParaRPr lang="en-US"/>
        </a:p>
      </dgm:t>
    </dgm:pt>
    <dgm:pt modelId="{584E4A88-584A-43DD-A283-F36C16F28B26}" type="sibTrans" cxnId="{865DFC9C-C193-4D03-9A73-7050F7F81FD6}">
      <dgm:prSet/>
      <dgm:spPr/>
      <dgm:t>
        <a:bodyPr/>
        <a:lstStyle/>
        <a:p>
          <a:endParaRPr lang="en-US"/>
        </a:p>
      </dgm:t>
    </dgm:pt>
    <dgm:pt modelId="{8119EA73-F682-4987-B892-27ED033919B2}">
      <dgm:prSet/>
      <dgm:spPr/>
      <dgm:t>
        <a:bodyPr/>
        <a:lstStyle/>
        <a:p>
          <a:r>
            <a:rPr lang="en-GB"/>
            <a:t>Builds collaboration across sectors and fosters inclusive planning.</a:t>
          </a:r>
          <a:endParaRPr lang="en-US"/>
        </a:p>
      </dgm:t>
    </dgm:pt>
    <dgm:pt modelId="{248D6249-E3DD-4F41-BF55-F0027903D0F8}" type="parTrans" cxnId="{386B7081-A14A-467D-869D-C392E1163748}">
      <dgm:prSet/>
      <dgm:spPr/>
      <dgm:t>
        <a:bodyPr/>
        <a:lstStyle/>
        <a:p>
          <a:endParaRPr lang="en-US"/>
        </a:p>
      </dgm:t>
    </dgm:pt>
    <dgm:pt modelId="{3AF217AA-7AC8-428C-8CA2-ABC3A909C0F9}" type="sibTrans" cxnId="{386B7081-A14A-467D-869D-C392E1163748}">
      <dgm:prSet/>
      <dgm:spPr/>
      <dgm:t>
        <a:bodyPr/>
        <a:lstStyle/>
        <a:p>
          <a:endParaRPr lang="en-US"/>
        </a:p>
      </dgm:t>
    </dgm:pt>
    <dgm:pt modelId="{519E65DD-9B3F-4198-B63F-4AF2256C088D}">
      <dgm:prSet/>
      <dgm:spPr/>
      <dgm:t>
        <a:bodyPr/>
        <a:lstStyle/>
        <a:p>
          <a:r>
            <a:rPr lang="en-GB"/>
            <a:t>Informs funding bids and strategic development, especially in areas like Llanelli where regeneration is a priority.</a:t>
          </a:r>
          <a:endParaRPr lang="en-US"/>
        </a:p>
      </dgm:t>
    </dgm:pt>
    <dgm:pt modelId="{59D2F221-2E8D-44AD-9F4E-9D2817038978}" type="parTrans" cxnId="{643C3AE1-0E93-45A8-AB58-9F9F457C612B}">
      <dgm:prSet/>
      <dgm:spPr/>
      <dgm:t>
        <a:bodyPr/>
        <a:lstStyle/>
        <a:p>
          <a:endParaRPr lang="en-US"/>
        </a:p>
      </dgm:t>
    </dgm:pt>
    <dgm:pt modelId="{3072C593-6E1E-493A-87FB-599324A87E70}" type="sibTrans" cxnId="{643C3AE1-0E93-45A8-AB58-9F9F457C612B}">
      <dgm:prSet/>
      <dgm:spPr/>
      <dgm:t>
        <a:bodyPr/>
        <a:lstStyle/>
        <a:p>
          <a:endParaRPr lang="en-US"/>
        </a:p>
      </dgm:t>
    </dgm:pt>
    <dgm:pt modelId="{5B0DDC78-A76B-464A-9CAE-5CB7B4ACC582}" type="pres">
      <dgm:prSet presAssocID="{889CA3DB-5BFB-491A-83A1-95E79C0AB3AD}" presName="linear" presStyleCnt="0">
        <dgm:presLayoutVars>
          <dgm:animLvl val="lvl"/>
          <dgm:resizeHandles val="exact"/>
        </dgm:presLayoutVars>
      </dgm:prSet>
      <dgm:spPr/>
    </dgm:pt>
    <dgm:pt modelId="{C93D8E80-9D29-434A-B8FD-577A9D61D352}" type="pres">
      <dgm:prSet presAssocID="{3C6D0DD4-01E8-4EA4-ABAB-116390AAB5E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5C545CD-296C-429A-8925-039FD2DAD805}" type="pres">
      <dgm:prSet presAssocID="{ADB3775C-34C0-4968-8834-9F30D090B852}" presName="spacer" presStyleCnt="0"/>
      <dgm:spPr/>
    </dgm:pt>
    <dgm:pt modelId="{22AA8F04-4512-4845-A673-E09FD04C91DF}" type="pres">
      <dgm:prSet presAssocID="{4799E370-4B56-47C5-930C-86B314774CC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504A68B-EFB5-4546-BC61-AE18586FB0BD}" type="pres">
      <dgm:prSet presAssocID="{584E4A88-584A-43DD-A283-F36C16F28B26}" presName="spacer" presStyleCnt="0"/>
      <dgm:spPr/>
    </dgm:pt>
    <dgm:pt modelId="{3988C4EC-B769-4CD0-9651-D9DEB21D0873}" type="pres">
      <dgm:prSet presAssocID="{8119EA73-F682-4987-B892-27ED033919B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E012739-0A9B-4EBA-9E65-0CA88FA3EB9E}" type="pres">
      <dgm:prSet presAssocID="{3AF217AA-7AC8-428C-8CA2-ABC3A909C0F9}" presName="spacer" presStyleCnt="0"/>
      <dgm:spPr/>
    </dgm:pt>
    <dgm:pt modelId="{13A4C6F3-4CF8-43DD-A604-43DD52546985}" type="pres">
      <dgm:prSet presAssocID="{519E65DD-9B3F-4198-B63F-4AF2256C088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B0E330E-96DF-40A9-8127-E2987A0C6974}" type="presOf" srcId="{3C6D0DD4-01E8-4EA4-ABAB-116390AAB5E1}" destId="{C93D8E80-9D29-434A-B8FD-577A9D61D352}" srcOrd="0" destOrd="0" presId="urn:microsoft.com/office/officeart/2005/8/layout/vList2"/>
    <dgm:cxn modelId="{F19C5145-56E5-47BC-9E34-0ED77467A0A8}" type="presOf" srcId="{889CA3DB-5BFB-491A-83A1-95E79C0AB3AD}" destId="{5B0DDC78-A76B-464A-9CAE-5CB7B4ACC582}" srcOrd="0" destOrd="0" presId="urn:microsoft.com/office/officeart/2005/8/layout/vList2"/>
    <dgm:cxn modelId="{E865A646-32CB-447B-B69A-D884ED980BBC}" type="presOf" srcId="{519E65DD-9B3F-4198-B63F-4AF2256C088D}" destId="{13A4C6F3-4CF8-43DD-A604-43DD52546985}" srcOrd="0" destOrd="0" presId="urn:microsoft.com/office/officeart/2005/8/layout/vList2"/>
    <dgm:cxn modelId="{538F5D73-F586-4FBE-9EB1-C218EFF71AF3}" type="presOf" srcId="{8119EA73-F682-4987-B892-27ED033919B2}" destId="{3988C4EC-B769-4CD0-9651-D9DEB21D0873}" srcOrd="0" destOrd="0" presId="urn:microsoft.com/office/officeart/2005/8/layout/vList2"/>
    <dgm:cxn modelId="{386B7081-A14A-467D-869D-C392E1163748}" srcId="{889CA3DB-5BFB-491A-83A1-95E79C0AB3AD}" destId="{8119EA73-F682-4987-B892-27ED033919B2}" srcOrd="2" destOrd="0" parTransId="{248D6249-E3DD-4F41-BF55-F0027903D0F8}" sibTransId="{3AF217AA-7AC8-428C-8CA2-ABC3A909C0F9}"/>
    <dgm:cxn modelId="{865DFC9C-C193-4D03-9A73-7050F7F81FD6}" srcId="{889CA3DB-5BFB-491A-83A1-95E79C0AB3AD}" destId="{4799E370-4B56-47C5-930C-86B314774CCD}" srcOrd="1" destOrd="0" parTransId="{B1D9BDD6-FDEF-43AD-A261-F6AA57771FF6}" sibTransId="{584E4A88-584A-43DD-A283-F36C16F28B26}"/>
    <dgm:cxn modelId="{201BACA7-E0EE-42E8-A7D9-71A89B82F284}" srcId="{889CA3DB-5BFB-491A-83A1-95E79C0AB3AD}" destId="{3C6D0DD4-01E8-4EA4-ABAB-116390AAB5E1}" srcOrd="0" destOrd="0" parTransId="{2CDD2C3F-24F4-4B59-BE88-555FAAE99578}" sibTransId="{ADB3775C-34C0-4968-8834-9F30D090B852}"/>
    <dgm:cxn modelId="{1793BCC4-C7D8-4C94-9175-CD6BA6ED7B23}" type="presOf" srcId="{4799E370-4B56-47C5-930C-86B314774CCD}" destId="{22AA8F04-4512-4845-A673-E09FD04C91DF}" srcOrd="0" destOrd="0" presId="urn:microsoft.com/office/officeart/2005/8/layout/vList2"/>
    <dgm:cxn modelId="{643C3AE1-0E93-45A8-AB58-9F9F457C612B}" srcId="{889CA3DB-5BFB-491A-83A1-95E79C0AB3AD}" destId="{519E65DD-9B3F-4198-B63F-4AF2256C088D}" srcOrd="3" destOrd="0" parTransId="{59D2F221-2E8D-44AD-9F4E-9D2817038978}" sibTransId="{3072C593-6E1E-493A-87FB-599324A87E70}"/>
    <dgm:cxn modelId="{193E2237-E358-41F9-BA89-50DCD6B5063F}" type="presParOf" srcId="{5B0DDC78-A76B-464A-9CAE-5CB7B4ACC582}" destId="{C93D8E80-9D29-434A-B8FD-577A9D61D352}" srcOrd="0" destOrd="0" presId="urn:microsoft.com/office/officeart/2005/8/layout/vList2"/>
    <dgm:cxn modelId="{0CEC6D47-9526-4216-8C8F-7B3044B9CE76}" type="presParOf" srcId="{5B0DDC78-A76B-464A-9CAE-5CB7B4ACC582}" destId="{65C545CD-296C-429A-8925-039FD2DAD805}" srcOrd="1" destOrd="0" presId="urn:microsoft.com/office/officeart/2005/8/layout/vList2"/>
    <dgm:cxn modelId="{D69FA9A3-C29C-4287-9AE5-DE3F449525ED}" type="presParOf" srcId="{5B0DDC78-A76B-464A-9CAE-5CB7B4ACC582}" destId="{22AA8F04-4512-4845-A673-E09FD04C91DF}" srcOrd="2" destOrd="0" presId="urn:microsoft.com/office/officeart/2005/8/layout/vList2"/>
    <dgm:cxn modelId="{E662CFB2-DC9F-4902-AC3B-8EC18F251C39}" type="presParOf" srcId="{5B0DDC78-A76B-464A-9CAE-5CB7B4ACC582}" destId="{F504A68B-EFB5-4546-BC61-AE18586FB0BD}" srcOrd="3" destOrd="0" presId="urn:microsoft.com/office/officeart/2005/8/layout/vList2"/>
    <dgm:cxn modelId="{88968F8E-256C-4738-A09B-D82033872000}" type="presParOf" srcId="{5B0DDC78-A76B-464A-9CAE-5CB7B4ACC582}" destId="{3988C4EC-B769-4CD0-9651-D9DEB21D0873}" srcOrd="4" destOrd="0" presId="urn:microsoft.com/office/officeart/2005/8/layout/vList2"/>
    <dgm:cxn modelId="{56EECC87-12EE-43C4-9139-00AB3D0A15A6}" type="presParOf" srcId="{5B0DDC78-A76B-464A-9CAE-5CB7B4ACC582}" destId="{1E012739-0A9B-4EBA-9E65-0CA88FA3EB9E}" srcOrd="5" destOrd="0" presId="urn:microsoft.com/office/officeart/2005/8/layout/vList2"/>
    <dgm:cxn modelId="{9D06FE4F-8073-4ED4-85B9-C8939EF3A4D6}" type="presParOf" srcId="{5B0DDC78-A76B-464A-9CAE-5CB7B4ACC582}" destId="{13A4C6F3-4CF8-43DD-A604-43DD5254698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8391C55-120B-4875-902D-3FE20E6EE8A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12B1C8A-128B-405A-BE8C-3695844FBA0D}">
      <dgm:prSet/>
      <dgm:spPr/>
      <dgm:t>
        <a:bodyPr/>
        <a:lstStyle/>
        <a:p>
          <a:pPr>
            <a:defRPr cap="all"/>
          </a:pPr>
          <a:r>
            <a:rPr lang="en-GB"/>
            <a:t>Community Street Audits: walking tours to assess physical and social assets.</a:t>
          </a:r>
          <a:endParaRPr lang="en-US"/>
        </a:p>
      </dgm:t>
    </dgm:pt>
    <dgm:pt modelId="{60D014E6-8267-401B-8A38-AABA91C03A61}" type="parTrans" cxnId="{50217FB1-4583-46A0-AF98-370CE45B7671}">
      <dgm:prSet/>
      <dgm:spPr/>
      <dgm:t>
        <a:bodyPr/>
        <a:lstStyle/>
        <a:p>
          <a:endParaRPr lang="en-US"/>
        </a:p>
      </dgm:t>
    </dgm:pt>
    <dgm:pt modelId="{F785362D-8C8B-4089-9FDD-A868DD994F6C}" type="sibTrans" cxnId="{50217FB1-4583-46A0-AF98-370CE45B7671}">
      <dgm:prSet/>
      <dgm:spPr/>
      <dgm:t>
        <a:bodyPr/>
        <a:lstStyle/>
        <a:p>
          <a:endParaRPr lang="en-US"/>
        </a:p>
      </dgm:t>
    </dgm:pt>
    <dgm:pt modelId="{2FBB4806-5FE3-4D06-B31C-ECEDD2416E6E}">
      <dgm:prSet/>
      <dgm:spPr/>
      <dgm:t>
        <a:bodyPr/>
        <a:lstStyle/>
        <a:p>
          <a:pPr>
            <a:defRPr cap="all"/>
          </a:pPr>
          <a:r>
            <a:rPr lang="en-GB"/>
            <a:t>Tabletop Mapping or Google Mapping: collaborative visual mapping sessions.</a:t>
          </a:r>
          <a:endParaRPr lang="en-US"/>
        </a:p>
      </dgm:t>
    </dgm:pt>
    <dgm:pt modelId="{F4EAF210-0F33-46C2-9762-FB58268F3DE1}" type="parTrans" cxnId="{33A947DD-331A-47B2-A3F4-A720E2F59DAB}">
      <dgm:prSet/>
      <dgm:spPr/>
      <dgm:t>
        <a:bodyPr/>
        <a:lstStyle/>
        <a:p>
          <a:endParaRPr lang="en-US"/>
        </a:p>
      </dgm:t>
    </dgm:pt>
    <dgm:pt modelId="{28156DA1-A39D-4304-BA48-A0F32FD59E2B}" type="sibTrans" cxnId="{33A947DD-331A-47B2-A3F4-A720E2F59DAB}">
      <dgm:prSet/>
      <dgm:spPr/>
      <dgm:t>
        <a:bodyPr/>
        <a:lstStyle/>
        <a:p>
          <a:endParaRPr lang="en-US"/>
        </a:p>
      </dgm:t>
    </dgm:pt>
    <dgm:pt modelId="{843FAA6A-F8E4-4453-9A61-CB86F46E03DA}">
      <dgm:prSet/>
      <dgm:spPr/>
      <dgm:t>
        <a:bodyPr/>
        <a:lstStyle/>
        <a:p>
          <a:pPr>
            <a:defRPr cap="all"/>
          </a:pPr>
          <a:r>
            <a:rPr lang="en-GB"/>
            <a:t>Asset Inventories: lists of resources and stakeholders categorized by type.</a:t>
          </a:r>
          <a:endParaRPr lang="en-US"/>
        </a:p>
      </dgm:t>
    </dgm:pt>
    <dgm:pt modelId="{C4E0CE4B-3D70-4DB9-9BF7-18F22AEB6A5D}" type="parTrans" cxnId="{36BA278B-142E-48E8-849B-C03FB4C7BC77}">
      <dgm:prSet/>
      <dgm:spPr/>
      <dgm:t>
        <a:bodyPr/>
        <a:lstStyle/>
        <a:p>
          <a:endParaRPr lang="en-US"/>
        </a:p>
      </dgm:t>
    </dgm:pt>
    <dgm:pt modelId="{E41AFBDA-4C3C-462E-89FB-5A2504ECF571}" type="sibTrans" cxnId="{36BA278B-142E-48E8-849B-C03FB4C7BC77}">
      <dgm:prSet/>
      <dgm:spPr/>
      <dgm:t>
        <a:bodyPr/>
        <a:lstStyle/>
        <a:p>
          <a:endParaRPr lang="en-US"/>
        </a:p>
      </dgm:t>
    </dgm:pt>
    <dgm:pt modelId="{F273E69E-3E84-42EA-8735-EB16DCEE0C13}" type="pres">
      <dgm:prSet presAssocID="{F8391C55-120B-4875-902D-3FE20E6EE8A1}" presName="root" presStyleCnt="0">
        <dgm:presLayoutVars>
          <dgm:dir/>
          <dgm:resizeHandles val="exact"/>
        </dgm:presLayoutVars>
      </dgm:prSet>
      <dgm:spPr/>
    </dgm:pt>
    <dgm:pt modelId="{FC8ADB49-863E-4151-B17D-BBD554EC5F45}" type="pres">
      <dgm:prSet presAssocID="{912B1C8A-128B-405A-BE8C-3695844FBA0D}" presName="compNode" presStyleCnt="0"/>
      <dgm:spPr/>
    </dgm:pt>
    <dgm:pt modelId="{2FA29A3A-1FF3-4FCB-93FA-80EE13FC05EC}" type="pres">
      <dgm:prSet presAssocID="{912B1C8A-128B-405A-BE8C-3695844FBA0D}" presName="iconBgRect" presStyleLbl="bgShp" presStyleIdx="0" presStyleCnt="3"/>
      <dgm:spPr/>
    </dgm:pt>
    <dgm:pt modelId="{8B6385FF-E9A6-4D5A-985E-BA3C8AA1C46D}" type="pres">
      <dgm:prSet presAssocID="{912B1C8A-128B-405A-BE8C-3695844FBA0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620DD86A-6075-4866-B6D1-36846C328200}" type="pres">
      <dgm:prSet presAssocID="{912B1C8A-128B-405A-BE8C-3695844FBA0D}" presName="spaceRect" presStyleCnt="0"/>
      <dgm:spPr/>
    </dgm:pt>
    <dgm:pt modelId="{70BC82B2-D727-4120-97D5-C9A074874A0F}" type="pres">
      <dgm:prSet presAssocID="{912B1C8A-128B-405A-BE8C-3695844FBA0D}" presName="textRect" presStyleLbl="revTx" presStyleIdx="0" presStyleCnt="3">
        <dgm:presLayoutVars>
          <dgm:chMax val="1"/>
          <dgm:chPref val="1"/>
        </dgm:presLayoutVars>
      </dgm:prSet>
      <dgm:spPr/>
    </dgm:pt>
    <dgm:pt modelId="{BABF03F4-A327-46FC-8521-C5BFCAD9A08A}" type="pres">
      <dgm:prSet presAssocID="{F785362D-8C8B-4089-9FDD-A868DD994F6C}" presName="sibTrans" presStyleCnt="0"/>
      <dgm:spPr/>
    </dgm:pt>
    <dgm:pt modelId="{4DB80E24-5E3A-48AA-8F09-4F2875CA0020}" type="pres">
      <dgm:prSet presAssocID="{2FBB4806-5FE3-4D06-B31C-ECEDD2416E6E}" presName="compNode" presStyleCnt="0"/>
      <dgm:spPr/>
    </dgm:pt>
    <dgm:pt modelId="{61AC622C-F6E2-4995-99A3-EC9011BC78DE}" type="pres">
      <dgm:prSet presAssocID="{2FBB4806-5FE3-4D06-B31C-ECEDD2416E6E}" presName="iconBgRect" presStyleLbl="bgShp" presStyleIdx="1" presStyleCnt="3"/>
      <dgm:spPr/>
    </dgm:pt>
    <dgm:pt modelId="{1EC33973-B762-4403-B7F6-E3D6BFA560C3}" type="pres">
      <dgm:prSet presAssocID="{2FBB4806-5FE3-4D06-B31C-ECEDD2416E6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t"/>
        </a:ext>
      </dgm:extLst>
    </dgm:pt>
    <dgm:pt modelId="{FEA16284-FB74-4E1A-BE9B-3B95D6CE560B}" type="pres">
      <dgm:prSet presAssocID="{2FBB4806-5FE3-4D06-B31C-ECEDD2416E6E}" presName="spaceRect" presStyleCnt="0"/>
      <dgm:spPr/>
    </dgm:pt>
    <dgm:pt modelId="{420AD0C7-5280-4AEC-A140-494887167E56}" type="pres">
      <dgm:prSet presAssocID="{2FBB4806-5FE3-4D06-B31C-ECEDD2416E6E}" presName="textRect" presStyleLbl="revTx" presStyleIdx="1" presStyleCnt="3">
        <dgm:presLayoutVars>
          <dgm:chMax val="1"/>
          <dgm:chPref val="1"/>
        </dgm:presLayoutVars>
      </dgm:prSet>
      <dgm:spPr/>
    </dgm:pt>
    <dgm:pt modelId="{DE62E5DE-3256-4AFB-BE64-7CDFFD493EB4}" type="pres">
      <dgm:prSet presAssocID="{28156DA1-A39D-4304-BA48-A0F32FD59E2B}" presName="sibTrans" presStyleCnt="0"/>
      <dgm:spPr/>
    </dgm:pt>
    <dgm:pt modelId="{50FA03CC-A8DA-40A9-B805-9E5BF32E37D0}" type="pres">
      <dgm:prSet presAssocID="{843FAA6A-F8E4-4453-9A61-CB86F46E03DA}" presName="compNode" presStyleCnt="0"/>
      <dgm:spPr/>
    </dgm:pt>
    <dgm:pt modelId="{38EEB337-C7BD-4225-A199-108858FB8E5B}" type="pres">
      <dgm:prSet presAssocID="{843FAA6A-F8E4-4453-9A61-CB86F46E03DA}" presName="iconBgRect" presStyleLbl="bgShp" presStyleIdx="2" presStyleCnt="3"/>
      <dgm:spPr/>
    </dgm:pt>
    <dgm:pt modelId="{D86E9ACD-30A4-4004-AC06-CA34FBED335E}" type="pres">
      <dgm:prSet presAssocID="{843FAA6A-F8E4-4453-9A61-CB86F46E03D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3B74C200-9D19-43A7-9517-78B401F1014F}" type="pres">
      <dgm:prSet presAssocID="{843FAA6A-F8E4-4453-9A61-CB86F46E03DA}" presName="spaceRect" presStyleCnt="0"/>
      <dgm:spPr/>
    </dgm:pt>
    <dgm:pt modelId="{E47635C6-8AD3-4564-986F-36ECC9C95693}" type="pres">
      <dgm:prSet presAssocID="{843FAA6A-F8E4-4453-9A61-CB86F46E03D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D15D824-DCB2-413E-ADFA-54EE1109E2BF}" type="presOf" srcId="{F8391C55-120B-4875-902D-3FE20E6EE8A1}" destId="{F273E69E-3E84-42EA-8735-EB16DCEE0C13}" srcOrd="0" destOrd="0" presId="urn:microsoft.com/office/officeart/2018/5/layout/IconCircleLabelList"/>
    <dgm:cxn modelId="{39204B87-B533-4888-B336-622AB553F250}" type="presOf" srcId="{912B1C8A-128B-405A-BE8C-3695844FBA0D}" destId="{70BC82B2-D727-4120-97D5-C9A074874A0F}" srcOrd="0" destOrd="0" presId="urn:microsoft.com/office/officeart/2018/5/layout/IconCircleLabelList"/>
    <dgm:cxn modelId="{36BA278B-142E-48E8-849B-C03FB4C7BC77}" srcId="{F8391C55-120B-4875-902D-3FE20E6EE8A1}" destId="{843FAA6A-F8E4-4453-9A61-CB86F46E03DA}" srcOrd="2" destOrd="0" parTransId="{C4E0CE4B-3D70-4DB9-9BF7-18F22AEB6A5D}" sibTransId="{E41AFBDA-4C3C-462E-89FB-5A2504ECF571}"/>
    <dgm:cxn modelId="{50217FB1-4583-46A0-AF98-370CE45B7671}" srcId="{F8391C55-120B-4875-902D-3FE20E6EE8A1}" destId="{912B1C8A-128B-405A-BE8C-3695844FBA0D}" srcOrd="0" destOrd="0" parTransId="{60D014E6-8267-401B-8A38-AABA91C03A61}" sibTransId="{F785362D-8C8B-4089-9FDD-A868DD994F6C}"/>
    <dgm:cxn modelId="{33A947DD-331A-47B2-A3F4-A720E2F59DAB}" srcId="{F8391C55-120B-4875-902D-3FE20E6EE8A1}" destId="{2FBB4806-5FE3-4D06-B31C-ECEDD2416E6E}" srcOrd="1" destOrd="0" parTransId="{F4EAF210-0F33-46C2-9762-FB58268F3DE1}" sibTransId="{28156DA1-A39D-4304-BA48-A0F32FD59E2B}"/>
    <dgm:cxn modelId="{DFCC98E5-AD57-47E3-914A-892773E645B2}" type="presOf" srcId="{2FBB4806-5FE3-4D06-B31C-ECEDD2416E6E}" destId="{420AD0C7-5280-4AEC-A140-494887167E56}" srcOrd="0" destOrd="0" presId="urn:microsoft.com/office/officeart/2018/5/layout/IconCircleLabelList"/>
    <dgm:cxn modelId="{BB7438F5-046D-4974-8162-CE1548B34F53}" type="presOf" srcId="{843FAA6A-F8E4-4453-9A61-CB86F46E03DA}" destId="{E47635C6-8AD3-4564-986F-36ECC9C95693}" srcOrd="0" destOrd="0" presId="urn:microsoft.com/office/officeart/2018/5/layout/IconCircleLabelList"/>
    <dgm:cxn modelId="{78AC0EB5-5C51-4CEF-834C-2EA560344BB8}" type="presParOf" srcId="{F273E69E-3E84-42EA-8735-EB16DCEE0C13}" destId="{FC8ADB49-863E-4151-B17D-BBD554EC5F45}" srcOrd="0" destOrd="0" presId="urn:microsoft.com/office/officeart/2018/5/layout/IconCircleLabelList"/>
    <dgm:cxn modelId="{F1E60A81-DCCA-40D0-9DF6-55064D02BFBB}" type="presParOf" srcId="{FC8ADB49-863E-4151-B17D-BBD554EC5F45}" destId="{2FA29A3A-1FF3-4FCB-93FA-80EE13FC05EC}" srcOrd="0" destOrd="0" presId="urn:microsoft.com/office/officeart/2018/5/layout/IconCircleLabelList"/>
    <dgm:cxn modelId="{1A8ACCDD-7954-44A9-BB00-7258FE87854A}" type="presParOf" srcId="{FC8ADB49-863E-4151-B17D-BBD554EC5F45}" destId="{8B6385FF-E9A6-4D5A-985E-BA3C8AA1C46D}" srcOrd="1" destOrd="0" presId="urn:microsoft.com/office/officeart/2018/5/layout/IconCircleLabelList"/>
    <dgm:cxn modelId="{5AF48EC1-0BE7-4636-AA79-31C7695F5B94}" type="presParOf" srcId="{FC8ADB49-863E-4151-B17D-BBD554EC5F45}" destId="{620DD86A-6075-4866-B6D1-36846C328200}" srcOrd="2" destOrd="0" presId="urn:microsoft.com/office/officeart/2018/5/layout/IconCircleLabelList"/>
    <dgm:cxn modelId="{6C8501ED-B70B-4D68-92F9-DC351C3BF69D}" type="presParOf" srcId="{FC8ADB49-863E-4151-B17D-BBD554EC5F45}" destId="{70BC82B2-D727-4120-97D5-C9A074874A0F}" srcOrd="3" destOrd="0" presId="urn:microsoft.com/office/officeart/2018/5/layout/IconCircleLabelList"/>
    <dgm:cxn modelId="{40DC6676-E4C1-4743-A34A-6EFA54D72FA6}" type="presParOf" srcId="{F273E69E-3E84-42EA-8735-EB16DCEE0C13}" destId="{BABF03F4-A327-46FC-8521-C5BFCAD9A08A}" srcOrd="1" destOrd="0" presId="urn:microsoft.com/office/officeart/2018/5/layout/IconCircleLabelList"/>
    <dgm:cxn modelId="{CD18CE4C-BBF2-42A8-B110-3BD05889496E}" type="presParOf" srcId="{F273E69E-3E84-42EA-8735-EB16DCEE0C13}" destId="{4DB80E24-5E3A-48AA-8F09-4F2875CA0020}" srcOrd="2" destOrd="0" presId="urn:microsoft.com/office/officeart/2018/5/layout/IconCircleLabelList"/>
    <dgm:cxn modelId="{DC608CAB-9403-494B-95E7-4E03EE105959}" type="presParOf" srcId="{4DB80E24-5E3A-48AA-8F09-4F2875CA0020}" destId="{61AC622C-F6E2-4995-99A3-EC9011BC78DE}" srcOrd="0" destOrd="0" presId="urn:microsoft.com/office/officeart/2018/5/layout/IconCircleLabelList"/>
    <dgm:cxn modelId="{A50FC735-373E-49E7-A64E-1360625CAF2D}" type="presParOf" srcId="{4DB80E24-5E3A-48AA-8F09-4F2875CA0020}" destId="{1EC33973-B762-4403-B7F6-E3D6BFA560C3}" srcOrd="1" destOrd="0" presId="urn:microsoft.com/office/officeart/2018/5/layout/IconCircleLabelList"/>
    <dgm:cxn modelId="{15A9BEF8-10E1-467D-B7D2-48B5D2E083CE}" type="presParOf" srcId="{4DB80E24-5E3A-48AA-8F09-4F2875CA0020}" destId="{FEA16284-FB74-4E1A-BE9B-3B95D6CE560B}" srcOrd="2" destOrd="0" presId="urn:microsoft.com/office/officeart/2018/5/layout/IconCircleLabelList"/>
    <dgm:cxn modelId="{9661A73D-93E0-420B-9D1D-164A83BE70AE}" type="presParOf" srcId="{4DB80E24-5E3A-48AA-8F09-4F2875CA0020}" destId="{420AD0C7-5280-4AEC-A140-494887167E56}" srcOrd="3" destOrd="0" presId="urn:microsoft.com/office/officeart/2018/5/layout/IconCircleLabelList"/>
    <dgm:cxn modelId="{A9E60E81-C16F-43E6-8CD4-ABF8234BC8E8}" type="presParOf" srcId="{F273E69E-3E84-42EA-8735-EB16DCEE0C13}" destId="{DE62E5DE-3256-4AFB-BE64-7CDFFD493EB4}" srcOrd="3" destOrd="0" presId="urn:microsoft.com/office/officeart/2018/5/layout/IconCircleLabelList"/>
    <dgm:cxn modelId="{E912D27F-22A9-4DDA-9DCE-C38976FEF0B3}" type="presParOf" srcId="{F273E69E-3E84-42EA-8735-EB16DCEE0C13}" destId="{50FA03CC-A8DA-40A9-B805-9E5BF32E37D0}" srcOrd="4" destOrd="0" presId="urn:microsoft.com/office/officeart/2018/5/layout/IconCircleLabelList"/>
    <dgm:cxn modelId="{2AB996E4-0835-4CB8-BA9D-BF8925447855}" type="presParOf" srcId="{50FA03CC-A8DA-40A9-B805-9E5BF32E37D0}" destId="{38EEB337-C7BD-4225-A199-108858FB8E5B}" srcOrd="0" destOrd="0" presId="urn:microsoft.com/office/officeart/2018/5/layout/IconCircleLabelList"/>
    <dgm:cxn modelId="{2BDE9544-E265-4D04-82DA-9BDA5A1A352E}" type="presParOf" srcId="{50FA03CC-A8DA-40A9-B805-9E5BF32E37D0}" destId="{D86E9ACD-30A4-4004-AC06-CA34FBED335E}" srcOrd="1" destOrd="0" presId="urn:microsoft.com/office/officeart/2018/5/layout/IconCircleLabelList"/>
    <dgm:cxn modelId="{FDE4EE9C-EB9E-4F20-8F9A-B4996FB25117}" type="presParOf" srcId="{50FA03CC-A8DA-40A9-B805-9E5BF32E37D0}" destId="{3B74C200-9D19-43A7-9517-78B401F1014F}" srcOrd="2" destOrd="0" presId="urn:microsoft.com/office/officeart/2018/5/layout/IconCircleLabelList"/>
    <dgm:cxn modelId="{4C9F1DE9-8116-40D6-B145-EE5FD3B7B4F7}" type="presParOf" srcId="{50FA03CC-A8DA-40A9-B805-9E5BF32E37D0}" destId="{E47635C6-8AD3-4564-986F-36ECC9C9569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06F91-AC0A-4C5A-87DB-7739DA590DF4}">
      <dsp:nvSpPr>
        <dsp:cNvPr id="0" name=""/>
        <dsp:cNvSpPr/>
      </dsp:nvSpPr>
      <dsp:spPr>
        <a:xfrm>
          <a:off x="807" y="71113"/>
          <a:ext cx="3270169" cy="39242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020" tIns="0" rIns="32302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Mapping people, places, and networks that contribute value—such as local leaders, parks, schools, businesses, and community groups.</a:t>
          </a:r>
          <a:endParaRPr lang="en-US" sz="1900" kern="1200"/>
        </a:p>
      </dsp:txBody>
      <dsp:txXfrm>
        <a:off x="807" y="1640795"/>
        <a:ext cx="3270169" cy="2354521"/>
      </dsp:txXfrm>
    </dsp:sp>
    <dsp:sp modelId="{CFF3D0C3-6EE9-47C6-8581-52878D0B5CE8}">
      <dsp:nvSpPr>
        <dsp:cNvPr id="0" name=""/>
        <dsp:cNvSpPr/>
      </dsp:nvSpPr>
      <dsp:spPr>
        <a:xfrm>
          <a:off x="807" y="71113"/>
          <a:ext cx="3270169" cy="156968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020" tIns="165100" rIns="32302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07" y="71113"/>
        <a:ext cx="3270169" cy="1569681"/>
      </dsp:txXfrm>
    </dsp:sp>
    <dsp:sp modelId="{697B9F23-7786-4F7D-996B-5BC25A6B1E26}">
      <dsp:nvSpPr>
        <dsp:cNvPr id="0" name=""/>
        <dsp:cNvSpPr/>
      </dsp:nvSpPr>
      <dsp:spPr>
        <a:xfrm>
          <a:off x="3532590" y="71113"/>
          <a:ext cx="3270169" cy="3924203"/>
        </a:xfrm>
        <a:prstGeom prst="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accent2">
              <a:hueOff val="-520665"/>
              <a:satOff val="-10816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020" tIns="0" rIns="32302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Engaging residents to co-create a visual or digital map of assets, often through workshops, street audits, or tabletop mapping exercises.</a:t>
          </a:r>
          <a:endParaRPr lang="en-US" sz="1900" kern="1200"/>
        </a:p>
      </dsp:txBody>
      <dsp:txXfrm>
        <a:off x="3532590" y="1640795"/>
        <a:ext cx="3270169" cy="2354521"/>
      </dsp:txXfrm>
    </dsp:sp>
    <dsp:sp modelId="{C90833E0-BC1B-43A8-8289-B7465C2B4038}">
      <dsp:nvSpPr>
        <dsp:cNvPr id="0" name=""/>
        <dsp:cNvSpPr/>
      </dsp:nvSpPr>
      <dsp:spPr>
        <a:xfrm>
          <a:off x="3532590" y="71113"/>
          <a:ext cx="3270169" cy="156968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020" tIns="165100" rIns="32302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532590" y="71113"/>
        <a:ext cx="3270169" cy="1569681"/>
      </dsp:txXfrm>
    </dsp:sp>
    <dsp:sp modelId="{6CB07EFD-C00E-493B-8521-C024DA2ABF6E}">
      <dsp:nvSpPr>
        <dsp:cNvPr id="0" name=""/>
        <dsp:cNvSpPr/>
      </dsp:nvSpPr>
      <dsp:spPr>
        <a:xfrm>
          <a:off x="7064373" y="71113"/>
          <a:ext cx="3270169" cy="3924203"/>
        </a:xfrm>
        <a:prstGeom prst="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020" tIns="0" rIns="323020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Highlighting hidden strengths, like informal support networks, cultural knowledge, or volunteer efforts.</a:t>
          </a:r>
          <a:endParaRPr lang="en-US" sz="1900" kern="1200"/>
        </a:p>
      </dsp:txBody>
      <dsp:txXfrm>
        <a:off x="7064373" y="1640795"/>
        <a:ext cx="3270169" cy="2354521"/>
      </dsp:txXfrm>
    </dsp:sp>
    <dsp:sp modelId="{A845221E-84E7-40A0-B107-B2C0A7827A1E}">
      <dsp:nvSpPr>
        <dsp:cNvPr id="0" name=""/>
        <dsp:cNvSpPr/>
      </dsp:nvSpPr>
      <dsp:spPr>
        <a:xfrm>
          <a:off x="7064373" y="71113"/>
          <a:ext cx="3270169" cy="156968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020" tIns="165100" rIns="323020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064373" y="71113"/>
        <a:ext cx="3270169" cy="15696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D74AFC-69E6-43E8-B3F7-0EE4A4876AE2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6DD047-2930-4C06-882E-874500A70283}">
      <dsp:nvSpPr>
        <dsp:cNvPr id="0" name=""/>
        <dsp:cNvSpPr/>
      </dsp:nvSpPr>
      <dsp:spPr>
        <a:xfrm>
          <a:off x="291287" y="221180"/>
          <a:ext cx="529612" cy="5296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0E4185-964F-4549-AB10-21E0F104A8AF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Individual assets: skills, talents, and experiences of community members.</a:t>
          </a:r>
          <a:endParaRPr lang="en-US" sz="1900" kern="1200"/>
        </a:p>
      </dsp:txBody>
      <dsp:txXfrm>
        <a:off x="1112187" y="4520"/>
        <a:ext cx="5837252" cy="962932"/>
      </dsp:txXfrm>
    </dsp:sp>
    <dsp:sp modelId="{21081B2E-6B58-43BE-A80D-429881BF56C1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CCDB38-1B79-49F7-A7E8-AD6855024C39}">
      <dsp:nvSpPr>
        <dsp:cNvPr id="0" name=""/>
        <dsp:cNvSpPr/>
      </dsp:nvSpPr>
      <dsp:spPr>
        <a:xfrm>
          <a:off x="291287" y="1424846"/>
          <a:ext cx="529612" cy="5296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557B22-E114-48E9-ADDD-D51F83753E89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Institutional assets: schools, libraries, clinics, and local government offices.</a:t>
          </a:r>
          <a:endParaRPr lang="en-US" sz="1900" kern="1200"/>
        </a:p>
      </dsp:txBody>
      <dsp:txXfrm>
        <a:off x="1112187" y="1208186"/>
        <a:ext cx="5837252" cy="962932"/>
      </dsp:txXfrm>
    </dsp:sp>
    <dsp:sp modelId="{837E5B3D-1DF1-4B88-B608-B67BD8A690E1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352643-C853-4A09-BD3F-9CE975BA5AB6}">
      <dsp:nvSpPr>
        <dsp:cNvPr id="0" name=""/>
        <dsp:cNvSpPr/>
      </dsp:nvSpPr>
      <dsp:spPr>
        <a:xfrm>
          <a:off x="291287" y="2628512"/>
          <a:ext cx="529612" cy="5296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5E802-3802-4F9B-B877-15E1735671D1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Organizational assets: nonprofits, clubs, religious groups, and businesses.</a:t>
          </a:r>
          <a:endParaRPr lang="en-US" sz="1900" kern="1200"/>
        </a:p>
      </dsp:txBody>
      <dsp:txXfrm>
        <a:off x="1112187" y="2411852"/>
        <a:ext cx="5837252" cy="962932"/>
      </dsp:txXfrm>
    </dsp:sp>
    <dsp:sp modelId="{CB6F96DB-EA2C-492D-AC7C-E8EA54306067}">
      <dsp:nvSpPr>
        <dsp:cNvPr id="0" name=""/>
        <dsp:cNvSpPr/>
      </dsp:nvSpPr>
      <dsp:spPr>
        <a:xfrm>
          <a:off x="0" y="3615517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5BD8AF-8F93-4E30-8B1B-BAB0B018583F}">
      <dsp:nvSpPr>
        <dsp:cNvPr id="0" name=""/>
        <dsp:cNvSpPr/>
      </dsp:nvSpPr>
      <dsp:spPr>
        <a:xfrm>
          <a:off x="291287" y="3832177"/>
          <a:ext cx="529612" cy="5296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18860-D59E-495C-B49D-48F57B39EB74}">
      <dsp:nvSpPr>
        <dsp:cNvPr id="0" name=""/>
        <dsp:cNvSpPr/>
      </dsp:nvSpPr>
      <dsp:spPr>
        <a:xfrm>
          <a:off x="1112187" y="3615517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Physical assets: parks, buildings, transport links, and natural features.</a:t>
          </a:r>
          <a:endParaRPr lang="en-US" sz="1900" kern="1200"/>
        </a:p>
      </dsp:txBody>
      <dsp:txXfrm>
        <a:off x="1112187" y="3615517"/>
        <a:ext cx="5837252" cy="962932"/>
      </dsp:txXfrm>
    </dsp:sp>
    <dsp:sp modelId="{9BBA5AC6-1800-4CF1-8ACA-93E4A7B753D8}">
      <dsp:nvSpPr>
        <dsp:cNvPr id="0" name=""/>
        <dsp:cNvSpPr/>
      </dsp:nvSpPr>
      <dsp:spPr>
        <a:xfrm>
          <a:off x="0" y="4819183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A27F1B-C57E-4E12-B038-5A04F54DE768}">
      <dsp:nvSpPr>
        <dsp:cNvPr id="0" name=""/>
        <dsp:cNvSpPr/>
      </dsp:nvSpPr>
      <dsp:spPr>
        <a:xfrm>
          <a:off x="291287" y="5035843"/>
          <a:ext cx="529612" cy="5296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7D725-1425-433B-A5CB-6610E0A7588C}">
      <dsp:nvSpPr>
        <dsp:cNvPr id="0" name=""/>
        <dsp:cNvSpPr/>
      </dsp:nvSpPr>
      <dsp:spPr>
        <a:xfrm>
          <a:off x="1112187" y="4819183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Cultural assets: traditions, festivals, and shared values.</a:t>
          </a:r>
          <a:endParaRPr lang="en-US" sz="1900" kern="1200"/>
        </a:p>
      </dsp:txBody>
      <dsp:txXfrm>
        <a:off x="1112187" y="4819183"/>
        <a:ext cx="5837252" cy="9629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D8E80-9D29-434A-B8FD-577A9D61D352}">
      <dsp:nvSpPr>
        <dsp:cNvPr id="0" name=""/>
        <dsp:cNvSpPr/>
      </dsp:nvSpPr>
      <dsp:spPr>
        <a:xfrm>
          <a:off x="0" y="104488"/>
          <a:ext cx="6949440" cy="13425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Empowers communities by shifting focus from needs to capabilities.</a:t>
          </a:r>
          <a:endParaRPr lang="en-US" sz="2400" kern="1200"/>
        </a:p>
      </dsp:txBody>
      <dsp:txXfrm>
        <a:off x="65539" y="170027"/>
        <a:ext cx="6818362" cy="1211496"/>
      </dsp:txXfrm>
    </dsp:sp>
    <dsp:sp modelId="{22AA8F04-4512-4845-A673-E09FD04C91DF}">
      <dsp:nvSpPr>
        <dsp:cNvPr id="0" name=""/>
        <dsp:cNvSpPr/>
      </dsp:nvSpPr>
      <dsp:spPr>
        <a:xfrm>
          <a:off x="0" y="1516183"/>
          <a:ext cx="6949440" cy="1342574"/>
        </a:xfrm>
        <a:prstGeom prst="round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Supports regeneration and social enterprise by revealing untapped potential.</a:t>
          </a:r>
          <a:endParaRPr lang="en-US" sz="2400" kern="1200"/>
        </a:p>
      </dsp:txBody>
      <dsp:txXfrm>
        <a:off x="65539" y="1581722"/>
        <a:ext cx="6818362" cy="1211496"/>
      </dsp:txXfrm>
    </dsp:sp>
    <dsp:sp modelId="{3988C4EC-B769-4CD0-9651-D9DEB21D0873}">
      <dsp:nvSpPr>
        <dsp:cNvPr id="0" name=""/>
        <dsp:cNvSpPr/>
      </dsp:nvSpPr>
      <dsp:spPr>
        <a:xfrm>
          <a:off x="0" y="2927878"/>
          <a:ext cx="6949440" cy="1342574"/>
        </a:xfrm>
        <a:prstGeom prst="round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Builds collaboration across sectors and fosters inclusive planning.</a:t>
          </a:r>
          <a:endParaRPr lang="en-US" sz="2400" kern="1200"/>
        </a:p>
      </dsp:txBody>
      <dsp:txXfrm>
        <a:off x="65539" y="2993417"/>
        <a:ext cx="6818362" cy="1211496"/>
      </dsp:txXfrm>
    </dsp:sp>
    <dsp:sp modelId="{13A4C6F3-4CF8-43DD-A604-43DD52546985}">
      <dsp:nvSpPr>
        <dsp:cNvPr id="0" name=""/>
        <dsp:cNvSpPr/>
      </dsp:nvSpPr>
      <dsp:spPr>
        <a:xfrm>
          <a:off x="0" y="4339573"/>
          <a:ext cx="6949440" cy="1342574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Informs funding bids and strategic development, especially in areas like Llanelli where regeneration is a priority.</a:t>
          </a:r>
          <a:endParaRPr lang="en-US" sz="2400" kern="1200"/>
        </a:p>
      </dsp:txBody>
      <dsp:txXfrm>
        <a:off x="65539" y="4405112"/>
        <a:ext cx="6818362" cy="12114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A29A3A-1FF3-4FCB-93FA-80EE13FC05EC}">
      <dsp:nvSpPr>
        <dsp:cNvPr id="0" name=""/>
        <dsp:cNvSpPr/>
      </dsp:nvSpPr>
      <dsp:spPr>
        <a:xfrm>
          <a:off x="644018" y="542176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385FF-E9A6-4D5A-985E-BA3C8AA1C46D}">
      <dsp:nvSpPr>
        <dsp:cNvPr id="0" name=""/>
        <dsp:cNvSpPr/>
      </dsp:nvSpPr>
      <dsp:spPr>
        <a:xfrm>
          <a:off x="1068143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BC82B2-D727-4120-97D5-C9A074874A0F}">
      <dsp:nvSpPr>
        <dsp:cNvPr id="0" name=""/>
        <dsp:cNvSpPr/>
      </dsp:nvSpPr>
      <dsp:spPr>
        <a:xfrm>
          <a:off x="7830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Community Street Audits: walking tours to assess physical and social assets.</a:t>
          </a:r>
          <a:endParaRPr lang="en-US" sz="1400" kern="1200"/>
        </a:p>
      </dsp:txBody>
      <dsp:txXfrm>
        <a:off x="7830" y="3152177"/>
        <a:ext cx="3262500" cy="720000"/>
      </dsp:txXfrm>
    </dsp:sp>
    <dsp:sp modelId="{61AC622C-F6E2-4995-99A3-EC9011BC78DE}">
      <dsp:nvSpPr>
        <dsp:cNvPr id="0" name=""/>
        <dsp:cNvSpPr/>
      </dsp:nvSpPr>
      <dsp:spPr>
        <a:xfrm>
          <a:off x="4477456" y="542176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33973-B762-4403-B7F6-E3D6BFA560C3}">
      <dsp:nvSpPr>
        <dsp:cNvPr id="0" name=""/>
        <dsp:cNvSpPr/>
      </dsp:nvSpPr>
      <dsp:spPr>
        <a:xfrm>
          <a:off x="4901581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0AD0C7-5280-4AEC-A140-494887167E56}">
      <dsp:nvSpPr>
        <dsp:cNvPr id="0" name=""/>
        <dsp:cNvSpPr/>
      </dsp:nvSpPr>
      <dsp:spPr>
        <a:xfrm>
          <a:off x="3841268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Tabletop Mapping or Google Mapping: collaborative visual mapping sessions.</a:t>
          </a:r>
          <a:endParaRPr lang="en-US" sz="1400" kern="1200"/>
        </a:p>
      </dsp:txBody>
      <dsp:txXfrm>
        <a:off x="3841268" y="3152177"/>
        <a:ext cx="3262500" cy="720000"/>
      </dsp:txXfrm>
    </dsp:sp>
    <dsp:sp modelId="{38EEB337-C7BD-4225-A199-108858FB8E5B}">
      <dsp:nvSpPr>
        <dsp:cNvPr id="0" name=""/>
        <dsp:cNvSpPr/>
      </dsp:nvSpPr>
      <dsp:spPr>
        <a:xfrm>
          <a:off x="8310893" y="542176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E9ACD-30A4-4004-AC06-CA34FBED335E}">
      <dsp:nvSpPr>
        <dsp:cNvPr id="0" name=""/>
        <dsp:cNvSpPr/>
      </dsp:nvSpPr>
      <dsp:spPr>
        <a:xfrm>
          <a:off x="8735018" y="966301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7635C6-8AD3-4564-986F-36ECC9C95693}">
      <dsp:nvSpPr>
        <dsp:cNvPr id="0" name=""/>
        <dsp:cNvSpPr/>
      </dsp:nvSpPr>
      <dsp:spPr>
        <a:xfrm>
          <a:off x="7674706" y="315217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Asset Inventories: lists of resources and stakeholders categorized by type.</a:t>
          </a:r>
          <a:endParaRPr lang="en-US" sz="1400" kern="1200"/>
        </a:p>
      </dsp:txBody>
      <dsp:txXfrm>
        <a:off x="7674706" y="3152177"/>
        <a:ext cx="326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45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383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896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54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2/11/2026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566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2/11/2026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286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2/11/2026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601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978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752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176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868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932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8C189-38BD-E066-DF81-8C2DE3D95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dirty="0"/>
              <a:t>Community Asset Mapping</a:t>
            </a:r>
          </a:p>
        </p:txBody>
      </p:sp>
      <p:pic>
        <p:nvPicPr>
          <p:cNvPr id="5" name="Picture 4" descr="Colorful pins connected with a thread">
            <a:extLst>
              <a:ext uri="{FF2B5EF4-FFF2-40B4-BE49-F238E27FC236}">
                <a16:creationId xmlns:a16="http://schemas.microsoft.com/office/drawing/2014/main" id="{B97A97F2-63CD-8CD7-6290-43D2F9F4D1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04" r="27862" b="-1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DBBFE-90FC-D576-6B81-7952926A3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Community asset mapping is a strengths-based approach to identifying and leveraging the existing resources, relationships, and capacities within a community to drive positive change. It focuses on what a community has rather than what it lacks</a:t>
            </a:r>
          </a:p>
        </p:txBody>
      </p:sp>
    </p:spTree>
    <p:extLst>
      <p:ext uri="{BB962C8B-B14F-4D97-AF65-F5344CB8AC3E}">
        <p14:creationId xmlns:p14="http://schemas.microsoft.com/office/powerpoint/2010/main" val="3141534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20DAF-1E6E-4BF7-D347-C3E5D7997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What it involves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646CD5-047A-A781-9547-23ACFEF1FD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2444117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4806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46BEA4-8407-4049-A46B-BB66A782B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 dirty="0"/>
              <a:t>Types of Assets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F2C063-C150-6FB3-6A49-0556C9E98E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9916090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3985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34B49-EA12-08A2-7761-5C0355073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 dirty="0"/>
              <a:t>Why it matters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A371C88-047F-48E2-E952-31237952CC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3345895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46794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BDC36C-C2A5-7D95-27EE-A60E6D75F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/>
              <a:t>Tools and Techniques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0AF231-7F8E-F63F-84B8-CBF04C2684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801945"/>
              </p:ext>
            </p:extLst>
          </p:nvPr>
        </p:nvGraphicFramePr>
        <p:xfrm>
          <a:off x="612648" y="1881051"/>
          <a:ext cx="10945037" cy="441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6626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C7BDA-1BF5-FD01-4C65-A65F0AC71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dirty="0"/>
              <a:t>Asset Map - Carmarthen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34ED0-20B3-3F17-9703-C5A1DE7D9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/>
              <a:t>On the desks there are 6 large pieces of paper and lots of post it notes.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/>
              <a:t>The six areas represent one of the following areas:</a:t>
            </a:r>
          </a:p>
          <a:p>
            <a:pPr>
              <a:lnSpc>
                <a:spcPct val="110000"/>
              </a:lnSpc>
            </a:pPr>
            <a:r>
              <a:rPr lang="en-GB" sz="1400"/>
              <a:t>Physical (parks, buildings, transport)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/>
              <a:t>•  Social (community groups, informal networks)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/>
              <a:t>•  Economic (local businesses, markets)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/>
              <a:t>•  Cultural (heritage, language, traditions)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/>
              <a:t>•  Environmental (green spaces, coastlines)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/>
              <a:t>•  Individual (skills, talents, lived experience)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/>
              <a:t>You must move from area to area and note all the assets you can think of for Carmarthen town and stick them to the relevant paper. We shall then discuss!</a:t>
            </a:r>
          </a:p>
        </p:txBody>
      </p:sp>
      <p:pic>
        <p:nvPicPr>
          <p:cNvPr id="5" name="Picture 4" descr="Locator flag on a city map">
            <a:extLst>
              <a:ext uri="{FF2B5EF4-FFF2-40B4-BE49-F238E27FC236}">
                <a16:creationId xmlns:a16="http://schemas.microsoft.com/office/drawing/2014/main" id="{119CC2F8-6224-2713-BA37-4B16EADCC9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78" r="47751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30262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1332</TotalTime>
  <Words>384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Neue Haas Grotesk Text Pro</vt:lpstr>
      <vt:lpstr>VanillaVTI</vt:lpstr>
      <vt:lpstr>Community Asset Mapping</vt:lpstr>
      <vt:lpstr>What it involves</vt:lpstr>
      <vt:lpstr>Types of Assets</vt:lpstr>
      <vt:lpstr>Why it matters</vt:lpstr>
      <vt:lpstr>Tools and Techniques</vt:lpstr>
      <vt:lpstr>Asset Map - Carmarthen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2</cp:revision>
  <dcterms:created xsi:type="dcterms:W3CDTF">2025-10-14T13:25:24Z</dcterms:created>
  <dcterms:modified xsi:type="dcterms:W3CDTF">2026-02-11T11:02:13Z</dcterms:modified>
</cp:coreProperties>
</file>