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Lst>
  <p:sldSz cx="12192000" cy="6858000"/>
  <p:notesSz cx="6858000" cy="9144000"/>
  <p:embeddedFontLst>
    <p:embeddedFont>
      <p:font typeface="Corbel" panose="020B0503020204020204"/>
      <p:regular r:id="rId4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3" Type="http://schemas.openxmlformats.org/officeDocument/2006/relationships/font" Target="fonts/font1.fntdata"/><Relationship Id="rId42" Type="http://schemas.openxmlformats.org/officeDocument/2006/relationships/tableStyles" Target="tableStyles.xml"/><Relationship Id="rId41" Type="http://schemas.openxmlformats.org/officeDocument/2006/relationships/viewProps" Target="viewProps.xml"/><Relationship Id="rId40" Type="http://schemas.openxmlformats.org/officeDocument/2006/relationships/presProps" Target="presProps.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2" name="Shape 2"/>
        <p:cNvGrpSpPr/>
        <p:nvPr/>
      </p:nvGrpSpPr>
      <p:grpSpPr>
        <a:xfrm>
          <a:off x="0" y="0"/>
          <a:ext cx="0" cy="0"/>
          <a:chOff x="0" y="0"/>
          <a:chExt cx="0" cy="0"/>
        </a:xfrm>
      </p:grpSpPr>
      <p:sp>
        <p:nvSpPr>
          <p:cNvPr id="3" name="Google Shape;3;n"/>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_rels/notesSlide1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0.xml"/></Relationships>
</file>

<file path=ppt/notesSlides/_rels/notesSlide1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1.xml"/></Relationships>
</file>

<file path=ppt/notesSlides/_rels/notesSlide1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2.xml"/></Relationships>
</file>

<file path=ppt/notesSlides/_rels/notesSlide1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3.xml"/></Relationships>
</file>

<file path=ppt/notesSlides/_rels/notesSlide1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4.xml"/></Relationships>
</file>

<file path=ppt/notesSlides/_rels/notesSlide1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5.xml"/></Relationships>
</file>

<file path=ppt/notesSlides/_rels/notesSlide1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6.xml"/></Relationships>
</file>

<file path=ppt/notesSlides/_rels/notesSlide1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7.xml"/></Relationships>
</file>

<file path=ppt/notesSlides/_rels/notesSlide1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8.xml"/></Relationships>
</file>

<file path=ppt/notesSlides/_rels/notesSlide1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9.xml"/></Relationships>
</file>

<file path=ppt/notesSlides/_rels/notesSlide2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0.xml"/></Relationships>
</file>

<file path=ppt/notesSlides/_rels/notesSlide2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1.xml"/></Relationships>
</file>

<file path=ppt/notesSlides/_rels/notesSlide2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2.xml"/></Relationships>
</file>

<file path=ppt/notesSlides/_rels/notesSlide2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3.xml"/></Relationships>
</file>

<file path=ppt/notesSlides/_rels/notesSlide2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4.xml"/></Relationships>
</file>

<file path=ppt/notesSlides/_rels/notesSlide2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5.xml"/></Relationships>
</file>

<file path=ppt/notesSlides/_rels/notesSlide2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6.xml"/></Relationships>
</file>

<file path=ppt/notesSlides/_rels/notesSlide2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7.xml"/></Relationships>
</file>

<file path=ppt/notesSlides/_rels/notesSlide2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8.xml"/></Relationships>
</file>

<file path=ppt/notesSlides/_rels/notesSlide2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9.xml"/></Relationships>
</file>

<file path=ppt/notesSlides/_rels/notesSlide30.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0.xml"/></Relationships>
</file>

<file path=ppt/notesSlides/_rels/notesSlide3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1.xml"/></Relationships>
</file>

<file path=ppt/notesSlides/_rels/notesSlide3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2.xml"/></Relationships>
</file>

<file path=ppt/notesSlides/_rels/notesSlide3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84" name="Shape 84"/>
        <p:cNvGrpSpPr/>
        <p:nvPr/>
      </p:nvGrpSpPr>
      <p:grpSpPr>
        <a:xfrm>
          <a:off x="0" y="0"/>
          <a:ext cx="0" cy="0"/>
          <a:chOff x="0" y="0"/>
          <a:chExt cx="0" cy="0"/>
        </a:xfrm>
      </p:grpSpPr>
      <p:sp>
        <p:nvSpPr>
          <p:cNvPr id="85" name="Google Shape;85;p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86" name="Google Shape;86;p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91" name="Shape 91"/>
        <p:cNvGrpSpPr/>
        <p:nvPr/>
      </p:nvGrpSpPr>
      <p:grpSpPr>
        <a:xfrm>
          <a:off x="0" y="0"/>
          <a:ext cx="0" cy="0"/>
          <a:chOff x="0" y="0"/>
          <a:chExt cx="0" cy="0"/>
        </a:xfrm>
      </p:grpSpPr>
      <p:sp>
        <p:nvSpPr>
          <p:cNvPr id="92" name="Google Shape;92;p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93" name="Google Shape;93;p2: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98" name="Shape 98"/>
        <p:cNvGrpSpPr/>
        <p:nvPr/>
      </p:nvGrpSpPr>
      <p:grpSpPr>
        <a:xfrm>
          <a:off x="0" y="0"/>
          <a:ext cx="0" cy="0"/>
          <a:chOff x="0" y="0"/>
          <a:chExt cx="0" cy="0"/>
        </a:xfrm>
      </p:grpSpPr>
      <p:sp>
        <p:nvSpPr>
          <p:cNvPr id="99" name="Google Shape;99;p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0" name="Google Shape;100;p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03" name="Shape 103"/>
        <p:cNvGrpSpPr/>
        <p:nvPr/>
      </p:nvGrpSpPr>
      <p:grpSpPr>
        <a:xfrm>
          <a:off x="0" y="0"/>
          <a:ext cx="0" cy="0"/>
          <a:chOff x="0" y="0"/>
          <a:chExt cx="0" cy="0"/>
        </a:xfrm>
      </p:grpSpPr>
      <p:sp>
        <p:nvSpPr>
          <p:cNvPr id="104" name="Google Shape;104;p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05" name="Google Shape;105;p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09" name="Shape 109"/>
        <p:cNvGrpSpPr/>
        <p:nvPr/>
      </p:nvGrpSpPr>
      <p:grpSpPr>
        <a:xfrm>
          <a:off x="0" y="0"/>
          <a:ext cx="0" cy="0"/>
          <a:chOff x="0" y="0"/>
          <a:chExt cx="0" cy="0"/>
        </a:xfrm>
      </p:grpSpPr>
      <p:sp>
        <p:nvSpPr>
          <p:cNvPr id="110" name="Google Shape;110;p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11" name="Google Shape;111;p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14" name="Shape 114"/>
        <p:cNvGrpSpPr/>
        <p:nvPr/>
      </p:nvGrpSpPr>
      <p:grpSpPr>
        <a:xfrm>
          <a:off x="0" y="0"/>
          <a:ext cx="0" cy="0"/>
          <a:chOff x="0" y="0"/>
          <a:chExt cx="0" cy="0"/>
        </a:xfrm>
      </p:grpSpPr>
      <p:sp>
        <p:nvSpPr>
          <p:cNvPr id="115" name="Google Shape;115;p6: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16" name="Google Shape;116;p6: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0" name="Shape 120"/>
        <p:cNvGrpSpPr/>
        <p:nvPr/>
      </p:nvGrpSpPr>
      <p:grpSpPr>
        <a:xfrm>
          <a:off x="0" y="0"/>
          <a:ext cx="0" cy="0"/>
          <a:chOff x="0" y="0"/>
          <a:chExt cx="0" cy="0"/>
        </a:xfrm>
      </p:grpSpPr>
      <p:sp>
        <p:nvSpPr>
          <p:cNvPr id="121" name="Google Shape;121;p7: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22" name="Google Shape;122;p7: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25" name="Shape 125"/>
        <p:cNvGrpSpPr/>
        <p:nvPr/>
      </p:nvGrpSpPr>
      <p:grpSpPr>
        <a:xfrm>
          <a:off x="0" y="0"/>
          <a:ext cx="0" cy="0"/>
          <a:chOff x="0" y="0"/>
          <a:chExt cx="0" cy="0"/>
        </a:xfrm>
      </p:grpSpPr>
      <p:sp>
        <p:nvSpPr>
          <p:cNvPr id="126" name="Google Shape;126;p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27" name="Google Shape;127;p8: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30" name="Shape 130"/>
        <p:cNvGrpSpPr/>
        <p:nvPr/>
      </p:nvGrpSpPr>
      <p:grpSpPr>
        <a:xfrm>
          <a:off x="0" y="0"/>
          <a:ext cx="0" cy="0"/>
          <a:chOff x="0" y="0"/>
          <a:chExt cx="0" cy="0"/>
        </a:xfrm>
      </p:grpSpPr>
      <p:sp>
        <p:nvSpPr>
          <p:cNvPr id="131" name="Google Shape;131;p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2" name="Google Shape;132;p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35" name="Shape 135"/>
        <p:cNvGrpSpPr/>
        <p:nvPr/>
      </p:nvGrpSpPr>
      <p:grpSpPr>
        <a:xfrm>
          <a:off x="0" y="0"/>
          <a:ext cx="0" cy="0"/>
          <a:chOff x="0" y="0"/>
          <a:chExt cx="0" cy="0"/>
        </a:xfrm>
      </p:grpSpPr>
      <p:sp>
        <p:nvSpPr>
          <p:cNvPr id="136" name="Google Shape;136;p1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37" name="Google Shape;137;p10: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40" name="Shape 140"/>
        <p:cNvGrpSpPr/>
        <p:nvPr/>
      </p:nvGrpSpPr>
      <p:grpSpPr>
        <a:xfrm>
          <a:off x="0" y="0"/>
          <a:ext cx="0" cy="0"/>
          <a:chOff x="0" y="0"/>
          <a:chExt cx="0" cy="0"/>
        </a:xfrm>
      </p:grpSpPr>
      <p:sp>
        <p:nvSpPr>
          <p:cNvPr id="141" name="Google Shape;141;p1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2" name="Google Shape;142;p1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45" name="Shape 145"/>
        <p:cNvGrpSpPr/>
        <p:nvPr/>
      </p:nvGrpSpPr>
      <p:grpSpPr>
        <a:xfrm>
          <a:off x="0" y="0"/>
          <a:ext cx="0" cy="0"/>
          <a:chOff x="0" y="0"/>
          <a:chExt cx="0" cy="0"/>
        </a:xfrm>
      </p:grpSpPr>
      <p:sp>
        <p:nvSpPr>
          <p:cNvPr id="146" name="Google Shape;146;p1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47" name="Google Shape;147;p12: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50" name="Shape 150"/>
        <p:cNvGrpSpPr/>
        <p:nvPr/>
      </p:nvGrpSpPr>
      <p:grpSpPr>
        <a:xfrm>
          <a:off x="0" y="0"/>
          <a:ext cx="0" cy="0"/>
          <a:chOff x="0" y="0"/>
          <a:chExt cx="0" cy="0"/>
        </a:xfrm>
      </p:grpSpPr>
      <p:sp>
        <p:nvSpPr>
          <p:cNvPr id="151" name="Google Shape;151;p1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52" name="Google Shape;152;p1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55" name="Shape 155"/>
        <p:cNvGrpSpPr/>
        <p:nvPr/>
      </p:nvGrpSpPr>
      <p:grpSpPr>
        <a:xfrm>
          <a:off x="0" y="0"/>
          <a:ext cx="0" cy="0"/>
          <a:chOff x="0" y="0"/>
          <a:chExt cx="0" cy="0"/>
        </a:xfrm>
      </p:grpSpPr>
      <p:sp>
        <p:nvSpPr>
          <p:cNvPr id="156" name="Google Shape;156;p1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57" name="Google Shape;157;p1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60" name="Shape 160"/>
        <p:cNvGrpSpPr/>
        <p:nvPr/>
      </p:nvGrpSpPr>
      <p:grpSpPr>
        <a:xfrm>
          <a:off x="0" y="0"/>
          <a:ext cx="0" cy="0"/>
          <a:chOff x="0" y="0"/>
          <a:chExt cx="0" cy="0"/>
        </a:xfrm>
      </p:grpSpPr>
      <p:sp>
        <p:nvSpPr>
          <p:cNvPr id="161" name="Google Shape;161;p1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62" name="Google Shape;162;p1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65" name="Shape 165"/>
        <p:cNvGrpSpPr/>
        <p:nvPr/>
      </p:nvGrpSpPr>
      <p:grpSpPr>
        <a:xfrm>
          <a:off x="0" y="0"/>
          <a:ext cx="0" cy="0"/>
          <a:chOff x="0" y="0"/>
          <a:chExt cx="0" cy="0"/>
        </a:xfrm>
      </p:grpSpPr>
      <p:sp>
        <p:nvSpPr>
          <p:cNvPr id="166" name="Google Shape;166;p16: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67" name="Google Shape;167;p16: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70" name="Shape 170"/>
        <p:cNvGrpSpPr/>
        <p:nvPr/>
      </p:nvGrpSpPr>
      <p:grpSpPr>
        <a:xfrm>
          <a:off x="0" y="0"/>
          <a:ext cx="0" cy="0"/>
          <a:chOff x="0" y="0"/>
          <a:chExt cx="0" cy="0"/>
        </a:xfrm>
      </p:grpSpPr>
      <p:sp>
        <p:nvSpPr>
          <p:cNvPr id="171" name="Google Shape;171;p17: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72" name="Google Shape;172;p17: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75" name="Shape 175"/>
        <p:cNvGrpSpPr/>
        <p:nvPr/>
      </p:nvGrpSpPr>
      <p:grpSpPr>
        <a:xfrm>
          <a:off x="0" y="0"/>
          <a:ext cx="0" cy="0"/>
          <a:chOff x="0" y="0"/>
          <a:chExt cx="0" cy="0"/>
        </a:xfrm>
      </p:grpSpPr>
      <p:sp>
        <p:nvSpPr>
          <p:cNvPr id="176" name="Google Shape;176;p1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77" name="Google Shape;177;p18: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80" name="Shape 180"/>
        <p:cNvGrpSpPr/>
        <p:nvPr/>
      </p:nvGrpSpPr>
      <p:grpSpPr>
        <a:xfrm>
          <a:off x="0" y="0"/>
          <a:ext cx="0" cy="0"/>
          <a:chOff x="0" y="0"/>
          <a:chExt cx="0" cy="0"/>
        </a:xfrm>
      </p:grpSpPr>
      <p:sp>
        <p:nvSpPr>
          <p:cNvPr id="181" name="Google Shape;181;p1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82" name="Google Shape;182;p1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PhAnim="0" showMasterSp="0">
  <p:cSld>
    <p:spTree>
      <p:nvGrpSpPr>
        <p:cNvPr id="185" name="Shape 185"/>
        <p:cNvGrpSpPr/>
        <p:nvPr/>
      </p:nvGrpSpPr>
      <p:grpSpPr>
        <a:xfrm>
          <a:off x="0" y="0"/>
          <a:ext cx="0" cy="0"/>
          <a:chOff x="0" y="0"/>
          <a:chExt cx="0" cy="0"/>
        </a:xfrm>
      </p:grpSpPr>
      <p:sp>
        <p:nvSpPr>
          <p:cNvPr id="186" name="Google Shape;186;p2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87" name="Google Shape;187;p20: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90" name="Shape 190"/>
        <p:cNvGrpSpPr/>
        <p:nvPr/>
      </p:nvGrpSpPr>
      <p:grpSpPr>
        <a:xfrm>
          <a:off x="0" y="0"/>
          <a:ext cx="0" cy="0"/>
          <a:chOff x="0" y="0"/>
          <a:chExt cx="0" cy="0"/>
        </a:xfrm>
      </p:grpSpPr>
      <p:sp>
        <p:nvSpPr>
          <p:cNvPr id="191" name="Google Shape;191;p2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92" name="Google Shape;192;p2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95" name="Shape 195"/>
        <p:cNvGrpSpPr/>
        <p:nvPr/>
      </p:nvGrpSpPr>
      <p:grpSpPr>
        <a:xfrm>
          <a:off x="0" y="0"/>
          <a:ext cx="0" cy="0"/>
          <a:chOff x="0" y="0"/>
          <a:chExt cx="0" cy="0"/>
        </a:xfrm>
      </p:grpSpPr>
      <p:sp>
        <p:nvSpPr>
          <p:cNvPr id="196" name="Google Shape;196;p2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197" name="Google Shape;197;p22: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0" name="Shape 200"/>
        <p:cNvGrpSpPr/>
        <p:nvPr/>
      </p:nvGrpSpPr>
      <p:grpSpPr>
        <a:xfrm>
          <a:off x="0" y="0"/>
          <a:ext cx="0" cy="0"/>
          <a:chOff x="0" y="0"/>
          <a:chExt cx="0" cy="0"/>
        </a:xfrm>
      </p:grpSpPr>
      <p:sp>
        <p:nvSpPr>
          <p:cNvPr id="201" name="Google Shape;201;p2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2" name="Google Shape;202;p2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PhAnim="0" showMasterSp="0">
  <p:cSld>
    <p:spTree>
      <p:nvGrpSpPr>
        <p:cNvPr id="205" name="Shape 205"/>
        <p:cNvGrpSpPr/>
        <p:nvPr/>
      </p:nvGrpSpPr>
      <p:grpSpPr>
        <a:xfrm>
          <a:off x="0" y="0"/>
          <a:ext cx="0" cy="0"/>
          <a:chOff x="0" y="0"/>
          <a:chExt cx="0" cy="0"/>
        </a:xfrm>
      </p:grpSpPr>
      <p:sp>
        <p:nvSpPr>
          <p:cNvPr id="206" name="Google Shape;206;p24: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07" name="Google Shape;207;p24: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PhAnim="0" showMasterSp="0">
  <p:cSld>
    <p:spTree>
      <p:nvGrpSpPr>
        <p:cNvPr id="210" name="Shape 210"/>
        <p:cNvGrpSpPr/>
        <p:nvPr/>
      </p:nvGrpSpPr>
      <p:grpSpPr>
        <a:xfrm>
          <a:off x="0" y="0"/>
          <a:ext cx="0" cy="0"/>
          <a:chOff x="0" y="0"/>
          <a:chExt cx="0" cy="0"/>
        </a:xfrm>
      </p:grpSpPr>
      <p:sp>
        <p:nvSpPr>
          <p:cNvPr id="211" name="Google Shape;211;p25: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12" name="Google Shape;212;p25: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PhAnim="0" showMasterSp="0">
  <p:cSld>
    <p:spTree>
      <p:nvGrpSpPr>
        <p:cNvPr id="216" name="Shape 216"/>
        <p:cNvGrpSpPr/>
        <p:nvPr/>
      </p:nvGrpSpPr>
      <p:grpSpPr>
        <a:xfrm>
          <a:off x="0" y="0"/>
          <a:ext cx="0" cy="0"/>
          <a:chOff x="0" y="0"/>
          <a:chExt cx="0" cy="0"/>
        </a:xfrm>
      </p:grpSpPr>
      <p:sp>
        <p:nvSpPr>
          <p:cNvPr id="217" name="Google Shape;217;p26: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18" name="Google Shape;218;p26: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2" name="Shape 222"/>
        <p:cNvGrpSpPr/>
        <p:nvPr/>
      </p:nvGrpSpPr>
      <p:grpSpPr>
        <a:xfrm>
          <a:off x="0" y="0"/>
          <a:ext cx="0" cy="0"/>
          <a:chOff x="0" y="0"/>
          <a:chExt cx="0" cy="0"/>
        </a:xfrm>
      </p:grpSpPr>
      <p:sp>
        <p:nvSpPr>
          <p:cNvPr id="223" name="Google Shape;223;p27: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24" name="Google Shape;224;p27: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PhAnim="0" showMasterSp="0">
  <p:cSld>
    <p:spTree>
      <p:nvGrpSpPr>
        <p:cNvPr id="228" name="Shape 228"/>
        <p:cNvGrpSpPr/>
        <p:nvPr/>
      </p:nvGrpSpPr>
      <p:grpSpPr>
        <a:xfrm>
          <a:off x="0" y="0"/>
          <a:ext cx="0" cy="0"/>
          <a:chOff x="0" y="0"/>
          <a:chExt cx="0" cy="0"/>
        </a:xfrm>
      </p:grpSpPr>
      <p:sp>
        <p:nvSpPr>
          <p:cNvPr id="229" name="Google Shape;229;p28: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0" name="Google Shape;230;p28: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3" name="Shape 233"/>
        <p:cNvGrpSpPr/>
        <p:nvPr/>
      </p:nvGrpSpPr>
      <p:grpSpPr>
        <a:xfrm>
          <a:off x="0" y="0"/>
          <a:ext cx="0" cy="0"/>
          <a:chOff x="0" y="0"/>
          <a:chExt cx="0" cy="0"/>
        </a:xfrm>
      </p:grpSpPr>
      <p:sp>
        <p:nvSpPr>
          <p:cNvPr id="234" name="Google Shape;234;p29: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35" name="Google Shape;235;p29: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showMasterPhAnim="0" showMasterSp="0">
  <p:cSld>
    <p:spTree>
      <p:nvGrpSpPr>
        <p:cNvPr id="238" name="Shape 238"/>
        <p:cNvGrpSpPr/>
        <p:nvPr/>
      </p:nvGrpSpPr>
      <p:grpSpPr>
        <a:xfrm>
          <a:off x="0" y="0"/>
          <a:ext cx="0" cy="0"/>
          <a:chOff x="0" y="0"/>
          <a:chExt cx="0" cy="0"/>
        </a:xfrm>
      </p:grpSpPr>
      <p:sp>
        <p:nvSpPr>
          <p:cNvPr id="239" name="Google Shape;239;p30: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40" name="Google Shape;240;p30: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showMasterPhAnim="0" showMasterSp="0">
  <p:cSld>
    <p:spTree>
      <p:nvGrpSpPr>
        <p:cNvPr id="243" name="Shape 243"/>
        <p:cNvGrpSpPr/>
        <p:nvPr/>
      </p:nvGrpSpPr>
      <p:grpSpPr>
        <a:xfrm>
          <a:off x="0" y="0"/>
          <a:ext cx="0" cy="0"/>
          <a:chOff x="0" y="0"/>
          <a:chExt cx="0" cy="0"/>
        </a:xfrm>
      </p:grpSpPr>
      <p:sp>
        <p:nvSpPr>
          <p:cNvPr id="244" name="Google Shape;244;p31: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45" name="Google Shape;245;p31: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showMasterPhAnim="0" showMasterSp="0">
  <p:cSld>
    <p:spTree>
      <p:nvGrpSpPr>
        <p:cNvPr id="248" name="Shape 248"/>
        <p:cNvGrpSpPr/>
        <p:nvPr/>
      </p:nvGrpSpPr>
      <p:grpSpPr>
        <a:xfrm>
          <a:off x="0" y="0"/>
          <a:ext cx="0" cy="0"/>
          <a:chOff x="0" y="0"/>
          <a:chExt cx="0" cy="0"/>
        </a:xfrm>
      </p:grpSpPr>
      <p:sp>
        <p:nvSpPr>
          <p:cNvPr id="249" name="Google Shape;249;p32: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50" name="Google Shape;250;p32: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showMasterPhAnim="0" showMasterSp="0">
  <p:cSld>
    <p:spTree>
      <p:nvGrpSpPr>
        <p:cNvPr id="253" name="Shape 253"/>
        <p:cNvGrpSpPr/>
        <p:nvPr/>
      </p:nvGrpSpPr>
      <p:grpSpPr>
        <a:xfrm>
          <a:off x="0" y="0"/>
          <a:ext cx="0" cy="0"/>
          <a:chOff x="0" y="0"/>
          <a:chExt cx="0" cy="0"/>
        </a:xfrm>
      </p:grpSpPr>
      <p:sp>
        <p:nvSpPr>
          <p:cNvPr id="254" name="Google Shape;254;p33:notes"/>
          <p:cNvSpPr txBox="1"/>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
        <p:nvSpPr>
          <p:cNvPr id="255" name="Google Shape;255;p33:notes"/>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2" name="Shape 12"/>
        <p:cNvGrpSpPr/>
        <p:nvPr/>
      </p:nvGrpSpPr>
      <p:grpSpPr>
        <a:xfrm>
          <a:off x="0" y="0"/>
          <a:ext cx="0" cy="0"/>
          <a:chOff x="0" y="0"/>
          <a:chExt cx="0" cy="0"/>
        </a:xfrm>
      </p:grpSpPr>
      <p:sp>
        <p:nvSpPr>
          <p:cNvPr id="13" name="Google Shape;13;p2"/>
          <p:cNvSpPr/>
          <p:nvPr/>
        </p:nvSpPr>
        <p:spPr>
          <a:xfrm>
            <a:off x="231140" y="243840"/>
            <a:ext cx="11724640" cy="6377939"/>
          </a:xfrm>
          <a:prstGeom prst="rect">
            <a:avLst/>
          </a:prstGeom>
          <a:solidFill>
            <a:schemeClr val="accent1"/>
          </a:solidFill>
          <a:ln w="12700" cap="flat" cmpd="sng">
            <a:solidFill>
              <a:srgbClr val="FFFFF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 name="Google Shape;14;p2"/>
          <p:cNvSpPr txBox="1"/>
          <p:nvPr>
            <p:ph type="ctrTitle"/>
          </p:nvPr>
        </p:nvSpPr>
        <p:spPr>
          <a:xfrm>
            <a:off x="1109980" y="882376"/>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rgbClr val="FFFFFF"/>
              </a:buClr>
              <a:buSzPts val="7200"/>
              <a:buFont typeface="Corbel" panose="020B0503020204020204"/>
              <a:buNone/>
              <a:defRPr sz="7200" b="1" cap="none">
                <a:solidFill>
                  <a:srgbClr val="FFFFFF"/>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 name="Google Shape;15;p2"/>
          <p:cNvSpPr txBox="1"/>
          <p:nvPr>
            <p:ph type="subTitle" idx="1"/>
          </p:nvPr>
        </p:nvSpPr>
        <p:spPr>
          <a:xfrm>
            <a:off x="1709530" y="3869634"/>
            <a:ext cx="8767860" cy="1388165"/>
          </a:xfrm>
          <a:prstGeom prst="rect">
            <a:avLst/>
          </a:prstGeom>
          <a:noFill/>
          <a:ln>
            <a:noFill/>
          </a:ln>
        </p:spPr>
        <p:txBody>
          <a:bodyPr spcFirstLastPara="1" wrap="square" lIns="91425" tIns="45700" rIns="91425" bIns="45700" anchor="t" anchorCtr="0"/>
          <a:lstStyle>
            <a:lvl1pPr lvl="0" algn="ctr">
              <a:lnSpc>
                <a:spcPct val="90000"/>
              </a:lnSpc>
              <a:spcBef>
                <a:spcPts val="1400"/>
              </a:spcBef>
              <a:spcAft>
                <a:spcPts val="0"/>
              </a:spcAft>
              <a:buSzPts val="1760"/>
              <a:buNone/>
              <a:defRPr sz="2200">
                <a:solidFill>
                  <a:srgbClr val="FFFFFF"/>
                </a:solidFill>
              </a:defRPr>
            </a:lvl1pPr>
            <a:lvl2pPr lvl="1" algn="ctr">
              <a:lnSpc>
                <a:spcPct val="90000"/>
              </a:lnSpc>
              <a:spcBef>
                <a:spcPts val="200"/>
              </a:spcBef>
              <a:spcAft>
                <a:spcPts val="0"/>
              </a:spcAft>
              <a:buSzPts val="1760"/>
              <a:buNone/>
              <a:defRPr sz="2200"/>
            </a:lvl2pPr>
            <a:lvl3pPr lvl="2" algn="ctr">
              <a:lnSpc>
                <a:spcPct val="90000"/>
              </a:lnSpc>
              <a:spcBef>
                <a:spcPts val="400"/>
              </a:spcBef>
              <a:spcAft>
                <a:spcPts val="0"/>
              </a:spcAft>
              <a:buSzPts val="1760"/>
              <a:buNone/>
              <a:defRPr sz="2200"/>
            </a:lvl3pPr>
            <a:lvl4pPr lvl="3" algn="ctr">
              <a:lnSpc>
                <a:spcPct val="90000"/>
              </a:lnSpc>
              <a:spcBef>
                <a:spcPts val="400"/>
              </a:spcBef>
              <a:spcAft>
                <a:spcPts val="0"/>
              </a:spcAft>
              <a:buSzPts val="1600"/>
              <a:buNone/>
              <a:defRPr sz="2000"/>
            </a:lvl4pPr>
            <a:lvl5pPr lvl="4" algn="ctr">
              <a:lnSpc>
                <a:spcPct val="90000"/>
              </a:lnSpc>
              <a:spcBef>
                <a:spcPts val="400"/>
              </a:spcBef>
              <a:spcAft>
                <a:spcPts val="0"/>
              </a:spcAft>
              <a:buSzPts val="1600"/>
              <a:buNone/>
              <a:defRPr sz="2000"/>
            </a:lvl5pPr>
            <a:lvl6pPr lvl="5" algn="ctr">
              <a:lnSpc>
                <a:spcPct val="90000"/>
              </a:lnSpc>
              <a:spcBef>
                <a:spcPts val="400"/>
              </a:spcBef>
              <a:spcAft>
                <a:spcPts val="0"/>
              </a:spcAft>
              <a:buSzPts val="1600"/>
              <a:buNone/>
              <a:defRPr sz="2000"/>
            </a:lvl6pPr>
            <a:lvl7pPr lvl="6" algn="ctr">
              <a:lnSpc>
                <a:spcPct val="90000"/>
              </a:lnSpc>
              <a:spcBef>
                <a:spcPts val="400"/>
              </a:spcBef>
              <a:spcAft>
                <a:spcPts val="0"/>
              </a:spcAft>
              <a:buSzPts val="1600"/>
              <a:buNone/>
              <a:defRPr sz="2000"/>
            </a:lvl7pPr>
            <a:lvl8pPr lvl="7" algn="ctr">
              <a:lnSpc>
                <a:spcPct val="90000"/>
              </a:lnSpc>
              <a:spcBef>
                <a:spcPts val="400"/>
              </a:spcBef>
              <a:spcAft>
                <a:spcPts val="0"/>
              </a:spcAft>
              <a:buSzPts val="1600"/>
              <a:buNone/>
              <a:defRPr sz="2000"/>
            </a:lvl8pPr>
            <a:lvl9pPr lvl="8" algn="ctr">
              <a:lnSpc>
                <a:spcPct val="90000"/>
              </a:lnSpc>
              <a:spcBef>
                <a:spcPts val="400"/>
              </a:spcBef>
              <a:spcAft>
                <a:spcPts val="400"/>
              </a:spcAft>
              <a:buSzPts val="1600"/>
              <a:buNone/>
              <a:defRPr sz="2000"/>
            </a:lvl9pPr>
          </a:lstStyle>
          <a:p/>
        </p:txBody>
      </p:sp>
      <p:sp>
        <p:nvSpPr>
          <p:cNvPr id="16" name="Google Shape;16;p2"/>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2"/>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8" name="Google Shape;18;p2"/>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1pPr>
            <a:lvl2pPr marL="0" lvl="1"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2pPr>
            <a:lvl3pPr marL="0" lvl="2"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3pPr>
            <a:lvl4pPr marL="0" lvl="3"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4pPr>
            <a:lvl5pPr marL="0" lvl="4"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5pPr>
            <a:lvl6pPr marL="0" lvl="5"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6pPr>
            <a:lvl7pPr marL="0" lvl="6"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7pPr>
            <a:lvl8pPr marL="0" lvl="7"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8pPr>
            <a:lvl9pPr marL="0" lvl="8" indent="0" algn="r">
              <a:spcBef>
                <a:spcPts val="0"/>
              </a:spcBef>
              <a:buNone/>
              <a:defRPr sz="1200" b="0" i="0" u="none" strike="noStrike" cap="none">
                <a:solidFill>
                  <a:srgbClr val="FFFFFF"/>
                </a:solidFill>
                <a:latin typeface="Corbel" panose="020B0503020204020204"/>
                <a:ea typeface="Corbel" panose="020B0503020204020204"/>
                <a:cs typeface="Corbel" panose="020B0503020204020204"/>
                <a:sym typeface="Corbel" panose="020B0503020204020204"/>
              </a:defRPr>
            </a:lvl9pPr>
          </a:lstStyle>
          <a:p>
            <a:pPr marL="0" lvl="0" indent="0" algn="r" rtl="0">
              <a:spcBef>
                <a:spcPts val="0"/>
              </a:spcBef>
              <a:spcAft>
                <a:spcPts val="0"/>
              </a:spcAft>
              <a:buNone/>
            </a:pPr>
            <a:fld id="{00000000-1234-1234-1234-123412341234}" type="slidenum">
              <a:rPr lang="en-GB"/>
            </a:fld>
            <a:endParaRPr lang="en-GB"/>
          </a:p>
        </p:txBody>
      </p:sp>
      <p:cxnSp>
        <p:nvCxnSpPr>
          <p:cNvPr id="19" name="Google Shape;19;p2"/>
          <p:cNvCxnSpPr/>
          <p:nvPr/>
        </p:nvCxnSpPr>
        <p:spPr>
          <a:xfrm>
            <a:off x="1978660" y="3733800"/>
            <a:ext cx="8229601" cy="0"/>
          </a:xfrm>
          <a:prstGeom prst="straightConnector1">
            <a:avLst/>
          </a:prstGeom>
          <a:noFill/>
          <a:ln w="10000" cap="flat" cmpd="sng">
            <a:solidFill>
              <a:srgbClr val="FFFFFF"/>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matchingName="Title and Content">
  <p:cSld name="OBJECT">
    <p:spTree>
      <p:nvGrpSpPr>
        <p:cNvPr id="20" name="Shape 20"/>
        <p:cNvGrpSpPr/>
        <p:nvPr/>
      </p:nvGrpSpPr>
      <p:grpSpPr>
        <a:xfrm>
          <a:off x="0" y="0"/>
          <a:ext cx="0" cy="0"/>
          <a:chOff x="0" y="0"/>
          <a:chExt cx="0" cy="0"/>
        </a:xfrm>
      </p:grpSpPr>
      <p:sp>
        <p:nvSpPr>
          <p:cNvPr id="21" name="Google Shape;21;p3"/>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2" name="Google Shape;22;p3"/>
          <p:cNvSpPr txBox="1"/>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40" algn="l">
              <a:lnSpc>
                <a:spcPct val="90000"/>
              </a:lnSpc>
              <a:spcBef>
                <a:spcPts val="400"/>
              </a:spcBef>
              <a:spcAft>
                <a:spcPts val="0"/>
              </a:spcAft>
              <a:buSzPts val="1440"/>
              <a:buChar char="•"/>
              <a:defRPr/>
            </a:lvl3pPr>
            <a:lvl4pPr marL="1828800" lvl="3" indent="-320040" algn="l">
              <a:lnSpc>
                <a:spcPct val="90000"/>
              </a:lnSpc>
              <a:spcBef>
                <a:spcPts val="400"/>
              </a:spcBef>
              <a:spcAft>
                <a:spcPts val="0"/>
              </a:spcAft>
              <a:buSzPts val="1440"/>
              <a:buChar char="•"/>
              <a:defRPr/>
            </a:lvl4pPr>
            <a:lvl5pPr marL="2286000" lvl="4" indent="-320040" algn="l">
              <a:lnSpc>
                <a:spcPct val="90000"/>
              </a:lnSpc>
              <a:spcBef>
                <a:spcPts val="400"/>
              </a:spcBef>
              <a:spcAft>
                <a:spcPts val="0"/>
              </a:spcAft>
              <a:buSzPts val="1440"/>
              <a:buChar char="•"/>
              <a:defRPr/>
            </a:lvl5pPr>
            <a:lvl6pPr marL="2743200" lvl="5" indent="-320040" algn="l">
              <a:lnSpc>
                <a:spcPct val="90000"/>
              </a:lnSpc>
              <a:spcBef>
                <a:spcPts val="400"/>
              </a:spcBef>
              <a:spcAft>
                <a:spcPts val="0"/>
              </a:spcAft>
              <a:buSzPts val="1440"/>
              <a:buChar char="•"/>
              <a:defRPr/>
            </a:lvl6pPr>
            <a:lvl7pPr marL="3200400" lvl="6" indent="-320040"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p:txBody>
      </p:sp>
      <p:sp>
        <p:nvSpPr>
          <p:cNvPr id="23" name="Google Shape;23;p3"/>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4" name="Google Shape;24;p3"/>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5" name="Google Shape;25;p3"/>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matchingName="Section Header">
  <p:cSld name="SECTION_HEADER">
    <p:spTree>
      <p:nvGrpSpPr>
        <p:cNvPr id="26" name="Shape 26"/>
        <p:cNvGrpSpPr/>
        <p:nvPr/>
      </p:nvGrpSpPr>
      <p:grpSpPr>
        <a:xfrm>
          <a:off x="0" y="0"/>
          <a:ext cx="0" cy="0"/>
          <a:chOff x="0" y="0"/>
          <a:chExt cx="0" cy="0"/>
        </a:xfrm>
      </p:grpSpPr>
      <p:sp>
        <p:nvSpPr>
          <p:cNvPr id="27" name="Google Shape;27;p4"/>
          <p:cNvSpPr txBox="1"/>
          <p:nvPr>
            <p:ph type="title"/>
          </p:nvPr>
        </p:nvSpPr>
        <p:spPr>
          <a:xfrm>
            <a:off x="1106424" y="1173575"/>
            <a:ext cx="9966960" cy="2926080"/>
          </a:xfrm>
          <a:prstGeom prst="rect">
            <a:avLst/>
          </a:prstGeom>
          <a:noFill/>
          <a:ln>
            <a:noFill/>
          </a:ln>
        </p:spPr>
        <p:txBody>
          <a:bodyPr spcFirstLastPara="1" wrap="square" lIns="91425" tIns="45700" rIns="91425" bIns="45700" anchor="b" anchorCtr="0"/>
          <a:lstStyle>
            <a:lvl1pPr lvl="0" algn="ctr">
              <a:lnSpc>
                <a:spcPct val="85000"/>
              </a:lnSpc>
              <a:spcBef>
                <a:spcPts val="0"/>
              </a:spcBef>
              <a:spcAft>
                <a:spcPts val="0"/>
              </a:spcAft>
              <a:buClr>
                <a:schemeClr val="accent1"/>
              </a:buClr>
              <a:buSzPts val="7200"/>
              <a:buFont typeface="Corbel" panose="020B0503020204020204"/>
              <a:buNone/>
              <a:defRPr sz="7200" b="0"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8" name="Google Shape;28;p4"/>
          <p:cNvSpPr txBox="1"/>
          <p:nvPr>
            <p:ph type="body" idx="1"/>
          </p:nvPr>
        </p:nvSpPr>
        <p:spPr>
          <a:xfrm>
            <a:off x="1709928" y="4154520"/>
            <a:ext cx="8769096" cy="1363806"/>
          </a:xfrm>
          <a:prstGeom prst="rect">
            <a:avLst/>
          </a:prstGeom>
          <a:noFill/>
          <a:ln>
            <a:noFill/>
          </a:ln>
        </p:spPr>
        <p:txBody>
          <a:bodyPr spcFirstLastPara="1" wrap="square" lIns="91425" tIns="45700" rIns="91425" bIns="45700" anchor="t" anchorCtr="0"/>
          <a:lstStyle>
            <a:lvl1pPr marL="457200" lvl="0" indent="-228600" algn="ctr">
              <a:lnSpc>
                <a:spcPct val="90000"/>
              </a:lnSpc>
              <a:spcBef>
                <a:spcPts val="1400"/>
              </a:spcBef>
              <a:spcAft>
                <a:spcPts val="0"/>
              </a:spcAft>
              <a:buSzPts val="1760"/>
              <a:buNone/>
              <a:defRPr sz="2200">
                <a:solidFill>
                  <a:schemeClr val="accent1"/>
                </a:solidFill>
              </a:defRPr>
            </a:lvl1pPr>
            <a:lvl2pPr marL="914400" lvl="1" indent="-228600" algn="l">
              <a:lnSpc>
                <a:spcPct val="90000"/>
              </a:lnSpc>
              <a:spcBef>
                <a:spcPts val="200"/>
              </a:spcBef>
              <a:spcAft>
                <a:spcPts val="0"/>
              </a:spcAft>
              <a:buSzPts val="1440"/>
              <a:buNone/>
              <a:defRPr sz="1800">
                <a:solidFill>
                  <a:srgbClr val="888888"/>
                </a:solidFill>
              </a:defRPr>
            </a:lvl2pPr>
            <a:lvl3pPr marL="1371600" lvl="2" indent="-228600" algn="l">
              <a:lnSpc>
                <a:spcPct val="90000"/>
              </a:lnSpc>
              <a:spcBef>
                <a:spcPts val="400"/>
              </a:spcBef>
              <a:spcAft>
                <a:spcPts val="0"/>
              </a:spcAft>
              <a:buSzPts val="1280"/>
              <a:buNone/>
              <a:defRPr sz="1600">
                <a:solidFill>
                  <a:srgbClr val="888888"/>
                </a:solidFill>
              </a:defRPr>
            </a:lvl3pPr>
            <a:lvl4pPr marL="1828800" lvl="3" indent="-228600" algn="l">
              <a:lnSpc>
                <a:spcPct val="90000"/>
              </a:lnSpc>
              <a:spcBef>
                <a:spcPts val="400"/>
              </a:spcBef>
              <a:spcAft>
                <a:spcPts val="0"/>
              </a:spcAft>
              <a:buSzPts val="1120"/>
              <a:buNone/>
              <a:defRPr sz="1400">
                <a:solidFill>
                  <a:srgbClr val="888888"/>
                </a:solidFill>
              </a:defRPr>
            </a:lvl4pPr>
            <a:lvl5pPr marL="2286000" lvl="4" indent="-228600" algn="l">
              <a:lnSpc>
                <a:spcPct val="90000"/>
              </a:lnSpc>
              <a:spcBef>
                <a:spcPts val="400"/>
              </a:spcBef>
              <a:spcAft>
                <a:spcPts val="0"/>
              </a:spcAft>
              <a:buSzPts val="1120"/>
              <a:buNone/>
              <a:defRPr sz="1400">
                <a:solidFill>
                  <a:srgbClr val="888888"/>
                </a:solidFill>
              </a:defRPr>
            </a:lvl5pPr>
            <a:lvl6pPr marL="2743200" lvl="5" indent="-228600" algn="l">
              <a:lnSpc>
                <a:spcPct val="90000"/>
              </a:lnSpc>
              <a:spcBef>
                <a:spcPts val="400"/>
              </a:spcBef>
              <a:spcAft>
                <a:spcPts val="0"/>
              </a:spcAft>
              <a:buSzPts val="1120"/>
              <a:buNone/>
              <a:defRPr sz="1400">
                <a:solidFill>
                  <a:srgbClr val="888888"/>
                </a:solidFill>
              </a:defRPr>
            </a:lvl6pPr>
            <a:lvl7pPr marL="3200400" lvl="6" indent="-228600" algn="l">
              <a:lnSpc>
                <a:spcPct val="90000"/>
              </a:lnSpc>
              <a:spcBef>
                <a:spcPts val="400"/>
              </a:spcBef>
              <a:spcAft>
                <a:spcPts val="0"/>
              </a:spcAft>
              <a:buSzPts val="1120"/>
              <a:buNone/>
              <a:defRPr sz="1400">
                <a:solidFill>
                  <a:srgbClr val="888888"/>
                </a:solidFill>
              </a:defRPr>
            </a:lvl7pPr>
            <a:lvl8pPr marL="3657600" lvl="7" indent="-228600" algn="l">
              <a:lnSpc>
                <a:spcPct val="90000"/>
              </a:lnSpc>
              <a:spcBef>
                <a:spcPts val="400"/>
              </a:spcBef>
              <a:spcAft>
                <a:spcPts val="0"/>
              </a:spcAft>
              <a:buSzPts val="1120"/>
              <a:buNone/>
              <a:defRPr sz="1400">
                <a:solidFill>
                  <a:srgbClr val="888888"/>
                </a:solidFill>
              </a:defRPr>
            </a:lvl8pPr>
            <a:lvl9pPr marL="4114800" lvl="8" indent="-228600" algn="l">
              <a:lnSpc>
                <a:spcPct val="90000"/>
              </a:lnSpc>
              <a:spcBef>
                <a:spcPts val="400"/>
              </a:spcBef>
              <a:spcAft>
                <a:spcPts val="400"/>
              </a:spcAft>
              <a:buSzPts val="1120"/>
              <a:buNone/>
              <a:defRPr sz="1400">
                <a:solidFill>
                  <a:srgbClr val="888888"/>
                </a:solidFill>
              </a:defRPr>
            </a:lvl9pPr>
          </a:lstStyle>
          <a:p/>
        </p:txBody>
      </p:sp>
      <p:sp>
        <p:nvSpPr>
          <p:cNvPr id="29" name="Google Shape;29;p4"/>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4"/>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4"/>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cxnSp>
        <p:nvCxnSpPr>
          <p:cNvPr id="32" name="Google Shape;32;p4"/>
          <p:cNvCxnSpPr/>
          <p:nvPr/>
        </p:nvCxnSpPr>
        <p:spPr>
          <a:xfrm>
            <a:off x="1981200" y="4020408"/>
            <a:ext cx="8229601" cy="0"/>
          </a:xfrm>
          <a:prstGeom prst="straightConnector1">
            <a:avLst/>
          </a:prstGeom>
          <a:noFill/>
          <a:ln w="10000"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matchingName="Two Content">
  <p:cSld name="TWO_OBJECTS">
    <p:spTree>
      <p:nvGrpSpPr>
        <p:cNvPr id="33" name="Shape 33"/>
        <p:cNvGrpSpPr/>
        <p:nvPr/>
      </p:nvGrpSpPr>
      <p:grpSpPr>
        <a:xfrm>
          <a:off x="0" y="0"/>
          <a:ext cx="0" cy="0"/>
          <a:chOff x="0" y="0"/>
          <a:chExt cx="0" cy="0"/>
        </a:xfrm>
      </p:grpSpPr>
      <p:sp>
        <p:nvSpPr>
          <p:cNvPr id="34" name="Google Shape;34;p5"/>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5" name="Google Shape;35;p5"/>
          <p:cNvSpPr txBox="1"/>
          <p:nvPr>
            <p:ph type="body" idx="1"/>
          </p:nvPr>
        </p:nvSpPr>
        <p:spPr>
          <a:xfrm>
            <a:off x="1143000" y="2057399"/>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40"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80" algn="l">
              <a:lnSpc>
                <a:spcPct val="90000"/>
              </a:lnSpc>
              <a:spcBef>
                <a:spcPts val="400"/>
              </a:spcBef>
              <a:spcAft>
                <a:spcPts val="0"/>
              </a:spcAft>
              <a:buSzPts val="1280"/>
              <a:buChar char="•"/>
              <a:defRPr sz="1600"/>
            </a:lvl5pPr>
            <a:lvl6pPr marL="2743200" lvl="5" indent="-309880" algn="l">
              <a:lnSpc>
                <a:spcPct val="90000"/>
              </a:lnSpc>
              <a:spcBef>
                <a:spcPts val="400"/>
              </a:spcBef>
              <a:spcAft>
                <a:spcPts val="0"/>
              </a:spcAft>
              <a:buSzPts val="1280"/>
              <a:buChar char="•"/>
              <a:defRPr sz="1600"/>
            </a:lvl6pPr>
            <a:lvl7pPr marL="3200400" lvl="6" indent="-309880" algn="l">
              <a:lnSpc>
                <a:spcPct val="90000"/>
              </a:lnSpc>
              <a:spcBef>
                <a:spcPts val="400"/>
              </a:spcBef>
              <a:spcAft>
                <a:spcPts val="0"/>
              </a:spcAft>
              <a:buSzPts val="1280"/>
              <a:buChar char="•"/>
              <a:defRPr sz="1600"/>
            </a:lvl7pPr>
            <a:lvl8pPr marL="3657600" lvl="7" indent="-309880" algn="l">
              <a:lnSpc>
                <a:spcPct val="90000"/>
              </a:lnSpc>
              <a:spcBef>
                <a:spcPts val="400"/>
              </a:spcBef>
              <a:spcAft>
                <a:spcPts val="0"/>
              </a:spcAft>
              <a:buSzPts val="1280"/>
              <a:buChar char="•"/>
              <a:defRPr sz="1600"/>
            </a:lvl8pPr>
            <a:lvl9pPr marL="4114800" lvl="8" indent="-309880" algn="l">
              <a:lnSpc>
                <a:spcPct val="90000"/>
              </a:lnSpc>
              <a:spcBef>
                <a:spcPts val="400"/>
              </a:spcBef>
              <a:spcAft>
                <a:spcPts val="400"/>
              </a:spcAft>
              <a:buSzPts val="1280"/>
              <a:buChar char="•"/>
              <a:defRPr sz="1600"/>
            </a:lvl9pPr>
          </a:lstStyle>
          <a:p/>
        </p:txBody>
      </p:sp>
      <p:sp>
        <p:nvSpPr>
          <p:cNvPr id="36" name="Google Shape;36;p5"/>
          <p:cNvSpPr txBox="1"/>
          <p:nvPr>
            <p:ph type="body" idx="2"/>
          </p:nvPr>
        </p:nvSpPr>
        <p:spPr>
          <a:xfrm>
            <a:off x="6267612" y="2057400"/>
            <a:ext cx="4754880" cy="402336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40"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80" algn="l">
              <a:lnSpc>
                <a:spcPct val="90000"/>
              </a:lnSpc>
              <a:spcBef>
                <a:spcPts val="400"/>
              </a:spcBef>
              <a:spcAft>
                <a:spcPts val="0"/>
              </a:spcAft>
              <a:buSzPts val="1280"/>
              <a:buChar char="•"/>
              <a:defRPr sz="1600"/>
            </a:lvl5pPr>
            <a:lvl6pPr marL="2743200" lvl="5" indent="-309880" algn="l">
              <a:lnSpc>
                <a:spcPct val="90000"/>
              </a:lnSpc>
              <a:spcBef>
                <a:spcPts val="400"/>
              </a:spcBef>
              <a:spcAft>
                <a:spcPts val="0"/>
              </a:spcAft>
              <a:buSzPts val="1280"/>
              <a:buChar char="•"/>
              <a:defRPr sz="1600"/>
            </a:lvl6pPr>
            <a:lvl7pPr marL="3200400" lvl="6" indent="-309880" algn="l">
              <a:lnSpc>
                <a:spcPct val="90000"/>
              </a:lnSpc>
              <a:spcBef>
                <a:spcPts val="400"/>
              </a:spcBef>
              <a:spcAft>
                <a:spcPts val="0"/>
              </a:spcAft>
              <a:buSzPts val="1280"/>
              <a:buChar char="•"/>
              <a:defRPr sz="1600"/>
            </a:lvl7pPr>
            <a:lvl8pPr marL="3657600" lvl="7" indent="-309880" algn="l">
              <a:lnSpc>
                <a:spcPct val="90000"/>
              </a:lnSpc>
              <a:spcBef>
                <a:spcPts val="400"/>
              </a:spcBef>
              <a:spcAft>
                <a:spcPts val="0"/>
              </a:spcAft>
              <a:buSzPts val="1280"/>
              <a:buChar char="•"/>
              <a:defRPr sz="1600"/>
            </a:lvl8pPr>
            <a:lvl9pPr marL="4114800" lvl="8" indent="-309880" algn="l">
              <a:lnSpc>
                <a:spcPct val="90000"/>
              </a:lnSpc>
              <a:spcBef>
                <a:spcPts val="400"/>
              </a:spcBef>
              <a:spcAft>
                <a:spcPts val="400"/>
              </a:spcAft>
              <a:buSzPts val="1280"/>
              <a:buChar char="•"/>
              <a:defRPr sz="1600"/>
            </a:lvl9pPr>
          </a:lstStyle>
          <a:p/>
        </p:txBody>
      </p:sp>
      <p:sp>
        <p:nvSpPr>
          <p:cNvPr id="37" name="Google Shape;37;p5"/>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5"/>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5"/>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matchingName="Comparison">
  <p:cSld name="TWO_OBJECTS_WITH_TEXT">
    <p:spTree>
      <p:nvGrpSpPr>
        <p:cNvPr id="40" name="Shape 40"/>
        <p:cNvGrpSpPr/>
        <p:nvPr/>
      </p:nvGrpSpPr>
      <p:grpSpPr>
        <a:xfrm>
          <a:off x="0" y="0"/>
          <a:ext cx="0" cy="0"/>
          <a:chOff x="0" y="0"/>
          <a:chExt cx="0" cy="0"/>
        </a:xfrm>
      </p:grpSpPr>
      <p:sp>
        <p:nvSpPr>
          <p:cNvPr id="41" name="Google Shape;41;p6"/>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6"/>
          <p:cNvSpPr txBox="1"/>
          <p:nvPr>
            <p:ph type="body" idx="1"/>
          </p:nvPr>
        </p:nvSpPr>
        <p:spPr>
          <a:xfrm>
            <a:off x="1143000" y="2001511"/>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p:txBody>
      </p:sp>
      <p:sp>
        <p:nvSpPr>
          <p:cNvPr id="43" name="Google Shape;43;p6"/>
          <p:cNvSpPr txBox="1"/>
          <p:nvPr>
            <p:ph type="body" idx="2"/>
          </p:nvPr>
        </p:nvSpPr>
        <p:spPr>
          <a:xfrm>
            <a:off x="1143000" y="2721483"/>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40"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80" algn="l">
              <a:lnSpc>
                <a:spcPct val="90000"/>
              </a:lnSpc>
              <a:spcBef>
                <a:spcPts val="400"/>
              </a:spcBef>
              <a:spcAft>
                <a:spcPts val="0"/>
              </a:spcAft>
              <a:buSzPts val="1280"/>
              <a:buChar char="•"/>
              <a:defRPr sz="1600"/>
            </a:lvl5pPr>
            <a:lvl6pPr marL="2743200" lvl="5" indent="-309880" algn="l">
              <a:lnSpc>
                <a:spcPct val="90000"/>
              </a:lnSpc>
              <a:spcBef>
                <a:spcPts val="400"/>
              </a:spcBef>
              <a:spcAft>
                <a:spcPts val="0"/>
              </a:spcAft>
              <a:buSzPts val="1280"/>
              <a:buChar char="•"/>
              <a:defRPr sz="1600"/>
            </a:lvl6pPr>
            <a:lvl7pPr marL="3200400" lvl="6" indent="-309880" algn="l">
              <a:lnSpc>
                <a:spcPct val="90000"/>
              </a:lnSpc>
              <a:spcBef>
                <a:spcPts val="400"/>
              </a:spcBef>
              <a:spcAft>
                <a:spcPts val="0"/>
              </a:spcAft>
              <a:buSzPts val="1280"/>
              <a:buChar char="•"/>
              <a:defRPr sz="1600"/>
            </a:lvl7pPr>
            <a:lvl8pPr marL="3657600" lvl="7" indent="-309880" algn="l">
              <a:lnSpc>
                <a:spcPct val="90000"/>
              </a:lnSpc>
              <a:spcBef>
                <a:spcPts val="400"/>
              </a:spcBef>
              <a:spcAft>
                <a:spcPts val="0"/>
              </a:spcAft>
              <a:buSzPts val="1280"/>
              <a:buChar char="•"/>
              <a:defRPr sz="1600"/>
            </a:lvl8pPr>
            <a:lvl9pPr marL="4114800" lvl="8" indent="-309880" algn="l">
              <a:lnSpc>
                <a:spcPct val="90000"/>
              </a:lnSpc>
              <a:spcBef>
                <a:spcPts val="400"/>
              </a:spcBef>
              <a:spcAft>
                <a:spcPts val="400"/>
              </a:spcAft>
              <a:buSzPts val="1280"/>
              <a:buChar char="•"/>
              <a:defRPr sz="1600"/>
            </a:lvl9pPr>
          </a:lstStyle>
          <a:p/>
        </p:txBody>
      </p:sp>
      <p:sp>
        <p:nvSpPr>
          <p:cNvPr id="44" name="Google Shape;44;p6"/>
          <p:cNvSpPr txBox="1"/>
          <p:nvPr>
            <p:ph type="body" idx="3"/>
          </p:nvPr>
        </p:nvSpPr>
        <p:spPr>
          <a:xfrm>
            <a:off x="6269173" y="1999032"/>
            <a:ext cx="4754880" cy="777240"/>
          </a:xfrm>
          <a:prstGeom prst="rect">
            <a:avLst/>
          </a:prstGeom>
          <a:noFill/>
          <a:ln>
            <a:noFill/>
          </a:ln>
        </p:spPr>
        <p:txBody>
          <a:bodyPr spcFirstLastPara="1" wrap="square" lIns="91425" tIns="45700" rIns="91425" bIns="45700" anchor="ctr" anchorCtr="0"/>
          <a:lstStyle>
            <a:lvl1pPr marL="457200" lvl="0" indent="-228600" algn="l">
              <a:lnSpc>
                <a:spcPct val="90000"/>
              </a:lnSpc>
              <a:spcBef>
                <a:spcPts val="0"/>
              </a:spcBef>
              <a:spcAft>
                <a:spcPts val="0"/>
              </a:spcAft>
              <a:buSzPts val="1920"/>
              <a:buNone/>
              <a:defRPr sz="2400" b="1"/>
            </a:lvl1pPr>
            <a:lvl2pPr marL="914400" lvl="1" indent="-228600" algn="l">
              <a:lnSpc>
                <a:spcPct val="90000"/>
              </a:lnSpc>
              <a:spcBef>
                <a:spcPts val="200"/>
              </a:spcBef>
              <a:spcAft>
                <a:spcPts val="0"/>
              </a:spcAft>
              <a:buSzPts val="1600"/>
              <a:buNone/>
              <a:defRPr sz="2000" b="1"/>
            </a:lvl2pPr>
            <a:lvl3pPr marL="1371600" lvl="2" indent="-228600" algn="l">
              <a:lnSpc>
                <a:spcPct val="90000"/>
              </a:lnSpc>
              <a:spcBef>
                <a:spcPts val="400"/>
              </a:spcBef>
              <a:spcAft>
                <a:spcPts val="0"/>
              </a:spcAft>
              <a:buSzPts val="1440"/>
              <a:buNone/>
              <a:defRPr sz="1800" b="1"/>
            </a:lvl3pPr>
            <a:lvl4pPr marL="1828800" lvl="3" indent="-228600" algn="l">
              <a:lnSpc>
                <a:spcPct val="90000"/>
              </a:lnSpc>
              <a:spcBef>
                <a:spcPts val="400"/>
              </a:spcBef>
              <a:spcAft>
                <a:spcPts val="0"/>
              </a:spcAft>
              <a:buSzPts val="1280"/>
              <a:buNone/>
              <a:defRPr sz="1600" b="1"/>
            </a:lvl4pPr>
            <a:lvl5pPr marL="2286000" lvl="4" indent="-228600" algn="l">
              <a:lnSpc>
                <a:spcPct val="90000"/>
              </a:lnSpc>
              <a:spcBef>
                <a:spcPts val="400"/>
              </a:spcBef>
              <a:spcAft>
                <a:spcPts val="0"/>
              </a:spcAft>
              <a:buSzPts val="1280"/>
              <a:buNone/>
              <a:defRPr sz="1600" b="1"/>
            </a:lvl5pPr>
            <a:lvl6pPr marL="2743200" lvl="5" indent="-228600" algn="l">
              <a:lnSpc>
                <a:spcPct val="90000"/>
              </a:lnSpc>
              <a:spcBef>
                <a:spcPts val="400"/>
              </a:spcBef>
              <a:spcAft>
                <a:spcPts val="0"/>
              </a:spcAft>
              <a:buSzPts val="1280"/>
              <a:buNone/>
              <a:defRPr sz="1600" b="1"/>
            </a:lvl6pPr>
            <a:lvl7pPr marL="3200400" lvl="6" indent="-228600" algn="l">
              <a:lnSpc>
                <a:spcPct val="90000"/>
              </a:lnSpc>
              <a:spcBef>
                <a:spcPts val="400"/>
              </a:spcBef>
              <a:spcAft>
                <a:spcPts val="0"/>
              </a:spcAft>
              <a:buSzPts val="1280"/>
              <a:buNone/>
              <a:defRPr sz="1600" b="1"/>
            </a:lvl7pPr>
            <a:lvl8pPr marL="3657600" lvl="7" indent="-228600" algn="l">
              <a:lnSpc>
                <a:spcPct val="90000"/>
              </a:lnSpc>
              <a:spcBef>
                <a:spcPts val="400"/>
              </a:spcBef>
              <a:spcAft>
                <a:spcPts val="0"/>
              </a:spcAft>
              <a:buSzPts val="1280"/>
              <a:buNone/>
              <a:defRPr sz="1600" b="1"/>
            </a:lvl8pPr>
            <a:lvl9pPr marL="4114800" lvl="8" indent="-228600" algn="l">
              <a:lnSpc>
                <a:spcPct val="90000"/>
              </a:lnSpc>
              <a:spcBef>
                <a:spcPts val="400"/>
              </a:spcBef>
              <a:spcAft>
                <a:spcPts val="400"/>
              </a:spcAft>
              <a:buSzPts val="1280"/>
              <a:buNone/>
              <a:defRPr sz="1600" b="1"/>
            </a:lvl9pPr>
          </a:lstStyle>
          <a:p/>
        </p:txBody>
      </p:sp>
      <p:sp>
        <p:nvSpPr>
          <p:cNvPr id="45" name="Google Shape;45;p6"/>
          <p:cNvSpPr txBox="1"/>
          <p:nvPr>
            <p:ph type="body" idx="4"/>
          </p:nvPr>
        </p:nvSpPr>
        <p:spPr>
          <a:xfrm>
            <a:off x="6269173" y="2719322"/>
            <a:ext cx="4754880" cy="3383280"/>
          </a:xfrm>
          <a:prstGeom prst="rect">
            <a:avLst/>
          </a:prstGeom>
          <a:noFill/>
          <a:ln>
            <a:noFill/>
          </a:ln>
        </p:spPr>
        <p:txBody>
          <a:bodyPr spcFirstLastPara="1" wrap="square" lIns="91425" tIns="45700" rIns="91425" bIns="45700" anchor="t" anchorCtr="0"/>
          <a:lstStyle>
            <a:lvl1pPr marL="457200" lvl="0" indent="-340360" algn="l">
              <a:lnSpc>
                <a:spcPct val="90000"/>
              </a:lnSpc>
              <a:spcBef>
                <a:spcPts val="1400"/>
              </a:spcBef>
              <a:spcAft>
                <a:spcPts val="0"/>
              </a:spcAft>
              <a:buSzPts val="1760"/>
              <a:buChar char="•"/>
              <a:defRPr sz="2200"/>
            </a:lvl1pPr>
            <a:lvl2pPr marL="914400" lvl="1" indent="-330200" algn="l">
              <a:lnSpc>
                <a:spcPct val="90000"/>
              </a:lnSpc>
              <a:spcBef>
                <a:spcPts val="200"/>
              </a:spcBef>
              <a:spcAft>
                <a:spcPts val="0"/>
              </a:spcAft>
              <a:buSzPts val="1600"/>
              <a:buChar char="•"/>
              <a:defRPr sz="2000"/>
            </a:lvl2pPr>
            <a:lvl3pPr marL="1371600" lvl="2" indent="-320040" algn="l">
              <a:lnSpc>
                <a:spcPct val="90000"/>
              </a:lnSpc>
              <a:spcBef>
                <a:spcPts val="400"/>
              </a:spcBef>
              <a:spcAft>
                <a:spcPts val="0"/>
              </a:spcAft>
              <a:buSzPts val="1440"/>
              <a:buChar char="•"/>
              <a:defRPr sz="1800"/>
            </a:lvl3pPr>
            <a:lvl4pPr marL="1828800" lvl="3" indent="-309880" algn="l">
              <a:lnSpc>
                <a:spcPct val="90000"/>
              </a:lnSpc>
              <a:spcBef>
                <a:spcPts val="400"/>
              </a:spcBef>
              <a:spcAft>
                <a:spcPts val="0"/>
              </a:spcAft>
              <a:buSzPts val="1280"/>
              <a:buChar char="•"/>
              <a:defRPr sz="1600"/>
            </a:lvl4pPr>
            <a:lvl5pPr marL="2286000" lvl="4" indent="-309880" algn="l">
              <a:lnSpc>
                <a:spcPct val="90000"/>
              </a:lnSpc>
              <a:spcBef>
                <a:spcPts val="400"/>
              </a:spcBef>
              <a:spcAft>
                <a:spcPts val="0"/>
              </a:spcAft>
              <a:buSzPts val="1280"/>
              <a:buChar char="•"/>
              <a:defRPr sz="1600"/>
            </a:lvl5pPr>
            <a:lvl6pPr marL="2743200" lvl="5" indent="-309880" algn="l">
              <a:lnSpc>
                <a:spcPct val="90000"/>
              </a:lnSpc>
              <a:spcBef>
                <a:spcPts val="400"/>
              </a:spcBef>
              <a:spcAft>
                <a:spcPts val="0"/>
              </a:spcAft>
              <a:buSzPts val="1280"/>
              <a:buChar char="•"/>
              <a:defRPr sz="1600"/>
            </a:lvl6pPr>
            <a:lvl7pPr marL="3200400" lvl="6" indent="-309880" algn="l">
              <a:lnSpc>
                <a:spcPct val="90000"/>
              </a:lnSpc>
              <a:spcBef>
                <a:spcPts val="400"/>
              </a:spcBef>
              <a:spcAft>
                <a:spcPts val="0"/>
              </a:spcAft>
              <a:buSzPts val="1280"/>
              <a:buChar char="•"/>
              <a:defRPr sz="1600"/>
            </a:lvl7pPr>
            <a:lvl8pPr marL="3657600" lvl="7" indent="-309880" algn="l">
              <a:lnSpc>
                <a:spcPct val="90000"/>
              </a:lnSpc>
              <a:spcBef>
                <a:spcPts val="400"/>
              </a:spcBef>
              <a:spcAft>
                <a:spcPts val="0"/>
              </a:spcAft>
              <a:buSzPts val="1280"/>
              <a:buChar char="•"/>
              <a:defRPr sz="1600"/>
            </a:lvl8pPr>
            <a:lvl9pPr marL="4114800" lvl="8" indent="-309880" algn="l">
              <a:lnSpc>
                <a:spcPct val="90000"/>
              </a:lnSpc>
              <a:spcBef>
                <a:spcPts val="400"/>
              </a:spcBef>
              <a:spcAft>
                <a:spcPts val="400"/>
              </a:spcAft>
              <a:buSzPts val="1280"/>
              <a:buChar char="•"/>
              <a:defRPr sz="1600"/>
            </a:lvl9pPr>
          </a:lstStyle>
          <a:p/>
        </p:txBody>
      </p:sp>
      <p:sp>
        <p:nvSpPr>
          <p:cNvPr id="46" name="Google Shape;46;p6"/>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7" name="Google Shape;47;p6"/>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6"/>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matchingName="Title Only">
  <p:cSld name="TITLE_ONLY">
    <p:spTree>
      <p:nvGrpSpPr>
        <p:cNvPr id="49" name="Shape 49"/>
        <p:cNvGrpSpPr/>
        <p:nvPr/>
      </p:nvGrpSpPr>
      <p:grpSpPr>
        <a:xfrm>
          <a:off x="0" y="0"/>
          <a:ext cx="0" cy="0"/>
          <a:chOff x="0" y="0"/>
          <a:chExt cx="0" cy="0"/>
        </a:xfrm>
      </p:grpSpPr>
      <p:sp>
        <p:nvSpPr>
          <p:cNvPr id="50" name="Google Shape;50;p7"/>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7"/>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7"/>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7"/>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matchingName="Blank">
  <p:cSld name="BLANK">
    <p:spTree>
      <p:nvGrpSpPr>
        <p:cNvPr id="54" name="Shape 54"/>
        <p:cNvGrpSpPr/>
        <p:nvPr/>
      </p:nvGrpSpPr>
      <p:grpSpPr>
        <a:xfrm>
          <a:off x="0" y="0"/>
          <a:ext cx="0" cy="0"/>
          <a:chOff x="0" y="0"/>
          <a:chExt cx="0" cy="0"/>
        </a:xfrm>
      </p:grpSpPr>
      <p:sp>
        <p:nvSpPr>
          <p:cNvPr id="55" name="Google Shape;55;p8"/>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8"/>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8"/>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matchingName="Content with Caption">
  <p:cSld name="OBJECT_WITH_CAPTION_TEXT">
    <p:spTree>
      <p:nvGrpSpPr>
        <p:cNvPr id="58" name="Shape 58"/>
        <p:cNvGrpSpPr/>
        <p:nvPr/>
      </p:nvGrpSpPr>
      <p:grpSpPr>
        <a:xfrm>
          <a:off x="0" y="0"/>
          <a:ext cx="0" cy="0"/>
          <a:chOff x="0" y="0"/>
          <a:chExt cx="0" cy="0"/>
        </a:xfrm>
      </p:grpSpPr>
      <p:sp>
        <p:nvSpPr>
          <p:cNvPr id="59" name="Google Shape;59;p9"/>
          <p:cNvSpPr txBox="1"/>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panose="020B0503020204020204"/>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0" name="Google Shape;60;p9"/>
          <p:cNvSpPr txBox="1"/>
          <p:nvPr>
            <p:ph type="body" idx="1"/>
          </p:nvPr>
        </p:nvSpPr>
        <p:spPr>
          <a:xfrm>
            <a:off x="5852159" y="1097280"/>
            <a:ext cx="5212080" cy="4663440"/>
          </a:xfrm>
          <a:prstGeom prst="rect">
            <a:avLst/>
          </a:prstGeom>
          <a:noFill/>
          <a:ln>
            <a:noFill/>
          </a:ln>
        </p:spPr>
        <p:txBody>
          <a:bodyPr spcFirstLastPara="1" wrap="square" lIns="91425" tIns="45700" rIns="91425" bIns="45700" anchor="t" anchorCtr="0"/>
          <a:lstStyle>
            <a:lvl1pPr marL="457200" lvl="0" indent="-391160" algn="l">
              <a:lnSpc>
                <a:spcPct val="90000"/>
              </a:lnSpc>
              <a:spcBef>
                <a:spcPts val="1400"/>
              </a:spcBef>
              <a:spcAft>
                <a:spcPts val="0"/>
              </a:spcAft>
              <a:buSzPts val="2560"/>
              <a:buChar char="•"/>
              <a:defRPr sz="3200"/>
            </a:lvl1pPr>
            <a:lvl2pPr marL="914400" lvl="1" indent="-370840" algn="l">
              <a:lnSpc>
                <a:spcPct val="90000"/>
              </a:lnSpc>
              <a:spcBef>
                <a:spcPts val="200"/>
              </a:spcBef>
              <a:spcAft>
                <a:spcPts val="0"/>
              </a:spcAft>
              <a:buSzPts val="2240"/>
              <a:buChar char="•"/>
              <a:defRPr sz="2800"/>
            </a:lvl2pPr>
            <a:lvl3pPr marL="1371600" lvl="2" indent="-350520" algn="l">
              <a:lnSpc>
                <a:spcPct val="90000"/>
              </a:lnSpc>
              <a:spcBef>
                <a:spcPts val="400"/>
              </a:spcBef>
              <a:spcAft>
                <a:spcPts val="0"/>
              </a:spcAft>
              <a:buSzPts val="1920"/>
              <a:buChar char="•"/>
              <a:defRPr sz="2400"/>
            </a:lvl3pPr>
            <a:lvl4pPr marL="1828800" lvl="3" indent="-330200" algn="l">
              <a:lnSpc>
                <a:spcPct val="90000"/>
              </a:lnSpc>
              <a:spcBef>
                <a:spcPts val="400"/>
              </a:spcBef>
              <a:spcAft>
                <a:spcPts val="0"/>
              </a:spcAft>
              <a:buSzPts val="1600"/>
              <a:buChar char="•"/>
              <a:defRPr sz="2000"/>
            </a:lvl4pPr>
            <a:lvl5pPr marL="2286000" lvl="4" indent="-330200" algn="l">
              <a:lnSpc>
                <a:spcPct val="90000"/>
              </a:lnSpc>
              <a:spcBef>
                <a:spcPts val="400"/>
              </a:spcBef>
              <a:spcAft>
                <a:spcPts val="0"/>
              </a:spcAft>
              <a:buSzPts val="1600"/>
              <a:buChar char="•"/>
              <a:defRPr sz="2000"/>
            </a:lvl5pPr>
            <a:lvl6pPr marL="2743200" lvl="5" indent="-330200" algn="l">
              <a:lnSpc>
                <a:spcPct val="90000"/>
              </a:lnSpc>
              <a:spcBef>
                <a:spcPts val="400"/>
              </a:spcBef>
              <a:spcAft>
                <a:spcPts val="0"/>
              </a:spcAft>
              <a:buSzPts val="1600"/>
              <a:buChar char="•"/>
              <a:defRPr sz="2000"/>
            </a:lvl6pPr>
            <a:lvl7pPr marL="3200400" lvl="6" indent="-330200" algn="l">
              <a:lnSpc>
                <a:spcPct val="90000"/>
              </a:lnSpc>
              <a:spcBef>
                <a:spcPts val="400"/>
              </a:spcBef>
              <a:spcAft>
                <a:spcPts val="0"/>
              </a:spcAft>
              <a:buSzPts val="1600"/>
              <a:buChar char="•"/>
              <a:defRPr sz="2000"/>
            </a:lvl7pPr>
            <a:lvl8pPr marL="3657600" lvl="7" indent="-330200" algn="l">
              <a:lnSpc>
                <a:spcPct val="90000"/>
              </a:lnSpc>
              <a:spcBef>
                <a:spcPts val="400"/>
              </a:spcBef>
              <a:spcAft>
                <a:spcPts val="0"/>
              </a:spcAft>
              <a:buSzPts val="1600"/>
              <a:buChar char="•"/>
              <a:defRPr sz="2000"/>
            </a:lvl8pPr>
            <a:lvl9pPr marL="4114800" lvl="8" indent="-330200" algn="l">
              <a:lnSpc>
                <a:spcPct val="90000"/>
              </a:lnSpc>
              <a:spcBef>
                <a:spcPts val="400"/>
              </a:spcBef>
              <a:spcAft>
                <a:spcPts val="400"/>
              </a:spcAft>
              <a:buSzPts val="1600"/>
              <a:buChar char="•"/>
              <a:defRPr sz="2000"/>
            </a:lvl9pPr>
          </a:lstStyle>
          <a:p/>
        </p:txBody>
      </p:sp>
      <p:sp>
        <p:nvSpPr>
          <p:cNvPr id="61" name="Google Shape;61;p9"/>
          <p:cNvSpPr txBox="1"/>
          <p:nvPr>
            <p:ph type="body" idx="2"/>
          </p:nvPr>
        </p:nvSpPr>
        <p:spPr>
          <a:xfrm>
            <a:off x="1143000" y="2834640"/>
            <a:ext cx="3931920" cy="301752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p:txBody>
      </p:sp>
      <p:sp>
        <p:nvSpPr>
          <p:cNvPr id="62" name="Google Shape;62;p9"/>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9"/>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9"/>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matchingName="Picture with Caption">
  <p:cSld name="PICTURE_WITH_CAPTION_TEXT">
    <p:spTree>
      <p:nvGrpSpPr>
        <p:cNvPr id="65" name="Shape 65"/>
        <p:cNvGrpSpPr/>
        <p:nvPr/>
      </p:nvGrpSpPr>
      <p:grpSpPr>
        <a:xfrm>
          <a:off x="0" y="0"/>
          <a:ext cx="0" cy="0"/>
          <a:chOff x="0" y="0"/>
          <a:chExt cx="0" cy="0"/>
        </a:xfrm>
      </p:grpSpPr>
      <p:sp>
        <p:nvSpPr>
          <p:cNvPr id="66" name="Google Shape;66;p10"/>
          <p:cNvSpPr txBox="1"/>
          <p:nvPr>
            <p:ph type="title"/>
          </p:nvPr>
        </p:nvSpPr>
        <p:spPr>
          <a:xfrm>
            <a:off x="1143000" y="1097280"/>
            <a:ext cx="3931920" cy="1737360"/>
          </a:xfrm>
          <a:prstGeom prst="rect">
            <a:avLst/>
          </a:prstGeom>
          <a:noFill/>
          <a:ln>
            <a:noFill/>
          </a:ln>
        </p:spPr>
        <p:txBody>
          <a:bodyPr spcFirstLastPara="1" wrap="square" lIns="91425" tIns="45700" rIns="91425" bIns="45700" anchor="b" anchorCtr="0"/>
          <a:lstStyle>
            <a:lvl1pPr lvl="0" algn="l">
              <a:lnSpc>
                <a:spcPct val="90000"/>
              </a:lnSpc>
              <a:spcBef>
                <a:spcPts val="0"/>
              </a:spcBef>
              <a:spcAft>
                <a:spcPts val="0"/>
              </a:spcAft>
              <a:buClr>
                <a:schemeClr val="accent1"/>
              </a:buClr>
              <a:buSzPts val="4000"/>
              <a:buFont typeface="Corbel" panose="020B0503020204020204"/>
              <a:buNone/>
              <a:defRPr sz="4000" b="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0"/>
          <p:cNvSpPr/>
          <p:nvPr>
            <p:ph type="pic" idx="2"/>
          </p:nvPr>
        </p:nvSpPr>
        <p:spPr>
          <a:xfrm>
            <a:off x="5413248" y="1069847"/>
            <a:ext cx="6099048" cy="4800600"/>
          </a:xfrm>
          <a:prstGeom prst="rect">
            <a:avLst/>
          </a:prstGeom>
          <a:noFill/>
          <a:ln>
            <a:noFill/>
          </a:ln>
        </p:spPr>
        <p:txBody>
          <a:bodyPr spcFirstLastPara="1" wrap="square" lIns="274300" tIns="182875" rIns="91425" bIns="45700" anchor="t" anchorCtr="0"/>
          <a:lstStyle>
            <a:lvl1pPr marR="0" lvl="0" algn="l" rtl="0">
              <a:lnSpc>
                <a:spcPct val="90000"/>
              </a:lnSpc>
              <a:spcBef>
                <a:spcPts val="1400"/>
              </a:spcBef>
              <a:spcAft>
                <a:spcPts val="0"/>
              </a:spcAft>
              <a:buClr>
                <a:schemeClr val="accent1"/>
              </a:buClr>
              <a:buSzPts val="2240"/>
              <a:buFont typeface="Corbel" panose="020B0503020204020204"/>
              <a:buNone/>
              <a:defRPr sz="28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marR="0" lvl="1" algn="l" rtl="0">
              <a:lnSpc>
                <a:spcPct val="90000"/>
              </a:lnSpc>
              <a:spcBef>
                <a:spcPts val="200"/>
              </a:spcBef>
              <a:spcAft>
                <a:spcPts val="0"/>
              </a:spcAft>
              <a:buClr>
                <a:schemeClr val="accent1"/>
              </a:buClr>
              <a:buSzPts val="2240"/>
              <a:buFont typeface="Corbel" panose="020B0503020204020204"/>
              <a:buNone/>
              <a:defRPr sz="28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2pPr>
            <a:lvl3pPr marR="0" lvl="2" algn="l" rtl="0">
              <a:lnSpc>
                <a:spcPct val="90000"/>
              </a:lnSpc>
              <a:spcBef>
                <a:spcPts val="400"/>
              </a:spcBef>
              <a:spcAft>
                <a:spcPts val="0"/>
              </a:spcAft>
              <a:buClr>
                <a:schemeClr val="accent1"/>
              </a:buClr>
              <a:buSzPts val="1920"/>
              <a:buFont typeface="Corbel" panose="020B0503020204020204"/>
              <a:buNone/>
              <a:defRPr sz="24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3pPr>
            <a:lvl4pPr marR="0" lvl="3" algn="l" rtl="0">
              <a:lnSpc>
                <a:spcPct val="90000"/>
              </a:lnSpc>
              <a:spcBef>
                <a:spcPts val="400"/>
              </a:spcBef>
              <a:spcAft>
                <a:spcPts val="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4pPr>
            <a:lvl5pPr marR="0" lvl="4" algn="l" rtl="0">
              <a:lnSpc>
                <a:spcPct val="90000"/>
              </a:lnSpc>
              <a:spcBef>
                <a:spcPts val="400"/>
              </a:spcBef>
              <a:spcAft>
                <a:spcPts val="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5pPr>
            <a:lvl6pPr marR="0" lvl="5" algn="l" rtl="0">
              <a:lnSpc>
                <a:spcPct val="90000"/>
              </a:lnSpc>
              <a:spcBef>
                <a:spcPts val="400"/>
              </a:spcBef>
              <a:spcAft>
                <a:spcPts val="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6pPr>
            <a:lvl7pPr marR="0" lvl="6" algn="l" rtl="0">
              <a:lnSpc>
                <a:spcPct val="90000"/>
              </a:lnSpc>
              <a:spcBef>
                <a:spcPts val="400"/>
              </a:spcBef>
              <a:spcAft>
                <a:spcPts val="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7pPr>
            <a:lvl8pPr marR="0" lvl="7" algn="l" rtl="0">
              <a:lnSpc>
                <a:spcPct val="90000"/>
              </a:lnSpc>
              <a:spcBef>
                <a:spcPts val="400"/>
              </a:spcBef>
              <a:spcAft>
                <a:spcPts val="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8pPr>
            <a:lvl9pPr marR="0" lvl="8" algn="l" rtl="0">
              <a:lnSpc>
                <a:spcPct val="90000"/>
              </a:lnSpc>
              <a:spcBef>
                <a:spcPts val="400"/>
              </a:spcBef>
              <a:spcAft>
                <a:spcPts val="400"/>
              </a:spcAft>
              <a:buClr>
                <a:schemeClr val="accent1"/>
              </a:buClr>
              <a:buSzPts val="1600"/>
              <a:buFont typeface="Corbel" panose="020B0503020204020204"/>
              <a:buNone/>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9pPr>
          </a:lstStyle>
          <a:p/>
        </p:txBody>
      </p:sp>
      <p:sp>
        <p:nvSpPr>
          <p:cNvPr id="68" name="Google Shape;68;p10"/>
          <p:cNvSpPr txBox="1"/>
          <p:nvPr>
            <p:ph type="body" idx="1"/>
          </p:nvPr>
        </p:nvSpPr>
        <p:spPr>
          <a:xfrm>
            <a:off x="1143000" y="2834640"/>
            <a:ext cx="3931920" cy="2880360"/>
          </a:xfrm>
          <a:prstGeom prst="rect">
            <a:avLst/>
          </a:prstGeom>
          <a:noFill/>
          <a:ln>
            <a:noFill/>
          </a:ln>
        </p:spPr>
        <p:txBody>
          <a:bodyPr spcFirstLastPara="1" wrap="square" lIns="91425" tIns="45700" rIns="91425" bIns="45700" anchor="t" anchorCtr="0"/>
          <a:lstStyle>
            <a:lvl1pPr marL="457200" lvl="0" indent="-228600" algn="l">
              <a:lnSpc>
                <a:spcPct val="100000"/>
              </a:lnSpc>
              <a:spcBef>
                <a:spcPts val="1000"/>
              </a:spcBef>
              <a:spcAft>
                <a:spcPts val="0"/>
              </a:spcAft>
              <a:buSzPts val="1360"/>
              <a:buNone/>
              <a:defRPr sz="1700"/>
            </a:lvl1pPr>
            <a:lvl2pPr marL="914400" lvl="1" indent="-228600" algn="l">
              <a:lnSpc>
                <a:spcPct val="90000"/>
              </a:lnSpc>
              <a:spcBef>
                <a:spcPts val="200"/>
              </a:spcBef>
              <a:spcAft>
                <a:spcPts val="0"/>
              </a:spcAft>
              <a:buSzPts val="960"/>
              <a:buNone/>
              <a:defRPr sz="1200"/>
            </a:lvl2pPr>
            <a:lvl3pPr marL="1371600" lvl="2" indent="-228600" algn="l">
              <a:lnSpc>
                <a:spcPct val="90000"/>
              </a:lnSpc>
              <a:spcBef>
                <a:spcPts val="400"/>
              </a:spcBef>
              <a:spcAft>
                <a:spcPts val="0"/>
              </a:spcAft>
              <a:buSzPts val="800"/>
              <a:buNone/>
              <a:defRPr sz="1000"/>
            </a:lvl3pPr>
            <a:lvl4pPr marL="1828800" lvl="3" indent="-228600" algn="l">
              <a:lnSpc>
                <a:spcPct val="90000"/>
              </a:lnSpc>
              <a:spcBef>
                <a:spcPts val="400"/>
              </a:spcBef>
              <a:spcAft>
                <a:spcPts val="0"/>
              </a:spcAft>
              <a:buSzPts val="720"/>
              <a:buNone/>
              <a:defRPr sz="900"/>
            </a:lvl4pPr>
            <a:lvl5pPr marL="2286000" lvl="4" indent="-228600" algn="l">
              <a:lnSpc>
                <a:spcPct val="90000"/>
              </a:lnSpc>
              <a:spcBef>
                <a:spcPts val="400"/>
              </a:spcBef>
              <a:spcAft>
                <a:spcPts val="0"/>
              </a:spcAft>
              <a:buSzPts val="720"/>
              <a:buNone/>
              <a:defRPr sz="900"/>
            </a:lvl5pPr>
            <a:lvl6pPr marL="2743200" lvl="5" indent="-228600" algn="l">
              <a:lnSpc>
                <a:spcPct val="90000"/>
              </a:lnSpc>
              <a:spcBef>
                <a:spcPts val="400"/>
              </a:spcBef>
              <a:spcAft>
                <a:spcPts val="0"/>
              </a:spcAft>
              <a:buSzPts val="720"/>
              <a:buNone/>
              <a:defRPr sz="900"/>
            </a:lvl6pPr>
            <a:lvl7pPr marL="3200400" lvl="6" indent="-228600" algn="l">
              <a:lnSpc>
                <a:spcPct val="90000"/>
              </a:lnSpc>
              <a:spcBef>
                <a:spcPts val="400"/>
              </a:spcBef>
              <a:spcAft>
                <a:spcPts val="0"/>
              </a:spcAft>
              <a:buSzPts val="720"/>
              <a:buNone/>
              <a:defRPr sz="900"/>
            </a:lvl7pPr>
            <a:lvl8pPr marL="3657600" lvl="7" indent="-228600" algn="l">
              <a:lnSpc>
                <a:spcPct val="90000"/>
              </a:lnSpc>
              <a:spcBef>
                <a:spcPts val="400"/>
              </a:spcBef>
              <a:spcAft>
                <a:spcPts val="0"/>
              </a:spcAft>
              <a:buSzPts val="720"/>
              <a:buNone/>
              <a:defRPr sz="900"/>
            </a:lvl8pPr>
            <a:lvl9pPr marL="4114800" lvl="8" indent="-228600" algn="l">
              <a:lnSpc>
                <a:spcPct val="90000"/>
              </a:lnSpc>
              <a:spcBef>
                <a:spcPts val="400"/>
              </a:spcBef>
              <a:spcAft>
                <a:spcPts val="400"/>
              </a:spcAft>
              <a:buSzPts val="720"/>
              <a:buNone/>
              <a:defRPr sz="900"/>
            </a:lvl9pPr>
          </a:lstStyle>
          <a:p/>
        </p:txBody>
      </p:sp>
      <p:sp>
        <p:nvSpPr>
          <p:cNvPr id="69" name="Google Shape;69;p10"/>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0"/>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0"/>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matchingName="Title and Vertical Text">
  <p:cSld name="VERTICAL_TEXT">
    <p:spTree>
      <p:nvGrpSpPr>
        <p:cNvPr id="72" name="Shape 72"/>
        <p:cNvGrpSpPr/>
        <p:nvPr/>
      </p:nvGrpSpPr>
      <p:grpSpPr>
        <a:xfrm>
          <a:off x="0" y="0"/>
          <a:ext cx="0" cy="0"/>
          <a:chOff x="0" y="0"/>
          <a:chExt cx="0" cy="0"/>
        </a:xfrm>
      </p:grpSpPr>
      <p:sp>
        <p:nvSpPr>
          <p:cNvPr id="73" name="Google Shape;73;p11"/>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1"/>
          <p:cNvSpPr txBox="1"/>
          <p:nvPr>
            <p:ph type="body" idx="1"/>
          </p:nvPr>
        </p:nvSpPr>
        <p:spPr>
          <a:xfrm rot="5400000">
            <a:off x="4060136" y="-859735"/>
            <a:ext cx="4038600" cy="9872871"/>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40" algn="l">
              <a:lnSpc>
                <a:spcPct val="90000"/>
              </a:lnSpc>
              <a:spcBef>
                <a:spcPts val="400"/>
              </a:spcBef>
              <a:spcAft>
                <a:spcPts val="0"/>
              </a:spcAft>
              <a:buSzPts val="1440"/>
              <a:buChar char="•"/>
              <a:defRPr/>
            </a:lvl3pPr>
            <a:lvl4pPr marL="1828800" lvl="3" indent="-320040" algn="l">
              <a:lnSpc>
                <a:spcPct val="90000"/>
              </a:lnSpc>
              <a:spcBef>
                <a:spcPts val="400"/>
              </a:spcBef>
              <a:spcAft>
                <a:spcPts val="0"/>
              </a:spcAft>
              <a:buSzPts val="1440"/>
              <a:buChar char="•"/>
              <a:defRPr/>
            </a:lvl4pPr>
            <a:lvl5pPr marL="2286000" lvl="4" indent="-320040" algn="l">
              <a:lnSpc>
                <a:spcPct val="90000"/>
              </a:lnSpc>
              <a:spcBef>
                <a:spcPts val="400"/>
              </a:spcBef>
              <a:spcAft>
                <a:spcPts val="0"/>
              </a:spcAft>
              <a:buSzPts val="1440"/>
              <a:buChar char="•"/>
              <a:defRPr/>
            </a:lvl5pPr>
            <a:lvl6pPr marL="2743200" lvl="5" indent="-320040" algn="l">
              <a:lnSpc>
                <a:spcPct val="90000"/>
              </a:lnSpc>
              <a:spcBef>
                <a:spcPts val="400"/>
              </a:spcBef>
              <a:spcAft>
                <a:spcPts val="0"/>
              </a:spcAft>
              <a:buSzPts val="1440"/>
              <a:buChar char="•"/>
              <a:defRPr/>
            </a:lvl6pPr>
            <a:lvl7pPr marL="3200400" lvl="6" indent="-320040"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p:txBody>
      </p:sp>
      <p:sp>
        <p:nvSpPr>
          <p:cNvPr id="75" name="Google Shape;75;p11"/>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11"/>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1"/>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matchingName="Vertical Title and Text">
  <p:cSld name="VERTICAL_TITLE_AND_VERTICAL_TEXT">
    <p:spTree>
      <p:nvGrpSpPr>
        <p:cNvPr id="78" name="Shape 78"/>
        <p:cNvGrpSpPr/>
        <p:nvPr/>
      </p:nvGrpSpPr>
      <p:grpSpPr>
        <a:xfrm>
          <a:off x="0" y="0"/>
          <a:ext cx="0" cy="0"/>
          <a:chOff x="0" y="0"/>
          <a:chExt cx="0" cy="0"/>
        </a:xfrm>
      </p:grpSpPr>
      <p:sp>
        <p:nvSpPr>
          <p:cNvPr id="79" name="Google Shape;79;p12"/>
          <p:cNvSpPr txBox="1"/>
          <p:nvPr>
            <p:ph type="title"/>
          </p:nvPr>
        </p:nvSpPr>
        <p:spPr>
          <a:xfrm rot="5400000">
            <a:off x="7181850" y="2305050"/>
            <a:ext cx="5410200" cy="2324100"/>
          </a:xfrm>
          <a:prstGeom prst="rect">
            <a:avLst/>
          </a:prstGeom>
          <a:noFill/>
          <a:ln>
            <a:noFill/>
          </a:ln>
        </p:spPr>
        <p:txBody>
          <a:bodyPr spcFirstLastPara="1" wrap="square" lIns="91425" tIns="45700" rIns="91425" bIns="45700" anchor="ctr" anchorCtr="0"/>
          <a:lstStyle>
            <a:lvl1pPr lvl="0" algn="l">
              <a:lnSpc>
                <a:spcPct val="90000"/>
              </a:lnSpc>
              <a:spcBef>
                <a:spcPts val="0"/>
              </a:spcBef>
              <a:spcAft>
                <a:spcPts val="0"/>
              </a:spcAft>
              <a:buClr>
                <a:schemeClr val="accen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0" name="Google Shape;80;p12"/>
          <p:cNvSpPr txBox="1"/>
          <p:nvPr>
            <p:ph type="body" idx="1"/>
          </p:nvPr>
        </p:nvSpPr>
        <p:spPr>
          <a:xfrm rot="5400000">
            <a:off x="2152650" y="-247650"/>
            <a:ext cx="5410200" cy="7429500"/>
          </a:xfrm>
          <a:prstGeom prst="rect">
            <a:avLst/>
          </a:prstGeom>
          <a:noFill/>
          <a:ln>
            <a:noFill/>
          </a:ln>
        </p:spPr>
        <p:txBody>
          <a:bodyPr spcFirstLastPara="1" wrap="square" lIns="91425" tIns="45700" rIns="91425" bIns="45700" anchor="t" anchorCtr="0"/>
          <a:lstStyle>
            <a:lvl1pPr marL="457200" lvl="0" indent="-320040" algn="l">
              <a:lnSpc>
                <a:spcPct val="90000"/>
              </a:lnSpc>
              <a:spcBef>
                <a:spcPts val="1400"/>
              </a:spcBef>
              <a:spcAft>
                <a:spcPts val="0"/>
              </a:spcAft>
              <a:buSzPts val="1440"/>
              <a:buChar char="•"/>
              <a:defRPr/>
            </a:lvl1pPr>
            <a:lvl2pPr marL="914400" lvl="1" indent="-320040" algn="l">
              <a:lnSpc>
                <a:spcPct val="90000"/>
              </a:lnSpc>
              <a:spcBef>
                <a:spcPts val="200"/>
              </a:spcBef>
              <a:spcAft>
                <a:spcPts val="0"/>
              </a:spcAft>
              <a:buSzPts val="1440"/>
              <a:buChar char="•"/>
              <a:defRPr/>
            </a:lvl2pPr>
            <a:lvl3pPr marL="1371600" lvl="2" indent="-320040" algn="l">
              <a:lnSpc>
                <a:spcPct val="90000"/>
              </a:lnSpc>
              <a:spcBef>
                <a:spcPts val="400"/>
              </a:spcBef>
              <a:spcAft>
                <a:spcPts val="0"/>
              </a:spcAft>
              <a:buSzPts val="1440"/>
              <a:buChar char="•"/>
              <a:defRPr/>
            </a:lvl3pPr>
            <a:lvl4pPr marL="1828800" lvl="3" indent="-320040" algn="l">
              <a:lnSpc>
                <a:spcPct val="90000"/>
              </a:lnSpc>
              <a:spcBef>
                <a:spcPts val="400"/>
              </a:spcBef>
              <a:spcAft>
                <a:spcPts val="0"/>
              </a:spcAft>
              <a:buSzPts val="1440"/>
              <a:buChar char="•"/>
              <a:defRPr/>
            </a:lvl4pPr>
            <a:lvl5pPr marL="2286000" lvl="4" indent="-320040" algn="l">
              <a:lnSpc>
                <a:spcPct val="90000"/>
              </a:lnSpc>
              <a:spcBef>
                <a:spcPts val="400"/>
              </a:spcBef>
              <a:spcAft>
                <a:spcPts val="0"/>
              </a:spcAft>
              <a:buSzPts val="1440"/>
              <a:buChar char="•"/>
              <a:defRPr/>
            </a:lvl5pPr>
            <a:lvl6pPr marL="2743200" lvl="5" indent="-320040" algn="l">
              <a:lnSpc>
                <a:spcPct val="90000"/>
              </a:lnSpc>
              <a:spcBef>
                <a:spcPts val="400"/>
              </a:spcBef>
              <a:spcAft>
                <a:spcPts val="0"/>
              </a:spcAft>
              <a:buSzPts val="1440"/>
              <a:buChar char="•"/>
              <a:defRPr/>
            </a:lvl6pPr>
            <a:lvl7pPr marL="3200400" lvl="6" indent="-320040" algn="l">
              <a:lnSpc>
                <a:spcPct val="90000"/>
              </a:lnSpc>
              <a:spcBef>
                <a:spcPts val="400"/>
              </a:spcBef>
              <a:spcAft>
                <a:spcPts val="0"/>
              </a:spcAft>
              <a:buSzPts val="1440"/>
              <a:buChar char="•"/>
              <a:defRPr/>
            </a:lvl7pPr>
            <a:lvl8pPr marL="3657600" lvl="7" indent="-320040" algn="l">
              <a:lnSpc>
                <a:spcPct val="90000"/>
              </a:lnSpc>
              <a:spcBef>
                <a:spcPts val="400"/>
              </a:spcBef>
              <a:spcAft>
                <a:spcPts val="0"/>
              </a:spcAft>
              <a:buSzPts val="1440"/>
              <a:buChar char="•"/>
              <a:defRPr/>
            </a:lvl8pPr>
            <a:lvl9pPr marL="4114800" lvl="8" indent="-320040" algn="l">
              <a:lnSpc>
                <a:spcPct val="90000"/>
              </a:lnSpc>
              <a:spcBef>
                <a:spcPts val="400"/>
              </a:spcBef>
              <a:spcAft>
                <a:spcPts val="400"/>
              </a:spcAft>
              <a:buSzPts val="1440"/>
              <a:buChar char="•"/>
              <a:defRPr/>
            </a:lvl9pPr>
          </a:lstStyle>
          <a:p/>
        </p:txBody>
      </p:sp>
      <p:sp>
        <p:nvSpPr>
          <p:cNvPr id="81" name="Google Shape;81;p12"/>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2"/>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2"/>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5" name="Shape 5"/>
        <p:cNvGrpSpPr/>
        <p:nvPr/>
      </p:nvGrpSpPr>
      <p:grpSpPr>
        <a:xfrm>
          <a:off x="0" y="0"/>
          <a:ext cx="0" cy="0"/>
          <a:chOff x="0" y="0"/>
          <a:chExt cx="0" cy="0"/>
        </a:xfrm>
      </p:grpSpPr>
      <p:sp>
        <p:nvSpPr>
          <p:cNvPr id="6" name="Google Shape;6;p1"/>
          <p:cNvSpPr/>
          <p:nvPr/>
        </p:nvSpPr>
        <p:spPr>
          <a:xfrm>
            <a:off x="231140" y="243840"/>
            <a:ext cx="11724640" cy="6377939"/>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7" name="Google Shape;7;p1"/>
          <p:cNvSpPr txBox="1"/>
          <p:nvPr>
            <p:ph type="title"/>
          </p:nvPr>
        </p:nvSpPr>
        <p:spPr>
          <a:xfrm>
            <a:off x="1143000" y="609600"/>
            <a:ext cx="9875520" cy="1356360"/>
          </a:xfrm>
          <a:prstGeom prst="rect">
            <a:avLst/>
          </a:prstGeom>
          <a:noFill/>
          <a:ln>
            <a:noFill/>
          </a:ln>
        </p:spPr>
        <p:txBody>
          <a:bodyPr spcFirstLastPara="1" wrap="square" lIns="91425" tIns="45700" rIns="91425" bIns="45700" anchor="ctr" anchorCtr="0"/>
          <a:lstStyle>
            <a:lvl1pPr marR="0" lvl="0" algn="l" rtl="0">
              <a:lnSpc>
                <a:spcPct val="90000"/>
              </a:lnSpc>
              <a:spcBef>
                <a:spcPts val="0"/>
              </a:spcBef>
              <a:spcAft>
                <a:spcPts val="0"/>
              </a:spcAft>
              <a:buClr>
                <a:schemeClr val="accent1"/>
              </a:buClr>
              <a:buSzPts val="4400"/>
              <a:buFont typeface="Corbel" panose="020B0503020204020204"/>
              <a:buNone/>
              <a:defRPr sz="44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8" name="Google Shape;8;p1"/>
          <p:cNvSpPr txBox="1"/>
          <p:nvPr>
            <p:ph type="body" idx="1"/>
          </p:nvPr>
        </p:nvSpPr>
        <p:spPr>
          <a:xfrm>
            <a:off x="1143000" y="2057400"/>
            <a:ext cx="9872871" cy="4038600"/>
          </a:xfrm>
          <a:prstGeom prst="rect">
            <a:avLst/>
          </a:prstGeom>
          <a:noFill/>
          <a:ln>
            <a:noFill/>
          </a:ln>
        </p:spPr>
        <p:txBody>
          <a:bodyPr spcFirstLastPara="1" wrap="square" lIns="91425" tIns="45700" rIns="91425" bIns="45700" anchor="t" anchorCtr="0"/>
          <a:lstStyle>
            <a:lvl1pPr marL="457200" marR="0" lvl="0" indent="-340360" algn="l" rtl="0">
              <a:lnSpc>
                <a:spcPct val="90000"/>
              </a:lnSpc>
              <a:spcBef>
                <a:spcPts val="1400"/>
              </a:spcBef>
              <a:spcAft>
                <a:spcPts val="0"/>
              </a:spcAft>
              <a:buClr>
                <a:schemeClr val="accent1"/>
              </a:buClr>
              <a:buSzPts val="1760"/>
              <a:buFont typeface="Corbel" panose="020B0503020204020204"/>
              <a:buChar char="•"/>
              <a:defRPr sz="2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marL="914400" marR="0" lvl="1" indent="-330200" algn="l" rtl="0">
              <a:lnSpc>
                <a:spcPct val="90000"/>
              </a:lnSpc>
              <a:spcBef>
                <a:spcPts val="200"/>
              </a:spcBef>
              <a:spcAft>
                <a:spcPts val="0"/>
              </a:spcAft>
              <a:buClr>
                <a:schemeClr val="accent1"/>
              </a:buClr>
              <a:buSzPts val="1600"/>
              <a:buFont typeface="Corbel" panose="020B0503020204020204"/>
              <a:buChar char="•"/>
              <a:defRPr sz="20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2pPr>
            <a:lvl3pPr marL="1371600" marR="0" lvl="2" indent="-320040" algn="l" rtl="0">
              <a:lnSpc>
                <a:spcPct val="90000"/>
              </a:lnSpc>
              <a:spcBef>
                <a:spcPts val="400"/>
              </a:spcBef>
              <a:spcAft>
                <a:spcPts val="0"/>
              </a:spcAft>
              <a:buClr>
                <a:schemeClr val="accent1"/>
              </a:buClr>
              <a:buSzPts val="1440"/>
              <a:buFont typeface="Corbel" panose="020B0503020204020204"/>
              <a:buChar char="•"/>
              <a:defRPr sz="18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3pPr>
            <a:lvl4pPr marL="1828800" marR="0" lvl="3" indent="-309880" algn="l" rtl="0">
              <a:lnSpc>
                <a:spcPct val="90000"/>
              </a:lnSpc>
              <a:spcBef>
                <a:spcPts val="400"/>
              </a:spcBef>
              <a:spcAft>
                <a:spcPts val="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4pPr>
            <a:lvl5pPr marL="2286000" marR="0" lvl="4" indent="-309880" algn="l" rtl="0">
              <a:lnSpc>
                <a:spcPct val="90000"/>
              </a:lnSpc>
              <a:spcBef>
                <a:spcPts val="400"/>
              </a:spcBef>
              <a:spcAft>
                <a:spcPts val="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5pPr>
            <a:lvl6pPr marL="2743200" marR="0" lvl="5" indent="-309880" algn="l" rtl="0">
              <a:lnSpc>
                <a:spcPct val="90000"/>
              </a:lnSpc>
              <a:spcBef>
                <a:spcPts val="400"/>
              </a:spcBef>
              <a:spcAft>
                <a:spcPts val="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6pPr>
            <a:lvl7pPr marL="3200400" marR="0" lvl="6" indent="-309880" algn="l" rtl="0">
              <a:lnSpc>
                <a:spcPct val="90000"/>
              </a:lnSpc>
              <a:spcBef>
                <a:spcPts val="400"/>
              </a:spcBef>
              <a:spcAft>
                <a:spcPts val="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7pPr>
            <a:lvl8pPr marL="3657600" marR="0" lvl="7" indent="-309880" algn="l" rtl="0">
              <a:lnSpc>
                <a:spcPct val="90000"/>
              </a:lnSpc>
              <a:spcBef>
                <a:spcPts val="400"/>
              </a:spcBef>
              <a:spcAft>
                <a:spcPts val="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8pPr>
            <a:lvl9pPr marL="4114800" marR="0" lvl="8" indent="-309880" algn="l" rtl="0">
              <a:lnSpc>
                <a:spcPct val="90000"/>
              </a:lnSpc>
              <a:spcBef>
                <a:spcPts val="400"/>
              </a:spcBef>
              <a:spcAft>
                <a:spcPts val="400"/>
              </a:spcAft>
              <a:buClr>
                <a:schemeClr val="accent1"/>
              </a:buClr>
              <a:buSzPts val="1280"/>
              <a:buFont typeface="Corbel" panose="020B0503020204020204"/>
              <a:buChar char="•"/>
              <a:defRPr sz="16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9pPr>
          </a:lstStyle>
          <a:p/>
        </p:txBody>
      </p:sp>
      <p:sp>
        <p:nvSpPr>
          <p:cNvPr id="9" name="Google Shape;9;p1"/>
          <p:cNvSpPr txBox="1"/>
          <p:nvPr>
            <p:ph type="dt" idx="10"/>
          </p:nvPr>
        </p:nvSpPr>
        <p:spPr>
          <a:xfrm>
            <a:off x="1142996" y="6223828"/>
            <a:ext cx="2329074" cy="365125"/>
          </a:xfrm>
          <a:prstGeom prst="rect">
            <a:avLst/>
          </a:prstGeom>
          <a:noFill/>
          <a:ln>
            <a:noFill/>
          </a:ln>
        </p:spPr>
        <p:txBody>
          <a:bodyPr spcFirstLastPara="1" wrap="square" lIns="91425" tIns="45700" rIns="91425" bIns="45700" anchor="ctr" anchorCtr="0"/>
          <a:lstStyle>
            <a:lvl1pPr marR="0" lvl="0" algn="l" rtl="0">
              <a:spcBef>
                <a:spcPts val="0"/>
              </a:spcBef>
              <a:spcAft>
                <a:spcPts val="0"/>
              </a:spcAft>
              <a:buSzPts val="1400"/>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marR="0" lvl="1"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2pPr>
            <a:lvl3pPr marR="0" lvl="2"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3pPr>
            <a:lvl4pPr marR="0" lvl="3"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4pPr>
            <a:lvl5pPr marR="0" lvl="4"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5pPr>
            <a:lvl6pPr marR="0" lvl="5"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6pPr>
            <a:lvl7pPr marR="0" lvl="6"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7pPr>
            <a:lvl8pPr marR="0" lvl="7"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8pPr>
            <a:lvl9pPr marR="0" lvl="8"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9pPr>
          </a:lstStyle>
          <a:p/>
        </p:txBody>
      </p:sp>
      <p:sp>
        <p:nvSpPr>
          <p:cNvPr id="10" name="Google Shape;10;p1"/>
          <p:cNvSpPr txBox="1"/>
          <p:nvPr>
            <p:ph type="ftr" idx="11"/>
          </p:nvPr>
        </p:nvSpPr>
        <p:spPr>
          <a:xfrm>
            <a:off x="3949148" y="6223828"/>
            <a:ext cx="4717774" cy="365125"/>
          </a:xfrm>
          <a:prstGeom prst="rect">
            <a:avLst/>
          </a:prstGeom>
          <a:noFill/>
          <a:ln>
            <a:noFill/>
          </a:ln>
        </p:spPr>
        <p:txBody>
          <a:bodyPr spcFirstLastPara="1" wrap="square" lIns="91425" tIns="45700" rIns="91425" bIns="45700" anchor="ctr" anchorCtr="0"/>
          <a:lstStyle>
            <a:lvl1pPr marR="0" lvl="0" algn="ctr" rtl="0">
              <a:spcBef>
                <a:spcPts val="0"/>
              </a:spcBef>
              <a:spcAft>
                <a:spcPts val="0"/>
              </a:spcAft>
              <a:buSzPts val="1400"/>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marR="0" lvl="1"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2pPr>
            <a:lvl3pPr marR="0" lvl="2"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3pPr>
            <a:lvl4pPr marR="0" lvl="3"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4pPr>
            <a:lvl5pPr marR="0" lvl="4"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5pPr>
            <a:lvl6pPr marR="0" lvl="5"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6pPr>
            <a:lvl7pPr marR="0" lvl="6"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7pPr>
            <a:lvl8pPr marR="0" lvl="7"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8pPr>
            <a:lvl9pPr marR="0" lvl="8" algn="l" rtl="0">
              <a:spcBef>
                <a:spcPts val="0"/>
              </a:spcBef>
              <a:spcAft>
                <a:spcPts val="0"/>
              </a:spcAft>
              <a:buSzPts val="1400"/>
              <a:buNone/>
              <a:defRPr sz="1800" b="0" i="0" u="none" strike="noStrike" cap="none">
                <a:solidFill>
                  <a:schemeClr val="dk1"/>
                </a:solidFill>
                <a:latin typeface="Corbel" panose="020B0503020204020204"/>
                <a:ea typeface="Corbel" panose="020B0503020204020204"/>
                <a:cs typeface="Corbel" panose="020B0503020204020204"/>
                <a:sym typeface="Corbel" panose="020B0503020204020204"/>
              </a:defRPr>
            </a:lvl9pPr>
          </a:lstStyle>
          <a:p/>
        </p:txBody>
      </p:sp>
      <p:sp>
        <p:nvSpPr>
          <p:cNvPr id="11" name="Google Shape;11;p1"/>
          <p:cNvSpPr txBox="1"/>
          <p:nvPr>
            <p:ph type="sldNum" idx="12"/>
          </p:nvPr>
        </p:nvSpPr>
        <p:spPr>
          <a:xfrm>
            <a:off x="9329530" y="6223828"/>
            <a:ext cx="1706217"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1pPr>
            <a:lvl2pPr marL="0" marR="0" lvl="1"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2pPr>
            <a:lvl3pPr marL="0" marR="0" lvl="2"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3pPr>
            <a:lvl4pPr marL="0" marR="0" lvl="3"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4pPr>
            <a:lvl5pPr marL="0" marR="0" lvl="4"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5pPr>
            <a:lvl6pPr marL="0" marR="0" lvl="5"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6pPr>
            <a:lvl7pPr marL="0" marR="0" lvl="6"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7pPr>
            <a:lvl8pPr marL="0" marR="0" lvl="7"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8pPr>
            <a:lvl9pPr marL="0" marR="0" lvl="8" indent="0" algn="r" rtl="0">
              <a:spcBef>
                <a:spcPts val="0"/>
              </a:spcBef>
              <a:buNone/>
              <a:defRPr sz="1200" b="0" i="0" u="none" strike="noStrike" cap="none">
                <a:solidFill>
                  <a:schemeClr val="accent1"/>
                </a:solidFill>
                <a:latin typeface="Corbel" panose="020B0503020204020204"/>
                <a:ea typeface="Corbel" panose="020B0503020204020204"/>
                <a:cs typeface="Corbel" panose="020B0503020204020204"/>
                <a:sym typeface="Corbel" panose="020B0503020204020204"/>
              </a:defRPr>
            </a:lvl9pPr>
          </a:lstStyle>
          <a:p>
            <a:pPr marL="0" lvl="0" indent="0" algn="r" rtl="0">
              <a:spcBef>
                <a:spcPts val="0"/>
              </a:spcBef>
              <a:spcAft>
                <a:spcPts val="0"/>
              </a:spcAft>
              <a:buNone/>
            </a:pPr>
            <a:fld id="{00000000-1234-1234-1234-123412341234}" type="slidenum">
              <a:rPr lang="en-GB"/>
            </a:fld>
            <a:endParaRPr lang="en-GB"/>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image" Target="../media/image12.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2.xml"/><Relationship Id="rId1"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image" Target="../media/image2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image" Target="../media/image26.png"/></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image" Target="../media/image27.png"/></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image" Target="../media/image29.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image" Target="../media/image30.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image" Target="../media/image31.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image" Target="../media/image32.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image" Target="../media/image33.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87" name="Shape 87"/>
        <p:cNvGrpSpPr/>
        <p:nvPr/>
      </p:nvGrpSpPr>
      <p:grpSpPr>
        <a:xfrm>
          <a:off x="0" y="0"/>
          <a:ext cx="0" cy="0"/>
          <a:chOff x="0" y="0"/>
          <a:chExt cx="0" cy="0"/>
        </a:xfrm>
      </p:grpSpPr>
      <p:sp>
        <p:nvSpPr>
          <p:cNvPr id="88" name="Google Shape;88;p13"/>
          <p:cNvSpPr txBox="1"/>
          <p:nvPr>
            <p:ph type="ctrTitle"/>
          </p:nvPr>
        </p:nvSpPr>
        <p:spPr>
          <a:xfrm>
            <a:off x="1112520" y="502920"/>
            <a:ext cx="9966960" cy="2926080"/>
          </a:xfrm>
          <a:prstGeom prst="rect">
            <a:avLst/>
          </a:prstGeom>
          <a:noFill/>
          <a:ln>
            <a:noFill/>
          </a:ln>
        </p:spPr>
        <p:txBody>
          <a:bodyPr spcFirstLastPara="1" wrap="square" lIns="91425" tIns="45700" rIns="91425" bIns="45700" anchor="b" anchorCtr="0">
            <a:noAutofit/>
          </a:bodyPr>
          <a:lstStyle/>
          <a:p>
            <a:pPr marL="0" lvl="0" indent="0" algn="ctr" rtl="0">
              <a:lnSpc>
                <a:spcPct val="85000"/>
              </a:lnSpc>
              <a:spcBef>
                <a:spcPts val="0"/>
              </a:spcBef>
              <a:spcAft>
                <a:spcPts val="0"/>
              </a:spcAft>
              <a:buClr>
                <a:srgbClr val="000000"/>
              </a:buClr>
              <a:buSzPts val="7200"/>
              <a:buFont typeface="Corbel" panose="020B0503020204020204"/>
              <a:buNone/>
            </a:pPr>
            <a:r>
              <a:rPr lang="en-GB">
                <a:solidFill>
                  <a:srgbClr val="000000"/>
                </a:solidFill>
              </a:rPr>
              <a:t>WEBSITE SUBMISSION </a:t>
            </a:r>
            <a:r>
              <a:rPr lang="en-GB" sz="5400">
                <a:solidFill>
                  <a:srgbClr val="000000"/>
                </a:solidFill>
              </a:rPr>
              <a:t>(WALES RECYCLE LIMITED) </a:t>
            </a:r>
            <a:endParaRPr>
              <a:solidFill>
                <a:srgbClr val="000000"/>
              </a:solidFill>
            </a:endParaRPr>
          </a:p>
        </p:txBody>
      </p:sp>
      <p:sp>
        <p:nvSpPr>
          <p:cNvPr id="89" name="Google Shape;89;p13"/>
          <p:cNvSpPr txBox="1"/>
          <p:nvPr>
            <p:ph type="subTitle" idx="1"/>
          </p:nvPr>
        </p:nvSpPr>
        <p:spPr>
          <a:xfrm>
            <a:off x="1684296" y="3720548"/>
            <a:ext cx="8823408" cy="2926080"/>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SzPts val="1440"/>
              <a:buNone/>
            </a:pPr>
            <a:r>
              <a:rPr lang="en-GB" sz="1800"/>
              <a:t>Shahida Miah 1710331</a:t>
            </a:r>
            <a:endParaRPr lang="en-GB" sz="1800"/>
          </a:p>
          <a:p>
            <a:pPr marL="0" lvl="0" indent="0" algn="ctr" rtl="0">
              <a:lnSpc>
                <a:spcPct val="90000"/>
              </a:lnSpc>
              <a:spcBef>
                <a:spcPts val="1400"/>
              </a:spcBef>
              <a:spcAft>
                <a:spcPts val="0"/>
              </a:spcAft>
              <a:buSzPts val="1440"/>
              <a:buNone/>
            </a:pPr>
            <a:r>
              <a:rPr lang="en-GB" sz="1800">
                <a:sym typeface="+mn-ea"/>
              </a:rPr>
              <a:t>Thonuma Hassan 1710575</a:t>
            </a:r>
            <a:endParaRPr lang="en-GB" sz="1800"/>
          </a:p>
          <a:p>
            <a:pPr marL="0" lvl="0" indent="0" algn="ctr" rtl="0">
              <a:lnSpc>
                <a:spcPct val="90000"/>
              </a:lnSpc>
              <a:spcBef>
                <a:spcPts val="1400"/>
              </a:spcBef>
              <a:spcAft>
                <a:spcPts val="0"/>
              </a:spcAft>
              <a:buSzPts val="1440"/>
              <a:buNone/>
            </a:pPr>
            <a:r>
              <a:rPr lang="en-GB" sz="1800"/>
              <a:t>Aleha Begum 1709652</a:t>
            </a:r>
            <a:endParaRPr lang="en-GB" sz="1800"/>
          </a:p>
          <a:p>
            <a:pPr marL="0" lvl="0" indent="0" algn="ctr" rtl="0">
              <a:lnSpc>
                <a:spcPct val="90000"/>
              </a:lnSpc>
              <a:spcBef>
                <a:spcPts val="1400"/>
              </a:spcBef>
              <a:spcAft>
                <a:spcPts val="0"/>
              </a:spcAft>
              <a:buSzPts val="1440"/>
              <a:buNone/>
            </a:pPr>
            <a:r>
              <a:rPr lang="en-GB" sz="1800"/>
              <a:t>Nazrin Karim 1710333</a:t>
            </a:r>
            <a:endParaRPr lang="en-GB" sz="1800"/>
          </a:p>
          <a:p>
            <a:pPr marL="0" lvl="0" indent="0" algn="ctr" rtl="0">
              <a:lnSpc>
                <a:spcPct val="90000"/>
              </a:lnSpc>
              <a:spcBef>
                <a:spcPts val="1400"/>
              </a:spcBef>
              <a:spcAft>
                <a:spcPts val="0"/>
              </a:spcAft>
              <a:buSzPts val="1440"/>
              <a:buNone/>
            </a:pPr>
            <a:r>
              <a:rPr lang="en-GB" sz="1800"/>
              <a:t>Akbor Ali 1709535</a:t>
            </a:r>
            <a:endParaRPr lang="en-GB" sz="1800"/>
          </a:p>
          <a:p>
            <a:pPr marL="0" lvl="0" indent="0" algn="ctr" rtl="0">
              <a:lnSpc>
                <a:spcPct val="90000"/>
              </a:lnSpc>
              <a:spcBef>
                <a:spcPts val="1400"/>
              </a:spcBef>
              <a:spcAft>
                <a:spcPts val="0"/>
              </a:spcAft>
              <a:buSzPts val="1440"/>
              <a:buNone/>
            </a:pPr>
            <a:r>
              <a:rPr lang="en-GB" sz="1800"/>
              <a:t>Website Email &amp; Password: Walesrecycleltd@gmail.com</a:t>
            </a:r>
            <a:endParaRPr lang="en-GB" sz="1800"/>
          </a:p>
          <a:p>
            <a:pPr marL="0" lvl="0" indent="0" algn="ctr" rtl="0">
              <a:lnSpc>
                <a:spcPct val="90000"/>
              </a:lnSpc>
              <a:spcBef>
                <a:spcPts val="1400"/>
              </a:spcBef>
              <a:spcAft>
                <a:spcPts val="0"/>
              </a:spcAft>
              <a:buSzPts val="1600"/>
              <a:buNone/>
            </a:pPr>
            <a:r>
              <a:rPr lang="en-GB" sz="2000"/>
              <a:t>Password: Recycling123</a:t>
            </a:r>
            <a:endParaRPr lang="en-GB" sz="2000"/>
          </a:p>
        </p:txBody>
      </p:sp>
      <p:pic>
        <p:nvPicPr>
          <p:cNvPr id="90" name="Google Shape;90;p13"/>
          <p:cNvPicPr preferRelativeResize="0"/>
          <p:nvPr/>
        </p:nvPicPr>
        <p:blipFill rotWithShape="1">
          <a:blip r:embed="rId1"/>
          <a:srcRect/>
          <a:stretch>
            <a:fillRect/>
          </a:stretch>
        </p:blipFill>
        <p:spPr>
          <a:xfrm>
            <a:off x="10238499" y="318052"/>
            <a:ext cx="1681961" cy="1500127"/>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94" name="Shape 94"/>
        <p:cNvGrpSpPr/>
        <p:nvPr/>
      </p:nvGrpSpPr>
      <p:grpSpPr>
        <a:xfrm>
          <a:off x="0" y="0"/>
          <a:ext cx="0" cy="0"/>
          <a:chOff x="0" y="0"/>
          <a:chExt cx="0" cy="0"/>
        </a:xfrm>
      </p:grpSpPr>
      <p:sp>
        <p:nvSpPr>
          <p:cNvPr id="95" name="Google Shape;95;p14"/>
          <p:cNvSpPr txBox="1"/>
          <p:nvPr>
            <p:ph type="title"/>
          </p:nvPr>
        </p:nvSpPr>
        <p:spPr>
          <a:xfrm>
            <a:off x="1158240" y="220923"/>
            <a:ext cx="9875520" cy="135636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accent1"/>
              </a:buClr>
              <a:buSzPts val="4400"/>
              <a:buFont typeface="Corbel" panose="020B0503020204020204"/>
              <a:buNone/>
            </a:pPr>
            <a:r>
              <a:rPr lang="en-GB" u="sng"/>
              <a:t>Screenshot Website</a:t>
            </a:r>
            <a:endParaRPr lang="en-GB" u="sng"/>
          </a:p>
        </p:txBody>
      </p:sp>
      <p:pic>
        <p:nvPicPr>
          <p:cNvPr id="96" name="Google Shape;96;p14"/>
          <p:cNvPicPr preferRelativeResize="0"/>
          <p:nvPr/>
        </p:nvPicPr>
        <p:blipFill rotWithShape="1">
          <a:blip r:embed="rId1"/>
          <a:srcRect l="17825" t="19888" r="2174" b="15152"/>
          <a:stretch>
            <a:fillRect/>
          </a:stretch>
        </p:blipFill>
        <p:spPr>
          <a:xfrm>
            <a:off x="1566545" y="1965960"/>
            <a:ext cx="9133205" cy="3992880"/>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01" name="Shape 101"/>
        <p:cNvGrpSpPr/>
        <p:nvPr/>
      </p:nvGrpSpPr>
      <p:grpSpPr>
        <a:xfrm>
          <a:off x="0" y="0"/>
          <a:ext cx="0" cy="0"/>
          <a:chOff x="0" y="0"/>
          <a:chExt cx="0" cy="0"/>
        </a:xfrm>
      </p:grpSpPr>
      <p:pic>
        <p:nvPicPr>
          <p:cNvPr id="102" name="Google Shape;102;p15"/>
          <p:cNvPicPr preferRelativeResize="0"/>
          <p:nvPr/>
        </p:nvPicPr>
        <p:blipFill rotWithShape="1">
          <a:blip r:embed="rId1"/>
          <a:srcRect l="18805" t="20082" r="1629" b="16504"/>
          <a:stretch>
            <a:fillRect/>
          </a:stretch>
        </p:blipFill>
        <p:spPr>
          <a:xfrm>
            <a:off x="1020417" y="1192697"/>
            <a:ext cx="10432571" cy="467470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06" name="Shape 106"/>
        <p:cNvGrpSpPr/>
        <p:nvPr/>
      </p:nvGrpSpPr>
      <p:grpSpPr>
        <a:xfrm>
          <a:off x="0" y="0"/>
          <a:ext cx="0" cy="0"/>
          <a:chOff x="0" y="0"/>
          <a:chExt cx="0" cy="0"/>
        </a:xfrm>
      </p:grpSpPr>
      <p:pic>
        <p:nvPicPr>
          <p:cNvPr id="107" name="Google Shape;107;p16"/>
          <p:cNvPicPr preferRelativeResize="0"/>
          <p:nvPr/>
        </p:nvPicPr>
        <p:blipFill rotWithShape="1">
          <a:blip r:embed="rId1"/>
          <a:srcRect l="18479" t="19309" r="3531" b="15345"/>
          <a:stretch>
            <a:fillRect/>
          </a:stretch>
        </p:blipFill>
        <p:spPr>
          <a:xfrm>
            <a:off x="930275" y="1036955"/>
            <a:ext cx="10970260" cy="4784090"/>
          </a:xfrm>
          <a:prstGeom prst="rect">
            <a:avLst/>
          </a:prstGeom>
          <a:noFill/>
          <a:ln>
            <a:noFill/>
          </a:ln>
        </p:spPr>
      </p:pic>
      <p:sp>
        <p:nvSpPr>
          <p:cNvPr id="108" name="Google Shape;108;p16"/>
          <p:cNvSpPr txBox="1"/>
          <p:nvPr/>
        </p:nvSpPr>
        <p:spPr>
          <a:xfrm>
            <a:off x="344557" y="1789043"/>
            <a:ext cx="2292626" cy="2031325"/>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endParaRPr lang="en-GB" sz="1800" b="0" i="0" u="none" strike="noStrike" cap="none">
              <a:solidFill>
                <a:schemeClr val="dk1"/>
              </a:solidFill>
              <a:latin typeface="Corbel" panose="020B0503020204020204"/>
              <a:ea typeface="Corbel" panose="020B0503020204020204"/>
              <a:cs typeface="Corbel" panose="020B0503020204020204"/>
              <a:sym typeface="Corbel" panose="020B050302020402020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12" name="Shape 112"/>
        <p:cNvGrpSpPr/>
        <p:nvPr/>
      </p:nvGrpSpPr>
      <p:grpSpPr>
        <a:xfrm>
          <a:off x="0" y="0"/>
          <a:ext cx="0" cy="0"/>
          <a:chOff x="0" y="0"/>
          <a:chExt cx="0" cy="0"/>
        </a:xfrm>
      </p:grpSpPr>
      <p:pic>
        <p:nvPicPr>
          <p:cNvPr id="113" name="Google Shape;113;p17"/>
          <p:cNvPicPr preferRelativeResize="0"/>
          <p:nvPr/>
        </p:nvPicPr>
        <p:blipFill rotWithShape="1">
          <a:blip r:embed="rId1"/>
          <a:srcRect l="17935" t="19309" r="4131" b="14185"/>
          <a:stretch>
            <a:fillRect/>
          </a:stretch>
        </p:blipFill>
        <p:spPr>
          <a:xfrm>
            <a:off x="1099932" y="1086678"/>
            <a:ext cx="10429460" cy="5003813"/>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17" name="Shape 117"/>
        <p:cNvGrpSpPr/>
        <p:nvPr/>
      </p:nvGrpSpPr>
      <p:grpSpPr>
        <a:xfrm>
          <a:off x="0" y="0"/>
          <a:ext cx="0" cy="0"/>
          <a:chOff x="0" y="0"/>
          <a:chExt cx="0" cy="0"/>
        </a:xfrm>
      </p:grpSpPr>
      <p:pic>
        <p:nvPicPr>
          <p:cNvPr id="118" name="Google Shape;118;p18"/>
          <p:cNvPicPr preferRelativeResize="0"/>
          <p:nvPr/>
        </p:nvPicPr>
        <p:blipFill rotWithShape="1">
          <a:blip r:embed="rId1"/>
          <a:srcRect l="18369" t="19695" r="3044" b="13798"/>
          <a:stretch>
            <a:fillRect/>
          </a:stretch>
        </p:blipFill>
        <p:spPr>
          <a:xfrm>
            <a:off x="821690" y="1351915"/>
            <a:ext cx="11065510" cy="455866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23" name="Shape 123"/>
        <p:cNvGrpSpPr/>
        <p:nvPr/>
      </p:nvGrpSpPr>
      <p:grpSpPr>
        <a:xfrm>
          <a:off x="0" y="0"/>
          <a:ext cx="0" cy="0"/>
          <a:chOff x="0" y="0"/>
          <a:chExt cx="0" cy="0"/>
        </a:xfrm>
      </p:grpSpPr>
      <p:pic>
        <p:nvPicPr>
          <p:cNvPr id="124" name="Google Shape;124;p19"/>
          <p:cNvPicPr preferRelativeResize="0"/>
          <p:nvPr/>
        </p:nvPicPr>
        <p:blipFill rotWithShape="1">
          <a:blip r:embed="rId1"/>
          <a:srcRect l="18805" t="20082" r="2065" b="16698"/>
          <a:stretch>
            <a:fillRect/>
          </a:stretch>
        </p:blipFill>
        <p:spPr>
          <a:xfrm>
            <a:off x="934278" y="1258957"/>
            <a:ext cx="10323443" cy="4637041"/>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28" name="Shape 128"/>
        <p:cNvGrpSpPr/>
        <p:nvPr/>
      </p:nvGrpSpPr>
      <p:grpSpPr>
        <a:xfrm>
          <a:off x="0" y="0"/>
          <a:ext cx="0" cy="0"/>
          <a:chOff x="0" y="0"/>
          <a:chExt cx="0" cy="0"/>
        </a:xfrm>
      </p:grpSpPr>
      <p:pic>
        <p:nvPicPr>
          <p:cNvPr id="129" name="Google Shape;129;p20"/>
          <p:cNvPicPr preferRelativeResize="0"/>
          <p:nvPr/>
        </p:nvPicPr>
        <p:blipFill rotWithShape="1">
          <a:blip r:embed="rId1"/>
          <a:srcRect l="17607" t="20854" r="1195" b="15925"/>
          <a:stretch>
            <a:fillRect/>
          </a:stretch>
        </p:blipFill>
        <p:spPr>
          <a:xfrm>
            <a:off x="940904" y="1076739"/>
            <a:ext cx="10747026" cy="4704521"/>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33" name="Shape 133"/>
        <p:cNvGrpSpPr/>
        <p:nvPr/>
      </p:nvGrpSpPr>
      <p:grpSpPr>
        <a:xfrm>
          <a:off x="0" y="0"/>
          <a:ext cx="0" cy="0"/>
          <a:chOff x="0" y="0"/>
          <a:chExt cx="0" cy="0"/>
        </a:xfrm>
      </p:grpSpPr>
      <p:pic>
        <p:nvPicPr>
          <p:cNvPr id="134" name="Google Shape;134;p21"/>
          <p:cNvPicPr preferRelativeResize="0"/>
          <p:nvPr/>
        </p:nvPicPr>
        <p:blipFill rotWithShape="1">
          <a:blip r:embed="rId1"/>
          <a:srcRect l="18477" t="20083" r="1413" b="15150"/>
          <a:stretch>
            <a:fillRect/>
          </a:stretch>
        </p:blipFill>
        <p:spPr>
          <a:xfrm>
            <a:off x="1033670" y="1037585"/>
            <a:ext cx="10522226" cy="478283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38" name="Shape 138"/>
        <p:cNvGrpSpPr/>
        <p:nvPr/>
      </p:nvGrpSpPr>
      <p:grpSpPr>
        <a:xfrm>
          <a:off x="0" y="0"/>
          <a:ext cx="0" cy="0"/>
          <a:chOff x="0" y="0"/>
          <a:chExt cx="0" cy="0"/>
        </a:xfrm>
      </p:grpSpPr>
      <p:pic>
        <p:nvPicPr>
          <p:cNvPr id="139" name="Google Shape;139;p22"/>
          <p:cNvPicPr preferRelativeResize="0"/>
          <p:nvPr/>
        </p:nvPicPr>
        <p:blipFill rotWithShape="1">
          <a:blip r:embed="rId1"/>
          <a:srcRect l="19348" t="20468" r="2825" b="20951"/>
          <a:stretch>
            <a:fillRect/>
          </a:stretch>
        </p:blipFill>
        <p:spPr>
          <a:xfrm>
            <a:off x="768625" y="1076738"/>
            <a:ext cx="11116959" cy="4704523"/>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43" name="Shape 143"/>
        <p:cNvGrpSpPr/>
        <p:nvPr/>
      </p:nvGrpSpPr>
      <p:grpSpPr>
        <a:xfrm>
          <a:off x="0" y="0"/>
          <a:ext cx="0" cy="0"/>
          <a:chOff x="0" y="0"/>
          <a:chExt cx="0" cy="0"/>
        </a:xfrm>
      </p:grpSpPr>
      <p:pic>
        <p:nvPicPr>
          <p:cNvPr id="144" name="Google Shape;144;p23"/>
          <p:cNvPicPr preferRelativeResize="0"/>
          <p:nvPr/>
        </p:nvPicPr>
        <p:blipFill rotWithShape="1">
          <a:blip r:embed="rId1"/>
          <a:srcRect l="18912" t="19888" r="1631" b="14378"/>
          <a:stretch>
            <a:fillRect/>
          </a:stretch>
        </p:blipFill>
        <p:spPr>
          <a:xfrm>
            <a:off x="1073427" y="997226"/>
            <a:ext cx="10456628" cy="486354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48" name="Shape 148"/>
        <p:cNvGrpSpPr/>
        <p:nvPr/>
      </p:nvGrpSpPr>
      <p:grpSpPr>
        <a:xfrm>
          <a:off x="0" y="0"/>
          <a:ext cx="0" cy="0"/>
          <a:chOff x="0" y="0"/>
          <a:chExt cx="0" cy="0"/>
        </a:xfrm>
      </p:grpSpPr>
      <p:pic>
        <p:nvPicPr>
          <p:cNvPr id="149" name="Google Shape;149;p24"/>
          <p:cNvPicPr preferRelativeResize="0"/>
          <p:nvPr/>
        </p:nvPicPr>
        <p:blipFill rotWithShape="1">
          <a:blip r:embed="rId1"/>
          <a:srcRect l="19239" t="20275" r="2173" b="15732"/>
          <a:stretch>
            <a:fillRect/>
          </a:stretch>
        </p:blipFill>
        <p:spPr>
          <a:xfrm>
            <a:off x="848138" y="834888"/>
            <a:ext cx="10905628" cy="499275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53" name="Shape 153"/>
        <p:cNvGrpSpPr/>
        <p:nvPr/>
      </p:nvGrpSpPr>
      <p:grpSpPr>
        <a:xfrm>
          <a:off x="0" y="0"/>
          <a:ext cx="0" cy="0"/>
          <a:chOff x="0" y="0"/>
          <a:chExt cx="0" cy="0"/>
        </a:xfrm>
      </p:grpSpPr>
      <p:pic>
        <p:nvPicPr>
          <p:cNvPr id="154" name="Google Shape;154;p25"/>
          <p:cNvPicPr preferRelativeResize="0"/>
          <p:nvPr/>
        </p:nvPicPr>
        <p:blipFill rotWithShape="1">
          <a:blip r:embed="rId1"/>
          <a:srcRect l="18044" t="20469" r="2392" b="17084"/>
          <a:stretch>
            <a:fillRect/>
          </a:stretch>
        </p:blipFill>
        <p:spPr>
          <a:xfrm>
            <a:off x="1033669" y="1116495"/>
            <a:ext cx="10481444" cy="4625009"/>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58" name="Shape 158"/>
        <p:cNvGrpSpPr/>
        <p:nvPr/>
      </p:nvGrpSpPr>
      <p:grpSpPr>
        <a:xfrm>
          <a:off x="0" y="0"/>
          <a:ext cx="0" cy="0"/>
          <a:chOff x="0" y="0"/>
          <a:chExt cx="0" cy="0"/>
        </a:xfrm>
      </p:grpSpPr>
      <p:pic>
        <p:nvPicPr>
          <p:cNvPr id="159" name="Google Shape;159;p26"/>
          <p:cNvPicPr preferRelativeResize="0"/>
          <p:nvPr/>
        </p:nvPicPr>
        <p:blipFill rotWithShape="1">
          <a:blip r:embed="rId1"/>
          <a:srcRect l="17935" t="20275" r="1631" b="15732"/>
          <a:stretch>
            <a:fillRect/>
          </a:stretch>
        </p:blipFill>
        <p:spPr>
          <a:xfrm>
            <a:off x="1020416" y="914400"/>
            <a:ext cx="10495442" cy="4694583"/>
          </a:xfrm>
          <a:prstGeom prst="rect">
            <a:avLst/>
          </a:prstGeom>
          <a:noFill/>
          <a:ln>
            <a:noFill/>
          </a:ln>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63" name="Shape 163"/>
        <p:cNvGrpSpPr/>
        <p:nvPr/>
      </p:nvGrpSpPr>
      <p:grpSpPr>
        <a:xfrm>
          <a:off x="0" y="0"/>
          <a:ext cx="0" cy="0"/>
          <a:chOff x="0" y="0"/>
          <a:chExt cx="0" cy="0"/>
        </a:xfrm>
      </p:grpSpPr>
      <p:pic>
        <p:nvPicPr>
          <p:cNvPr id="164" name="Google Shape;164;p27"/>
          <p:cNvPicPr preferRelativeResize="0"/>
          <p:nvPr/>
        </p:nvPicPr>
        <p:blipFill rotWithShape="1">
          <a:blip r:embed="rId1"/>
          <a:srcRect l="19673" t="20082" r="1521" b="17279"/>
          <a:stretch>
            <a:fillRect/>
          </a:stretch>
        </p:blipFill>
        <p:spPr>
          <a:xfrm>
            <a:off x="1027042" y="1010478"/>
            <a:ext cx="10823633" cy="4837043"/>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68" name="Shape 168"/>
        <p:cNvGrpSpPr/>
        <p:nvPr/>
      </p:nvGrpSpPr>
      <p:grpSpPr>
        <a:xfrm>
          <a:off x="0" y="0"/>
          <a:ext cx="0" cy="0"/>
          <a:chOff x="0" y="0"/>
          <a:chExt cx="0" cy="0"/>
        </a:xfrm>
      </p:grpSpPr>
      <p:pic>
        <p:nvPicPr>
          <p:cNvPr id="169" name="Google Shape;169;p28"/>
          <p:cNvPicPr preferRelativeResize="0"/>
          <p:nvPr/>
        </p:nvPicPr>
        <p:blipFill rotWithShape="1">
          <a:blip r:embed="rId1"/>
          <a:srcRect l="19348" t="20470" r="1629" b="14570"/>
          <a:stretch>
            <a:fillRect/>
          </a:stretch>
        </p:blipFill>
        <p:spPr>
          <a:xfrm>
            <a:off x="609599" y="967409"/>
            <a:ext cx="11211380" cy="5181601"/>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73" name="Shape 173"/>
        <p:cNvGrpSpPr/>
        <p:nvPr/>
      </p:nvGrpSpPr>
      <p:grpSpPr>
        <a:xfrm>
          <a:off x="0" y="0"/>
          <a:ext cx="0" cy="0"/>
          <a:chOff x="0" y="0"/>
          <a:chExt cx="0" cy="0"/>
        </a:xfrm>
      </p:grpSpPr>
      <p:pic>
        <p:nvPicPr>
          <p:cNvPr id="174" name="Google Shape;174;p29"/>
          <p:cNvPicPr preferRelativeResize="0"/>
          <p:nvPr/>
        </p:nvPicPr>
        <p:blipFill rotWithShape="1">
          <a:blip r:embed="rId1"/>
          <a:srcRect l="18913" t="20662" r="1412" b="15538"/>
          <a:stretch>
            <a:fillRect/>
          </a:stretch>
        </p:blipFill>
        <p:spPr>
          <a:xfrm>
            <a:off x="812256" y="1050234"/>
            <a:ext cx="10567487" cy="4757531"/>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78" name="Shape 178"/>
        <p:cNvGrpSpPr/>
        <p:nvPr/>
      </p:nvGrpSpPr>
      <p:grpSpPr>
        <a:xfrm>
          <a:off x="0" y="0"/>
          <a:ext cx="0" cy="0"/>
          <a:chOff x="0" y="0"/>
          <a:chExt cx="0" cy="0"/>
        </a:xfrm>
      </p:grpSpPr>
      <p:pic>
        <p:nvPicPr>
          <p:cNvPr id="179" name="Google Shape;179;p30"/>
          <p:cNvPicPr preferRelativeResize="0"/>
          <p:nvPr/>
        </p:nvPicPr>
        <p:blipFill rotWithShape="1">
          <a:blip r:embed="rId1"/>
          <a:srcRect l="18044" t="20276" r="1737" b="16504"/>
          <a:stretch>
            <a:fillRect/>
          </a:stretch>
        </p:blipFill>
        <p:spPr>
          <a:xfrm>
            <a:off x="1113182" y="1109869"/>
            <a:ext cx="10468001" cy="4638261"/>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83" name="Shape 183"/>
        <p:cNvGrpSpPr/>
        <p:nvPr/>
      </p:nvGrpSpPr>
      <p:grpSpPr>
        <a:xfrm>
          <a:off x="0" y="0"/>
          <a:ext cx="0" cy="0"/>
          <a:chOff x="0" y="0"/>
          <a:chExt cx="0" cy="0"/>
        </a:xfrm>
      </p:grpSpPr>
      <p:pic>
        <p:nvPicPr>
          <p:cNvPr id="184" name="Google Shape;184;p31"/>
          <p:cNvPicPr preferRelativeResize="0"/>
          <p:nvPr/>
        </p:nvPicPr>
        <p:blipFill rotWithShape="1">
          <a:blip r:embed="rId1"/>
          <a:srcRect l="17499" t="21325" r="2391" b="16505"/>
          <a:stretch>
            <a:fillRect/>
          </a:stretch>
        </p:blipFill>
        <p:spPr>
          <a:xfrm>
            <a:off x="927652" y="1152939"/>
            <a:ext cx="10713942" cy="4674704"/>
          </a:xfrm>
          <a:prstGeom prst="rect">
            <a:avLst/>
          </a:prstGeom>
          <a:noFill/>
          <a:ln>
            <a:no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88" name="Shape 188"/>
        <p:cNvGrpSpPr/>
        <p:nvPr/>
      </p:nvGrpSpPr>
      <p:grpSpPr>
        <a:xfrm>
          <a:off x="0" y="0"/>
          <a:ext cx="0" cy="0"/>
          <a:chOff x="0" y="0"/>
          <a:chExt cx="0" cy="0"/>
        </a:xfrm>
      </p:grpSpPr>
      <p:pic>
        <p:nvPicPr>
          <p:cNvPr id="189" name="Google Shape;189;p32"/>
          <p:cNvPicPr preferRelativeResize="0"/>
          <p:nvPr/>
        </p:nvPicPr>
        <p:blipFill rotWithShape="1">
          <a:blip r:embed="rId1"/>
          <a:srcRect l="19456" t="21242" r="3153" b="17858"/>
          <a:stretch>
            <a:fillRect/>
          </a:stretch>
        </p:blipFill>
        <p:spPr>
          <a:xfrm>
            <a:off x="1404729" y="1073426"/>
            <a:ext cx="10184401" cy="450573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93" name="Shape 193"/>
        <p:cNvGrpSpPr/>
        <p:nvPr/>
      </p:nvGrpSpPr>
      <p:grpSpPr>
        <a:xfrm>
          <a:off x="0" y="0"/>
          <a:ext cx="0" cy="0"/>
          <a:chOff x="0" y="0"/>
          <a:chExt cx="0" cy="0"/>
        </a:xfrm>
      </p:grpSpPr>
      <p:pic>
        <p:nvPicPr>
          <p:cNvPr id="194" name="Google Shape;194;p33"/>
          <p:cNvPicPr preferRelativeResize="0"/>
          <p:nvPr/>
        </p:nvPicPr>
        <p:blipFill rotWithShape="1">
          <a:blip r:embed="rId1"/>
          <a:srcRect l="17825" t="20854" r="3153" b="20952"/>
          <a:stretch>
            <a:fillRect/>
          </a:stretch>
        </p:blipFill>
        <p:spPr>
          <a:xfrm>
            <a:off x="672467" y="1121465"/>
            <a:ext cx="11146699" cy="4615070"/>
          </a:xfrm>
          <a:prstGeom prst="rect">
            <a:avLst/>
          </a:prstGeom>
          <a:noFill/>
          <a:ln>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98" name="Shape 198"/>
        <p:cNvGrpSpPr/>
        <p:nvPr/>
      </p:nvGrpSpPr>
      <p:grpSpPr>
        <a:xfrm>
          <a:off x="0" y="0"/>
          <a:ext cx="0" cy="0"/>
          <a:chOff x="0" y="0"/>
          <a:chExt cx="0" cy="0"/>
        </a:xfrm>
      </p:grpSpPr>
      <p:pic>
        <p:nvPicPr>
          <p:cNvPr id="199" name="Google Shape;199;p34"/>
          <p:cNvPicPr preferRelativeResize="0"/>
          <p:nvPr/>
        </p:nvPicPr>
        <p:blipFill rotWithShape="1">
          <a:blip r:embed="rId1"/>
          <a:srcRect l="19456" t="20470" r="3586" b="17664"/>
          <a:stretch>
            <a:fillRect/>
          </a:stretch>
        </p:blipFill>
        <p:spPr>
          <a:xfrm>
            <a:off x="1023565" y="1136374"/>
            <a:ext cx="10144870" cy="4585252"/>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203" name="Shape 203"/>
        <p:cNvGrpSpPr/>
        <p:nvPr/>
      </p:nvGrpSpPr>
      <p:grpSpPr>
        <a:xfrm>
          <a:off x="0" y="0"/>
          <a:ext cx="0" cy="0"/>
          <a:chOff x="0" y="0"/>
          <a:chExt cx="0" cy="0"/>
        </a:xfrm>
      </p:grpSpPr>
      <p:pic>
        <p:nvPicPr>
          <p:cNvPr id="204" name="Google Shape;204;p35"/>
          <p:cNvPicPr preferRelativeResize="0"/>
          <p:nvPr/>
        </p:nvPicPr>
        <p:blipFill rotWithShape="1">
          <a:blip r:embed="rId1"/>
          <a:srcRect l="19782" t="25496" r="4349" b="14378"/>
          <a:stretch>
            <a:fillRect/>
          </a:stretch>
        </p:blipFill>
        <p:spPr>
          <a:xfrm>
            <a:off x="1166191" y="1162877"/>
            <a:ext cx="10172048" cy="453224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208" name="Shape 208"/>
        <p:cNvGrpSpPr/>
        <p:nvPr/>
      </p:nvGrpSpPr>
      <p:grpSpPr>
        <a:xfrm>
          <a:off x="0" y="0"/>
          <a:ext cx="0" cy="0"/>
          <a:chOff x="0" y="0"/>
          <a:chExt cx="0" cy="0"/>
        </a:xfrm>
      </p:grpSpPr>
      <p:pic>
        <p:nvPicPr>
          <p:cNvPr id="209" name="Google Shape;209;p36"/>
          <p:cNvPicPr preferRelativeResize="0"/>
          <p:nvPr/>
        </p:nvPicPr>
        <p:blipFill rotWithShape="1">
          <a:blip r:embed="rId1"/>
          <a:srcRect l="17935" t="21435" r="1738" b="16504"/>
          <a:stretch>
            <a:fillRect/>
          </a:stretch>
        </p:blipFill>
        <p:spPr>
          <a:xfrm>
            <a:off x="467107" y="874643"/>
            <a:ext cx="11257786" cy="4890053"/>
          </a:xfrm>
          <a:prstGeom prst="rect">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213" name="Shape 213"/>
        <p:cNvGrpSpPr/>
        <p:nvPr/>
      </p:nvGrpSpPr>
      <p:grpSpPr>
        <a:xfrm>
          <a:off x="0" y="0"/>
          <a:ext cx="0" cy="0"/>
          <a:chOff x="0" y="0"/>
          <a:chExt cx="0" cy="0"/>
        </a:xfrm>
      </p:grpSpPr>
      <p:pic>
        <p:nvPicPr>
          <p:cNvPr id="214" name="Google Shape;214;p37"/>
          <p:cNvPicPr preferRelativeResize="0"/>
          <p:nvPr/>
        </p:nvPicPr>
        <p:blipFill rotWithShape="1">
          <a:blip r:embed="rId1"/>
          <a:srcRect l="18369" t="19695" r="2390" b="16698"/>
          <a:stretch>
            <a:fillRect/>
          </a:stretch>
        </p:blipFill>
        <p:spPr>
          <a:xfrm>
            <a:off x="943610" y="1043305"/>
            <a:ext cx="10943590" cy="477075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219" name="Shape 219"/>
        <p:cNvGrpSpPr/>
        <p:nvPr/>
      </p:nvGrpSpPr>
      <p:grpSpPr>
        <a:xfrm>
          <a:off x="0" y="0"/>
          <a:ext cx="0" cy="0"/>
          <a:chOff x="0" y="0"/>
          <a:chExt cx="0" cy="0"/>
        </a:xfrm>
      </p:grpSpPr>
      <p:pic>
        <p:nvPicPr>
          <p:cNvPr id="220" name="Google Shape;220;p38"/>
          <p:cNvPicPr preferRelativeResize="0"/>
          <p:nvPr/>
        </p:nvPicPr>
        <p:blipFill rotWithShape="1">
          <a:blip r:embed="rId1"/>
          <a:srcRect l="18913" t="20855" r="2608" b="19405"/>
          <a:stretch>
            <a:fillRect/>
          </a:stretch>
        </p:blipFill>
        <p:spPr>
          <a:xfrm>
            <a:off x="1164590" y="1205865"/>
            <a:ext cx="10735945" cy="4095115"/>
          </a:xfrm>
          <a:prstGeom prst="rect">
            <a:avLst/>
          </a:prstGeom>
          <a:noFill/>
          <a:ln>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225" name="Shape 225"/>
        <p:cNvGrpSpPr/>
        <p:nvPr/>
      </p:nvGrpSpPr>
      <p:grpSpPr>
        <a:xfrm>
          <a:off x="0" y="0"/>
          <a:ext cx="0" cy="0"/>
          <a:chOff x="0" y="0"/>
          <a:chExt cx="0" cy="0"/>
        </a:xfrm>
      </p:grpSpPr>
      <p:pic>
        <p:nvPicPr>
          <p:cNvPr id="226" name="Google Shape;226;p39"/>
          <p:cNvPicPr preferRelativeResize="0"/>
          <p:nvPr/>
        </p:nvPicPr>
        <p:blipFill rotWithShape="1">
          <a:blip r:embed="rId1"/>
          <a:srcRect l="18695" t="20854" r="2391" b="14378"/>
          <a:stretch>
            <a:fillRect/>
          </a:stretch>
        </p:blipFill>
        <p:spPr>
          <a:xfrm>
            <a:off x="1290320" y="1110615"/>
            <a:ext cx="10610215" cy="5219700"/>
          </a:xfrm>
          <a:prstGeom prst="rect">
            <a:avLst/>
          </a:prstGeom>
          <a:noFill/>
          <a:ln>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231" name="Shape 231"/>
        <p:cNvGrpSpPr/>
        <p:nvPr/>
      </p:nvGrpSpPr>
      <p:grpSpPr>
        <a:xfrm>
          <a:off x="0" y="0"/>
          <a:ext cx="0" cy="0"/>
          <a:chOff x="0" y="0"/>
          <a:chExt cx="0" cy="0"/>
        </a:xfrm>
      </p:grpSpPr>
      <p:pic>
        <p:nvPicPr>
          <p:cNvPr id="232" name="Google Shape;232;p40"/>
          <p:cNvPicPr preferRelativeResize="0"/>
          <p:nvPr/>
        </p:nvPicPr>
        <p:blipFill rotWithShape="1">
          <a:blip r:embed="rId1"/>
          <a:srcRect l="18805" t="21242" r="2500" b="14764"/>
          <a:stretch>
            <a:fillRect/>
          </a:stretch>
        </p:blipFill>
        <p:spPr>
          <a:xfrm>
            <a:off x="1020417" y="1063486"/>
            <a:ext cx="10348227" cy="4731027"/>
          </a:xfrm>
          <a:prstGeom prst="rect">
            <a:avLst/>
          </a:prstGeom>
          <a:noFill/>
          <a:ln>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236" name="Shape 236"/>
        <p:cNvGrpSpPr/>
        <p:nvPr/>
      </p:nvGrpSpPr>
      <p:grpSpPr>
        <a:xfrm>
          <a:off x="0" y="0"/>
          <a:ext cx="0" cy="0"/>
          <a:chOff x="0" y="0"/>
          <a:chExt cx="0" cy="0"/>
        </a:xfrm>
      </p:grpSpPr>
      <p:pic>
        <p:nvPicPr>
          <p:cNvPr id="237" name="Google Shape;237;p41"/>
          <p:cNvPicPr preferRelativeResize="0"/>
          <p:nvPr/>
        </p:nvPicPr>
        <p:blipFill rotWithShape="1">
          <a:blip r:embed="rId1"/>
          <a:srcRect l="19130" t="21241" r="4020" b="19599"/>
          <a:stretch>
            <a:fillRect/>
          </a:stretch>
        </p:blipFill>
        <p:spPr>
          <a:xfrm>
            <a:off x="1205947" y="1257300"/>
            <a:ext cx="10035241" cy="4343399"/>
          </a:xfrm>
          <a:prstGeom prst="rect">
            <a:avLst/>
          </a:prstGeom>
          <a:noFill/>
          <a:ln>
            <a:noFill/>
          </a:ln>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241" name="Shape 241"/>
        <p:cNvGrpSpPr/>
        <p:nvPr/>
      </p:nvGrpSpPr>
      <p:grpSpPr>
        <a:xfrm>
          <a:off x="0" y="0"/>
          <a:ext cx="0" cy="0"/>
          <a:chOff x="0" y="0"/>
          <a:chExt cx="0" cy="0"/>
        </a:xfrm>
      </p:grpSpPr>
      <p:pic>
        <p:nvPicPr>
          <p:cNvPr id="242" name="Google Shape;242;p42"/>
          <p:cNvPicPr preferRelativeResize="0"/>
          <p:nvPr/>
        </p:nvPicPr>
        <p:blipFill rotWithShape="1">
          <a:blip r:embed="rId1"/>
          <a:srcRect l="18261" t="21242" r="3478" b="16504"/>
          <a:stretch>
            <a:fillRect/>
          </a:stretch>
        </p:blipFill>
        <p:spPr>
          <a:xfrm>
            <a:off x="1139686" y="1142999"/>
            <a:ext cx="10223109" cy="4572001"/>
          </a:xfrm>
          <a:prstGeom prst="rect">
            <a:avLst/>
          </a:prstGeom>
          <a:noFill/>
          <a:ln>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246" name="Shape 246"/>
        <p:cNvGrpSpPr/>
        <p:nvPr/>
      </p:nvGrpSpPr>
      <p:grpSpPr>
        <a:xfrm>
          <a:off x="0" y="0"/>
          <a:ext cx="0" cy="0"/>
          <a:chOff x="0" y="0"/>
          <a:chExt cx="0" cy="0"/>
        </a:xfrm>
      </p:grpSpPr>
      <p:pic>
        <p:nvPicPr>
          <p:cNvPr id="247" name="Google Shape;247;p43"/>
          <p:cNvPicPr preferRelativeResize="0"/>
          <p:nvPr/>
        </p:nvPicPr>
        <p:blipFill rotWithShape="1">
          <a:blip r:embed="rId1"/>
          <a:srcRect l="18044" t="21822" r="2827" b="14377"/>
          <a:stretch>
            <a:fillRect/>
          </a:stretch>
        </p:blipFill>
        <p:spPr>
          <a:xfrm>
            <a:off x="914399" y="1036983"/>
            <a:ext cx="10553869" cy="4784034"/>
          </a:xfrm>
          <a:prstGeom prst="rect">
            <a:avLst/>
          </a:prstGeom>
          <a:noFill/>
          <a:ln>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251" name="Shape 251"/>
        <p:cNvGrpSpPr/>
        <p:nvPr/>
      </p:nvGrpSpPr>
      <p:grpSpPr>
        <a:xfrm>
          <a:off x="0" y="0"/>
          <a:ext cx="0" cy="0"/>
          <a:chOff x="0" y="0"/>
          <a:chExt cx="0" cy="0"/>
        </a:xfrm>
      </p:grpSpPr>
      <p:pic>
        <p:nvPicPr>
          <p:cNvPr id="252" name="Google Shape;252;p44"/>
          <p:cNvPicPr preferRelativeResize="0"/>
          <p:nvPr/>
        </p:nvPicPr>
        <p:blipFill rotWithShape="1">
          <a:blip r:embed="rId1"/>
          <a:srcRect l="17717" t="20082" r="3151" b="19404"/>
          <a:stretch>
            <a:fillRect/>
          </a:stretch>
        </p:blipFill>
        <p:spPr>
          <a:xfrm>
            <a:off x="728955" y="954157"/>
            <a:ext cx="10734089" cy="4615069"/>
          </a:xfrm>
          <a:prstGeom prst="rect">
            <a:avLst/>
          </a:prstGeom>
          <a:noFill/>
          <a:ln>
            <a:noFill/>
          </a:ln>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256" name="Shape 256"/>
        <p:cNvGrpSpPr/>
        <p:nvPr/>
      </p:nvGrpSpPr>
      <p:grpSpPr>
        <a:xfrm>
          <a:off x="0" y="0"/>
          <a:ext cx="0" cy="0"/>
          <a:chOff x="0" y="0"/>
          <a:chExt cx="0" cy="0"/>
        </a:xfrm>
      </p:grpSpPr>
      <p:pic>
        <p:nvPicPr>
          <p:cNvPr id="257" name="Google Shape;257;p45"/>
          <p:cNvPicPr preferRelativeResize="0"/>
          <p:nvPr/>
        </p:nvPicPr>
        <p:blipFill rotWithShape="1">
          <a:blip r:embed="rId1"/>
          <a:srcRect l="18587" t="20663" r="2827" b="15345"/>
          <a:stretch>
            <a:fillRect/>
          </a:stretch>
        </p:blipFill>
        <p:spPr>
          <a:xfrm>
            <a:off x="834887" y="1063487"/>
            <a:ext cx="10333931" cy="4731025"/>
          </a:xfrm>
          <a:prstGeom prst="rect">
            <a:avLst/>
          </a:prstGeom>
          <a:noFill/>
          <a:ln>
            <a:noFill/>
          </a:ln>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title"/>
          </p:nvPr>
        </p:nvSpPr>
        <p:spPr/>
        <p:txBody>
          <a:bodyPr/>
          <a:p>
            <a:r>
              <a:rPr lang="en-GB" altLang="en-US" sz="4000"/>
              <a:t>              </a:t>
            </a:r>
            <a:r>
              <a:rPr lang="en-GB" altLang="en-US" sz="4000">
                <a:solidFill>
                  <a:schemeClr val="tx1"/>
                </a:solidFill>
              </a:rPr>
              <a:t>  Contributional Skill Audit 1</a:t>
            </a:r>
            <a:endParaRPr lang="en-GB" altLang="en-US" sz="4000">
              <a:solidFill>
                <a:schemeClr val="tx1"/>
              </a:solidFill>
            </a:endParaRPr>
          </a:p>
        </p:txBody>
      </p:sp>
      <p:sp>
        <p:nvSpPr>
          <p:cNvPr id="3" name="Text Placeholder 2"/>
          <p:cNvSpPr/>
          <p:nvPr>
            <p:ph type="body" idx="1"/>
          </p:nvPr>
        </p:nvSpPr>
        <p:spPr/>
        <p:txBody>
          <a:bodyPr/>
          <a:p>
            <a:r>
              <a:rPr lang="en-GB" altLang="en-US">
                <a:solidFill>
                  <a:schemeClr val="tx1"/>
                </a:solidFill>
              </a:rPr>
              <a:t>Our team used google form to create a ten-question questionnaire for our business, Wales Recycle Limited. We had a discussion after our class session based on types of questionnaire and we ensured the different types to be included. We also discussed the questionnaire should obviously be specific to our business and not to be too personal, not direct or offensive we intended to have green background to go with our theme. Nazrin decided to take on the role of creating the questionnaire and we all should keep our ideas flowing through our group chat. I gave two suggestions of questions, Aleha also gave examples of questions Thonuma added the logo. We then all read and looked through the questionnaire to see if it was exactly how we all wanted it and made sure there was no grammatical error. Overall, we all had some contribution towards the idea, but main credit goes to Nazrin. I collected emails from everyone in the class and passed it on to all members, this was sent to everyone to fill. </a:t>
            </a:r>
            <a:endParaRPr lang="en-GB" altLang="en-US">
              <a:solidFill>
                <a:schemeClr val="tx1"/>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p:nvPr>
            <p:ph type="title"/>
          </p:nvPr>
        </p:nvSpPr>
        <p:spPr>
          <a:xfrm>
            <a:off x="1143000" y="609600"/>
            <a:ext cx="9875520" cy="910590"/>
          </a:xfrm>
        </p:spPr>
        <p:txBody>
          <a:bodyPr/>
          <a:p>
            <a:r>
              <a:rPr lang="en-GB" altLang="en-US"/>
              <a:t> </a:t>
            </a:r>
            <a:r>
              <a:rPr lang="en-GB" altLang="en-US">
                <a:solidFill>
                  <a:schemeClr val="tx1"/>
                </a:solidFill>
              </a:rPr>
              <a:t>Contribution Skill audit 2</a:t>
            </a:r>
            <a:endParaRPr lang="en-GB" altLang="en-US">
              <a:solidFill>
                <a:schemeClr val="tx1"/>
              </a:solidFill>
            </a:endParaRPr>
          </a:p>
        </p:txBody>
      </p:sp>
      <p:sp>
        <p:nvSpPr>
          <p:cNvPr id="7" name="Text Placeholder 6"/>
          <p:cNvSpPr/>
          <p:nvPr>
            <p:ph type="body" idx="1"/>
          </p:nvPr>
        </p:nvSpPr>
        <p:spPr>
          <a:xfrm>
            <a:off x="1143000" y="1652270"/>
            <a:ext cx="9872980" cy="4443730"/>
          </a:xfrm>
        </p:spPr>
        <p:txBody>
          <a:bodyPr/>
          <a:p>
            <a:r>
              <a:rPr lang="en-GB" altLang="en-US">
                <a:solidFill>
                  <a:schemeClr val="tx1"/>
                </a:solidFill>
              </a:rPr>
              <a:t>We created a website using Weebly, this was specifically for the recycling business. As a team we started off with the homepage, I was worried to do anything as I am not very comfortable with IT, so at first, I gave suggestions on ideas, such as recommended was made, we put our logo on a van and used that as our main picture to give the website our personal touch, this was added by Thonuma, Aleha and Akber, a natural background was selected by me. We then all went home with the log in details for Weebly for us all to have contribution on this website. </a:t>
            </a:r>
            <a:endParaRPr lang="en-GB" altLang="en-US">
              <a:solidFill>
                <a:schemeClr val="tx1"/>
              </a:solidFill>
            </a:endParaRPr>
          </a:p>
          <a:p>
            <a:r>
              <a:rPr lang="en-GB" altLang="en-US">
                <a:solidFill>
                  <a:schemeClr val="tx1"/>
                </a:solidFill>
              </a:rPr>
              <a:t>For me this was an unknown zone, yet I went in and fiddled with the system. In doing so I managed to create everyone’s links that we decided to add, I completed the Contact Us, Career, Facts and About, by looking at other websites to understand what information goes in these links and how it should look like. Towards the homepage, information on our business was added by me along with slides and images. </a:t>
            </a:r>
            <a:endParaRPr lang="en-GB" altLang="en-US">
              <a:solidFill>
                <a:schemeClr val="tx1"/>
              </a:solidFil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p:nvPr>
            <p:ph type="title"/>
          </p:nvPr>
        </p:nvSpPr>
        <p:spPr/>
        <p:txBody>
          <a:bodyPr/>
          <a:p>
            <a:r>
              <a:rPr lang="en-GB" altLang="en-US">
                <a:solidFill>
                  <a:schemeClr val="tx1"/>
                </a:solidFill>
              </a:rPr>
              <a:t>contribution Skill Audit 3</a:t>
            </a:r>
            <a:endParaRPr lang="en-GB" altLang="en-US">
              <a:solidFill>
                <a:schemeClr val="tx1"/>
              </a:solidFill>
            </a:endParaRPr>
          </a:p>
        </p:txBody>
      </p:sp>
      <p:sp>
        <p:nvSpPr>
          <p:cNvPr id="3" name="Text Placeholder 2"/>
          <p:cNvSpPr/>
          <p:nvPr>
            <p:ph type="body" idx="1"/>
          </p:nvPr>
        </p:nvSpPr>
        <p:spPr/>
        <p:txBody>
          <a:bodyPr/>
          <a:p>
            <a:r>
              <a:rPr lang="en-GB" altLang="en-US">
                <a:solidFill>
                  <a:schemeClr val="tx1"/>
                </a:solidFill>
              </a:rPr>
              <a:t>Together we added the image of lorry with our logo with great difficulty. Little tweaks were made as I found out how to include additional free apps to boost the webpage. The scroll back to the top and moving text was discovered and applied by me. I suggested to add the questionnaire link and the advertisement. Everyone in our teams played a part in creating this website. Aleha did the frequently asked question in which the top image was selected by me, Nazrin did services, Akber did sustainability and Thonuma created and added the visual advertisement. We all looked at each other’s contribution to rectify grammatical errors and information linked in relevantly. To be fair I did have the most in-put on the website and I have surprised myself to go into my uncomfortable zone and create what I did. I used similar businesses online to conduct my research and also ideas of format was inspired also from other websites.  </a:t>
            </a:r>
            <a:endParaRPr lang="en-GB" altLang="en-US">
              <a:solidFill>
                <a:schemeClr val="tx1"/>
              </a:solidFill>
            </a:endParaRPr>
          </a:p>
        </p:txBody>
      </p:sp>
    </p:spTree>
  </p:cSld>
  <p:clrMapOvr>
    <a:masterClrMapping/>
  </p:clrMapOvr>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3225</Words>
  <Application>WPS Presentation</Application>
  <PresentationFormat/>
  <Paragraphs>25</Paragraphs>
  <Slides>36</Slides>
  <Notes>0</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36</vt:i4>
      </vt:variant>
    </vt:vector>
  </HeadingPairs>
  <TitlesOfParts>
    <vt:vector size="45" baseType="lpstr">
      <vt:lpstr>Arial</vt:lpstr>
      <vt:lpstr>SimSun</vt:lpstr>
      <vt:lpstr>Wingdings</vt:lpstr>
      <vt:lpstr>Arial</vt:lpstr>
      <vt:lpstr>Corbel</vt:lpstr>
      <vt:lpstr>Microsoft YaHei</vt:lpstr>
      <vt:lpstr/>
      <vt:lpstr>Arial Unicode MS</vt:lpstr>
      <vt:lpstr>Basis</vt:lpstr>
      <vt:lpstr>WEBSITE SUBMISSION (WALES RECYCLE LIMITED) </vt:lpstr>
      <vt:lpstr>Screenshot Website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                Contributional Skill Audit 1</vt:lpstr>
      <vt:lpstr> Contribution Skill audit 2</vt:lpstr>
      <vt:lpstr>contribution Skill Audit 3</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WEBSITE SUBMISSION (WALES RECYCLE LIMITED) </dc:title>
  <dc:creator/>
  <cp:lastModifiedBy>shahi</cp:lastModifiedBy>
  <cp:revision>4</cp:revision>
  <dcterms:created xsi:type="dcterms:W3CDTF">2018-12-04T21:19:00Z</dcterms:created>
  <dcterms:modified xsi:type="dcterms:W3CDTF">2018-12-05T22:44:31Z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2057-10.2.0.5965</vt:lpwstr>
  </property>
</Properties>
</file>