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sldIdLst>
    <p:sldId id="256" r:id="rId5"/>
    <p:sldId id="257" r:id="rId6"/>
    <p:sldId id="262" r:id="rId7"/>
    <p:sldId id="266" r:id="rId8"/>
    <p:sldId id="258" r:id="rId9"/>
    <p:sldId id="267" r:id="rId10"/>
    <p:sldId id="259" r:id="rId11"/>
    <p:sldId id="264" r:id="rId12"/>
    <p:sldId id="260" r:id="rId13"/>
    <p:sldId id="268" r:id="rId14"/>
    <p:sldId id="269" r:id="rId15"/>
    <p:sldId id="261" r:id="rId16"/>
    <p:sldId id="263"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737AED-864D-4BBE-9C2C-CF783A65CEEC}" v="110" dt="2021-04-13T14:08:40.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y Crego perez (1916155)" userId="S::1916155@student.uwtsd.ac.uk::b26df884-a479-4c60-8419-5792e6e5cf85" providerId="AD" clId="Web-{605FA8CA-FF8E-497F-87A1-4D31E6CA9C58}"/>
    <pc:docChg chg="modSld">
      <pc:chgData name="Saray Crego perez (1916155)" userId="S::1916155@student.uwtsd.ac.uk::b26df884-a479-4c60-8419-5792e6e5cf85" providerId="AD" clId="Web-{605FA8CA-FF8E-497F-87A1-4D31E6CA9C58}" dt="2021-04-07T10:54:05.180" v="2" actId="20577"/>
      <pc:docMkLst>
        <pc:docMk/>
      </pc:docMkLst>
      <pc:sldChg chg="modSp">
        <pc:chgData name="Saray Crego perez (1916155)" userId="S::1916155@student.uwtsd.ac.uk::b26df884-a479-4c60-8419-5792e6e5cf85" providerId="AD" clId="Web-{605FA8CA-FF8E-497F-87A1-4D31E6CA9C58}" dt="2021-04-07T10:54:05.180" v="2" actId="20577"/>
        <pc:sldMkLst>
          <pc:docMk/>
          <pc:sldMk cId="3773370500" sldId="258"/>
        </pc:sldMkLst>
        <pc:spChg chg="mod">
          <ac:chgData name="Saray Crego perez (1916155)" userId="S::1916155@student.uwtsd.ac.uk::b26df884-a479-4c60-8419-5792e6e5cf85" providerId="AD" clId="Web-{605FA8CA-FF8E-497F-87A1-4D31E6CA9C58}" dt="2021-04-07T10:53:56.789" v="0" actId="20577"/>
          <ac:spMkLst>
            <pc:docMk/>
            <pc:sldMk cId="3773370500" sldId="258"/>
            <ac:spMk id="3" creationId="{BBC50B21-C989-A945-9735-241496EA58D0}"/>
          </ac:spMkLst>
        </pc:spChg>
        <pc:spChg chg="mod">
          <ac:chgData name="Saray Crego perez (1916155)" userId="S::1916155@student.uwtsd.ac.uk::b26df884-a479-4c60-8419-5792e6e5cf85" providerId="AD" clId="Web-{605FA8CA-FF8E-497F-87A1-4D31E6CA9C58}" dt="2021-04-07T10:54:05.180" v="2" actId="20577"/>
          <ac:spMkLst>
            <pc:docMk/>
            <pc:sldMk cId="3773370500" sldId="258"/>
            <ac:spMk id="4" creationId="{242F4445-FC78-2842-8C86-27E7F9E03F3D}"/>
          </ac:spMkLst>
        </pc:spChg>
      </pc:sldChg>
    </pc:docChg>
  </pc:docChgLst>
  <pc:docChgLst>
    <pc:chgData name="Saray Crego perez (1916155)" userId="S::1916155@student.uwtsd.ac.uk::b26df884-a479-4c60-8419-5792e6e5cf85" providerId="AD" clId="Web-{7BDB89FF-56C4-4184-AADB-C99EB84C430E}"/>
    <pc:docChg chg="modSld addMainMaster delMainMaster">
      <pc:chgData name="Saray Crego perez (1916155)" userId="S::1916155@student.uwtsd.ac.uk::b26df884-a479-4c60-8419-5792e6e5cf85" providerId="AD" clId="Web-{7BDB89FF-56C4-4184-AADB-C99EB84C430E}" dt="2021-03-23T14:40:01.833" v="203" actId="20577"/>
      <pc:docMkLst>
        <pc:docMk/>
      </pc:docMkLst>
      <pc:sldChg chg="addSp delSp modSp mod setBg modClrScheme chgLayout">
        <pc:chgData name="Saray Crego perez (1916155)" userId="S::1916155@student.uwtsd.ac.uk::b26df884-a479-4c60-8419-5792e6e5cf85" providerId="AD" clId="Web-{7BDB89FF-56C4-4184-AADB-C99EB84C430E}" dt="2021-03-23T12:47:18.621" v="83"/>
        <pc:sldMkLst>
          <pc:docMk/>
          <pc:sldMk cId="3240055656" sldId="256"/>
        </pc:sldMkLst>
        <pc:spChg chg="mod ord">
          <ac:chgData name="Saray Crego perez (1916155)" userId="S::1916155@student.uwtsd.ac.uk::b26df884-a479-4c60-8419-5792e6e5cf85" providerId="AD" clId="Web-{7BDB89FF-56C4-4184-AADB-C99EB84C430E}" dt="2021-03-23T12:47:18.621" v="83"/>
          <ac:spMkLst>
            <pc:docMk/>
            <pc:sldMk cId="3240055656" sldId="256"/>
            <ac:spMk id="2" creationId="{915A3786-9400-E340-A3B9-6463352B1A2D}"/>
          </ac:spMkLst>
        </pc:spChg>
        <pc:spChg chg="mod ord">
          <ac:chgData name="Saray Crego perez (1916155)" userId="S::1916155@student.uwtsd.ac.uk::b26df884-a479-4c60-8419-5792e6e5cf85" providerId="AD" clId="Web-{7BDB89FF-56C4-4184-AADB-C99EB84C430E}" dt="2021-03-23T12:47:18.621" v="83"/>
          <ac:spMkLst>
            <pc:docMk/>
            <pc:sldMk cId="3240055656" sldId="256"/>
            <ac:spMk id="3" creationId="{4551F68B-9529-2048-94D6-400FC1A43A91}"/>
          </ac:spMkLst>
        </pc:spChg>
        <pc:spChg chg="add del">
          <ac:chgData name="Saray Crego perez (1916155)" userId="S::1916155@student.uwtsd.ac.uk::b26df884-a479-4c60-8419-5792e6e5cf85" providerId="AD" clId="Web-{7BDB89FF-56C4-4184-AADB-C99EB84C430E}" dt="2021-03-23T12:47:18.605" v="82"/>
          <ac:spMkLst>
            <pc:docMk/>
            <pc:sldMk cId="3240055656" sldId="256"/>
            <ac:spMk id="5" creationId="{B66F8A2C-B8CF-4B20-9A73-2ADCF6302755}"/>
          </ac:spMkLst>
        </pc:spChg>
        <pc:spChg chg="add del">
          <ac:chgData name="Saray Crego perez (1916155)" userId="S::1916155@student.uwtsd.ac.uk::b26df884-a479-4c60-8419-5792e6e5cf85" providerId="AD" clId="Web-{7BDB89FF-56C4-4184-AADB-C99EB84C430E}" dt="2021-03-23T12:47:18.605" v="82"/>
          <ac:spMkLst>
            <pc:docMk/>
            <pc:sldMk cId="3240055656" sldId="256"/>
            <ac:spMk id="6" creationId="{180C23B1-7427-4DF4-BFF1-60CD7E93BC5F}"/>
          </ac:spMkLst>
        </pc:spChg>
        <pc:spChg chg="add del">
          <ac:chgData name="Saray Crego perez (1916155)" userId="S::1916155@student.uwtsd.ac.uk::b26df884-a479-4c60-8419-5792e6e5cf85" providerId="AD" clId="Web-{7BDB89FF-56C4-4184-AADB-C99EB84C430E}" dt="2021-03-23T12:47:18.605" v="82"/>
          <ac:spMkLst>
            <pc:docMk/>
            <pc:sldMk cId="3240055656" sldId="256"/>
            <ac:spMk id="7" creationId="{B5DD78E9-DE0D-47AF-A0DB-F475221E3DC7}"/>
          </ac:spMkLst>
        </pc:spChg>
        <pc:spChg chg="add del">
          <ac:chgData name="Saray Crego perez (1916155)" userId="S::1916155@student.uwtsd.ac.uk::b26df884-a479-4c60-8419-5792e6e5cf85" providerId="AD" clId="Web-{7BDB89FF-56C4-4184-AADB-C99EB84C430E}" dt="2021-03-23T12:46:58.199" v="80"/>
          <ac:spMkLst>
            <pc:docMk/>
            <pc:sldMk cId="3240055656" sldId="256"/>
            <ac:spMk id="8" creationId="{A0D70C8A-A50E-4B41-86A2-E2F85581247D}"/>
          </ac:spMkLst>
        </pc:spChg>
        <pc:spChg chg="add del">
          <ac:chgData name="Saray Crego perez (1916155)" userId="S::1916155@student.uwtsd.ac.uk::b26df884-a479-4c60-8419-5792e6e5cf85" providerId="AD" clId="Web-{7BDB89FF-56C4-4184-AADB-C99EB84C430E}" dt="2021-03-23T12:47:18.605" v="82"/>
          <ac:spMkLst>
            <pc:docMk/>
            <pc:sldMk cId="3240055656" sldId="256"/>
            <ac:spMk id="9" creationId="{A118D329-2010-4A15-B57C-429FFAE35B11}"/>
          </ac:spMkLst>
        </pc:spChg>
        <pc:spChg chg="add del">
          <ac:chgData name="Saray Crego perez (1916155)" userId="S::1916155@student.uwtsd.ac.uk::b26df884-a479-4c60-8419-5792e6e5cf85" providerId="AD" clId="Web-{7BDB89FF-56C4-4184-AADB-C99EB84C430E}" dt="2021-03-23T12:46:58.199" v="80"/>
          <ac:spMkLst>
            <pc:docMk/>
            <pc:sldMk cId="3240055656" sldId="256"/>
            <ac:spMk id="10" creationId="{3E25BDA2-3F4D-4B38-90E7-989465ECDDCF}"/>
          </ac:spMkLst>
        </pc:spChg>
        <pc:spChg chg="add del">
          <ac:chgData name="Saray Crego perez (1916155)" userId="S::1916155@student.uwtsd.ac.uk::b26df884-a479-4c60-8419-5792e6e5cf85" providerId="AD" clId="Web-{7BDB89FF-56C4-4184-AADB-C99EB84C430E}" dt="2021-03-23T12:46:58.199" v="80"/>
          <ac:spMkLst>
            <pc:docMk/>
            <pc:sldMk cId="3240055656" sldId="256"/>
            <ac:spMk id="12" creationId="{F65EEA05-AD42-442F-B6C6-CB9FC289426E}"/>
          </ac:spMkLst>
        </pc:spChg>
        <pc:spChg chg="add">
          <ac:chgData name="Saray Crego perez (1916155)" userId="S::1916155@student.uwtsd.ac.uk::b26df884-a479-4c60-8419-5792e6e5cf85" providerId="AD" clId="Web-{7BDB89FF-56C4-4184-AADB-C99EB84C430E}" dt="2021-03-23T12:47:18.621" v="83"/>
          <ac:spMkLst>
            <pc:docMk/>
            <pc:sldMk cId="3240055656" sldId="256"/>
            <ac:spMk id="13" creationId="{A0D70C8A-A50E-4B41-86A2-E2F85581247D}"/>
          </ac:spMkLst>
        </pc:spChg>
        <pc:spChg chg="add del">
          <ac:chgData name="Saray Crego perez (1916155)" userId="S::1916155@student.uwtsd.ac.uk::b26df884-a479-4c60-8419-5792e6e5cf85" providerId="AD" clId="Web-{7BDB89FF-56C4-4184-AADB-C99EB84C430E}" dt="2021-03-23T12:46:58.199" v="80"/>
          <ac:spMkLst>
            <pc:docMk/>
            <pc:sldMk cId="3240055656" sldId="256"/>
            <ac:spMk id="14" creationId="{BC96869A-A70D-42F7-876F-605CB1718F20}"/>
          </ac:spMkLst>
        </pc:spChg>
        <pc:spChg chg="add">
          <ac:chgData name="Saray Crego perez (1916155)" userId="S::1916155@student.uwtsd.ac.uk::b26df884-a479-4c60-8419-5792e6e5cf85" providerId="AD" clId="Web-{7BDB89FF-56C4-4184-AADB-C99EB84C430E}" dt="2021-03-23T12:47:18.621" v="83"/>
          <ac:spMkLst>
            <pc:docMk/>
            <pc:sldMk cId="3240055656" sldId="256"/>
            <ac:spMk id="15" creationId="{3E25BDA2-3F4D-4B38-90E7-989465ECDDCF}"/>
          </ac:spMkLst>
        </pc:spChg>
        <pc:spChg chg="add del">
          <ac:chgData name="Saray Crego perez (1916155)" userId="S::1916155@student.uwtsd.ac.uk::b26df884-a479-4c60-8419-5792e6e5cf85" providerId="AD" clId="Web-{7BDB89FF-56C4-4184-AADB-C99EB84C430E}" dt="2021-03-23T12:46:58.199" v="80"/>
          <ac:spMkLst>
            <pc:docMk/>
            <pc:sldMk cId="3240055656" sldId="256"/>
            <ac:spMk id="16" creationId="{6CD407CC-EF5C-486F-9A14-7F681F986D17}"/>
          </ac:spMkLst>
        </pc:spChg>
        <pc:spChg chg="add">
          <ac:chgData name="Saray Crego perez (1916155)" userId="S::1916155@student.uwtsd.ac.uk::b26df884-a479-4c60-8419-5792e6e5cf85" providerId="AD" clId="Web-{7BDB89FF-56C4-4184-AADB-C99EB84C430E}" dt="2021-03-23T12:47:18.621" v="83"/>
          <ac:spMkLst>
            <pc:docMk/>
            <pc:sldMk cId="3240055656" sldId="256"/>
            <ac:spMk id="17" creationId="{F65EEA05-AD42-442F-B6C6-CB9FC289426E}"/>
          </ac:spMkLst>
        </pc:spChg>
        <pc:spChg chg="add">
          <ac:chgData name="Saray Crego perez (1916155)" userId="S::1916155@student.uwtsd.ac.uk::b26df884-a479-4c60-8419-5792e6e5cf85" providerId="AD" clId="Web-{7BDB89FF-56C4-4184-AADB-C99EB84C430E}" dt="2021-03-23T12:47:18.621" v="83"/>
          <ac:spMkLst>
            <pc:docMk/>
            <pc:sldMk cId="3240055656" sldId="256"/>
            <ac:spMk id="19" creationId="{BC96869A-A70D-42F7-876F-605CB1718F20}"/>
          </ac:spMkLst>
        </pc:spChg>
        <pc:spChg chg="add">
          <ac:chgData name="Saray Crego perez (1916155)" userId="S::1916155@student.uwtsd.ac.uk::b26df884-a479-4c60-8419-5792e6e5cf85" providerId="AD" clId="Web-{7BDB89FF-56C4-4184-AADB-C99EB84C430E}" dt="2021-03-23T12:47:18.621" v="83"/>
          <ac:spMkLst>
            <pc:docMk/>
            <pc:sldMk cId="3240055656" sldId="256"/>
            <ac:spMk id="20" creationId="{6CD407CC-EF5C-486F-9A14-7F681F986D17}"/>
          </ac:spMkLst>
        </pc:spChg>
        <pc:cxnChg chg="add del">
          <ac:chgData name="Saray Crego perez (1916155)" userId="S::1916155@student.uwtsd.ac.uk::b26df884-a479-4c60-8419-5792e6e5cf85" providerId="AD" clId="Web-{7BDB89FF-56C4-4184-AADB-C99EB84C430E}" dt="2021-03-23T12:47:18.605" v="82"/>
          <ac:cxnSpMkLst>
            <pc:docMk/>
            <pc:sldMk cId="3240055656" sldId="256"/>
            <ac:cxnSpMk id="11" creationId="{994262BC-EE98-4BD6-82DB-4955E8DCC290}"/>
          </ac:cxnSpMkLst>
        </pc:cxnChg>
        <pc:cxnChg chg="add del">
          <ac:chgData name="Saray Crego perez (1916155)" userId="S::1916155@student.uwtsd.ac.uk::b26df884-a479-4c60-8419-5792e6e5cf85" providerId="AD" clId="Web-{7BDB89FF-56C4-4184-AADB-C99EB84C430E}" dt="2021-03-23T12:46:58.199" v="80"/>
          <ac:cxnSpMkLst>
            <pc:docMk/>
            <pc:sldMk cId="3240055656" sldId="256"/>
            <ac:cxnSpMk id="18" creationId="{0DD76B5F-5BAA-48C6-9065-9AEF15D30B4E}"/>
          </ac:cxnSpMkLst>
        </pc:cxnChg>
        <pc:cxnChg chg="add">
          <ac:chgData name="Saray Crego perez (1916155)" userId="S::1916155@student.uwtsd.ac.uk::b26df884-a479-4c60-8419-5792e6e5cf85" providerId="AD" clId="Web-{7BDB89FF-56C4-4184-AADB-C99EB84C430E}" dt="2021-03-23T12:47:18.621" v="83"/>
          <ac:cxnSpMkLst>
            <pc:docMk/>
            <pc:sldMk cId="3240055656" sldId="256"/>
            <ac:cxnSpMk id="21" creationId="{0DD76B5F-5BAA-48C6-9065-9AEF15D30B4E}"/>
          </ac:cxnSpMkLst>
        </pc:cxnChg>
      </pc:sldChg>
      <pc:sldChg chg="addSp delSp modSp mod setBg modClrScheme chgLayout">
        <pc:chgData name="Saray Crego perez (1916155)" userId="S::1916155@student.uwtsd.ac.uk::b26df884-a479-4c60-8419-5792e6e5cf85" providerId="AD" clId="Web-{7BDB89FF-56C4-4184-AADB-C99EB84C430E}" dt="2021-03-23T14:40:01.833" v="203" actId="20577"/>
        <pc:sldMkLst>
          <pc:docMk/>
          <pc:sldMk cId="3533881261" sldId="257"/>
        </pc:sldMkLst>
        <pc:spChg chg="mod ord">
          <ac:chgData name="Saray Crego perez (1916155)" userId="S::1916155@student.uwtsd.ac.uk::b26df884-a479-4c60-8419-5792e6e5cf85" providerId="AD" clId="Web-{7BDB89FF-56C4-4184-AADB-C99EB84C430E}" dt="2021-03-23T14:40:01.833" v="203" actId="20577"/>
          <ac:spMkLst>
            <pc:docMk/>
            <pc:sldMk cId="3533881261" sldId="257"/>
            <ac:spMk id="3" creationId="{EB113270-224A-264E-A990-18863EA64CEE}"/>
          </ac:spMkLst>
        </pc:spChg>
        <pc:spChg chg="add del">
          <ac:chgData name="Saray Crego perez (1916155)" userId="S::1916155@student.uwtsd.ac.uk::b26df884-a479-4c60-8419-5792e6e5cf85" providerId="AD" clId="Web-{7BDB89FF-56C4-4184-AADB-C99EB84C430E}" dt="2021-03-23T12:43:23.133" v="61"/>
          <ac:spMkLst>
            <pc:docMk/>
            <pc:sldMk cId="3533881261" sldId="257"/>
            <ac:spMk id="8" creationId="{3E25BDA2-3F4D-4B38-90E7-989465ECDDCF}"/>
          </ac:spMkLst>
        </pc:spChg>
        <pc:spChg chg="add del">
          <ac:chgData name="Saray Crego perez (1916155)" userId="S::1916155@student.uwtsd.ac.uk::b26df884-a479-4c60-8419-5792e6e5cf85" providerId="AD" clId="Web-{7BDB89FF-56C4-4184-AADB-C99EB84C430E}" dt="2021-03-23T12:43:23.133" v="61"/>
          <ac:spMkLst>
            <pc:docMk/>
            <pc:sldMk cId="3533881261" sldId="257"/>
            <ac:spMk id="10" creationId="{F65EEA05-AD42-442F-B6C6-CB9FC289426E}"/>
          </ac:spMkLst>
        </pc:spChg>
        <pc:spChg chg="add del">
          <ac:chgData name="Saray Crego perez (1916155)" userId="S::1916155@student.uwtsd.ac.uk::b26df884-a479-4c60-8419-5792e6e5cf85" providerId="AD" clId="Web-{7BDB89FF-56C4-4184-AADB-C99EB84C430E}" dt="2021-03-23T12:43:23.133" v="61"/>
          <ac:spMkLst>
            <pc:docMk/>
            <pc:sldMk cId="3533881261" sldId="257"/>
            <ac:spMk id="12" creationId="{BC96869A-A70D-42F7-876F-605CB1718F20}"/>
          </ac:spMkLst>
        </pc:spChg>
        <pc:spChg chg="add del">
          <ac:chgData name="Saray Crego perez (1916155)" userId="S::1916155@student.uwtsd.ac.uk::b26df884-a479-4c60-8419-5792e6e5cf85" providerId="AD" clId="Web-{7BDB89FF-56C4-4184-AADB-C99EB84C430E}" dt="2021-03-23T12:43:23.133" v="61"/>
          <ac:spMkLst>
            <pc:docMk/>
            <pc:sldMk cId="3533881261" sldId="257"/>
            <ac:spMk id="14" creationId="{6CD407CC-EF5C-486F-9A14-7F681F986D17}"/>
          </ac:spMkLst>
        </pc:spChg>
        <pc:spChg chg="add">
          <ac:chgData name="Saray Crego perez (1916155)" userId="S::1916155@student.uwtsd.ac.uk::b26df884-a479-4c60-8419-5792e6e5cf85" providerId="AD" clId="Web-{7BDB89FF-56C4-4184-AADB-C99EB84C430E}" dt="2021-03-23T12:43:23.133" v="61"/>
          <ac:spMkLst>
            <pc:docMk/>
            <pc:sldMk cId="3533881261" sldId="257"/>
            <ac:spMk id="21" creationId="{A009E310-C7C2-4F23-B466-4417C8ED3B99}"/>
          </ac:spMkLst>
        </pc:spChg>
        <pc:spChg chg="add">
          <ac:chgData name="Saray Crego perez (1916155)" userId="S::1916155@student.uwtsd.ac.uk::b26df884-a479-4c60-8419-5792e6e5cf85" providerId="AD" clId="Web-{7BDB89FF-56C4-4184-AADB-C99EB84C430E}" dt="2021-03-23T12:43:23.133" v="61"/>
          <ac:spMkLst>
            <pc:docMk/>
            <pc:sldMk cId="3533881261" sldId="257"/>
            <ac:spMk id="23" creationId="{51A4F4A1-146B-4D29-852A-F60996679785}"/>
          </ac:spMkLst>
        </pc:spChg>
        <pc:spChg chg="add">
          <ac:chgData name="Saray Crego perez (1916155)" userId="S::1916155@student.uwtsd.ac.uk::b26df884-a479-4c60-8419-5792e6e5cf85" providerId="AD" clId="Web-{7BDB89FF-56C4-4184-AADB-C99EB84C430E}" dt="2021-03-23T12:43:23.133" v="61"/>
          <ac:spMkLst>
            <pc:docMk/>
            <pc:sldMk cId="3533881261" sldId="257"/>
            <ac:spMk id="25" creationId="{A4C31FF5-F97E-4082-BFC5-A880DB9F3F00}"/>
          </ac:spMkLst>
        </pc:spChg>
        <pc:spChg chg="add">
          <ac:chgData name="Saray Crego perez (1916155)" userId="S::1916155@student.uwtsd.ac.uk::b26df884-a479-4c60-8419-5792e6e5cf85" providerId="AD" clId="Web-{7BDB89FF-56C4-4184-AADB-C99EB84C430E}" dt="2021-03-23T12:43:23.133" v="61"/>
          <ac:spMkLst>
            <pc:docMk/>
            <pc:sldMk cId="3533881261" sldId="257"/>
            <ac:spMk id="27" creationId="{6015B4CE-42DE-4E9B-B800-B5B8142E6FCB}"/>
          </ac:spMkLst>
        </pc:spChg>
        <pc:cxnChg chg="add del">
          <ac:chgData name="Saray Crego perez (1916155)" userId="S::1916155@student.uwtsd.ac.uk::b26df884-a479-4c60-8419-5792e6e5cf85" providerId="AD" clId="Web-{7BDB89FF-56C4-4184-AADB-C99EB84C430E}" dt="2021-03-23T12:43:23.133" v="61"/>
          <ac:cxnSpMkLst>
            <pc:docMk/>
            <pc:sldMk cId="3533881261" sldId="257"/>
            <ac:cxnSpMk id="16" creationId="{0DD76B5F-5BAA-48C6-9065-9AEF15D30B4E}"/>
          </ac:cxnSpMkLst>
        </pc:cxnChg>
      </pc:sldChg>
      <pc:sldChg chg="modSp mod modClrScheme chgLayout">
        <pc:chgData name="Saray Crego perez (1916155)" userId="S::1916155@student.uwtsd.ac.uk::b26df884-a479-4c60-8419-5792e6e5cf85" providerId="AD" clId="Web-{7BDB89FF-56C4-4184-AADB-C99EB84C430E}" dt="2021-03-23T12:41:22.284" v="51"/>
        <pc:sldMkLst>
          <pc:docMk/>
          <pc:sldMk cId="3773370500" sldId="258"/>
        </pc:sldMkLst>
        <pc:spChg chg="mod ord">
          <ac:chgData name="Saray Crego perez (1916155)" userId="S::1916155@student.uwtsd.ac.uk::b26df884-a479-4c60-8419-5792e6e5cf85" providerId="AD" clId="Web-{7BDB89FF-56C4-4184-AADB-C99EB84C430E}" dt="2021-03-23T12:41:22.284" v="51"/>
          <ac:spMkLst>
            <pc:docMk/>
            <pc:sldMk cId="3773370500" sldId="258"/>
            <ac:spMk id="3" creationId="{BBC50B21-C989-A945-9735-241496EA58D0}"/>
          </ac:spMkLst>
        </pc:spChg>
      </pc:sldChg>
      <pc:sldChg chg="modSp mod modClrScheme chgLayout">
        <pc:chgData name="Saray Crego perez (1916155)" userId="S::1916155@student.uwtsd.ac.uk::b26df884-a479-4c60-8419-5792e6e5cf85" providerId="AD" clId="Web-{7BDB89FF-56C4-4184-AADB-C99EB84C430E}" dt="2021-03-23T12:41:22.284" v="51"/>
        <pc:sldMkLst>
          <pc:docMk/>
          <pc:sldMk cId="3088970041" sldId="259"/>
        </pc:sldMkLst>
        <pc:spChg chg="mod ord">
          <ac:chgData name="Saray Crego perez (1916155)" userId="S::1916155@student.uwtsd.ac.uk::b26df884-a479-4c60-8419-5792e6e5cf85" providerId="AD" clId="Web-{7BDB89FF-56C4-4184-AADB-C99EB84C430E}" dt="2021-03-23T12:41:22.284" v="51"/>
          <ac:spMkLst>
            <pc:docMk/>
            <pc:sldMk cId="3088970041" sldId="259"/>
            <ac:spMk id="3" creationId="{8345384C-C33F-574B-9A6A-FE865B272D26}"/>
          </ac:spMkLst>
        </pc:spChg>
      </pc:sldChg>
      <pc:sldChg chg="modSp mod modClrScheme chgLayout">
        <pc:chgData name="Saray Crego perez (1916155)" userId="S::1916155@student.uwtsd.ac.uk::b26df884-a479-4c60-8419-5792e6e5cf85" providerId="AD" clId="Web-{7BDB89FF-56C4-4184-AADB-C99EB84C430E}" dt="2021-03-23T12:41:22.284" v="51"/>
        <pc:sldMkLst>
          <pc:docMk/>
          <pc:sldMk cId="908589599" sldId="260"/>
        </pc:sldMkLst>
        <pc:spChg chg="mod ord">
          <ac:chgData name="Saray Crego perez (1916155)" userId="S::1916155@student.uwtsd.ac.uk::b26df884-a479-4c60-8419-5792e6e5cf85" providerId="AD" clId="Web-{7BDB89FF-56C4-4184-AADB-C99EB84C430E}" dt="2021-03-23T12:41:22.284" v="51"/>
          <ac:spMkLst>
            <pc:docMk/>
            <pc:sldMk cId="908589599" sldId="260"/>
            <ac:spMk id="3" creationId="{AB8FDDD1-0BB4-3142-BEC5-BE1B379879EF}"/>
          </ac:spMkLst>
        </pc:spChg>
      </pc:sldChg>
      <pc:sldChg chg="modSp mod modClrScheme chgLayout">
        <pc:chgData name="Saray Crego perez (1916155)" userId="S::1916155@student.uwtsd.ac.uk::b26df884-a479-4c60-8419-5792e6e5cf85" providerId="AD" clId="Web-{7BDB89FF-56C4-4184-AADB-C99EB84C430E}" dt="2021-03-23T12:41:22.284" v="51"/>
        <pc:sldMkLst>
          <pc:docMk/>
          <pc:sldMk cId="722088821" sldId="261"/>
        </pc:sldMkLst>
        <pc:spChg chg="mod ord">
          <ac:chgData name="Saray Crego perez (1916155)" userId="S::1916155@student.uwtsd.ac.uk::b26df884-a479-4c60-8419-5792e6e5cf85" providerId="AD" clId="Web-{7BDB89FF-56C4-4184-AADB-C99EB84C430E}" dt="2021-03-23T12:41:22.284" v="51"/>
          <ac:spMkLst>
            <pc:docMk/>
            <pc:sldMk cId="722088821" sldId="261"/>
            <ac:spMk id="3" creationId="{C37EFFAD-EA0A-6141-BFD0-701C7C3954F3}"/>
          </ac:spMkLst>
        </pc:spChg>
      </pc:sldChg>
      <pc:sldChg chg="addSp delSp modSp mod setBg modClrScheme chgLayout">
        <pc:chgData name="Saray Crego perez (1916155)" userId="S::1916155@student.uwtsd.ac.uk::b26df884-a479-4c60-8419-5792e6e5cf85" providerId="AD" clId="Web-{7BDB89FF-56C4-4184-AADB-C99EB84C430E}" dt="2021-03-23T14:39:53.380" v="201" actId="20577"/>
        <pc:sldMkLst>
          <pc:docMk/>
          <pc:sldMk cId="2207663335" sldId="262"/>
        </pc:sldMkLst>
        <pc:spChg chg="mod ord">
          <ac:chgData name="Saray Crego perez (1916155)" userId="S::1916155@student.uwtsd.ac.uk::b26df884-a479-4c60-8419-5792e6e5cf85" providerId="AD" clId="Web-{7BDB89FF-56C4-4184-AADB-C99EB84C430E}" dt="2021-03-23T14:39:53.380" v="201" actId="20577"/>
          <ac:spMkLst>
            <pc:docMk/>
            <pc:sldMk cId="2207663335" sldId="262"/>
            <ac:spMk id="3" creationId="{6CFD4C4D-7A2B-4305-82DF-F731155C2E44}"/>
          </ac:spMkLst>
        </pc:spChg>
        <pc:spChg chg="add del">
          <ac:chgData name="Saray Crego perez (1916155)" userId="S::1916155@student.uwtsd.ac.uk::b26df884-a479-4c60-8419-5792e6e5cf85" providerId="AD" clId="Web-{7BDB89FF-56C4-4184-AADB-C99EB84C430E}" dt="2021-03-23T12:43:31.506" v="62"/>
          <ac:spMkLst>
            <pc:docMk/>
            <pc:sldMk cId="2207663335" sldId="262"/>
            <ac:spMk id="8" creationId="{3E25BDA2-3F4D-4B38-90E7-989465ECDDCF}"/>
          </ac:spMkLst>
        </pc:spChg>
        <pc:spChg chg="add del">
          <ac:chgData name="Saray Crego perez (1916155)" userId="S::1916155@student.uwtsd.ac.uk::b26df884-a479-4c60-8419-5792e6e5cf85" providerId="AD" clId="Web-{7BDB89FF-56C4-4184-AADB-C99EB84C430E}" dt="2021-03-23T12:43:31.506" v="62"/>
          <ac:spMkLst>
            <pc:docMk/>
            <pc:sldMk cId="2207663335" sldId="262"/>
            <ac:spMk id="10" creationId="{F65EEA05-AD42-442F-B6C6-CB9FC289426E}"/>
          </ac:spMkLst>
        </pc:spChg>
        <pc:spChg chg="add del">
          <ac:chgData name="Saray Crego perez (1916155)" userId="S::1916155@student.uwtsd.ac.uk::b26df884-a479-4c60-8419-5792e6e5cf85" providerId="AD" clId="Web-{7BDB89FF-56C4-4184-AADB-C99EB84C430E}" dt="2021-03-23T12:43:31.506" v="62"/>
          <ac:spMkLst>
            <pc:docMk/>
            <pc:sldMk cId="2207663335" sldId="262"/>
            <ac:spMk id="12" creationId="{BC96869A-A70D-42F7-876F-605CB1718F20}"/>
          </ac:spMkLst>
        </pc:spChg>
        <pc:spChg chg="add del">
          <ac:chgData name="Saray Crego perez (1916155)" userId="S::1916155@student.uwtsd.ac.uk::b26df884-a479-4c60-8419-5792e6e5cf85" providerId="AD" clId="Web-{7BDB89FF-56C4-4184-AADB-C99EB84C430E}" dt="2021-03-23T12:43:31.506" v="62"/>
          <ac:spMkLst>
            <pc:docMk/>
            <pc:sldMk cId="2207663335" sldId="262"/>
            <ac:spMk id="14" creationId="{6CD407CC-EF5C-486F-9A14-7F681F986D17}"/>
          </ac:spMkLst>
        </pc:spChg>
        <pc:spChg chg="add">
          <ac:chgData name="Saray Crego perez (1916155)" userId="S::1916155@student.uwtsd.ac.uk::b26df884-a479-4c60-8419-5792e6e5cf85" providerId="AD" clId="Web-{7BDB89FF-56C4-4184-AADB-C99EB84C430E}" dt="2021-03-23T12:43:31.506" v="62"/>
          <ac:spMkLst>
            <pc:docMk/>
            <pc:sldMk cId="2207663335" sldId="262"/>
            <ac:spMk id="21" creationId="{A009E310-C7C2-4F23-B466-4417C8ED3B99}"/>
          </ac:spMkLst>
        </pc:spChg>
        <pc:spChg chg="add">
          <ac:chgData name="Saray Crego perez (1916155)" userId="S::1916155@student.uwtsd.ac.uk::b26df884-a479-4c60-8419-5792e6e5cf85" providerId="AD" clId="Web-{7BDB89FF-56C4-4184-AADB-C99EB84C430E}" dt="2021-03-23T12:43:31.506" v="62"/>
          <ac:spMkLst>
            <pc:docMk/>
            <pc:sldMk cId="2207663335" sldId="262"/>
            <ac:spMk id="23" creationId="{51A4F4A1-146B-4D29-852A-F60996679785}"/>
          </ac:spMkLst>
        </pc:spChg>
        <pc:spChg chg="add">
          <ac:chgData name="Saray Crego perez (1916155)" userId="S::1916155@student.uwtsd.ac.uk::b26df884-a479-4c60-8419-5792e6e5cf85" providerId="AD" clId="Web-{7BDB89FF-56C4-4184-AADB-C99EB84C430E}" dt="2021-03-23T12:43:31.506" v="62"/>
          <ac:spMkLst>
            <pc:docMk/>
            <pc:sldMk cId="2207663335" sldId="262"/>
            <ac:spMk id="25" creationId="{A4C31FF5-F97E-4082-BFC5-A880DB9F3F00}"/>
          </ac:spMkLst>
        </pc:spChg>
        <pc:spChg chg="add">
          <ac:chgData name="Saray Crego perez (1916155)" userId="S::1916155@student.uwtsd.ac.uk::b26df884-a479-4c60-8419-5792e6e5cf85" providerId="AD" clId="Web-{7BDB89FF-56C4-4184-AADB-C99EB84C430E}" dt="2021-03-23T12:43:31.506" v="62"/>
          <ac:spMkLst>
            <pc:docMk/>
            <pc:sldMk cId="2207663335" sldId="262"/>
            <ac:spMk id="27" creationId="{6015B4CE-42DE-4E9B-B800-B5B8142E6FCB}"/>
          </ac:spMkLst>
        </pc:spChg>
        <pc:cxnChg chg="add del">
          <ac:chgData name="Saray Crego perez (1916155)" userId="S::1916155@student.uwtsd.ac.uk::b26df884-a479-4c60-8419-5792e6e5cf85" providerId="AD" clId="Web-{7BDB89FF-56C4-4184-AADB-C99EB84C430E}" dt="2021-03-23T12:43:31.506" v="62"/>
          <ac:cxnSpMkLst>
            <pc:docMk/>
            <pc:sldMk cId="2207663335" sldId="262"/>
            <ac:cxnSpMk id="16" creationId="{0DD76B5F-5BAA-48C6-9065-9AEF15D30B4E}"/>
          </ac:cxnSpMkLst>
        </pc:cxnChg>
      </pc:sldChg>
      <pc:sldChg chg="addSp delSp modSp mod setBg modClrScheme chgLayout">
        <pc:chgData name="Saray Crego perez (1916155)" userId="S::1916155@student.uwtsd.ac.uk::b26df884-a479-4c60-8419-5792e6e5cf85" providerId="AD" clId="Web-{7BDB89FF-56C4-4184-AADB-C99EB84C430E}" dt="2021-03-23T13:06:33.057" v="175" actId="20577"/>
        <pc:sldMkLst>
          <pc:docMk/>
          <pc:sldMk cId="1743139472" sldId="263"/>
        </pc:sldMkLst>
        <pc:spChg chg="mod ord">
          <ac:chgData name="Saray Crego perez (1916155)" userId="S::1916155@student.uwtsd.ac.uk::b26df884-a479-4c60-8419-5792e6e5cf85" providerId="AD" clId="Web-{7BDB89FF-56C4-4184-AADB-C99EB84C430E}" dt="2021-03-23T13:06:33.057" v="175" actId="20577"/>
          <ac:spMkLst>
            <pc:docMk/>
            <pc:sldMk cId="1743139472" sldId="263"/>
            <ac:spMk id="3" creationId="{94DCA06D-5220-4783-B70B-A6140710F307}"/>
          </ac:spMkLst>
        </pc:spChg>
        <pc:spChg chg="add del">
          <ac:chgData name="Saray Crego perez (1916155)" userId="S::1916155@student.uwtsd.ac.uk::b26df884-a479-4c60-8419-5792e6e5cf85" providerId="AD" clId="Web-{7BDB89FF-56C4-4184-AADB-C99EB84C430E}" dt="2021-03-23T13:04:51.023" v="160"/>
          <ac:spMkLst>
            <pc:docMk/>
            <pc:sldMk cId="1743139472" sldId="263"/>
            <ac:spMk id="5" creationId="{A009E310-C7C2-4F23-B466-4417C8ED3B99}"/>
          </ac:spMkLst>
        </pc:spChg>
        <pc:spChg chg="add del">
          <ac:chgData name="Saray Crego perez (1916155)" userId="S::1916155@student.uwtsd.ac.uk::b26df884-a479-4c60-8419-5792e6e5cf85" providerId="AD" clId="Web-{7BDB89FF-56C4-4184-AADB-C99EB84C430E}" dt="2021-03-23T13:04:51.023" v="160"/>
          <ac:spMkLst>
            <pc:docMk/>
            <pc:sldMk cId="1743139472" sldId="263"/>
            <ac:spMk id="6" creationId="{51A4F4A1-146B-4D29-852A-F60996679785}"/>
          </ac:spMkLst>
        </pc:spChg>
        <pc:spChg chg="add del">
          <ac:chgData name="Saray Crego perez (1916155)" userId="S::1916155@student.uwtsd.ac.uk::b26df884-a479-4c60-8419-5792e6e5cf85" providerId="AD" clId="Web-{7BDB89FF-56C4-4184-AADB-C99EB84C430E}" dt="2021-03-23T13:04:51.023" v="160"/>
          <ac:spMkLst>
            <pc:docMk/>
            <pc:sldMk cId="1743139472" sldId="263"/>
            <ac:spMk id="7" creationId="{A4C31FF5-F97E-4082-BFC5-A880DB9F3F00}"/>
          </ac:spMkLst>
        </pc:spChg>
        <pc:spChg chg="add del">
          <ac:chgData name="Saray Crego perez (1916155)" userId="S::1916155@student.uwtsd.ac.uk::b26df884-a479-4c60-8419-5792e6e5cf85" providerId="AD" clId="Web-{7BDB89FF-56C4-4184-AADB-C99EB84C430E}" dt="2021-03-23T13:03:43.037" v="149"/>
          <ac:spMkLst>
            <pc:docMk/>
            <pc:sldMk cId="1743139472" sldId="263"/>
            <ac:spMk id="8" creationId="{3E25BDA2-3F4D-4B38-90E7-989465ECDDCF}"/>
          </ac:spMkLst>
        </pc:spChg>
        <pc:spChg chg="add del">
          <ac:chgData name="Saray Crego perez (1916155)" userId="S::1916155@student.uwtsd.ac.uk::b26df884-a479-4c60-8419-5792e6e5cf85" providerId="AD" clId="Web-{7BDB89FF-56C4-4184-AADB-C99EB84C430E}" dt="2021-03-23T13:04:51.023" v="160"/>
          <ac:spMkLst>
            <pc:docMk/>
            <pc:sldMk cId="1743139472" sldId="263"/>
            <ac:spMk id="9" creationId="{6015B4CE-42DE-4E9B-B800-B5B8142E6FCB}"/>
          </ac:spMkLst>
        </pc:spChg>
        <pc:spChg chg="add del">
          <ac:chgData name="Saray Crego perez (1916155)" userId="S::1916155@student.uwtsd.ac.uk::b26df884-a479-4c60-8419-5792e6e5cf85" providerId="AD" clId="Web-{7BDB89FF-56C4-4184-AADB-C99EB84C430E}" dt="2021-03-23T13:03:43.037" v="149"/>
          <ac:spMkLst>
            <pc:docMk/>
            <pc:sldMk cId="1743139472" sldId="263"/>
            <ac:spMk id="10" creationId="{F65EEA05-AD42-442F-B6C6-CB9FC289426E}"/>
          </ac:spMkLst>
        </pc:spChg>
        <pc:spChg chg="add del">
          <ac:chgData name="Saray Crego perez (1916155)" userId="S::1916155@student.uwtsd.ac.uk::b26df884-a479-4c60-8419-5792e6e5cf85" providerId="AD" clId="Web-{7BDB89FF-56C4-4184-AADB-C99EB84C430E}" dt="2021-03-23T13:04:33.225" v="155"/>
          <ac:spMkLst>
            <pc:docMk/>
            <pc:sldMk cId="1743139472" sldId="263"/>
            <ac:spMk id="11" creationId="{3E25BDA2-3F4D-4B38-90E7-989465ECDDCF}"/>
          </ac:spMkLst>
        </pc:spChg>
        <pc:spChg chg="add del">
          <ac:chgData name="Saray Crego perez (1916155)" userId="S::1916155@student.uwtsd.ac.uk::b26df884-a479-4c60-8419-5792e6e5cf85" providerId="AD" clId="Web-{7BDB89FF-56C4-4184-AADB-C99EB84C430E}" dt="2021-03-23T13:03:43.037" v="149"/>
          <ac:spMkLst>
            <pc:docMk/>
            <pc:sldMk cId="1743139472" sldId="263"/>
            <ac:spMk id="12" creationId="{BC96869A-A70D-42F7-876F-605CB1718F20}"/>
          </ac:spMkLst>
        </pc:spChg>
        <pc:spChg chg="add del">
          <ac:chgData name="Saray Crego perez (1916155)" userId="S::1916155@student.uwtsd.ac.uk::b26df884-a479-4c60-8419-5792e6e5cf85" providerId="AD" clId="Web-{7BDB89FF-56C4-4184-AADB-C99EB84C430E}" dt="2021-03-23T13:04:33.225" v="155"/>
          <ac:spMkLst>
            <pc:docMk/>
            <pc:sldMk cId="1743139472" sldId="263"/>
            <ac:spMk id="13" creationId="{F65EEA05-AD42-442F-B6C6-CB9FC289426E}"/>
          </ac:spMkLst>
        </pc:spChg>
        <pc:spChg chg="add del">
          <ac:chgData name="Saray Crego perez (1916155)" userId="S::1916155@student.uwtsd.ac.uk::b26df884-a479-4c60-8419-5792e6e5cf85" providerId="AD" clId="Web-{7BDB89FF-56C4-4184-AADB-C99EB84C430E}" dt="2021-03-23T13:03:43.037" v="149"/>
          <ac:spMkLst>
            <pc:docMk/>
            <pc:sldMk cId="1743139472" sldId="263"/>
            <ac:spMk id="14" creationId="{6CD407CC-EF5C-486F-9A14-7F681F986D17}"/>
          </ac:spMkLst>
        </pc:spChg>
        <pc:spChg chg="add del">
          <ac:chgData name="Saray Crego perez (1916155)" userId="S::1916155@student.uwtsd.ac.uk::b26df884-a479-4c60-8419-5792e6e5cf85" providerId="AD" clId="Web-{7BDB89FF-56C4-4184-AADB-C99EB84C430E}" dt="2021-03-23T13:04:39.554" v="157"/>
          <ac:spMkLst>
            <pc:docMk/>
            <pc:sldMk cId="1743139472" sldId="263"/>
            <ac:spMk id="15" creationId="{A009E310-C7C2-4F23-B466-4417C8ED3B99}"/>
          </ac:spMkLst>
        </pc:spChg>
        <pc:spChg chg="add del">
          <ac:chgData name="Saray Crego perez (1916155)" userId="S::1916155@student.uwtsd.ac.uk::b26df884-a479-4c60-8419-5792e6e5cf85" providerId="AD" clId="Web-{7BDB89FF-56C4-4184-AADB-C99EB84C430E}" dt="2021-03-23T13:04:39.554" v="157"/>
          <ac:spMkLst>
            <pc:docMk/>
            <pc:sldMk cId="1743139472" sldId="263"/>
            <ac:spMk id="17" creationId="{51A4F4A1-146B-4D29-852A-F60996679785}"/>
          </ac:spMkLst>
        </pc:spChg>
        <pc:spChg chg="add del">
          <ac:chgData name="Saray Crego perez (1916155)" userId="S::1916155@student.uwtsd.ac.uk::b26df884-a479-4c60-8419-5792e6e5cf85" providerId="AD" clId="Web-{7BDB89FF-56C4-4184-AADB-C99EB84C430E}" dt="2021-03-23T13:04:33.225" v="155"/>
          <ac:spMkLst>
            <pc:docMk/>
            <pc:sldMk cId="1743139472" sldId="263"/>
            <ac:spMk id="18" creationId="{BC96869A-A70D-42F7-876F-605CB1718F20}"/>
          </ac:spMkLst>
        </pc:spChg>
        <pc:spChg chg="add del">
          <ac:chgData name="Saray Crego perez (1916155)" userId="S::1916155@student.uwtsd.ac.uk::b26df884-a479-4c60-8419-5792e6e5cf85" providerId="AD" clId="Web-{7BDB89FF-56C4-4184-AADB-C99EB84C430E}" dt="2021-03-23T13:04:39.554" v="157"/>
          <ac:spMkLst>
            <pc:docMk/>
            <pc:sldMk cId="1743139472" sldId="263"/>
            <ac:spMk id="19" creationId="{A4C31FF5-F97E-4082-BFC5-A880DB9F3F00}"/>
          </ac:spMkLst>
        </pc:spChg>
        <pc:spChg chg="add del">
          <ac:chgData name="Saray Crego perez (1916155)" userId="S::1916155@student.uwtsd.ac.uk::b26df884-a479-4c60-8419-5792e6e5cf85" providerId="AD" clId="Web-{7BDB89FF-56C4-4184-AADB-C99EB84C430E}" dt="2021-03-23T13:04:33.225" v="155"/>
          <ac:spMkLst>
            <pc:docMk/>
            <pc:sldMk cId="1743139472" sldId="263"/>
            <ac:spMk id="20" creationId="{6CD407CC-EF5C-486F-9A14-7F681F986D17}"/>
          </ac:spMkLst>
        </pc:spChg>
        <pc:spChg chg="add del">
          <ac:chgData name="Saray Crego perez (1916155)" userId="S::1916155@student.uwtsd.ac.uk::b26df884-a479-4c60-8419-5792e6e5cf85" providerId="AD" clId="Web-{7BDB89FF-56C4-4184-AADB-C99EB84C430E}" dt="2021-03-23T13:04:39.554" v="157"/>
          <ac:spMkLst>
            <pc:docMk/>
            <pc:sldMk cId="1743139472" sldId="263"/>
            <ac:spMk id="21" creationId="{6015B4CE-42DE-4E9B-B800-B5B8142E6FCB}"/>
          </ac:spMkLst>
        </pc:spChg>
        <pc:spChg chg="add del">
          <ac:chgData name="Saray Crego perez (1916155)" userId="S::1916155@student.uwtsd.ac.uk::b26df884-a479-4c60-8419-5792e6e5cf85" providerId="AD" clId="Web-{7BDB89FF-56C4-4184-AADB-C99EB84C430E}" dt="2021-03-23T13:04:51.007" v="159"/>
          <ac:spMkLst>
            <pc:docMk/>
            <pc:sldMk cId="1743139472" sldId="263"/>
            <ac:spMk id="23" creationId="{3E340A62-2AB4-4600-96C6-0B60B6E9654F}"/>
          </ac:spMkLst>
        </pc:spChg>
        <pc:spChg chg="add del">
          <ac:chgData name="Saray Crego perez (1916155)" userId="S::1916155@student.uwtsd.ac.uk::b26df884-a479-4c60-8419-5792e6e5cf85" providerId="AD" clId="Web-{7BDB89FF-56C4-4184-AADB-C99EB84C430E}" dt="2021-03-23T13:04:51.007" v="159"/>
          <ac:spMkLst>
            <pc:docMk/>
            <pc:sldMk cId="1743139472" sldId="263"/>
            <ac:spMk id="24" creationId="{BDC681C0-91A4-49F5-8158-CF3ECB854C23}"/>
          </ac:spMkLst>
        </pc:spChg>
        <pc:spChg chg="add del">
          <ac:chgData name="Saray Crego perez (1916155)" userId="S::1916155@student.uwtsd.ac.uk::b26df884-a479-4c60-8419-5792e6e5cf85" providerId="AD" clId="Web-{7BDB89FF-56C4-4184-AADB-C99EB84C430E}" dt="2021-03-23T13:04:51.007" v="159"/>
          <ac:spMkLst>
            <pc:docMk/>
            <pc:sldMk cId="1743139472" sldId="263"/>
            <ac:spMk id="25" creationId="{D102F34D-849F-4CF9-98E2-E57EC330D44A}"/>
          </ac:spMkLst>
        </pc:spChg>
        <pc:spChg chg="add">
          <ac:chgData name="Saray Crego perez (1916155)" userId="S::1916155@student.uwtsd.ac.uk::b26df884-a479-4c60-8419-5792e6e5cf85" providerId="AD" clId="Web-{7BDB89FF-56C4-4184-AADB-C99EB84C430E}" dt="2021-03-23T13:04:51.023" v="160"/>
          <ac:spMkLst>
            <pc:docMk/>
            <pc:sldMk cId="1743139472" sldId="263"/>
            <ac:spMk id="26" creationId="{A009E310-C7C2-4F23-B466-4417C8ED3B99}"/>
          </ac:spMkLst>
        </pc:spChg>
        <pc:spChg chg="add">
          <ac:chgData name="Saray Crego perez (1916155)" userId="S::1916155@student.uwtsd.ac.uk::b26df884-a479-4c60-8419-5792e6e5cf85" providerId="AD" clId="Web-{7BDB89FF-56C4-4184-AADB-C99EB84C430E}" dt="2021-03-23T13:04:51.023" v="160"/>
          <ac:spMkLst>
            <pc:docMk/>
            <pc:sldMk cId="1743139472" sldId="263"/>
            <ac:spMk id="27" creationId="{51A4F4A1-146B-4D29-852A-F60996679785}"/>
          </ac:spMkLst>
        </pc:spChg>
        <pc:spChg chg="add">
          <ac:chgData name="Saray Crego perez (1916155)" userId="S::1916155@student.uwtsd.ac.uk::b26df884-a479-4c60-8419-5792e6e5cf85" providerId="AD" clId="Web-{7BDB89FF-56C4-4184-AADB-C99EB84C430E}" dt="2021-03-23T13:04:51.023" v="160"/>
          <ac:spMkLst>
            <pc:docMk/>
            <pc:sldMk cId="1743139472" sldId="263"/>
            <ac:spMk id="28" creationId="{A4C31FF5-F97E-4082-BFC5-A880DB9F3F00}"/>
          </ac:spMkLst>
        </pc:spChg>
        <pc:spChg chg="add">
          <ac:chgData name="Saray Crego perez (1916155)" userId="S::1916155@student.uwtsd.ac.uk::b26df884-a479-4c60-8419-5792e6e5cf85" providerId="AD" clId="Web-{7BDB89FF-56C4-4184-AADB-C99EB84C430E}" dt="2021-03-23T13:04:51.023" v="160"/>
          <ac:spMkLst>
            <pc:docMk/>
            <pc:sldMk cId="1743139472" sldId="263"/>
            <ac:spMk id="29" creationId="{6015B4CE-42DE-4E9B-B800-B5B8142E6FCB}"/>
          </ac:spMkLst>
        </pc:spChg>
        <pc:cxnChg chg="add del">
          <ac:chgData name="Saray Crego perez (1916155)" userId="S::1916155@student.uwtsd.ac.uk::b26df884-a479-4c60-8419-5792e6e5cf85" providerId="AD" clId="Web-{7BDB89FF-56C4-4184-AADB-C99EB84C430E}" dt="2021-03-23T13:03:43.037" v="149"/>
          <ac:cxnSpMkLst>
            <pc:docMk/>
            <pc:sldMk cId="1743139472" sldId="263"/>
            <ac:cxnSpMk id="16" creationId="{0DD76B5F-5BAA-48C6-9065-9AEF15D30B4E}"/>
          </ac:cxnSpMkLst>
        </pc:cxnChg>
        <pc:cxnChg chg="add del">
          <ac:chgData name="Saray Crego perez (1916155)" userId="S::1916155@student.uwtsd.ac.uk::b26df884-a479-4c60-8419-5792e6e5cf85" providerId="AD" clId="Web-{7BDB89FF-56C4-4184-AADB-C99EB84C430E}" dt="2021-03-23T13:04:33.225" v="155"/>
          <ac:cxnSpMkLst>
            <pc:docMk/>
            <pc:sldMk cId="1743139472" sldId="263"/>
            <ac:cxnSpMk id="22" creationId="{0DD76B5F-5BAA-48C6-9065-9AEF15D30B4E}"/>
          </ac:cxnSpMkLst>
        </pc:cxnChg>
      </pc:sldChg>
      <pc:sldMasterChg chg="del delSldLayout">
        <pc:chgData name="Saray Crego perez (1916155)" userId="S::1916155@student.uwtsd.ac.uk::b26df884-a479-4c60-8419-5792e6e5cf85" providerId="AD" clId="Web-{7BDB89FF-56C4-4184-AADB-C99EB84C430E}" dt="2021-03-23T12:41:22.284" v="51"/>
        <pc:sldMasterMkLst>
          <pc:docMk/>
          <pc:sldMasterMk cId="2655500282" sldId="2147483648"/>
        </pc:sldMasterMkLst>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4077669491" sldId="2147483649"/>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2685774019" sldId="2147483650"/>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2461317577" sldId="2147483651"/>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578004814" sldId="2147483652"/>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3283002966" sldId="2147483653"/>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1035088581" sldId="2147483654"/>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1080369470" sldId="2147483655"/>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3425780580" sldId="2147483656"/>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4196173367" sldId="2147483657"/>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2700165918" sldId="2147483658"/>
          </pc:sldLayoutMkLst>
        </pc:sldLayoutChg>
        <pc:sldLayoutChg chg="del">
          <pc:chgData name="Saray Crego perez (1916155)" userId="S::1916155@student.uwtsd.ac.uk::b26df884-a479-4c60-8419-5792e6e5cf85" providerId="AD" clId="Web-{7BDB89FF-56C4-4184-AADB-C99EB84C430E}" dt="2021-03-23T12:41:22.284" v="51"/>
          <pc:sldLayoutMkLst>
            <pc:docMk/>
            <pc:sldMasterMk cId="2655500282" sldId="2147483648"/>
            <pc:sldLayoutMk cId="4133563768" sldId="2147483659"/>
          </pc:sldLayoutMkLst>
        </pc:sldLayoutChg>
      </pc:sldMasterChg>
      <pc:sldMasterChg chg="add addSldLayout modSldLayout">
        <pc:chgData name="Saray Crego perez (1916155)" userId="S::1916155@student.uwtsd.ac.uk::b26df884-a479-4c60-8419-5792e6e5cf85" providerId="AD" clId="Web-{7BDB89FF-56C4-4184-AADB-C99EB84C430E}" dt="2021-03-23T12:41:22.284" v="51"/>
        <pc:sldMasterMkLst>
          <pc:docMk/>
          <pc:sldMasterMk cId="2541914543" sldId="2147483660"/>
        </pc:sldMasterMkLst>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1281384863" sldId="2147483661"/>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3792309471" sldId="2147483662"/>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176991848" sldId="2147483663"/>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2127226169" sldId="2147483664"/>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1594972301" sldId="2147483665"/>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3466231174" sldId="2147483666"/>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854576683" sldId="2147483667"/>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1371609185" sldId="2147483668"/>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492183504" sldId="2147483669"/>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2831237207" sldId="2147483670"/>
          </pc:sldLayoutMkLst>
        </pc:sldLayoutChg>
        <pc:sldLayoutChg chg="add mod replId">
          <pc:chgData name="Saray Crego perez (1916155)" userId="S::1916155@student.uwtsd.ac.uk::b26df884-a479-4c60-8419-5792e6e5cf85" providerId="AD" clId="Web-{7BDB89FF-56C4-4184-AADB-C99EB84C430E}" dt="2021-03-23T12:41:22.284" v="51"/>
          <pc:sldLayoutMkLst>
            <pc:docMk/>
            <pc:sldMasterMk cId="2541914543" sldId="2147483660"/>
            <pc:sldLayoutMk cId="462701204" sldId="2147483671"/>
          </pc:sldLayoutMkLst>
        </pc:sldLayoutChg>
      </pc:sldMasterChg>
    </pc:docChg>
  </pc:docChgLst>
  <pc:docChgLst>
    <pc:chgData name="Saray Crego perez (1916155)" userId="b26df884-a479-4c60-8419-5792e6e5cf85" providerId="ADAL" clId="{EA02EB71-CC6F-064B-BBFE-50FF2D47DCF5}"/>
    <pc:docChg chg="modSld">
      <pc:chgData name="Saray Crego perez (1916155)" userId="b26df884-a479-4c60-8419-5792e6e5cf85" providerId="ADAL" clId="{EA02EB71-CC6F-064B-BBFE-50FF2D47DCF5}" dt="2021-04-14T08:53:03.696" v="322" actId="20577"/>
      <pc:docMkLst>
        <pc:docMk/>
      </pc:docMkLst>
      <pc:sldChg chg="modSp">
        <pc:chgData name="Saray Crego perez (1916155)" userId="b26df884-a479-4c60-8419-5792e6e5cf85" providerId="ADAL" clId="{EA02EB71-CC6F-064B-BBFE-50FF2D47DCF5}" dt="2021-04-14T08:45:57.488" v="300" actId="20577"/>
        <pc:sldMkLst>
          <pc:docMk/>
          <pc:sldMk cId="2207663335" sldId="262"/>
        </pc:sldMkLst>
        <pc:spChg chg="mod">
          <ac:chgData name="Saray Crego perez (1916155)" userId="b26df884-a479-4c60-8419-5792e6e5cf85" providerId="ADAL" clId="{EA02EB71-CC6F-064B-BBFE-50FF2D47DCF5}" dt="2021-04-14T08:45:57.488" v="300" actId="20577"/>
          <ac:spMkLst>
            <pc:docMk/>
            <pc:sldMk cId="2207663335" sldId="262"/>
            <ac:spMk id="3" creationId="{6CFD4C4D-7A2B-4305-82DF-F731155C2E44}"/>
          </ac:spMkLst>
        </pc:spChg>
      </pc:sldChg>
      <pc:sldChg chg="modSp">
        <pc:chgData name="Saray Crego perez (1916155)" userId="b26df884-a479-4c60-8419-5792e6e5cf85" providerId="ADAL" clId="{EA02EB71-CC6F-064B-BBFE-50FF2D47DCF5}" dt="2021-04-14T08:53:03.696" v="322" actId="20577"/>
        <pc:sldMkLst>
          <pc:docMk/>
          <pc:sldMk cId="3230742784" sldId="266"/>
        </pc:sldMkLst>
        <pc:spChg chg="mod">
          <ac:chgData name="Saray Crego perez (1916155)" userId="b26df884-a479-4c60-8419-5792e6e5cf85" providerId="ADAL" clId="{EA02EB71-CC6F-064B-BBFE-50FF2D47DCF5}" dt="2021-04-14T08:53:03.696" v="322" actId="20577"/>
          <ac:spMkLst>
            <pc:docMk/>
            <pc:sldMk cId="3230742784" sldId="266"/>
            <ac:spMk id="3" creationId="{AD768D40-7ECF-4312-BAC7-F935A799E92E}"/>
          </ac:spMkLst>
        </pc:spChg>
      </pc:sldChg>
    </pc:docChg>
  </pc:docChgLst>
  <pc:docChgLst>
    <pc:chgData name="Saray Crego perez (1916155)" userId="b26df884-a479-4c60-8419-5792e6e5cf85" providerId="ADAL" clId="{0D80917E-754A-7A41-AAC8-FC6B6D9785EB}"/>
    <pc:docChg chg="undo custSel addSld delSld modSld">
      <pc:chgData name="Saray Crego perez (1916155)" userId="b26df884-a479-4c60-8419-5792e6e5cf85" providerId="ADAL" clId="{0D80917E-754A-7A41-AAC8-FC6B6D9785EB}" dt="2021-03-22T13:47:16.747" v="244" actId="113"/>
      <pc:docMkLst>
        <pc:docMk/>
      </pc:docMkLst>
      <pc:sldChg chg="modSp mod">
        <pc:chgData name="Saray Crego perez (1916155)" userId="b26df884-a479-4c60-8419-5792e6e5cf85" providerId="ADAL" clId="{0D80917E-754A-7A41-AAC8-FC6B6D9785EB}" dt="2021-03-22T13:39:45.396" v="33" actId="113"/>
        <pc:sldMkLst>
          <pc:docMk/>
          <pc:sldMk cId="3240055656" sldId="256"/>
        </pc:sldMkLst>
        <pc:spChg chg="mod">
          <ac:chgData name="Saray Crego perez (1916155)" userId="b26df884-a479-4c60-8419-5792e6e5cf85" providerId="ADAL" clId="{0D80917E-754A-7A41-AAC8-FC6B6D9785EB}" dt="2021-03-22T13:38:46.833" v="7" actId="113"/>
          <ac:spMkLst>
            <pc:docMk/>
            <pc:sldMk cId="3240055656" sldId="256"/>
            <ac:spMk id="2" creationId="{915A3786-9400-E340-A3B9-6463352B1A2D}"/>
          </ac:spMkLst>
        </pc:spChg>
        <pc:spChg chg="mod">
          <ac:chgData name="Saray Crego perez (1916155)" userId="b26df884-a479-4c60-8419-5792e6e5cf85" providerId="ADAL" clId="{0D80917E-754A-7A41-AAC8-FC6B6D9785EB}" dt="2021-03-22T13:39:45.396" v="33" actId="113"/>
          <ac:spMkLst>
            <pc:docMk/>
            <pc:sldMk cId="3240055656" sldId="256"/>
            <ac:spMk id="3" creationId="{4551F68B-9529-2048-94D6-400FC1A43A91}"/>
          </ac:spMkLst>
        </pc:spChg>
      </pc:sldChg>
      <pc:sldChg chg="delSp modSp new mod">
        <pc:chgData name="Saray Crego perez (1916155)" userId="b26df884-a479-4c60-8419-5792e6e5cf85" providerId="ADAL" clId="{0D80917E-754A-7A41-AAC8-FC6B6D9785EB}" dt="2021-03-22T13:42:17.180" v="79" actId="14100"/>
        <pc:sldMkLst>
          <pc:docMk/>
          <pc:sldMk cId="3533881261" sldId="257"/>
        </pc:sldMkLst>
        <pc:spChg chg="del mod">
          <ac:chgData name="Saray Crego perez (1916155)" userId="b26df884-a479-4c60-8419-5792e6e5cf85" providerId="ADAL" clId="{0D80917E-754A-7A41-AAC8-FC6B6D9785EB}" dt="2021-03-22T13:40:14.618" v="37" actId="478"/>
          <ac:spMkLst>
            <pc:docMk/>
            <pc:sldMk cId="3533881261" sldId="257"/>
            <ac:spMk id="2" creationId="{8DEE5EDF-734C-E44F-ADF1-219E2AC0D88A}"/>
          </ac:spMkLst>
        </pc:spChg>
        <pc:spChg chg="mod">
          <ac:chgData name="Saray Crego perez (1916155)" userId="b26df884-a479-4c60-8419-5792e6e5cf85" providerId="ADAL" clId="{0D80917E-754A-7A41-AAC8-FC6B6D9785EB}" dt="2021-03-22T13:42:17.180" v="79" actId="14100"/>
          <ac:spMkLst>
            <pc:docMk/>
            <pc:sldMk cId="3533881261" sldId="257"/>
            <ac:spMk id="3" creationId="{EB113270-224A-264E-A990-18863EA64CEE}"/>
          </ac:spMkLst>
        </pc:spChg>
      </pc:sldChg>
      <pc:sldChg chg="delSp modSp new mod">
        <pc:chgData name="Saray Crego perez (1916155)" userId="b26df884-a479-4c60-8419-5792e6e5cf85" providerId="ADAL" clId="{0D80917E-754A-7A41-AAC8-FC6B6D9785EB}" dt="2021-03-22T13:43:11.304" v="99" actId="113"/>
        <pc:sldMkLst>
          <pc:docMk/>
          <pc:sldMk cId="3773370500" sldId="258"/>
        </pc:sldMkLst>
        <pc:spChg chg="del">
          <ac:chgData name="Saray Crego perez (1916155)" userId="b26df884-a479-4c60-8419-5792e6e5cf85" providerId="ADAL" clId="{0D80917E-754A-7A41-AAC8-FC6B6D9785EB}" dt="2021-03-22T13:41:37.433" v="76" actId="478"/>
          <ac:spMkLst>
            <pc:docMk/>
            <pc:sldMk cId="3773370500" sldId="258"/>
            <ac:spMk id="2" creationId="{742AAEBF-F1C5-B94A-B471-54587CDE3301}"/>
          </ac:spMkLst>
        </pc:spChg>
        <pc:spChg chg="mod">
          <ac:chgData name="Saray Crego perez (1916155)" userId="b26df884-a479-4c60-8419-5792e6e5cf85" providerId="ADAL" clId="{0D80917E-754A-7A41-AAC8-FC6B6D9785EB}" dt="2021-03-22T13:43:11.304" v="99" actId="113"/>
          <ac:spMkLst>
            <pc:docMk/>
            <pc:sldMk cId="3773370500" sldId="258"/>
            <ac:spMk id="3" creationId="{BBC50B21-C989-A945-9735-241496EA58D0}"/>
          </ac:spMkLst>
        </pc:spChg>
      </pc:sldChg>
      <pc:sldChg chg="delSp modSp new mod">
        <pc:chgData name="Saray Crego perez (1916155)" userId="b26df884-a479-4c60-8419-5792e6e5cf85" providerId="ADAL" clId="{0D80917E-754A-7A41-AAC8-FC6B6D9785EB}" dt="2021-03-22T13:44:09.101" v="125" actId="113"/>
        <pc:sldMkLst>
          <pc:docMk/>
          <pc:sldMk cId="3088970041" sldId="259"/>
        </pc:sldMkLst>
        <pc:spChg chg="del">
          <ac:chgData name="Saray Crego perez (1916155)" userId="b26df884-a479-4c60-8419-5792e6e5cf85" providerId="ADAL" clId="{0D80917E-754A-7A41-AAC8-FC6B6D9785EB}" dt="2021-03-22T13:43:18.942" v="101" actId="478"/>
          <ac:spMkLst>
            <pc:docMk/>
            <pc:sldMk cId="3088970041" sldId="259"/>
            <ac:spMk id="2" creationId="{9A56F09C-248A-2842-A422-841AE4F2B0AA}"/>
          </ac:spMkLst>
        </pc:spChg>
        <pc:spChg chg="mod">
          <ac:chgData name="Saray Crego perez (1916155)" userId="b26df884-a479-4c60-8419-5792e6e5cf85" providerId="ADAL" clId="{0D80917E-754A-7A41-AAC8-FC6B6D9785EB}" dt="2021-03-22T13:44:09.101" v="125" actId="113"/>
          <ac:spMkLst>
            <pc:docMk/>
            <pc:sldMk cId="3088970041" sldId="259"/>
            <ac:spMk id="3" creationId="{8345384C-C33F-574B-9A6A-FE865B272D26}"/>
          </ac:spMkLst>
        </pc:spChg>
      </pc:sldChg>
      <pc:sldChg chg="delSp modSp new mod">
        <pc:chgData name="Saray Crego perez (1916155)" userId="b26df884-a479-4c60-8419-5792e6e5cf85" providerId="ADAL" clId="{0D80917E-754A-7A41-AAC8-FC6B6D9785EB}" dt="2021-03-22T13:46:12.594" v="220" actId="113"/>
        <pc:sldMkLst>
          <pc:docMk/>
          <pc:sldMk cId="908589599" sldId="260"/>
        </pc:sldMkLst>
        <pc:spChg chg="del">
          <ac:chgData name="Saray Crego perez (1916155)" userId="b26df884-a479-4c60-8419-5792e6e5cf85" providerId="ADAL" clId="{0D80917E-754A-7A41-AAC8-FC6B6D9785EB}" dt="2021-03-22T13:44:18.765" v="127" actId="478"/>
          <ac:spMkLst>
            <pc:docMk/>
            <pc:sldMk cId="908589599" sldId="260"/>
            <ac:spMk id="2" creationId="{446A84CF-260B-E043-88C1-5511DA661A55}"/>
          </ac:spMkLst>
        </pc:spChg>
        <pc:spChg chg="mod">
          <ac:chgData name="Saray Crego perez (1916155)" userId="b26df884-a479-4c60-8419-5792e6e5cf85" providerId="ADAL" clId="{0D80917E-754A-7A41-AAC8-FC6B6D9785EB}" dt="2021-03-22T13:46:12.594" v="220" actId="113"/>
          <ac:spMkLst>
            <pc:docMk/>
            <pc:sldMk cId="908589599" sldId="260"/>
            <ac:spMk id="3" creationId="{AB8FDDD1-0BB4-3142-BEC5-BE1B379879EF}"/>
          </ac:spMkLst>
        </pc:spChg>
      </pc:sldChg>
      <pc:sldChg chg="delSp modSp new mod">
        <pc:chgData name="Saray Crego perez (1916155)" userId="b26df884-a479-4c60-8419-5792e6e5cf85" providerId="ADAL" clId="{0D80917E-754A-7A41-AAC8-FC6B6D9785EB}" dt="2021-03-22T13:47:16.747" v="244" actId="113"/>
        <pc:sldMkLst>
          <pc:docMk/>
          <pc:sldMk cId="722088821" sldId="261"/>
        </pc:sldMkLst>
        <pc:spChg chg="del">
          <ac:chgData name="Saray Crego perez (1916155)" userId="b26df884-a479-4c60-8419-5792e6e5cf85" providerId="ADAL" clId="{0D80917E-754A-7A41-AAC8-FC6B6D9785EB}" dt="2021-03-22T13:46:40.896" v="224" actId="478"/>
          <ac:spMkLst>
            <pc:docMk/>
            <pc:sldMk cId="722088821" sldId="261"/>
            <ac:spMk id="2" creationId="{89D82546-475A-8E4D-9C0F-E0FFDFA64C54}"/>
          </ac:spMkLst>
        </pc:spChg>
        <pc:spChg chg="mod">
          <ac:chgData name="Saray Crego perez (1916155)" userId="b26df884-a479-4c60-8419-5792e6e5cf85" providerId="ADAL" clId="{0D80917E-754A-7A41-AAC8-FC6B6D9785EB}" dt="2021-03-22T13:47:16.747" v="244" actId="113"/>
          <ac:spMkLst>
            <pc:docMk/>
            <pc:sldMk cId="722088821" sldId="261"/>
            <ac:spMk id="3" creationId="{C37EFFAD-EA0A-6141-BFD0-701C7C3954F3}"/>
          </ac:spMkLst>
        </pc:spChg>
      </pc:sldChg>
      <pc:sldChg chg="new del">
        <pc:chgData name="Saray Crego perez (1916155)" userId="b26df884-a479-4c60-8419-5792e6e5cf85" providerId="ADAL" clId="{0D80917E-754A-7A41-AAC8-FC6B6D9785EB}" dt="2021-03-22T13:46:29.549" v="222" actId="680"/>
        <pc:sldMkLst>
          <pc:docMk/>
          <pc:sldMk cId="1250903486" sldId="261"/>
        </pc:sldMkLst>
      </pc:sldChg>
    </pc:docChg>
  </pc:docChgLst>
  <pc:docChgLst>
    <pc:chgData name="Saray Crego perez (1916155)" userId="S::1916155@student.uwtsd.ac.uk::b26df884-a479-4c60-8419-5792e6e5cf85" providerId="AD" clId="Web-{E756AA71-5EB8-4C28-B695-8BD7689C85D1}"/>
    <pc:docChg chg="modSld">
      <pc:chgData name="Saray Crego perez (1916155)" userId="S::1916155@student.uwtsd.ac.uk::b26df884-a479-4c60-8419-5792e6e5cf85" providerId="AD" clId="Web-{E756AA71-5EB8-4C28-B695-8BD7689C85D1}" dt="2021-04-11T21:07:06.913" v="18" actId="20577"/>
      <pc:docMkLst>
        <pc:docMk/>
      </pc:docMkLst>
      <pc:sldChg chg="modSp">
        <pc:chgData name="Saray Crego perez (1916155)" userId="S::1916155@student.uwtsd.ac.uk::b26df884-a479-4c60-8419-5792e6e5cf85" providerId="AD" clId="Web-{E756AA71-5EB8-4C28-B695-8BD7689C85D1}" dt="2021-04-11T21:05:20.035" v="4" actId="20577"/>
        <pc:sldMkLst>
          <pc:docMk/>
          <pc:sldMk cId="3088970041" sldId="259"/>
        </pc:sldMkLst>
        <pc:spChg chg="mod">
          <ac:chgData name="Saray Crego perez (1916155)" userId="S::1916155@student.uwtsd.ac.uk::b26df884-a479-4c60-8419-5792e6e5cf85" providerId="AD" clId="Web-{E756AA71-5EB8-4C28-B695-8BD7689C85D1}" dt="2021-04-11T21:05:20.035" v="4" actId="20577"/>
          <ac:spMkLst>
            <pc:docMk/>
            <pc:sldMk cId="3088970041" sldId="259"/>
            <ac:spMk id="4" creationId="{A72732D3-223D-4D0B-AB41-DDA2E4FBF435}"/>
          </ac:spMkLst>
        </pc:spChg>
      </pc:sldChg>
      <pc:sldChg chg="modSp">
        <pc:chgData name="Saray Crego perez (1916155)" userId="S::1916155@student.uwtsd.ac.uk::b26df884-a479-4c60-8419-5792e6e5cf85" providerId="AD" clId="Web-{E756AA71-5EB8-4C28-B695-8BD7689C85D1}" dt="2021-04-11T21:07:06.913" v="18" actId="20577"/>
        <pc:sldMkLst>
          <pc:docMk/>
          <pc:sldMk cId="908589599" sldId="260"/>
        </pc:sldMkLst>
        <pc:spChg chg="mod">
          <ac:chgData name="Saray Crego perez (1916155)" userId="S::1916155@student.uwtsd.ac.uk::b26df884-a479-4c60-8419-5792e6e5cf85" providerId="AD" clId="Web-{E756AA71-5EB8-4C28-B695-8BD7689C85D1}" dt="2021-04-11T21:07:06.913" v="18" actId="20577"/>
          <ac:spMkLst>
            <pc:docMk/>
            <pc:sldMk cId="908589599" sldId="260"/>
            <ac:spMk id="3" creationId="{AB8FDDD1-0BB4-3142-BEC5-BE1B379879EF}"/>
          </ac:spMkLst>
        </pc:spChg>
        <pc:spChg chg="mod">
          <ac:chgData name="Saray Crego perez (1916155)" userId="S::1916155@student.uwtsd.ac.uk::b26df884-a479-4c60-8419-5792e6e5cf85" providerId="AD" clId="Web-{E756AA71-5EB8-4C28-B695-8BD7689C85D1}" dt="2021-04-11T21:06:28.802" v="12" actId="20577"/>
          <ac:spMkLst>
            <pc:docMk/>
            <pc:sldMk cId="908589599" sldId="260"/>
            <ac:spMk id="4" creationId="{BA28203D-1350-964D-B4A5-3894AE5C607A}"/>
          </ac:spMkLst>
        </pc:spChg>
        <pc:spChg chg="mod">
          <ac:chgData name="Saray Crego perez (1916155)" userId="S::1916155@student.uwtsd.ac.uk::b26df884-a479-4c60-8419-5792e6e5cf85" providerId="AD" clId="Web-{E756AA71-5EB8-4C28-B695-8BD7689C85D1}" dt="2021-04-11T21:06:59.038" v="16" actId="20577"/>
          <ac:spMkLst>
            <pc:docMk/>
            <pc:sldMk cId="908589599" sldId="260"/>
            <ac:spMk id="5" creationId="{86B0C4CC-0D1C-A245-BA5C-891B0159DDCB}"/>
          </ac:spMkLst>
        </pc:spChg>
      </pc:sldChg>
    </pc:docChg>
  </pc:docChgLst>
  <pc:docChgLst>
    <pc:chgData name="Rafaela-andreea Veletean (1916795)" userId="S::1916795@student.uwtsd.ac.uk::357955ab-323c-4251-bb2b-bce05000fa6e" providerId="AD" clId="Web-{3BD74E50-4BD8-49D5-9987-5D025CC89F97}"/>
    <pc:docChg chg="modSld">
      <pc:chgData name="Rafaela-andreea Veletean (1916795)" userId="S::1916795@student.uwtsd.ac.uk::357955ab-323c-4251-bb2b-bce05000fa6e" providerId="AD" clId="Web-{3BD74E50-4BD8-49D5-9987-5D025CC89F97}" dt="2021-03-27T19:01:50.699" v="32"/>
      <pc:docMkLst>
        <pc:docMk/>
      </pc:docMkLst>
      <pc:sldChg chg="addSp modSp">
        <pc:chgData name="Rafaela-andreea Veletean (1916795)" userId="S::1916795@student.uwtsd.ac.uk::357955ab-323c-4251-bb2b-bce05000fa6e" providerId="AD" clId="Web-{3BD74E50-4BD8-49D5-9987-5D025CC89F97}" dt="2021-03-27T19:01:50.699" v="32"/>
        <pc:sldMkLst>
          <pc:docMk/>
          <pc:sldMk cId="1743139472" sldId="263"/>
        </pc:sldMkLst>
        <pc:spChg chg="add mod">
          <ac:chgData name="Rafaela-andreea Veletean (1916795)" userId="S::1916795@student.uwtsd.ac.uk::357955ab-323c-4251-bb2b-bce05000fa6e" providerId="AD" clId="Web-{3BD74E50-4BD8-49D5-9987-5D025CC89F97}" dt="2021-03-27T18:59:24.426" v="4" actId="20577"/>
          <ac:spMkLst>
            <pc:docMk/>
            <pc:sldMk cId="1743139472" sldId="263"/>
            <ac:spMk id="2" creationId="{5254C7F5-EF72-4A55-99D7-B0A20FE609FD}"/>
          </ac:spMkLst>
        </pc:spChg>
        <pc:spChg chg="add mod">
          <ac:chgData name="Rafaela-andreea Veletean (1916795)" userId="S::1916795@student.uwtsd.ac.uk::357955ab-323c-4251-bb2b-bce05000fa6e" providerId="AD" clId="Web-{3BD74E50-4BD8-49D5-9987-5D025CC89F97}" dt="2021-03-27T19:01:50.699" v="32"/>
          <ac:spMkLst>
            <pc:docMk/>
            <pc:sldMk cId="1743139472" sldId="263"/>
            <ac:spMk id="4" creationId="{5A7C59E5-5434-4757-AB5F-EFD41CBDA23B}"/>
          </ac:spMkLst>
        </pc:spChg>
      </pc:sldChg>
    </pc:docChg>
  </pc:docChgLst>
  <pc:docChgLst>
    <pc:chgData name="Saray Crego perez (1916155)" userId="S::1916155@student.uwtsd.ac.uk::b26df884-a479-4c60-8419-5792e6e5cf85" providerId="AD" clId="Web-{AB0DA67F-DBE3-433C-AC9B-602A7B601B8A}"/>
    <pc:docChg chg="modSld addMainMaster delMainMaster">
      <pc:chgData name="Saray Crego perez (1916155)" userId="S::1916155@student.uwtsd.ac.uk::b26df884-a479-4c60-8419-5792e6e5cf85" providerId="AD" clId="Web-{AB0DA67F-DBE3-433C-AC9B-602A7B601B8A}" dt="2021-03-28T16:33:39.860" v="545" actId="20577"/>
      <pc:docMkLst>
        <pc:docMk/>
      </pc:docMkLst>
      <pc:sldChg chg="addSp delSp modSp mod setBg modClrScheme setClrOvrMap delDesignElem chgLayout">
        <pc:chgData name="Saray Crego perez (1916155)" userId="S::1916155@student.uwtsd.ac.uk::b26df884-a479-4c60-8419-5792e6e5cf85" providerId="AD" clId="Web-{AB0DA67F-DBE3-433C-AC9B-602A7B601B8A}" dt="2021-03-28T16:33:39.860" v="545" actId="20577"/>
        <pc:sldMkLst>
          <pc:docMk/>
          <pc:sldMk cId="3240055656" sldId="256"/>
        </pc:sldMkLst>
        <pc:spChg chg="mod ord">
          <ac:chgData name="Saray Crego perez (1916155)" userId="S::1916155@student.uwtsd.ac.uk::b26df884-a479-4c60-8419-5792e6e5cf85" providerId="AD" clId="Web-{AB0DA67F-DBE3-433C-AC9B-602A7B601B8A}" dt="2021-03-28T16:32:12.089" v="541" actId="20577"/>
          <ac:spMkLst>
            <pc:docMk/>
            <pc:sldMk cId="3240055656" sldId="256"/>
            <ac:spMk id="2" creationId="{915A3786-9400-E340-A3B9-6463352B1A2D}"/>
          </ac:spMkLst>
        </pc:spChg>
        <pc:spChg chg="mod ord">
          <ac:chgData name="Saray Crego perez (1916155)" userId="S::1916155@student.uwtsd.ac.uk::b26df884-a479-4c60-8419-5792e6e5cf85" providerId="AD" clId="Web-{AB0DA67F-DBE3-433C-AC9B-602A7B601B8A}" dt="2021-03-28T16:33:39.860" v="545" actId="20577"/>
          <ac:spMkLst>
            <pc:docMk/>
            <pc:sldMk cId="3240055656" sldId="256"/>
            <ac:spMk id="3" creationId="{4551F68B-9529-2048-94D6-400FC1A43A91}"/>
          </ac:spMkLst>
        </pc:spChg>
        <pc:spChg chg="del">
          <ac:chgData name="Saray Crego perez (1916155)" userId="S::1916155@student.uwtsd.ac.uk::b26df884-a479-4c60-8419-5792e6e5cf85" providerId="AD" clId="Web-{AB0DA67F-DBE3-433C-AC9B-602A7B601B8A}" dt="2021-03-28T14:57:44.241" v="0"/>
          <ac:spMkLst>
            <pc:docMk/>
            <pc:sldMk cId="3240055656" sldId="256"/>
            <ac:spMk id="13" creationId="{A0D70C8A-A50E-4B41-86A2-E2F85581247D}"/>
          </ac:spMkLst>
        </pc:spChg>
        <pc:spChg chg="del">
          <ac:chgData name="Saray Crego perez (1916155)" userId="S::1916155@student.uwtsd.ac.uk::b26df884-a479-4c60-8419-5792e6e5cf85" providerId="AD" clId="Web-{AB0DA67F-DBE3-433C-AC9B-602A7B601B8A}" dt="2021-03-28T14:57:44.241" v="0"/>
          <ac:spMkLst>
            <pc:docMk/>
            <pc:sldMk cId="3240055656" sldId="256"/>
            <ac:spMk id="15" creationId="{3E25BDA2-3F4D-4B38-90E7-989465ECDDCF}"/>
          </ac:spMkLst>
        </pc:spChg>
        <pc:spChg chg="del">
          <ac:chgData name="Saray Crego perez (1916155)" userId="S::1916155@student.uwtsd.ac.uk::b26df884-a479-4c60-8419-5792e6e5cf85" providerId="AD" clId="Web-{AB0DA67F-DBE3-433C-AC9B-602A7B601B8A}" dt="2021-03-28T14:57:44.241" v="0"/>
          <ac:spMkLst>
            <pc:docMk/>
            <pc:sldMk cId="3240055656" sldId="256"/>
            <ac:spMk id="17" creationId="{F65EEA05-AD42-442F-B6C6-CB9FC289426E}"/>
          </ac:spMkLst>
        </pc:spChg>
        <pc:spChg chg="del">
          <ac:chgData name="Saray Crego perez (1916155)" userId="S::1916155@student.uwtsd.ac.uk::b26df884-a479-4c60-8419-5792e6e5cf85" providerId="AD" clId="Web-{AB0DA67F-DBE3-433C-AC9B-602A7B601B8A}" dt="2021-03-28T14:57:44.241" v="0"/>
          <ac:spMkLst>
            <pc:docMk/>
            <pc:sldMk cId="3240055656" sldId="256"/>
            <ac:spMk id="19" creationId="{BC96869A-A70D-42F7-876F-605CB1718F20}"/>
          </ac:spMkLst>
        </pc:spChg>
        <pc:spChg chg="del">
          <ac:chgData name="Saray Crego perez (1916155)" userId="S::1916155@student.uwtsd.ac.uk::b26df884-a479-4c60-8419-5792e6e5cf85" providerId="AD" clId="Web-{AB0DA67F-DBE3-433C-AC9B-602A7B601B8A}" dt="2021-03-28T14:57:44.241" v="0"/>
          <ac:spMkLst>
            <pc:docMk/>
            <pc:sldMk cId="3240055656" sldId="256"/>
            <ac:spMk id="20" creationId="{6CD407CC-EF5C-486F-9A14-7F681F986D17}"/>
          </ac:spMkLst>
        </pc:spChg>
        <pc:spChg chg="add">
          <ac:chgData name="Saray Crego perez (1916155)" userId="S::1916155@student.uwtsd.ac.uk::b26df884-a479-4c60-8419-5792e6e5cf85" providerId="AD" clId="Web-{AB0DA67F-DBE3-433C-AC9B-602A7B601B8A}" dt="2021-03-28T14:59:51.467" v="5"/>
          <ac:spMkLst>
            <pc:docMk/>
            <pc:sldMk cId="3240055656" sldId="256"/>
            <ac:spMk id="22" creationId="{D6320AF9-619A-4175-865B-5663E1AEF4C5}"/>
          </ac:spMkLst>
        </pc:spChg>
        <pc:spChg chg="add">
          <ac:chgData name="Saray Crego perez (1916155)" userId="S::1916155@student.uwtsd.ac.uk::b26df884-a479-4c60-8419-5792e6e5cf85" providerId="AD" clId="Web-{AB0DA67F-DBE3-433C-AC9B-602A7B601B8A}" dt="2021-03-28T14:59:51.467" v="5"/>
          <ac:spMkLst>
            <pc:docMk/>
            <pc:sldMk cId="3240055656" sldId="256"/>
            <ac:spMk id="28" creationId="{7E018740-5C2B-4A41-AC1A-7E68D1EC1954}"/>
          </ac:spMkLst>
        </pc:spChg>
        <pc:spChg chg="add">
          <ac:chgData name="Saray Crego perez (1916155)" userId="S::1916155@student.uwtsd.ac.uk::b26df884-a479-4c60-8419-5792e6e5cf85" providerId="AD" clId="Web-{AB0DA67F-DBE3-433C-AC9B-602A7B601B8A}" dt="2021-03-28T14:59:51.467" v="5"/>
          <ac:spMkLst>
            <pc:docMk/>
            <pc:sldMk cId="3240055656" sldId="256"/>
            <ac:spMk id="30" creationId="{166F75A4-C475-4941-8EE2-B80A06A2C1BB}"/>
          </ac:spMkLst>
        </pc:spChg>
        <pc:spChg chg="add">
          <ac:chgData name="Saray Crego perez (1916155)" userId="S::1916155@student.uwtsd.ac.uk::b26df884-a479-4c60-8419-5792e6e5cf85" providerId="AD" clId="Web-{AB0DA67F-DBE3-433C-AC9B-602A7B601B8A}" dt="2021-03-28T14:59:51.467" v="5"/>
          <ac:spMkLst>
            <pc:docMk/>
            <pc:sldMk cId="3240055656" sldId="256"/>
            <ac:spMk id="32" creationId="{A032553A-72E8-4B0D-8405-FF9771C9AF05}"/>
          </ac:spMkLst>
        </pc:spChg>
        <pc:spChg chg="add">
          <ac:chgData name="Saray Crego perez (1916155)" userId="S::1916155@student.uwtsd.ac.uk::b26df884-a479-4c60-8419-5792e6e5cf85" providerId="AD" clId="Web-{AB0DA67F-DBE3-433C-AC9B-602A7B601B8A}" dt="2021-03-28T14:59:51.467" v="5"/>
          <ac:spMkLst>
            <pc:docMk/>
            <pc:sldMk cId="3240055656" sldId="256"/>
            <ac:spMk id="34" creationId="{765800AC-C3B9-498E-87BC-29FAE4C76B21}"/>
          </ac:spMkLst>
        </pc:spChg>
        <pc:spChg chg="add">
          <ac:chgData name="Saray Crego perez (1916155)" userId="S::1916155@student.uwtsd.ac.uk::b26df884-a479-4c60-8419-5792e6e5cf85" providerId="AD" clId="Web-{AB0DA67F-DBE3-433C-AC9B-602A7B601B8A}" dt="2021-03-28T14:59:51.467" v="5"/>
          <ac:spMkLst>
            <pc:docMk/>
            <pc:sldMk cId="3240055656" sldId="256"/>
            <ac:spMk id="36" creationId="{1F9D6ACB-2FF4-49F9-978A-E0D5327FC635}"/>
          </ac:spMkLst>
        </pc:spChg>
        <pc:spChg chg="add">
          <ac:chgData name="Saray Crego perez (1916155)" userId="S::1916155@student.uwtsd.ac.uk::b26df884-a479-4c60-8419-5792e6e5cf85" providerId="AD" clId="Web-{AB0DA67F-DBE3-433C-AC9B-602A7B601B8A}" dt="2021-03-28T14:59:51.467" v="5"/>
          <ac:spMkLst>
            <pc:docMk/>
            <pc:sldMk cId="3240055656" sldId="256"/>
            <ac:spMk id="38" creationId="{142BFA2A-77A0-4F60-A32A-685681C84889}"/>
          </ac:spMkLst>
        </pc:spChg>
        <pc:spChg chg="add">
          <ac:chgData name="Saray Crego perez (1916155)" userId="S::1916155@student.uwtsd.ac.uk::b26df884-a479-4c60-8419-5792e6e5cf85" providerId="AD" clId="Web-{AB0DA67F-DBE3-433C-AC9B-602A7B601B8A}" dt="2021-03-28T14:59:51.467" v="5"/>
          <ac:spMkLst>
            <pc:docMk/>
            <pc:sldMk cId="3240055656" sldId="256"/>
            <ac:spMk id="42" creationId="{A65AC7D1-EAA9-48F5-B509-60A7F50BF703}"/>
          </ac:spMkLst>
        </pc:spChg>
        <pc:grpChg chg="add">
          <ac:chgData name="Saray Crego perez (1916155)" userId="S::1916155@student.uwtsd.ac.uk::b26df884-a479-4c60-8419-5792e6e5cf85" providerId="AD" clId="Web-{AB0DA67F-DBE3-433C-AC9B-602A7B601B8A}" dt="2021-03-28T14:59:51.467" v="5"/>
          <ac:grpSpMkLst>
            <pc:docMk/>
            <pc:sldMk cId="3240055656" sldId="256"/>
            <ac:grpSpMk id="23" creationId="{09EA7EA7-74F5-4EE2-8E3D-1A10308259D7}"/>
          </ac:grpSpMkLst>
        </pc:grpChg>
        <pc:cxnChg chg="del">
          <ac:chgData name="Saray Crego perez (1916155)" userId="S::1916155@student.uwtsd.ac.uk::b26df884-a479-4c60-8419-5792e6e5cf85" providerId="AD" clId="Web-{AB0DA67F-DBE3-433C-AC9B-602A7B601B8A}" dt="2021-03-28T14:57:44.241" v="0"/>
          <ac:cxnSpMkLst>
            <pc:docMk/>
            <pc:sldMk cId="3240055656" sldId="256"/>
            <ac:cxnSpMk id="21" creationId="{0DD76B5F-5BAA-48C6-9065-9AEF15D30B4E}"/>
          </ac:cxnSpMkLst>
        </pc:cxnChg>
        <pc:cxnChg chg="add">
          <ac:chgData name="Saray Crego perez (1916155)" userId="S::1916155@student.uwtsd.ac.uk::b26df884-a479-4c60-8419-5792e6e5cf85" providerId="AD" clId="Web-{AB0DA67F-DBE3-433C-AC9B-602A7B601B8A}" dt="2021-03-28T14:59:51.467" v="5"/>
          <ac:cxnSpMkLst>
            <pc:docMk/>
            <pc:sldMk cId="3240055656" sldId="256"/>
            <ac:cxnSpMk id="24" creationId="{063B6EC6-D752-4EE7-908B-F8F19E8C7FEA}"/>
          </ac:cxnSpMkLst>
        </pc:cxnChg>
        <pc:cxnChg chg="add">
          <ac:chgData name="Saray Crego perez (1916155)" userId="S::1916155@student.uwtsd.ac.uk::b26df884-a479-4c60-8419-5792e6e5cf85" providerId="AD" clId="Web-{AB0DA67F-DBE3-433C-AC9B-602A7B601B8A}" dt="2021-03-28T14:59:51.467" v="5"/>
          <ac:cxnSpMkLst>
            <pc:docMk/>
            <pc:sldMk cId="3240055656" sldId="256"/>
            <ac:cxnSpMk id="26" creationId="{EFECD4E8-AD3E-4228-82A2-9461958EA94D}"/>
          </ac:cxnSpMkLst>
        </pc:cxnChg>
      </pc:sldChg>
      <pc:sldChg chg="addSp delSp modSp mod setBg modClrScheme delDesignElem chgLayout">
        <pc:chgData name="Saray Crego perez (1916155)" userId="S::1916155@student.uwtsd.ac.uk::b26df884-a479-4c60-8419-5792e6e5cf85" providerId="AD" clId="Web-{AB0DA67F-DBE3-433C-AC9B-602A7B601B8A}" dt="2021-03-28T16:24:40.499" v="490" actId="20577"/>
        <pc:sldMkLst>
          <pc:docMk/>
          <pc:sldMk cId="3533881261" sldId="257"/>
        </pc:sldMkLst>
        <pc:spChg chg="mod ord">
          <ac:chgData name="Saray Crego perez (1916155)" userId="S::1916155@student.uwtsd.ac.uk::b26df884-a479-4c60-8419-5792e6e5cf85" providerId="AD" clId="Web-{AB0DA67F-DBE3-433C-AC9B-602A7B601B8A}" dt="2021-03-28T16:24:40.499" v="490" actId="20577"/>
          <ac:spMkLst>
            <pc:docMk/>
            <pc:sldMk cId="3533881261" sldId="257"/>
            <ac:spMk id="3" creationId="{EB113270-224A-264E-A990-18863EA64CEE}"/>
          </ac:spMkLst>
        </pc:spChg>
        <pc:spChg chg="del">
          <ac:chgData name="Saray Crego perez (1916155)" userId="S::1916155@student.uwtsd.ac.uk::b26df884-a479-4c60-8419-5792e6e5cf85" providerId="AD" clId="Web-{AB0DA67F-DBE3-433C-AC9B-602A7B601B8A}" dt="2021-03-28T14:57:44.241" v="0"/>
          <ac:spMkLst>
            <pc:docMk/>
            <pc:sldMk cId="3533881261" sldId="257"/>
            <ac:spMk id="21" creationId="{A009E310-C7C2-4F23-B466-4417C8ED3B99}"/>
          </ac:spMkLst>
        </pc:spChg>
        <pc:spChg chg="del">
          <ac:chgData name="Saray Crego perez (1916155)" userId="S::1916155@student.uwtsd.ac.uk::b26df884-a479-4c60-8419-5792e6e5cf85" providerId="AD" clId="Web-{AB0DA67F-DBE3-433C-AC9B-602A7B601B8A}" dt="2021-03-28T14:57:44.241" v="0"/>
          <ac:spMkLst>
            <pc:docMk/>
            <pc:sldMk cId="3533881261" sldId="257"/>
            <ac:spMk id="23" creationId="{51A4F4A1-146B-4D29-852A-F60996679785}"/>
          </ac:spMkLst>
        </pc:spChg>
        <pc:spChg chg="del">
          <ac:chgData name="Saray Crego perez (1916155)" userId="S::1916155@student.uwtsd.ac.uk::b26df884-a479-4c60-8419-5792e6e5cf85" providerId="AD" clId="Web-{AB0DA67F-DBE3-433C-AC9B-602A7B601B8A}" dt="2021-03-28T14:57:44.241" v="0"/>
          <ac:spMkLst>
            <pc:docMk/>
            <pc:sldMk cId="3533881261" sldId="257"/>
            <ac:spMk id="25" creationId="{A4C31FF5-F97E-4082-BFC5-A880DB9F3F00}"/>
          </ac:spMkLst>
        </pc:spChg>
        <pc:spChg chg="del">
          <ac:chgData name="Saray Crego perez (1916155)" userId="S::1916155@student.uwtsd.ac.uk::b26df884-a479-4c60-8419-5792e6e5cf85" providerId="AD" clId="Web-{AB0DA67F-DBE3-433C-AC9B-602A7B601B8A}" dt="2021-03-28T14:57:44.241" v="0"/>
          <ac:spMkLst>
            <pc:docMk/>
            <pc:sldMk cId="3533881261" sldId="257"/>
            <ac:spMk id="27" creationId="{6015B4CE-42DE-4E9B-B800-B5B8142E6FCB}"/>
          </ac:spMkLst>
        </pc:spChg>
        <pc:picChg chg="add del mod">
          <ac:chgData name="Saray Crego perez (1916155)" userId="S::1916155@student.uwtsd.ac.uk::b26df884-a479-4c60-8419-5792e6e5cf85" providerId="AD" clId="Web-{AB0DA67F-DBE3-433C-AC9B-602A7B601B8A}" dt="2021-03-28T15:07:54.353" v="31"/>
          <ac:picMkLst>
            <pc:docMk/>
            <pc:sldMk cId="3533881261" sldId="257"/>
            <ac:picMk id="2" creationId="{372BCA56-EE74-416E-866C-8B0DFD82CE19}"/>
          </ac:picMkLst>
        </pc:picChg>
      </pc:sldChg>
      <pc:sldChg chg="modSp mod modClrScheme chgLayout">
        <pc:chgData name="Saray Crego perez (1916155)" userId="S::1916155@student.uwtsd.ac.uk::b26df884-a479-4c60-8419-5792e6e5cf85" providerId="AD" clId="Web-{AB0DA67F-DBE3-433C-AC9B-602A7B601B8A}" dt="2021-03-28T14:59:23.684" v="4"/>
        <pc:sldMkLst>
          <pc:docMk/>
          <pc:sldMk cId="3773370500" sldId="258"/>
        </pc:sldMkLst>
        <pc:spChg chg="mod ord">
          <ac:chgData name="Saray Crego perez (1916155)" userId="S::1916155@student.uwtsd.ac.uk::b26df884-a479-4c60-8419-5792e6e5cf85" providerId="AD" clId="Web-{AB0DA67F-DBE3-433C-AC9B-602A7B601B8A}" dt="2021-03-28T14:59:23.684" v="4"/>
          <ac:spMkLst>
            <pc:docMk/>
            <pc:sldMk cId="3773370500" sldId="258"/>
            <ac:spMk id="3" creationId="{BBC50B21-C989-A945-9735-241496EA58D0}"/>
          </ac:spMkLst>
        </pc:spChg>
      </pc:sldChg>
      <pc:sldChg chg="delSp modSp mod modClrScheme delDesignElem chgLayout">
        <pc:chgData name="Saray Crego perez (1916155)" userId="S::1916155@student.uwtsd.ac.uk::b26df884-a479-4c60-8419-5792e6e5cf85" providerId="AD" clId="Web-{AB0DA67F-DBE3-433C-AC9B-602A7B601B8A}" dt="2021-03-28T16:29:51.564" v="524" actId="20577"/>
        <pc:sldMkLst>
          <pc:docMk/>
          <pc:sldMk cId="3088970041" sldId="259"/>
        </pc:sldMkLst>
        <pc:spChg chg="mod">
          <ac:chgData name="Saray Crego perez (1916155)" userId="S::1916155@student.uwtsd.ac.uk::b26df884-a479-4c60-8419-5792e6e5cf85" providerId="AD" clId="Web-{AB0DA67F-DBE3-433C-AC9B-602A7B601B8A}" dt="2021-03-28T16:29:18.499" v="521" actId="1076"/>
          <ac:spMkLst>
            <pc:docMk/>
            <pc:sldMk cId="3088970041" sldId="259"/>
            <ac:spMk id="2" creationId="{C56F862D-7AA8-4FB9-826F-0D67378DB724}"/>
          </ac:spMkLst>
        </pc:spChg>
        <pc:spChg chg="mod ord">
          <ac:chgData name="Saray Crego perez (1916155)" userId="S::1916155@student.uwtsd.ac.uk::b26df884-a479-4c60-8419-5792e6e5cf85" providerId="AD" clId="Web-{AB0DA67F-DBE3-433C-AC9B-602A7B601B8A}" dt="2021-03-28T16:28:12.761" v="516" actId="20577"/>
          <ac:spMkLst>
            <pc:docMk/>
            <pc:sldMk cId="3088970041" sldId="259"/>
            <ac:spMk id="3" creationId="{8345384C-C33F-574B-9A6A-FE865B272D26}"/>
          </ac:spMkLst>
        </pc:spChg>
        <pc:spChg chg="mod">
          <ac:chgData name="Saray Crego perez (1916155)" userId="S::1916155@student.uwtsd.ac.uk::b26df884-a479-4c60-8419-5792e6e5cf85" providerId="AD" clId="Web-{AB0DA67F-DBE3-433C-AC9B-602A7B601B8A}" dt="2021-03-28T16:29:24.234" v="522" actId="14100"/>
          <ac:spMkLst>
            <pc:docMk/>
            <pc:sldMk cId="3088970041" sldId="259"/>
            <ac:spMk id="4" creationId="{A72732D3-223D-4D0B-AB41-DDA2E4FBF435}"/>
          </ac:spMkLst>
        </pc:spChg>
        <pc:spChg chg="mod">
          <ac:chgData name="Saray Crego perez (1916155)" userId="S::1916155@student.uwtsd.ac.uk::b26df884-a479-4c60-8419-5792e6e5cf85" providerId="AD" clId="Web-{AB0DA67F-DBE3-433C-AC9B-602A7B601B8A}" dt="2021-03-28T16:29:51.564" v="524" actId="20577"/>
          <ac:spMkLst>
            <pc:docMk/>
            <pc:sldMk cId="3088970041" sldId="259"/>
            <ac:spMk id="6" creationId="{C2A3EBE5-500B-4EA9-85AE-AAD5331A7EB5}"/>
          </ac:spMkLst>
        </pc:spChg>
        <pc:spChg chg="del">
          <ac:chgData name="Saray Crego perez (1916155)" userId="S::1916155@student.uwtsd.ac.uk::b26df884-a479-4c60-8419-5792e6e5cf85" providerId="AD" clId="Web-{AB0DA67F-DBE3-433C-AC9B-602A7B601B8A}" dt="2021-03-28T14:57:44.241" v="0"/>
          <ac:spMkLst>
            <pc:docMk/>
            <pc:sldMk cId="3088970041" sldId="259"/>
            <ac:spMk id="13" creationId="{E192707B-B929-41A7-9B41-E959A1C689E4}"/>
          </ac:spMkLst>
        </pc:spChg>
        <pc:spChg chg="del">
          <ac:chgData name="Saray Crego perez (1916155)" userId="S::1916155@student.uwtsd.ac.uk::b26df884-a479-4c60-8419-5792e6e5cf85" providerId="AD" clId="Web-{AB0DA67F-DBE3-433C-AC9B-602A7B601B8A}" dt="2021-03-28T14:57:44.241" v="0"/>
          <ac:spMkLst>
            <pc:docMk/>
            <pc:sldMk cId="3088970041" sldId="259"/>
            <ac:spMk id="14" creationId="{8FB4235C-4505-46C7-AD8F-8769A1972FC1}"/>
          </ac:spMkLst>
        </pc:spChg>
      </pc:sldChg>
      <pc:sldChg chg="modSp mod modClrScheme chgLayout">
        <pc:chgData name="Saray Crego perez (1916155)" userId="S::1916155@student.uwtsd.ac.uk::b26df884-a479-4c60-8419-5792e6e5cf85" providerId="AD" clId="Web-{AB0DA67F-DBE3-433C-AC9B-602A7B601B8A}" dt="2021-03-28T14:59:23.684" v="4"/>
        <pc:sldMkLst>
          <pc:docMk/>
          <pc:sldMk cId="908589599" sldId="260"/>
        </pc:sldMkLst>
        <pc:spChg chg="mod ord">
          <ac:chgData name="Saray Crego perez (1916155)" userId="S::1916155@student.uwtsd.ac.uk::b26df884-a479-4c60-8419-5792e6e5cf85" providerId="AD" clId="Web-{AB0DA67F-DBE3-433C-AC9B-602A7B601B8A}" dt="2021-03-28T14:59:23.684" v="4"/>
          <ac:spMkLst>
            <pc:docMk/>
            <pc:sldMk cId="908589599" sldId="260"/>
            <ac:spMk id="3" creationId="{AB8FDDD1-0BB4-3142-BEC5-BE1B379879EF}"/>
          </ac:spMkLst>
        </pc:spChg>
      </pc:sldChg>
      <pc:sldChg chg="modSp mod modClrScheme chgLayout">
        <pc:chgData name="Saray Crego perez (1916155)" userId="S::1916155@student.uwtsd.ac.uk::b26df884-a479-4c60-8419-5792e6e5cf85" providerId="AD" clId="Web-{AB0DA67F-DBE3-433C-AC9B-602A7B601B8A}" dt="2021-03-28T14:59:23.684" v="4"/>
        <pc:sldMkLst>
          <pc:docMk/>
          <pc:sldMk cId="722088821" sldId="261"/>
        </pc:sldMkLst>
        <pc:spChg chg="mod ord">
          <ac:chgData name="Saray Crego perez (1916155)" userId="S::1916155@student.uwtsd.ac.uk::b26df884-a479-4c60-8419-5792e6e5cf85" providerId="AD" clId="Web-{AB0DA67F-DBE3-433C-AC9B-602A7B601B8A}" dt="2021-03-28T14:59:23.684" v="4"/>
          <ac:spMkLst>
            <pc:docMk/>
            <pc:sldMk cId="722088821" sldId="261"/>
            <ac:spMk id="3" creationId="{C37EFFAD-EA0A-6141-BFD0-701C7C3954F3}"/>
          </ac:spMkLst>
        </pc:spChg>
      </pc:sldChg>
      <pc:sldChg chg="delSp modSp mod setBg modClrScheme delDesignElem chgLayout">
        <pc:chgData name="Saray Crego perez (1916155)" userId="S::1916155@student.uwtsd.ac.uk::b26df884-a479-4c60-8419-5792e6e5cf85" providerId="AD" clId="Web-{AB0DA67F-DBE3-433C-AC9B-602A7B601B8A}" dt="2021-03-28T16:21:57.688" v="478" actId="20577"/>
        <pc:sldMkLst>
          <pc:docMk/>
          <pc:sldMk cId="2207663335" sldId="262"/>
        </pc:sldMkLst>
        <pc:spChg chg="mod ord">
          <ac:chgData name="Saray Crego perez (1916155)" userId="S::1916155@student.uwtsd.ac.uk::b26df884-a479-4c60-8419-5792e6e5cf85" providerId="AD" clId="Web-{AB0DA67F-DBE3-433C-AC9B-602A7B601B8A}" dt="2021-03-28T16:21:57.688" v="478" actId="20577"/>
          <ac:spMkLst>
            <pc:docMk/>
            <pc:sldMk cId="2207663335" sldId="262"/>
            <ac:spMk id="3" creationId="{6CFD4C4D-7A2B-4305-82DF-F731155C2E44}"/>
          </ac:spMkLst>
        </pc:spChg>
        <pc:spChg chg="del">
          <ac:chgData name="Saray Crego perez (1916155)" userId="S::1916155@student.uwtsd.ac.uk::b26df884-a479-4c60-8419-5792e6e5cf85" providerId="AD" clId="Web-{AB0DA67F-DBE3-433C-AC9B-602A7B601B8A}" dt="2021-03-28T14:57:44.241" v="0"/>
          <ac:spMkLst>
            <pc:docMk/>
            <pc:sldMk cId="2207663335" sldId="262"/>
            <ac:spMk id="21" creationId="{A009E310-C7C2-4F23-B466-4417C8ED3B99}"/>
          </ac:spMkLst>
        </pc:spChg>
        <pc:spChg chg="del">
          <ac:chgData name="Saray Crego perez (1916155)" userId="S::1916155@student.uwtsd.ac.uk::b26df884-a479-4c60-8419-5792e6e5cf85" providerId="AD" clId="Web-{AB0DA67F-DBE3-433C-AC9B-602A7B601B8A}" dt="2021-03-28T14:57:44.241" v="0"/>
          <ac:spMkLst>
            <pc:docMk/>
            <pc:sldMk cId="2207663335" sldId="262"/>
            <ac:spMk id="23" creationId="{51A4F4A1-146B-4D29-852A-F60996679785}"/>
          </ac:spMkLst>
        </pc:spChg>
        <pc:spChg chg="del">
          <ac:chgData name="Saray Crego perez (1916155)" userId="S::1916155@student.uwtsd.ac.uk::b26df884-a479-4c60-8419-5792e6e5cf85" providerId="AD" clId="Web-{AB0DA67F-DBE3-433C-AC9B-602A7B601B8A}" dt="2021-03-28T14:57:44.241" v="0"/>
          <ac:spMkLst>
            <pc:docMk/>
            <pc:sldMk cId="2207663335" sldId="262"/>
            <ac:spMk id="25" creationId="{A4C31FF5-F97E-4082-BFC5-A880DB9F3F00}"/>
          </ac:spMkLst>
        </pc:spChg>
        <pc:spChg chg="del">
          <ac:chgData name="Saray Crego perez (1916155)" userId="S::1916155@student.uwtsd.ac.uk::b26df884-a479-4c60-8419-5792e6e5cf85" providerId="AD" clId="Web-{AB0DA67F-DBE3-433C-AC9B-602A7B601B8A}" dt="2021-03-28T14:57:44.241" v="0"/>
          <ac:spMkLst>
            <pc:docMk/>
            <pc:sldMk cId="2207663335" sldId="262"/>
            <ac:spMk id="27" creationId="{6015B4CE-42DE-4E9B-B800-B5B8142E6FCB}"/>
          </ac:spMkLst>
        </pc:spChg>
      </pc:sldChg>
      <pc:sldChg chg="delSp modSp mod modClrScheme delDesignElem chgLayout">
        <pc:chgData name="Saray Crego perez (1916155)" userId="S::1916155@student.uwtsd.ac.uk::b26df884-a479-4c60-8419-5792e6e5cf85" providerId="AD" clId="Web-{AB0DA67F-DBE3-433C-AC9B-602A7B601B8A}" dt="2021-03-28T15:31:25.684" v="130" actId="20577"/>
        <pc:sldMkLst>
          <pc:docMk/>
          <pc:sldMk cId="1743139472" sldId="263"/>
        </pc:sldMkLst>
        <pc:spChg chg="mod ord">
          <ac:chgData name="Saray Crego perez (1916155)" userId="S::1916155@student.uwtsd.ac.uk::b26df884-a479-4c60-8419-5792e6e5cf85" providerId="AD" clId="Web-{AB0DA67F-DBE3-433C-AC9B-602A7B601B8A}" dt="2021-03-28T15:31:25.684" v="130" actId="20577"/>
          <ac:spMkLst>
            <pc:docMk/>
            <pc:sldMk cId="1743139472" sldId="263"/>
            <ac:spMk id="3" creationId="{94DCA06D-5220-4783-B70B-A6140710F307}"/>
          </ac:spMkLst>
        </pc:spChg>
        <pc:spChg chg="mod">
          <ac:chgData name="Saray Crego perez (1916155)" userId="S::1916155@student.uwtsd.ac.uk::b26df884-a479-4c60-8419-5792e6e5cf85" providerId="AD" clId="Web-{AB0DA67F-DBE3-433C-AC9B-602A7B601B8A}" dt="2021-03-28T15:29:58.911" v="123" actId="14100"/>
          <ac:spMkLst>
            <pc:docMk/>
            <pc:sldMk cId="1743139472" sldId="263"/>
            <ac:spMk id="4" creationId="{5A7C59E5-5434-4757-AB5F-EFD41CBDA23B}"/>
          </ac:spMkLst>
        </pc:spChg>
        <pc:spChg chg="del">
          <ac:chgData name="Saray Crego perez (1916155)" userId="S::1916155@student.uwtsd.ac.uk::b26df884-a479-4c60-8419-5792e6e5cf85" providerId="AD" clId="Web-{AB0DA67F-DBE3-433C-AC9B-602A7B601B8A}" dt="2021-03-28T14:57:44.241" v="0"/>
          <ac:spMkLst>
            <pc:docMk/>
            <pc:sldMk cId="1743139472" sldId="263"/>
            <ac:spMk id="26" creationId="{A009E310-C7C2-4F23-B466-4417C8ED3B99}"/>
          </ac:spMkLst>
        </pc:spChg>
        <pc:spChg chg="del">
          <ac:chgData name="Saray Crego perez (1916155)" userId="S::1916155@student.uwtsd.ac.uk::b26df884-a479-4c60-8419-5792e6e5cf85" providerId="AD" clId="Web-{AB0DA67F-DBE3-433C-AC9B-602A7B601B8A}" dt="2021-03-28T14:57:44.241" v="0"/>
          <ac:spMkLst>
            <pc:docMk/>
            <pc:sldMk cId="1743139472" sldId="263"/>
            <ac:spMk id="27" creationId="{51A4F4A1-146B-4D29-852A-F60996679785}"/>
          </ac:spMkLst>
        </pc:spChg>
        <pc:spChg chg="del">
          <ac:chgData name="Saray Crego perez (1916155)" userId="S::1916155@student.uwtsd.ac.uk::b26df884-a479-4c60-8419-5792e6e5cf85" providerId="AD" clId="Web-{AB0DA67F-DBE3-433C-AC9B-602A7B601B8A}" dt="2021-03-28T14:57:44.241" v="0"/>
          <ac:spMkLst>
            <pc:docMk/>
            <pc:sldMk cId="1743139472" sldId="263"/>
            <ac:spMk id="28" creationId="{A4C31FF5-F97E-4082-BFC5-A880DB9F3F00}"/>
          </ac:spMkLst>
        </pc:spChg>
        <pc:spChg chg="del">
          <ac:chgData name="Saray Crego perez (1916155)" userId="S::1916155@student.uwtsd.ac.uk::b26df884-a479-4c60-8419-5792e6e5cf85" providerId="AD" clId="Web-{AB0DA67F-DBE3-433C-AC9B-602A7B601B8A}" dt="2021-03-28T14:57:44.241" v="0"/>
          <ac:spMkLst>
            <pc:docMk/>
            <pc:sldMk cId="1743139472" sldId="263"/>
            <ac:spMk id="29" creationId="{6015B4CE-42DE-4E9B-B800-B5B8142E6FCB}"/>
          </ac:spMkLst>
        </pc:spChg>
      </pc:sldChg>
      <pc:sldMasterChg chg="del delSldLayout">
        <pc:chgData name="Saray Crego perez (1916155)" userId="S::1916155@student.uwtsd.ac.uk::b26df884-a479-4c60-8419-5792e6e5cf85" providerId="AD" clId="Web-{AB0DA67F-DBE3-433C-AC9B-602A7B601B8A}" dt="2021-03-28T14:57:44.241" v="0"/>
        <pc:sldMasterMkLst>
          <pc:docMk/>
          <pc:sldMasterMk cId="2541914543" sldId="2147483660"/>
        </pc:sldMasterMkLst>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1281384863" sldId="2147483661"/>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3792309471" sldId="2147483662"/>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176991848" sldId="2147483663"/>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2127226169" sldId="2147483664"/>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1594972301" sldId="2147483665"/>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3466231174" sldId="2147483666"/>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854576683" sldId="2147483667"/>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1371609185" sldId="2147483668"/>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492183504" sldId="2147483669"/>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2831237207" sldId="2147483670"/>
          </pc:sldLayoutMkLst>
        </pc:sldLayoutChg>
        <pc:sldLayoutChg chg="del">
          <pc:chgData name="Saray Crego perez (1916155)" userId="S::1916155@student.uwtsd.ac.uk::b26df884-a479-4c60-8419-5792e6e5cf85" providerId="AD" clId="Web-{AB0DA67F-DBE3-433C-AC9B-602A7B601B8A}" dt="2021-03-28T14:57:44.241" v="0"/>
          <pc:sldLayoutMkLst>
            <pc:docMk/>
            <pc:sldMasterMk cId="2541914543" sldId="2147483660"/>
            <pc:sldLayoutMk cId="462701204" sldId="2147483671"/>
          </pc:sldLayoutMkLst>
        </pc:sldLayoutChg>
      </pc:sldMasterChg>
      <pc:sldMasterChg chg="add del addSldLayout delSldLayout modSldLayout">
        <pc:chgData name="Saray Crego perez (1916155)" userId="S::1916155@student.uwtsd.ac.uk::b26df884-a479-4c60-8419-5792e6e5cf85" providerId="AD" clId="Web-{AB0DA67F-DBE3-433C-AC9B-602A7B601B8A}" dt="2021-03-28T14:58:36.557" v="1"/>
        <pc:sldMasterMkLst>
          <pc:docMk/>
          <pc:sldMasterMk cId="3030804490" sldId="2147483672"/>
        </pc:sldMasterMkLst>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3814124206" sldId="2147483673"/>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3448682924" sldId="2147483674"/>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1264353904" sldId="2147483675"/>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2987051949" sldId="2147483676"/>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608093906" sldId="2147483677"/>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4090548052" sldId="2147483678"/>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3171365563" sldId="2147483679"/>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650038057" sldId="2147483680"/>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346878514" sldId="2147483681"/>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1625988117" sldId="2147483682"/>
          </pc:sldLayoutMkLst>
        </pc:sldLayoutChg>
        <pc:sldLayoutChg chg="add del mod replId">
          <pc:chgData name="Saray Crego perez (1916155)" userId="S::1916155@student.uwtsd.ac.uk::b26df884-a479-4c60-8419-5792e6e5cf85" providerId="AD" clId="Web-{AB0DA67F-DBE3-433C-AC9B-602A7B601B8A}" dt="2021-03-28T14:58:36.557" v="1"/>
          <pc:sldLayoutMkLst>
            <pc:docMk/>
            <pc:sldMasterMk cId="3030804490" sldId="2147483672"/>
            <pc:sldLayoutMk cId="4248600233" sldId="2147483683"/>
          </pc:sldLayoutMkLst>
        </pc:sldLayoutChg>
      </pc:sldMasterChg>
      <pc:sldMasterChg chg="add del addSldLayout delSldLayout modSldLayout">
        <pc:chgData name="Saray Crego perez (1916155)" userId="S::1916155@student.uwtsd.ac.uk::b26df884-a479-4c60-8419-5792e6e5cf85" providerId="AD" clId="Web-{AB0DA67F-DBE3-433C-AC9B-602A7B601B8A}" dt="2021-03-28T14:58:44.153" v="2"/>
        <pc:sldMasterMkLst>
          <pc:docMk/>
          <pc:sldMasterMk cId="1635276088" sldId="2147483684"/>
        </pc:sldMasterMkLst>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124160587" sldId="2147483685"/>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667742858" sldId="2147483686"/>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3404320097" sldId="2147483687"/>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4093746294" sldId="2147483688"/>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2250113983" sldId="2147483689"/>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243693569" sldId="2147483690"/>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1051576285" sldId="2147483691"/>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1816445192" sldId="2147483692"/>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1931661204" sldId="2147483693"/>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1775427211" sldId="2147483694"/>
          </pc:sldLayoutMkLst>
        </pc:sldLayoutChg>
        <pc:sldLayoutChg chg="add del mod replId">
          <pc:chgData name="Saray Crego perez (1916155)" userId="S::1916155@student.uwtsd.ac.uk::b26df884-a479-4c60-8419-5792e6e5cf85" providerId="AD" clId="Web-{AB0DA67F-DBE3-433C-AC9B-602A7B601B8A}" dt="2021-03-28T14:58:44.153" v="2"/>
          <pc:sldLayoutMkLst>
            <pc:docMk/>
            <pc:sldMasterMk cId="1635276088" sldId="2147483684"/>
            <pc:sldLayoutMk cId="4087091617" sldId="2147483695"/>
          </pc:sldLayoutMkLst>
        </pc:sldLayoutChg>
      </pc:sldMasterChg>
      <pc:sldMasterChg chg="add del addSldLayout delSldLayout modSldLayout">
        <pc:chgData name="Saray Crego perez (1916155)" userId="S::1916155@student.uwtsd.ac.uk::b26df884-a479-4c60-8419-5792e6e5cf85" providerId="AD" clId="Web-{AB0DA67F-DBE3-433C-AC9B-602A7B601B8A}" dt="2021-03-28T14:59:11.952" v="3"/>
        <pc:sldMasterMkLst>
          <pc:docMk/>
          <pc:sldMasterMk cId="2197275843" sldId="2147483696"/>
        </pc:sldMasterMkLst>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1144296616" sldId="2147483697"/>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2226756333" sldId="2147483698"/>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2158072558" sldId="2147483699"/>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1603657230" sldId="2147483700"/>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3526166914" sldId="2147483701"/>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408372374" sldId="2147483702"/>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4062488831" sldId="2147483703"/>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2619942571" sldId="2147483704"/>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3289028113" sldId="2147483705"/>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562559252" sldId="2147483706"/>
          </pc:sldLayoutMkLst>
        </pc:sldLayoutChg>
        <pc:sldLayoutChg chg="add del mod replId">
          <pc:chgData name="Saray Crego perez (1916155)" userId="S::1916155@student.uwtsd.ac.uk::b26df884-a479-4c60-8419-5792e6e5cf85" providerId="AD" clId="Web-{AB0DA67F-DBE3-433C-AC9B-602A7B601B8A}" dt="2021-03-28T14:59:11.952" v="3"/>
          <pc:sldLayoutMkLst>
            <pc:docMk/>
            <pc:sldMasterMk cId="2197275843" sldId="2147483696"/>
            <pc:sldLayoutMk cId="3514909972" sldId="2147483707"/>
          </pc:sldLayoutMkLst>
        </pc:sldLayoutChg>
      </pc:sldMasterChg>
      <pc:sldMasterChg chg="add del addSldLayout delSldLayout modSldLayout">
        <pc:chgData name="Saray Crego perez (1916155)" userId="S::1916155@student.uwtsd.ac.uk::b26df884-a479-4c60-8419-5792e6e5cf85" providerId="AD" clId="Web-{AB0DA67F-DBE3-433C-AC9B-602A7B601B8A}" dt="2021-03-28T14:59:23.684" v="4"/>
        <pc:sldMasterMkLst>
          <pc:docMk/>
          <pc:sldMasterMk cId="3579326997" sldId="2147483708"/>
        </pc:sldMasterMkLst>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3729208082" sldId="2147483709"/>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1286523861" sldId="2147483710"/>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2097820593" sldId="2147483711"/>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3763790361" sldId="2147483712"/>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2760929089" sldId="2147483713"/>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2155892644" sldId="2147483714"/>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153387089" sldId="2147483715"/>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4066241808" sldId="2147483716"/>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2040421253" sldId="2147483717"/>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1629827407" sldId="2147483718"/>
          </pc:sldLayoutMkLst>
        </pc:sldLayoutChg>
        <pc:sldLayoutChg chg="add del mod replId">
          <pc:chgData name="Saray Crego perez (1916155)" userId="S::1916155@student.uwtsd.ac.uk::b26df884-a479-4c60-8419-5792e6e5cf85" providerId="AD" clId="Web-{AB0DA67F-DBE3-433C-AC9B-602A7B601B8A}" dt="2021-03-28T14:59:23.684" v="4"/>
          <pc:sldLayoutMkLst>
            <pc:docMk/>
            <pc:sldMasterMk cId="3579326997" sldId="2147483708"/>
            <pc:sldLayoutMk cId="4131462101" sldId="2147483719"/>
          </pc:sldLayoutMkLst>
        </pc:sldLayoutChg>
      </pc:sldMasterChg>
      <pc:sldMasterChg chg="add addSldLayout modSldLayout">
        <pc:chgData name="Saray Crego perez (1916155)" userId="S::1916155@student.uwtsd.ac.uk::b26df884-a479-4c60-8419-5792e6e5cf85" providerId="AD" clId="Web-{AB0DA67F-DBE3-433C-AC9B-602A7B601B8A}" dt="2021-03-28T14:59:23.684" v="4"/>
        <pc:sldMasterMkLst>
          <pc:docMk/>
          <pc:sldMasterMk cId="1734561564" sldId="2147483720"/>
        </pc:sldMasterMkLst>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3590442294" sldId="2147483721"/>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1207026713" sldId="2147483722"/>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3740314472" sldId="2147483723"/>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3595970997" sldId="2147483724"/>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154913917" sldId="2147483725"/>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2359899293" sldId="2147483726"/>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3168327129" sldId="2147483727"/>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948328211" sldId="2147483728"/>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2949112160" sldId="2147483729"/>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3071666501" sldId="2147483730"/>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4130588872" sldId="2147483731"/>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1603766309" sldId="2147483732"/>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554379347" sldId="2147483733"/>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4068404181" sldId="2147483734"/>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3578166176" sldId="2147483735"/>
          </pc:sldLayoutMkLst>
        </pc:sldLayoutChg>
        <pc:sldLayoutChg chg="add mod replId">
          <pc:chgData name="Saray Crego perez (1916155)" userId="S::1916155@student.uwtsd.ac.uk::b26df884-a479-4c60-8419-5792e6e5cf85" providerId="AD" clId="Web-{AB0DA67F-DBE3-433C-AC9B-602A7B601B8A}" dt="2021-03-28T14:59:23.684" v="4"/>
          <pc:sldLayoutMkLst>
            <pc:docMk/>
            <pc:sldMasterMk cId="1734561564" sldId="2147483720"/>
            <pc:sldLayoutMk cId="464405479" sldId="2147483736"/>
          </pc:sldLayoutMkLst>
        </pc:sldLayoutChg>
      </pc:sldMasterChg>
    </pc:docChg>
  </pc:docChgLst>
  <pc:docChgLst>
    <pc:chgData name="Rafaela-andreea Veletean (1916795)" userId="S::1916795@student.uwtsd.ac.uk::357955ab-323c-4251-bb2b-bce05000fa6e" providerId="AD" clId="Web-{4A413884-047B-4B03-A7A6-F9F2B545A529}"/>
    <pc:docChg chg="modSld addMainMaster delMainMaster modMainMaster">
      <pc:chgData name="Rafaela-andreea Veletean (1916795)" userId="S::1916795@student.uwtsd.ac.uk::357955ab-323c-4251-bb2b-bce05000fa6e" providerId="AD" clId="Web-{4A413884-047B-4B03-A7A6-F9F2B545A529}" dt="2021-03-27T18:56:48.389" v="180" actId="20577"/>
      <pc:docMkLst>
        <pc:docMk/>
      </pc:docMkLst>
      <pc:sldChg chg="addSp delSp modSp mod modClrScheme delDesignElem chgLayout">
        <pc:chgData name="Rafaela-andreea Veletean (1916795)" userId="S::1916795@student.uwtsd.ac.uk::357955ab-323c-4251-bb2b-bce05000fa6e" providerId="AD" clId="Web-{4A413884-047B-4B03-A7A6-F9F2B545A529}" dt="2021-03-27T18:39:03.802" v="28"/>
        <pc:sldMkLst>
          <pc:docMk/>
          <pc:sldMk cId="3240055656" sldId="256"/>
        </pc:sldMkLst>
        <pc:spChg chg="mod ord">
          <ac:chgData name="Rafaela-andreea Veletean (1916795)" userId="S::1916795@student.uwtsd.ac.uk::357955ab-323c-4251-bb2b-bce05000fa6e" providerId="AD" clId="Web-{4A413884-047B-4B03-A7A6-F9F2B545A529}" dt="2021-03-27T18:39:03.802" v="28"/>
          <ac:spMkLst>
            <pc:docMk/>
            <pc:sldMk cId="3240055656" sldId="256"/>
            <ac:spMk id="2" creationId="{915A3786-9400-E340-A3B9-6463352B1A2D}"/>
          </ac:spMkLst>
        </pc:spChg>
        <pc:spChg chg="mod ord">
          <ac:chgData name="Rafaela-andreea Veletean (1916795)" userId="S::1916795@student.uwtsd.ac.uk::357955ab-323c-4251-bb2b-bce05000fa6e" providerId="AD" clId="Web-{4A413884-047B-4B03-A7A6-F9F2B545A529}" dt="2021-03-27T18:39:03.802" v="28"/>
          <ac:spMkLst>
            <pc:docMk/>
            <pc:sldMk cId="3240055656" sldId="256"/>
            <ac:spMk id="3" creationId="{4551F68B-9529-2048-94D6-400FC1A43A91}"/>
          </ac:spMkLst>
        </pc:spChg>
        <pc:spChg chg="add del">
          <ac:chgData name="Rafaela-andreea Veletean (1916795)" userId="S::1916795@student.uwtsd.ac.uk::357955ab-323c-4251-bb2b-bce05000fa6e" providerId="AD" clId="Web-{4A413884-047B-4B03-A7A6-F9F2B545A529}" dt="2021-03-27T18:39:03.802" v="28"/>
          <ac:spMkLst>
            <pc:docMk/>
            <pc:sldMk cId="3240055656" sldId="256"/>
            <ac:spMk id="13" creationId="{A0D70C8A-A50E-4B41-86A2-E2F85581247D}"/>
          </ac:spMkLst>
        </pc:spChg>
        <pc:spChg chg="add del">
          <ac:chgData name="Rafaela-andreea Veletean (1916795)" userId="S::1916795@student.uwtsd.ac.uk::357955ab-323c-4251-bb2b-bce05000fa6e" providerId="AD" clId="Web-{4A413884-047B-4B03-A7A6-F9F2B545A529}" dt="2021-03-27T18:39:03.802" v="28"/>
          <ac:spMkLst>
            <pc:docMk/>
            <pc:sldMk cId="3240055656" sldId="256"/>
            <ac:spMk id="15" creationId="{3E25BDA2-3F4D-4B38-90E7-989465ECDDCF}"/>
          </ac:spMkLst>
        </pc:spChg>
        <pc:spChg chg="add del">
          <ac:chgData name="Rafaela-andreea Veletean (1916795)" userId="S::1916795@student.uwtsd.ac.uk::357955ab-323c-4251-bb2b-bce05000fa6e" providerId="AD" clId="Web-{4A413884-047B-4B03-A7A6-F9F2B545A529}" dt="2021-03-27T18:39:03.802" v="28"/>
          <ac:spMkLst>
            <pc:docMk/>
            <pc:sldMk cId="3240055656" sldId="256"/>
            <ac:spMk id="17" creationId="{F65EEA05-AD42-442F-B6C6-CB9FC289426E}"/>
          </ac:spMkLst>
        </pc:spChg>
        <pc:spChg chg="add del">
          <ac:chgData name="Rafaela-andreea Veletean (1916795)" userId="S::1916795@student.uwtsd.ac.uk::357955ab-323c-4251-bb2b-bce05000fa6e" providerId="AD" clId="Web-{4A413884-047B-4B03-A7A6-F9F2B545A529}" dt="2021-03-27T18:39:03.802" v="28"/>
          <ac:spMkLst>
            <pc:docMk/>
            <pc:sldMk cId="3240055656" sldId="256"/>
            <ac:spMk id="19" creationId="{BC96869A-A70D-42F7-876F-605CB1718F20}"/>
          </ac:spMkLst>
        </pc:spChg>
        <pc:spChg chg="add del">
          <ac:chgData name="Rafaela-andreea Veletean (1916795)" userId="S::1916795@student.uwtsd.ac.uk::357955ab-323c-4251-bb2b-bce05000fa6e" providerId="AD" clId="Web-{4A413884-047B-4B03-A7A6-F9F2B545A529}" dt="2021-03-27T18:39:03.802" v="28"/>
          <ac:spMkLst>
            <pc:docMk/>
            <pc:sldMk cId="3240055656" sldId="256"/>
            <ac:spMk id="20" creationId="{6CD407CC-EF5C-486F-9A14-7F681F986D17}"/>
          </ac:spMkLst>
        </pc:spChg>
        <pc:cxnChg chg="add del">
          <ac:chgData name="Rafaela-andreea Veletean (1916795)" userId="S::1916795@student.uwtsd.ac.uk::357955ab-323c-4251-bb2b-bce05000fa6e" providerId="AD" clId="Web-{4A413884-047B-4B03-A7A6-F9F2B545A529}" dt="2021-03-27T18:39:03.802" v="28"/>
          <ac:cxnSpMkLst>
            <pc:docMk/>
            <pc:sldMk cId="3240055656" sldId="256"/>
            <ac:cxnSpMk id="21" creationId="{0DD76B5F-5BAA-48C6-9065-9AEF15D30B4E}"/>
          </ac:cxnSpMkLst>
        </pc:cxnChg>
      </pc:sldChg>
      <pc:sldChg chg="addSp delSp modSp mod setBg modClrScheme delDesignElem chgLayout">
        <pc:chgData name="Rafaela-andreea Veletean (1916795)" userId="S::1916795@student.uwtsd.ac.uk::357955ab-323c-4251-bb2b-bce05000fa6e" providerId="AD" clId="Web-{4A413884-047B-4B03-A7A6-F9F2B545A529}" dt="2021-03-27T18:39:03.802" v="28"/>
        <pc:sldMkLst>
          <pc:docMk/>
          <pc:sldMk cId="3533881261" sldId="257"/>
        </pc:sldMkLst>
        <pc:spChg chg="add del mod ord">
          <ac:chgData name="Rafaela-andreea Veletean (1916795)" userId="S::1916795@student.uwtsd.ac.uk::357955ab-323c-4251-bb2b-bce05000fa6e" providerId="AD" clId="Web-{4A413884-047B-4B03-A7A6-F9F2B545A529}" dt="2021-03-27T18:39:03.802" v="28"/>
          <ac:spMkLst>
            <pc:docMk/>
            <pc:sldMk cId="3533881261" sldId="257"/>
            <ac:spMk id="3" creationId="{EB113270-224A-264E-A990-18863EA64CEE}"/>
          </ac:spMkLst>
        </pc:spChg>
        <pc:spChg chg="add del">
          <ac:chgData name="Rafaela-andreea Veletean (1916795)" userId="S::1916795@student.uwtsd.ac.uk::357955ab-323c-4251-bb2b-bce05000fa6e" providerId="AD" clId="Web-{4A413884-047B-4B03-A7A6-F9F2B545A529}" dt="2021-03-27T18:38:53.051" v="24"/>
          <ac:spMkLst>
            <pc:docMk/>
            <pc:sldMk cId="3533881261" sldId="257"/>
            <ac:spMk id="5" creationId="{3E25BDA2-3F4D-4B38-90E7-989465ECDDCF}"/>
          </ac:spMkLst>
        </pc:spChg>
        <pc:spChg chg="add del">
          <ac:chgData name="Rafaela-andreea Veletean (1916795)" userId="S::1916795@student.uwtsd.ac.uk::357955ab-323c-4251-bb2b-bce05000fa6e" providerId="AD" clId="Web-{4A413884-047B-4B03-A7A6-F9F2B545A529}" dt="2021-03-27T18:38:53.051" v="24"/>
          <ac:spMkLst>
            <pc:docMk/>
            <pc:sldMk cId="3533881261" sldId="257"/>
            <ac:spMk id="6" creationId="{F65EEA05-AD42-442F-B6C6-CB9FC289426E}"/>
          </ac:spMkLst>
        </pc:spChg>
        <pc:spChg chg="add del">
          <ac:chgData name="Rafaela-andreea Veletean (1916795)" userId="S::1916795@student.uwtsd.ac.uk::357955ab-323c-4251-bb2b-bce05000fa6e" providerId="AD" clId="Web-{4A413884-047B-4B03-A7A6-F9F2B545A529}" dt="2021-03-27T18:38:53.051" v="24"/>
          <ac:spMkLst>
            <pc:docMk/>
            <pc:sldMk cId="3533881261" sldId="257"/>
            <ac:spMk id="7" creationId="{BC96869A-A70D-42F7-876F-605CB1718F20}"/>
          </ac:spMkLst>
        </pc:spChg>
        <pc:spChg chg="add del">
          <ac:chgData name="Rafaela-andreea Veletean (1916795)" userId="S::1916795@student.uwtsd.ac.uk::357955ab-323c-4251-bb2b-bce05000fa6e" providerId="AD" clId="Web-{4A413884-047B-4B03-A7A6-F9F2B545A529}" dt="2021-03-27T18:38:53.051" v="24"/>
          <ac:spMkLst>
            <pc:docMk/>
            <pc:sldMk cId="3533881261" sldId="257"/>
            <ac:spMk id="9" creationId="{6CD407CC-EF5C-486F-9A14-7F681F986D17}"/>
          </ac:spMkLst>
        </pc:spChg>
        <pc:spChg chg="add del">
          <ac:chgData name="Rafaela-andreea Veletean (1916795)" userId="S::1916795@student.uwtsd.ac.uk::357955ab-323c-4251-bb2b-bce05000fa6e" providerId="AD" clId="Web-{4A413884-047B-4B03-A7A6-F9F2B545A529}" dt="2021-03-27T18:39:03.802" v="28"/>
          <ac:spMkLst>
            <pc:docMk/>
            <pc:sldMk cId="3533881261" sldId="257"/>
            <ac:spMk id="21" creationId="{A009E310-C7C2-4F23-B466-4417C8ED3B99}"/>
          </ac:spMkLst>
        </pc:spChg>
        <pc:spChg chg="add del">
          <ac:chgData name="Rafaela-andreea Veletean (1916795)" userId="S::1916795@student.uwtsd.ac.uk::357955ab-323c-4251-bb2b-bce05000fa6e" providerId="AD" clId="Web-{4A413884-047B-4B03-A7A6-F9F2B545A529}" dt="2021-03-27T18:39:03.802" v="28"/>
          <ac:spMkLst>
            <pc:docMk/>
            <pc:sldMk cId="3533881261" sldId="257"/>
            <ac:spMk id="23" creationId="{51A4F4A1-146B-4D29-852A-F60996679785}"/>
          </ac:spMkLst>
        </pc:spChg>
        <pc:spChg chg="add del">
          <ac:chgData name="Rafaela-andreea Veletean (1916795)" userId="S::1916795@student.uwtsd.ac.uk::357955ab-323c-4251-bb2b-bce05000fa6e" providerId="AD" clId="Web-{4A413884-047B-4B03-A7A6-F9F2B545A529}" dt="2021-03-27T18:39:03.802" v="28"/>
          <ac:spMkLst>
            <pc:docMk/>
            <pc:sldMk cId="3533881261" sldId="257"/>
            <ac:spMk id="25" creationId="{A4C31FF5-F97E-4082-BFC5-A880DB9F3F00}"/>
          </ac:spMkLst>
        </pc:spChg>
        <pc:spChg chg="add del">
          <ac:chgData name="Rafaela-andreea Veletean (1916795)" userId="S::1916795@student.uwtsd.ac.uk::357955ab-323c-4251-bb2b-bce05000fa6e" providerId="AD" clId="Web-{4A413884-047B-4B03-A7A6-F9F2B545A529}" dt="2021-03-27T18:39:03.802" v="28"/>
          <ac:spMkLst>
            <pc:docMk/>
            <pc:sldMk cId="3533881261" sldId="257"/>
            <ac:spMk id="27" creationId="{6015B4CE-42DE-4E9B-B800-B5B8142E6FCB}"/>
          </ac:spMkLst>
        </pc:spChg>
        <pc:graphicFrameChg chg="add del">
          <ac:chgData name="Rafaela-andreea Veletean (1916795)" userId="S::1916795@student.uwtsd.ac.uk::357955ab-323c-4251-bb2b-bce05000fa6e" providerId="AD" clId="Web-{4A413884-047B-4B03-A7A6-F9F2B545A529}" dt="2021-03-27T18:38:40.956" v="17"/>
          <ac:graphicFrameMkLst>
            <pc:docMk/>
            <pc:sldMk cId="3533881261" sldId="257"/>
            <ac:graphicFrameMk id="13" creationId="{5F25487F-40B3-4989-A71E-72BE7494A5B3}"/>
          </ac:graphicFrameMkLst>
        </pc:graphicFrameChg>
        <pc:cxnChg chg="add del">
          <ac:chgData name="Rafaela-andreea Veletean (1916795)" userId="S::1916795@student.uwtsd.ac.uk::357955ab-323c-4251-bb2b-bce05000fa6e" providerId="AD" clId="Web-{4A413884-047B-4B03-A7A6-F9F2B545A529}" dt="2021-03-27T18:38:53.051" v="24"/>
          <ac:cxnSpMkLst>
            <pc:docMk/>
            <pc:sldMk cId="3533881261" sldId="257"/>
            <ac:cxnSpMk id="11" creationId="{0DD76B5F-5BAA-48C6-9065-9AEF15D30B4E}"/>
          </ac:cxnSpMkLst>
        </pc:cxnChg>
      </pc:sldChg>
      <pc:sldChg chg="modSp mod modClrScheme chgLayout">
        <pc:chgData name="Rafaela-andreea Veletean (1916795)" userId="S::1916795@student.uwtsd.ac.uk::357955ab-323c-4251-bb2b-bce05000fa6e" providerId="AD" clId="Web-{4A413884-047B-4B03-A7A6-F9F2B545A529}" dt="2021-03-27T18:39:03.802" v="28"/>
        <pc:sldMkLst>
          <pc:docMk/>
          <pc:sldMk cId="3773370500" sldId="258"/>
        </pc:sldMkLst>
        <pc:spChg chg="mod ord">
          <ac:chgData name="Rafaela-andreea Veletean (1916795)" userId="S::1916795@student.uwtsd.ac.uk::357955ab-323c-4251-bb2b-bce05000fa6e" providerId="AD" clId="Web-{4A413884-047B-4B03-A7A6-F9F2B545A529}" dt="2021-03-27T18:39:03.802" v="28"/>
          <ac:spMkLst>
            <pc:docMk/>
            <pc:sldMk cId="3773370500" sldId="258"/>
            <ac:spMk id="3" creationId="{BBC50B21-C989-A945-9735-241496EA58D0}"/>
          </ac:spMkLst>
        </pc:spChg>
      </pc:sldChg>
      <pc:sldChg chg="addSp delSp modSp mod setBg modClrScheme setClrOvrMap chgLayout">
        <pc:chgData name="Rafaela-andreea Veletean (1916795)" userId="S::1916795@student.uwtsd.ac.uk::357955ab-323c-4251-bb2b-bce05000fa6e" providerId="AD" clId="Web-{4A413884-047B-4B03-A7A6-F9F2B545A529}" dt="2021-03-27T18:56:48.389" v="180" actId="20577"/>
        <pc:sldMkLst>
          <pc:docMk/>
          <pc:sldMk cId="3088970041" sldId="259"/>
        </pc:sldMkLst>
        <pc:spChg chg="add mod">
          <ac:chgData name="Rafaela-andreea Veletean (1916795)" userId="S::1916795@student.uwtsd.ac.uk::357955ab-323c-4251-bb2b-bce05000fa6e" providerId="AD" clId="Web-{4A413884-047B-4B03-A7A6-F9F2B545A529}" dt="2021-03-27T18:52:00.480" v="124" actId="1076"/>
          <ac:spMkLst>
            <pc:docMk/>
            <pc:sldMk cId="3088970041" sldId="259"/>
            <ac:spMk id="2" creationId="{C56F862D-7AA8-4FB9-826F-0D67378DB724}"/>
          </ac:spMkLst>
        </pc:spChg>
        <pc:spChg chg="mod ord">
          <ac:chgData name="Rafaela-andreea Veletean (1916795)" userId="S::1916795@student.uwtsd.ac.uk::357955ab-323c-4251-bb2b-bce05000fa6e" providerId="AD" clId="Web-{4A413884-047B-4B03-A7A6-F9F2B545A529}" dt="2021-03-27T18:56:01.136" v="153" actId="20577"/>
          <ac:spMkLst>
            <pc:docMk/>
            <pc:sldMk cId="3088970041" sldId="259"/>
            <ac:spMk id="3" creationId="{8345384C-C33F-574B-9A6A-FE865B272D26}"/>
          </ac:spMkLst>
        </pc:spChg>
        <pc:spChg chg="add mod">
          <ac:chgData name="Rafaela-andreea Veletean (1916795)" userId="S::1916795@student.uwtsd.ac.uk::357955ab-323c-4251-bb2b-bce05000fa6e" providerId="AD" clId="Web-{4A413884-047B-4B03-A7A6-F9F2B545A529}" dt="2021-03-27T18:55:53.151" v="152" actId="14100"/>
          <ac:spMkLst>
            <pc:docMk/>
            <pc:sldMk cId="3088970041" sldId="259"/>
            <ac:spMk id="4" creationId="{A72732D3-223D-4D0B-AB41-DDA2E4FBF435}"/>
          </ac:spMkLst>
        </pc:spChg>
        <pc:spChg chg="add mod">
          <ac:chgData name="Rafaela-andreea Veletean (1916795)" userId="S::1916795@student.uwtsd.ac.uk::357955ab-323c-4251-bb2b-bce05000fa6e" providerId="AD" clId="Web-{4A413884-047B-4B03-A7A6-F9F2B545A529}" dt="2021-03-27T18:56:48.389" v="180" actId="20577"/>
          <ac:spMkLst>
            <pc:docMk/>
            <pc:sldMk cId="3088970041" sldId="259"/>
            <ac:spMk id="6" creationId="{C2A3EBE5-500B-4EA9-85AE-AAD5331A7EB5}"/>
          </ac:spMkLst>
        </pc:spChg>
        <pc:spChg chg="add del">
          <ac:chgData name="Rafaela-andreea Veletean (1916795)" userId="S::1916795@student.uwtsd.ac.uk::357955ab-323c-4251-bb2b-bce05000fa6e" providerId="AD" clId="Web-{4A413884-047B-4B03-A7A6-F9F2B545A529}" dt="2021-03-27T18:38:56.645" v="26"/>
          <ac:spMkLst>
            <pc:docMk/>
            <pc:sldMk cId="3088970041" sldId="259"/>
            <ac:spMk id="8" creationId="{70120F84-A866-4D9F-8B1C-9120A013D654}"/>
          </ac:spMkLst>
        </pc:spChg>
        <pc:spChg chg="add del">
          <ac:chgData name="Rafaela-andreea Veletean (1916795)" userId="S::1916795@student.uwtsd.ac.uk::357955ab-323c-4251-bb2b-bce05000fa6e" providerId="AD" clId="Web-{4A413884-047B-4B03-A7A6-F9F2B545A529}" dt="2021-03-27T18:40:06.462" v="34"/>
          <ac:spMkLst>
            <pc:docMk/>
            <pc:sldMk cId="3088970041" sldId="259"/>
            <ac:spMk id="9" creationId="{E192707B-B929-41A7-9B41-E959A1C689E4}"/>
          </ac:spMkLst>
        </pc:spChg>
        <pc:spChg chg="add del">
          <ac:chgData name="Rafaela-andreea Veletean (1916795)" userId="S::1916795@student.uwtsd.ac.uk::357955ab-323c-4251-bb2b-bce05000fa6e" providerId="AD" clId="Web-{4A413884-047B-4B03-A7A6-F9F2B545A529}" dt="2021-03-27T18:38:56.645" v="26"/>
          <ac:spMkLst>
            <pc:docMk/>
            <pc:sldMk cId="3088970041" sldId="259"/>
            <ac:spMk id="10" creationId="{252FEFEF-6AC0-46B6-AC09-11FC56196FA4}"/>
          </ac:spMkLst>
        </pc:spChg>
        <pc:spChg chg="add del">
          <ac:chgData name="Rafaela-andreea Veletean (1916795)" userId="S::1916795@student.uwtsd.ac.uk::357955ab-323c-4251-bb2b-bce05000fa6e" providerId="AD" clId="Web-{4A413884-047B-4B03-A7A6-F9F2B545A529}" dt="2021-03-27T18:40:06.462" v="34"/>
          <ac:spMkLst>
            <pc:docMk/>
            <pc:sldMk cId="3088970041" sldId="259"/>
            <ac:spMk id="11" creationId="{8FB4235C-4505-46C7-AD8F-8769A1972FC1}"/>
          </ac:spMkLst>
        </pc:spChg>
        <pc:spChg chg="add">
          <ac:chgData name="Rafaela-andreea Veletean (1916795)" userId="S::1916795@student.uwtsd.ac.uk::357955ab-323c-4251-bb2b-bce05000fa6e" providerId="AD" clId="Web-{4A413884-047B-4B03-A7A6-F9F2B545A529}" dt="2021-03-27T18:40:06.462" v="34"/>
          <ac:spMkLst>
            <pc:docMk/>
            <pc:sldMk cId="3088970041" sldId="259"/>
            <ac:spMk id="13" creationId="{E192707B-B929-41A7-9B41-E959A1C689E4}"/>
          </ac:spMkLst>
        </pc:spChg>
        <pc:spChg chg="add">
          <ac:chgData name="Rafaela-andreea Veletean (1916795)" userId="S::1916795@student.uwtsd.ac.uk::357955ab-323c-4251-bb2b-bce05000fa6e" providerId="AD" clId="Web-{4A413884-047B-4B03-A7A6-F9F2B545A529}" dt="2021-03-27T18:40:06.462" v="34"/>
          <ac:spMkLst>
            <pc:docMk/>
            <pc:sldMk cId="3088970041" sldId="259"/>
            <ac:spMk id="14" creationId="{8FB4235C-4505-46C7-AD8F-8769A1972FC1}"/>
          </ac:spMkLst>
        </pc:spChg>
        <pc:spChg chg="add del">
          <ac:chgData name="Rafaela-andreea Veletean (1916795)" userId="S::1916795@student.uwtsd.ac.uk::357955ab-323c-4251-bb2b-bce05000fa6e" providerId="AD" clId="Web-{4A413884-047B-4B03-A7A6-F9F2B545A529}" dt="2021-03-27T18:40:06.462" v="33"/>
          <ac:spMkLst>
            <pc:docMk/>
            <pc:sldMk cId="3088970041" sldId="259"/>
            <ac:spMk id="16" creationId="{CB1F2238-EA69-4D67-8CD6-BAE676F96F39}"/>
          </ac:spMkLst>
        </pc:spChg>
        <pc:spChg chg="add del">
          <ac:chgData name="Rafaela-andreea Veletean (1916795)" userId="S::1916795@student.uwtsd.ac.uk::357955ab-323c-4251-bb2b-bce05000fa6e" providerId="AD" clId="Web-{4A413884-047B-4B03-A7A6-F9F2B545A529}" dt="2021-03-27T18:40:06.462" v="33"/>
          <ac:spMkLst>
            <pc:docMk/>
            <pc:sldMk cId="3088970041" sldId="259"/>
            <ac:spMk id="18" creationId="{44ACE5D0-1439-4B33-9A21-D86EF78AFC50}"/>
          </ac:spMkLst>
        </pc:spChg>
        <pc:picChg chg="add mod">
          <ac:chgData name="Rafaela-andreea Veletean (1916795)" userId="S::1916795@student.uwtsd.ac.uk::357955ab-323c-4251-bb2b-bce05000fa6e" providerId="AD" clId="Web-{4A413884-047B-4B03-A7A6-F9F2B545A529}" dt="2021-03-27T18:51:44.822" v="123" actId="1076"/>
          <ac:picMkLst>
            <pc:docMk/>
            <pc:sldMk cId="3088970041" sldId="259"/>
            <ac:picMk id="5" creationId="{0AE3F6C7-AF2F-4D4D-A0E0-7A3ED71470D7}"/>
          </ac:picMkLst>
        </pc:picChg>
      </pc:sldChg>
      <pc:sldChg chg="modSp mod modClrScheme chgLayout">
        <pc:chgData name="Rafaela-andreea Veletean (1916795)" userId="S::1916795@student.uwtsd.ac.uk::357955ab-323c-4251-bb2b-bce05000fa6e" providerId="AD" clId="Web-{4A413884-047B-4B03-A7A6-F9F2B545A529}" dt="2021-03-27T18:39:03.802" v="28"/>
        <pc:sldMkLst>
          <pc:docMk/>
          <pc:sldMk cId="908589599" sldId="260"/>
        </pc:sldMkLst>
        <pc:spChg chg="mod ord">
          <ac:chgData name="Rafaela-andreea Veletean (1916795)" userId="S::1916795@student.uwtsd.ac.uk::357955ab-323c-4251-bb2b-bce05000fa6e" providerId="AD" clId="Web-{4A413884-047B-4B03-A7A6-F9F2B545A529}" dt="2021-03-27T18:39:03.802" v="28"/>
          <ac:spMkLst>
            <pc:docMk/>
            <pc:sldMk cId="908589599" sldId="260"/>
            <ac:spMk id="3" creationId="{AB8FDDD1-0BB4-3142-BEC5-BE1B379879EF}"/>
          </ac:spMkLst>
        </pc:spChg>
      </pc:sldChg>
      <pc:sldChg chg="modSp mod modClrScheme chgLayout">
        <pc:chgData name="Rafaela-andreea Veletean (1916795)" userId="S::1916795@student.uwtsd.ac.uk::357955ab-323c-4251-bb2b-bce05000fa6e" providerId="AD" clId="Web-{4A413884-047B-4B03-A7A6-F9F2B545A529}" dt="2021-03-27T18:39:03.802" v="28"/>
        <pc:sldMkLst>
          <pc:docMk/>
          <pc:sldMk cId="722088821" sldId="261"/>
        </pc:sldMkLst>
        <pc:spChg chg="mod ord">
          <ac:chgData name="Rafaela-andreea Veletean (1916795)" userId="S::1916795@student.uwtsd.ac.uk::357955ab-323c-4251-bb2b-bce05000fa6e" providerId="AD" clId="Web-{4A413884-047B-4B03-A7A6-F9F2B545A529}" dt="2021-03-27T18:39:03.802" v="28"/>
          <ac:spMkLst>
            <pc:docMk/>
            <pc:sldMk cId="722088821" sldId="261"/>
            <ac:spMk id="3" creationId="{C37EFFAD-EA0A-6141-BFD0-701C7C3954F3}"/>
          </ac:spMkLst>
        </pc:spChg>
      </pc:sldChg>
      <pc:sldChg chg="addSp delSp modSp mod modClrScheme delDesignElem chgLayout">
        <pc:chgData name="Rafaela-andreea Veletean (1916795)" userId="S::1916795@student.uwtsd.ac.uk::357955ab-323c-4251-bb2b-bce05000fa6e" providerId="AD" clId="Web-{4A413884-047B-4B03-A7A6-F9F2B545A529}" dt="2021-03-27T18:39:03.802" v="28"/>
        <pc:sldMkLst>
          <pc:docMk/>
          <pc:sldMk cId="2207663335" sldId="262"/>
        </pc:sldMkLst>
        <pc:spChg chg="mod ord">
          <ac:chgData name="Rafaela-andreea Veletean (1916795)" userId="S::1916795@student.uwtsd.ac.uk::357955ab-323c-4251-bb2b-bce05000fa6e" providerId="AD" clId="Web-{4A413884-047B-4B03-A7A6-F9F2B545A529}" dt="2021-03-27T18:39:03.802" v="28"/>
          <ac:spMkLst>
            <pc:docMk/>
            <pc:sldMk cId="2207663335" sldId="262"/>
            <ac:spMk id="3" creationId="{6CFD4C4D-7A2B-4305-82DF-F731155C2E44}"/>
          </ac:spMkLst>
        </pc:spChg>
        <pc:spChg chg="add del">
          <ac:chgData name="Rafaela-andreea Veletean (1916795)" userId="S::1916795@student.uwtsd.ac.uk::357955ab-323c-4251-bb2b-bce05000fa6e" providerId="AD" clId="Web-{4A413884-047B-4B03-A7A6-F9F2B545A529}" dt="2021-03-27T18:39:03.802" v="28"/>
          <ac:spMkLst>
            <pc:docMk/>
            <pc:sldMk cId="2207663335" sldId="262"/>
            <ac:spMk id="21" creationId="{A009E310-C7C2-4F23-B466-4417C8ED3B99}"/>
          </ac:spMkLst>
        </pc:spChg>
        <pc:spChg chg="add del">
          <ac:chgData name="Rafaela-andreea Veletean (1916795)" userId="S::1916795@student.uwtsd.ac.uk::357955ab-323c-4251-bb2b-bce05000fa6e" providerId="AD" clId="Web-{4A413884-047B-4B03-A7A6-F9F2B545A529}" dt="2021-03-27T18:39:03.802" v="28"/>
          <ac:spMkLst>
            <pc:docMk/>
            <pc:sldMk cId="2207663335" sldId="262"/>
            <ac:spMk id="23" creationId="{51A4F4A1-146B-4D29-852A-F60996679785}"/>
          </ac:spMkLst>
        </pc:spChg>
        <pc:spChg chg="add del">
          <ac:chgData name="Rafaela-andreea Veletean (1916795)" userId="S::1916795@student.uwtsd.ac.uk::357955ab-323c-4251-bb2b-bce05000fa6e" providerId="AD" clId="Web-{4A413884-047B-4B03-A7A6-F9F2B545A529}" dt="2021-03-27T18:39:03.802" v="28"/>
          <ac:spMkLst>
            <pc:docMk/>
            <pc:sldMk cId="2207663335" sldId="262"/>
            <ac:spMk id="25" creationId="{A4C31FF5-F97E-4082-BFC5-A880DB9F3F00}"/>
          </ac:spMkLst>
        </pc:spChg>
        <pc:spChg chg="add del">
          <ac:chgData name="Rafaela-andreea Veletean (1916795)" userId="S::1916795@student.uwtsd.ac.uk::357955ab-323c-4251-bb2b-bce05000fa6e" providerId="AD" clId="Web-{4A413884-047B-4B03-A7A6-F9F2B545A529}" dt="2021-03-27T18:39:03.802" v="28"/>
          <ac:spMkLst>
            <pc:docMk/>
            <pc:sldMk cId="2207663335" sldId="262"/>
            <ac:spMk id="27" creationId="{6015B4CE-42DE-4E9B-B800-B5B8142E6FCB}"/>
          </ac:spMkLst>
        </pc:spChg>
      </pc:sldChg>
      <pc:sldChg chg="addSp delSp modSp mod modClrScheme delDesignElem chgLayout">
        <pc:chgData name="Rafaela-andreea Veletean (1916795)" userId="S::1916795@student.uwtsd.ac.uk::357955ab-323c-4251-bb2b-bce05000fa6e" providerId="AD" clId="Web-{4A413884-047B-4B03-A7A6-F9F2B545A529}" dt="2021-03-27T18:39:03.802" v="28"/>
        <pc:sldMkLst>
          <pc:docMk/>
          <pc:sldMk cId="1743139472" sldId="263"/>
        </pc:sldMkLst>
        <pc:spChg chg="mod ord">
          <ac:chgData name="Rafaela-andreea Veletean (1916795)" userId="S::1916795@student.uwtsd.ac.uk::357955ab-323c-4251-bb2b-bce05000fa6e" providerId="AD" clId="Web-{4A413884-047B-4B03-A7A6-F9F2B545A529}" dt="2021-03-27T18:39:03.802" v="28"/>
          <ac:spMkLst>
            <pc:docMk/>
            <pc:sldMk cId="1743139472" sldId="263"/>
            <ac:spMk id="3" creationId="{94DCA06D-5220-4783-B70B-A6140710F307}"/>
          </ac:spMkLst>
        </pc:spChg>
        <pc:spChg chg="add del">
          <ac:chgData name="Rafaela-andreea Veletean (1916795)" userId="S::1916795@student.uwtsd.ac.uk::357955ab-323c-4251-bb2b-bce05000fa6e" providerId="AD" clId="Web-{4A413884-047B-4B03-A7A6-F9F2B545A529}" dt="2021-03-27T18:39:03.802" v="28"/>
          <ac:spMkLst>
            <pc:docMk/>
            <pc:sldMk cId="1743139472" sldId="263"/>
            <ac:spMk id="26" creationId="{A009E310-C7C2-4F23-B466-4417C8ED3B99}"/>
          </ac:spMkLst>
        </pc:spChg>
        <pc:spChg chg="add del">
          <ac:chgData name="Rafaela-andreea Veletean (1916795)" userId="S::1916795@student.uwtsd.ac.uk::357955ab-323c-4251-bb2b-bce05000fa6e" providerId="AD" clId="Web-{4A413884-047B-4B03-A7A6-F9F2B545A529}" dt="2021-03-27T18:39:03.802" v="28"/>
          <ac:spMkLst>
            <pc:docMk/>
            <pc:sldMk cId="1743139472" sldId="263"/>
            <ac:spMk id="27" creationId="{51A4F4A1-146B-4D29-852A-F60996679785}"/>
          </ac:spMkLst>
        </pc:spChg>
        <pc:spChg chg="add del">
          <ac:chgData name="Rafaela-andreea Veletean (1916795)" userId="S::1916795@student.uwtsd.ac.uk::357955ab-323c-4251-bb2b-bce05000fa6e" providerId="AD" clId="Web-{4A413884-047B-4B03-A7A6-F9F2B545A529}" dt="2021-03-27T18:39:03.802" v="28"/>
          <ac:spMkLst>
            <pc:docMk/>
            <pc:sldMk cId="1743139472" sldId="263"/>
            <ac:spMk id="28" creationId="{A4C31FF5-F97E-4082-BFC5-A880DB9F3F00}"/>
          </ac:spMkLst>
        </pc:spChg>
        <pc:spChg chg="add del">
          <ac:chgData name="Rafaela-andreea Veletean (1916795)" userId="S::1916795@student.uwtsd.ac.uk::357955ab-323c-4251-bb2b-bce05000fa6e" providerId="AD" clId="Web-{4A413884-047B-4B03-A7A6-F9F2B545A529}" dt="2021-03-27T18:39:03.802" v="28"/>
          <ac:spMkLst>
            <pc:docMk/>
            <pc:sldMk cId="1743139472" sldId="263"/>
            <ac:spMk id="29" creationId="{6015B4CE-42DE-4E9B-B800-B5B8142E6FCB}"/>
          </ac:spMkLst>
        </pc:spChg>
      </pc:sldChg>
      <pc:sldMasterChg chg="add del addSldLayout delSldLayout">
        <pc:chgData name="Rafaela-andreea Veletean (1916795)" userId="S::1916795@student.uwtsd.ac.uk::357955ab-323c-4251-bb2b-bce05000fa6e" providerId="AD" clId="Web-{4A413884-047B-4B03-A7A6-F9F2B545A529}" dt="2021-03-27T18:39:03.802" v="28"/>
        <pc:sldMasterMkLst>
          <pc:docMk/>
          <pc:sldMasterMk cId="2541914543" sldId="2147483660"/>
        </pc:sldMasterMkLst>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1281384863" sldId="2147483661"/>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3792309471" sldId="2147483662"/>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176991848" sldId="2147483663"/>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2127226169" sldId="2147483664"/>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1594972301" sldId="2147483665"/>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3466231174" sldId="2147483666"/>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854576683" sldId="2147483667"/>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1371609185" sldId="2147483668"/>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492183504" sldId="2147483669"/>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2831237207" sldId="2147483670"/>
          </pc:sldLayoutMkLst>
        </pc:sldLayoutChg>
        <pc:sldLayoutChg chg="add del">
          <pc:chgData name="Rafaela-andreea Veletean (1916795)" userId="S::1916795@student.uwtsd.ac.uk::357955ab-323c-4251-bb2b-bce05000fa6e" providerId="AD" clId="Web-{4A413884-047B-4B03-A7A6-F9F2B545A529}" dt="2021-03-27T18:39:03.802" v="28"/>
          <pc:sldLayoutMkLst>
            <pc:docMk/>
            <pc:sldMasterMk cId="2541914543" sldId="2147483660"/>
            <pc:sldLayoutMk cId="462701204" sldId="2147483671"/>
          </pc:sldLayoutMkLst>
        </pc:sldLayoutChg>
      </pc:sldMasterChg>
      <pc:sldMasterChg chg="add del addSldLayout delSldLayout modSldLayout">
        <pc:chgData name="Rafaela-andreea Veletean (1916795)" userId="S::1916795@student.uwtsd.ac.uk::357955ab-323c-4251-bb2b-bce05000fa6e" providerId="AD" clId="Web-{4A413884-047B-4B03-A7A6-F9F2B545A529}" dt="2021-03-27T18:39:03.802" v="28"/>
        <pc:sldMasterMkLst>
          <pc:docMk/>
          <pc:sldMasterMk cId="3001538291" sldId="2147483672"/>
        </pc:sldMasterMkLst>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3447125172" sldId="2147483673"/>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3624519767" sldId="2147483674"/>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1615227310" sldId="2147483675"/>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1111469459" sldId="2147483676"/>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857436984" sldId="2147483677"/>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3287077920" sldId="2147483678"/>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3852487631" sldId="2147483679"/>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1798769288" sldId="2147483680"/>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1431391939" sldId="2147483681"/>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1406818817" sldId="2147483682"/>
          </pc:sldLayoutMkLst>
        </pc:sldLayoutChg>
        <pc:sldLayoutChg chg="add del mod replId">
          <pc:chgData name="Rafaela-andreea Veletean (1916795)" userId="S::1916795@student.uwtsd.ac.uk::357955ab-323c-4251-bb2b-bce05000fa6e" providerId="AD" clId="Web-{4A413884-047B-4B03-A7A6-F9F2B545A529}" dt="2021-03-27T18:39:03.802" v="28"/>
          <pc:sldLayoutMkLst>
            <pc:docMk/>
            <pc:sldMasterMk cId="3001538291" sldId="2147483672"/>
            <pc:sldLayoutMk cId="3946237173" sldId="2147483683"/>
          </pc:sldLayoutMkLst>
        </pc:sldLayoutChg>
      </pc:sldMasterChg>
      <pc:sldMasterChg chg="add del mod setBg addSldLayout delSldLayout modSldLayout">
        <pc:chgData name="Rafaela-andreea Veletean (1916795)" userId="S::1916795@student.uwtsd.ac.uk::357955ab-323c-4251-bb2b-bce05000fa6e" providerId="AD" clId="Web-{4A413884-047B-4B03-A7A6-F9F2B545A529}" dt="2021-03-27T18:38:59.754" v="27"/>
        <pc:sldMasterMkLst>
          <pc:docMk/>
          <pc:sldMasterMk cId="4092757148" sldId="2147483684"/>
        </pc:sldMasterMkLst>
        <pc:sldLayoutChg chg="add del mod replId setFolMasterObjs">
          <pc:chgData name="Rafaela-andreea Veletean (1916795)" userId="S::1916795@student.uwtsd.ac.uk::357955ab-323c-4251-bb2b-bce05000fa6e" providerId="AD" clId="Web-{4A413884-047B-4B03-A7A6-F9F2B545A529}" dt="2021-03-27T18:38:59.754" v="27"/>
          <pc:sldLayoutMkLst>
            <pc:docMk/>
            <pc:sldMasterMk cId="4092757148" sldId="2147483684"/>
            <pc:sldLayoutMk cId="2689814568" sldId="2147483685"/>
          </pc:sldLayoutMkLst>
        </pc:sldLayoutChg>
        <pc:sldLayoutChg chg="add del mod replId">
          <pc:chgData name="Rafaela-andreea Veletean (1916795)" userId="S::1916795@student.uwtsd.ac.uk::357955ab-323c-4251-bb2b-bce05000fa6e" providerId="AD" clId="Web-{4A413884-047B-4B03-A7A6-F9F2B545A529}" dt="2021-03-27T18:38:59.754" v="27"/>
          <pc:sldLayoutMkLst>
            <pc:docMk/>
            <pc:sldMasterMk cId="4092757148" sldId="2147483684"/>
            <pc:sldLayoutMk cId="2758334030" sldId="2147483686"/>
          </pc:sldLayoutMkLst>
        </pc:sldLayoutChg>
        <pc:sldLayoutChg chg="add del mod replId setFolMasterObjs">
          <pc:chgData name="Rafaela-andreea Veletean (1916795)" userId="S::1916795@student.uwtsd.ac.uk::357955ab-323c-4251-bb2b-bce05000fa6e" providerId="AD" clId="Web-{4A413884-047B-4B03-A7A6-F9F2B545A529}" dt="2021-03-27T18:38:59.754" v="27"/>
          <pc:sldLayoutMkLst>
            <pc:docMk/>
            <pc:sldMasterMk cId="4092757148" sldId="2147483684"/>
            <pc:sldLayoutMk cId="3347570183" sldId="2147483687"/>
          </pc:sldLayoutMkLst>
        </pc:sldLayoutChg>
        <pc:sldLayoutChg chg="add del mod replId">
          <pc:chgData name="Rafaela-andreea Veletean (1916795)" userId="S::1916795@student.uwtsd.ac.uk::357955ab-323c-4251-bb2b-bce05000fa6e" providerId="AD" clId="Web-{4A413884-047B-4B03-A7A6-F9F2B545A529}" dt="2021-03-27T18:38:59.754" v="27"/>
          <pc:sldLayoutMkLst>
            <pc:docMk/>
            <pc:sldMasterMk cId="4092757148" sldId="2147483684"/>
            <pc:sldLayoutMk cId="353007511" sldId="2147483688"/>
          </pc:sldLayoutMkLst>
        </pc:sldLayoutChg>
        <pc:sldLayoutChg chg="add del mod replId">
          <pc:chgData name="Rafaela-andreea Veletean (1916795)" userId="S::1916795@student.uwtsd.ac.uk::357955ab-323c-4251-bb2b-bce05000fa6e" providerId="AD" clId="Web-{4A413884-047B-4B03-A7A6-F9F2B545A529}" dt="2021-03-27T18:38:59.754" v="27"/>
          <pc:sldLayoutMkLst>
            <pc:docMk/>
            <pc:sldMasterMk cId="4092757148" sldId="2147483684"/>
            <pc:sldLayoutMk cId="4229545457" sldId="2147483689"/>
          </pc:sldLayoutMkLst>
        </pc:sldLayoutChg>
        <pc:sldLayoutChg chg="add del mod replId">
          <pc:chgData name="Rafaela-andreea Veletean (1916795)" userId="S::1916795@student.uwtsd.ac.uk::357955ab-323c-4251-bb2b-bce05000fa6e" providerId="AD" clId="Web-{4A413884-047B-4B03-A7A6-F9F2B545A529}" dt="2021-03-27T18:38:59.754" v="27"/>
          <pc:sldLayoutMkLst>
            <pc:docMk/>
            <pc:sldMasterMk cId="4092757148" sldId="2147483684"/>
            <pc:sldLayoutMk cId="795641527" sldId="2147483690"/>
          </pc:sldLayoutMkLst>
        </pc:sldLayoutChg>
        <pc:sldLayoutChg chg="add del mod replId">
          <pc:chgData name="Rafaela-andreea Veletean (1916795)" userId="S::1916795@student.uwtsd.ac.uk::357955ab-323c-4251-bb2b-bce05000fa6e" providerId="AD" clId="Web-{4A413884-047B-4B03-A7A6-F9F2B545A529}" dt="2021-03-27T18:38:59.754" v="27"/>
          <pc:sldLayoutMkLst>
            <pc:docMk/>
            <pc:sldMasterMk cId="4092757148" sldId="2147483684"/>
            <pc:sldLayoutMk cId="3130081785" sldId="2147483691"/>
          </pc:sldLayoutMkLst>
        </pc:sldLayoutChg>
        <pc:sldLayoutChg chg="add del mod replId setFolMasterObjs">
          <pc:chgData name="Rafaela-andreea Veletean (1916795)" userId="S::1916795@student.uwtsd.ac.uk::357955ab-323c-4251-bb2b-bce05000fa6e" providerId="AD" clId="Web-{4A413884-047B-4B03-A7A6-F9F2B545A529}" dt="2021-03-27T18:38:59.754" v="27"/>
          <pc:sldLayoutMkLst>
            <pc:docMk/>
            <pc:sldMasterMk cId="4092757148" sldId="2147483684"/>
            <pc:sldLayoutMk cId="4050915871" sldId="2147483692"/>
          </pc:sldLayoutMkLst>
        </pc:sldLayoutChg>
        <pc:sldLayoutChg chg="add del mod replId setFolMasterObjs">
          <pc:chgData name="Rafaela-andreea Veletean (1916795)" userId="S::1916795@student.uwtsd.ac.uk::357955ab-323c-4251-bb2b-bce05000fa6e" providerId="AD" clId="Web-{4A413884-047B-4B03-A7A6-F9F2B545A529}" dt="2021-03-27T18:38:59.754" v="27"/>
          <pc:sldLayoutMkLst>
            <pc:docMk/>
            <pc:sldMasterMk cId="4092757148" sldId="2147483684"/>
            <pc:sldLayoutMk cId="3336149349" sldId="2147483693"/>
          </pc:sldLayoutMkLst>
        </pc:sldLayoutChg>
        <pc:sldLayoutChg chg="add del mod replId">
          <pc:chgData name="Rafaela-andreea Veletean (1916795)" userId="S::1916795@student.uwtsd.ac.uk::357955ab-323c-4251-bb2b-bce05000fa6e" providerId="AD" clId="Web-{4A413884-047B-4B03-A7A6-F9F2B545A529}" dt="2021-03-27T18:38:59.754" v="27"/>
          <pc:sldLayoutMkLst>
            <pc:docMk/>
            <pc:sldMasterMk cId="4092757148" sldId="2147483684"/>
            <pc:sldLayoutMk cId="3155185996" sldId="2147483694"/>
          </pc:sldLayoutMkLst>
        </pc:sldLayoutChg>
        <pc:sldLayoutChg chg="add del mod replId">
          <pc:chgData name="Rafaela-andreea Veletean (1916795)" userId="S::1916795@student.uwtsd.ac.uk::357955ab-323c-4251-bb2b-bce05000fa6e" providerId="AD" clId="Web-{4A413884-047B-4B03-A7A6-F9F2B545A529}" dt="2021-03-27T18:38:59.754" v="27"/>
          <pc:sldLayoutMkLst>
            <pc:docMk/>
            <pc:sldMasterMk cId="4092757148" sldId="2147483684"/>
            <pc:sldLayoutMk cId="701599085" sldId="2147483695"/>
          </pc:sldLayoutMkLst>
        </pc:sldLayoutChg>
      </pc:sldMasterChg>
    </pc:docChg>
  </pc:docChgLst>
  <pc:docChgLst>
    <pc:chgData name="Saray Crego perez (1916155)" userId="S::1916155@student.uwtsd.ac.uk::b26df884-a479-4c60-8419-5792e6e5cf85" providerId="AD" clId="Web-{EFD7C3D7-627E-4E72-A3A0-FA01F14E9888}"/>
    <pc:docChg chg="addSld modSld addMainMaster delMainMaster modMainMaster">
      <pc:chgData name="Saray Crego perez (1916155)" userId="S::1916155@student.uwtsd.ac.uk::b26df884-a479-4c60-8419-5792e6e5cf85" providerId="AD" clId="Web-{EFD7C3D7-627E-4E72-A3A0-FA01F14E9888}" dt="2021-04-12T18:57:54.798" v="828" actId="20577"/>
      <pc:docMkLst>
        <pc:docMk/>
      </pc:docMkLst>
      <pc:sldChg chg="addSp delSp modSp mod modClrScheme delDesignElem chgLayout">
        <pc:chgData name="Saray Crego perez (1916155)" userId="S::1916155@student.uwtsd.ac.uk::b26df884-a479-4c60-8419-5792e6e5cf85" providerId="AD" clId="Web-{EFD7C3D7-627E-4E72-A3A0-FA01F14E9888}" dt="2021-04-12T15:43:25.514" v="464"/>
        <pc:sldMkLst>
          <pc:docMk/>
          <pc:sldMk cId="3240055656" sldId="256"/>
        </pc:sldMkLst>
        <pc:spChg chg="mod ord">
          <ac:chgData name="Saray Crego perez (1916155)" userId="S::1916155@student.uwtsd.ac.uk::b26df884-a479-4c60-8419-5792e6e5cf85" providerId="AD" clId="Web-{EFD7C3D7-627E-4E72-A3A0-FA01F14E9888}" dt="2021-04-12T15:41:42.434" v="460"/>
          <ac:spMkLst>
            <pc:docMk/>
            <pc:sldMk cId="3240055656" sldId="256"/>
            <ac:spMk id="2" creationId="{915A3786-9400-E340-A3B9-6463352B1A2D}"/>
          </ac:spMkLst>
        </pc:spChg>
        <pc:spChg chg="mod ord">
          <ac:chgData name="Saray Crego perez (1916155)" userId="S::1916155@student.uwtsd.ac.uk::b26df884-a479-4c60-8419-5792e6e5cf85" providerId="AD" clId="Web-{EFD7C3D7-627E-4E72-A3A0-FA01F14E9888}" dt="2021-04-12T15:41:42.434" v="460"/>
          <ac:spMkLst>
            <pc:docMk/>
            <pc:sldMk cId="3240055656" sldId="256"/>
            <ac:spMk id="3" creationId="{4551F68B-9529-2048-94D6-400FC1A43A91}"/>
          </ac:spMkLst>
        </pc:spChg>
        <pc:spChg chg="add del">
          <ac:chgData name="Saray Crego perez (1916155)" userId="S::1916155@student.uwtsd.ac.uk::b26df884-a479-4c60-8419-5792e6e5cf85" providerId="AD" clId="Web-{EFD7C3D7-627E-4E72-A3A0-FA01F14E9888}" dt="2021-04-12T15:41:42.434" v="460"/>
          <ac:spMkLst>
            <pc:docMk/>
            <pc:sldMk cId="3240055656" sldId="256"/>
            <ac:spMk id="22" creationId="{D6320AF9-619A-4175-865B-5663E1AEF4C5}"/>
          </ac:spMkLst>
        </pc:spChg>
        <pc:spChg chg="add del">
          <ac:chgData name="Saray Crego perez (1916155)" userId="S::1916155@student.uwtsd.ac.uk::b26df884-a479-4c60-8419-5792e6e5cf85" providerId="AD" clId="Web-{EFD7C3D7-627E-4E72-A3A0-FA01F14E9888}" dt="2021-04-12T15:41:42.434" v="460"/>
          <ac:spMkLst>
            <pc:docMk/>
            <pc:sldMk cId="3240055656" sldId="256"/>
            <ac:spMk id="28" creationId="{7E018740-5C2B-4A41-AC1A-7E68D1EC1954}"/>
          </ac:spMkLst>
        </pc:spChg>
        <pc:spChg chg="add del">
          <ac:chgData name="Saray Crego perez (1916155)" userId="S::1916155@student.uwtsd.ac.uk::b26df884-a479-4c60-8419-5792e6e5cf85" providerId="AD" clId="Web-{EFD7C3D7-627E-4E72-A3A0-FA01F14E9888}" dt="2021-04-12T15:41:42.434" v="460"/>
          <ac:spMkLst>
            <pc:docMk/>
            <pc:sldMk cId="3240055656" sldId="256"/>
            <ac:spMk id="30" creationId="{166F75A4-C475-4941-8EE2-B80A06A2C1BB}"/>
          </ac:spMkLst>
        </pc:spChg>
        <pc:spChg chg="add del">
          <ac:chgData name="Saray Crego perez (1916155)" userId="S::1916155@student.uwtsd.ac.uk::b26df884-a479-4c60-8419-5792e6e5cf85" providerId="AD" clId="Web-{EFD7C3D7-627E-4E72-A3A0-FA01F14E9888}" dt="2021-04-12T15:41:42.434" v="460"/>
          <ac:spMkLst>
            <pc:docMk/>
            <pc:sldMk cId="3240055656" sldId="256"/>
            <ac:spMk id="32" creationId="{A032553A-72E8-4B0D-8405-FF9771C9AF05}"/>
          </ac:spMkLst>
        </pc:spChg>
        <pc:spChg chg="add del">
          <ac:chgData name="Saray Crego perez (1916155)" userId="S::1916155@student.uwtsd.ac.uk::b26df884-a479-4c60-8419-5792e6e5cf85" providerId="AD" clId="Web-{EFD7C3D7-627E-4E72-A3A0-FA01F14E9888}" dt="2021-04-12T15:41:42.434" v="460"/>
          <ac:spMkLst>
            <pc:docMk/>
            <pc:sldMk cId="3240055656" sldId="256"/>
            <ac:spMk id="34" creationId="{765800AC-C3B9-498E-87BC-29FAE4C76B21}"/>
          </ac:spMkLst>
        </pc:spChg>
        <pc:spChg chg="add del">
          <ac:chgData name="Saray Crego perez (1916155)" userId="S::1916155@student.uwtsd.ac.uk::b26df884-a479-4c60-8419-5792e6e5cf85" providerId="AD" clId="Web-{EFD7C3D7-627E-4E72-A3A0-FA01F14E9888}" dt="2021-04-12T15:41:42.434" v="460"/>
          <ac:spMkLst>
            <pc:docMk/>
            <pc:sldMk cId="3240055656" sldId="256"/>
            <ac:spMk id="36" creationId="{1F9D6ACB-2FF4-49F9-978A-E0D5327FC635}"/>
          </ac:spMkLst>
        </pc:spChg>
        <pc:spChg chg="add del">
          <ac:chgData name="Saray Crego perez (1916155)" userId="S::1916155@student.uwtsd.ac.uk::b26df884-a479-4c60-8419-5792e6e5cf85" providerId="AD" clId="Web-{EFD7C3D7-627E-4E72-A3A0-FA01F14E9888}" dt="2021-04-12T15:41:42.434" v="460"/>
          <ac:spMkLst>
            <pc:docMk/>
            <pc:sldMk cId="3240055656" sldId="256"/>
            <ac:spMk id="38" creationId="{142BFA2A-77A0-4F60-A32A-685681C84889}"/>
          </ac:spMkLst>
        </pc:spChg>
        <pc:spChg chg="add del">
          <ac:chgData name="Saray Crego perez (1916155)" userId="S::1916155@student.uwtsd.ac.uk::b26df884-a479-4c60-8419-5792e6e5cf85" providerId="AD" clId="Web-{EFD7C3D7-627E-4E72-A3A0-FA01F14E9888}" dt="2021-04-12T15:41:42.434" v="460"/>
          <ac:spMkLst>
            <pc:docMk/>
            <pc:sldMk cId="3240055656" sldId="256"/>
            <ac:spMk id="42" creationId="{A65AC7D1-EAA9-48F5-B509-60A7F50BF703}"/>
          </ac:spMkLst>
        </pc:spChg>
        <pc:grpChg chg="add del">
          <ac:chgData name="Saray Crego perez (1916155)" userId="S::1916155@student.uwtsd.ac.uk::b26df884-a479-4c60-8419-5792e6e5cf85" providerId="AD" clId="Web-{EFD7C3D7-627E-4E72-A3A0-FA01F14E9888}" dt="2021-04-12T15:41:42.434" v="460"/>
          <ac:grpSpMkLst>
            <pc:docMk/>
            <pc:sldMk cId="3240055656" sldId="256"/>
            <ac:grpSpMk id="23" creationId="{09EA7EA7-74F5-4EE2-8E3D-1A10308259D7}"/>
          </ac:grpSpMkLst>
        </pc:grpChg>
        <pc:cxnChg chg="add del">
          <ac:chgData name="Saray Crego perez (1916155)" userId="S::1916155@student.uwtsd.ac.uk::b26df884-a479-4c60-8419-5792e6e5cf85" providerId="AD" clId="Web-{EFD7C3D7-627E-4E72-A3A0-FA01F14E9888}" dt="2021-04-12T15:41:42.434" v="460"/>
          <ac:cxnSpMkLst>
            <pc:docMk/>
            <pc:sldMk cId="3240055656" sldId="256"/>
            <ac:cxnSpMk id="24" creationId="{063B6EC6-D752-4EE7-908B-F8F19E8C7FEA}"/>
          </ac:cxnSpMkLst>
        </pc:cxnChg>
        <pc:cxnChg chg="add del">
          <ac:chgData name="Saray Crego perez (1916155)" userId="S::1916155@student.uwtsd.ac.uk::b26df884-a479-4c60-8419-5792e6e5cf85" providerId="AD" clId="Web-{EFD7C3D7-627E-4E72-A3A0-FA01F14E9888}" dt="2021-04-12T15:41:42.434" v="460"/>
          <ac:cxnSpMkLst>
            <pc:docMk/>
            <pc:sldMk cId="3240055656" sldId="256"/>
            <ac:cxnSpMk id="26" creationId="{EFECD4E8-AD3E-4228-82A2-9461958EA94D}"/>
          </ac:cxnSpMkLst>
        </pc:cxnChg>
      </pc:sldChg>
      <pc:sldChg chg="addSp delSp modSp mod modClrScheme delDesignElem chgLayout">
        <pc:chgData name="Saray Crego perez (1916155)" userId="S::1916155@student.uwtsd.ac.uk::b26df884-a479-4c60-8419-5792e6e5cf85" providerId="AD" clId="Web-{EFD7C3D7-627E-4E72-A3A0-FA01F14E9888}" dt="2021-04-12T15:43:25.514" v="464"/>
        <pc:sldMkLst>
          <pc:docMk/>
          <pc:sldMk cId="3533881261" sldId="257"/>
        </pc:sldMkLst>
        <pc:spChg chg="mod ord">
          <ac:chgData name="Saray Crego perez (1916155)" userId="S::1916155@student.uwtsd.ac.uk::b26df884-a479-4c60-8419-5792e6e5cf85" providerId="AD" clId="Web-{EFD7C3D7-627E-4E72-A3A0-FA01F14E9888}" dt="2021-04-12T15:41:42.434" v="460"/>
          <ac:spMkLst>
            <pc:docMk/>
            <pc:sldMk cId="3533881261" sldId="257"/>
            <ac:spMk id="3" creationId="{EB113270-224A-264E-A990-18863EA64CEE}"/>
          </ac:spMkLst>
        </pc:spChg>
        <pc:spChg chg="add del">
          <ac:chgData name="Saray Crego perez (1916155)" userId="S::1916155@student.uwtsd.ac.uk::b26df884-a479-4c60-8419-5792e6e5cf85" providerId="AD" clId="Web-{EFD7C3D7-627E-4E72-A3A0-FA01F14E9888}" dt="2021-04-12T15:41:42.434" v="460"/>
          <ac:spMkLst>
            <pc:docMk/>
            <pc:sldMk cId="3533881261" sldId="257"/>
            <ac:spMk id="15" creationId="{A65AC7D1-EAA9-48F5-B509-60A7F50BF703}"/>
          </ac:spMkLst>
        </pc:spChg>
        <pc:spChg chg="add del">
          <ac:chgData name="Saray Crego perez (1916155)" userId="S::1916155@student.uwtsd.ac.uk::b26df884-a479-4c60-8419-5792e6e5cf85" providerId="AD" clId="Web-{EFD7C3D7-627E-4E72-A3A0-FA01F14E9888}" dt="2021-04-12T15:41:42.434" v="460"/>
          <ac:spMkLst>
            <pc:docMk/>
            <pc:sldMk cId="3533881261" sldId="257"/>
            <ac:spMk id="17" creationId="{D6320AF9-619A-4175-865B-5663E1AEF4C5}"/>
          </ac:spMkLst>
        </pc:spChg>
        <pc:spChg chg="add del">
          <ac:chgData name="Saray Crego perez (1916155)" userId="S::1916155@student.uwtsd.ac.uk::b26df884-a479-4c60-8419-5792e6e5cf85" providerId="AD" clId="Web-{EFD7C3D7-627E-4E72-A3A0-FA01F14E9888}" dt="2021-04-12T15:41:42.434" v="460"/>
          <ac:spMkLst>
            <pc:docMk/>
            <pc:sldMk cId="3533881261" sldId="257"/>
            <ac:spMk id="18" creationId="{166F75A4-C475-4941-8EE2-B80A06A2C1BB}"/>
          </ac:spMkLst>
        </pc:spChg>
        <pc:spChg chg="add del">
          <ac:chgData name="Saray Crego perez (1916155)" userId="S::1916155@student.uwtsd.ac.uk::b26df884-a479-4c60-8419-5792e6e5cf85" providerId="AD" clId="Web-{EFD7C3D7-627E-4E72-A3A0-FA01F14E9888}" dt="2021-04-12T15:41:42.434" v="460"/>
          <ac:spMkLst>
            <pc:docMk/>
            <pc:sldMk cId="3533881261" sldId="257"/>
            <ac:spMk id="20" creationId="{A032553A-72E8-4B0D-8405-FF9771C9AF05}"/>
          </ac:spMkLst>
        </pc:spChg>
        <pc:spChg chg="add del">
          <ac:chgData name="Saray Crego perez (1916155)" userId="S::1916155@student.uwtsd.ac.uk::b26df884-a479-4c60-8419-5792e6e5cf85" providerId="AD" clId="Web-{EFD7C3D7-627E-4E72-A3A0-FA01F14E9888}" dt="2021-04-12T15:41:42.434" v="460"/>
          <ac:spMkLst>
            <pc:docMk/>
            <pc:sldMk cId="3533881261" sldId="257"/>
            <ac:spMk id="22" creationId="{765800AC-C3B9-498E-87BC-29FAE4C76B21}"/>
          </ac:spMkLst>
        </pc:spChg>
        <pc:spChg chg="add del">
          <ac:chgData name="Saray Crego perez (1916155)" userId="S::1916155@student.uwtsd.ac.uk::b26df884-a479-4c60-8419-5792e6e5cf85" providerId="AD" clId="Web-{EFD7C3D7-627E-4E72-A3A0-FA01F14E9888}" dt="2021-04-12T15:41:42.434" v="460"/>
          <ac:spMkLst>
            <pc:docMk/>
            <pc:sldMk cId="3533881261" sldId="257"/>
            <ac:spMk id="24" creationId="{1F9D6ACB-2FF4-49F9-978A-E0D5327FC635}"/>
          </ac:spMkLst>
        </pc:spChg>
        <pc:spChg chg="add del">
          <ac:chgData name="Saray Crego perez (1916155)" userId="S::1916155@student.uwtsd.ac.uk::b26df884-a479-4c60-8419-5792e6e5cf85" providerId="AD" clId="Web-{EFD7C3D7-627E-4E72-A3A0-FA01F14E9888}" dt="2021-04-12T15:41:42.434" v="460"/>
          <ac:spMkLst>
            <pc:docMk/>
            <pc:sldMk cId="3533881261" sldId="257"/>
            <ac:spMk id="26" creationId="{142BFA2A-77A0-4F60-A32A-685681C84889}"/>
          </ac:spMkLst>
        </pc:spChg>
        <pc:spChg chg="add del">
          <ac:chgData name="Saray Crego perez (1916155)" userId="S::1916155@student.uwtsd.ac.uk::b26df884-a479-4c60-8419-5792e6e5cf85" providerId="AD" clId="Web-{EFD7C3D7-627E-4E72-A3A0-FA01F14E9888}" dt="2021-04-12T15:41:42.434" v="460"/>
          <ac:spMkLst>
            <pc:docMk/>
            <pc:sldMk cId="3533881261" sldId="257"/>
            <ac:spMk id="29" creationId="{7E018740-5C2B-4A41-AC1A-7E68D1EC1954}"/>
          </ac:spMkLst>
        </pc:spChg>
        <pc:cxnChg chg="add del">
          <ac:chgData name="Saray Crego perez (1916155)" userId="S::1916155@student.uwtsd.ac.uk::b26df884-a479-4c60-8419-5792e6e5cf85" providerId="AD" clId="Web-{EFD7C3D7-627E-4E72-A3A0-FA01F14E9888}" dt="2021-04-12T15:41:42.434" v="460"/>
          <ac:cxnSpMkLst>
            <pc:docMk/>
            <pc:sldMk cId="3533881261" sldId="257"/>
            <ac:cxnSpMk id="19" creationId="{063B6EC6-D752-4EE7-908B-F8F19E8C7FEA}"/>
          </ac:cxnSpMkLst>
        </pc:cxnChg>
        <pc:cxnChg chg="add del">
          <ac:chgData name="Saray Crego perez (1916155)" userId="S::1916155@student.uwtsd.ac.uk::b26df884-a479-4c60-8419-5792e6e5cf85" providerId="AD" clId="Web-{EFD7C3D7-627E-4E72-A3A0-FA01F14E9888}" dt="2021-04-12T15:41:42.434" v="460"/>
          <ac:cxnSpMkLst>
            <pc:docMk/>
            <pc:sldMk cId="3533881261" sldId="257"/>
            <ac:cxnSpMk id="28" creationId="{EFECD4E8-AD3E-4228-82A2-9461958EA94D}"/>
          </ac:cxnSpMkLst>
        </pc:cxnChg>
      </pc:sldChg>
      <pc:sldChg chg="modSp mod setBg modClrScheme chgLayout">
        <pc:chgData name="Saray Crego perez (1916155)" userId="S::1916155@student.uwtsd.ac.uk::b26df884-a479-4c60-8419-5792e6e5cf85" providerId="AD" clId="Web-{EFD7C3D7-627E-4E72-A3A0-FA01F14E9888}" dt="2021-04-12T16:12:59.206" v="726"/>
        <pc:sldMkLst>
          <pc:docMk/>
          <pc:sldMk cId="3773370500" sldId="258"/>
        </pc:sldMkLst>
        <pc:spChg chg="mod ord">
          <ac:chgData name="Saray Crego perez (1916155)" userId="S::1916155@student.uwtsd.ac.uk::b26df884-a479-4c60-8419-5792e6e5cf85" providerId="AD" clId="Web-{EFD7C3D7-627E-4E72-A3A0-FA01F14E9888}" dt="2021-04-12T15:41:42.434" v="460"/>
          <ac:spMkLst>
            <pc:docMk/>
            <pc:sldMk cId="3773370500" sldId="258"/>
            <ac:spMk id="3" creationId="{BBC50B21-C989-A945-9735-241496EA58D0}"/>
          </ac:spMkLst>
        </pc:spChg>
      </pc:sldChg>
      <pc:sldChg chg="addSp delSp modSp mod modClrScheme delDesignElem chgLayout">
        <pc:chgData name="Saray Crego perez (1916155)" userId="S::1916155@student.uwtsd.ac.uk::b26df884-a479-4c60-8419-5792e6e5cf85" providerId="AD" clId="Web-{EFD7C3D7-627E-4E72-A3A0-FA01F14E9888}" dt="2021-04-12T15:43:25.514" v="464"/>
        <pc:sldMkLst>
          <pc:docMk/>
          <pc:sldMk cId="3088970041" sldId="259"/>
        </pc:sldMkLst>
        <pc:spChg chg="mod ord">
          <ac:chgData name="Saray Crego perez (1916155)" userId="S::1916155@student.uwtsd.ac.uk::b26df884-a479-4c60-8419-5792e6e5cf85" providerId="AD" clId="Web-{EFD7C3D7-627E-4E72-A3A0-FA01F14E9888}" dt="2021-04-12T15:41:42.434" v="460"/>
          <ac:spMkLst>
            <pc:docMk/>
            <pc:sldMk cId="3088970041" sldId="259"/>
            <ac:spMk id="3" creationId="{8345384C-C33F-574B-9A6A-FE865B272D26}"/>
          </ac:spMkLst>
        </pc:spChg>
        <pc:spChg chg="add del">
          <ac:chgData name="Saray Crego perez (1916155)" userId="S::1916155@student.uwtsd.ac.uk::b26df884-a479-4c60-8419-5792e6e5cf85" providerId="AD" clId="Web-{EFD7C3D7-627E-4E72-A3A0-FA01F14E9888}" dt="2021-04-12T15:41:42.434" v="460"/>
          <ac:spMkLst>
            <pc:docMk/>
            <pc:sldMk cId="3088970041" sldId="259"/>
            <ac:spMk id="17" creationId="{3F088236-D655-4F88-B238-E16762358025}"/>
          </ac:spMkLst>
        </pc:spChg>
        <pc:spChg chg="add del">
          <ac:chgData name="Saray Crego perez (1916155)" userId="S::1916155@student.uwtsd.ac.uk::b26df884-a479-4c60-8419-5792e6e5cf85" providerId="AD" clId="Web-{EFD7C3D7-627E-4E72-A3A0-FA01F14E9888}" dt="2021-04-12T15:41:42.434" v="460"/>
          <ac:spMkLst>
            <pc:docMk/>
            <pc:sldMk cId="3088970041" sldId="259"/>
            <ac:spMk id="19" creationId="{3DAC0C92-199E-475C-9390-119A9B027276}"/>
          </ac:spMkLst>
        </pc:spChg>
        <pc:spChg chg="add del">
          <ac:chgData name="Saray Crego perez (1916155)" userId="S::1916155@student.uwtsd.ac.uk::b26df884-a479-4c60-8419-5792e6e5cf85" providerId="AD" clId="Web-{EFD7C3D7-627E-4E72-A3A0-FA01F14E9888}" dt="2021-04-12T15:41:42.434" v="460"/>
          <ac:spMkLst>
            <pc:docMk/>
            <pc:sldMk cId="3088970041" sldId="259"/>
            <ac:spMk id="21" creationId="{C4CFB339-0ED8-4FE2-9EF1-6D1375B8499B}"/>
          </ac:spMkLst>
        </pc:spChg>
        <pc:spChg chg="add del">
          <ac:chgData name="Saray Crego perez (1916155)" userId="S::1916155@student.uwtsd.ac.uk::b26df884-a479-4c60-8419-5792e6e5cf85" providerId="AD" clId="Web-{EFD7C3D7-627E-4E72-A3A0-FA01F14E9888}" dt="2021-04-12T15:41:42.434" v="460"/>
          <ac:spMkLst>
            <pc:docMk/>
            <pc:sldMk cId="3088970041" sldId="259"/>
            <ac:spMk id="23" creationId="{31896C80-2069-4431-9C19-83B913734490}"/>
          </ac:spMkLst>
        </pc:spChg>
        <pc:spChg chg="add del">
          <ac:chgData name="Saray Crego perez (1916155)" userId="S::1916155@student.uwtsd.ac.uk::b26df884-a479-4c60-8419-5792e6e5cf85" providerId="AD" clId="Web-{EFD7C3D7-627E-4E72-A3A0-FA01F14E9888}" dt="2021-04-12T15:41:42.434" v="460"/>
          <ac:spMkLst>
            <pc:docMk/>
            <pc:sldMk cId="3088970041" sldId="259"/>
            <ac:spMk id="25" creationId="{BF120A21-0841-4823-B0C4-28AEBCEF9B78}"/>
          </ac:spMkLst>
        </pc:spChg>
        <pc:spChg chg="add del">
          <ac:chgData name="Saray Crego perez (1916155)" userId="S::1916155@student.uwtsd.ac.uk::b26df884-a479-4c60-8419-5792e6e5cf85" providerId="AD" clId="Web-{EFD7C3D7-627E-4E72-A3A0-FA01F14E9888}" dt="2021-04-12T15:41:42.434" v="460"/>
          <ac:spMkLst>
            <pc:docMk/>
            <pc:sldMk cId="3088970041" sldId="259"/>
            <ac:spMk id="27" creationId="{DBB05BAE-BBD3-4289-899F-A6851503C6B0}"/>
          </ac:spMkLst>
        </pc:spChg>
        <pc:spChg chg="add del">
          <ac:chgData name="Saray Crego perez (1916155)" userId="S::1916155@student.uwtsd.ac.uk::b26df884-a479-4c60-8419-5792e6e5cf85" providerId="AD" clId="Web-{EFD7C3D7-627E-4E72-A3A0-FA01F14E9888}" dt="2021-04-12T15:41:42.434" v="460"/>
          <ac:spMkLst>
            <pc:docMk/>
            <pc:sldMk cId="3088970041" sldId="259"/>
            <ac:spMk id="29" creationId="{9874D11C-36F5-4BBE-A490-019A54E953B0}"/>
          </ac:spMkLst>
        </pc:spChg>
        <pc:cxnChg chg="add del">
          <ac:chgData name="Saray Crego perez (1916155)" userId="S::1916155@student.uwtsd.ac.uk::b26df884-a479-4c60-8419-5792e6e5cf85" providerId="AD" clId="Web-{EFD7C3D7-627E-4E72-A3A0-FA01F14E9888}" dt="2021-04-12T15:41:42.434" v="460"/>
          <ac:cxnSpMkLst>
            <pc:docMk/>
            <pc:sldMk cId="3088970041" sldId="259"/>
            <ac:cxnSpMk id="12" creationId="{64FA5DFF-7FE6-4855-84E6-DFA78EE978BD}"/>
          </ac:cxnSpMkLst>
        </pc:cxnChg>
        <pc:cxnChg chg="add del">
          <ac:chgData name="Saray Crego perez (1916155)" userId="S::1916155@student.uwtsd.ac.uk::b26df884-a479-4c60-8419-5792e6e5cf85" providerId="AD" clId="Web-{EFD7C3D7-627E-4E72-A3A0-FA01F14E9888}" dt="2021-04-12T15:41:42.434" v="460"/>
          <ac:cxnSpMkLst>
            <pc:docMk/>
            <pc:sldMk cId="3088970041" sldId="259"/>
            <ac:cxnSpMk id="15" creationId="{2AFD8CBA-54A3-4363-991B-B9C631BBFA74}"/>
          </ac:cxnSpMkLst>
        </pc:cxnChg>
      </pc:sldChg>
      <pc:sldChg chg="modSp mod modClrScheme chgLayout">
        <pc:chgData name="Saray Crego perez (1916155)" userId="S::1916155@student.uwtsd.ac.uk::b26df884-a479-4c60-8419-5792e6e5cf85" providerId="AD" clId="Web-{EFD7C3D7-627E-4E72-A3A0-FA01F14E9888}" dt="2021-04-12T15:43:25.514" v="464"/>
        <pc:sldMkLst>
          <pc:docMk/>
          <pc:sldMk cId="908589599" sldId="260"/>
        </pc:sldMkLst>
        <pc:spChg chg="mod ord">
          <ac:chgData name="Saray Crego perez (1916155)" userId="S::1916155@student.uwtsd.ac.uk::b26df884-a479-4c60-8419-5792e6e5cf85" providerId="AD" clId="Web-{EFD7C3D7-627E-4E72-A3A0-FA01F14E9888}" dt="2021-04-12T15:41:42.434" v="460"/>
          <ac:spMkLst>
            <pc:docMk/>
            <pc:sldMk cId="908589599" sldId="260"/>
            <ac:spMk id="3" creationId="{AB8FDDD1-0BB4-3142-BEC5-BE1B379879EF}"/>
          </ac:spMkLst>
        </pc:spChg>
      </pc:sldChg>
      <pc:sldChg chg="modSp mod modClrScheme chgLayout">
        <pc:chgData name="Saray Crego perez (1916155)" userId="S::1916155@student.uwtsd.ac.uk::b26df884-a479-4c60-8419-5792e6e5cf85" providerId="AD" clId="Web-{EFD7C3D7-627E-4E72-A3A0-FA01F14E9888}" dt="2021-04-12T17:23:24.468" v="755" actId="20577"/>
        <pc:sldMkLst>
          <pc:docMk/>
          <pc:sldMk cId="722088821" sldId="261"/>
        </pc:sldMkLst>
        <pc:spChg chg="mod">
          <ac:chgData name="Saray Crego perez (1916155)" userId="S::1916155@student.uwtsd.ac.uk::b26df884-a479-4c60-8419-5792e6e5cf85" providerId="AD" clId="Web-{EFD7C3D7-627E-4E72-A3A0-FA01F14E9888}" dt="2021-04-12T17:23:24.468" v="755" actId="20577"/>
          <ac:spMkLst>
            <pc:docMk/>
            <pc:sldMk cId="722088821" sldId="261"/>
            <ac:spMk id="2" creationId="{37E028CD-79C1-8C4D-8771-8310A2A9FF83}"/>
          </ac:spMkLst>
        </pc:spChg>
        <pc:spChg chg="mod ord">
          <ac:chgData name="Saray Crego perez (1916155)" userId="S::1916155@student.uwtsd.ac.uk::b26df884-a479-4c60-8419-5792e6e5cf85" providerId="AD" clId="Web-{EFD7C3D7-627E-4E72-A3A0-FA01F14E9888}" dt="2021-04-12T16:09:19.530" v="696" actId="14100"/>
          <ac:spMkLst>
            <pc:docMk/>
            <pc:sldMk cId="722088821" sldId="261"/>
            <ac:spMk id="3" creationId="{C37EFFAD-EA0A-6141-BFD0-701C7C3954F3}"/>
          </ac:spMkLst>
        </pc:spChg>
      </pc:sldChg>
      <pc:sldChg chg="addSp delSp modSp mod modClrScheme delDesignElem chgLayout">
        <pc:chgData name="Saray Crego perez (1916155)" userId="S::1916155@student.uwtsd.ac.uk::b26df884-a479-4c60-8419-5792e6e5cf85" providerId="AD" clId="Web-{EFD7C3D7-627E-4E72-A3A0-FA01F14E9888}" dt="2021-04-12T15:43:25.514" v="464"/>
        <pc:sldMkLst>
          <pc:docMk/>
          <pc:sldMk cId="2207663335" sldId="262"/>
        </pc:sldMkLst>
        <pc:spChg chg="mod ord">
          <ac:chgData name="Saray Crego perez (1916155)" userId="S::1916155@student.uwtsd.ac.uk::b26df884-a479-4c60-8419-5792e6e5cf85" providerId="AD" clId="Web-{EFD7C3D7-627E-4E72-A3A0-FA01F14E9888}" dt="2021-04-12T15:41:42.434" v="460"/>
          <ac:spMkLst>
            <pc:docMk/>
            <pc:sldMk cId="2207663335" sldId="262"/>
            <ac:spMk id="3" creationId="{6CFD4C4D-7A2B-4305-82DF-F731155C2E44}"/>
          </ac:spMkLst>
        </pc:spChg>
        <pc:spChg chg="add del">
          <ac:chgData name="Saray Crego perez (1916155)" userId="S::1916155@student.uwtsd.ac.uk::b26df884-a479-4c60-8419-5792e6e5cf85" providerId="AD" clId="Web-{EFD7C3D7-627E-4E72-A3A0-FA01F14E9888}" dt="2021-04-12T15:41:42.434" v="460"/>
          <ac:spMkLst>
            <pc:docMk/>
            <pc:sldMk cId="2207663335" sldId="262"/>
            <ac:spMk id="5" creationId="{A65AC7D1-EAA9-48F5-B509-60A7F50BF703}"/>
          </ac:spMkLst>
        </pc:spChg>
        <pc:spChg chg="add del">
          <ac:chgData name="Saray Crego perez (1916155)" userId="S::1916155@student.uwtsd.ac.uk::b26df884-a479-4c60-8419-5792e6e5cf85" providerId="AD" clId="Web-{EFD7C3D7-627E-4E72-A3A0-FA01F14E9888}" dt="2021-04-12T15:41:42.434" v="460"/>
          <ac:spMkLst>
            <pc:docMk/>
            <pc:sldMk cId="2207663335" sldId="262"/>
            <ac:spMk id="6" creationId="{D6320AF9-619A-4175-865B-5663E1AEF4C5}"/>
          </ac:spMkLst>
        </pc:spChg>
        <pc:spChg chg="add del">
          <ac:chgData name="Saray Crego perez (1916155)" userId="S::1916155@student.uwtsd.ac.uk::b26df884-a479-4c60-8419-5792e6e5cf85" providerId="AD" clId="Web-{EFD7C3D7-627E-4E72-A3A0-FA01F14E9888}" dt="2021-04-12T15:41:42.434" v="460"/>
          <ac:spMkLst>
            <pc:docMk/>
            <pc:sldMk cId="2207663335" sldId="262"/>
            <ac:spMk id="11" creationId="{7E018740-5C2B-4A41-AC1A-7E68D1EC1954}"/>
          </ac:spMkLst>
        </pc:spChg>
        <pc:spChg chg="add del">
          <ac:chgData name="Saray Crego perez (1916155)" userId="S::1916155@student.uwtsd.ac.uk::b26df884-a479-4c60-8419-5792e6e5cf85" providerId="AD" clId="Web-{EFD7C3D7-627E-4E72-A3A0-FA01F14E9888}" dt="2021-04-12T15:41:42.434" v="460"/>
          <ac:spMkLst>
            <pc:docMk/>
            <pc:sldMk cId="2207663335" sldId="262"/>
            <ac:spMk id="18" creationId="{166F75A4-C475-4941-8EE2-B80A06A2C1BB}"/>
          </ac:spMkLst>
        </pc:spChg>
        <pc:spChg chg="add del">
          <ac:chgData name="Saray Crego perez (1916155)" userId="S::1916155@student.uwtsd.ac.uk::b26df884-a479-4c60-8419-5792e6e5cf85" providerId="AD" clId="Web-{EFD7C3D7-627E-4E72-A3A0-FA01F14E9888}" dt="2021-04-12T15:41:42.434" v="460"/>
          <ac:spMkLst>
            <pc:docMk/>
            <pc:sldMk cId="2207663335" sldId="262"/>
            <ac:spMk id="20" creationId="{A032553A-72E8-4B0D-8405-FF9771C9AF05}"/>
          </ac:spMkLst>
        </pc:spChg>
        <pc:spChg chg="add del">
          <ac:chgData name="Saray Crego perez (1916155)" userId="S::1916155@student.uwtsd.ac.uk::b26df884-a479-4c60-8419-5792e6e5cf85" providerId="AD" clId="Web-{EFD7C3D7-627E-4E72-A3A0-FA01F14E9888}" dt="2021-04-12T15:41:42.434" v="460"/>
          <ac:spMkLst>
            <pc:docMk/>
            <pc:sldMk cId="2207663335" sldId="262"/>
            <ac:spMk id="22" creationId="{765800AC-C3B9-498E-87BC-29FAE4C76B21}"/>
          </ac:spMkLst>
        </pc:spChg>
        <pc:spChg chg="add del">
          <ac:chgData name="Saray Crego perez (1916155)" userId="S::1916155@student.uwtsd.ac.uk::b26df884-a479-4c60-8419-5792e6e5cf85" providerId="AD" clId="Web-{EFD7C3D7-627E-4E72-A3A0-FA01F14E9888}" dt="2021-04-12T15:41:42.434" v="460"/>
          <ac:spMkLst>
            <pc:docMk/>
            <pc:sldMk cId="2207663335" sldId="262"/>
            <ac:spMk id="24" creationId="{1F9D6ACB-2FF4-49F9-978A-E0D5327FC635}"/>
          </ac:spMkLst>
        </pc:spChg>
        <pc:spChg chg="add del">
          <ac:chgData name="Saray Crego perez (1916155)" userId="S::1916155@student.uwtsd.ac.uk::b26df884-a479-4c60-8419-5792e6e5cf85" providerId="AD" clId="Web-{EFD7C3D7-627E-4E72-A3A0-FA01F14E9888}" dt="2021-04-12T15:41:42.434" v="460"/>
          <ac:spMkLst>
            <pc:docMk/>
            <pc:sldMk cId="2207663335" sldId="262"/>
            <ac:spMk id="26" creationId="{142BFA2A-77A0-4F60-A32A-685681C84889}"/>
          </ac:spMkLst>
        </pc:spChg>
        <pc:cxnChg chg="add del">
          <ac:chgData name="Saray Crego perez (1916155)" userId="S::1916155@student.uwtsd.ac.uk::b26df884-a479-4c60-8419-5792e6e5cf85" providerId="AD" clId="Web-{EFD7C3D7-627E-4E72-A3A0-FA01F14E9888}" dt="2021-04-12T15:41:42.434" v="460"/>
          <ac:cxnSpMkLst>
            <pc:docMk/>
            <pc:sldMk cId="2207663335" sldId="262"/>
            <ac:cxnSpMk id="7" creationId="{063B6EC6-D752-4EE7-908B-F8F19E8C7FEA}"/>
          </ac:cxnSpMkLst>
        </pc:cxnChg>
        <pc:cxnChg chg="add del">
          <ac:chgData name="Saray Crego perez (1916155)" userId="S::1916155@student.uwtsd.ac.uk::b26df884-a479-4c60-8419-5792e6e5cf85" providerId="AD" clId="Web-{EFD7C3D7-627E-4E72-A3A0-FA01F14E9888}" dt="2021-04-12T15:41:42.434" v="460"/>
          <ac:cxnSpMkLst>
            <pc:docMk/>
            <pc:sldMk cId="2207663335" sldId="262"/>
            <ac:cxnSpMk id="9" creationId="{EFECD4E8-AD3E-4228-82A2-9461958EA94D}"/>
          </ac:cxnSpMkLst>
        </pc:cxnChg>
      </pc:sldChg>
      <pc:sldChg chg="modSp mod modClrScheme chgLayout">
        <pc:chgData name="Saray Crego perez (1916155)" userId="S::1916155@student.uwtsd.ac.uk::b26df884-a479-4c60-8419-5792e6e5cf85" providerId="AD" clId="Web-{EFD7C3D7-627E-4E72-A3A0-FA01F14E9888}" dt="2021-04-12T15:43:25.514" v="464"/>
        <pc:sldMkLst>
          <pc:docMk/>
          <pc:sldMk cId="1743139472" sldId="263"/>
        </pc:sldMkLst>
        <pc:spChg chg="mod ord">
          <ac:chgData name="Saray Crego perez (1916155)" userId="S::1916155@student.uwtsd.ac.uk::b26df884-a479-4c60-8419-5792e6e5cf85" providerId="AD" clId="Web-{EFD7C3D7-627E-4E72-A3A0-FA01F14E9888}" dt="2021-04-12T15:41:42.434" v="460"/>
          <ac:spMkLst>
            <pc:docMk/>
            <pc:sldMk cId="1743139472" sldId="263"/>
            <ac:spMk id="3" creationId="{94DCA06D-5220-4783-B70B-A6140710F307}"/>
          </ac:spMkLst>
        </pc:spChg>
      </pc:sldChg>
      <pc:sldChg chg="addSp delSp mod modClrScheme delDesignElem chgLayout">
        <pc:chgData name="Saray Crego perez (1916155)" userId="S::1916155@student.uwtsd.ac.uk::b26df884-a479-4c60-8419-5792e6e5cf85" providerId="AD" clId="Web-{EFD7C3D7-627E-4E72-A3A0-FA01F14E9888}" dt="2021-04-12T15:43:25.514" v="464"/>
        <pc:sldMkLst>
          <pc:docMk/>
          <pc:sldMk cId="832137967" sldId="264"/>
        </pc:sldMkLst>
        <pc:spChg chg="add del">
          <ac:chgData name="Saray Crego perez (1916155)" userId="S::1916155@student.uwtsd.ac.uk::b26df884-a479-4c60-8419-5792e6e5cf85" providerId="AD" clId="Web-{EFD7C3D7-627E-4E72-A3A0-FA01F14E9888}" dt="2021-04-12T15:41:42.434" v="460"/>
          <ac:spMkLst>
            <pc:docMk/>
            <pc:sldMk cId="832137967" sldId="264"/>
            <ac:spMk id="35" creationId="{3BCB5F6A-9EB0-40B0-9D13-3023E9A20508}"/>
          </ac:spMkLst>
        </pc:spChg>
        <pc:grpChg chg="add del">
          <ac:chgData name="Saray Crego perez (1916155)" userId="S::1916155@student.uwtsd.ac.uk::b26df884-a479-4c60-8419-5792e6e5cf85" providerId="AD" clId="Web-{EFD7C3D7-627E-4E72-A3A0-FA01F14E9888}" dt="2021-04-12T15:41:42.434" v="460"/>
          <ac:grpSpMkLst>
            <pc:docMk/>
            <pc:sldMk cId="832137967" sldId="264"/>
            <ac:grpSpMk id="23" creationId="{10BE40E3-5550-4CDD-B4FD-387C33EBF157}"/>
          </ac:grpSpMkLst>
        </pc:grpChg>
      </pc:sldChg>
      <pc:sldChg chg="modSp mod modClrScheme chgLayout">
        <pc:chgData name="Saray Crego perez (1916155)" userId="S::1916155@student.uwtsd.ac.uk::b26df884-a479-4c60-8419-5792e6e5cf85" providerId="AD" clId="Web-{EFD7C3D7-627E-4E72-A3A0-FA01F14E9888}" dt="2021-04-12T15:43:25.514" v="464"/>
        <pc:sldMkLst>
          <pc:docMk/>
          <pc:sldMk cId="2719116713" sldId="265"/>
        </pc:sldMkLst>
        <pc:spChg chg="mod ord">
          <ac:chgData name="Saray Crego perez (1916155)" userId="S::1916155@student.uwtsd.ac.uk::b26df884-a479-4c60-8419-5792e6e5cf85" providerId="AD" clId="Web-{EFD7C3D7-627E-4E72-A3A0-FA01F14E9888}" dt="2021-04-12T15:41:42.434" v="460"/>
          <ac:spMkLst>
            <pc:docMk/>
            <pc:sldMk cId="2719116713" sldId="265"/>
            <ac:spMk id="2" creationId="{DC2F01F3-1CB2-CA46-848C-4DEE4A388D11}"/>
          </ac:spMkLst>
        </pc:spChg>
        <pc:spChg chg="mod ord">
          <ac:chgData name="Saray Crego perez (1916155)" userId="S::1916155@student.uwtsd.ac.uk::b26df884-a479-4c60-8419-5792e6e5cf85" providerId="AD" clId="Web-{EFD7C3D7-627E-4E72-A3A0-FA01F14E9888}" dt="2021-04-12T15:41:42.434" v="460"/>
          <ac:spMkLst>
            <pc:docMk/>
            <pc:sldMk cId="2719116713" sldId="265"/>
            <ac:spMk id="3" creationId="{3C8952FF-B66F-024A-8AEA-B8B2E6338520}"/>
          </ac:spMkLst>
        </pc:spChg>
      </pc:sldChg>
      <pc:sldChg chg="addSp delSp modSp new mod setBg modClrScheme setClrOvrMap delDesignElem chgLayout">
        <pc:chgData name="Saray Crego perez (1916155)" userId="S::1916155@student.uwtsd.ac.uk::b26df884-a479-4c60-8419-5792e6e5cf85" providerId="AD" clId="Web-{EFD7C3D7-627E-4E72-A3A0-FA01F14E9888}" dt="2021-04-12T15:55:05.497" v="522" actId="20577"/>
        <pc:sldMkLst>
          <pc:docMk/>
          <pc:sldMk cId="3230742784" sldId="266"/>
        </pc:sldMkLst>
        <pc:spChg chg="del mod ord">
          <ac:chgData name="Saray Crego perez (1916155)" userId="S::1916155@student.uwtsd.ac.uk::b26df884-a479-4c60-8419-5792e6e5cf85" providerId="AD" clId="Web-{EFD7C3D7-627E-4E72-A3A0-FA01F14E9888}" dt="2021-04-12T15:33:54.737" v="385"/>
          <ac:spMkLst>
            <pc:docMk/>
            <pc:sldMk cId="3230742784" sldId="266"/>
            <ac:spMk id="2" creationId="{91C8E7BC-3E21-430C-BE74-68F2C5899F3A}"/>
          </ac:spMkLst>
        </pc:spChg>
        <pc:spChg chg="add del mod ord">
          <ac:chgData name="Saray Crego perez (1916155)" userId="S::1916155@student.uwtsd.ac.uk::b26df884-a479-4c60-8419-5792e6e5cf85" providerId="AD" clId="Web-{EFD7C3D7-627E-4E72-A3A0-FA01F14E9888}" dt="2021-04-12T15:55:05.497" v="522" actId="20577"/>
          <ac:spMkLst>
            <pc:docMk/>
            <pc:sldMk cId="3230742784" sldId="266"/>
            <ac:spMk id="3" creationId="{AD768D40-7ECF-4312-BAC7-F935A799E92E}"/>
          </ac:spMkLst>
        </pc:spChg>
        <pc:spChg chg="add del mod">
          <ac:chgData name="Saray Crego perez (1916155)" userId="S::1916155@student.uwtsd.ac.uk::b26df884-a479-4c60-8419-5792e6e5cf85" providerId="AD" clId="Web-{EFD7C3D7-627E-4E72-A3A0-FA01F14E9888}" dt="2021-04-12T15:33:00.048" v="374"/>
          <ac:spMkLst>
            <pc:docMk/>
            <pc:sldMk cId="3230742784" sldId="266"/>
            <ac:spMk id="5" creationId="{F373E2BF-C0F8-48EB-BF99-72B6B204D1CB}"/>
          </ac:spMkLst>
        </pc:spChg>
        <pc:spChg chg="add del mod">
          <ac:chgData name="Saray Crego perez (1916155)" userId="S::1916155@student.uwtsd.ac.uk::b26df884-a479-4c60-8419-5792e6e5cf85" providerId="AD" clId="Web-{EFD7C3D7-627E-4E72-A3A0-FA01F14E9888}" dt="2021-04-12T15:41:34.028" v="457"/>
          <ac:spMkLst>
            <pc:docMk/>
            <pc:sldMk cId="3230742784" sldId="266"/>
            <ac:spMk id="6" creationId="{F0438E55-C7D0-4EAA-A489-A04CF0BCFD91}"/>
          </ac:spMkLst>
        </pc:spChg>
        <pc:spChg chg="mod">
          <ac:chgData name="Saray Crego perez (1916155)" userId="S::1916155@student.uwtsd.ac.uk::b26df884-a479-4c60-8419-5792e6e5cf85" providerId="AD" clId="Web-{EFD7C3D7-627E-4E72-A3A0-FA01F14E9888}" dt="2021-04-12T15:52:03.056" v="502" actId="14100"/>
          <ac:spMkLst>
            <pc:docMk/>
            <pc:sldMk cId="3230742784" sldId="266"/>
            <ac:spMk id="11" creationId="{248745E7-0AF0-48F9-8E58-2673FC5F4FDE}"/>
          </ac:spMkLst>
        </pc:spChg>
        <pc:spChg chg="mod">
          <ac:chgData name="Saray Crego perez (1916155)" userId="S::1916155@student.uwtsd.ac.uk::b26df884-a479-4c60-8419-5792e6e5cf85" providerId="AD" clId="Web-{EFD7C3D7-627E-4E72-A3A0-FA01F14E9888}" dt="2021-04-12T15:54:08.918" v="518" actId="14100"/>
          <ac:spMkLst>
            <pc:docMk/>
            <pc:sldMk cId="3230742784" sldId="266"/>
            <ac:spMk id="14" creationId="{533D5933-7F91-4F5E-BC31-42FD0E2D8DEF}"/>
          </ac:spMkLst>
        </pc:spChg>
        <pc:spChg chg="add del">
          <ac:chgData name="Saray Crego perez (1916155)" userId="S::1916155@student.uwtsd.ac.uk::b26df884-a479-4c60-8419-5792e6e5cf85" providerId="AD" clId="Web-{EFD7C3D7-627E-4E72-A3A0-FA01F14E9888}" dt="2021-04-12T15:41:42.434" v="460"/>
          <ac:spMkLst>
            <pc:docMk/>
            <pc:sldMk cId="3230742784" sldId="266"/>
            <ac:spMk id="20" creationId="{A65AC7D1-EAA9-48F5-B509-60A7F50BF703}"/>
          </ac:spMkLst>
        </pc:spChg>
        <pc:spChg chg="add del">
          <ac:chgData name="Saray Crego perez (1916155)" userId="S::1916155@student.uwtsd.ac.uk::b26df884-a479-4c60-8419-5792e6e5cf85" providerId="AD" clId="Web-{EFD7C3D7-627E-4E72-A3A0-FA01F14E9888}" dt="2021-04-12T15:41:42.434" v="460"/>
          <ac:spMkLst>
            <pc:docMk/>
            <pc:sldMk cId="3230742784" sldId="266"/>
            <ac:spMk id="22" creationId="{D6320AF9-619A-4175-865B-5663E1AEF4C5}"/>
          </ac:spMkLst>
        </pc:spChg>
        <pc:spChg chg="add del">
          <ac:chgData name="Saray Crego perez (1916155)" userId="S::1916155@student.uwtsd.ac.uk::b26df884-a479-4c60-8419-5792e6e5cf85" providerId="AD" clId="Web-{EFD7C3D7-627E-4E72-A3A0-FA01F14E9888}" dt="2021-04-12T15:41:42.434" v="460"/>
          <ac:spMkLst>
            <pc:docMk/>
            <pc:sldMk cId="3230742784" sldId="266"/>
            <ac:spMk id="28" creationId="{7E018740-5C2B-4A41-AC1A-7E68D1EC1954}"/>
          </ac:spMkLst>
        </pc:spChg>
        <pc:spChg chg="add del">
          <ac:chgData name="Saray Crego perez (1916155)" userId="S::1916155@student.uwtsd.ac.uk::b26df884-a479-4c60-8419-5792e6e5cf85" providerId="AD" clId="Web-{EFD7C3D7-627E-4E72-A3A0-FA01F14E9888}" dt="2021-04-12T15:41:42.434" v="460"/>
          <ac:spMkLst>
            <pc:docMk/>
            <pc:sldMk cId="3230742784" sldId="266"/>
            <ac:spMk id="30" creationId="{166F75A4-C475-4941-8EE2-B80A06A2C1BB}"/>
          </ac:spMkLst>
        </pc:spChg>
        <pc:spChg chg="add del">
          <ac:chgData name="Saray Crego perez (1916155)" userId="S::1916155@student.uwtsd.ac.uk::b26df884-a479-4c60-8419-5792e6e5cf85" providerId="AD" clId="Web-{EFD7C3D7-627E-4E72-A3A0-FA01F14E9888}" dt="2021-04-12T15:41:42.434" v="460"/>
          <ac:spMkLst>
            <pc:docMk/>
            <pc:sldMk cId="3230742784" sldId="266"/>
            <ac:spMk id="32" creationId="{A032553A-72E8-4B0D-8405-FF9771C9AF05}"/>
          </ac:spMkLst>
        </pc:spChg>
        <pc:spChg chg="add del">
          <ac:chgData name="Saray Crego perez (1916155)" userId="S::1916155@student.uwtsd.ac.uk::b26df884-a479-4c60-8419-5792e6e5cf85" providerId="AD" clId="Web-{EFD7C3D7-627E-4E72-A3A0-FA01F14E9888}" dt="2021-04-12T15:41:42.434" v="460"/>
          <ac:spMkLst>
            <pc:docMk/>
            <pc:sldMk cId="3230742784" sldId="266"/>
            <ac:spMk id="34" creationId="{765800AC-C3B9-498E-87BC-29FAE4C76B21}"/>
          </ac:spMkLst>
        </pc:spChg>
        <pc:spChg chg="add del">
          <ac:chgData name="Saray Crego perez (1916155)" userId="S::1916155@student.uwtsd.ac.uk::b26df884-a479-4c60-8419-5792e6e5cf85" providerId="AD" clId="Web-{EFD7C3D7-627E-4E72-A3A0-FA01F14E9888}" dt="2021-04-12T15:41:42.434" v="460"/>
          <ac:spMkLst>
            <pc:docMk/>
            <pc:sldMk cId="3230742784" sldId="266"/>
            <ac:spMk id="36" creationId="{1F9D6ACB-2FF4-49F9-978A-E0D5327FC635}"/>
          </ac:spMkLst>
        </pc:spChg>
        <pc:spChg chg="add del">
          <ac:chgData name="Saray Crego perez (1916155)" userId="S::1916155@student.uwtsd.ac.uk::b26df884-a479-4c60-8419-5792e6e5cf85" providerId="AD" clId="Web-{EFD7C3D7-627E-4E72-A3A0-FA01F14E9888}" dt="2021-04-12T15:41:42.434" v="460"/>
          <ac:spMkLst>
            <pc:docMk/>
            <pc:sldMk cId="3230742784" sldId="266"/>
            <ac:spMk id="38" creationId="{142BFA2A-77A0-4F60-A32A-685681C84889}"/>
          </ac:spMkLst>
        </pc:spChg>
        <pc:grpChg chg="add del">
          <ac:chgData name="Saray Crego perez (1916155)" userId="S::1916155@student.uwtsd.ac.uk::b26df884-a479-4c60-8419-5792e6e5cf85" providerId="AD" clId="Web-{EFD7C3D7-627E-4E72-A3A0-FA01F14E9888}" dt="2021-04-12T15:41:42.434" v="460"/>
          <ac:grpSpMkLst>
            <pc:docMk/>
            <pc:sldMk cId="3230742784" sldId="266"/>
            <ac:grpSpMk id="8" creationId="{09EA7EA7-74F5-4EE2-8E3D-1A10308259D7}"/>
          </ac:grpSpMkLst>
        </pc:grpChg>
        <pc:cxnChg chg="add del">
          <ac:chgData name="Saray Crego perez (1916155)" userId="S::1916155@student.uwtsd.ac.uk::b26df884-a479-4c60-8419-5792e6e5cf85" providerId="AD" clId="Web-{EFD7C3D7-627E-4E72-A3A0-FA01F14E9888}" dt="2021-04-12T15:41:42.434" v="460"/>
          <ac:cxnSpMkLst>
            <pc:docMk/>
            <pc:sldMk cId="3230742784" sldId="266"/>
            <ac:cxnSpMk id="24" creationId="{063B6EC6-D752-4EE7-908B-F8F19E8C7FEA}"/>
          </ac:cxnSpMkLst>
        </pc:cxnChg>
        <pc:cxnChg chg="add del">
          <ac:chgData name="Saray Crego perez (1916155)" userId="S::1916155@student.uwtsd.ac.uk::b26df884-a479-4c60-8419-5792e6e5cf85" providerId="AD" clId="Web-{EFD7C3D7-627E-4E72-A3A0-FA01F14E9888}" dt="2021-04-12T15:41:42.434" v="460"/>
          <ac:cxnSpMkLst>
            <pc:docMk/>
            <pc:sldMk cId="3230742784" sldId="266"/>
            <ac:cxnSpMk id="26" creationId="{EFECD4E8-AD3E-4228-82A2-9461958EA94D}"/>
          </ac:cxnSpMkLst>
        </pc:cxnChg>
      </pc:sldChg>
      <pc:sldChg chg="delSp modSp new mod setBg">
        <pc:chgData name="Saray Crego perez (1916155)" userId="S::1916155@student.uwtsd.ac.uk::b26df884-a479-4c60-8419-5792e6e5cf85" providerId="AD" clId="Web-{EFD7C3D7-627E-4E72-A3A0-FA01F14E9888}" dt="2021-04-12T16:12:46.972" v="725"/>
        <pc:sldMkLst>
          <pc:docMk/>
          <pc:sldMk cId="3446904947" sldId="267"/>
        </pc:sldMkLst>
        <pc:spChg chg="del">
          <ac:chgData name="Saray Crego perez (1916155)" userId="S::1916155@student.uwtsd.ac.uk::b26df884-a479-4c60-8419-5792e6e5cf85" providerId="AD" clId="Web-{EFD7C3D7-627E-4E72-A3A0-FA01F14E9888}" dt="2021-04-12T15:55:39.795" v="524"/>
          <ac:spMkLst>
            <pc:docMk/>
            <pc:sldMk cId="3446904947" sldId="267"/>
            <ac:spMk id="2" creationId="{BEA39523-A102-47C7-9DF5-70A595F17FC4}"/>
          </ac:spMkLst>
        </pc:spChg>
        <pc:spChg chg="mod">
          <ac:chgData name="Saray Crego perez (1916155)" userId="S::1916155@student.uwtsd.ac.uk::b26df884-a479-4c60-8419-5792e6e5cf85" providerId="AD" clId="Web-{EFD7C3D7-627E-4E72-A3A0-FA01F14E9888}" dt="2021-04-12T16:04:59.197" v="638" actId="20577"/>
          <ac:spMkLst>
            <pc:docMk/>
            <pc:sldMk cId="3446904947" sldId="267"/>
            <ac:spMk id="3" creationId="{5DA99D25-0F16-4D02-AA8F-9A5809DCF5AA}"/>
          </ac:spMkLst>
        </pc:spChg>
      </pc:sldChg>
      <pc:sldChg chg="modSp new">
        <pc:chgData name="Saray Crego perez (1916155)" userId="S::1916155@student.uwtsd.ac.uk::b26df884-a479-4c60-8419-5792e6e5cf85" providerId="AD" clId="Web-{EFD7C3D7-627E-4E72-A3A0-FA01F14E9888}" dt="2021-04-12T18:56:22.889" v="821" actId="20577"/>
        <pc:sldMkLst>
          <pc:docMk/>
          <pc:sldMk cId="3392395334" sldId="268"/>
        </pc:sldMkLst>
        <pc:spChg chg="mod">
          <ac:chgData name="Saray Crego perez (1916155)" userId="S::1916155@student.uwtsd.ac.uk::b26df884-a479-4c60-8419-5792e6e5cf85" providerId="AD" clId="Web-{EFD7C3D7-627E-4E72-A3A0-FA01F14E9888}" dt="2021-04-12T17:26:34.660" v="792" actId="20577"/>
          <ac:spMkLst>
            <pc:docMk/>
            <pc:sldMk cId="3392395334" sldId="268"/>
            <ac:spMk id="2" creationId="{6DE39236-16AE-4F47-8804-CEB98F747CBE}"/>
          </ac:spMkLst>
        </pc:spChg>
        <pc:spChg chg="mod">
          <ac:chgData name="Saray Crego perez (1916155)" userId="S::1916155@student.uwtsd.ac.uk::b26df884-a479-4c60-8419-5792e6e5cf85" providerId="AD" clId="Web-{EFD7C3D7-627E-4E72-A3A0-FA01F14E9888}" dt="2021-04-12T18:56:22.889" v="821" actId="20577"/>
          <ac:spMkLst>
            <pc:docMk/>
            <pc:sldMk cId="3392395334" sldId="268"/>
            <ac:spMk id="3" creationId="{7AD66735-404B-41A6-BB46-6AF9034EBD19}"/>
          </ac:spMkLst>
        </pc:spChg>
      </pc:sldChg>
      <pc:sldChg chg="modSp new">
        <pc:chgData name="Saray Crego perez (1916155)" userId="S::1916155@student.uwtsd.ac.uk::b26df884-a479-4c60-8419-5792e6e5cf85" providerId="AD" clId="Web-{EFD7C3D7-627E-4E72-A3A0-FA01F14E9888}" dt="2021-04-12T18:57:54.798" v="828" actId="20577"/>
        <pc:sldMkLst>
          <pc:docMk/>
          <pc:sldMk cId="2415832004" sldId="269"/>
        </pc:sldMkLst>
        <pc:spChg chg="mod">
          <ac:chgData name="Saray Crego perez (1916155)" userId="S::1916155@student.uwtsd.ac.uk::b26df884-a479-4c60-8419-5792e6e5cf85" providerId="AD" clId="Web-{EFD7C3D7-627E-4E72-A3A0-FA01F14E9888}" dt="2021-04-12T18:57:54.798" v="828" actId="20577"/>
          <ac:spMkLst>
            <pc:docMk/>
            <pc:sldMk cId="2415832004" sldId="269"/>
            <ac:spMk id="2" creationId="{53D4372C-4E04-4122-93E4-BD41A53E6987}"/>
          </ac:spMkLst>
        </pc:spChg>
        <pc:spChg chg="mod">
          <ac:chgData name="Saray Crego perez (1916155)" userId="S::1916155@student.uwtsd.ac.uk::b26df884-a479-4c60-8419-5792e6e5cf85" providerId="AD" clId="Web-{EFD7C3D7-627E-4E72-A3A0-FA01F14E9888}" dt="2021-04-12T18:57:29.797" v="824" actId="14100"/>
          <ac:spMkLst>
            <pc:docMk/>
            <pc:sldMk cId="2415832004" sldId="269"/>
            <ac:spMk id="3" creationId="{9B39AF96-91EC-4A34-BB21-EE4B255768F5}"/>
          </ac:spMkLst>
        </pc:spChg>
      </pc:sldChg>
      <pc:sldMasterChg chg="add del mod setBg addSldLayout delSldLayout modSldLayout">
        <pc:chgData name="Saray Crego perez (1916155)" userId="S::1916155@student.uwtsd.ac.uk::b26df884-a479-4c60-8419-5792e6e5cf85" providerId="AD" clId="Web-{EFD7C3D7-627E-4E72-A3A0-FA01F14E9888}" dt="2021-04-12T15:43:25.514" v="464"/>
        <pc:sldMasterMkLst>
          <pc:docMk/>
          <pc:sldMasterMk cId="1734561564" sldId="2147483720"/>
        </pc:sldMasterMkLst>
        <pc:sldLayoutChg chg="add del mod setFolMasterObjs">
          <pc:chgData name="Saray Crego perez (1916155)" userId="S::1916155@student.uwtsd.ac.uk::b26df884-a479-4c60-8419-5792e6e5cf85" providerId="AD" clId="Web-{EFD7C3D7-627E-4E72-A3A0-FA01F14E9888}" dt="2021-04-12T15:43:25.514" v="464"/>
          <pc:sldLayoutMkLst>
            <pc:docMk/>
            <pc:sldMasterMk cId="1734561564" sldId="2147483720"/>
            <pc:sldLayoutMk cId="3590442294" sldId="2147483721"/>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1207026713" sldId="2147483722"/>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3740314472" sldId="2147483723"/>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3595970997" sldId="2147483724"/>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154913917" sldId="2147483725"/>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2359899293" sldId="2147483726"/>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3168327129" sldId="2147483727"/>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948328211" sldId="2147483728"/>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2949112160" sldId="2147483729"/>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3071666501" sldId="2147483730"/>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4130588872" sldId="2147483731"/>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1603766309" sldId="2147483732"/>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554379347" sldId="2147483733"/>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4068404181" sldId="2147483734"/>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3578166176" sldId="2147483735"/>
          </pc:sldLayoutMkLst>
        </pc:sldLayoutChg>
        <pc:sldLayoutChg chg="add del mod">
          <pc:chgData name="Saray Crego perez (1916155)" userId="S::1916155@student.uwtsd.ac.uk::b26df884-a479-4c60-8419-5792e6e5cf85" providerId="AD" clId="Web-{EFD7C3D7-627E-4E72-A3A0-FA01F14E9888}" dt="2021-04-12T15:43:25.514" v="464"/>
          <pc:sldLayoutMkLst>
            <pc:docMk/>
            <pc:sldMasterMk cId="1734561564" sldId="2147483720"/>
            <pc:sldLayoutMk cId="464405479" sldId="2147483736"/>
          </pc:sldLayoutMkLst>
        </pc:sldLayoutChg>
      </pc:sldMasterChg>
      <pc:sldMasterChg chg="add del addSldLayout delSldLayout modSldLayout">
        <pc:chgData name="Saray Crego perez (1916155)" userId="S::1916155@student.uwtsd.ac.uk::b26df884-a479-4c60-8419-5792e6e5cf85" providerId="AD" clId="Web-{EFD7C3D7-627E-4E72-A3A0-FA01F14E9888}" dt="2021-04-12T15:41:42.434" v="460"/>
        <pc:sldMasterMkLst>
          <pc:docMk/>
          <pc:sldMasterMk cId="3516500425" sldId="2147483737"/>
        </pc:sldMasterMkLst>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966970966" sldId="2147483738"/>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3029322041" sldId="2147483739"/>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2501500032" sldId="2147483740"/>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2720595940" sldId="2147483741"/>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428715052" sldId="2147483742"/>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9934962" sldId="2147483743"/>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2144023213" sldId="2147483744"/>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703196332" sldId="2147483745"/>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2034962603" sldId="2147483746"/>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938928380" sldId="2147483747"/>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230906570" sldId="2147483748"/>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3189534288" sldId="2147483749"/>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3279616361" sldId="2147483750"/>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771392854" sldId="2147483751"/>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547809948" sldId="2147483752"/>
          </pc:sldLayoutMkLst>
        </pc:sldLayoutChg>
        <pc:sldLayoutChg chg="add del mod replId">
          <pc:chgData name="Saray Crego perez (1916155)" userId="S::1916155@student.uwtsd.ac.uk::b26df884-a479-4c60-8419-5792e6e5cf85" providerId="AD" clId="Web-{EFD7C3D7-627E-4E72-A3A0-FA01F14E9888}" dt="2021-04-12T15:41:42.434" v="460"/>
          <pc:sldLayoutMkLst>
            <pc:docMk/>
            <pc:sldMasterMk cId="3516500425" sldId="2147483737"/>
            <pc:sldLayoutMk cId="2100708727" sldId="2147483753"/>
          </pc:sldLayoutMkLst>
        </pc:sldLayoutChg>
      </pc:sldMasterChg>
      <pc:sldMasterChg chg="add del addSldLayout delSldLayout modSldLayout">
        <pc:chgData name="Saray Crego perez (1916155)" userId="S::1916155@student.uwtsd.ac.uk::b26df884-a479-4c60-8419-5792e6e5cf85" providerId="AD" clId="Web-{EFD7C3D7-627E-4E72-A3A0-FA01F14E9888}" dt="2021-04-12T15:35:20.333" v="388"/>
        <pc:sldMasterMkLst>
          <pc:docMk/>
          <pc:sldMasterMk cId="4183459052" sldId="2147483737"/>
        </pc:sldMasterMkLst>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225809558" sldId="2147483738"/>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2537171488" sldId="2147483739"/>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3514616673" sldId="2147483740"/>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717701700" sldId="2147483741"/>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3770854651" sldId="2147483742"/>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2465582738" sldId="2147483743"/>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2094167914" sldId="2147483744"/>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1189134945" sldId="2147483745"/>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1640821749" sldId="2147483746"/>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4103979402" sldId="2147483747"/>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3636105946" sldId="2147483748"/>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3057589971" sldId="2147483749"/>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3711546860" sldId="2147483750"/>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3412044754" sldId="2147483751"/>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4008712014" sldId="2147483752"/>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2403479265" sldId="2147483753"/>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1348096782" sldId="2147483754"/>
          </pc:sldLayoutMkLst>
        </pc:sldLayoutChg>
        <pc:sldLayoutChg chg="add del mod replId">
          <pc:chgData name="Saray Crego perez (1916155)" userId="S::1916155@student.uwtsd.ac.uk::b26df884-a479-4c60-8419-5792e6e5cf85" providerId="AD" clId="Web-{EFD7C3D7-627E-4E72-A3A0-FA01F14E9888}" dt="2021-04-12T15:35:20.333" v="388"/>
          <pc:sldLayoutMkLst>
            <pc:docMk/>
            <pc:sldMasterMk cId="4183459052" sldId="2147483737"/>
            <pc:sldLayoutMk cId="2116554616" sldId="2147483755"/>
          </pc:sldLayoutMkLst>
        </pc:sldLayoutChg>
      </pc:sldMasterChg>
      <pc:sldMasterChg chg="add del addSldLayout delSldLayout modSldLayout">
        <pc:chgData name="Saray Crego perez (1916155)" userId="S::1916155@student.uwtsd.ac.uk::b26df884-a479-4c60-8419-5792e6e5cf85" providerId="AD" clId="Web-{EFD7C3D7-627E-4E72-A3A0-FA01F14E9888}" dt="2021-04-12T15:32:02.203" v="367"/>
        <pc:sldMasterMkLst>
          <pc:docMk/>
          <pc:sldMasterMk cId="4254920813" sldId="2147483737"/>
        </pc:sldMasterMkLst>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3438198829" sldId="2147483738"/>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1391732995" sldId="2147483739"/>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4156900400" sldId="2147483740"/>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4285818486" sldId="2147483741"/>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4126293953" sldId="2147483742"/>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510859118" sldId="2147483743"/>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1552535452" sldId="2147483744"/>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78668986" sldId="2147483745"/>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696109560" sldId="2147483746"/>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856955661" sldId="2147483747"/>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1466597063" sldId="2147483748"/>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1016102467" sldId="2147483749"/>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3199872638" sldId="2147483750"/>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1967040465" sldId="2147483751"/>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1789016457" sldId="2147483752"/>
          </pc:sldLayoutMkLst>
        </pc:sldLayoutChg>
        <pc:sldLayoutChg chg="add del mod replId">
          <pc:chgData name="Saray Crego perez (1916155)" userId="S::1916155@student.uwtsd.ac.uk::b26df884-a479-4c60-8419-5792e6e5cf85" providerId="AD" clId="Web-{EFD7C3D7-627E-4E72-A3A0-FA01F14E9888}" dt="2021-04-12T15:32:02.203" v="367"/>
          <pc:sldLayoutMkLst>
            <pc:docMk/>
            <pc:sldMasterMk cId="4254920813" sldId="2147483737"/>
            <pc:sldLayoutMk cId="2036084125" sldId="2147483753"/>
          </pc:sldLayoutMkLst>
        </pc:sldLayoutChg>
      </pc:sldMasterChg>
    </pc:docChg>
  </pc:docChgLst>
  <pc:docChgLst>
    <pc:chgData name="Saray Crego perez (1916155)" userId="S::1916155@student.uwtsd.ac.uk::b26df884-a479-4c60-8419-5792e6e5cf85" providerId="AD" clId="Web-{65030662-AB06-4E21-A42D-37F5F41D27F8}"/>
    <pc:docChg chg="modSld">
      <pc:chgData name="Saray Crego perez (1916155)" userId="S::1916155@student.uwtsd.ac.uk::b26df884-a479-4c60-8419-5792e6e5cf85" providerId="AD" clId="Web-{65030662-AB06-4E21-A42D-37F5F41D27F8}" dt="2021-03-29T09:28:20.665" v="59" actId="20577"/>
      <pc:docMkLst>
        <pc:docMk/>
      </pc:docMkLst>
      <pc:sldChg chg="modSp">
        <pc:chgData name="Saray Crego perez (1916155)" userId="S::1916155@student.uwtsd.ac.uk::b26df884-a479-4c60-8419-5792e6e5cf85" providerId="AD" clId="Web-{65030662-AB06-4E21-A42D-37F5F41D27F8}" dt="2021-03-29T09:27:29.023" v="56" actId="20577"/>
        <pc:sldMkLst>
          <pc:docMk/>
          <pc:sldMk cId="3240055656" sldId="256"/>
        </pc:sldMkLst>
        <pc:spChg chg="mod">
          <ac:chgData name="Saray Crego perez (1916155)" userId="S::1916155@student.uwtsd.ac.uk::b26df884-a479-4c60-8419-5792e6e5cf85" providerId="AD" clId="Web-{65030662-AB06-4E21-A42D-37F5F41D27F8}" dt="2021-03-29T09:27:15.382" v="54" actId="20577"/>
          <ac:spMkLst>
            <pc:docMk/>
            <pc:sldMk cId="3240055656" sldId="256"/>
            <ac:spMk id="2" creationId="{915A3786-9400-E340-A3B9-6463352B1A2D}"/>
          </ac:spMkLst>
        </pc:spChg>
        <pc:spChg chg="mod">
          <ac:chgData name="Saray Crego perez (1916155)" userId="S::1916155@student.uwtsd.ac.uk::b26df884-a479-4c60-8419-5792e6e5cf85" providerId="AD" clId="Web-{65030662-AB06-4E21-A42D-37F5F41D27F8}" dt="2021-03-29T09:27:29.023" v="56" actId="20577"/>
          <ac:spMkLst>
            <pc:docMk/>
            <pc:sldMk cId="3240055656" sldId="256"/>
            <ac:spMk id="3" creationId="{4551F68B-9529-2048-94D6-400FC1A43A91}"/>
          </ac:spMkLst>
        </pc:spChg>
      </pc:sldChg>
      <pc:sldChg chg="addSp modSp mod setBg setClrOvrMap">
        <pc:chgData name="Saray Crego perez (1916155)" userId="S::1916155@student.uwtsd.ac.uk::b26df884-a479-4c60-8419-5792e6e5cf85" providerId="AD" clId="Web-{65030662-AB06-4E21-A42D-37F5F41D27F8}" dt="2021-03-29T09:26:48.006" v="42" actId="20577"/>
        <pc:sldMkLst>
          <pc:docMk/>
          <pc:sldMk cId="3533881261" sldId="257"/>
        </pc:sldMkLst>
        <pc:spChg chg="mod">
          <ac:chgData name="Saray Crego perez (1916155)" userId="S::1916155@student.uwtsd.ac.uk::b26df884-a479-4c60-8419-5792e6e5cf85" providerId="AD" clId="Web-{65030662-AB06-4E21-A42D-37F5F41D27F8}" dt="2021-03-29T09:26:48.006" v="42" actId="20577"/>
          <ac:spMkLst>
            <pc:docMk/>
            <pc:sldMk cId="3533881261" sldId="257"/>
            <ac:spMk id="3" creationId="{EB113270-224A-264E-A990-18863EA64CEE}"/>
          </ac:spMkLst>
        </pc:spChg>
        <pc:spChg chg="add">
          <ac:chgData name="Saray Crego perez (1916155)" userId="S::1916155@student.uwtsd.ac.uk::b26df884-a479-4c60-8419-5792e6e5cf85" providerId="AD" clId="Web-{65030662-AB06-4E21-A42D-37F5F41D27F8}" dt="2021-03-29T09:19:35.309" v="0"/>
          <ac:spMkLst>
            <pc:docMk/>
            <pc:sldMk cId="3533881261" sldId="257"/>
            <ac:spMk id="15" creationId="{A65AC7D1-EAA9-48F5-B509-60A7F50BF703}"/>
          </ac:spMkLst>
        </pc:spChg>
        <pc:spChg chg="add">
          <ac:chgData name="Saray Crego perez (1916155)" userId="S::1916155@student.uwtsd.ac.uk::b26df884-a479-4c60-8419-5792e6e5cf85" providerId="AD" clId="Web-{65030662-AB06-4E21-A42D-37F5F41D27F8}" dt="2021-03-29T09:19:35.309" v="0"/>
          <ac:spMkLst>
            <pc:docMk/>
            <pc:sldMk cId="3533881261" sldId="257"/>
            <ac:spMk id="17" creationId="{D6320AF9-619A-4175-865B-5663E1AEF4C5}"/>
          </ac:spMkLst>
        </pc:spChg>
        <pc:spChg chg="add">
          <ac:chgData name="Saray Crego perez (1916155)" userId="S::1916155@student.uwtsd.ac.uk::b26df884-a479-4c60-8419-5792e6e5cf85" providerId="AD" clId="Web-{65030662-AB06-4E21-A42D-37F5F41D27F8}" dt="2021-03-29T09:19:35.309" v="0"/>
          <ac:spMkLst>
            <pc:docMk/>
            <pc:sldMk cId="3533881261" sldId="257"/>
            <ac:spMk id="18" creationId="{166F75A4-C475-4941-8EE2-B80A06A2C1BB}"/>
          </ac:spMkLst>
        </pc:spChg>
        <pc:spChg chg="add">
          <ac:chgData name="Saray Crego perez (1916155)" userId="S::1916155@student.uwtsd.ac.uk::b26df884-a479-4c60-8419-5792e6e5cf85" providerId="AD" clId="Web-{65030662-AB06-4E21-A42D-37F5F41D27F8}" dt="2021-03-29T09:19:35.309" v="0"/>
          <ac:spMkLst>
            <pc:docMk/>
            <pc:sldMk cId="3533881261" sldId="257"/>
            <ac:spMk id="20" creationId="{A032553A-72E8-4B0D-8405-FF9771C9AF05}"/>
          </ac:spMkLst>
        </pc:spChg>
        <pc:spChg chg="add">
          <ac:chgData name="Saray Crego perez (1916155)" userId="S::1916155@student.uwtsd.ac.uk::b26df884-a479-4c60-8419-5792e6e5cf85" providerId="AD" clId="Web-{65030662-AB06-4E21-A42D-37F5F41D27F8}" dt="2021-03-29T09:19:35.309" v="0"/>
          <ac:spMkLst>
            <pc:docMk/>
            <pc:sldMk cId="3533881261" sldId="257"/>
            <ac:spMk id="22" creationId="{765800AC-C3B9-498E-87BC-29FAE4C76B21}"/>
          </ac:spMkLst>
        </pc:spChg>
        <pc:spChg chg="add">
          <ac:chgData name="Saray Crego perez (1916155)" userId="S::1916155@student.uwtsd.ac.uk::b26df884-a479-4c60-8419-5792e6e5cf85" providerId="AD" clId="Web-{65030662-AB06-4E21-A42D-37F5F41D27F8}" dt="2021-03-29T09:19:35.309" v="0"/>
          <ac:spMkLst>
            <pc:docMk/>
            <pc:sldMk cId="3533881261" sldId="257"/>
            <ac:spMk id="24" creationId="{1F9D6ACB-2FF4-49F9-978A-E0D5327FC635}"/>
          </ac:spMkLst>
        </pc:spChg>
        <pc:spChg chg="add">
          <ac:chgData name="Saray Crego perez (1916155)" userId="S::1916155@student.uwtsd.ac.uk::b26df884-a479-4c60-8419-5792e6e5cf85" providerId="AD" clId="Web-{65030662-AB06-4E21-A42D-37F5F41D27F8}" dt="2021-03-29T09:19:35.309" v="0"/>
          <ac:spMkLst>
            <pc:docMk/>
            <pc:sldMk cId="3533881261" sldId="257"/>
            <ac:spMk id="26" creationId="{142BFA2A-77A0-4F60-A32A-685681C84889}"/>
          </ac:spMkLst>
        </pc:spChg>
        <pc:spChg chg="add">
          <ac:chgData name="Saray Crego perez (1916155)" userId="S::1916155@student.uwtsd.ac.uk::b26df884-a479-4c60-8419-5792e6e5cf85" providerId="AD" clId="Web-{65030662-AB06-4E21-A42D-37F5F41D27F8}" dt="2021-03-29T09:19:35.309" v="0"/>
          <ac:spMkLst>
            <pc:docMk/>
            <pc:sldMk cId="3533881261" sldId="257"/>
            <ac:spMk id="29" creationId="{7E018740-5C2B-4A41-AC1A-7E68D1EC1954}"/>
          </ac:spMkLst>
        </pc:spChg>
        <pc:cxnChg chg="add">
          <ac:chgData name="Saray Crego perez (1916155)" userId="S::1916155@student.uwtsd.ac.uk::b26df884-a479-4c60-8419-5792e6e5cf85" providerId="AD" clId="Web-{65030662-AB06-4E21-A42D-37F5F41D27F8}" dt="2021-03-29T09:19:35.309" v="0"/>
          <ac:cxnSpMkLst>
            <pc:docMk/>
            <pc:sldMk cId="3533881261" sldId="257"/>
            <ac:cxnSpMk id="19" creationId="{063B6EC6-D752-4EE7-908B-F8F19E8C7FEA}"/>
          </ac:cxnSpMkLst>
        </pc:cxnChg>
        <pc:cxnChg chg="add">
          <ac:chgData name="Saray Crego perez (1916155)" userId="S::1916155@student.uwtsd.ac.uk::b26df884-a479-4c60-8419-5792e6e5cf85" providerId="AD" clId="Web-{65030662-AB06-4E21-A42D-37F5F41D27F8}" dt="2021-03-29T09:19:35.309" v="0"/>
          <ac:cxnSpMkLst>
            <pc:docMk/>
            <pc:sldMk cId="3533881261" sldId="257"/>
            <ac:cxnSpMk id="28" creationId="{EFECD4E8-AD3E-4228-82A2-9461958EA94D}"/>
          </ac:cxnSpMkLst>
        </pc:cxnChg>
      </pc:sldChg>
      <pc:sldChg chg="addSp modSp mod setBg setClrOvrMap">
        <pc:chgData name="Saray Crego perez (1916155)" userId="S::1916155@student.uwtsd.ac.uk::b26df884-a479-4c60-8419-5792e6e5cf85" providerId="AD" clId="Web-{65030662-AB06-4E21-A42D-37F5F41D27F8}" dt="2021-03-29T09:28:20.665" v="59" actId="20577"/>
        <pc:sldMkLst>
          <pc:docMk/>
          <pc:sldMk cId="2207663335" sldId="262"/>
        </pc:sldMkLst>
        <pc:spChg chg="mod">
          <ac:chgData name="Saray Crego perez (1916155)" userId="S::1916155@student.uwtsd.ac.uk::b26df884-a479-4c60-8419-5792e6e5cf85" providerId="AD" clId="Web-{65030662-AB06-4E21-A42D-37F5F41D27F8}" dt="2021-03-29T09:28:20.665" v="59" actId="20577"/>
          <ac:spMkLst>
            <pc:docMk/>
            <pc:sldMk cId="2207663335" sldId="262"/>
            <ac:spMk id="3" creationId="{6CFD4C4D-7A2B-4305-82DF-F731155C2E44}"/>
          </ac:spMkLst>
        </pc:spChg>
        <pc:spChg chg="add">
          <ac:chgData name="Saray Crego perez (1916155)" userId="S::1916155@student.uwtsd.ac.uk::b26df884-a479-4c60-8419-5792e6e5cf85" providerId="AD" clId="Web-{65030662-AB06-4E21-A42D-37F5F41D27F8}" dt="2021-03-29T09:20:30.607" v="2"/>
          <ac:spMkLst>
            <pc:docMk/>
            <pc:sldMk cId="2207663335" sldId="262"/>
            <ac:spMk id="5" creationId="{A65AC7D1-EAA9-48F5-B509-60A7F50BF703}"/>
          </ac:spMkLst>
        </pc:spChg>
        <pc:spChg chg="add">
          <ac:chgData name="Saray Crego perez (1916155)" userId="S::1916155@student.uwtsd.ac.uk::b26df884-a479-4c60-8419-5792e6e5cf85" providerId="AD" clId="Web-{65030662-AB06-4E21-A42D-37F5F41D27F8}" dt="2021-03-29T09:20:30.607" v="2"/>
          <ac:spMkLst>
            <pc:docMk/>
            <pc:sldMk cId="2207663335" sldId="262"/>
            <ac:spMk id="6" creationId="{D6320AF9-619A-4175-865B-5663E1AEF4C5}"/>
          </ac:spMkLst>
        </pc:spChg>
        <pc:spChg chg="add">
          <ac:chgData name="Saray Crego perez (1916155)" userId="S::1916155@student.uwtsd.ac.uk::b26df884-a479-4c60-8419-5792e6e5cf85" providerId="AD" clId="Web-{65030662-AB06-4E21-A42D-37F5F41D27F8}" dt="2021-03-29T09:20:30.607" v="2"/>
          <ac:spMkLst>
            <pc:docMk/>
            <pc:sldMk cId="2207663335" sldId="262"/>
            <ac:spMk id="11" creationId="{7E018740-5C2B-4A41-AC1A-7E68D1EC1954}"/>
          </ac:spMkLst>
        </pc:spChg>
        <pc:spChg chg="add">
          <ac:chgData name="Saray Crego perez (1916155)" userId="S::1916155@student.uwtsd.ac.uk::b26df884-a479-4c60-8419-5792e6e5cf85" providerId="AD" clId="Web-{65030662-AB06-4E21-A42D-37F5F41D27F8}" dt="2021-03-29T09:20:30.607" v="2"/>
          <ac:spMkLst>
            <pc:docMk/>
            <pc:sldMk cId="2207663335" sldId="262"/>
            <ac:spMk id="18" creationId="{166F75A4-C475-4941-8EE2-B80A06A2C1BB}"/>
          </ac:spMkLst>
        </pc:spChg>
        <pc:spChg chg="add">
          <ac:chgData name="Saray Crego perez (1916155)" userId="S::1916155@student.uwtsd.ac.uk::b26df884-a479-4c60-8419-5792e6e5cf85" providerId="AD" clId="Web-{65030662-AB06-4E21-A42D-37F5F41D27F8}" dt="2021-03-29T09:20:30.607" v="2"/>
          <ac:spMkLst>
            <pc:docMk/>
            <pc:sldMk cId="2207663335" sldId="262"/>
            <ac:spMk id="20" creationId="{A032553A-72E8-4B0D-8405-FF9771C9AF05}"/>
          </ac:spMkLst>
        </pc:spChg>
        <pc:spChg chg="add">
          <ac:chgData name="Saray Crego perez (1916155)" userId="S::1916155@student.uwtsd.ac.uk::b26df884-a479-4c60-8419-5792e6e5cf85" providerId="AD" clId="Web-{65030662-AB06-4E21-A42D-37F5F41D27F8}" dt="2021-03-29T09:20:30.607" v="2"/>
          <ac:spMkLst>
            <pc:docMk/>
            <pc:sldMk cId="2207663335" sldId="262"/>
            <ac:spMk id="22" creationId="{765800AC-C3B9-498E-87BC-29FAE4C76B21}"/>
          </ac:spMkLst>
        </pc:spChg>
        <pc:spChg chg="add">
          <ac:chgData name="Saray Crego perez (1916155)" userId="S::1916155@student.uwtsd.ac.uk::b26df884-a479-4c60-8419-5792e6e5cf85" providerId="AD" clId="Web-{65030662-AB06-4E21-A42D-37F5F41D27F8}" dt="2021-03-29T09:20:30.607" v="2"/>
          <ac:spMkLst>
            <pc:docMk/>
            <pc:sldMk cId="2207663335" sldId="262"/>
            <ac:spMk id="24" creationId="{1F9D6ACB-2FF4-49F9-978A-E0D5327FC635}"/>
          </ac:spMkLst>
        </pc:spChg>
        <pc:spChg chg="add">
          <ac:chgData name="Saray Crego perez (1916155)" userId="S::1916155@student.uwtsd.ac.uk::b26df884-a479-4c60-8419-5792e6e5cf85" providerId="AD" clId="Web-{65030662-AB06-4E21-A42D-37F5F41D27F8}" dt="2021-03-29T09:20:30.607" v="2"/>
          <ac:spMkLst>
            <pc:docMk/>
            <pc:sldMk cId="2207663335" sldId="262"/>
            <ac:spMk id="26" creationId="{142BFA2A-77A0-4F60-A32A-685681C84889}"/>
          </ac:spMkLst>
        </pc:spChg>
        <pc:cxnChg chg="add">
          <ac:chgData name="Saray Crego perez (1916155)" userId="S::1916155@student.uwtsd.ac.uk::b26df884-a479-4c60-8419-5792e6e5cf85" providerId="AD" clId="Web-{65030662-AB06-4E21-A42D-37F5F41D27F8}" dt="2021-03-29T09:20:30.607" v="2"/>
          <ac:cxnSpMkLst>
            <pc:docMk/>
            <pc:sldMk cId="2207663335" sldId="262"/>
            <ac:cxnSpMk id="7" creationId="{063B6EC6-D752-4EE7-908B-F8F19E8C7FEA}"/>
          </ac:cxnSpMkLst>
        </pc:cxnChg>
        <pc:cxnChg chg="add">
          <ac:chgData name="Saray Crego perez (1916155)" userId="S::1916155@student.uwtsd.ac.uk::b26df884-a479-4c60-8419-5792e6e5cf85" providerId="AD" clId="Web-{65030662-AB06-4E21-A42D-37F5F41D27F8}" dt="2021-03-29T09:20:30.607" v="2"/>
          <ac:cxnSpMkLst>
            <pc:docMk/>
            <pc:sldMk cId="2207663335" sldId="262"/>
            <ac:cxnSpMk id="9" creationId="{EFECD4E8-AD3E-4228-82A2-9461958EA94D}"/>
          </ac:cxnSpMkLst>
        </pc:cxnChg>
      </pc:sldChg>
    </pc:docChg>
  </pc:docChgLst>
  <pc:docChgLst>
    <pc:chgData name="Saray Crego perez (1916155)" userId="S::1916155@student.uwtsd.ac.uk::b26df884-a479-4c60-8419-5792e6e5cf85" providerId="AD" clId="Web-{949238FD-4177-49EA-AD8F-919D82B5F96C}"/>
    <pc:docChg chg="addSld delSld modSld">
      <pc:chgData name="Saray Crego perez (1916155)" userId="S::1916155@student.uwtsd.ac.uk::b26df884-a479-4c60-8419-5792e6e5cf85" providerId="AD" clId="Web-{949238FD-4177-49EA-AD8F-919D82B5F96C}" dt="2021-03-22T20:23:19.759" v="1005" actId="20577"/>
      <pc:docMkLst>
        <pc:docMk/>
      </pc:docMkLst>
      <pc:sldChg chg="modSp">
        <pc:chgData name="Saray Crego perez (1916155)" userId="S::1916155@student.uwtsd.ac.uk::b26df884-a479-4c60-8419-5792e6e5cf85" providerId="AD" clId="Web-{949238FD-4177-49EA-AD8F-919D82B5F96C}" dt="2021-03-22T20:22:50.430" v="1004" actId="20577"/>
        <pc:sldMkLst>
          <pc:docMk/>
          <pc:sldMk cId="3240055656" sldId="256"/>
        </pc:sldMkLst>
        <pc:spChg chg="mod">
          <ac:chgData name="Saray Crego perez (1916155)" userId="S::1916155@student.uwtsd.ac.uk::b26df884-a479-4c60-8419-5792e6e5cf85" providerId="AD" clId="Web-{949238FD-4177-49EA-AD8F-919D82B5F96C}" dt="2021-03-22T20:22:50.430" v="1004" actId="20577"/>
          <ac:spMkLst>
            <pc:docMk/>
            <pc:sldMk cId="3240055656" sldId="256"/>
            <ac:spMk id="3" creationId="{4551F68B-9529-2048-94D6-400FC1A43A91}"/>
          </ac:spMkLst>
        </pc:spChg>
      </pc:sldChg>
      <pc:sldChg chg="modSp">
        <pc:chgData name="Saray Crego perez (1916155)" userId="S::1916155@student.uwtsd.ac.uk::b26df884-a479-4c60-8419-5792e6e5cf85" providerId="AD" clId="Web-{949238FD-4177-49EA-AD8F-919D82B5F96C}" dt="2021-03-22T20:23:19.759" v="1005" actId="20577"/>
        <pc:sldMkLst>
          <pc:docMk/>
          <pc:sldMk cId="3533881261" sldId="257"/>
        </pc:sldMkLst>
        <pc:spChg chg="mod">
          <ac:chgData name="Saray Crego perez (1916155)" userId="S::1916155@student.uwtsd.ac.uk::b26df884-a479-4c60-8419-5792e6e5cf85" providerId="AD" clId="Web-{949238FD-4177-49EA-AD8F-919D82B5F96C}" dt="2021-03-22T20:23:19.759" v="1005" actId="20577"/>
          <ac:spMkLst>
            <pc:docMk/>
            <pc:sldMk cId="3533881261" sldId="257"/>
            <ac:spMk id="3" creationId="{EB113270-224A-264E-A990-18863EA64CEE}"/>
          </ac:spMkLst>
        </pc:spChg>
      </pc:sldChg>
      <pc:sldChg chg="modSp">
        <pc:chgData name="Saray Crego perez (1916155)" userId="S::1916155@student.uwtsd.ac.uk::b26df884-a479-4c60-8419-5792e6e5cf85" providerId="AD" clId="Web-{949238FD-4177-49EA-AD8F-919D82B5F96C}" dt="2021-03-22T19:08:39.056" v="921" actId="20577"/>
        <pc:sldMkLst>
          <pc:docMk/>
          <pc:sldMk cId="3773370500" sldId="258"/>
        </pc:sldMkLst>
        <pc:spChg chg="mod">
          <ac:chgData name="Saray Crego perez (1916155)" userId="S::1916155@student.uwtsd.ac.uk::b26df884-a479-4c60-8419-5792e6e5cf85" providerId="AD" clId="Web-{949238FD-4177-49EA-AD8F-919D82B5F96C}" dt="2021-03-22T19:08:39.056" v="921" actId="20577"/>
          <ac:spMkLst>
            <pc:docMk/>
            <pc:sldMk cId="3773370500" sldId="258"/>
            <ac:spMk id="3" creationId="{BBC50B21-C989-A945-9735-241496EA58D0}"/>
          </ac:spMkLst>
        </pc:spChg>
      </pc:sldChg>
      <pc:sldChg chg="modSp">
        <pc:chgData name="Saray Crego perez (1916155)" userId="S::1916155@student.uwtsd.ac.uk::b26df884-a479-4c60-8419-5792e6e5cf85" providerId="AD" clId="Web-{949238FD-4177-49EA-AD8F-919D82B5F96C}" dt="2021-03-22T19:08:47.650" v="922" actId="20577"/>
        <pc:sldMkLst>
          <pc:docMk/>
          <pc:sldMk cId="3088970041" sldId="259"/>
        </pc:sldMkLst>
        <pc:spChg chg="mod">
          <ac:chgData name="Saray Crego perez (1916155)" userId="S::1916155@student.uwtsd.ac.uk::b26df884-a479-4c60-8419-5792e6e5cf85" providerId="AD" clId="Web-{949238FD-4177-49EA-AD8F-919D82B5F96C}" dt="2021-03-22T19:08:47.650" v="922" actId="20577"/>
          <ac:spMkLst>
            <pc:docMk/>
            <pc:sldMk cId="3088970041" sldId="259"/>
            <ac:spMk id="3" creationId="{8345384C-C33F-574B-9A6A-FE865B272D26}"/>
          </ac:spMkLst>
        </pc:spChg>
      </pc:sldChg>
      <pc:sldChg chg="modSp">
        <pc:chgData name="Saray Crego perez (1916155)" userId="S::1916155@student.uwtsd.ac.uk::b26df884-a479-4c60-8419-5792e6e5cf85" providerId="AD" clId="Web-{949238FD-4177-49EA-AD8F-919D82B5F96C}" dt="2021-03-22T19:09:03.150" v="923" actId="20577"/>
        <pc:sldMkLst>
          <pc:docMk/>
          <pc:sldMk cId="908589599" sldId="260"/>
        </pc:sldMkLst>
        <pc:spChg chg="mod">
          <ac:chgData name="Saray Crego perez (1916155)" userId="S::1916155@student.uwtsd.ac.uk::b26df884-a479-4c60-8419-5792e6e5cf85" providerId="AD" clId="Web-{949238FD-4177-49EA-AD8F-919D82B5F96C}" dt="2021-03-22T19:09:03.150" v="923" actId="20577"/>
          <ac:spMkLst>
            <pc:docMk/>
            <pc:sldMk cId="908589599" sldId="260"/>
            <ac:spMk id="3" creationId="{AB8FDDD1-0BB4-3142-BEC5-BE1B379879EF}"/>
          </ac:spMkLst>
        </pc:spChg>
      </pc:sldChg>
      <pc:sldChg chg="modSp">
        <pc:chgData name="Saray Crego perez (1916155)" userId="S::1916155@student.uwtsd.ac.uk::b26df884-a479-4c60-8419-5792e6e5cf85" providerId="AD" clId="Web-{949238FD-4177-49EA-AD8F-919D82B5F96C}" dt="2021-03-22T19:09:10.744" v="924" actId="20577"/>
        <pc:sldMkLst>
          <pc:docMk/>
          <pc:sldMk cId="722088821" sldId="261"/>
        </pc:sldMkLst>
        <pc:spChg chg="mod">
          <ac:chgData name="Saray Crego perez (1916155)" userId="S::1916155@student.uwtsd.ac.uk::b26df884-a479-4c60-8419-5792e6e5cf85" providerId="AD" clId="Web-{949238FD-4177-49EA-AD8F-919D82B5F96C}" dt="2021-03-22T19:09:10.744" v="924" actId="20577"/>
          <ac:spMkLst>
            <pc:docMk/>
            <pc:sldMk cId="722088821" sldId="261"/>
            <ac:spMk id="3" creationId="{C37EFFAD-EA0A-6141-BFD0-701C7C3954F3}"/>
          </ac:spMkLst>
        </pc:spChg>
      </pc:sldChg>
      <pc:sldChg chg="delSp modSp new">
        <pc:chgData name="Saray Crego perez (1916155)" userId="S::1916155@student.uwtsd.ac.uk::b26df884-a479-4c60-8419-5792e6e5cf85" providerId="AD" clId="Web-{949238FD-4177-49EA-AD8F-919D82B5F96C}" dt="2021-03-22T20:01:11.589" v="975" actId="20577"/>
        <pc:sldMkLst>
          <pc:docMk/>
          <pc:sldMk cId="2207663335" sldId="262"/>
        </pc:sldMkLst>
        <pc:spChg chg="del">
          <ac:chgData name="Saray Crego perez (1916155)" userId="S::1916155@student.uwtsd.ac.uk::b26df884-a479-4c60-8419-5792e6e5cf85" providerId="AD" clId="Web-{949238FD-4177-49EA-AD8F-919D82B5F96C}" dt="2021-03-22T18:58:48.548" v="788"/>
          <ac:spMkLst>
            <pc:docMk/>
            <pc:sldMk cId="2207663335" sldId="262"/>
            <ac:spMk id="2" creationId="{8A29FA07-6584-4CA4-8B7C-5676459FED23}"/>
          </ac:spMkLst>
        </pc:spChg>
        <pc:spChg chg="mod">
          <ac:chgData name="Saray Crego perez (1916155)" userId="S::1916155@student.uwtsd.ac.uk::b26df884-a479-4c60-8419-5792e6e5cf85" providerId="AD" clId="Web-{949238FD-4177-49EA-AD8F-919D82B5F96C}" dt="2021-03-22T20:01:11.589" v="975" actId="20577"/>
          <ac:spMkLst>
            <pc:docMk/>
            <pc:sldMk cId="2207663335" sldId="262"/>
            <ac:spMk id="3" creationId="{6CFD4C4D-7A2B-4305-82DF-F731155C2E44}"/>
          </ac:spMkLst>
        </pc:spChg>
      </pc:sldChg>
      <pc:sldChg chg="new del">
        <pc:chgData name="Saray Crego perez (1916155)" userId="S::1916155@student.uwtsd.ac.uk::b26df884-a479-4c60-8419-5792e6e5cf85" providerId="AD" clId="Web-{949238FD-4177-49EA-AD8F-919D82B5F96C}" dt="2021-03-22T18:58:28.751" v="786"/>
        <pc:sldMkLst>
          <pc:docMk/>
          <pc:sldMk cId="3463160124" sldId="262"/>
        </pc:sldMkLst>
      </pc:sldChg>
      <pc:sldChg chg="delSp modSp new">
        <pc:chgData name="Saray Crego perez (1916155)" userId="S::1916155@student.uwtsd.ac.uk::b26df884-a479-4c60-8419-5792e6e5cf85" providerId="AD" clId="Web-{949238FD-4177-49EA-AD8F-919D82B5F96C}" dt="2021-03-22T20:21:11.002" v="985" actId="20577"/>
        <pc:sldMkLst>
          <pc:docMk/>
          <pc:sldMk cId="1743139472" sldId="263"/>
        </pc:sldMkLst>
        <pc:spChg chg="del">
          <ac:chgData name="Saray Crego perez (1916155)" userId="S::1916155@student.uwtsd.ac.uk::b26df884-a479-4c60-8419-5792e6e5cf85" providerId="AD" clId="Web-{949238FD-4177-49EA-AD8F-919D82B5F96C}" dt="2021-03-22T19:07:36.414" v="904"/>
          <ac:spMkLst>
            <pc:docMk/>
            <pc:sldMk cId="1743139472" sldId="263"/>
            <ac:spMk id="2" creationId="{CED1710E-3559-4F6B-97C7-4095EFC80ADB}"/>
          </ac:spMkLst>
        </pc:spChg>
        <pc:spChg chg="mod">
          <ac:chgData name="Saray Crego perez (1916155)" userId="S::1916155@student.uwtsd.ac.uk::b26df884-a479-4c60-8419-5792e6e5cf85" providerId="AD" clId="Web-{949238FD-4177-49EA-AD8F-919D82B5F96C}" dt="2021-03-22T20:21:11.002" v="985" actId="20577"/>
          <ac:spMkLst>
            <pc:docMk/>
            <pc:sldMk cId="1743139472" sldId="263"/>
            <ac:spMk id="3" creationId="{94DCA06D-5220-4783-B70B-A6140710F307}"/>
          </ac:spMkLst>
        </pc:spChg>
      </pc:sldChg>
    </pc:docChg>
  </pc:docChgLst>
  <pc:docChgLst>
    <pc:chgData name="Rafaela-andreea Veletean (1916795)" userId="S::1916795@student.uwtsd.ac.uk::357955ab-323c-4251-bb2b-bce05000fa6e" providerId="AD" clId="Web-{80B796D6-77F7-4479-BE5E-B8F7DA21C990}"/>
    <pc:docChg chg="addSld modSld addMainMaster delMainMaster modMainMaster">
      <pc:chgData name="Rafaela-andreea Veletean (1916795)" userId="S::1916795@student.uwtsd.ac.uk::357955ab-323c-4251-bb2b-bce05000fa6e" providerId="AD" clId="Web-{80B796D6-77F7-4479-BE5E-B8F7DA21C990}" dt="2021-04-06T20:57:34.661" v="150" actId="1076"/>
      <pc:docMkLst>
        <pc:docMk/>
      </pc:docMkLst>
      <pc:sldChg chg="addSp delSp modSp mod setBg modClrScheme delDesignElem chgLayout">
        <pc:chgData name="Rafaela-andreea Veletean (1916795)" userId="S::1916795@student.uwtsd.ac.uk::357955ab-323c-4251-bb2b-bce05000fa6e" providerId="AD" clId="Web-{80B796D6-77F7-4479-BE5E-B8F7DA21C990}" dt="2021-04-06T20:27:34.789" v="7"/>
        <pc:sldMkLst>
          <pc:docMk/>
          <pc:sldMk cId="3240055656" sldId="256"/>
        </pc:sldMkLst>
        <pc:spChg chg="mod ord">
          <ac:chgData name="Rafaela-andreea Veletean (1916795)" userId="S::1916795@student.uwtsd.ac.uk::357955ab-323c-4251-bb2b-bce05000fa6e" providerId="AD" clId="Web-{80B796D6-77F7-4479-BE5E-B8F7DA21C990}" dt="2021-04-06T20:27:00.819" v="5"/>
          <ac:spMkLst>
            <pc:docMk/>
            <pc:sldMk cId="3240055656" sldId="256"/>
            <ac:spMk id="2" creationId="{915A3786-9400-E340-A3B9-6463352B1A2D}"/>
          </ac:spMkLst>
        </pc:spChg>
        <pc:spChg chg="mod ord">
          <ac:chgData name="Rafaela-andreea Veletean (1916795)" userId="S::1916795@student.uwtsd.ac.uk::357955ab-323c-4251-bb2b-bce05000fa6e" providerId="AD" clId="Web-{80B796D6-77F7-4479-BE5E-B8F7DA21C990}" dt="2021-04-06T20:27:00.819" v="5"/>
          <ac:spMkLst>
            <pc:docMk/>
            <pc:sldMk cId="3240055656" sldId="256"/>
            <ac:spMk id="3" creationId="{4551F68B-9529-2048-94D6-400FC1A43A91}"/>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22" creationId="{D6320AF9-619A-4175-865B-5663E1AEF4C5}"/>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28" creationId="{7E018740-5C2B-4A41-AC1A-7E68D1EC1954}"/>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30" creationId="{166F75A4-C475-4941-8EE2-B80A06A2C1BB}"/>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32" creationId="{A032553A-72E8-4B0D-8405-FF9771C9AF05}"/>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34" creationId="{765800AC-C3B9-498E-87BC-29FAE4C76B21}"/>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36" creationId="{1F9D6ACB-2FF4-49F9-978A-E0D5327FC635}"/>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38" creationId="{142BFA2A-77A0-4F60-A32A-685681C84889}"/>
          </ac:spMkLst>
        </pc:spChg>
        <pc:spChg chg="add del">
          <ac:chgData name="Rafaela-andreea Veletean (1916795)" userId="S::1916795@student.uwtsd.ac.uk::357955ab-323c-4251-bb2b-bce05000fa6e" providerId="AD" clId="Web-{80B796D6-77F7-4479-BE5E-B8F7DA21C990}" dt="2021-04-06T20:27:00.819" v="5"/>
          <ac:spMkLst>
            <pc:docMk/>
            <pc:sldMk cId="3240055656" sldId="256"/>
            <ac:spMk id="42" creationId="{A65AC7D1-EAA9-48F5-B509-60A7F50BF703}"/>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44" creationId="{A65AC7D1-EAA9-48F5-B509-60A7F50BF703}"/>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45" creationId="{D6320AF9-619A-4175-865B-5663E1AEF4C5}"/>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48" creationId="{7E018740-5C2B-4A41-AC1A-7E68D1EC1954}"/>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49" creationId="{166F75A4-C475-4941-8EE2-B80A06A2C1BB}"/>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50" creationId="{A032553A-72E8-4B0D-8405-FF9771C9AF05}"/>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51" creationId="{765800AC-C3B9-498E-87BC-29FAE4C76B21}"/>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52" creationId="{1F9D6ACB-2FF4-49F9-978A-E0D5327FC635}"/>
          </ac:spMkLst>
        </pc:spChg>
        <pc:spChg chg="add del">
          <ac:chgData name="Rafaela-andreea Veletean (1916795)" userId="S::1916795@student.uwtsd.ac.uk::357955ab-323c-4251-bb2b-bce05000fa6e" providerId="AD" clId="Web-{80B796D6-77F7-4479-BE5E-B8F7DA21C990}" dt="2021-04-06T20:26:53.350" v="3"/>
          <ac:spMkLst>
            <pc:docMk/>
            <pc:sldMk cId="3240055656" sldId="256"/>
            <ac:spMk id="53" creationId="{142BFA2A-77A0-4F60-A32A-685681C84889}"/>
          </ac:spMkLst>
        </pc:spChg>
        <pc:grpChg chg="add del">
          <ac:chgData name="Rafaela-andreea Veletean (1916795)" userId="S::1916795@student.uwtsd.ac.uk::357955ab-323c-4251-bb2b-bce05000fa6e" providerId="AD" clId="Web-{80B796D6-77F7-4479-BE5E-B8F7DA21C990}" dt="2021-04-06T20:27:00.819" v="5"/>
          <ac:grpSpMkLst>
            <pc:docMk/>
            <pc:sldMk cId="3240055656" sldId="256"/>
            <ac:grpSpMk id="23" creationId="{09EA7EA7-74F5-4EE2-8E3D-1A10308259D7}"/>
          </ac:grpSpMkLst>
        </pc:grpChg>
        <pc:grpChg chg="add del">
          <ac:chgData name="Rafaela-andreea Veletean (1916795)" userId="S::1916795@student.uwtsd.ac.uk::357955ab-323c-4251-bb2b-bce05000fa6e" providerId="AD" clId="Web-{80B796D6-77F7-4479-BE5E-B8F7DA21C990}" dt="2021-04-06T20:26:53.350" v="3"/>
          <ac:grpSpMkLst>
            <pc:docMk/>
            <pc:sldMk cId="3240055656" sldId="256"/>
            <ac:grpSpMk id="25" creationId="{09EA7EA7-74F5-4EE2-8E3D-1A10308259D7}"/>
          </ac:grpSpMkLst>
        </pc:grpChg>
        <pc:cxnChg chg="add del">
          <ac:chgData name="Rafaela-andreea Veletean (1916795)" userId="S::1916795@student.uwtsd.ac.uk::357955ab-323c-4251-bb2b-bce05000fa6e" providerId="AD" clId="Web-{80B796D6-77F7-4479-BE5E-B8F7DA21C990}" dt="2021-04-06T20:27:00.819" v="5"/>
          <ac:cxnSpMkLst>
            <pc:docMk/>
            <pc:sldMk cId="3240055656" sldId="256"/>
            <ac:cxnSpMk id="24" creationId="{063B6EC6-D752-4EE7-908B-F8F19E8C7FEA}"/>
          </ac:cxnSpMkLst>
        </pc:cxnChg>
        <pc:cxnChg chg="add del">
          <ac:chgData name="Rafaela-andreea Veletean (1916795)" userId="S::1916795@student.uwtsd.ac.uk::357955ab-323c-4251-bb2b-bce05000fa6e" providerId="AD" clId="Web-{80B796D6-77F7-4479-BE5E-B8F7DA21C990}" dt="2021-04-06T20:27:00.819" v="5"/>
          <ac:cxnSpMkLst>
            <pc:docMk/>
            <pc:sldMk cId="3240055656" sldId="256"/>
            <ac:cxnSpMk id="26" creationId="{EFECD4E8-AD3E-4228-82A2-9461958EA94D}"/>
          </ac:cxnSpMkLst>
        </pc:cxnChg>
        <pc:cxnChg chg="add del">
          <ac:chgData name="Rafaela-andreea Veletean (1916795)" userId="S::1916795@student.uwtsd.ac.uk::357955ab-323c-4251-bb2b-bce05000fa6e" providerId="AD" clId="Web-{80B796D6-77F7-4479-BE5E-B8F7DA21C990}" dt="2021-04-06T20:26:53.350" v="3"/>
          <ac:cxnSpMkLst>
            <pc:docMk/>
            <pc:sldMk cId="3240055656" sldId="256"/>
            <ac:cxnSpMk id="46" creationId="{063B6EC6-D752-4EE7-908B-F8F19E8C7FEA}"/>
          </ac:cxnSpMkLst>
        </pc:cxnChg>
        <pc:cxnChg chg="add del">
          <ac:chgData name="Rafaela-andreea Veletean (1916795)" userId="S::1916795@student.uwtsd.ac.uk::357955ab-323c-4251-bb2b-bce05000fa6e" providerId="AD" clId="Web-{80B796D6-77F7-4479-BE5E-B8F7DA21C990}" dt="2021-04-06T20:26:53.350" v="3"/>
          <ac:cxnSpMkLst>
            <pc:docMk/>
            <pc:sldMk cId="3240055656" sldId="256"/>
            <ac:cxnSpMk id="47" creationId="{EFECD4E8-AD3E-4228-82A2-9461958EA94D}"/>
          </ac:cxnSpMkLst>
        </pc:cxnChg>
      </pc:sldChg>
      <pc:sldChg chg="addSp delSp modSp mod modClrScheme delDesignElem chgLayout">
        <pc:chgData name="Rafaela-andreea Veletean (1916795)" userId="S::1916795@student.uwtsd.ac.uk::357955ab-323c-4251-bb2b-bce05000fa6e" providerId="AD" clId="Web-{80B796D6-77F7-4479-BE5E-B8F7DA21C990}" dt="2021-04-06T20:27:34.789" v="7"/>
        <pc:sldMkLst>
          <pc:docMk/>
          <pc:sldMk cId="3533881261" sldId="257"/>
        </pc:sldMkLst>
        <pc:spChg chg="mod ord">
          <ac:chgData name="Rafaela-andreea Veletean (1916795)" userId="S::1916795@student.uwtsd.ac.uk::357955ab-323c-4251-bb2b-bce05000fa6e" providerId="AD" clId="Web-{80B796D6-77F7-4479-BE5E-B8F7DA21C990}" dt="2021-04-06T20:27:00.819" v="5"/>
          <ac:spMkLst>
            <pc:docMk/>
            <pc:sldMk cId="3533881261" sldId="257"/>
            <ac:spMk id="3" creationId="{EB113270-224A-264E-A990-18863EA64CEE}"/>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15" creationId="{A65AC7D1-EAA9-48F5-B509-60A7F50BF703}"/>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17" creationId="{D6320AF9-619A-4175-865B-5663E1AEF4C5}"/>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18" creationId="{166F75A4-C475-4941-8EE2-B80A06A2C1BB}"/>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20" creationId="{A032553A-72E8-4B0D-8405-FF9771C9AF05}"/>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22" creationId="{765800AC-C3B9-498E-87BC-29FAE4C76B21}"/>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24" creationId="{1F9D6ACB-2FF4-49F9-978A-E0D5327FC635}"/>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26" creationId="{142BFA2A-77A0-4F60-A32A-685681C84889}"/>
          </ac:spMkLst>
        </pc:spChg>
        <pc:spChg chg="add del">
          <ac:chgData name="Rafaela-andreea Veletean (1916795)" userId="S::1916795@student.uwtsd.ac.uk::357955ab-323c-4251-bb2b-bce05000fa6e" providerId="AD" clId="Web-{80B796D6-77F7-4479-BE5E-B8F7DA21C990}" dt="2021-04-06T20:27:00.819" v="5"/>
          <ac:spMkLst>
            <pc:docMk/>
            <pc:sldMk cId="3533881261" sldId="257"/>
            <ac:spMk id="29" creationId="{7E018740-5C2B-4A41-AC1A-7E68D1EC1954}"/>
          </ac:spMkLst>
        </pc:spChg>
        <pc:cxnChg chg="add del">
          <ac:chgData name="Rafaela-andreea Veletean (1916795)" userId="S::1916795@student.uwtsd.ac.uk::357955ab-323c-4251-bb2b-bce05000fa6e" providerId="AD" clId="Web-{80B796D6-77F7-4479-BE5E-B8F7DA21C990}" dt="2021-04-06T20:27:00.819" v="5"/>
          <ac:cxnSpMkLst>
            <pc:docMk/>
            <pc:sldMk cId="3533881261" sldId="257"/>
            <ac:cxnSpMk id="19" creationId="{063B6EC6-D752-4EE7-908B-F8F19E8C7FEA}"/>
          </ac:cxnSpMkLst>
        </pc:cxnChg>
        <pc:cxnChg chg="add del">
          <ac:chgData name="Rafaela-andreea Veletean (1916795)" userId="S::1916795@student.uwtsd.ac.uk::357955ab-323c-4251-bb2b-bce05000fa6e" providerId="AD" clId="Web-{80B796D6-77F7-4479-BE5E-B8F7DA21C990}" dt="2021-04-06T20:27:00.819" v="5"/>
          <ac:cxnSpMkLst>
            <pc:docMk/>
            <pc:sldMk cId="3533881261" sldId="257"/>
            <ac:cxnSpMk id="28" creationId="{EFECD4E8-AD3E-4228-82A2-9461958EA94D}"/>
          </ac:cxnSpMkLst>
        </pc:cxnChg>
      </pc:sldChg>
      <pc:sldChg chg="modSp mod modClrScheme chgLayout">
        <pc:chgData name="Rafaela-andreea Veletean (1916795)" userId="S::1916795@student.uwtsd.ac.uk::357955ab-323c-4251-bb2b-bce05000fa6e" providerId="AD" clId="Web-{80B796D6-77F7-4479-BE5E-B8F7DA21C990}" dt="2021-04-06T20:27:34.789" v="7"/>
        <pc:sldMkLst>
          <pc:docMk/>
          <pc:sldMk cId="3773370500" sldId="258"/>
        </pc:sldMkLst>
        <pc:spChg chg="mod ord">
          <ac:chgData name="Rafaela-andreea Veletean (1916795)" userId="S::1916795@student.uwtsd.ac.uk::357955ab-323c-4251-bb2b-bce05000fa6e" providerId="AD" clId="Web-{80B796D6-77F7-4479-BE5E-B8F7DA21C990}" dt="2021-04-06T20:27:00.819" v="5"/>
          <ac:spMkLst>
            <pc:docMk/>
            <pc:sldMk cId="3773370500" sldId="258"/>
            <ac:spMk id="3" creationId="{BBC50B21-C989-A945-9735-241496EA58D0}"/>
          </ac:spMkLst>
        </pc:spChg>
      </pc:sldChg>
      <pc:sldChg chg="addSp modSp mod setBg modClrScheme setClrOvrMap chgLayout">
        <pc:chgData name="Rafaela-andreea Veletean (1916795)" userId="S::1916795@student.uwtsd.ac.uk::357955ab-323c-4251-bb2b-bce05000fa6e" providerId="AD" clId="Web-{80B796D6-77F7-4479-BE5E-B8F7DA21C990}" dt="2021-04-06T20:40:57.853" v="41" actId="20577"/>
        <pc:sldMkLst>
          <pc:docMk/>
          <pc:sldMk cId="3088970041" sldId="259"/>
        </pc:sldMkLst>
        <pc:spChg chg="mod ord">
          <ac:chgData name="Rafaela-andreea Veletean (1916795)" userId="S::1916795@student.uwtsd.ac.uk::357955ab-323c-4251-bb2b-bce05000fa6e" providerId="AD" clId="Web-{80B796D6-77F7-4479-BE5E-B8F7DA21C990}" dt="2021-04-06T20:36:19.967" v="21" actId="14100"/>
          <ac:spMkLst>
            <pc:docMk/>
            <pc:sldMk cId="3088970041" sldId="259"/>
            <ac:spMk id="3" creationId="{8345384C-C33F-574B-9A6A-FE865B272D26}"/>
          </ac:spMkLst>
        </pc:spChg>
        <pc:spChg chg="mod">
          <ac:chgData name="Rafaela-andreea Veletean (1916795)" userId="S::1916795@student.uwtsd.ac.uk::357955ab-323c-4251-bb2b-bce05000fa6e" providerId="AD" clId="Web-{80B796D6-77F7-4479-BE5E-B8F7DA21C990}" dt="2021-04-06T20:40:57.853" v="41" actId="20577"/>
          <ac:spMkLst>
            <pc:docMk/>
            <pc:sldMk cId="3088970041" sldId="259"/>
            <ac:spMk id="4" creationId="{A72732D3-223D-4D0B-AB41-DDA2E4FBF435}"/>
          </ac:spMkLst>
        </pc:spChg>
        <pc:spChg chg="mod">
          <ac:chgData name="Rafaela-andreea Veletean (1916795)" userId="S::1916795@student.uwtsd.ac.uk::357955ab-323c-4251-bb2b-bce05000fa6e" providerId="AD" clId="Web-{80B796D6-77F7-4479-BE5E-B8F7DA21C990}" dt="2021-04-06T20:40:41.571" v="33" actId="20577"/>
          <ac:spMkLst>
            <pc:docMk/>
            <pc:sldMk cId="3088970041" sldId="259"/>
            <ac:spMk id="6" creationId="{C2A3EBE5-500B-4EA9-85AE-AAD5331A7EB5}"/>
          </ac:spMkLst>
        </pc:spChg>
        <pc:spChg chg="add mod">
          <ac:chgData name="Rafaela-andreea Veletean (1916795)" userId="S::1916795@student.uwtsd.ac.uk::357955ab-323c-4251-bb2b-bce05000fa6e" providerId="AD" clId="Web-{80B796D6-77F7-4479-BE5E-B8F7DA21C990}" dt="2021-04-06T20:37:09.030" v="24" actId="14100"/>
          <ac:spMkLst>
            <pc:docMk/>
            <pc:sldMk cId="3088970041" sldId="259"/>
            <ac:spMk id="7" creationId="{1D27BEA3-CDCC-4EA9-BF1E-8207E237D9B4}"/>
          </ac:spMkLst>
        </pc:spChg>
        <pc:spChg chg="add">
          <ac:chgData name="Rafaela-andreea Veletean (1916795)" userId="S::1916795@student.uwtsd.ac.uk::357955ab-323c-4251-bb2b-bce05000fa6e" providerId="AD" clId="Web-{80B796D6-77F7-4479-BE5E-B8F7DA21C990}" dt="2021-04-06T20:35:01.448" v="16"/>
          <ac:spMkLst>
            <pc:docMk/>
            <pc:sldMk cId="3088970041" sldId="259"/>
            <ac:spMk id="17" creationId="{3F088236-D655-4F88-B238-E16762358025}"/>
          </ac:spMkLst>
        </pc:spChg>
        <pc:spChg chg="add">
          <ac:chgData name="Rafaela-andreea Veletean (1916795)" userId="S::1916795@student.uwtsd.ac.uk::357955ab-323c-4251-bb2b-bce05000fa6e" providerId="AD" clId="Web-{80B796D6-77F7-4479-BE5E-B8F7DA21C990}" dt="2021-04-06T20:35:01.448" v="16"/>
          <ac:spMkLst>
            <pc:docMk/>
            <pc:sldMk cId="3088970041" sldId="259"/>
            <ac:spMk id="19" creationId="{3DAC0C92-199E-475C-9390-119A9B027276}"/>
          </ac:spMkLst>
        </pc:spChg>
        <pc:spChg chg="add">
          <ac:chgData name="Rafaela-andreea Veletean (1916795)" userId="S::1916795@student.uwtsd.ac.uk::357955ab-323c-4251-bb2b-bce05000fa6e" providerId="AD" clId="Web-{80B796D6-77F7-4479-BE5E-B8F7DA21C990}" dt="2021-04-06T20:35:01.448" v="16"/>
          <ac:spMkLst>
            <pc:docMk/>
            <pc:sldMk cId="3088970041" sldId="259"/>
            <ac:spMk id="21" creationId="{C4CFB339-0ED8-4FE2-9EF1-6D1375B8499B}"/>
          </ac:spMkLst>
        </pc:spChg>
        <pc:spChg chg="add">
          <ac:chgData name="Rafaela-andreea Veletean (1916795)" userId="S::1916795@student.uwtsd.ac.uk::357955ab-323c-4251-bb2b-bce05000fa6e" providerId="AD" clId="Web-{80B796D6-77F7-4479-BE5E-B8F7DA21C990}" dt="2021-04-06T20:35:01.448" v="16"/>
          <ac:spMkLst>
            <pc:docMk/>
            <pc:sldMk cId="3088970041" sldId="259"/>
            <ac:spMk id="23" creationId="{31896C80-2069-4431-9C19-83B913734490}"/>
          </ac:spMkLst>
        </pc:spChg>
        <pc:spChg chg="add">
          <ac:chgData name="Rafaela-andreea Veletean (1916795)" userId="S::1916795@student.uwtsd.ac.uk::357955ab-323c-4251-bb2b-bce05000fa6e" providerId="AD" clId="Web-{80B796D6-77F7-4479-BE5E-B8F7DA21C990}" dt="2021-04-06T20:35:01.448" v="16"/>
          <ac:spMkLst>
            <pc:docMk/>
            <pc:sldMk cId="3088970041" sldId="259"/>
            <ac:spMk id="25" creationId="{BF120A21-0841-4823-B0C4-28AEBCEF9B78}"/>
          </ac:spMkLst>
        </pc:spChg>
        <pc:spChg chg="add">
          <ac:chgData name="Rafaela-andreea Veletean (1916795)" userId="S::1916795@student.uwtsd.ac.uk::357955ab-323c-4251-bb2b-bce05000fa6e" providerId="AD" clId="Web-{80B796D6-77F7-4479-BE5E-B8F7DA21C990}" dt="2021-04-06T20:35:01.448" v="16"/>
          <ac:spMkLst>
            <pc:docMk/>
            <pc:sldMk cId="3088970041" sldId="259"/>
            <ac:spMk id="27" creationId="{DBB05BAE-BBD3-4289-899F-A6851503C6B0}"/>
          </ac:spMkLst>
        </pc:spChg>
        <pc:spChg chg="add">
          <ac:chgData name="Rafaela-andreea Veletean (1916795)" userId="S::1916795@student.uwtsd.ac.uk::357955ab-323c-4251-bb2b-bce05000fa6e" providerId="AD" clId="Web-{80B796D6-77F7-4479-BE5E-B8F7DA21C990}" dt="2021-04-06T20:35:01.448" v="16"/>
          <ac:spMkLst>
            <pc:docMk/>
            <pc:sldMk cId="3088970041" sldId="259"/>
            <ac:spMk id="29" creationId="{9874D11C-36F5-4BBE-A490-019A54E953B0}"/>
          </ac:spMkLst>
        </pc:spChg>
        <pc:picChg chg="ord">
          <ac:chgData name="Rafaela-andreea Veletean (1916795)" userId="S::1916795@student.uwtsd.ac.uk::357955ab-323c-4251-bb2b-bce05000fa6e" providerId="AD" clId="Web-{80B796D6-77F7-4479-BE5E-B8F7DA21C990}" dt="2021-04-06T20:35:01.448" v="16"/>
          <ac:picMkLst>
            <pc:docMk/>
            <pc:sldMk cId="3088970041" sldId="259"/>
            <ac:picMk id="5" creationId="{0AE3F6C7-AF2F-4D4D-A0E0-7A3ED71470D7}"/>
          </ac:picMkLst>
        </pc:picChg>
        <pc:picChg chg="add mod ord">
          <ac:chgData name="Rafaela-andreea Veletean (1916795)" userId="S::1916795@student.uwtsd.ac.uk::357955ab-323c-4251-bb2b-bce05000fa6e" providerId="AD" clId="Web-{80B796D6-77F7-4479-BE5E-B8F7DA21C990}" dt="2021-04-06T20:35:13.027" v="17" actId="1076"/>
          <ac:picMkLst>
            <pc:docMk/>
            <pc:sldMk cId="3088970041" sldId="259"/>
            <ac:picMk id="8" creationId="{A0EB6138-CA2F-4741-8D27-38FB7672D071}"/>
          </ac:picMkLst>
        </pc:picChg>
        <pc:cxnChg chg="add">
          <ac:chgData name="Rafaela-andreea Veletean (1916795)" userId="S::1916795@student.uwtsd.ac.uk::357955ab-323c-4251-bb2b-bce05000fa6e" providerId="AD" clId="Web-{80B796D6-77F7-4479-BE5E-B8F7DA21C990}" dt="2021-04-06T20:35:01.448" v="16"/>
          <ac:cxnSpMkLst>
            <pc:docMk/>
            <pc:sldMk cId="3088970041" sldId="259"/>
            <ac:cxnSpMk id="12" creationId="{64FA5DFF-7FE6-4855-84E6-DFA78EE978BD}"/>
          </ac:cxnSpMkLst>
        </pc:cxnChg>
        <pc:cxnChg chg="add">
          <ac:chgData name="Rafaela-andreea Veletean (1916795)" userId="S::1916795@student.uwtsd.ac.uk::357955ab-323c-4251-bb2b-bce05000fa6e" providerId="AD" clId="Web-{80B796D6-77F7-4479-BE5E-B8F7DA21C990}" dt="2021-04-06T20:35:01.448" v="16"/>
          <ac:cxnSpMkLst>
            <pc:docMk/>
            <pc:sldMk cId="3088970041" sldId="259"/>
            <ac:cxnSpMk id="15" creationId="{2AFD8CBA-54A3-4363-991B-B9C631BBFA74}"/>
          </ac:cxnSpMkLst>
        </pc:cxnChg>
      </pc:sldChg>
      <pc:sldChg chg="modSp mod modClrScheme chgLayout">
        <pc:chgData name="Rafaela-andreea Veletean (1916795)" userId="S::1916795@student.uwtsd.ac.uk::357955ab-323c-4251-bb2b-bce05000fa6e" providerId="AD" clId="Web-{80B796D6-77F7-4479-BE5E-B8F7DA21C990}" dt="2021-04-06T20:27:34.789" v="7"/>
        <pc:sldMkLst>
          <pc:docMk/>
          <pc:sldMk cId="908589599" sldId="260"/>
        </pc:sldMkLst>
        <pc:spChg chg="mod ord">
          <ac:chgData name="Rafaela-andreea Veletean (1916795)" userId="S::1916795@student.uwtsd.ac.uk::357955ab-323c-4251-bb2b-bce05000fa6e" providerId="AD" clId="Web-{80B796D6-77F7-4479-BE5E-B8F7DA21C990}" dt="2021-04-06T20:27:00.819" v="5"/>
          <ac:spMkLst>
            <pc:docMk/>
            <pc:sldMk cId="908589599" sldId="260"/>
            <ac:spMk id="3" creationId="{AB8FDDD1-0BB4-3142-BEC5-BE1B379879EF}"/>
          </ac:spMkLst>
        </pc:spChg>
      </pc:sldChg>
      <pc:sldChg chg="modSp mod modClrScheme chgLayout">
        <pc:chgData name="Rafaela-andreea Veletean (1916795)" userId="S::1916795@student.uwtsd.ac.uk::357955ab-323c-4251-bb2b-bce05000fa6e" providerId="AD" clId="Web-{80B796D6-77F7-4479-BE5E-B8F7DA21C990}" dt="2021-04-06T20:27:34.789" v="7"/>
        <pc:sldMkLst>
          <pc:docMk/>
          <pc:sldMk cId="722088821" sldId="261"/>
        </pc:sldMkLst>
        <pc:spChg chg="mod ord">
          <ac:chgData name="Rafaela-andreea Veletean (1916795)" userId="S::1916795@student.uwtsd.ac.uk::357955ab-323c-4251-bb2b-bce05000fa6e" providerId="AD" clId="Web-{80B796D6-77F7-4479-BE5E-B8F7DA21C990}" dt="2021-04-06T20:27:00.819" v="5"/>
          <ac:spMkLst>
            <pc:docMk/>
            <pc:sldMk cId="722088821" sldId="261"/>
            <ac:spMk id="3" creationId="{C37EFFAD-EA0A-6141-BFD0-701C7C3954F3}"/>
          </ac:spMkLst>
        </pc:spChg>
      </pc:sldChg>
      <pc:sldChg chg="addSp delSp modSp mod modClrScheme delDesignElem chgLayout">
        <pc:chgData name="Rafaela-andreea Veletean (1916795)" userId="S::1916795@student.uwtsd.ac.uk::357955ab-323c-4251-bb2b-bce05000fa6e" providerId="AD" clId="Web-{80B796D6-77F7-4479-BE5E-B8F7DA21C990}" dt="2021-04-06T20:27:34.789" v="7"/>
        <pc:sldMkLst>
          <pc:docMk/>
          <pc:sldMk cId="2207663335" sldId="262"/>
        </pc:sldMkLst>
        <pc:spChg chg="mod ord">
          <ac:chgData name="Rafaela-andreea Veletean (1916795)" userId="S::1916795@student.uwtsd.ac.uk::357955ab-323c-4251-bb2b-bce05000fa6e" providerId="AD" clId="Web-{80B796D6-77F7-4479-BE5E-B8F7DA21C990}" dt="2021-04-06T20:27:00.819" v="5"/>
          <ac:spMkLst>
            <pc:docMk/>
            <pc:sldMk cId="2207663335" sldId="262"/>
            <ac:spMk id="3" creationId="{6CFD4C4D-7A2B-4305-82DF-F731155C2E44}"/>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5" creationId="{A65AC7D1-EAA9-48F5-B509-60A7F50BF703}"/>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6" creationId="{D6320AF9-619A-4175-865B-5663E1AEF4C5}"/>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11" creationId="{7E018740-5C2B-4A41-AC1A-7E68D1EC1954}"/>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18" creationId="{166F75A4-C475-4941-8EE2-B80A06A2C1BB}"/>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20" creationId="{A032553A-72E8-4B0D-8405-FF9771C9AF05}"/>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22" creationId="{765800AC-C3B9-498E-87BC-29FAE4C76B21}"/>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24" creationId="{1F9D6ACB-2FF4-49F9-978A-E0D5327FC635}"/>
          </ac:spMkLst>
        </pc:spChg>
        <pc:spChg chg="add del">
          <ac:chgData name="Rafaela-andreea Veletean (1916795)" userId="S::1916795@student.uwtsd.ac.uk::357955ab-323c-4251-bb2b-bce05000fa6e" providerId="AD" clId="Web-{80B796D6-77F7-4479-BE5E-B8F7DA21C990}" dt="2021-04-06T20:27:00.819" v="5"/>
          <ac:spMkLst>
            <pc:docMk/>
            <pc:sldMk cId="2207663335" sldId="262"/>
            <ac:spMk id="26" creationId="{142BFA2A-77A0-4F60-A32A-685681C84889}"/>
          </ac:spMkLst>
        </pc:spChg>
        <pc:cxnChg chg="add del">
          <ac:chgData name="Rafaela-andreea Veletean (1916795)" userId="S::1916795@student.uwtsd.ac.uk::357955ab-323c-4251-bb2b-bce05000fa6e" providerId="AD" clId="Web-{80B796D6-77F7-4479-BE5E-B8F7DA21C990}" dt="2021-04-06T20:27:00.819" v="5"/>
          <ac:cxnSpMkLst>
            <pc:docMk/>
            <pc:sldMk cId="2207663335" sldId="262"/>
            <ac:cxnSpMk id="7" creationId="{063B6EC6-D752-4EE7-908B-F8F19E8C7FEA}"/>
          </ac:cxnSpMkLst>
        </pc:cxnChg>
        <pc:cxnChg chg="add del">
          <ac:chgData name="Rafaela-andreea Veletean (1916795)" userId="S::1916795@student.uwtsd.ac.uk::357955ab-323c-4251-bb2b-bce05000fa6e" providerId="AD" clId="Web-{80B796D6-77F7-4479-BE5E-B8F7DA21C990}" dt="2021-04-06T20:27:00.819" v="5"/>
          <ac:cxnSpMkLst>
            <pc:docMk/>
            <pc:sldMk cId="2207663335" sldId="262"/>
            <ac:cxnSpMk id="9" creationId="{EFECD4E8-AD3E-4228-82A2-9461958EA94D}"/>
          </ac:cxnSpMkLst>
        </pc:cxnChg>
      </pc:sldChg>
      <pc:sldChg chg="modSp mod modClrScheme chgLayout">
        <pc:chgData name="Rafaela-andreea Veletean (1916795)" userId="S::1916795@student.uwtsd.ac.uk::357955ab-323c-4251-bb2b-bce05000fa6e" providerId="AD" clId="Web-{80B796D6-77F7-4479-BE5E-B8F7DA21C990}" dt="2021-04-06T20:27:34.789" v="7"/>
        <pc:sldMkLst>
          <pc:docMk/>
          <pc:sldMk cId="1743139472" sldId="263"/>
        </pc:sldMkLst>
        <pc:spChg chg="mod ord">
          <ac:chgData name="Rafaela-andreea Veletean (1916795)" userId="S::1916795@student.uwtsd.ac.uk::357955ab-323c-4251-bb2b-bce05000fa6e" providerId="AD" clId="Web-{80B796D6-77F7-4479-BE5E-B8F7DA21C990}" dt="2021-04-06T20:27:00.819" v="5"/>
          <ac:spMkLst>
            <pc:docMk/>
            <pc:sldMk cId="1743139472" sldId="263"/>
            <ac:spMk id="3" creationId="{94DCA06D-5220-4783-B70B-A6140710F307}"/>
          </ac:spMkLst>
        </pc:spChg>
      </pc:sldChg>
      <pc:sldChg chg="addSp delSp modSp new mod setBg setClrOvrMap">
        <pc:chgData name="Rafaela-andreea Veletean (1916795)" userId="S::1916795@student.uwtsd.ac.uk::357955ab-323c-4251-bb2b-bce05000fa6e" providerId="AD" clId="Web-{80B796D6-77F7-4479-BE5E-B8F7DA21C990}" dt="2021-04-06T20:57:34.661" v="150" actId="1076"/>
        <pc:sldMkLst>
          <pc:docMk/>
          <pc:sldMk cId="832137967" sldId="264"/>
        </pc:sldMkLst>
        <pc:spChg chg="add mod">
          <ac:chgData name="Rafaela-andreea Veletean (1916795)" userId="S::1916795@student.uwtsd.ac.uk::357955ab-323c-4251-bb2b-bce05000fa6e" providerId="AD" clId="Web-{80B796D6-77F7-4479-BE5E-B8F7DA21C990}" dt="2021-04-06T20:56:38.845" v="119" actId="20577"/>
          <ac:spMkLst>
            <pc:docMk/>
            <pc:sldMk cId="832137967" sldId="264"/>
            <ac:spMk id="2" creationId="{7362B432-B7E1-4F9D-B4CD-7A5157A33E1E}"/>
          </ac:spMkLst>
        </pc:spChg>
        <pc:spChg chg="add mod">
          <ac:chgData name="Rafaela-andreea Veletean (1916795)" userId="S::1916795@student.uwtsd.ac.uk::357955ab-323c-4251-bb2b-bce05000fa6e" providerId="AD" clId="Web-{80B796D6-77F7-4479-BE5E-B8F7DA21C990}" dt="2021-04-06T20:57:34.661" v="150" actId="1076"/>
          <ac:spMkLst>
            <pc:docMk/>
            <pc:sldMk cId="832137967" sldId="264"/>
            <ac:spMk id="4" creationId="{8C370188-443F-413E-8293-3756D5EBAFF2}"/>
          </ac:spMkLst>
        </pc:spChg>
        <pc:spChg chg="add del">
          <ac:chgData name="Rafaela-andreea Veletean (1916795)" userId="S::1916795@student.uwtsd.ac.uk::357955ab-323c-4251-bb2b-bce05000fa6e" providerId="AD" clId="Web-{80B796D6-77F7-4479-BE5E-B8F7DA21C990}" dt="2021-04-06T20:52:57.460" v="58"/>
          <ac:spMkLst>
            <pc:docMk/>
            <pc:sldMk cId="832137967" sldId="264"/>
            <ac:spMk id="22" creationId="{3BCB5F6A-9EB0-40B0-9D13-3023E9A20508}"/>
          </ac:spMkLst>
        </pc:spChg>
        <pc:spChg chg="add">
          <ac:chgData name="Rafaela-andreea Veletean (1916795)" userId="S::1916795@student.uwtsd.ac.uk::357955ab-323c-4251-bb2b-bce05000fa6e" providerId="AD" clId="Web-{80B796D6-77F7-4479-BE5E-B8F7DA21C990}" dt="2021-04-06T20:52:57.460" v="59"/>
          <ac:spMkLst>
            <pc:docMk/>
            <pc:sldMk cId="832137967" sldId="264"/>
            <ac:spMk id="35" creationId="{3BCB5F6A-9EB0-40B0-9D13-3023E9A20508}"/>
          </ac:spMkLst>
        </pc:spChg>
        <pc:spChg chg="add del">
          <ac:chgData name="Rafaela-andreea Veletean (1916795)" userId="S::1916795@student.uwtsd.ac.uk::357955ab-323c-4251-bb2b-bce05000fa6e" providerId="AD" clId="Web-{80B796D6-77F7-4479-BE5E-B8F7DA21C990}" dt="2021-04-06T20:52:52.568" v="56"/>
          <ac:spMkLst>
            <pc:docMk/>
            <pc:sldMk cId="832137967" sldId="264"/>
            <ac:spMk id="36" creationId="{3BCB5F6A-9EB0-40B0-9D13-3023E9A20508}"/>
          </ac:spMkLst>
        </pc:spChg>
        <pc:grpChg chg="add del">
          <ac:chgData name="Rafaela-andreea Veletean (1916795)" userId="S::1916795@student.uwtsd.ac.uk::357955ab-323c-4251-bb2b-bce05000fa6e" providerId="AD" clId="Web-{80B796D6-77F7-4479-BE5E-B8F7DA21C990}" dt="2021-04-06T20:52:57.460" v="59"/>
          <ac:grpSpMkLst>
            <pc:docMk/>
            <pc:sldMk cId="832137967" sldId="264"/>
            <ac:grpSpMk id="7" creationId="{09EA7EA7-74F5-4EE2-8E3D-1A10308259D7}"/>
          </ac:grpSpMkLst>
        </pc:grpChg>
        <pc:grpChg chg="add del">
          <ac:chgData name="Rafaela-andreea Veletean (1916795)" userId="S::1916795@student.uwtsd.ac.uk::357955ab-323c-4251-bb2b-bce05000fa6e" providerId="AD" clId="Web-{80B796D6-77F7-4479-BE5E-B8F7DA21C990}" dt="2021-04-06T20:52:57.460" v="58"/>
          <ac:grpSpMkLst>
            <pc:docMk/>
            <pc:sldMk cId="832137967" sldId="264"/>
            <ac:grpSpMk id="21" creationId="{10BE40E3-5550-4CDD-B4FD-387C33EBF157}"/>
          </ac:grpSpMkLst>
        </pc:grpChg>
        <pc:grpChg chg="add">
          <ac:chgData name="Rafaela-andreea Veletean (1916795)" userId="S::1916795@student.uwtsd.ac.uk::357955ab-323c-4251-bb2b-bce05000fa6e" providerId="AD" clId="Web-{80B796D6-77F7-4479-BE5E-B8F7DA21C990}" dt="2021-04-06T20:52:57.460" v="59"/>
          <ac:grpSpMkLst>
            <pc:docMk/>
            <pc:sldMk cId="832137967" sldId="264"/>
            <ac:grpSpMk id="23" creationId="{10BE40E3-5550-4CDD-B4FD-387C33EBF157}"/>
          </ac:grpSpMkLst>
        </pc:grpChg>
        <pc:grpChg chg="add del">
          <ac:chgData name="Rafaela-andreea Veletean (1916795)" userId="S::1916795@student.uwtsd.ac.uk::357955ab-323c-4251-bb2b-bce05000fa6e" providerId="AD" clId="Web-{80B796D6-77F7-4479-BE5E-B8F7DA21C990}" dt="2021-04-06T20:52:52.568" v="56"/>
          <ac:grpSpMkLst>
            <pc:docMk/>
            <pc:sldMk cId="832137967" sldId="264"/>
            <ac:grpSpMk id="24" creationId="{10BE40E3-5550-4CDD-B4FD-387C33EBF157}"/>
          </ac:grpSpMkLst>
        </pc:grpChg>
        <pc:picChg chg="add mod">
          <ac:chgData name="Rafaela-andreea Veletean (1916795)" userId="S::1916795@student.uwtsd.ac.uk::357955ab-323c-4251-bb2b-bce05000fa6e" providerId="AD" clId="Web-{80B796D6-77F7-4479-BE5E-B8F7DA21C990}" dt="2021-04-06T20:54:49.921" v="78" actId="1076"/>
          <ac:picMkLst>
            <pc:docMk/>
            <pc:sldMk cId="832137967" sldId="264"/>
            <ac:picMk id="3" creationId="{4E796054-D8B3-4FF9-97F0-B785F6568914}"/>
          </ac:picMkLst>
        </pc:picChg>
        <pc:cxnChg chg="add del">
          <ac:chgData name="Rafaela-andreea Veletean (1916795)" userId="S::1916795@student.uwtsd.ac.uk::357955ab-323c-4251-bb2b-bce05000fa6e" providerId="AD" clId="Web-{80B796D6-77F7-4479-BE5E-B8F7DA21C990}" dt="2021-04-06T20:52:57.460" v="59"/>
          <ac:cxnSpMkLst>
            <pc:docMk/>
            <pc:sldMk cId="832137967" sldId="264"/>
            <ac:cxnSpMk id="19" creationId="{0B5F7E3B-C5F1-40E0-A491-558BAFBC1127}"/>
          </ac:cxnSpMkLst>
        </pc:cxnChg>
      </pc:sldChg>
      <pc:sldMasterChg chg="add del mod setBg addSldLayout delSldLayout modSldLayout">
        <pc:chgData name="Rafaela-andreea Veletean (1916795)" userId="S::1916795@student.uwtsd.ac.uk::357955ab-323c-4251-bb2b-bce05000fa6e" providerId="AD" clId="Web-{80B796D6-77F7-4479-BE5E-B8F7DA21C990}" dt="2021-04-06T20:27:34.789" v="7"/>
        <pc:sldMasterMkLst>
          <pc:docMk/>
          <pc:sldMasterMk cId="1734561564" sldId="2147483720"/>
        </pc:sldMasterMkLst>
        <pc:sldLayoutChg chg="add del mod setFolMasterObjs">
          <pc:chgData name="Rafaela-andreea Veletean (1916795)" userId="S::1916795@student.uwtsd.ac.uk::357955ab-323c-4251-bb2b-bce05000fa6e" providerId="AD" clId="Web-{80B796D6-77F7-4479-BE5E-B8F7DA21C990}" dt="2021-04-06T20:27:34.789" v="7"/>
          <pc:sldLayoutMkLst>
            <pc:docMk/>
            <pc:sldMasterMk cId="1734561564" sldId="2147483720"/>
            <pc:sldLayoutMk cId="3590442294" sldId="2147483721"/>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1207026713" sldId="2147483722"/>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3740314472" sldId="2147483723"/>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3595970997" sldId="2147483724"/>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154913917" sldId="2147483725"/>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2359899293" sldId="2147483726"/>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3168327129" sldId="2147483727"/>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948328211" sldId="2147483728"/>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2949112160" sldId="2147483729"/>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3071666501" sldId="2147483730"/>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4130588872" sldId="2147483731"/>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1603766309" sldId="2147483732"/>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554379347" sldId="2147483733"/>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4068404181" sldId="2147483734"/>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3578166176" sldId="2147483735"/>
          </pc:sldLayoutMkLst>
        </pc:sldLayoutChg>
        <pc:sldLayoutChg chg="add del mod">
          <pc:chgData name="Rafaela-andreea Veletean (1916795)" userId="S::1916795@student.uwtsd.ac.uk::357955ab-323c-4251-bb2b-bce05000fa6e" providerId="AD" clId="Web-{80B796D6-77F7-4479-BE5E-B8F7DA21C990}" dt="2021-04-06T20:27:34.789" v="7"/>
          <pc:sldLayoutMkLst>
            <pc:docMk/>
            <pc:sldMasterMk cId="1734561564" sldId="2147483720"/>
            <pc:sldLayoutMk cId="464405479" sldId="2147483736"/>
          </pc:sldLayoutMkLst>
        </pc:sldLayoutChg>
      </pc:sldMasterChg>
      <pc:sldMasterChg chg="add del addSldLayout delSldLayout modSldLayout">
        <pc:chgData name="Rafaela-andreea Veletean (1916795)" userId="S::1916795@student.uwtsd.ac.uk::357955ab-323c-4251-bb2b-bce05000fa6e" providerId="AD" clId="Web-{80B796D6-77F7-4479-BE5E-B8F7DA21C990}" dt="2021-04-06T20:27:00.819" v="5"/>
        <pc:sldMasterMkLst>
          <pc:docMk/>
          <pc:sldMasterMk cId="4176230590" sldId="2147483737"/>
        </pc:sldMasterMkLst>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2770544669" sldId="2147483738"/>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1920675933" sldId="2147483739"/>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2183552878" sldId="2147483740"/>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4062083705" sldId="2147483741"/>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3117320515" sldId="2147483742"/>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942760868" sldId="2147483743"/>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2844331544" sldId="2147483744"/>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2894780034" sldId="2147483745"/>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2251736525" sldId="2147483746"/>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1547800125" sldId="2147483747"/>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3065652835" sldId="2147483748"/>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1140809529" sldId="2147483749"/>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925500928" sldId="2147483750"/>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188465043" sldId="2147483751"/>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993951825" sldId="2147483752"/>
          </pc:sldLayoutMkLst>
        </pc:sldLayoutChg>
        <pc:sldLayoutChg chg="add del mod replId">
          <pc:chgData name="Rafaela-andreea Veletean (1916795)" userId="S::1916795@student.uwtsd.ac.uk::357955ab-323c-4251-bb2b-bce05000fa6e" providerId="AD" clId="Web-{80B796D6-77F7-4479-BE5E-B8F7DA21C990}" dt="2021-04-06T20:27:00.819" v="5"/>
          <pc:sldLayoutMkLst>
            <pc:docMk/>
            <pc:sldMasterMk cId="4176230590" sldId="2147483737"/>
            <pc:sldLayoutMk cId="1188025574" sldId="2147483753"/>
          </pc:sldLayoutMkLst>
        </pc:sldLayoutChg>
      </pc:sldMasterChg>
      <pc:sldMasterChg chg="add del addSldLayout delSldLayout modSldLayout">
        <pc:chgData name="Rafaela-andreea Veletean (1916795)" userId="S::1916795@student.uwtsd.ac.uk::357955ab-323c-4251-bb2b-bce05000fa6e" providerId="AD" clId="Web-{80B796D6-77F7-4479-BE5E-B8F7DA21C990}" dt="2021-04-06T20:26:55.428" v="4"/>
        <pc:sldMasterMkLst>
          <pc:docMk/>
          <pc:sldMasterMk cId="3221898048" sldId="2147483754"/>
        </pc:sldMasterMkLst>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2529277395" sldId="2147483755"/>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2243540427" sldId="2147483756"/>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1078741843" sldId="2147483757"/>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1622427523" sldId="2147483758"/>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1752058695" sldId="2147483759"/>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3184023153" sldId="2147483760"/>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840560834" sldId="2147483761"/>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3713100944" sldId="2147483762"/>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2204277412" sldId="2147483763"/>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4148992289" sldId="2147483764"/>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4131079189" sldId="2147483765"/>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1813907859" sldId="2147483766"/>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3629083685" sldId="2147483767"/>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3488502524" sldId="2147483768"/>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3477322860" sldId="2147483769"/>
          </pc:sldLayoutMkLst>
        </pc:sldLayoutChg>
        <pc:sldLayoutChg chg="add del mod replId">
          <pc:chgData name="Rafaela-andreea Veletean (1916795)" userId="S::1916795@student.uwtsd.ac.uk::357955ab-323c-4251-bb2b-bce05000fa6e" providerId="AD" clId="Web-{80B796D6-77F7-4479-BE5E-B8F7DA21C990}" dt="2021-04-06T20:26:55.428" v="4"/>
          <pc:sldLayoutMkLst>
            <pc:docMk/>
            <pc:sldMasterMk cId="3221898048" sldId="2147483754"/>
            <pc:sldLayoutMk cId="1583415631" sldId="2147483770"/>
          </pc:sldLayoutMkLst>
        </pc:sldLayoutChg>
      </pc:sldMasterChg>
    </pc:docChg>
  </pc:docChgLst>
  <pc:docChgLst>
    <pc:chgData name="Jennifer Oluwakemi Laguda (1907297)" userId="8790e203-3ac3-4210-aee3-6b319db1c068" providerId="ADAL" clId="{ADC03E9C-97C4-BB49-8A85-A0E04A232F4D}"/>
    <pc:docChg chg="modSld">
      <pc:chgData name="Jennifer Oluwakemi Laguda (1907297)" userId="8790e203-3ac3-4210-aee3-6b319db1c068" providerId="ADAL" clId="{ADC03E9C-97C4-BB49-8A85-A0E04A232F4D}" dt="2021-04-07T10:36:56.436" v="316" actId="20577"/>
      <pc:docMkLst>
        <pc:docMk/>
      </pc:docMkLst>
      <pc:sldChg chg="addSp modSp">
        <pc:chgData name="Jennifer Oluwakemi Laguda (1907297)" userId="8790e203-3ac3-4210-aee3-6b319db1c068" providerId="ADAL" clId="{ADC03E9C-97C4-BB49-8A85-A0E04A232F4D}" dt="2021-04-07T10:36:56.436" v="316" actId="20577"/>
        <pc:sldMkLst>
          <pc:docMk/>
          <pc:sldMk cId="3773370500" sldId="258"/>
        </pc:sldMkLst>
        <pc:spChg chg="add mod">
          <ac:chgData name="Jennifer Oluwakemi Laguda (1907297)" userId="8790e203-3ac3-4210-aee3-6b319db1c068" providerId="ADAL" clId="{ADC03E9C-97C4-BB49-8A85-A0E04A232F4D}" dt="2021-04-07T10:36:56.436" v="316" actId="20577"/>
          <ac:spMkLst>
            <pc:docMk/>
            <pc:sldMk cId="3773370500" sldId="258"/>
            <ac:spMk id="4" creationId="{242F4445-FC78-2842-8C86-27E7F9E03F3D}"/>
          </ac:spMkLst>
        </pc:spChg>
        <pc:picChg chg="add mod">
          <ac:chgData name="Jennifer Oluwakemi Laguda (1907297)" userId="8790e203-3ac3-4210-aee3-6b319db1c068" providerId="ADAL" clId="{ADC03E9C-97C4-BB49-8A85-A0E04A232F4D}" dt="2021-04-07T10:35:02.404" v="301" actId="14100"/>
          <ac:picMkLst>
            <pc:docMk/>
            <pc:sldMk cId="3773370500" sldId="258"/>
            <ac:picMk id="5" creationId="{278E94E7-5899-264F-96AD-4187C1D021AF}"/>
          </ac:picMkLst>
        </pc:picChg>
        <pc:picChg chg="add mod">
          <ac:chgData name="Jennifer Oluwakemi Laguda (1907297)" userId="8790e203-3ac3-4210-aee3-6b319db1c068" providerId="ADAL" clId="{ADC03E9C-97C4-BB49-8A85-A0E04A232F4D}" dt="2021-04-07T10:35:57.264" v="305" actId="1076"/>
          <ac:picMkLst>
            <pc:docMk/>
            <pc:sldMk cId="3773370500" sldId="258"/>
            <ac:picMk id="6" creationId="{1CE507A6-C283-584F-B4BD-5E1885CF5AAA}"/>
          </ac:picMkLst>
        </pc:picChg>
      </pc:sldChg>
    </pc:docChg>
  </pc:docChgLst>
  <pc:docChgLst>
    <pc:chgData name="Saray Crego perez (1916155)" userId="S::1916155@student.uwtsd.ac.uk::b26df884-a479-4c60-8419-5792e6e5cf85" providerId="AD" clId="Web-{08737AED-864D-4BBE-9C2C-CF783A65CEEC}"/>
    <pc:docChg chg="modSld">
      <pc:chgData name="Saray Crego perez (1916155)" userId="S::1916155@student.uwtsd.ac.uk::b26df884-a479-4c60-8419-5792e6e5cf85" providerId="AD" clId="Web-{08737AED-864D-4BBE-9C2C-CF783A65CEEC}" dt="2021-04-13T14:08:40.082" v="54" actId="20577"/>
      <pc:docMkLst>
        <pc:docMk/>
      </pc:docMkLst>
      <pc:sldChg chg="modSp">
        <pc:chgData name="Saray Crego perez (1916155)" userId="S::1916155@student.uwtsd.ac.uk::b26df884-a479-4c60-8419-5792e6e5cf85" providerId="AD" clId="Web-{08737AED-864D-4BBE-9C2C-CF783A65CEEC}" dt="2021-04-13T14:03:09.246" v="30" actId="20577"/>
        <pc:sldMkLst>
          <pc:docMk/>
          <pc:sldMk cId="722088821" sldId="261"/>
        </pc:sldMkLst>
        <pc:spChg chg="mod">
          <ac:chgData name="Saray Crego perez (1916155)" userId="S::1916155@student.uwtsd.ac.uk::b26df884-a479-4c60-8419-5792e6e5cf85" providerId="AD" clId="Web-{08737AED-864D-4BBE-9C2C-CF783A65CEEC}" dt="2021-04-13T14:03:09.246" v="30" actId="20577"/>
          <ac:spMkLst>
            <pc:docMk/>
            <pc:sldMk cId="722088821" sldId="261"/>
            <ac:spMk id="2" creationId="{37E028CD-79C1-8C4D-8771-8310A2A9FF83}"/>
          </ac:spMkLst>
        </pc:spChg>
      </pc:sldChg>
      <pc:sldChg chg="delSp modSp">
        <pc:chgData name="Saray Crego perez (1916155)" userId="S::1916155@student.uwtsd.ac.uk::b26df884-a479-4c60-8419-5792e6e5cf85" providerId="AD" clId="Web-{08737AED-864D-4BBE-9C2C-CF783A65CEEC}" dt="2021-04-13T14:07:18.314" v="49" actId="14100"/>
        <pc:sldMkLst>
          <pc:docMk/>
          <pc:sldMk cId="1743139472" sldId="263"/>
        </pc:sldMkLst>
        <pc:spChg chg="mod">
          <ac:chgData name="Saray Crego perez (1916155)" userId="S::1916155@student.uwtsd.ac.uk::b26df884-a479-4c60-8419-5792e6e5cf85" providerId="AD" clId="Web-{08737AED-864D-4BBE-9C2C-CF783A65CEEC}" dt="2021-04-13T14:07:18.314" v="49" actId="14100"/>
          <ac:spMkLst>
            <pc:docMk/>
            <pc:sldMk cId="1743139472" sldId="263"/>
            <ac:spMk id="3" creationId="{94DCA06D-5220-4783-B70B-A6140710F307}"/>
          </ac:spMkLst>
        </pc:spChg>
        <pc:spChg chg="del mod">
          <ac:chgData name="Saray Crego perez (1916155)" userId="S::1916155@student.uwtsd.ac.uk::b26df884-a479-4c60-8419-5792e6e5cf85" providerId="AD" clId="Web-{08737AED-864D-4BBE-9C2C-CF783A65CEEC}" dt="2021-04-13T14:00:35.118" v="13"/>
          <ac:spMkLst>
            <pc:docMk/>
            <pc:sldMk cId="1743139472" sldId="263"/>
            <ac:spMk id="4" creationId="{5A7C59E5-5434-4757-AB5F-EFD41CBDA23B}"/>
          </ac:spMkLst>
        </pc:spChg>
      </pc:sldChg>
      <pc:sldChg chg="delSp modSp">
        <pc:chgData name="Saray Crego perez (1916155)" userId="S::1916155@student.uwtsd.ac.uk::b26df884-a479-4c60-8419-5792e6e5cf85" providerId="AD" clId="Web-{08737AED-864D-4BBE-9C2C-CF783A65CEEC}" dt="2021-04-13T14:07:04.408" v="47" actId="20577"/>
        <pc:sldMkLst>
          <pc:docMk/>
          <pc:sldMk cId="2719116713" sldId="265"/>
        </pc:sldMkLst>
        <pc:spChg chg="mod">
          <ac:chgData name="Saray Crego perez (1916155)" userId="S::1916155@student.uwtsd.ac.uk::b26df884-a479-4c60-8419-5792e6e5cf85" providerId="AD" clId="Web-{08737AED-864D-4BBE-9C2C-CF783A65CEEC}" dt="2021-04-13T14:07:04.408" v="47" actId="20577"/>
          <ac:spMkLst>
            <pc:docMk/>
            <pc:sldMk cId="2719116713" sldId="265"/>
            <ac:spMk id="3" creationId="{3C8952FF-B66F-024A-8AEA-B8B2E6338520}"/>
          </ac:spMkLst>
        </pc:spChg>
        <pc:spChg chg="del mod">
          <ac:chgData name="Saray Crego perez (1916155)" userId="S::1916155@student.uwtsd.ac.uk::b26df884-a479-4c60-8419-5792e6e5cf85" providerId="AD" clId="Web-{08737AED-864D-4BBE-9C2C-CF783A65CEEC}" dt="2021-04-13T14:06:33.048" v="38"/>
          <ac:spMkLst>
            <pc:docMk/>
            <pc:sldMk cId="2719116713" sldId="265"/>
            <ac:spMk id="5" creationId="{D6968033-EE61-AB44-B0C3-9D66A074147D}"/>
          </ac:spMkLst>
        </pc:spChg>
      </pc:sldChg>
      <pc:sldChg chg="modSp">
        <pc:chgData name="Saray Crego perez (1916155)" userId="S::1916155@student.uwtsd.ac.uk::b26df884-a479-4c60-8419-5792e6e5cf85" providerId="AD" clId="Web-{08737AED-864D-4BBE-9C2C-CF783A65CEEC}" dt="2021-04-13T14:08:40.082" v="54" actId="20577"/>
        <pc:sldMkLst>
          <pc:docMk/>
          <pc:sldMk cId="3446904947" sldId="267"/>
        </pc:sldMkLst>
        <pc:spChg chg="mod">
          <ac:chgData name="Saray Crego perez (1916155)" userId="S::1916155@student.uwtsd.ac.uk::b26df884-a479-4c60-8419-5792e6e5cf85" providerId="AD" clId="Web-{08737AED-864D-4BBE-9C2C-CF783A65CEEC}" dt="2021-04-13T14:08:40.082" v="54" actId="20577"/>
          <ac:spMkLst>
            <pc:docMk/>
            <pc:sldMk cId="3446904947" sldId="267"/>
            <ac:spMk id="3" creationId="{5DA99D25-0F16-4D02-AA8F-9A5809DCF5AA}"/>
          </ac:spMkLst>
        </pc:spChg>
      </pc:sldChg>
      <pc:sldChg chg="modSp">
        <pc:chgData name="Saray Crego perez (1916155)" userId="S::1916155@student.uwtsd.ac.uk::b26df884-a479-4c60-8419-5792e6e5cf85" providerId="AD" clId="Web-{08737AED-864D-4BBE-9C2C-CF783A65CEEC}" dt="2021-04-13T14:00:11.961" v="2" actId="20577"/>
        <pc:sldMkLst>
          <pc:docMk/>
          <pc:sldMk cId="3392395334" sldId="268"/>
        </pc:sldMkLst>
        <pc:spChg chg="mod">
          <ac:chgData name="Saray Crego perez (1916155)" userId="S::1916155@student.uwtsd.ac.uk::b26df884-a479-4c60-8419-5792e6e5cf85" providerId="AD" clId="Web-{08737AED-864D-4BBE-9C2C-CF783A65CEEC}" dt="2021-04-13T14:00:11.961" v="2" actId="20577"/>
          <ac:spMkLst>
            <pc:docMk/>
            <pc:sldMk cId="3392395334" sldId="268"/>
            <ac:spMk id="3" creationId="{7AD66735-404B-41A6-BB46-6AF9034EBD19}"/>
          </ac:spMkLst>
        </pc:spChg>
      </pc:sldChg>
    </pc:docChg>
  </pc:docChgLst>
  <pc:docChgLst>
    <pc:chgData name="Saray Crego perez (1916155)" userId="S::1916155@student.uwtsd.ac.uk::b26df884-a479-4c60-8419-5792e6e5cf85" providerId="AD" clId="Web-{13E62033-3474-4772-B4F6-9D0638DE7420}"/>
    <pc:docChg chg="modSld">
      <pc:chgData name="Saray Crego perez (1916155)" userId="S::1916155@student.uwtsd.ac.uk::b26df884-a479-4c60-8419-5792e6e5cf85" providerId="AD" clId="Web-{13E62033-3474-4772-B4F6-9D0638DE7420}" dt="2021-04-07T11:09:14.738" v="4"/>
      <pc:docMkLst>
        <pc:docMk/>
      </pc:docMkLst>
      <pc:sldChg chg="modSp mod setBg">
        <pc:chgData name="Saray Crego perez (1916155)" userId="S::1916155@student.uwtsd.ac.uk::b26df884-a479-4c60-8419-5792e6e5cf85" providerId="AD" clId="Web-{13E62033-3474-4772-B4F6-9D0638DE7420}" dt="2021-04-07T11:09:14.738" v="4"/>
        <pc:sldMkLst>
          <pc:docMk/>
          <pc:sldMk cId="3773370500" sldId="258"/>
        </pc:sldMkLst>
        <pc:picChg chg="mod">
          <ac:chgData name="Saray Crego perez (1916155)" userId="S::1916155@student.uwtsd.ac.uk::b26df884-a479-4c60-8419-5792e6e5cf85" providerId="AD" clId="Web-{13E62033-3474-4772-B4F6-9D0638DE7420}" dt="2021-04-07T11:08:10.283" v="1" actId="1076"/>
          <ac:picMkLst>
            <pc:docMk/>
            <pc:sldMk cId="3773370500" sldId="258"/>
            <ac:picMk id="5" creationId="{278E94E7-5899-264F-96AD-4187C1D021AF}"/>
          </ac:picMkLst>
        </pc:picChg>
        <pc:picChg chg="mod">
          <ac:chgData name="Saray Crego perez (1916155)" userId="S::1916155@student.uwtsd.ac.uk::b26df884-a479-4c60-8419-5792e6e5cf85" providerId="AD" clId="Web-{13E62033-3474-4772-B4F6-9D0638DE7420}" dt="2021-04-07T11:08:19.674" v="2" actId="1076"/>
          <ac:picMkLst>
            <pc:docMk/>
            <pc:sldMk cId="3773370500" sldId="258"/>
            <ac:picMk id="6" creationId="{1CE507A6-C283-584F-B4BD-5E1885CF5AAA}"/>
          </ac:picMkLst>
        </pc:picChg>
      </pc:sldChg>
    </pc:docChg>
  </pc:docChgLst>
  <pc:docChgLst>
    <pc:chgData name="Saray Crego perez (1916155)" userId="S::1916155@student.uwtsd.ac.uk::b26df884-a479-4c60-8419-5792e6e5cf85" providerId="AD" clId="Web-{87D850A9-E56B-4678-9261-914ABB4093F6}"/>
    <pc:docChg chg="modSld">
      <pc:chgData name="Saray Crego perez (1916155)" userId="S::1916155@student.uwtsd.ac.uk::b26df884-a479-4c60-8419-5792e6e5cf85" providerId="AD" clId="Web-{87D850A9-E56B-4678-9261-914ABB4093F6}" dt="2021-03-31T08:50:06.842" v="4" actId="14100"/>
      <pc:docMkLst>
        <pc:docMk/>
      </pc:docMkLst>
      <pc:sldChg chg="modSp">
        <pc:chgData name="Saray Crego perez (1916155)" userId="S::1916155@student.uwtsd.ac.uk::b26df884-a479-4c60-8419-5792e6e5cf85" providerId="AD" clId="Web-{87D850A9-E56B-4678-9261-914ABB4093F6}" dt="2021-03-31T08:50:06.842" v="4" actId="14100"/>
        <pc:sldMkLst>
          <pc:docMk/>
          <pc:sldMk cId="3533881261" sldId="257"/>
        </pc:sldMkLst>
        <pc:spChg chg="mod">
          <ac:chgData name="Saray Crego perez (1916155)" userId="S::1916155@student.uwtsd.ac.uk::b26df884-a479-4c60-8419-5792e6e5cf85" providerId="AD" clId="Web-{87D850A9-E56B-4678-9261-914ABB4093F6}" dt="2021-03-31T08:50:06.842" v="4" actId="14100"/>
          <ac:spMkLst>
            <pc:docMk/>
            <pc:sldMk cId="3533881261" sldId="257"/>
            <ac:spMk id="3" creationId="{EB113270-224A-264E-A990-18863EA64CEE}"/>
          </ac:spMkLst>
        </pc:spChg>
      </pc:sldChg>
      <pc:sldChg chg="modSp">
        <pc:chgData name="Saray Crego perez (1916155)" userId="S::1916155@student.uwtsd.ac.uk::b26df884-a479-4c60-8419-5792e6e5cf85" providerId="AD" clId="Web-{87D850A9-E56B-4678-9261-914ABB4093F6}" dt="2021-03-31T08:45:20.274" v="3" actId="20577"/>
        <pc:sldMkLst>
          <pc:docMk/>
          <pc:sldMk cId="3088970041" sldId="259"/>
        </pc:sldMkLst>
        <pc:spChg chg="mod">
          <ac:chgData name="Saray Crego perez (1916155)" userId="S::1916155@student.uwtsd.ac.uk::b26df884-a479-4c60-8419-5792e6e5cf85" providerId="AD" clId="Web-{87D850A9-E56B-4678-9261-914ABB4093F6}" dt="2021-03-31T08:44:57.288" v="2" actId="20577"/>
          <ac:spMkLst>
            <pc:docMk/>
            <pc:sldMk cId="3088970041" sldId="259"/>
            <ac:spMk id="4" creationId="{A72732D3-223D-4D0B-AB41-DDA2E4FBF435}"/>
          </ac:spMkLst>
        </pc:spChg>
        <pc:spChg chg="mod">
          <ac:chgData name="Saray Crego perez (1916155)" userId="S::1916155@student.uwtsd.ac.uk::b26df884-a479-4c60-8419-5792e6e5cf85" providerId="AD" clId="Web-{87D850A9-E56B-4678-9261-914ABB4093F6}" dt="2021-03-31T08:45:20.274" v="3" actId="20577"/>
          <ac:spMkLst>
            <pc:docMk/>
            <pc:sldMk cId="3088970041" sldId="259"/>
            <ac:spMk id="6" creationId="{C2A3EBE5-500B-4EA9-85AE-AAD5331A7EB5}"/>
          </ac:spMkLst>
        </pc:spChg>
      </pc:sldChg>
    </pc:docChg>
  </pc:docChgLst>
  <pc:docChgLst>
    <pc:chgData name="Saray Crego perez (1916155)" userId="S::1916155@student.uwtsd.ac.uk::b26df884-a479-4c60-8419-5792e6e5cf85" providerId="AD" clId="Web-{C7F23D5D-4D29-445D-8C40-09DD42EBB296}"/>
    <pc:docChg chg="modSld">
      <pc:chgData name="Saray Crego perez (1916155)" userId="S::1916155@student.uwtsd.ac.uk::b26df884-a479-4c60-8419-5792e6e5cf85" providerId="AD" clId="Web-{C7F23D5D-4D29-445D-8C40-09DD42EBB296}" dt="2021-04-06T23:23:46.859" v="117" actId="20577"/>
      <pc:docMkLst>
        <pc:docMk/>
      </pc:docMkLst>
      <pc:sldChg chg="modSp">
        <pc:chgData name="Saray Crego perez (1916155)" userId="S::1916155@student.uwtsd.ac.uk::b26df884-a479-4c60-8419-5792e6e5cf85" providerId="AD" clId="Web-{C7F23D5D-4D29-445D-8C40-09DD42EBB296}" dt="2021-04-06T23:03:09.865" v="3" actId="20577"/>
        <pc:sldMkLst>
          <pc:docMk/>
          <pc:sldMk cId="3240055656" sldId="256"/>
        </pc:sldMkLst>
        <pc:spChg chg="mod">
          <ac:chgData name="Saray Crego perez (1916155)" userId="S::1916155@student.uwtsd.ac.uk::b26df884-a479-4c60-8419-5792e6e5cf85" providerId="AD" clId="Web-{C7F23D5D-4D29-445D-8C40-09DD42EBB296}" dt="2021-04-06T23:03:09.865" v="3" actId="20577"/>
          <ac:spMkLst>
            <pc:docMk/>
            <pc:sldMk cId="3240055656" sldId="256"/>
            <ac:spMk id="3" creationId="{4551F68B-9529-2048-94D6-400FC1A43A91}"/>
          </ac:spMkLst>
        </pc:spChg>
      </pc:sldChg>
      <pc:sldChg chg="modSp">
        <pc:chgData name="Saray Crego perez (1916155)" userId="S::1916155@student.uwtsd.ac.uk::b26df884-a479-4c60-8419-5792e6e5cf85" providerId="AD" clId="Web-{C7F23D5D-4D29-445D-8C40-09DD42EBB296}" dt="2021-04-06T23:21:18.744" v="109" actId="20577"/>
        <pc:sldMkLst>
          <pc:docMk/>
          <pc:sldMk cId="3533881261" sldId="257"/>
        </pc:sldMkLst>
        <pc:spChg chg="mod">
          <ac:chgData name="Saray Crego perez (1916155)" userId="S::1916155@student.uwtsd.ac.uk::b26df884-a479-4c60-8419-5792e6e5cf85" providerId="AD" clId="Web-{C7F23D5D-4D29-445D-8C40-09DD42EBB296}" dt="2021-04-06T23:21:18.744" v="109" actId="20577"/>
          <ac:spMkLst>
            <pc:docMk/>
            <pc:sldMk cId="3533881261" sldId="257"/>
            <ac:spMk id="3" creationId="{EB113270-224A-264E-A990-18863EA64CEE}"/>
          </ac:spMkLst>
        </pc:spChg>
      </pc:sldChg>
      <pc:sldChg chg="modSp">
        <pc:chgData name="Saray Crego perez (1916155)" userId="S::1916155@student.uwtsd.ac.uk::b26df884-a479-4c60-8419-5792e6e5cf85" providerId="AD" clId="Web-{C7F23D5D-4D29-445D-8C40-09DD42EBB296}" dt="2021-04-06T23:22:19.217" v="112" actId="20577"/>
        <pc:sldMkLst>
          <pc:docMk/>
          <pc:sldMk cId="3088970041" sldId="259"/>
        </pc:sldMkLst>
        <pc:spChg chg="mod">
          <ac:chgData name="Saray Crego perez (1916155)" userId="S::1916155@student.uwtsd.ac.uk::b26df884-a479-4c60-8419-5792e6e5cf85" providerId="AD" clId="Web-{C7F23D5D-4D29-445D-8C40-09DD42EBB296}" dt="2021-04-06T23:22:19.217" v="112" actId="20577"/>
          <ac:spMkLst>
            <pc:docMk/>
            <pc:sldMk cId="3088970041" sldId="259"/>
            <ac:spMk id="3" creationId="{8345384C-C33F-574B-9A6A-FE865B272D26}"/>
          </ac:spMkLst>
        </pc:spChg>
        <pc:spChg chg="mod">
          <ac:chgData name="Saray Crego perez (1916155)" userId="S::1916155@student.uwtsd.ac.uk::b26df884-a479-4c60-8419-5792e6e5cf85" providerId="AD" clId="Web-{C7F23D5D-4D29-445D-8C40-09DD42EBB296}" dt="2021-04-06T23:08:14.136" v="31" actId="20577"/>
          <ac:spMkLst>
            <pc:docMk/>
            <pc:sldMk cId="3088970041" sldId="259"/>
            <ac:spMk id="4" creationId="{A72732D3-223D-4D0B-AB41-DDA2E4FBF435}"/>
          </ac:spMkLst>
        </pc:spChg>
        <pc:spChg chg="mod">
          <ac:chgData name="Saray Crego perez (1916155)" userId="S::1916155@student.uwtsd.ac.uk::b26df884-a479-4c60-8419-5792e6e5cf85" providerId="AD" clId="Web-{C7F23D5D-4D29-445D-8C40-09DD42EBB296}" dt="2021-04-06T23:06:28.556" v="21" actId="20577"/>
          <ac:spMkLst>
            <pc:docMk/>
            <pc:sldMk cId="3088970041" sldId="259"/>
            <ac:spMk id="6" creationId="{C2A3EBE5-500B-4EA9-85AE-AAD5331A7EB5}"/>
          </ac:spMkLst>
        </pc:spChg>
      </pc:sldChg>
      <pc:sldChg chg="modSp">
        <pc:chgData name="Saray Crego perez (1916155)" userId="S::1916155@student.uwtsd.ac.uk::b26df884-a479-4c60-8419-5792e6e5cf85" providerId="AD" clId="Web-{C7F23D5D-4D29-445D-8C40-09DD42EBB296}" dt="2021-04-06T23:05:54.868" v="17" actId="20577"/>
        <pc:sldMkLst>
          <pc:docMk/>
          <pc:sldMk cId="908589599" sldId="260"/>
        </pc:sldMkLst>
        <pc:spChg chg="mod">
          <ac:chgData name="Saray Crego perez (1916155)" userId="S::1916155@student.uwtsd.ac.uk::b26df884-a479-4c60-8419-5792e6e5cf85" providerId="AD" clId="Web-{C7F23D5D-4D29-445D-8C40-09DD42EBB296}" dt="2021-04-06T23:05:04.524" v="12" actId="20577"/>
          <ac:spMkLst>
            <pc:docMk/>
            <pc:sldMk cId="908589599" sldId="260"/>
            <ac:spMk id="3" creationId="{AB8FDDD1-0BB4-3142-BEC5-BE1B379879EF}"/>
          </ac:spMkLst>
        </pc:spChg>
        <pc:spChg chg="mod">
          <ac:chgData name="Saray Crego perez (1916155)" userId="S::1916155@student.uwtsd.ac.uk::b26df884-a479-4c60-8419-5792e6e5cf85" providerId="AD" clId="Web-{C7F23D5D-4D29-445D-8C40-09DD42EBB296}" dt="2021-04-06T23:04:55.508" v="11" actId="20577"/>
          <ac:spMkLst>
            <pc:docMk/>
            <pc:sldMk cId="908589599" sldId="260"/>
            <ac:spMk id="4" creationId="{BA28203D-1350-964D-B4A5-3894AE5C607A}"/>
          </ac:spMkLst>
        </pc:spChg>
        <pc:spChg chg="mod">
          <ac:chgData name="Saray Crego perez (1916155)" userId="S::1916155@student.uwtsd.ac.uk::b26df884-a479-4c60-8419-5792e6e5cf85" providerId="AD" clId="Web-{C7F23D5D-4D29-445D-8C40-09DD42EBB296}" dt="2021-04-06T23:04:46.523" v="9" actId="20577"/>
          <ac:spMkLst>
            <pc:docMk/>
            <pc:sldMk cId="908589599" sldId="260"/>
            <ac:spMk id="5" creationId="{86B0C4CC-0D1C-A245-BA5C-891B0159DDCB}"/>
          </ac:spMkLst>
        </pc:spChg>
        <pc:spChg chg="mod">
          <ac:chgData name="Saray Crego perez (1916155)" userId="S::1916155@student.uwtsd.ac.uk::b26df884-a479-4c60-8419-5792e6e5cf85" providerId="AD" clId="Web-{C7F23D5D-4D29-445D-8C40-09DD42EBB296}" dt="2021-04-06T23:04:21.804" v="7" actId="14100"/>
          <ac:spMkLst>
            <pc:docMk/>
            <pc:sldMk cId="908589599" sldId="260"/>
            <ac:spMk id="6" creationId="{C4B8806D-B503-054A-B07B-8277B5A1BD11}"/>
          </ac:spMkLst>
        </pc:spChg>
        <pc:spChg chg="mod">
          <ac:chgData name="Saray Crego perez (1916155)" userId="S::1916155@student.uwtsd.ac.uk::b26df884-a479-4c60-8419-5792e6e5cf85" providerId="AD" clId="Web-{C7F23D5D-4D29-445D-8C40-09DD42EBB296}" dt="2021-04-06T23:03:51.678" v="5" actId="20577"/>
          <ac:spMkLst>
            <pc:docMk/>
            <pc:sldMk cId="908589599" sldId="260"/>
            <ac:spMk id="7" creationId="{E3BC0839-AE0E-D94A-BF4D-59A3BBB9B7EB}"/>
          </ac:spMkLst>
        </pc:spChg>
        <pc:spChg chg="mod">
          <ac:chgData name="Saray Crego perez (1916155)" userId="S::1916155@student.uwtsd.ac.uk::b26df884-a479-4c60-8419-5792e6e5cf85" providerId="AD" clId="Web-{C7F23D5D-4D29-445D-8C40-09DD42EBB296}" dt="2021-04-06T23:05:54.868" v="17" actId="20577"/>
          <ac:spMkLst>
            <pc:docMk/>
            <pc:sldMk cId="908589599" sldId="260"/>
            <ac:spMk id="8" creationId="{8ED0EF7E-C532-EF4B-9CD6-B42E6AAD66E5}"/>
          </ac:spMkLst>
        </pc:spChg>
      </pc:sldChg>
      <pc:sldChg chg="modSp">
        <pc:chgData name="Saray Crego perez (1916155)" userId="S::1916155@student.uwtsd.ac.uk::b26df884-a479-4c60-8419-5792e6e5cf85" providerId="AD" clId="Web-{C7F23D5D-4D29-445D-8C40-09DD42EBB296}" dt="2021-04-06T23:12:20.110" v="66" actId="20577"/>
        <pc:sldMkLst>
          <pc:docMk/>
          <pc:sldMk cId="722088821" sldId="261"/>
        </pc:sldMkLst>
        <pc:spChg chg="mod">
          <ac:chgData name="Saray Crego perez (1916155)" userId="S::1916155@student.uwtsd.ac.uk::b26df884-a479-4c60-8419-5792e6e5cf85" providerId="AD" clId="Web-{C7F23D5D-4D29-445D-8C40-09DD42EBB296}" dt="2021-04-06T23:05:33.508" v="14" actId="20577"/>
          <ac:spMkLst>
            <pc:docMk/>
            <pc:sldMk cId="722088821" sldId="261"/>
            <ac:spMk id="2" creationId="{37E028CD-79C1-8C4D-8771-8310A2A9FF83}"/>
          </ac:spMkLst>
        </pc:spChg>
        <pc:spChg chg="mod">
          <ac:chgData name="Saray Crego perez (1916155)" userId="S::1916155@student.uwtsd.ac.uk::b26df884-a479-4c60-8419-5792e6e5cf85" providerId="AD" clId="Web-{C7F23D5D-4D29-445D-8C40-09DD42EBB296}" dt="2021-04-06T23:12:20.110" v="66" actId="20577"/>
          <ac:spMkLst>
            <pc:docMk/>
            <pc:sldMk cId="722088821" sldId="261"/>
            <ac:spMk id="3" creationId="{C37EFFAD-EA0A-6141-BFD0-701C7C3954F3}"/>
          </ac:spMkLst>
        </pc:spChg>
      </pc:sldChg>
      <pc:sldChg chg="modSp">
        <pc:chgData name="Saray Crego perez (1916155)" userId="S::1916155@student.uwtsd.ac.uk::b26df884-a479-4c60-8419-5792e6e5cf85" providerId="AD" clId="Web-{C7F23D5D-4D29-445D-8C40-09DD42EBB296}" dt="2021-04-06T23:23:46.859" v="117" actId="20577"/>
        <pc:sldMkLst>
          <pc:docMk/>
          <pc:sldMk cId="2207663335" sldId="262"/>
        </pc:sldMkLst>
        <pc:spChg chg="mod">
          <ac:chgData name="Saray Crego perez (1916155)" userId="S::1916155@student.uwtsd.ac.uk::b26df884-a479-4c60-8419-5792e6e5cf85" providerId="AD" clId="Web-{C7F23D5D-4D29-445D-8C40-09DD42EBB296}" dt="2021-04-06T23:23:46.859" v="117" actId="20577"/>
          <ac:spMkLst>
            <pc:docMk/>
            <pc:sldMk cId="2207663335" sldId="262"/>
            <ac:spMk id="3" creationId="{6CFD4C4D-7A2B-4305-82DF-F731155C2E44}"/>
          </ac:spMkLst>
        </pc:spChg>
      </pc:sldChg>
      <pc:sldChg chg="modSp">
        <pc:chgData name="Saray Crego perez (1916155)" userId="S::1916155@student.uwtsd.ac.uk::b26df884-a479-4c60-8419-5792e6e5cf85" providerId="AD" clId="Web-{C7F23D5D-4D29-445D-8C40-09DD42EBB296}" dt="2021-04-06T23:14:42.768" v="71" actId="20577"/>
        <pc:sldMkLst>
          <pc:docMk/>
          <pc:sldMk cId="1743139472" sldId="263"/>
        </pc:sldMkLst>
        <pc:spChg chg="mod">
          <ac:chgData name="Saray Crego perez (1916155)" userId="S::1916155@student.uwtsd.ac.uk::b26df884-a479-4c60-8419-5792e6e5cf85" providerId="AD" clId="Web-{C7F23D5D-4D29-445D-8C40-09DD42EBB296}" dt="2021-04-06T23:14:37.050" v="69" actId="20577"/>
          <ac:spMkLst>
            <pc:docMk/>
            <pc:sldMk cId="1743139472" sldId="263"/>
            <ac:spMk id="3" creationId="{94DCA06D-5220-4783-B70B-A6140710F307}"/>
          </ac:spMkLst>
        </pc:spChg>
        <pc:spChg chg="mod">
          <ac:chgData name="Saray Crego perez (1916155)" userId="S::1916155@student.uwtsd.ac.uk::b26df884-a479-4c60-8419-5792e6e5cf85" providerId="AD" clId="Web-{C7F23D5D-4D29-445D-8C40-09DD42EBB296}" dt="2021-04-06T23:14:42.768" v="71" actId="20577"/>
          <ac:spMkLst>
            <pc:docMk/>
            <pc:sldMk cId="1743139472" sldId="263"/>
            <ac:spMk id="4" creationId="{5A7C59E5-5434-4757-AB5F-EFD41CBDA23B}"/>
          </ac:spMkLst>
        </pc:spChg>
      </pc:sldChg>
      <pc:sldChg chg="modSp">
        <pc:chgData name="Saray Crego perez (1916155)" userId="S::1916155@student.uwtsd.ac.uk::b26df884-a479-4c60-8419-5792e6e5cf85" providerId="AD" clId="Web-{C7F23D5D-4D29-445D-8C40-09DD42EBB296}" dt="2021-04-06T23:07:49.448" v="29" actId="20577"/>
        <pc:sldMkLst>
          <pc:docMk/>
          <pc:sldMk cId="832137967" sldId="264"/>
        </pc:sldMkLst>
        <pc:spChg chg="mod">
          <ac:chgData name="Saray Crego perez (1916155)" userId="S::1916155@student.uwtsd.ac.uk::b26df884-a479-4c60-8419-5792e6e5cf85" providerId="AD" clId="Web-{C7F23D5D-4D29-445D-8C40-09DD42EBB296}" dt="2021-04-06T23:07:49.448" v="29" actId="20577"/>
          <ac:spMkLst>
            <pc:docMk/>
            <pc:sldMk cId="832137967" sldId="264"/>
            <ac:spMk id="2" creationId="{7362B432-B7E1-4F9D-B4CD-7A5157A33E1E}"/>
          </ac:spMkLst>
        </pc:spChg>
        <pc:spChg chg="mod">
          <ac:chgData name="Saray Crego perez (1916155)" userId="S::1916155@student.uwtsd.ac.uk::b26df884-a479-4c60-8419-5792e6e5cf85" providerId="AD" clId="Web-{C7F23D5D-4D29-445D-8C40-09DD42EBB296}" dt="2021-04-06T23:06:04.806" v="19" actId="20577"/>
          <ac:spMkLst>
            <pc:docMk/>
            <pc:sldMk cId="832137967" sldId="264"/>
            <ac:spMk id="4" creationId="{8C370188-443F-413E-8293-3756D5EBAFF2}"/>
          </ac:spMkLst>
        </pc:spChg>
      </pc:sldChg>
      <pc:sldChg chg="modSp">
        <pc:chgData name="Saray Crego perez (1916155)" userId="S::1916155@student.uwtsd.ac.uk::b26df884-a479-4c60-8419-5792e6e5cf85" providerId="AD" clId="Web-{C7F23D5D-4D29-445D-8C40-09DD42EBB296}" dt="2021-04-06T23:19:43.524" v="100" actId="14100"/>
        <pc:sldMkLst>
          <pc:docMk/>
          <pc:sldMk cId="2719116713" sldId="265"/>
        </pc:sldMkLst>
        <pc:spChg chg="mod">
          <ac:chgData name="Saray Crego perez (1916155)" userId="S::1916155@student.uwtsd.ac.uk::b26df884-a479-4c60-8419-5792e6e5cf85" providerId="AD" clId="Web-{C7F23D5D-4D29-445D-8C40-09DD42EBB296}" dt="2021-04-06T23:19:43.524" v="100" actId="14100"/>
          <ac:spMkLst>
            <pc:docMk/>
            <pc:sldMk cId="2719116713" sldId="265"/>
            <ac:spMk id="2" creationId="{DC2F01F3-1CB2-CA46-848C-4DEE4A388D11}"/>
          </ac:spMkLst>
        </pc:spChg>
        <pc:spChg chg="mod">
          <ac:chgData name="Saray Crego perez (1916155)" userId="S::1916155@student.uwtsd.ac.uk::b26df884-a479-4c60-8419-5792e6e5cf85" providerId="AD" clId="Web-{C7F23D5D-4D29-445D-8C40-09DD42EBB296}" dt="2021-04-06T23:19:02.523" v="99" actId="20577"/>
          <ac:spMkLst>
            <pc:docMk/>
            <pc:sldMk cId="2719116713" sldId="265"/>
            <ac:spMk id="3" creationId="{3C8952FF-B66F-024A-8AEA-B8B2E6338520}"/>
          </ac:spMkLst>
        </pc:spChg>
        <pc:spChg chg="mod">
          <ac:chgData name="Saray Crego perez (1916155)" userId="S::1916155@student.uwtsd.ac.uk::b26df884-a479-4c60-8419-5792e6e5cf85" providerId="AD" clId="Web-{C7F23D5D-4D29-445D-8C40-09DD42EBB296}" dt="2021-04-06T23:18:53.476" v="98" actId="20577"/>
          <ac:spMkLst>
            <pc:docMk/>
            <pc:sldMk cId="2719116713" sldId="265"/>
            <ac:spMk id="5" creationId="{D6968033-EE61-AB44-B0C3-9D66A074147D}"/>
          </ac:spMkLst>
        </pc:spChg>
      </pc:sldChg>
    </pc:docChg>
  </pc:docChgLst>
  <pc:docChgLst>
    <pc:chgData name="Saray Crego perez (1916155)" userId="S::1916155@student.uwtsd.ac.uk::b26df884-a479-4c60-8419-5792e6e5cf85" providerId="AD" clId="Web-{2653197E-EB9E-4AF3-A1B6-420E533CF1C5}"/>
    <pc:docChg chg="modSld">
      <pc:chgData name="Saray Crego perez (1916155)" userId="S::1916155@student.uwtsd.ac.uk::b26df884-a479-4c60-8419-5792e6e5cf85" providerId="AD" clId="Web-{2653197E-EB9E-4AF3-A1B6-420E533CF1C5}" dt="2021-03-31T08:32:18.630" v="0" actId="20577"/>
      <pc:docMkLst>
        <pc:docMk/>
      </pc:docMkLst>
      <pc:sldChg chg="modSp">
        <pc:chgData name="Saray Crego perez (1916155)" userId="S::1916155@student.uwtsd.ac.uk::b26df884-a479-4c60-8419-5792e6e5cf85" providerId="AD" clId="Web-{2653197E-EB9E-4AF3-A1B6-420E533CF1C5}" dt="2021-03-31T08:32:18.630" v="0" actId="20577"/>
        <pc:sldMkLst>
          <pc:docMk/>
          <pc:sldMk cId="3533881261" sldId="257"/>
        </pc:sldMkLst>
        <pc:spChg chg="mod">
          <ac:chgData name="Saray Crego perez (1916155)" userId="S::1916155@student.uwtsd.ac.uk::b26df884-a479-4c60-8419-5792e6e5cf85" providerId="AD" clId="Web-{2653197E-EB9E-4AF3-A1B6-420E533CF1C5}" dt="2021-03-31T08:32:18.630" v="0" actId="20577"/>
          <ac:spMkLst>
            <pc:docMk/>
            <pc:sldMk cId="3533881261" sldId="257"/>
            <ac:spMk id="3" creationId="{EB113270-224A-264E-A990-18863EA64CEE}"/>
          </ac:spMkLst>
        </pc:spChg>
      </pc:sldChg>
    </pc:docChg>
  </pc:docChgLst>
  <pc:docChgLst>
    <pc:chgData name="Marinela Ancuta Szeri (1917613)" userId="2f4017fd-7723-494b-b15d-968b88f445f8" providerId="ADAL" clId="{30006A30-ED7E-5D45-8D1F-525A64835B5B}"/>
    <pc:docChg chg="undo custSel addSld modSld">
      <pc:chgData name="Marinela Ancuta Szeri (1917613)" userId="2f4017fd-7723-494b-b15d-968b88f445f8" providerId="ADAL" clId="{30006A30-ED7E-5D45-8D1F-525A64835B5B}" dt="2021-04-06T21:49:48.595" v="273" actId="20577"/>
      <pc:docMkLst>
        <pc:docMk/>
      </pc:docMkLst>
      <pc:sldChg chg="addSp delSp modSp mod setBg setClrOvrMap">
        <pc:chgData name="Marinela Ancuta Szeri (1917613)" userId="2f4017fd-7723-494b-b15d-968b88f445f8" providerId="ADAL" clId="{30006A30-ED7E-5D45-8D1F-525A64835B5B}" dt="2021-04-06T21:41:03.219" v="216" actId="1076"/>
        <pc:sldMkLst>
          <pc:docMk/>
          <pc:sldMk cId="908589599" sldId="260"/>
        </pc:sldMkLst>
        <pc:spChg chg="mod">
          <ac:chgData name="Marinela Ancuta Szeri (1917613)" userId="2f4017fd-7723-494b-b15d-968b88f445f8" providerId="ADAL" clId="{30006A30-ED7E-5D45-8D1F-525A64835B5B}" dt="2021-04-06T21:40:53.819" v="215" actId="1076"/>
          <ac:spMkLst>
            <pc:docMk/>
            <pc:sldMk cId="908589599" sldId="260"/>
            <ac:spMk id="3" creationId="{AB8FDDD1-0BB4-3142-BEC5-BE1B379879EF}"/>
          </ac:spMkLst>
        </pc:spChg>
        <pc:spChg chg="add mod">
          <ac:chgData name="Marinela Ancuta Szeri (1917613)" userId="2f4017fd-7723-494b-b15d-968b88f445f8" providerId="ADAL" clId="{30006A30-ED7E-5D45-8D1F-525A64835B5B}" dt="2021-04-06T21:39:35.738" v="198" actId="26606"/>
          <ac:spMkLst>
            <pc:docMk/>
            <pc:sldMk cId="908589599" sldId="260"/>
            <ac:spMk id="4" creationId="{BA28203D-1350-964D-B4A5-3894AE5C607A}"/>
          </ac:spMkLst>
        </pc:spChg>
        <pc:spChg chg="add mod">
          <ac:chgData name="Marinela Ancuta Szeri (1917613)" userId="2f4017fd-7723-494b-b15d-968b88f445f8" providerId="ADAL" clId="{30006A30-ED7E-5D45-8D1F-525A64835B5B}" dt="2021-04-06T21:39:35.738" v="198" actId="26606"/>
          <ac:spMkLst>
            <pc:docMk/>
            <pc:sldMk cId="908589599" sldId="260"/>
            <ac:spMk id="5" creationId="{86B0C4CC-0D1C-A245-BA5C-891B0159DDCB}"/>
          </ac:spMkLst>
        </pc:spChg>
        <pc:spChg chg="add mod">
          <ac:chgData name="Marinela Ancuta Szeri (1917613)" userId="2f4017fd-7723-494b-b15d-968b88f445f8" providerId="ADAL" clId="{30006A30-ED7E-5D45-8D1F-525A64835B5B}" dt="2021-04-06T21:39:35.738" v="198" actId="26606"/>
          <ac:spMkLst>
            <pc:docMk/>
            <pc:sldMk cId="908589599" sldId="260"/>
            <ac:spMk id="6" creationId="{C4B8806D-B503-054A-B07B-8277B5A1BD11}"/>
          </ac:spMkLst>
        </pc:spChg>
        <pc:spChg chg="add mod">
          <ac:chgData name="Marinela Ancuta Szeri (1917613)" userId="2f4017fd-7723-494b-b15d-968b88f445f8" providerId="ADAL" clId="{30006A30-ED7E-5D45-8D1F-525A64835B5B}" dt="2021-04-06T21:39:35.738" v="198" actId="26606"/>
          <ac:spMkLst>
            <pc:docMk/>
            <pc:sldMk cId="908589599" sldId="260"/>
            <ac:spMk id="7" creationId="{E3BC0839-AE0E-D94A-BF4D-59A3BBB9B7EB}"/>
          </ac:spMkLst>
        </pc:spChg>
        <pc:spChg chg="add mod">
          <ac:chgData name="Marinela Ancuta Szeri (1917613)" userId="2f4017fd-7723-494b-b15d-968b88f445f8" providerId="ADAL" clId="{30006A30-ED7E-5D45-8D1F-525A64835B5B}" dt="2021-04-06T21:41:03.219" v="216" actId="1076"/>
          <ac:spMkLst>
            <pc:docMk/>
            <pc:sldMk cId="908589599" sldId="260"/>
            <ac:spMk id="8" creationId="{8ED0EF7E-C532-EF4B-9CD6-B42E6AAD66E5}"/>
          </ac:spMkLst>
        </pc:spChg>
        <pc:spChg chg="add del">
          <ac:chgData name="Marinela Ancuta Szeri (1917613)" userId="2f4017fd-7723-494b-b15d-968b88f445f8" providerId="ADAL" clId="{30006A30-ED7E-5D45-8D1F-525A64835B5B}" dt="2021-04-06T21:38:42.345" v="179" actId="26606"/>
          <ac:spMkLst>
            <pc:docMk/>
            <pc:sldMk cId="908589599" sldId="260"/>
            <ac:spMk id="11" creationId="{DD6B6433-CCD9-42F6-83C5-76BCAA8FEE69}"/>
          </ac:spMkLst>
        </pc:spChg>
        <pc:spChg chg="add del">
          <ac:chgData name="Marinela Ancuta Szeri (1917613)" userId="2f4017fd-7723-494b-b15d-968b88f445f8" providerId="ADAL" clId="{30006A30-ED7E-5D45-8D1F-525A64835B5B}" dt="2021-04-06T21:38:42.345" v="179" actId="26606"/>
          <ac:spMkLst>
            <pc:docMk/>
            <pc:sldMk cId="908589599" sldId="260"/>
            <ac:spMk id="12" creationId="{442B55CB-F27D-4C06-89E5-4EC99A519CBE}"/>
          </ac:spMkLst>
        </pc:spChg>
        <pc:spChg chg="add del">
          <ac:chgData name="Marinela Ancuta Szeri (1917613)" userId="2f4017fd-7723-494b-b15d-968b88f445f8" providerId="ADAL" clId="{30006A30-ED7E-5D45-8D1F-525A64835B5B}" dt="2021-04-06T21:38:42.345" v="179" actId="26606"/>
          <ac:spMkLst>
            <pc:docMk/>
            <pc:sldMk cId="908589599" sldId="260"/>
            <ac:spMk id="17" creationId="{70669A81-0E9B-4B42-AFEA-8F672C6CFBA7}"/>
          </ac:spMkLst>
        </pc:spChg>
        <pc:spChg chg="add del">
          <ac:chgData name="Marinela Ancuta Szeri (1917613)" userId="2f4017fd-7723-494b-b15d-968b88f445f8" providerId="ADAL" clId="{30006A30-ED7E-5D45-8D1F-525A64835B5B}" dt="2021-04-06T21:38:24.067" v="167" actId="26606"/>
          <ac:spMkLst>
            <pc:docMk/>
            <pc:sldMk cId="908589599" sldId="260"/>
            <ac:spMk id="18" creationId="{3F088236-D655-4F88-B238-E16762358025}"/>
          </ac:spMkLst>
        </pc:spChg>
        <pc:spChg chg="add del">
          <ac:chgData name="Marinela Ancuta Szeri (1917613)" userId="2f4017fd-7723-494b-b15d-968b88f445f8" providerId="ADAL" clId="{30006A30-ED7E-5D45-8D1F-525A64835B5B}" dt="2021-04-06T21:38:42.345" v="179" actId="26606"/>
          <ac:spMkLst>
            <pc:docMk/>
            <pc:sldMk cId="908589599" sldId="260"/>
            <ac:spMk id="19" creationId="{8C93E0C6-CF08-4771-B5A9-6018CB3AED59}"/>
          </ac:spMkLst>
        </pc:spChg>
        <pc:spChg chg="add del">
          <ac:chgData name="Marinela Ancuta Szeri (1917613)" userId="2f4017fd-7723-494b-b15d-968b88f445f8" providerId="ADAL" clId="{30006A30-ED7E-5D45-8D1F-525A64835B5B}" dt="2021-04-06T21:38:24.067" v="167" actId="26606"/>
          <ac:spMkLst>
            <pc:docMk/>
            <pc:sldMk cId="908589599" sldId="260"/>
            <ac:spMk id="20" creationId="{3DAC0C92-199E-475C-9390-119A9B027276}"/>
          </ac:spMkLst>
        </pc:spChg>
        <pc:spChg chg="add del">
          <ac:chgData name="Marinela Ancuta Szeri (1917613)" userId="2f4017fd-7723-494b-b15d-968b88f445f8" providerId="ADAL" clId="{30006A30-ED7E-5D45-8D1F-525A64835B5B}" dt="2021-04-06T21:38:42.345" v="179" actId="26606"/>
          <ac:spMkLst>
            <pc:docMk/>
            <pc:sldMk cId="908589599" sldId="260"/>
            <ac:spMk id="21" creationId="{A011F1B8-62C5-4D08-A621-EAD05C7D6905}"/>
          </ac:spMkLst>
        </pc:spChg>
        <pc:spChg chg="add del">
          <ac:chgData name="Marinela Ancuta Szeri (1917613)" userId="2f4017fd-7723-494b-b15d-968b88f445f8" providerId="ADAL" clId="{30006A30-ED7E-5D45-8D1F-525A64835B5B}" dt="2021-04-06T21:38:24.067" v="167" actId="26606"/>
          <ac:spMkLst>
            <pc:docMk/>
            <pc:sldMk cId="908589599" sldId="260"/>
            <ac:spMk id="22" creationId="{C4CFB339-0ED8-4FE2-9EF1-6D1375B8499B}"/>
          </ac:spMkLst>
        </pc:spChg>
        <pc:spChg chg="add del">
          <ac:chgData name="Marinela Ancuta Szeri (1917613)" userId="2f4017fd-7723-494b-b15d-968b88f445f8" providerId="ADAL" clId="{30006A30-ED7E-5D45-8D1F-525A64835B5B}" dt="2021-04-06T21:38:42.345" v="179" actId="26606"/>
          <ac:spMkLst>
            <pc:docMk/>
            <pc:sldMk cId="908589599" sldId="260"/>
            <ac:spMk id="23" creationId="{C6A6AECB-428C-4CB4-B65A-359F08B6D8F8}"/>
          </ac:spMkLst>
        </pc:spChg>
        <pc:spChg chg="add del">
          <ac:chgData name="Marinela Ancuta Szeri (1917613)" userId="2f4017fd-7723-494b-b15d-968b88f445f8" providerId="ADAL" clId="{30006A30-ED7E-5D45-8D1F-525A64835B5B}" dt="2021-04-06T21:38:24.067" v="167" actId="26606"/>
          <ac:spMkLst>
            <pc:docMk/>
            <pc:sldMk cId="908589599" sldId="260"/>
            <ac:spMk id="24" creationId="{31896C80-2069-4431-9C19-83B913734490}"/>
          </ac:spMkLst>
        </pc:spChg>
        <pc:spChg chg="add del">
          <ac:chgData name="Marinela Ancuta Szeri (1917613)" userId="2f4017fd-7723-494b-b15d-968b88f445f8" providerId="ADAL" clId="{30006A30-ED7E-5D45-8D1F-525A64835B5B}" dt="2021-04-06T21:38:42.345" v="179" actId="26606"/>
          <ac:spMkLst>
            <pc:docMk/>
            <pc:sldMk cId="908589599" sldId="260"/>
            <ac:spMk id="25" creationId="{28D1A6ED-2AB6-46A3-A315-485B8BF936D8}"/>
          </ac:spMkLst>
        </pc:spChg>
        <pc:spChg chg="add del">
          <ac:chgData name="Marinela Ancuta Szeri (1917613)" userId="2f4017fd-7723-494b-b15d-968b88f445f8" providerId="ADAL" clId="{30006A30-ED7E-5D45-8D1F-525A64835B5B}" dt="2021-04-06T21:38:24.067" v="167" actId="26606"/>
          <ac:spMkLst>
            <pc:docMk/>
            <pc:sldMk cId="908589599" sldId="260"/>
            <ac:spMk id="26" creationId="{BF120A21-0841-4823-B0C4-28AEBCEF9B78}"/>
          </ac:spMkLst>
        </pc:spChg>
        <pc:spChg chg="add del">
          <ac:chgData name="Marinela Ancuta Szeri (1917613)" userId="2f4017fd-7723-494b-b15d-968b88f445f8" providerId="ADAL" clId="{30006A30-ED7E-5D45-8D1F-525A64835B5B}" dt="2021-04-06T21:38:42.345" v="179" actId="26606"/>
          <ac:spMkLst>
            <pc:docMk/>
            <pc:sldMk cId="908589599" sldId="260"/>
            <ac:spMk id="27" creationId="{B61CE46B-8525-46A8-AB7B-DCBCC1B65F9A}"/>
          </ac:spMkLst>
        </pc:spChg>
        <pc:spChg chg="add del">
          <ac:chgData name="Marinela Ancuta Szeri (1917613)" userId="2f4017fd-7723-494b-b15d-968b88f445f8" providerId="ADAL" clId="{30006A30-ED7E-5D45-8D1F-525A64835B5B}" dt="2021-04-06T21:38:24.067" v="167" actId="26606"/>
          <ac:spMkLst>
            <pc:docMk/>
            <pc:sldMk cId="908589599" sldId="260"/>
            <ac:spMk id="28" creationId="{DBB05BAE-BBD3-4289-899F-A6851503C6B0}"/>
          </ac:spMkLst>
        </pc:spChg>
        <pc:spChg chg="add del">
          <ac:chgData name="Marinela Ancuta Szeri (1917613)" userId="2f4017fd-7723-494b-b15d-968b88f445f8" providerId="ADAL" clId="{30006A30-ED7E-5D45-8D1F-525A64835B5B}" dt="2021-04-06T21:38:42.345" v="179" actId="26606"/>
          <ac:spMkLst>
            <pc:docMk/>
            <pc:sldMk cId="908589599" sldId="260"/>
            <ac:spMk id="29" creationId="{4412B991-9935-45FB-A17E-8F30DD832561}"/>
          </ac:spMkLst>
        </pc:spChg>
        <pc:spChg chg="add del">
          <ac:chgData name="Marinela Ancuta Szeri (1917613)" userId="2f4017fd-7723-494b-b15d-968b88f445f8" providerId="ADAL" clId="{30006A30-ED7E-5D45-8D1F-525A64835B5B}" dt="2021-04-06T21:38:24.067" v="167" actId="26606"/>
          <ac:spMkLst>
            <pc:docMk/>
            <pc:sldMk cId="908589599" sldId="260"/>
            <ac:spMk id="30" creationId="{9874D11C-36F5-4BBE-A490-019A54E953B0}"/>
          </ac:spMkLst>
        </pc:spChg>
        <pc:spChg chg="add del">
          <ac:chgData name="Marinela Ancuta Szeri (1917613)" userId="2f4017fd-7723-494b-b15d-968b88f445f8" providerId="ADAL" clId="{30006A30-ED7E-5D45-8D1F-525A64835B5B}" dt="2021-04-06T21:39:16.627" v="183" actId="26606"/>
          <ac:spMkLst>
            <pc:docMk/>
            <pc:sldMk cId="908589599" sldId="260"/>
            <ac:spMk id="31" creationId="{BBFBD429-C7AA-4D85-BEBF-26ECE2DBAF84}"/>
          </ac:spMkLst>
        </pc:spChg>
        <pc:spChg chg="add del">
          <ac:chgData name="Marinela Ancuta Szeri (1917613)" userId="2f4017fd-7723-494b-b15d-968b88f445f8" providerId="ADAL" clId="{30006A30-ED7E-5D45-8D1F-525A64835B5B}" dt="2021-04-06T21:38:25.738" v="169" actId="26606"/>
          <ac:spMkLst>
            <pc:docMk/>
            <pc:sldMk cId="908589599" sldId="260"/>
            <ac:spMk id="32" creationId="{D94A7024-D948-494D-8920-BBA2DA07D15B}"/>
          </ac:spMkLst>
        </pc:spChg>
        <pc:spChg chg="add del">
          <ac:chgData name="Marinela Ancuta Szeri (1917613)" userId="2f4017fd-7723-494b-b15d-968b88f445f8" providerId="ADAL" clId="{30006A30-ED7E-5D45-8D1F-525A64835B5B}" dt="2021-04-06T21:39:16.627" v="183" actId="26606"/>
          <ac:spMkLst>
            <pc:docMk/>
            <pc:sldMk cId="908589599" sldId="260"/>
            <ac:spMk id="33" creationId="{7A9CEEF0-7547-4FA2-93BD-0B8C799DD226}"/>
          </ac:spMkLst>
        </pc:spChg>
        <pc:spChg chg="add del">
          <ac:chgData name="Marinela Ancuta Szeri (1917613)" userId="2f4017fd-7723-494b-b15d-968b88f445f8" providerId="ADAL" clId="{30006A30-ED7E-5D45-8D1F-525A64835B5B}" dt="2021-04-06T21:38:30.888" v="171" actId="26606"/>
          <ac:spMkLst>
            <pc:docMk/>
            <pc:sldMk cId="908589599" sldId="260"/>
            <ac:spMk id="34" creationId="{3BCB5F6A-9EB0-40B0-9D13-3023E9A20508}"/>
          </ac:spMkLst>
        </pc:spChg>
        <pc:spChg chg="add del">
          <ac:chgData name="Marinela Ancuta Szeri (1917613)" userId="2f4017fd-7723-494b-b15d-968b88f445f8" providerId="ADAL" clId="{30006A30-ED7E-5D45-8D1F-525A64835B5B}" dt="2021-04-06T21:38:33.009" v="173" actId="26606"/>
          <ac:spMkLst>
            <pc:docMk/>
            <pc:sldMk cId="908589599" sldId="260"/>
            <ac:spMk id="36" creationId="{3BCB5F6A-9EB0-40B0-9D13-3023E9A20508}"/>
          </ac:spMkLst>
        </pc:spChg>
        <pc:spChg chg="add del">
          <ac:chgData name="Marinela Ancuta Szeri (1917613)" userId="2f4017fd-7723-494b-b15d-968b88f445f8" providerId="ADAL" clId="{30006A30-ED7E-5D45-8D1F-525A64835B5B}" dt="2021-04-06T21:38:35.229" v="175" actId="26606"/>
          <ac:spMkLst>
            <pc:docMk/>
            <pc:sldMk cId="908589599" sldId="260"/>
            <ac:spMk id="38" creationId="{EB6743CF-E74B-4A3C-A785-599069DB89DF}"/>
          </ac:spMkLst>
        </pc:spChg>
        <pc:spChg chg="add del">
          <ac:chgData name="Marinela Ancuta Szeri (1917613)" userId="2f4017fd-7723-494b-b15d-968b88f445f8" providerId="ADAL" clId="{30006A30-ED7E-5D45-8D1F-525A64835B5B}" dt="2021-04-06T21:39:16.627" v="183" actId="26606"/>
          <ac:spMkLst>
            <pc:docMk/>
            <pc:sldMk cId="908589599" sldId="260"/>
            <ac:spMk id="39" creationId="{87ED294B-4D40-44B4-86E7-F23C04688200}"/>
          </ac:spMkLst>
        </pc:spChg>
        <pc:spChg chg="add del">
          <ac:chgData name="Marinela Ancuta Szeri (1917613)" userId="2f4017fd-7723-494b-b15d-968b88f445f8" providerId="ADAL" clId="{30006A30-ED7E-5D45-8D1F-525A64835B5B}" dt="2021-04-06T21:39:16.627" v="183" actId="26606"/>
          <ac:spMkLst>
            <pc:docMk/>
            <pc:sldMk cId="908589599" sldId="260"/>
            <ac:spMk id="40" creationId="{55D78701-1D8D-45A3-9B44-A94C334622CF}"/>
          </ac:spMkLst>
        </pc:spChg>
        <pc:spChg chg="add del">
          <ac:chgData name="Marinela Ancuta Szeri (1917613)" userId="2f4017fd-7723-494b-b15d-968b88f445f8" providerId="ADAL" clId="{30006A30-ED7E-5D45-8D1F-525A64835B5B}" dt="2021-04-06T21:39:16.627" v="183" actId="26606"/>
          <ac:spMkLst>
            <pc:docMk/>
            <pc:sldMk cId="908589599" sldId="260"/>
            <ac:spMk id="41" creationId="{B8C595DB-254F-4E8B-9C0D-648B3FF1B083}"/>
          </ac:spMkLst>
        </pc:spChg>
        <pc:spChg chg="add del">
          <ac:chgData name="Marinela Ancuta Szeri (1917613)" userId="2f4017fd-7723-494b-b15d-968b88f445f8" providerId="ADAL" clId="{30006A30-ED7E-5D45-8D1F-525A64835B5B}" dt="2021-04-06T21:39:16.627" v="183" actId="26606"/>
          <ac:spMkLst>
            <pc:docMk/>
            <pc:sldMk cId="908589599" sldId="260"/>
            <ac:spMk id="42" creationId="{2E000235-D5DF-4D2F-AECA-3814821B5C83}"/>
          </ac:spMkLst>
        </pc:spChg>
        <pc:spChg chg="add del">
          <ac:chgData name="Marinela Ancuta Szeri (1917613)" userId="2f4017fd-7723-494b-b15d-968b88f445f8" providerId="ADAL" clId="{30006A30-ED7E-5D45-8D1F-525A64835B5B}" dt="2021-04-06T21:39:16.627" v="183" actId="26606"/>
          <ac:spMkLst>
            <pc:docMk/>
            <pc:sldMk cId="908589599" sldId="260"/>
            <ac:spMk id="43" creationId="{D7CE0E87-2C2C-4907-BBE3-D24D86C42AE9}"/>
          </ac:spMkLst>
        </pc:spChg>
        <pc:spChg chg="add del">
          <ac:chgData name="Marinela Ancuta Szeri (1917613)" userId="2f4017fd-7723-494b-b15d-968b88f445f8" providerId="ADAL" clId="{30006A30-ED7E-5D45-8D1F-525A64835B5B}" dt="2021-04-06T21:39:16.627" v="183" actId="26606"/>
          <ac:spMkLst>
            <pc:docMk/>
            <pc:sldMk cId="908589599" sldId="260"/>
            <ac:spMk id="44" creationId="{8FF0BC47-4F6D-4430-8C11-E1566CBF6319}"/>
          </ac:spMkLst>
        </pc:spChg>
        <pc:spChg chg="add del">
          <ac:chgData name="Marinela Ancuta Szeri (1917613)" userId="2f4017fd-7723-494b-b15d-968b88f445f8" providerId="ADAL" clId="{30006A30-ED7E-5D45-8D1F-525A64835B5B}" dt="2021-04-06T21:39:16.627" v="183" actId="26606"/>
          <ac:spMkLst>
            <pc:docMk/>
            <pc:sldMk cId="908589599" sldId="260"/>
            <ac:spMk id="45" creationId="{5B73C5C4-3778-4E76-9467-8B46C9F91FEE}"/>
          </ac:spMkLst>
        </pc:spChg>
        <pc:spChg chg="add del">
          <ac:chgData name="Marinela Ancuta Szeri (1917613)" userId="2f4017fd-7723-494b-b15d-968b88f445f8" providerId="ADAL" clId="{30006A30-ED7E-5D45-8D1F-525A64835B5B}" dt="2021-04-06T21:39:18.021" v="185" actId="26606"/>
          <ac:spMkLst>
            <pc:docMk/>
            <pc:sldMk cId="908589599" sldId="260"/>
            <ac:spMk id="47" creationId="{9F4444CE-BC8D-4D61-B303-4C05614E62AB}"/>
          </ac:spMkLst>
        </pc:spChg>
        <pc:spChg chg="add del">
          <ac:chgData name="Marinela Ancuta Szeri (1917613)" userId="2f4017fd-7723-494b-b15d-968b88f445f8" providerId="ADAL" clId="{30006A30-ED7E-5D45-8D1F-525A64835B5B}" dt="2021-04-06T21:39:18.021" v="185" actId="26606"/>
          <ac:spMkLst>
            <pc:docMk/>
            <pc:sldMk cId="908589599" sldId="260"/>
            <ac:spMk id="48" creationId="{62423CA5-E2E1-4789-B759-9906C1C94063}"/>
          </ac:spMkLst>
        </pc:spChg>
        <pc:spChg chg="add del">
          <ac:chgData name="Marinela Ancuta Szeri (1917613)" userId="2f4017fd-7723-494b-b15d-968b88f445f8" providerId="ADAL" clId="{30006A30-ED7E-5D45-8D1F-525A64835B5B}" dt="2021-04-06T21:39:18.021" v="185" actId="26606"/>
          <ac:spMkLst>
            <pc:docMk/>
            <pc:sldMk cId="908589599" sldId="260"/>
            <ac:spMk id="49" creationId="{73772B81-181F-48B7-8826-4D9686D15DF5}"/>
          </ac:spMkLst>
        </pc:spChg>
        <pc:spChg chg="add del">
          <ac:chgData name="Marinela Ancuta Szeri (1917613)" userId="2f4017fd-7723-494b-b15d-968b88f445f8" providerId="ADAL" clId="{30006A30-ED7E-5D45-8D1F-525A64835B5B}" dt="2021-04-06T21:39:18.021" v="185" actId="26606"/>
          <ac:spMkLst>
            <pc:docMk/>
            <pc:sldMk cId="908589599" sldId="260"/>
            <ac:spMk id="50" creationId="{B2205F6E-03C6-4E92-877C-E2482F6599AA}"/>
          </ac:spMkLst>
        </pc:spChg>
        <pc:spChg chg="add del">
          <ac:chgData name="Marinela Ancuta Szeri (1917613)" userId="2f4017fd-7723-494b-b15d-968b88f445f8" providerId="ADAL" clId="{30006A30-ED7E-5D45-8D1F-525A64835B5B}" dt="2021-04-06T21:39:26.428" v="187" actId="26606"/>
          <ac:spMkLst>
            <pc:docMk/>
            <pc:sldMk cId="908589599" sldId="260"/>
            <ac:spMk id="52" creationId="{BBFBD429-C7AA-4D85-BEBF-26ECE2DBAF84}"/>
          </ac:spMkLst>
        </pc:spChg>
        <pc:spChg chg="add del">
          <ac:chgData name="Marinela Ancuta Szeri (1917613)" userId="2f4017fd-7723-494b-b15d-968b88f445f8" providerId="ADAL" clId="{30006A30-ED7E-5D45-8D1F-525A64835B5B}" dt="2021-04-06T21:39:26.428" v="187" actId="26606"/>
          <ac:spMkLst>
            <pc:docMk/>
            <pc:sldMk cId="908589599" sldId="260"/>
            <ac:spMk id="53" creationId="{7A9CEEF0-7547-4FA2-93BD-0B8C799DD226}"/>
          </ac:spMkLst>
        </pc:spChg>
        <pc:spChg chg="add del">
          <ac:chgData name="Marinela Ancuta Szeri (1917613)" userId="2f4017fd-7723-494b-b15d-968b88f445f8" providerId="ADAL" clId="{30006A30-ED7E-5D45-8D1F-525A64835B5B}" dt="2021-04-06T21:39:26.428" v="187" actId="26606"/>
          <ac:spMkLst>
            <pc:docMk/>
            <pc:sldMk cId="908589599" sldId="260"/>
            <ac:spMk id="56" creationId="{87ED294B-4D40-44B4-86E7-F23C04688200}"/>
          </ac:spMkLst>
        </pc:spChg>
        <pc:spChg chg="add del">
          <ac:chgData name="Marinela Ancuta Szeri (1917613)" userId="2f4017fd-7723-494b-b15d-968b88f445f8" providerId="ADAL" clId="{30006A30-ED7E-5D45-8D1F-525A64835B5B}" dt="2021-04-06T21:39:26.428" v="187" actId="26606"/>
          <ac:spMkLst>
            <pc:docMk/>
            <pc:sldMk cId="908589599" sldId="260"/>
            <ac:spMk id="57" creationId="{55D78701-1D8D-45A3-9B44-A94C334622CF}"/>
          </ac:spMkLst>
        </pc:spChg>
        <pc:spChg chg="add del">
          <ac:chgData name="Marinela Ancuta Szeri (1917613)" userId="2f4017fd-7723-494b-b15d-968b88f445f8" providerId="ADAL" clId="{30006A30-ED7E-5D45-8D1F-525A64835B5B}" dt="2021-04-06T21:39:26.428" v="187" actId="26606"/>
          <ac:spMkLst>
            <pc:docMk/>
            <pc:sldMk cId="908589599" sldId="260"/>
            <ac:spMk id="58" creationId="{B8C595DB-254F-4E8B-9C0D-648B3FF1B083}"/>
          </ac:spMkLst>
        </pc:spChg>
        <pc:spChg chg="add del">
          <ac:chgData name="Marinela Ancuta Szeri (1917613)" userId="2f4017fd-7723-494b-b15d-968b88f445f8" providerId="ADAL" clId="{30006A30-ED7E-5D45-8D1F-525A64835B5B}" dt="2021-04-06T21:39:26.428" v="187" actId="26606"/>
          <ac:spMkLst>
            <pc:docMk/>
            <pc:sldMk cId="908589599" sldId="260"/>
            <ac:spMk id="59" creationId="{2E000235-D5DF-4D2F-AECA-3814821B5C83}"/>
          </ac:spMkLst>
        </pc:spChg>
        <pc:spChg chg="add del">
          <ac:chgData name="Marinela Ancuta Szeri (1917613)" userId="2f4017fd-7723-494b-b15d-968b88f445f8" providerId="ADAL" clId="{30006A30-ED7E-5D45-8D1F-525A64835B5B}" dt="2021-04-06T21:39:26.428" v="187" actId="26606"/>
          <ac:spMkLst>
            <pc:docMk/>
            <pc:sldMk cId="908589599" sldId="260"/>
            <ac:spMk id="60" creationId="{D7CE0E87-2C2C-4907-BBE3-D24D86C42AE9}"/>
          </ac:spMkLst>
        </pc:spChg>
        <pc:spChg chg="add del">
          <ac:chgData name="Marinela Ancuta Szeri (1917613)" userId="2f4017fd-7723-494b-b15d-968b88f445f8" providerId="ADAL" clId="{30006A30-ED7E-5D45-8D1F-525A64835B5B}" dt="2021-04-06T21:39:26.428" v="187" actId="26606"/>
          <ac:spMkLst>
            <pc:docMk/>
            <pc:sldMk cId="908589599" sldId="260"/>
            <ac:spMk id="61" creationId="{8FF0BC47-4F6D-4430-8C11-E1566CBF6319}"/>
          </ac:spMkLst>
        </pc:spChg>
        <pc:spChg chg="add del">
          <ac:chgData name="Marinela Ancuta Szeri (1917613)" userId="2f4017fd-7723-494b-b15d-968b88f445f8" providerId="ADAL" clId="{30006A30-ED7E-5D45-8D1F-525A64835B5B}" dt="2021-04-06T21:39:26.428" v="187" actId="26606"/>
          <ac:spMkLst>
            <pc:docMk/>
            <pc:sldMk cId="908589599" sldId="260"/>
            <ac:spMk id="62" creationId="{5B73C5C4-3778-4E76-9467-8B46C9F91FEE}"/>
          </ac:spMkLst>
        </pc:spChg>
        <pc:spChg chg="add del">
          <ac:chgData name="Marinela Ancuta Szeri (1917613)" userId="2f4017fd-7723-494b-b15d-968b88f445f8" providerId="ADAL" clId="{30006A30-ED7E-5D45-8D1F-525A64835B5B}" dt="2021-04-06T21:39:29.178" v="189" actId="26606"/>
          <ac:spMkLst>
            <pc:docMk/>
            <pc:sldMk cId="908589599" sldId="260"/>
            <ac:spMk id="66" creationId="{3F088236-D655-4F88-B238-E16762358025}"/>
          </ac:spMkLst>
        </pc:spChg>
        <pc:spChg chg="add del">
          <ac:chgData name="Marinela Ancuta Szeri (1917613)" userId="2f4017fd-7723-494b-b15d-968b88f445f8" providerId="ADAL" clId="{30006A30-ED7E-5D45-8D1F-525A64835B5B}" dt="2021-04-06T21:39:29.178" v="189" actId="26606"/>
          <ac:spMkLst>
            <pc:docMk/>
            <pc:sldMk cId="908589599" sldId="260"/>
            <ac:spMk id="67" creationId="{3DAC0C92-199E-475C-9390-119A9B027276}"/>
          </ac:spMkLst>
        </pc:spChg>
        <pc:spChg chg="add del">
          <ac:chgData name="Marinela Ancuta Szeri (1917613)" userId="2f4017fd-7723-494b-b15d-968b88f445f8" providerId="ADAL" clId="{30006A30-ED7E-5D45-8D1F-525A64835B5B}" dt="2021-04-06T21:39:29.178" v="189" actId="26606"/>
          <ac:spMkLst>
            <pc:docMk/>
            <pc:sldMk cId="908589599" sldId="260"/>
            <ac:spMk id="68" creationId="{C4CFB339-0ED8-4FE2-9EF1-6D1375B8499B}"/>
          </ac:spMkLst>
        </pc:spChg>
        <pc:spChg chg="add del">
          <ac:chgData name="Marinela Ancuta Szeri (1917613)" userId="2f4017fd-7723-494b-b15d-968b88f445f8" providerId="ADAL" clId="{30006A30-ED7E-5D45-8D1F-525A64835B5B}" dt="2021-04-06T21:39:29.178" v="189" actId="26606"/>
          <ac:spMkLst>
            <pc:docMk/>
            <pc:sldMk cId="908589599" sldId="260"/>
            <ac:spMk id="69" creationId="{31896C80-2069-4431-9C19-83B913734490}"/>
          </ac:spMkLst>
        </pc:spChg>
        <pc:spChg chg="add del">
          <ac:chgData name="Marinela Ancuta Szeri (1917613)" userId="2f4017fd-7723-494b-b15d-968b88f445f8" providerId="ADAL" clId="{30006A30-ED7E-5D45-8D1F-525A64835B5B}" dt="2021-04-06T21:39:29.178" v="189" actId="26606"/>
          <ac:spMkLst>
            <pc:docMk/>
            <pc:sldMk cId="908589599" sldId="260"/>
            <ac:spMk id="70" creationId="{BF120A21-0841-4823-B0C4-28AEBCEF9B78}"/>
          </ac:spMkLst>
        </pc:spChg>
        <pc:spChg chg="add del">
          <ac:chgData name="Marinela Ancuta Szeri (1917613)" userId="2f4017fd-7723-494b-b15d-968b88f445f8" providerId="ADAL" clId="{30006A30-ED7E-5D45-8D1F-525A64835B5B}" dt="2021-04-06T21:39:29.178" v="189" actId="26606"/>
          <ac:spMkLst>
            <pc:docMk/>
            <pc:sldMk cId="908589599" sldId="260"/>
            <ac:spMk id="71" creationId="{DBB05BAE-BBD3-4289-899F-A6851503C6B0}"/>
          </ac:spMkLst>
        </pc:spChg>
        <pc:spChg chg="add del">
          <ac:chgData name="Marinela Ancuta Szeri (1917613)" userId="2f4017fd-7723-494b-b15d-968b88f445f8" providerId="ADAL" clId="{30006A30-ED7E-5D45-8D1F-525A64835B5B}" dt="2021-04-06T21:39:29.178" v="189" actId="26606"/>
          <ac:spMkLst>
            <pc:docMk/>
            <pc:sldMk cId="908589599" sldId="260"/>
            <ac:spMk id="72" creationId="{9874D11C-36F5-4BBE-A490-019A54E953B0}"/>
          </ac:spMkLst>
        </pc:spChg>
        <pc:spChg chg="add del">
          <ac:chgData name="Marinela Ancuta Szeri (1917613)" userId="2f4017fd-7723-494b-b15d-968b88f445f8" providerId="ADAL" clId="{30006A30-ED7E-5D45-8D1F-525A64835B5B}" dt="2021-04-06T21:39:30.456" v="191" actId="26606"/>
          <ac:spMkLst>
            <pc:docMk/>
            <pc:sldMk cId="908589599" sldId="260"/>
            <ac:spMk id="74" creationId="{D94A7024-D948-494D-8920-BBA2DA07D15B}"/>
          </ac:spMkLst>
        </pc:spChg>
        <pc:spChg chg="add del">
          <ac:chgData name="Marinela Ancuta Szeri (1917613)" userId="2f4017fd-7723-494b-b15d-968b88f445f8" providerId="ADAL" clId="{30006A30-ED7E-5D45-8D1F-525A64835B5B}" dt="2021-04-06T21:39:32.289" v="193" actId="26606"/>
          <ac:spMkLst>
            <pc:docMk/>
            <pc:sldMk cId="908589599" sldId="260"/>
            <ac:spMk id="76" creationId="{3BCB5F6A-9EB0-40B0-9D13-3023E9A20508}"/>
          </ac:spMkLst>
        </pc:spChg>
        <pc:spChg chg="add del">
          <ac:chgData name="Marinela Ancuta Szeri (1917613)" userId="2f4017fd-7723-494b-b15d-968b88f445f8" providerId="ADAL" clId="{30006A30-ED7E-5D45-8D1F-525A64835B5B}" dt="2021-04-06T21:39:34.193" v="195" actId="26606"/>
          <ac:spMkLst>
            <pc:docMk/>
            <pc:sldMk cId="908589599" sldId="260"/>
            <ac:spMk id="78" creationId="{3BCB5F6A-9EB0-40B0-9D13-3023E9A20508}"/>
          </ac:spMkLst>
        </pc:spChg>
        <pc:spChg chg="add del">
          <ac:chgData name="Marinela Ancuta Szeri (1917613)" userId="2f4017fd-7723-494b-b15d-968b88f445f8" providerId="ADAL" clId="{30006A30-ED7E-5D45-8D1F-525A64835B5B}" dt="2021-04-06T21:39:35.711" v="197" actId="26606"/>
          <ac:spMkLst>
            <pc:docMk/>
            <pc:sldMk cId="908589599" sldId="260"/>
            <ac:spMk id="80" creationId="{EB6743CF-E74B-4A3C-A785-599069DB89DF}"/>
          </ac:spMkLst>
        </pc:spChg>
        <pc:graphicFrameChg chg="add del mod modGraphic">
          <ac:chgData name="Marinela Ancuta Szeri (1917613)" userId="2f4017fd-7723-494b-b15d-968b88f445f8" providerId="ADAL" clId="{30006A30-ED7E-5D45-8D1F-525A64835B5B}" dt="2021-04-06T21:32:55.998" v="71" actId="478"/>
          <ac:graphicFrameMkLst>
            <pc:docMk/>
            <pc:sldMk cId="908589599" sldId="260"/>
            <ac:graphicFrameMk id="2" creationId="{340AFA8F-576F-F44D-8FE3-44A30BD805DB}"/>
          </ac:graphicFrameMkLst>
        </pc:graphicFrameChg>
        <pc:picChg chg="add mod ord">
          <ac:chgData name="Marinela Ancuta Szeri (1917613)" userId="2f4017fd-7723-494b-b15d-968b88f445f8" providerId="ADAL" clId="{30006A30-ED7E-5D45-8D1F-525A64835B5B}" dt="2021-04-06T21:39:49.563" v="200" actId="14100"/>
          <ac:picMkLst>
            <pc:docMk/>
            <pc:sldMk cId="908589599" sldId="260"/>
            <ac:picMk id="9" creationId="{7B0AE5B3-8137-B443-BB1C-EE2F482E3905}"/>
          </ac:picMkLst>
        </pc:picChg>
        <pc:cxnChg chg="add del">
          <ac:chgData name="Marinela Ancuta Szeri (1917613)" userId="2f4017fd-7723-494b-b15d-968b88f445f8" providerId="ADAL" clId="{30006A30-ED7E-5D45-8D1F-525A64835B5B}" dt="2021-04-06T21:38:42.345" v="179" actId="26606"/>
          <ac:cxnSpMkLst>
            <pc:docMk/>
            <pc:sldMk cId="908589599" sldId="260"/>
            <ac:cxnSpMk id="13" creationId="{48527540-7F01-4C2E-9641-738882048E3D}"/>
          </ac:cxnSpMkLst>
        </pc:cxnChg>
        <pc:cxnChg chg="add del">
          <ac:chgData name="Marinela Ancuta Szeri (1917613)" userId="2f4017fd-7723-494b-b15d-968b88f445f8" providerId="ADAL" clId="{30006A30-ED7E-5D45-8D1F-525A64835B5B}" dt="2021-04-06T21:38:24.067" v="167" actId="26606"/>
          <ac:cxnSpMkLst>
            <pc:docMk/>
            <pc:sldMk cId="908589599" sldId="260"/>
            <ac:cxnSpMk id="14" creationId="{64FA5DFF-7FE6-4855-84E6-DFA78EE978BD}"/>
          </ac:cxnSpMkLst>
        </pc:cxnChg>
        <pc:cxnChg chg="add del">
          <ac:chgData name="Marinela Ancuta Szeri (1917613)" userId="2f4017fd-7723-494b-b15d-968b88f445f8" providerId="ADAL" clId="{30006A30-ED7E-5D45-8D1F-525A64835B5B}" dt="2021-04-06T21:38:42.345" v="179" actId="26606"/>
          <ac:cxnSpMkLst>
            <pc:docMk/>
            <pc:sldMk cId="908589599" sldId="260"/>
            <ac:cxnSpMk id="15" creationId="{D6F60FB6-F855-43F0-A752-3719156C1E04}"/>
          </ac:cxnSpMkLst>
        </pc:cxnChg>
        <pc:cxnChg chg="add del">
          <ac:chgData name="Marinela Ancuta Szeri (1917613)" userId="2f4017fd-7723-494b-b15d-968b88f445f8" providerId="ADAL" clId="{30006A30-ED7E-5D45-8D1F-525A64835B5B}" dt="2021-04-06T21:38:24.067" v="167" actId="26606"/>
          <ac:cxnSpMkLst>
            <pc:docMk/>
            <pc:sldMk cId="908589599" sldId="260"/>
            <ac:cxnSpMk id="16" creationId="{2AFD8CBA-54A3-4363-991B-B9C631BBFA74}"/>
          </ac:cxnSpMkLst>
        </pc:cxnChg>
        <pc:cxnChg chg="add del">
          <ac:chgData name="Marinela Ancuta Szeri (1917613)" userId="2f4017fd-7723-494b-b15d-968b88f445f8" providerId="ADAL" clId="{30006A30-ED7E-5D45-8D1F-525A64835B5B}" dt="2021-04-06T21:39:16.627" v="183" actId="26606"/>
          <ac:cxnSpMkLst>
            <pc:docMk/>
            <pc:sldMk cId="908589599" sldId="260"/>
            <ac:cxnSpMk id="35" creationId="{AA02E860-D290-48CF-9C38-BC8EB8854370}"/>
          </ac:cxnSpMkLst>
        </pc:cxnChg>
        <pc:cxnChg chg="add del">
          <ac:chgData name="Marinela Ancuta Szeri (1917613)" userId="2f4017fd-7723-494b-b15d-968b88f445f8" providerId="ADAL" clId="{30006A30-ED7E-5D45-8D1F-525A64835B5B}" dt="2021-04-06T21:39:16.627" v="183" actId="26606"/>
          <ac:cxnSpMkLst>
            <pc:docMk/>
            <pc:sldMk cId="908589599" sldId="260"/>
            <ac:cxnSpMk id="37" creationId="{CBF60179-3A15-468E-86D0-1C2FFD504BA5}"/>
          </ac:cxnSpMkLst>
        </pc:cxnChg>
        <pc:cxnChg chg="add del">
          <ac:chgData name="Marinela Ancuta Szeri (1917613)" userId="2f4017fd-7723-494b-b15d-968b88f445f8" providerId="ADAL" clId="{30006A30-ED7E-5D45-8D1F-525A64835B5B}" dt="2021-04-06T21:39:26.428" v="187" actId="26606"/>
          <ac:cxnSpMkLst>
            <pc:docMk/>
            <pc:sldMk cId="908589599" sldId="260"/>
            <ac:cxnSpMk id="54" creationId="{AA02E860-D290-48CF-9C38-BC8EB8854370}"/>
          </ac:cxnSpMkLst>
        </pc:cxnChg>
        <pc:cxnChg chg="add del">
          <ac:chgData name="Marinela Ancuta Szeri (1917613)" userId="2f4017fd-7723-494b-b15d-968b88f445f8" providerId="ADAL" clId="{30006A30-ED7E-5D45-8D1F-525A64835B5B}" dt="2021-04-06T21:39:26.428" v="187" actId="26606"/>
          <ac:cxnSpMkLst>
            <pc:docMk/>
            <pc:sldMk cId="908589599" sldId="260"/>
            <ac:cxnSpMk id="55" creationId="{CBF60179-3A15-468E-86D0-1C2FFD504BA5}"/>
          </ac:cxnSpMkLst>
        </pc:cxnChg>
        <pc:cxnChg chg="add del">
          <ac:chgData name="Marinela Ancuta Szeri (1917613)" userId="2f4017fd-7723-494b-b15d-968b88f445f8" providerId="ADAL" clId="{30006A30-ED7E-5D45-8D1F-525A64835B5B}" dt="2021-04-06T21:39:29.178" v="189" actId="26606"/>
          <ac:cxnSpMkLst>
            <pc:docMk/>
            <pc:sldMk cId="908589599" sldId="260"/>
            <ac:cxnSpMk id="64" creationId="{64FA5DFF-7FE6-4855-84E6-DFA78EE978BD}"/>
          </ac:cxnSpMkLst>
        </pc:cxnChg>
        <pc:cxnChg chg="add del">
          <ac:chgData name="Marinela Ancuta Szeri (1917613)" userId="2f4017fd-7723-494b-b15d-968b88f445f8" providerId="ADAL" clId="{30006A30-ED7E-5D45-8D1F-525A64835B5B}" dt="2021-04-06T21:39:29.178" v="189" actId="26606"/>
          <ac:cxnSpMkLst>
            <pc:docMk/>
            <pc:sldMk cId="908589599" sldId="260"/>
            <ac:cxnSpMk id="65" creationId="{2AFD8CBA-54A3-4363-991B-B9C631BBFA74}"/>
          </ac:cxnSpMkLst>
        </pc:cxnChg>
      </pc:sldChg>
      <pc:sldChg chg="addSp modSp mod">
        <pc:chgData name="Marinela Ancuta Szeri (1917613)" userId="2f4017fd-7723-494b-b15d-968b88f445f8" providerId="ADAL" clId="{30006A30-ED7E-5D45-8D1F-525A64835B5B}" dt="2021-04-06T21:49:48.595" v="273" actId="20577"/>
        <pc:sldMkLst>
          <pc:docMk/>
          <pc:sldMk cId="722088821" sldId="261"/>
        </pc:sldMkLst>
        <pc:spChg chg="add mod">
          <ac:chgData name="Marinela Ancuta Szeri (1917613)" userId="2f4017fd-7723-494b-b15d-968b88f445f8" providerId="ADAL" clId="{30006A30-ED7E-5D45-8D1F-525A64835B5B}" dt="2021-04-06T21:49:48.595" v="273" actId="20577"/>
          <ac:spMkLst>
            <pc:docMk/>
            <pc:sldMk cId="722088821" sldId="261"/>
            <ac:spMk id="2" creationId="{37E028CD-79C1-8C4D-8771-8310A2A9FF83}"/>
          </ac:spMkLst>
        </pc:spChg>
      </pc:sldChg>
      <pc:sldChg chg="addSp delSp modSp new mod">
        <pc:chgData name="Marinela Ancuta Szeri (1917613)" userId="2f4017fd-7723-494b-b15d-968b88f445f8" providerId="ADAL" clId="{30006A30-ED7E-5D45-8D1F-525A64835B5B}" dt="2021-04-06T21:47:14.890" v="266" actId="1076"/>
        <pc:sldMkLst>
          <pc:docMk/>
          <pc:sldMk cId="2719116713" sldId="265"/>
        </pc:sldMkLst>
        <pc:spChg chg="mod">
          <ac:chgData name="Marinela Ancuta Szeri (1917613)" userId="2f4017fd-7723-494b-b15d-968b88f445f8" providerId="ADAL" clId="{30006A30-ED7E-5D45-8D1F-525A64835B5B}" dt="2021-04-06T21:43:29.861" v="230" actId="1076"/>
          <ac:spMkLst>
            <pc:docMk/>
            <pc:sldMk cId="2719116713" sldId="265"/>
            <ac:spMk id="2" creationId="{DC2F01F3-1CB2-CA46-848C-4DEE4A388D11}"/>
          </ac:spMkLst>
        </pc:spChg>
        <pc:spChg chg="mod">
          <ac:chgData name="Marinela Ancuta Szeri (1917613)" userId="2f4017fd-7723-494b-b15d-968b88f445f8" providerId="ADAL" clId="{30006A30-ED7E-5D45-8D1F-525A64835B5B}" dt="2021-04-06T21:46:54.100" v="263" actId="12"/>
          <ac:spMkLst>
            <pc:docMk/>
            <pc:sldMk cId="2719116713" sldId="265"/>
            <ac:spMk id="3" creationId="{3C8952FF-B66F-024A-8AEA-B8B2E6338520}"/>
          </ac:spMkLst>
        </pc:spChg>
        <pc:spChg chg="add del mod">
          <ac:chgData name="Marinela Ancuta Szeri (1917613)" userId="2f4017fd-7723-494b-b15d-968b88f445f8" providerId="ADAL" clId="{30006A30-ED7E-5D45-8D1F-525A64835B5B}" dt="2021-04-06T21:46:44.953" v="260"/>
          <ac:spMkLst>
            <pc:docMk/>
            <pc:sldMk cId="2719116713" sldId="265"/>
            <ac:spMk id="4" creationId="{0E118505-948D-4A42-A4DA-13CF693CD1F7}"/>
          </ac:spMkLst>
        </pc:spChg>
        <pc:spChg chg="add mod">
          <ac:chgData name="Marinela Ancuta Szeri (1917613)" userId="2f4017fd-7723-494b-b15d-968b88f445f8" providerId="ADAL" clId="{30006A30-ED7E-5D45-8D1F-525A64835B5B}" dt="2021-04-06T21:47:14.890" v="266" actId="1076"/>
          <ac:spMkLst>
            <pc:docMk/>
            <pc:sldMk cId="2719116713" sldId="265"/>
            <ac:spMk id="5" creationId="{D6968033-EE61-AB44-B0C3-9D66A074147D}"/>
          </ac:spMkLst>
        </pc:spChg>
        <pc:spChg chg="add del mod">
          <ac:chgData name="Marinela Ancuta Szeri (1917613)" userId="2f4017fd-7723-494b-b15d-968b88f445f8" providerId="ADAL" clId="{30006A30-ED7E-5D45-8D1F-525A64835B5B}" dt="2021-04-06T21:46:45.952" v="262"/>
          <ac:spMkLst>
            <pc:docMk/>
            <pc:sldMk cId="2719116713" sldId="265"/>
            <ac:spMk id="6" creationId="{CA9575E5-76A2-ED47-81C8-A3845321E276}"/>
          </ac:spMkLst>
        </pc:spChg>
      </pc:sldChg>
    </pc:docChg>
  </pc:docChgLst>
  <pc:docChgLst>
    <pc:chgData name="Jennifer Oluwakemi Laguda" userId="8790e203-3ac3-4210-aee3-6b319db1c068" providerId="ADAL" clId="{ADC03E9C-97C4-BB49-8A85-A0E04A232F4D}"/>
    <pc:docChg chg="modSld">
      <pc:chgData name="Jennifer Oluwakemi Laguda" userId="8790e203-3ac3-4210-aee3-6b319db1c068" providerId="ADAL" clId="{ADC03E9C-97C4-BB49-8A85-A0E04A232F4D}" dt="2021-04-07T08:48:38.261" v="1" actId="14100"/>
      <pc:docMkLst>
        <pc:docMk/>
      </pc:docMkLst>
      <pc:sldChg chg="addSp modSp">
        <pc:chgData name="Jennifer Oluwakemi Laguda" userId="8790e203-3ac3-4210-aee3-6b319db1c068" providerId="ADAL" clId="{ADC03E9C-97C4-BB49-8A85-A0E04A232F4D}" dt="2021-04-07T08:48:38.261" v="1" actId="14100"/>
        <pc:sldMkLst>
          <pc:docMk/>
          <pc:sldMk cId="3773370500" sldId="258"/>
        </pc:sldMkLst>
        <pc:spChg chg="add mod">
          <ac:chgData name="Jennifer Oluwakemi Laguda" userId="8790e203-3ac3-4210-aee3-6b319db1c068" providerId="ADAL" clId="{ADC03E9C-97C4-BB49-8A85-A0E04A232F4D}" dt="2021-04-07T08:48:38.261" v="1" actId="14100"/>
          <ac:spMkLst>
            <pc:docMk/>
            <pc:sldMk cId="3773370500" sldId="258"/>
            <ac:spMk id="2" creationId="{40B04758-CC3C-B848-B779-2A401909747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0442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7026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0314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4/14/21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59597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4/14/21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4913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4/14/21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9899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8327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4/14/21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948328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9112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71666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130588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3766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54379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68404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5781661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4405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4/14/21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3456156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apps.who.int/bookorders/anglais/detart1.jsp?codlan=1&amp;codcol=93&amp;codcch=196"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ews-medical.net/medical/authors/ananya-mandal" TargetMode="External"/><Relationship Id="rId2" Type="http://schemas.openxmlformats.org/officeDocument/2006/relationships/hyperlink" Target="https://www.news-medical.net/health/How-Effective-is-Acupuncture.aspx#:~:text=According%20to%20the%20World%20Health%20Organization%20report%20on,body%20against%20infections%20and%20regulating%20various%20physiological%20functions." TargetMode="External"/><Relationship Id="rId1" Type="http://schemas.openxmlformats.org/officeDocument/2006/relationships/slideLayout" Target="../slideLayouts/slideLayout2.xml"/><Relationship Id="rId4" Type="http://schemas.openxmlformats.org/officeDocument/2006/relationships/hyperlink" Target="https://www.news-medical.net/medical/authors/april-cashin-garbutt"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grpSp>
        <p:nvGrpSpPr>
          <p:cNvPr id="23"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2"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15A3786-9400-E340-A3B9-6463352B1A2D}"/>
              </a:ext>
            </a:extLst>
          </p:cNvPr>
          <p:cNvSpPr>
            <a:spLocks noGrp="1"/>
          </p:cNvSpPr>
          <p:nvPr>
            <p:ph type="ctrTitle"/>
          </p:nvPr>
        </p:nvSpPr>
        <p:spPr>
          <a:xfrm>
            <a:off x="343612" y="609600"/>
            <a:ext cx="4177097" cy="4938693"/>
          </a:xfrm>
        </p:spPr>
        <p:txBody>
          <a:bodyPr vert="horz" lIns="91440" tIns="45720" rIns="91440" bIns="45720" rtlCol="0" anchor="ctr">
            <a:normAutofit/>
          </a:bodyPr>
          <a:lstStyle/>
          <a:p>
            <a:pPr algn="l"/>
            <a:br>
              <a:rPr lang="en-US" sz="3300" b="1" cap="none" spc="0">
                <a:highlight>
                  <a:srgbClr val="C0C0C0"/>
                </a:highlight>
              </a:rPr>
            </a:br>
            <a:r>
              <a:rPr lang="en-US" sz="3300" b="1" cap="none" spc="0">
                <a:solidFill>
                  <a:schemeClr val="tx1">
                    <a:lumMod val="85000"/>
                    <a:lumOff val="15000"/>
                  </a:schemeClr>
                </a:solidFill>
                <a:highlight>
                  <a:srgbClr val="C0C0C0"/>
                </a:highlight>
                <a:latin typeface="Bradley Hand ITC"/>
              </a:rPr>
              <a:t>COMPLEMENTARY THERAPIES (BMHP5001)</a:t>
            </a:r>
            <a:br>
              <a:rPr lang="en-US" sz="3300" b="1">
                <a:solidFill>
                  <a:schemeClr val="tx1">
                    <a:lumMod val="85000"/>
                    <a:lumOff val="15000"/>
                  </a:schemeClr>
                </a:solidFill>
                <a:highlight>
                  <a:srgbClr val="C0C0C0"/>
                </a:highlight>
                <a:latin typeface="Bradley Hand ITC"/>
              </a:rPr>
            </a:br>
            <a:br>
              <a:rPr lang="en-US" sz="3300" b="1">
                <a:highlight>
                  <a:srgbClr val="C0C0C0"/>
                </a:highlight>
                <a:latin typeface="Bradley Hand ITC"/>
              </a:rPr>
            </a:br>
            <a:r>
              <a:rPr lang="en-US" sz="3300" b="1">
                <a:solidFill>
                  <a:schemeClr val="tx1">
                    <a:lumMod val="85000"/>
                    <a:lumOff val="15000"/>
                  </a:schemeClr>
                </a:solidFill>
                <a:highlight>
                  <a:srgbClr val="C0C0C0"/>
                </a:highlight>
                <a:latin typeface="Bradley Hand ITC"/>
              </a:rPr>
              <a:t>ACUPUNCTURE</a:t>
            </a:r>
            <a:endParaRPr lang="en-US" sz="3300" b="1" cap="none" spc="0">
              <a:solidFill>
                <a:schemeClr val="tx1">
                  <a:lumMod val="85000"/>
                  <a:lumOff val="15000"/>
                </a:schemeClr>
              </a:solidFill>
              <a:highlight>
                <a:srgbClr val="C0C0C0"/>
              </a:highlight>
              <a:latin typeface="Bradley Hand ITC"/>
            </a:endParaRP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4551F68B-9529-2048-94D6-400FC1A43A91}"/>
              </a:ext>
            </a:extLst>
          </p:cNvPr>
          <p:cNvSpPr>
            <a:spLocks noGrp="1"/>
          </p:cNvSpPr>
          <p:nvPr>
            <p:ph type="subTitle" idx="1"/>
          </p:nvPr>
        </p:nvSpPr>
        <p:spPr>
          <a:xfrm>
            <a:off x="6116084" y="609601"/>
            <a:ext cx="5511296" cy="5175624"/>
          </a:xfrm>
        </p:spPr>
        <p:txBody>
          <a:bodyPr vert="horz" lIns="91440" tIns="45720" rIns="91440" bIns="45720" rtlCol="0" anchor="ctr">
            <a:normAutofit/>
          </a:bodyPr>
          <a:lstStyle/>
          <a:p>
            <a:pPr algn="l"/>
            <a:endParaRPr lang="en-US" sz="2000" b="1">
              <a:solidFill>
                <a:srgbClr val="FFFFFF"/>
              </a:solidFill>
              <a:latin typeface="Bradley Hand ITC"/>
            </a:endParaRPr>
          </a:p>
          <a:p>
            <a:pPr indent="-182880" algn="l">
              <a:buChar char=""/>
            </a:pPr>
            <a:endParaRPr lang="en-US" sz="2000">
              <a:solidFill>
                <a:srgbClr val="FFFFFF"/>
              </a:solidFill>
              <a:latin typeface="Aharoni"/>
              <a:cs typeface="Aharoni"/>
            </a:endParaRPr>
          </a:p>
          <a:p>
            <a:pPr algn="l"/>
            <a:r>
              <a:rPr lang="en-US" sz="2000" b="1">
                <a:solidFill>
                  <a:schemeClr val="tx1"/>
                </a:solidFill>
                <a:latin typeface="Tempus Sans ITC"/>
                <a:cs typeface="Aharoni"/>
              </a:rPr>
              <a:t>SARAY CREGO PEREZ  (LEADER) (1916155)</a:t>
            </a:r>
          </a:p>
          <a:p>
            <a:pPr algn="l"/>
            <a:endParaRPr lang="en-US" sz="2000" b="1">
              <a:solidFill>
                <a:schemeClr val="tx1"/>
              </a:solidFill>
              <a:latin typeface="Tempus Sans ITC"/>
              <a:cs typeface="Aharoni"/>
            </a:endParaRPr>
          </a:p>
          <a:p>
            <a:pPr algn="l"/>
            <a:r>
              <a:rPr lang="en-US" sz="2000" b="1">
                <a:solidFill>
                  <a:schemeClr val="tx1"/>
                </a:solidFill>
                <a:latin typeface="Tempus Sans ITC"/>
                <a:cs typeface="Aharoni"/>
              </a:rPr>
              <a:t>MARINELA ANCUTA SZERI (1917613)</a:t>
            </a:r>
            <a:endParaRPr lang="en-US" b="1">
              <a:solidFill>
                <a:schemeClr val="tx1"/>
              </a:solidFill>
              <a:latin typeface="Tempus Sans ITC"/>
              <a:cs typeface="Aharoni"/>
            </a:endParaRPr>
          </a:p>
          <a:p>
            <a:pPr indent="-182880" algn="l">
              <a:buFont typeface="Wingdings 3" charset="2"/>
              <a:buChar char=""/>
            </a:pPr>
            <a:endParaRPr lang="en-US" sz="2000" b="1">
              <a:solidFill>
                <a:schemeClr val="tx1"/>
              </a:solidFill>
              <a:latin typeface="Tempus Sans ITC"/>
              <a:cs typeface="Aharoni"/>
            </a:endParaRPr>
          </a:p>
          <a:p>
            <a:pPr algn="l"/>
            <a:r>
              <a:rPr lang="en-US" sz="2000" b="1">
                <a:solidFill>
                  <a:schemeClr val="tx1"/>
                </a:solidFill>
                <a:latin typeface="Tempus Sans ITC"/>
                <a:cs typeface="Aharoni"/>
              </a:rPr>
              <a:t>RAFAELA-ANDREEA VELETEAN (1916795)</a:t>
            </a:r>
            <a:endParaRPr lang="en-US" b="1">
              <a:solidFill>
                <a:schemeClr val="tx1"/>
              </a:solidFill>
              <a:latin typeface="Tempus Sans ITC"/>
              <a:cs typeface="Aharoni"/>
            </a:endParaRPr>
          </a:p>
          <a:p>
            <a:pPr indent="-182880" algn="l">
              <a:buFont typeface="Wingdings 3" charset="2"/>
              <a:buChar char=""/>
            </a:pPr>
            <a:endParaRPr lang="en-US" sz="2000" b="1">
              <a:solidFill>
                <a:schemeClr val="tx1"/>
              </a:solidFill>
              <a:latin typeface="Tempus Sans ITC"/>
              <a:cs typeface="Aharoni"/>
            </a:endParaRPr>
          </a:p>
          <a:p>
            <a:pPr algn="l"/>
            <a:r>
              <a:rPr lang="en-US" sz="2000" b="1">
                <a:solidFill>
                  <a:schemeClr val="tx1"/>
                </a:solidFill>
                <a:latin typeface="Tempus Sans ITC"/>
                <a:cs typeface="Aharoni"/>
              </a:rPr>
              <a:t>JENNIFER OLUWAKEMI LAGUDA (1907297)</a:t>
            </a:r>
            <a:endParaRPr lang="en-US" b="1">
              <a:solidFill>
                <a:schemeClr val="tx1"/>
              </a:solidFill>
              <a:latin typeface="Tempus Sans ITC"/>
              <a:cs typeface="Aharoni"/>
            </a:endParaRPr>
          </a:p>
          <a:p>
            <a:pPr indent="-182880" algn="l">
              <a:buFont typeface="Wingdings 3" charset="2"/>
              <a:buChar char=""/>
            </a:pPr>
            <a:endParaRPr lang="en-US" sz="2000" b="1">
              <a:solidFill>
                <a:schemeClr val="tx1"/>
              </a:solidFill>
              <a:latin typeface="Tempus Sans ITC"/>
              <a:cs typeface="Aharoni"/>
            </a:endParaRPr>
          </a:p>
          <a:p>
            <a:pPr algn="l"/>
            <a:r>
              <a:rPr lang="en-US" sz="2000" b="1">
                <a:solidFill>
                  <a:schemeClr val="tx1"/>
                </a:solidFill>
                <a:latin typeface="Tempus Sans ITC"/>
                <a:cs typeface="Aharoni"/>
              </a:rPr>
              <a:t>LECTURER: JOANNA WALSH</a:t>
            </a:r>
          </a:p>
        </p:txBody>
      </p:sp>
    </p:spTree>
    <p:extLst>
      <p:ext uri="{BB962C8B-B14F-4D97-AF65-F5344CB8AC3E}">
        <p14:creationId xmlns:p14="http://schemas.microsoft.com/office/powerpoint/2010/main" val="32400556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B113270-224A-264E-A990-18863EA64CEE}"/>
              </a:ext>
            </a:extLst>
          </p:cNvPr>
          <p:cNvSpPr>
            <a:spLocks noGrp="1"/>
          </p:cNvSpPr>
          <p:nvPr>
            <p:ph idx="1"/>
          </p:nvPr>
        </p:nvSpPr>
        <p:spPr>
          <a:xfrm>
            <a:off x="5149952" y="531045"/>
            <a:ext cx="6885922" cy="5254180"/>
          </a:xfrm>
        </p:spPr>
        <p:txBody>
          <a:bodyPr vert="horz" lIns="91440" tIns="45720" rIns="91440" bIns="45720" rtlCol="0" anchor="ctr">
            <a:normAutofit lnSpcReduction="10000"/>
          </a:bodyPr>
          <a:lstStyle/>
          <a:p>
            <a:pPr marL="0" indent="0">
              <a:lnSpc>
                <a:spcPct val="90000"/>
              </a:lnSpc>
              <a:buNone/>
            </a:pPr>
            <a:r>
              <a:rPr lang="en-US" sz="2800" b="1">
                <a:solidFill>
                  <a:srgbClr val="FFFFFF"/>
                </a:solidFill>
                <a:latin typeface="Tempus Sans ITC"/>
                <a:cs typeface="Arial"/>
              </a:rPr>
              <a:t>HISTORY</a:t>
            </a:r>
            <a:endParaRPr lang="en-US" sz="2800" b="1" dirty="0">
              <a:solidFill>
                <a:srgbClr val="FFFFFF"/>
              </a:solidFill>
              <a:latin typeface="Tempus Sans ITC"/>
              <a:cs typeface="Arial"/>
            </a:endParaRPr>
          </a:p>
          <a:p>
            <a:pPr marL="0" indent="0">
              <a:lnSpc>
                <a:spcPct val="90000"/>
              </a:lnSpc>
              <a:buNone/>
            </a:pPr>
            <a:endParaRPr lang="en-US" sz="1400" b="1">
              <a:solidFill>
                <a:srgbClr val="FFFFFF"/>
              </a:solidFill>
              <a:latin typeface="Tempus Sans ITC"/>
              <a:cs typeface="Arial"/>
            </a:endParaRPr>
          </a:p>
          <a:p>
            <a:pPr marL="0" indent="0">
              <a:lnSpc>
                <a:spcPct val="90000"/>
              </a:lnSpc>
              <a:buNone/>
            </a:pPr>
            <a:r>
              <a:rPr lang="en-US" sz="1400" b="1">
                <a:solidFill>
                  <a:srgbClr val="FFFFFF"/>
                </a:solidFill>
                <a:latin typeface="Tempus Sans ITC"/>
                <a:cs typeface="Arial"/>
              </a:rPr>
              <a:t>ACUPUNCTURE </a:t>
            </a:r>
            <a:r>
              <a:rPr lang="en-GB" sz="1400" b="1">
                <a:solidFill>
                  <a:srgbClr val="FFFFFF"/>
                </a:solidFill>
                <a:latin typeface="Tempus Sans ITC"/>
                <a:cs typeface="Arial"/>
              </a:rPr>
              <a:t>HAS BEEN PRACTISED IN CHINA AND OTHER ASIAN COUNTRIES </a:t>
            </a:r>
            <a:endParaRPr lang="en-GB" sz="1400" b="1">
              <a:solidFill>
                <a:srgbClr val="FFFFFF"/>
              </a:solidFill>
              <a:latin typeface="Tempus Sans ITC"/>
              <a:cs typeface="Aharoni"/>
            </a:endParaRPr>
          </a:p>
          <a:p>
            <a:pPr marL="0" indent="0">
              <a:lnSpc>
                <a:spcPct val="90000"/>
              </a:lnSpc>
              <a:buNone/>
            </a:pPr>
            <a:r>
              <a:rPr lang="en-GB" sz="1400" b="1">
                <a:solidFill>
                  <a:srgbClr val="FFFFFF"/>
                </a:solidFill>
                <a:latin typeface="Tempus Sans ITC"/>
                <a:cs typeface="Arial"/>
              </a:rPr>
              <a:t>FOR THOUSANDS OF YEARS.</a:t>
            </a:r>
            <a:endParaRPr lang="en-GB" sz="1400" b="1">
              <a:solidFill>
                <a:srgbClr val="FFFFFF"/>
              </a:solidFill>
              <a:latin typeface="Tempus Sans ITC"/>
              <a:cs typeface="Aharoni"/>
            </a:endParaRPr>
          </a:p>
          <a:p>
            <a:pPr marL="0" indent="0">
              <a:lnSpc>
                <a:spcPct val="90000"/>
              </a:lnSpc>
              <a:buNone/>
            </a:pPr>
            <a:r>
              <a:rPr lang="en-GB" sz="1400" b="1">
                <a:solidFill>
                  <a:srgbClr val="FFFFFF"/>
                </a:solidFill>
                <a:latin typeface="Tempus Sans ITC"/>
                <a:cs typeface="Arial"/>
              </a:rPr>
              <a:t>IT REPRESENTS THE BEST KNOWN AND MOST WIDESPREAD AREA </a:t>
            </a:r>
            <a:endParaRPr lang="en-GB" sz="1400" b="1">
              <a:solidFill>
                <a:srgbClr val="FFFFFF"/>
              </a:solidFill>
              <a:latin typeface="Tempus Sans ITC"/>
              <a:cs typeface="Aharoni"/>
            </a:endParaRPr>
          </a:p>
          <a:p>
            <a:pPr marL="0" indent="0">
              <a:lnSpc>
                <a:spcPct val="90000"/>
              </a:lnSpc>
              <a:buNone/>
            </a:pPr>
            <a:r>
              <a:rPr lang="en-GB" sz="1400" b="1">
                <a:solidFill>
                  <a:srgbClr val="FFFFFF"/>
                </a:solidFill>
                <a:latin typeface="Tempus Sans ITC"/>
                <a:cs typeface="Arial"/>
              </a:rPr>
              <a:t>OF TRADITIONAL CHINESE MEDICINE IN THE WEST. </a:t>
            </a:r>
            <a:endParaRPr lang="en-GB" sz="1400" b="1">
              <a:solidFill>
                <a:srgbClr val="FFFFFF"/>
              </a:solidFill>
              <a:latin typeface="Tempus Sans ITC"/>
              <a:cs typeface="Aharoni"/>
            </a:endParaRPr>
          </a:p>
          <a:p>
            <a:pPr marL="0" indent="0">
              <a:lnSpc>
                <a:spcPct val="90000"/>
              </a:lnSpc>
              <a:buNone/>
            </a:pPr>
            <a:r>
              <a:rPr lang="en-GB" sz="1400" b="1">
                <a:solidFill>
                  <a:srgbClr val="FFFFFF"/>
                </a:solidFill>
                <a:latin typeface="Tempus Sans ITC"/>
                <a:cs typeface="Arial"/>
              </a:rPr>
              <a:t>IT CONSISTS OF A TECHNIQUE IN WHICH VERY THIN NEEDLES ARE INSERTED </a:t>
            </a:r>
            <a:endParaRPr lang="en-GB" sz="1400" b="1">
              <a:solidFill>
                <a:srgbClr val="FFFFFF"/>
              </a:solidFill>
              <a:latin typeface="Tempus Sans ITC"/>
              <a:cs typeface="Calibri" panose="020F0502020204030204"/>
            </a:endParaRPr>
          </a:p>
          <a:p>
            <a:pPr marL="0" indent="0">
              <a:lnSpc>
                <a:spcPct val="90000"/>
              </a:lnSpc>
              <a:buNone/>
            </a:pPr>
            <a:r>
              <a:rPr lang="en-GB" sz="1400" b="1">
                <a:solidFill>
                  <a:srgbClr val="FFFFFF"/>
                </a:solidFill>
                <a:latin typeface="Tempus Sans ITC"/>
                <a:cs typeface="Arial"/>
              </a:rPr>
              <a:t>INTO A SPECIFIC ANATOMICAL POINT ON THE BODY'S SURFACE ACCORDING </a:t>
            </a:r>
            <a:endParaRPr lang="en-GB" sz="1400" b="1">
              <a:solidFill>
                <a:srgbClr val="FFFFFF"/>
              </a:solidFill>
              <a:latin typeface="Tempus Sans ITC"/>
              <a:cs typeface="Calibri" panose="020F0502020204030204"/>
            </a:endParaRPr>
          </a:p>
          <a:p>
            <a:pPr marL="0" indent="0">
              <a:lnSpc>
                <a:spcPct val="90000"/>
              </a:lnSpc>
              <a:buNone/>
            </a:pPr>
            <a:r>
              <a:rPr lang="en-GB" sz="1400" b="1">
                <a:solidFill>
                  <a:srgbClr val="FFFFFF"/>
                </a:solidFill>
                <a:latin typeface="Tempus Sans ITC"/>
                <a:cs typeface="Arial"/>
              </a:rPr>
              <a:t>TO THE  DISEASE OR AILMENT TO BE TREATED. </a:t>
            </a:r>
            <a:endParaRPr lang="en-GB" sz="1400" b="1">
              <a:solidFill>
                <a:srgbClr val="FFFFFF"/>
              </a:solidFill>
              <a:latin typeface="Tempus Sans ITC"/>
              <a:cs typeface="Calibri" panose="020F0502020204030204"/>
            </a:endParaRPr>
          </a:p>
          <a:p>
            <a:pPr marL="0" indent="0">
              <a:lnSpc>
                <a:spcPct val="90000"/>
              </a:lnSpc>
              <a:buNone/>
            </a:pPr>
            <a:r>
              <a:rPr lang="en-GB" sz="1400" b="1">
                <a:solidFill>
                  <a:srgbClr val="FFFFFF"/>
                </a:solidFill>
                <a:latin typeface="Tempus Sans ITC"/>
                <a:cs typeface="Arial"/>
              </a:rPr>
              <a:t>ITS ORIGINS GO BACK SEVERAL THOUSAND YEARS, BEING THE CANON OF </a:t>
            </a:r>
          </a:p>
          <a:p>
            <a:pPr marL="0" indent="0">
              <a:lnSpc>
                <a:spcPct val="90000"/>
              </a:lnSpc>
              <a:buNone/>
            </a:pPr>
            <a:r>
              <a:rPr lang="en-GB" sz="1400" b="1">
                <a:solidFill>
                  <a:srgbClr val="FFFFFF"/>
                </a:solidFill>
                <a:latin typeface="Tempus Sans ITC"/>
                <a:cs typeface="Arial"/>
              </a:rPr>
              <a:t>INTERNAL MEDICINE OF THE YELLOW EMPEROR, THE FIRST MEDICAL </a:t>
            </a:r>
            <a:endParaRPr lang="en-GB" sz="1400" b="1">
              <a:solidFill>
                <a:srgbClr val="FFFFFF"/>
              </a:solidFill>
              <a:latin typeface="Tempus Sans ITC"/>
              <a:cs typeface="Aharoni"/>
            </a:endParaRPr>
          </a:p>
          <a:p>
            <a:pPr marL="0" indent="0">
              <a:lnSpc>
                <a:spcPct val="90000"/>
              </a:lnSpc>
              <a:buNone/>
            </a:pPr>
            <a:r>
              <a:rPr lang="en-GB" sz="1400" b="1">
                <a:solidFill>
                  <a:srgbClr val="FFFFFF"/>
                </a:solidFill>
                <a:latin typeface="Tempus Sans ITC"/>
                <a:cs typeface="Arial"/>
              </a:rPr>
              <a:t>COMPILATION THAT DESCRIBES IT AND DATING FROM THE 2ND CENTURIES </a:t>
            </a:r>
            <a:endParaRPr lang="en-GB" sz="1400" b="1">
              <a:solidFill>
                <a:srgbClr val="FFFFFF"/>
              </a:solidFill>
              <a:latin typeface="Tempus Sans ITC"/>
              <a:cs typeface="Aharoni"/>
            </a:endParaRPr>
          </a:p>
          <a:p>
            <a:pPr marL="0" indent="0">
              <a:lnSpc>
                <a:spcPct val="90000"/>
              </a:lnSpc>
              <a:buNone/>
            </a:pPr>
            <a:r>
              <a:rPr lang="en-GB" sz="1400" b="1">
                <a:solidFill>
                  <a:srgbClr val="FFFFFF"/>
                </a:solidFill>
                <a:latin typeface="Tempus Sans ITC"/>
                <a:cs typeface="Arial"/>
              </a:rPr>
              <a:t>BC TO THE 2ND CENTURY AD.</a:t>
            </a:r>
            <a:endParaRPr lang="en-GB" sz="1400" b="1">
              <a:solidFill>
                <a:srgbClr val="FFFFFF"/>
              </a:solidFill>
              <a:latin typeface="Tempus Sans ITC"/>
              <a:cs typeface="Aharoni"/>
            </a:endParaRPr>
          </a:p>
          <a:p>
            <a:pPr marL="0" indent="0">
              <a:lnSpc>
                <a:spcPct val="90000"/>
              </a:lnSpc>
              <a:buNone/>
            </a:pPr>
            <a:endParaRPr lang="en-GB" sz="1400" b="1">
              <a:solidFill>
                <a:srgbClr val="FFFFFF"/>
              </a:solidFill>
              <a:latin typeface="Tempus Sans ITC"/>
              <a:cs typeface="Arial"/>
            </a:endParaRPr>
          </a:p>
          <a:p>
            <a:pPr marL="0" indent="0">
              <a:lnSpc>
                <a:spcPct val="90000"/>
              </a:lnSpc>
              <a:buNone/>
            </a:pPr>
            <a:endParaRPr lang="en-GB" sz="1400" b="1">
              <a:solidFill>
                <a:srgbClr val="FFFFFF"/>
              </a:solidFill>
              <a:latin typeface="Tempus Sans ITC"/>
              <a:cs typeface="Arial"/>
            </a:endParaRPr>
          </a:p>
          <a:p>
            <a:pPr marL="0" indent="0">
              <a:lnSpc>
                <a:spcPct val="90000"/>
              </a:lnSpc>
              <a:buNone/>
            </a:pPr>
            <a:r>
              <a:rPr lang="en-GB" sz="1400" b="1">
                <a:solidFill>
                  <a:srgbClr val="FFFFFF"/>
                </a:solidFill>
                <a:latin typeface="Tempus Sans ITC"/>
                <a:cs typeface="Arial"/>
              </a:rPr>
              <a:t>SARAY CREGO PEREZ</a:t>
            </a:r>
            <a:r>
              <a:rPr lang="en-US" sz="1400" b="1">
                <a:solidFill>
                  <a:srgbClr val="FFFFFF"/>
                </a:solidFill>
                <a:latin typeface="Tempus Sans ITC"/>
                <a:cs typeface="Arial"/>
              </a:rPr>
              <a:t>(1916155)</a:t>
            </a:r>
            <a:endParaRPr lang="en-GB" sz="1400" b="1">
              <a:solidFill>
                <a:srgbClr val="FFFFFF"/>
              </a:solidFill>
              <a:latin typeface="Tempus Sans ITC"/>
              <a:ea typeface="+mn-lt"/>
              <a:cs typeface="+mn-lt"/>
            </a:endParaRPr>
          </a:p>
          <a:p>
            <a:pPr marL="0" indent="0">
              <a:lnSpc>
                <a:spcPct val="90000"/>
              </a:lnSpc>
              <a:buNone/>
            </a:pPr>
            <a:endParaRPr lang="en-GB" sz="1400" b="1">
              <a:solidFill>
                <a:srgbClr val="FFFFFF"/>
              </a:solidFill>
              <a:latin typeface="Tempus Sans ITC"/>
              <a:cs typeface="Arial"/>
            </a:endParaRPr>
          </a:p>
        </p:txBody>
      </p:sp>
    </p:spTree>
    <p:extLst>
      <p:ext uri="{BB962C8B-B14F-4D97-AF65-F5344CB8AC3E}">
        <p14:creationId xmlns:p14="http://schemas.microsoft.com/office/powerpoint/2010/main" val="353388126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CFD4C4D-7A2B-4305-82DF-F731155C2E44}"/>
              </a:ext>
            </a:extLst>
          </p:cNvPr>
          <p:cNvSpPr>
            <a:spLocks noGrp="1"/>
          </p:cNvSpPr>
          <p:nvPr>
            <p:ph idx="1"/>
          </p:nvPr>
        </p:nvSpPr>
        <p:spPr>
          <a:xfrm>
            <a:off x="5094849" y="405354"/>
            <a:ext cx="7003871" cy="5725520"/>
          </a:xfrm>
        </p:spPr>
        <p:txBody>
          <a:bodyPr vert="horz" lIns="91440" tIns="45720" rIns="91440" bIns="45720" rtlCol="0" anchor="ctr">
            <a:noAutofit/>
          </a:bodyPr>
          <a:lstStyle/>
          <a:p>
            <a:pPr marL="0" indent="0">
              <a:lnSpc>
                <a:spcPct val="90000"/>
              </a:lnSpc>
              <a:buNone/>
            </a:pPr>
            <a:endParaRPr lang="en" sz="1100" b="1">
              <a:solidFill>
                <a:srgbClr val="FFFFFF"/>
              </a:solidFill>
              <a:latin typeface="Papyrus"/>
              <a:ea typeface="+mn-lt"/>
              <a:cs typeface="+mn-lt"/>
            </a:endParaRPr>
          </a:p>
          <a:p>
            <a:pPr marL="0" indent="0">
              <a:lnSpc>
                <a:spcPct val="90000"/>
              </a:lnSpc>
              <a:buNone/>
            </a:pPr>
            <a:r>
              <a:rPr lang="en" sz="1400" b="1">
                <a:solidFill>
                  <a:srgbClr val="FFFFFF"/>
                </a:solidFill>
                <a:latin typeface="Tempus Sans ITC"/>
                <a:ea typeface="+mn-lt"/>
                <a:cs typeface="+mn-lt"/>
              </a:rPr>
              <a:t>ACCORDING TO TRADITIONAL CHINESE MEDICINE, PAIN IS CAUSED BY AN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IMBALANCE BETWEEN YIN AND YANG AND THIS IMBALANCE CAN MANIFEST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ITSELF AT THE LEVEL OF ORGANS, VISCERA, MUSCLE, SKIN, VESSELS, TENDONS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AND MERIDIANS. TO THE EXTENT THAT THE CAUSE, PATHOGENESIS, LOCATION </a:t>
            </a:r>
            <a:endParaRPr lang="en-GB" sz="1400" b="1">
              <a:solidFill>
                <a:srgbClr val="FFFFFF"/>
              </a:solidFill>
              <a:latin typeface="Tempus Sans ITC"/>
              <a:ea typeface="+mn-lt"/>
              <a:cs typeface="Arial"/>
            </a:endParaRPr>
          </a:p>
          <a:p>
            <a:pPr marL="0" indent="0">
              <a:lnSpc>
                <a:spcPct val="90000"/>
              </a:lnSpc>
              <a:buNone/>
            </a:pPr>
            <a:r>
              <a:rPr lang="en" sz="1400" b="1" dirty="0">
                <a:solidFill>
                  <a:srgbClr val="FFFFFF"/>
                </a:solidFill>
                <a:latin typeface="Tempus Sans ITC"/>
                <a:ea typeface="+mn-lt"/>
                <a:cs typeface="+mn-lt"/>
              </a:rPr>
              <a:t>AND SYMPTOMS ARE DIFFERENT, THEIR TREATMENT WILL ALSO BE.
</a:t>
            </a:r>
            <a:r>
              <a:rPr lang="en" sz="1400" b="1">
                <a:solidFill>
                  <a:srgbClr val="FFFFFF"/>
                </a:solidFill>
                <a:latin typeface="Tempus Sans ITC"/>
                <a:ea typeface="+mn-lt"/>
                <a:cs typeface="+mn-lt"/>
              </a:rPr>
              <a:t>THE INTERROGATION, OBSERVATION, EXAMINATION OF THE PULSE, THE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TONGUE  AND THE AREAS THROUGH WHICH THE MERIDIANS RUN ALLOWS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EXAMINING  THE PATIENT, QUESTIONING NOT ONLY THE PERSON VERBALLY BUT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ALSO THE EFFECTS THAT THE DISEASE  PRODUCES IN THEM, IN THEIR EMOTIONAL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LIFE AND RELATIONAL THAT GENERATE AN ENRICHING CONTEXT FOR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THE CONSULTANT AND THERAPIST THAT FACILITATES A DIAGNOSIS, </a:t>
            </a:r>
            <a:endParaRPr lang="en-GB" sz="1400" b="1">
              <a:solidFill>
                <a:srgbClr val="FFFFFF"/>
              </a:solidFill>
              <a:latin typeface="Tempus Sans ITC"/>
              <a:ea typeface="+mn-lt"/>
              <a:cs typeface="Arial"/>
            </a:endParaRPr>
          </a:p>
          <a:p>
            <a:pPr marL="0" indent="0">
              <a:lnSpc>
                <a:spcPct val="90000"/>
              </a:lnSpc>
              <a:buNone/>
            </a:pPr>
            <a:r>
              <a:rPr lang="en" sz="1400" b="1">
                <a:solidFill>
                  <a:srgbClr val="FFFFFF"/>
                </a:solidFill>
                <a:latin typeface="Tempus Sans ITC"/>
                <a:ea typeface="+mn-lt"/>
                <a:cs typeface="+mn-lt"/>
              </a:rPr>
              <a:t>AND THEREFORE, AN ADEQUATE THERAPY.</a:t>
            </a:r>
            <a:r>
              <a:rPr lang="en-GB" sz="1400" b="1">
                <a:solidFill>
                  <a:srgbClr val="FFFFFF"/>
                </a:solidFill>
                <a:latin typeface="Tempus Sans ITC"/>
                <a:ea typeface="+mn-lt"/>
                <a:cs typeface="+mn-lt"/>
              </a:rPr>
              <a:t> IT  IS ONE OF THE ODEST SYSTEMS OF MEDICINE AND USED WIDELY TO TREAT A RANGE OF CONDITIONS, BUT OFTEN MOST USED AS A MEANS OF PAIN RELIEF. ITS FOCUS IS PRIMARILY ON IMPROVING YOUR OVERALL WELL-BEING, RATHER THAN ISOLATED SYMPTOMS.</a:t>
            </a:r>
            <a:endParaRPr lang="en" sz="1400" b="1" dirty="0">
              <a:solidFill>
                <a:srgbClr val="FFFFFF"/>
              </a:solidFill>
              <a:latin typeface="Tempus Sans ITC"/>
              <a:ea typeface="+mn-lt"/>
              <a:cs typeface="+mn-lt"/>
            </a:endParaRPr>
          </a:p>
          <a:p>
            <a:pPr marL="0" indent="0">
              <a:lnSpc>
                <a:spcPct val="90000"/>
              </a:lnSpc>
              <a:buNone/>
            </a:pPr>
            <a:endParaRPr lang="en" sz="1400" b="1" dirty="0">
              <a:solidFill>
                <a:srgbClr val="FFFFFF"/>
              </a:solidFill>
              <a:latin typeface="Tempus Sans ITC"/>
              <a:cs typeface="Arial"/>
            </a:endParaRPr>
          </a:p>
          <a:p>
            <a:pPr marL="0" indent="0">
              <a:lnSpc>
                <a:spcPct val="90000"/>
              </a:lnSpc>
              <a:buNone/>
            </a:pPr>
            <a:r>
              <a:rPr lang="en" sz="1400" b="1">
                <a:solidFill>
                  <a:srgbClr val="FFFFFF"/>
                </a:solidFill>
                <a:latin typeface="Tempus Sans ITC"/>
                <a:cs typeface="Arial"/>
              </a:rPr>
              <a:t>SARAY CREGO PEREZ</a:t>
            </a:r>
            <a:r>
              <a:rPr lang="en-US" sz="1400" b="1">
                <a:solidFill>
                  <a:srgbClr val="FFFFFF"/>
                </a:solidFill>
                <a:latin typeface="Tempus Sans ITC"/>
                <a:cs typeface="Arial"/>
              </a:rPr>
              <a:t>(1916155)</a:t>
            </a:r>
            <a:endParaRPr lang="en" sz="1400" b="1" dirty="0">
              <a:solidFill>
                <a:srgbClr val="FFFFFF"/>
              </a:solidFill>
              <a:latin typeface="Tempus Sans ITC"/>
              <a:ea typeface="+mn-lt"/>
              <a:cs typeface="+mn-lt"/>
            </a:endParaRPr>
          </a:p>
        </p:txBody>
      </p:sp>
    </p:spTree>
    <p:extLst>
      <p:ext uri="{BB962C8B-B14F-4D97-AF65-F5344CB8AC3E}">
        <p14:creationId xmlns:p14="http://schemas.microsoft.com/office/powerpoint/2010/main" val="220766333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21000" b="-21000"/>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91433" y="1159562"/>
              <a:ext cx="3997392" cy="5698438"/>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35625" y="-8467"/>
              <a:ext cx="6653201"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AD768D40-7ECF-4312-BAC7-F935A799E92E}"/>
              </a:ext>
            </a:extLst>
          </p:cNvPr>
          <p:cNvSpPr>
            <a:spLocks noGrp="1"/>
          </p:cNvSpPr>
          <p:nvPr>
            <p:ph type="body" idx="1"/>
          </p:nvPr>
        </p:nvSpPr>
        <p:spPr>
          <a:xfrm>
            <a:off x="5162510" y="-2532667"/>
            <a:ext cx="6464870" cy="10584395"/>
          </a:xfrm>
        </p:spPr>
        <p:txBody>
          <a:bodyPr vert="horz" lIns="91440" tIns="45720" rIns="91440" bIns="45720" rtlCol="0" anchor="ctr">
            <a:normAutofit/>
          </a:bodyPr>
          <a:lstStyle/>
          <a:p>
            <a:endParaRPr lang="en-US" sz="2800" dirty="0">
              <a:solidFill>
                <a:srgbClr val="FFFFFF"/>
              </a:solidFill>
              <a:latin typeface="Tempus Sans ITC"/>
            </a:endParaRPr>
          </a:p>
          <a:p>
            <a:endParaRPr lang="en-US" sz="2800" dirty="0">
              <a:solidFill>
                <a:srgbClr val="FFFFFF"/>
              </a:solidFill>
              <a:latin typeface="Tempus Sans ITC"/>
            </a:endParaRPr>
          </a:p>
          <a:p>
            <a:endParaRPr lang="en-US" sz="2800" dirty="0">
              <a:solidFill>
                <a:srgbClr val="FFFFFF"/>
              </a:solidFill>
              <a:latin typeface="Tempus Sans ITC"/>
            </a:endParaRPr>
          </a:p>
          <a:p>
            <a:r>
              <a:rPr lang="en-US" sz="2800" b="1">
                <a:solidFill>
                  <a:srgbClr val="FFFFFF"/>
                </a:solidFill>
                <a:latin typeface="Tempus Sans ITC"/>
              </a:rPr>
              <a:t>OVERVIEW</a:t>
            </a:r>
            <a:endParaRPr lang="en-US" b="1"/>
          </a:p>
          <a:p>
            <a:endParaRPr lang="en-US" sz="1400" dirty="0">
              <a:solidFill>
                <a:srgbClr val="FFFFFF"/>
              </a:solidFill>
              <a:latin typeface="Tempus Sans ITC"/>
            </a:endParaRPr>
          </a:p>
          <a:p>
            <a:r>
              <a:rPr lang="en-US" sz="1400" b="1">
                <a:solidFill>
                  <a:srgbClr val="FFFFFF"/>
                </a:solidFill>
                <a:latin typeface="Tempus Sans ITC"/>
              </a:rPr>
              <a:t>ACUPUNCTURE</a:t>
            </a:r>
            <a:r>
              <a:rPr lang="en-GB" sz="1400" b="1">
                <a:solidFill>
                  <a:srgbClr val="FFFFFF"/>
                </a:solidFill>
                <a:latin typeface="Tempus Sans ITC"/>
              </a:rPr>
              <a:t> ENTAILS </a:t>
            </a:r>
            <a:r>
              <a:rPr lang="en-US" sz="1400" b="1">
                <a:solidFill>
                  <a:srgbClr val="FFFFFF"/>
                </a:solidFill>
                <a:latin typeface="Tempus Sans ITC"/>
              </a:rPr>
              <a:t>THE INTRODUCTION OF VERY FINE</a:t>
            </a:r>
            <a:endParaRPr lang="en-US" sz="1400" b="1" dirty="0">
              <a:solidFill>
                <a:srgbClr val="FFFFFF"/>
              </a:solidFill>
              <a:latin typeface="Tempus Sans ITC"/>
            </a:endParaRPr>
          </a:p>
          <a:p>
            <a:r>
              <a:rPr lang="en-US" sz="1400" b="1" dirty="0">
                <a:solidFill>
                  <a:srgbClr val="FFFFFF"/>
                </a:solidFill>
                <a:latin typeface="Tempus Sans ITC"/>
              </a:rPr>
              <a:t> </a:t>
            </a:r>
            <a:r>
              <a:rPr lang="en-US" sz="1400" b="1">
                <a:solidFill>
                  <a:srgbClr val="FFFFFF"/>
                </a:solidFill>
                <a:latin typeface="Tempus Sans ITC"/>
              </a:rPr>
              <a:t>NEEDLES IN SPECIFIC ANATOMICAL POINTS. THIS POINTS ARE</a:t>
            </a:r>
            <a:endParaRPr lang="en-US" sz="1400" b="1" dirty="0">
              <a:solidFill>
                <a:srgbClr val="FFFFFF"/>
              </a:solidFill>
              <a:latin typeface="Tempus Sans ITC"/>
            </a:endParaRPr>
          </a:p>
          <a:p>
            <a:r>
              <a:rPr lang="en-US" sz="1400" b="1" dirty="0">
                <a:solidFill>
                  <a:srgbClr val="FFFFFF"/>
                </a:solidFill>
                <a:latin typeface="Tempus Sans ITC"/>
              </a:rPr>
              <a:t> </a:t>
            </a:r>
            <a:r>
              <a:rPr lang="en-US" sz="1400" b="1">
                <a:solidFill>
                  <a:srgbClr val="FFFFFF"/>
                </a:solidFill>
                <a:latin typeface="Tempus Sans ITC"/>
              </a:rPr>
              <a:t>KNOWN AS MERIDIANS, BECAUSE THEY ARE CONNECTED WITH</a:t>
            </a:r>
            <a:endParaRPr lang="en-US" sz="1400" b="1" dirty="0">
              <a:solidFill>
                <a:srgbClr val="FFFFFF"/>
              </a:solidFill>
              <a:latin typeface="Tempus Sans ITC"/>
            </a:endParaRPr>
          </a:p>
          <a:p>
            <a:r>
              <a:rPr lang="en-US" sz="1400" b="1" dirty="0">
                <a:solidFill>
                  <a:srgbClr val="FFFFFF"/>
                </a:solidFill>
                <a:latin typeface="Tempus Sans ITC"/>
              </a:rPr>
              <a:t> </a:t>
            </a:r>
            <a:r>
              <a:rPr lang="en-US" sz="1400" b="1">
                <a:solidFill>
                  <a:srgbClr val="FFFFFF"/>
                </a:solidFill>
                <a:latin typeface="Tempus Sans ITC"/>
              </a:rPr>
              <a:t>VITAL ORGANS AND THAT’S WHERE THE ENERGY THAT IS</a:t>
            </a:r>
            <a:endParaRPr lang="en-US" sz="1400" b="1" dirty="0">
              <a:solidFill>
                <a:srgbClr val="FFFFFF"/>
              </a:solidFill>
              <a:latin typeface="Tempus Sans ITC"/>
            </a:endParaRPr>
          </a:p>
          <a:p>
            <a:r>
              <a:rPr lang="en-US" sz="1400" b="1" dirty="0">
                <a:solidFill>
                  <a:srgbClr val="FFFFFF"/>
                </a:solidFill>
                <a:latin typeface="Tempus Sans ITC"/>
              </a:rPr>
              <a:t> </a:t>
            </a:r>
            <a:r>
              <a:rPr lang="en-US" sz="1400" b="1">
                <a:solidFill>
                  <a:srgbClr val="FFFFFF"/>
                </a:solidFill>
                <a:latin typeface="Tempus Sans ITC"/>
              </a:rPr>
              <a:t>REQUIRED TO KEEP THE EQUILIBRIUM OF OUR ORGANISM FLOWS.</a:t>
            </a:r>
            <a:endParaRPr lang="en-US" sz="1400" b="1" dirty="0">
              <a:solidFill>
                <a:srgbClr val="FFFFFF"/>
              </a:solidFill>
              <a:latin typeface="Tempus Sans ITC"/>
            </a:endParaRPr>
          </a:p>
          <a:p>
            <a:r>
              <a:rPr lang="en-US" sz="1400" b="1" dirty="0">
                <a:solidFill>
                  <a:srgbClr val="FFFFFF"/>
                </a:solidFill>
                <a:latin typeface="Tempus Sans ITC"/>
              </a:rPr>
              <a:t> </a:t>
            </a:r>
            <a:r>
              <a:rPr lang="en-US" sz="1400" b="1">
                <a:solidFill>
                  <a:srgbClr val="FFFFFF"/>
                </a:solidFill>
                <a:latin typeface="Tempus Sans ITC"/>
              </a:rPr>
              <a:t>VIA THE INSERTION OF NEEDLES IT IS POSSIBLE TO CORRECT THE</a:t>
            </a:r>
            <a:endParaRPr lang="en-US" sz="1400" b="1" dirty="0">
              <a:solidFill>
                <a:srgbClr val="FFFFFF"/>
              </a:solidFill>
              <a:latin typeface="Tempus Sans ITC"/>
            </a:endParaRPr>
          </a:p>
          <a:p>
            <a:r>
              <a:rPr lang="en-US" sz="1400" b="1" dirty="0">
                <a:solidFill>
                  <a:srgbClr val="FFFFFF"/>
                </a:solidFill>
                <a:latin typeface="Tempus Sans ITC"/>
              </a:rPr>
              <a:t> </a:t>
            </a:r>
            <a:r>
              <a:rPr lang="en-US" sz="1400" b="1">
                <a:solidFill>
                  <a:srgbClr val="FFFFFF"/>
                </a:solidFill>
                <a:latin typeface="Tempus Sans ITC"/>
              </a:rPr>
              <a:t>FLOW OF  ENERGY IN THE BODY. IT IS BELIEVED THAT  ILLNESSES CAN</a:t>
            </a:r>
            <a:endParaRPr lang="en-US" sz="1400" b="1" dirty="0">
              <a:solidFill>
                <a:srgbClr val="FFFFFF"/>
              </a:solidFill>
              <a:latin typeface="Tempus Sans ITC"/>
            </a:endParaRPr>
          </a:p>
          <a:p>
            <a:r>
              <a:rPr lang="en-US" sz="1400" b="1">
                <a:solidFill>
                  <a:srgbClr val="FFFFFF"/>
                </a:solidFill>
                <a:latin typeface="Tempus Sans ITC"/>
              </a:rPr>
              <a:t> CREATE ENERGETIC PERTURBANCES AND THAT THIS PERTURBANCES</a:t>
            </a:r>
            <a:endParaRPr lang="en-US" b="1"/>
          </a:p>
          <a:p>
            <a:r>
              <a:rPr lang="en-US" sz="1400" b="1" dirty="0">
                <a:solidFill>
                  <a:srgbClr val="FFFFFF"/>
                </a:solidFill>
                <a:latin typeface="Tempus Sans ITC"/>
              </a:rPr>
              <a:t> </a:t>
            </a:r>
            <a:r>
              <a:rPr lang="en-US" sz="1400" b="1">
                <a:solidFill>
                  <a:srgbClr val="FFFFFF"/>
                </a:solidFill>
                <a:latin typeface="Tempus Sans ITC"/>
              </a:rPr>
              <a:t>CAN AGGRAVATE OR EVEN LEAD TO ILLNESS.</a:t>
            </a:r>
            <a:endParaRPr lang="en-US" sz="1400" b="1">
              <a:latin typeface="Tempus Sans ITC"/>
            </a:endParaRPr>
          </a:p>
          <a:p>
            <a:r>
              <a:rPr lang="en" sz="1400" b="1">
                <a:latin typeface="Tempus Sans ITC"/>
                <a:ea typeface="+mn-lt"/>
                <a:cs typeface="+mn-lt"/>
              </a:rPr>
              <a:t>ACUPUNCTURE EXERTS ACTION ON THE CENTRAL AND PERIPHERAL</a:t>
            </a:r>
            <a:endParaRPr lang="en-US" sz="1400" b="1">
              <a:latin typeface="Tempus Sans ITC"/>
              <a:ea typeface="+mn-lt"/>
              <a:cs typeface="+mn-lt"/>
            </a:endParaRPr>
          </a:p>
          <a:p>
            <a:r>
              <a:rPr lang="en" sz="1400" b="1" dirty="0">
                <a:latin typeface="Tempus Sans ITC"/>
                <a:ea typeface="+mn-lt"/>
                <a:cs typeface="+mn-lt"/>
              </a:rPr>
              <a:t> </a:t>
            </a:r>
            <a:r>
              <a:rPr lang="en" sz="1400" b="1">
                <a:latin typeface="Tempus Sans ITC"/>
                <a:ea typeface="+mn-lt"/>
                <a:cs typeface="+mn-lt"/>
              </a:rPr>
              <a:t>NERVOUS SYSTEM TO ACTIVATE ENDOGENOUS PAIN MODULATING</a:t>
            </a:r>
            <a:endParaRPr lang="en-US" sz="1400" b="1">
              <a:latin typeface="Tempus Sans ITC"/>
              <a:ea typeface="+mn-lt"/>
              <a:cs typeface="+mn-lt"/>
            </a:endParaRPr>
          </a:p>
          <a:p>
            <a:r>
              <a:rPr lang="en" sz="1400" b="1" dirty="0">
                <a:latin typeface="Tempus Sans ITC"/>
                <a:ea typeface="+mn-lt"/>
                <a:cs typeface="+mn-lt"/>
              </a:rPr>
              <a:t> </a:t>
            </a:r>
            <a:r>
              <a:rPr lang="en" sz="1400" b="1">
                <a:latin typeface="Tempus Sans ITC"/>
                <a:ea typeface="+mn-lt"/>
                <a:cs typeface="+mn-lt"/>
              </a:rPr>
              <a:t>MECHANISMS AND FOR THE RELEASE OF VARIOUS</a:t>
            </a:r>
            <a:endParaRPr lang="en-US" sz="1400" b="1">
              <a:latin typeface="Tempus Sans ITC"/>
              <a:ea typeface="+mn-lt"/>
              <a:cs typeface="+mn-lt"/>
            </a:endParaRPr>
          </a:p>
          <a:p>
            <a:r>
              <a:rPr lang="en" sz="1400" b="1" dirty="0">
                <a:latin typeface="Tempus Sans ITC"/>
                <a:ea typeface="+mn-lt"/>
                <a:cs typeface="+mn-lt"/>
              </a:rPr>
              <a:t> </a:t>
            </a:r>
            <a:r>
              <a:rPr lang="en" sz="1400" b="1">
                <a:latin typeface="Tempus Sans ITC"/>
                <a:ea typeface="+mn-lt"/>
                <a:cs typeface="+mn-lt"/>
              </a:rPr>
              <a:t>NEUROTRANSMITTERS AND NEUROHORMONES, WHICH, LIKE</a:t>
            </a:r>
            <a:endParaRPr lang="en-US" sz="1400" b="1">
              <a:latin typeface="Tempus Sans ITC"/>
              <a:ea typeface="+mn-lt"/>
              <a:cs typeface="+mn-lt"/>
            </a:endParaRPr>
          </a:p>
          <a:p>
            <a:r>
              <a:rPr lang="en" sz="1400" b="1" dirty="0">
                <a:latin typeface="Tempus Sans ITC"/>
                <a:ea typeface="+mn-lt"/>
                <a:cs typeface="+mn-lt"/>
              </a:rPr>
              <a:t> </a:t>
            </a:r>
            <a:r>
              <a:rPr lang="en" sz="1400" b="1">
                <a:latin typeface="Tempus Sans ITC"/>
                <a:ea typeface="+mn-lt"/>
                <a:cs typeface="+mn-lt"/>
              </a:rPr>
              <a:t>ENDORPHINS, ARE NATURAL PAIN KILLERS.</a:t>
            </a:r>
            <a:endParaRPr lang="en" sz="1400" b="1" dirty="0">
              <a:latin typeface="Tempus Sans ITC"/>
            </a:endParaRPr>
          </a:p>
          <a:p>
            <a:r>
              <a:rPr lang="en" sz="1400" b="1">
                <a:solidFill>
                  <a:srgbClr val="FFFFFF"/>
                </a:solidFill>
                <a:latin typeface="Tempus Sans ITC"/>
              </a:rPr>
              <a:t>SARAY CREGO PEREZ</a:t>
            </a:r>
            <a:r>
              <a:rPr lang="en-US" sz="1400" b="1">
                <a:solidFill>
                  <a:srgbClr val="FFFFFF"/>
                </a:solidFill>
                <a:latin typeface="Tempus Sans ITC"/>
              </a:rPr>
              <a:t>(1916155)</a:t>
            </a:r>
            <a:endParaRPr lang="en" sz="1400" b="1">
              <a:ea typeface="+mn-lt"/>
              <a:cs typeface="+mn-lt"/>
            </a:endParaRPr>
          </a:p>
          <a:p>
            <a:endParaRPr lang="en" sz="1400" b="1" dirty="0">
              <a:solidFill>
                <a:srgbClr val="FFFFFF"/>
              </a:solidFill>
              <a:latin typeface="Tempus Sans ITC"/>
            </a:endParaRPr>
          </a:p>
          <a:p>
            <a:pPr>
              <a:buFont typeface="Wingdings 3" charset="2"/>
              <a:buChar char=""/>
            </a:pPr>
            <a:endParaRPr lang="en-US" sz="1400" dirty="0">
              <a:solidFill>
                <a:srgbClr val="FFFFFF"/>
              </a:solidFill>
              <a:latin typeface="Tempus Sans ITC"/>
            </a:endParaRPr>
          </a:p>
        </p:txBody>
      </p:sp>
    </p:spTree>
    <p:extLst>
      <p:ext uri="{BB962C8B-B14F-4D97-AF65-F5344CB8AC3E}">
        <p14:creationId xmlns:p14="http://schemas.microsoft.com/office/powerpoint/2010/main" val="323074278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0B21-C989-A945-9735-241496EA58D0}"/>
              </a:ext>
            </a:extLst>
          </p:cNvPr>
          <p:cNvSpPr>
            <a:spLocks noGrp="1"/>
          </p:cNvSpPr>
          <p:nvPr>
            <p:ph idx="1"/>
          </p:nvPr>
        </p:nvSpPr>
        <p:spPr>
          <a:xfrm>
            <a:off x="838200" y="617518"/>
            <a:ext cx="10515600" cy="5559446"/>
          </a:xfrm>
        </p:spPr>
        <p:txBody>
          <a:bodyPr vert="horz" lIns="91440" tIns="45720" rIns="91440" bIns="45720" rtlCol="0" anchor="t">
            <a:normAutofit/>
          </a:bodyPr>
          <a:lstStyle/>
          <a:p>
            <a:pPr marL="0" indent="0">
              <a:buNone/>
            </a:pPr>
            <a:r>
              <a:rPr lang="en-US" sz="2000" b="1">
                <a:latin typeface="Tempus Sans ITC"/>
                <a:cs typeface="Arial"/>
              </a:rPr>
              <a:t>USES (JENNIFER)</a:t>
            </a:r>
          </a:p>
        </p:txBody>
      </p:sp>
      <p:sp>
        <p:nvSpPr>
          <p:cNvPr id="2" name="TextBox 1">
            <a:extLst>
              <a:ext uri="{FF2B5EF4-FFF2-40B4-BE49-F238E27FC236}">
                <a16:creationId xmlns:a16="http://schemas.microsoft.com/office/drawing/2014/main" id="{40B04758-CC3C-B848-B779-2A4019097479}"/>
              </a:ext>
            </a:extLst>
          </p:cNvPr>
          <p:cNvSpPr txBox="1"/>
          <p:nvPr/>
        </p:nvSpPr>
        <p:spPr>
          <a:xfrm>
            <a:off x="315438" y="1410195"/>
            <a:ext cx="6703621" cy="2946193"/>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242F4445-FC78-2842-8C86-27E7F9E03F3D}"/>
              </a:ext>
            </a:extLst>
          </p:cNvPr>
          <p:cNvSpPr txBox="1"/>
          <p:nvPr/>
        </p:nvSpPr>
        <p:spPr>
          <a:xfrm>
            <a:off x="465118" y="1410195"/>
            <a:ext cx="9518815" cy="3693319"/>
          </a:xfrm>
          <a:prstGeom prst="rect">
            <a:avLst/>
          </a:prstGeom>
          <a:noFill/>
        </p:spPr>
        <p:txBody>
          <a:bodyPr wrap="square" lIns="91440" tIns="45720" rIns="91440" bIns="45720" rtlCol="0" anchor="t">
            <a:spAutoFit/>
          </a:bodyPr>
          <a:lstStyle/>
          <a:p>
            <a:r>
              <a:rPr lang="en-US">
                <a:latin typeface="Tempus Sans ITC"/>
              </a:rPr>
              <a:t>Research has proven that acupuncture may help relieve tension, headaches and migraines. </a:t>
            </a:r>
          </a:p>
          <a:p>
            <a:pPr algn="l"/>
            <a:endParaRPr lang="en-US">
              <a:latin typeface="Tempus Sans ITC"/>
            </a:endParaRPr>
          </a:p>
          <a:p>
            <a:r>
              <a:rPr lang="en-US">
                <a:latin typeface="Tempus Sans ITC"/>
              </a:rPr>
              <a:t>In 2003 (WHO) World Health organization mentioned a number of health conditions in which acupuncture has been proven effective. </a:t>
            </a:r>
          </a:p>
          <a:p>
            <a:pPr algn="l"/>
            <a:endParaRPr lang="en-US">
              <a:latin typeface="Tempus Sans ITC"/>
            </a:endParaRPr>
          </a:p>
          <a:p>
            <a:pPr algn="l"/>
            <a:r>
              <a:rPr lang="en-US">
                <a:latin typeface="Tempus Sans ITC"/>
              </a:rPr>
              <a:t>This health conditions are:</a:t>
            </a:r>
          </a:p>
          <a:p>
            <a:pPr algn="l"/>
            <a:endParaRPr lang="en-US">
              <a:latin typeface="Tempus Sans ITC"/>
            </a:endParaRPr>
          </a:p>
          <a:p>
            <a:r>
              <a:rPr lang="en-US">
                <a:latin typeface="Tempus Sans ITC"/>
              </a:rPr>
              <a:t>• High blood pressure </a:t>
            </a:r>
          </a:p>
          <a:p>
            <a:r>
              <a:rPr lang="en-US">
                <a:latin typeface="Tempus Sans ITC"/>
              </a:rPr>
              <a:t>• Osteoarthritis </a:t>
            </a:r>
          </a:p>
          <a:p>
            <a:r>
              <a:rPr lang="en-US">
                <a:latin typeface="Tempus Sans ITC"/>
              </a:rPr>
              <a:t>• Low back pain </a:t>
            </a:r>
          </a:p>
          <a:p>
            <a:r>
              <a:rPr lang="en-US">
                <a:latin typeface="Tempus Sans ITC"/>
              </a:rPr>
              <a:t>• Neck pain </a:t>
            </a:r>
          </a:p>
          <a:p>
            <a:r>
              <a:rPr lang="en-US">
                <a:latin typeface="Tempus Sans ITC"/>
              </a:rPr>
              <a:t>• Chemotherapy </a:t>
            </a:r>
          </a:p>
          <a:p>
            <a:r>
              <a:rPr lang="en-US">
                <a:latin typeface="Tempus Sans ITC"/>
              </a:rPr>
              <a:t>• Dental pain </a:t>
            </a:r>
          </a:p>
        </p:txBody>
      </p:sp>
      <p:pic>
        <p:nvPicPr>
          <p:cNvPr id="5" name="Picture 5">
            <a:extLst>
              <a:ext uri="{FF2B5EF4-FFF2-40B4-BE49-F238E27FC236}">
                <a16:creationId xmlns:a16="http://schemas.microsoft.com/office/drawing/2014/main" id="{278E94E7-5899-264F-96AD-4187C1D021AF}"/>
              </a:ext>
            </a:extLst>
          </p:cNvPr>
          <p:cNvPicPr>
            <a:picLocks noChangeAspect="1"/>
          </p:cNvPicPr>
          <p:nvPr/>
        </p:nvPicPr>
        <p:blipFill>
          <a:blip r:embed="rId2"/>
          <a:stretch>
            <a:fillRect/>
          </a:stretch>
        </p:blipFill>
        <p:spPr>
          <a:xfrm>
            <a:off x="6227028" y="3061983"/>
            <a:ext cx="3506931" cy="3416319"/>
          </a:xfrm>
          <a:prstGeom prst="rect">
            <a:avLst/>
          </a:prstGeom>
        </p:spPr>
      </p:pic>
      <p:pic>
        <p:nvPicPr>
          <p:cNvPr id="6" name="Picture 6">
            <a:extLst>
              <a:ext uri="{FF2B5EF4-FFF2-40B4-BE49-F238E27FC236}">
                <a16:creationId xmlns:a16="http://schemas.microsoft.com/office/drawing/2014/main" id="{1CE507A6-C283-584F-B4BD-5E1885CF5AAA}"/>
              </a:ext>
            </a:extLst>
          </p:cNvPr>
          <p:cNvPicPr>
            <a:picLocks noChangeAspect="1"/>
          </p:cNvPicPr>
          <p:nvPr/>
        </p:nvPicPr>
        <p:blipFill>
          <a:blip r:embed="rId3"/>
          <a:stretch>
            <a:fillRect/>
          </a:stretch>
        </p:blipFill>
        <p:spPr>
          <a:xfrm>
            <a:off x="3515676" y="3258584"/>
            <a:ext cx="1905000" cy="2828925"/>
          </a:xfrm>
          <a:prstGeom prst="rect">
            <a:avLst/>
          </a:prstGeom>
        </p:spPr>
      </p:pic>
    </p:spTree>
    <p:extLst>
      <p:ext uri="{BB962C8B-B14F-4D97-AF65-F5344CB8AC3E}">
        <p14:creationId xmlns:p14="http://schemas.microsoft.com/office/powerpoint/2010/main" val="3773370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A99D25-0F16-4D02-AA8F-9A5809DCF5AA}"/>
              </a:ext>
            </a:extLst>
          </p:cNvPr>
          <p:cNvSpPr>
            <a:spLocks noGrp="1"/>
          </p:cNvSpPr>
          <p:nvPr>
            <p:ph idx="1"/>
          </p:nvPr>
        </p:nvSpPr>
        <p:spPr>
          <a:xfrm>
            <a:off x="677334" y="447480"/>
            <a:ext cx="8596668" cy="5593882"/>
          </a:xfrm>
        </p:spPr>
        <p:txBody>
          <a:bodyPr vert="horz" lIns="91440" tIns="45720" rIns="91440" bIns="45720" rtlCol="0" anchor="t">
            <a:normAutofit/>
          </a:bodyPr>
          <a:lstStyle/>
          <a:p>
            <a:pPr marL="0" indent="0">
              <a:buNone/>
            </a:pPr>
            <a:r>
              <a:rPr lang="en-GB" b="1" dirty="0">
                <a:latin typeface="Tempus Sans ITC"/>
              </a:rPr>
              <a:t>Specialists in acupuncture today have very clear and precise notions not only about the internal canals and pressure points, but also of how to prevent and treat </a:t>
            </a:r>
            <a:r>
              <a:rPr lang="en" b="1" dirty="0">
                <a:latin typeface="Tempus Sans ITC"/>
                <a:ea typeface="+mn-lt"/>
                <a:cs typeface="+mn-lt"/>
              </a:rPr>
              <a:t>physiological disorders, relieve the pain produced by diseases and increase the immunological capacity.</a:t>
            </a:r>
            <a:endParaRPr lang="en-GB" b="1" dirty="0">
              <a:latin typeface="Tempus Sans ITC"/>
            </a:endParaRPr>
          </a:p>
        </p:txBody>
      </p:sp>
    </p:spTree>
    <p:extLst>
      <p:ext uri="{BB962C8B-B14F-4D97-AF65-F5344CB8AC3E}">
        <p14:creationId xmlns:p14="http://schemas.microsoft.com/office/powerpoint/2010/main" val="3446904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A0EB6138-CA2F-4741-8D27-38FB7672D071}"/>
              </a:ext>
            </a:extLst>
          </p:cNvPr>
          <p:cNvPicPr>
            <a:picLocks noChangeAspect="1"/>
          </p:cNvPicPr>
          <p:nvPr/>
        </p:nvPicPr>
        <p:blipFill rotWithShape="1">
          <a:blip r:embed="rId2"/>
          <a:srcRect l="9667" r="9363"/>
          <a:stretch/>
        </p:blipFill>
        <p:spPr>
          <a:xfrm>
            <a:off x="4325883" y="-44825"/>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Content Placeholder 2">
            <a:extLst>
              <a:ext uri="{FF2B5EF4-FFF2-40B4-BE49-F238E27FC236}">
                <a16:creationId xmlns:a16="http://schemas.microsoft.com/office/drawing/2014/main" id="{8345384C-C33F-574B-9A6A-FE865B272D26}"/>
              </a:ext>
            </a:extLst>
          </p:cNvPr>
          <p:cNvSpPr>
            <a:spLocks noGrp="1"/>
          </p:cNvSpPr>
          <p:nvPr>
            <p:ph idx="1"/>
          </p:nvPr>
        </p:nvSpPr>
        <p:spPr>
          <a:xfrm>
            <a:off x="363569" y="132324"/>
            <a:ext cx="3851122" cy="451773"/>
          </a:xfrm>
        </p:spPr>
        <p:txBody>
          <a:bodyPr vert="horz" lIns="91440" tIns="45720" rIns="91440" bIns="45720" rtlCol="0" anchor="t">
            <a:noAutofit/>
          </a:bodyPr>
          <a:lstStyle/>
          <a:p>
            <a:pPr marL="0" indent="0">
              <a:buNone/>
            </a:pPr>
            <a:r>
              <a:rPr lang="en-US" sz="2400" b="1">
                <a:highlight>
                  <a:srgbClr val="C0C0C0"/>
                </a:highlight>
                <a:latin typeface="Tempus Sans ITC"/>
                <a:cs typeface="Arial"/>
              </a:rPr>
              <a:t>EFFICACY </a:t>
            </a:r>
          </a:p>
        </p:txBody>
      </p:sp>
      <p:cxnSp>
        <p:nvCxnSpPr>
          <p:cNvPr id="12" name="Straight Connector 1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A row of samples for medical testing">
            <a:extLst>
              <a:ext uri="{FF2B5EF4-FFF2-40B4-BE49-F238E27FC236}">
                <a16:creationId xmlns:a16="http://schemas.microsoft.com/office/drawing/2014/main" id="{0AE3F6C7-AF2F-4D4D-A0E0-7A3ED71470D7}"/>
              </a:ext>
            </a:extLst>
          </p:cNvPr>
          <p:cNvPicPr>
            <a:picLocks noChangeAspect="1"/>
          </p:cNvPicPr>
          <p:nvPr/>
        </p:nvPicPr>
        <p:blipFill rotWithShape="1">
          <a:blip r:embed="rId3">
            <a:alphaModFix amt="35000"/>
          </a:blip>
          <a:srcRect b="25000"/>
          <a:stretch/>
        </p:blipFill>
        <p:spPr>
          <a:xfrm>
            <a:off x="10634153" y="25410"/>
            <a:ext cx="1507047" cy="846657"/>
          </a:xfrm>
          <a:prstGeom prst="rect">
            <a:avLst/>
          </a:prstGeom>
        </p:spPr>
      </p:pic>
      <p:sp>
        <p:nvSpPr>
          <p:cNvPr id="2" name="TextBox 1">
            <a:extLst>
              <a:ext uri="{FF2B5EF4-FFF2-40B4-BE49-F238E27FC236}">
                <a16:creationId xmlns:a16="http://schemas.microsoft.com/office/drawing/2014/main" id="{C56F862D-7AA8-4FB9-826F-0D67378DB724}"/>
              </a:ext>
            </a:extLst>
          </p:cNvPr>
          <p:cNvSpPr txBox="1"/>
          <p:nvPr/>
        </p:nvSpPr>
        <p:spPr>
          <a:xfrm>
            <a:off x="-829214" y="584241"/>
            <a:ext cx="6231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A72732D3-223D-4D0B-AB41-DDA2E4FBF435}"/>
              </a:ext>
            </a:extLst>
          </p:cNvPr>
          <p:cNvSpPr txBox="1"/>
          <p:nvPr/>
        </p:nvSpPr>
        <p:spPr>
          <a:xfrm>
            <a:off x="-39096" y="580962"/>
            <a:ext cx="6903072" cy="63863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Aft>
                <a:spcPts val="600"/>
              </a:spcAft>
              <a:buFont typeface="Wingdings"/>
              <a:buChar char="Ø"/>
            </a:pPr>
            <a:r>
              <a:rPr lang="en-US" b="1" dirty="0">
                <a:latin typeface="Tempus Sans ITC"/>
                <a:cs typeface="Aparajita"/>
              </a:rPr>
              <a:t>ACCORDING TO THE WORLD HEALTH ORGANIZATION REPORT ON THE </a:t>
            </a:r>
            <a:r>
              <a:rPr lang="en-US" b="1" dirty="0">
                <a:latin typeface="Tempus Sans ITC"/>
                <a:cs typeface="Aparajita"/>
                <a:hlinkClick r:id="rId4">
                  <a:extLst>
                    <a:ext uri="{A12FA001-AC4F-418D-AE19-62706E023703}">
                      <ahyp:hlinkClr xmlns:ahyp="http://schemas.microsoft.com/office/drawing/2018/hyperlinkcolor" val="tx"/>
                    </a:ext>
                  </a:extLst>
                </a:hlinkClick>
              </a:rPr>
              <a:t>EFFICACY OF ACUPUNCTURE</a:t>
            </a:r>
            <a:r>
              <a:rPr lang="en-US" b="1" dirty="0">
                <a:latin typeface="Tempus Sans ITC"/>
                <a:cs typeface="Aparajita"/>
              </a:rPr>
              <a:t>.</a:t>
            </a:r>
          </a:p>
          <a:p>
            <a:pPr>
              <a:spcAft>
                <a:spcPts val="600"/>
              </a:spcAft>
            </a:pPr>
            <a:endParaRPr lang="en-US" b="1">
              <a:latin typeface="Tempus Sans ITC"/>
              <a:cs typeface="Aparajita"/>
            </a:endParaRPr>
          </a:p>
          <a:p>
            <a:pPr marL="342900" indent="-342900">
              <a:spcAft>
                <a:spcPts val="600"/>
              </a:spcAft>
              <a:buFont typeface="Wingdings"/>
              <a:buChar char="Ø"/>
            </a:pPr>
            <a:r>
              <a:rPr lang="en-US" b="1" dirty="0">
                <a:latin typeface="Tempus Sans ITC"/>
                <a:cs typeface="Aparajita"/>
              </a:rPr>
              <a:t>IT IS FOUND THAT ALTHOUGH ACUPUNCTURE IS MOST OFTEN USED AS A MEASURE TO ALLAY SYMPTOMS SUCH AS PAIN, IT CAN ALTER THE PATHOGENESIS OF THE DISEASE TO PROVIDE RELIEF FROM THE DISEASE AS WELL.</a:t>
            </a:r>
          </a:p>
          <a:p>
            <a:pPr marL="342900" indent="-342900">
              <a:spcAft>
                <a:spcPts val="600"/>
              </a:spcAft>
              <a:buFont typeface="Wingdings"/>
              <a:buChar char="Ø"/>
            </a:pPr>
            <a:endParaRPr lang="en-US" b="1">
              <a:latin typeface="Tempus Sans ITC"/>
              <a:cs typeface="Aparajita"/>
            </a:endParaRPr>
          </a:p>
          <a:p>
            <a:pPr marL="342900" indent="-342900">
              <a:spcAft>
                <a:spcPts val="600"/>
              </a:spcAft>
              <a:buFont typeface="Wingdings"/>
              <a:buChar char="Ø"/>
            </a:pPr>
            <a:endParaRPr lang="en-US" sz="2400" b="1">
              <a:latin typeface="Tempus Sans ITC"/>
              <a:cs typeface="Aparajita"/>
            </a:endParaRPr>
          </a:p>
          <a:p>
            <a:pPr>
              <a:spcAft>
                <a:spcPts val="600"/>
              </a:spcAft>
            </a:pPr>
            <a:r>
              <a:rPr lang="en-US" sz="2400" b="1" dirty="0">
                <a:latin typeface="Tempus Sans ITC"/>
                <a:cs typeface="Aparajita"/>
              </a:rPr>
              <a:t>EXAMPLES OF ACUPUNCTURE EFFICACY</a:t>
            </a:r>
          </a:p>
          <a:p>
            <a:pPr>
              <a:spcAft>
                <a:spcPts val="600"/>
              </a:spcAft>
            </a:pPr>
            <a:endParaRPr lang="en-US" sz="2400" b="1">
              <a:latin typeface="Tempus Sans ITC"/>
              <a:cs typeface="Aparajita"/>
            </a:endParaRPr>
          </a:p>
          <a:p>
            <a:pPr>
              <a:spcAft>
                <a:spcPts val="600"/>
              </a:spcAft>
              <a:buFont typeface="Arial"/>
              <a:buChar char="•"/>
            </a:pPr>
            <a:r>
              <a:rPr lang="en-US" sz="2400" b="1" dirty="0">
                <a:latin typeface="Tempus Sans ITC"/>
                <a:cs typeface="Aparajita"/>
              </a:rPr>
              <a:t>PAIN RELIEF</a:t>
            </a:r>
          </a:p>
          <a:p>
            <a:pPr>
              <a:spcAft>
                <a:spcPts val="600"/>
              </a:spcAft>
              <a:buFont typeface="Arial"/>
              <a:buChar char="•"/>
            </a:pPr>
            <a:r>
              <a:rPr lang="en-US" sz="2400" b="1" dirty="0">
                <a:latin typeface="Tempus Sans ITC"/>
                <a:cs typeface="Aparajita"/>
              </a:rPr>
              <a:t>INFECTIONS </a:t>
            </a:r>
          </a:p>
          <a:p>
            <a:pPr>
              <a:spcAft>
                <a:spcPts val="600"/>
              </a:spcAft>
              <a:buFont typeface="Arial"/>
              <a:buChar char="•"/>
            </a:pPr>
            <a:r>
              <a:rPr lang="en-US" sz="2400" b="1" dirty="0">
                <a:latin typeface="Tempus Sans ITC"/>
                <a:cs typeface="Aparajita"/>
              </a:rPr>
              <a:t>NERVE DISORDERS</a:t>
            </a:r>
          </a:p>
          <a:p>
            <a:pPr>
              <a:spcAft>
                <a:spcPts val="600"/>
              </a:spcAft>
              <a:buFont typeface="Arial"/>
              <a:buChar char="•"/>
            </a:pPr>
            <a:r>
              <a:rPr lang="en-US" sz="2400" b="1" dirty="0">
                <a:latin typeface="Tempus Sans ITC"/>
                <a:cs typeface="Aparajita"/>
              </a:rPr>
              <a:t>RESPIRATORY DISORDERS</a:t>
            </a:r>
            <a:r>
              <a:rPr lang="en-US" sz="2400" b="1" dirty="0">
                <a:solidFill>
                  <a:schemeClr val="bg1"/>
                </a:solidFill>
                <a:latin typeface="Tempus Sans ITC"/>
                <a:cs typeface="Aparajita"/>
              </a:rPr>
              <a:t>RDERS</a:t>
            </a:r>
            <a:br>
              <a:rPr lang="en-US" b="1" dirty="0">
                <a:highlight>
                  <a:srgbClr val="C0C0C0"/>
                </a:highlight>
                <a:latin typeface="Tempus Sans ITC"/>
              </a:rPr>
            </a:br>
            <a:endParaRPr lang="en-US" b="1">
              <a:solidFill>
                <a:schemeClr val="accent2">
                  <a:lumMod val="50000"/>
                </a:schemeClr>
              </a:solidFill>
              <a:highlight>
                <a:srgbClr val="C0C0C0"/>
              </a:highlight>
              <a:latin typeface="Tempus Sans ITC"/>
              <a:cs typeface="Aharoni"/>
            </a:endParaRPr>
          </a:p>
          <a:p>
            <a:pPr marL="342900" indent="-342900">
              <a:spcAft>
                <a:spcPts val="600"/>
              </a:spcAft>
              <a:buFont typeface="Wingdings"/>
              <a:buChar char="Ø"/>
            </a:pPr>
            <a:endParaRPr lang="en-US" sz="2400" b="1">
              <a:solidFill>
                <a:schemeClr val="accent2">
                  <a:lumMod val="50000"/>
                </a:schemeClr>
              </a:solidFill>
              <a:highlight>
                <a:srgbClr val="C0C0C0"/>
              </a:highlight>
              <a:latin typeface="Bradley Hand ITC"/>
              <a:cs typeface="Aparajita"/>
            </a:endParaRPr>
          </a:p>
        </p:txBody>
      </p:sp>
      <p:sp>
        <p:nvSpPr>
          <p:cNvPr id="6" name="TextBox 5">
            <a:extLst>
              <a:ext uri="{FF2B5EF4-FFF2-40B4-BE49-F238E27FC236}">
                <a16:creationId xmlns:a16="http://schemas.microsoft.com/office/drawing/2014/main" id="{C2A3EBE5-500B-4EA9-85AE-AAD5331A7EB5}"/>
              </a:ext>
            </a:extLst>
          </p:cNvPr>
          <p:cNvSpPr txBox="1"/>
          <p:nvPr/>
        </p:nvSpPr>
        <p:spPr>
          <a:xfrm>
            <a:off x="7919073" y="5691592"/>
            <a:ext cx="36237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latin typeface="Tempus Sans ITC"/>
                <a:cs typeface="Aharoni"/>
              </a:rPr>
              <a:t>RAFAELA-ANDREEA VELETEAN (1916795</a:t>
            </a:r>
            <a:r>
              <a:rPr lang="en-GB">
                <a:latin typeface="Tempus Sans ITC"/>
                <a:cs typeface="Aharoni"/>
              </a:rPr>
              <a:t>)</a:t>
            </a:r>
          </a:p>
        </p:txBody>
      </p:sp>
      <p:sp>
        <p:nvSpPr>
          <p:cNvPr id="7" name="TextBox 6">
            <a:extLst>
              <a:ext uri="{FF2B5EF4-FFF2-40B4-BE49-F238E27FC236}">
                <a16:creationId xmlns:a16="http://schemas.microsoft.com/office/drawing/2014/main" id="{1D27BEA3-CDCC-4EA9-BF1E-8207E237D9B4}"/>
              </a:ext>
            </a:extLst>
          </p:cNvPr>
          <p:cNvSpPr txBox="1"/>
          <p:nvPr/>
        </p:nvSpPr>
        <p:spPr>
          <a:xfrm>
            <a:off x="4612341" y="3200400"/>
            <a:ext cx="2855259" cy="4701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00090E"/>
              </a:solidFill>
              <a:latin typeface="-apple-system"/>
            </a:endParaRPr>
          </a:p>
        </p:txBody>
      </p:sp>
    </p:spTree>
    <p:extLst>
      <p:ext uri="{BB962C8B-B14F-4D97-AF65-F5344CB8AC3E}">
        <p14:creationId xmlns:p14="http://schemas.microsoft.com/office/powerpoint/2010/main" val="3088970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23">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7362B432-B7E1-4F9D-B4CD-7A5157A33E1E}"/>
              </a:ext>
            </a:extLst>
          </p:cNvPr>
          <p:cNvSpPr txBox="1"/>
          <p:nvPr/>
        </p:nvSpPr>
        <p:spPr>
          <a:xfrm>
            <a:off x="5254386" y="-13352"/>
            <a:ext cx="7022791" cy="69960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buFont typeface="Wingdings 3" charset="2"/>
              <a:buChar char=""/>
            </a:pPr>
            <a:r>
              <a:rPr lang="en-US" sz="1600" b="1">
                <a:solidFill>
                  <a:schemeClr val="accent5">
                    <a:lumMod val="75000"/>
                  </a:schemeClr>
                </a:solidFill>
                <a:highlight>
                  <a:srgbClr val="C0C0C0"/>
                </a:highlight>
                <a:latin typeface="Tempus Sans ITC"/>
              </a:rPr>
              <a:t>P</a:t>
            </a:r>
            <a:r>
              <a:rPr lang="en-US" b="1">
                <a:solidFill>
                  <a:schemeClr val="accent5">
                    <a:lumMod val="75000"/>
                  </a:schemeClr>
                </a:solidFill>
                <a:highlight>
                  <a:srgbClr val="C0C0C0"/>
                </a:highlight>
                <a:latin typeface="Tempus Sans ITC"/>
              </a:rPr>
              <a:t>ain relief: </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Tempus Sans ITC"/>
              </a:rPr>
              <a:t>The effectiveness of acupuncture analgesia has already been established in clinical studies. When compared to dummy treatments of placebo, acupuncture is effective in treatment of chronic pain. In chronic pain it may be comparable to morphine as well.</a:t>
            </a:r>
          </a:p>
          <a:p>
            <a:pPr defTabSz="457200">
              <a:lnSpc>
                <a:spcPct val="90000"/>
              </a:lnSpc>
              <a:spcBef>
                <a:spcPts val="1000"/>
              </a:spcBef>
              <a:buClr>
                <a:schemeClr val="accent1"/>
              </a:buClr>
              <a:buSzPct val="80000"/>
              <a:buFont typeface="Wingdings 3" charset="2"/>
              <a:buChar char=""/>
            </a:pPr>
            <a:endParaRPr lang="en-US">
              <a:solidFill>
                <a:schemeClr val="accent5">
                  <a:lumMod val="75000"/>
                </a:schemeClr>
              </a:solidFill>
              <a:highlight>
                <a:srgbClr val="C0C0C0"/>
              </a:highlight>
              <a:latin typeface="Tempus Sans ITC"/>
            </a:endParaRPr>
          </a:p>
          <a:p>
            <a:pPr defTabSz="457200">
              <a:lnSpc>
                <a:spcPct val="90000"/>
              </a:lnSpc>
              <a:spcBef>
                <a:spcPts val="1000"/>
              </a:spcBef>
              <a:buClr>
                <a:schemeClr val="accent1"/>
              </a:buClr>
              <a:buSzPct val="80000"/>
              <a:buFont typeface="Wingdings 3" charset="2"/>
              <a:buChar char=""/>
            </a:pPr>
            <a:r>
              <a:rPr lang="en-US" b="1">
                <a:solidFill>
                  <a:schemeClr val="accent5">
                    <a:lumMod val="75000"/>
                  </a:schemeClr>
                </a:solidFill>
                <a:highlight>
                  <a:srgbClr val="C0C0C0"/>
                </a:highlight>
                <a:latin typeface="Tempus Sans ITC"/>
              </a:rPr>
              <a:t>Infections: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Tempus Sans ITC"/>
              </a:rPr>
              <a:t>Acupuncture has been reported to be effective for treating acute bacillary dysentery. However, according to the WHO the use of acupuncture as first line against this disease is not practicable. The effect of acupuncture on the immune system has been tested in hepatitis B virus carriers.</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Tempus Sans ITC"/>
            </a:endParaRPr>
          </a:p>
          <a:p>
            <a:pPr defTabSz="457200">
              <a:lnSpc>
                <a:spcPct val="90000"/>
              </a:lnSpc>
              <a:spcBef>
                <a:spcPts val="1000"/>
              </a:spcBef>
              <a:buClr>
                <a:schemeClr val="accent1"/>
              </a:buClr>
              <a:buSzPct val="80000"/>
              <a:buFont typeface="Wingdings 3" charset="2"/>
              <a:buChar char=""/>
            </a:pPr>
            <a:r>
              <a:rPr lang="en-US" b="1">
                <a:solidFill>
                  <a:schemeClr val="accent5">
                    <a:lumMod val="75000"/>
                  </a:schemeClr>
                </a:solidFill>
                <a:highlight>
                  <a:srgbClr val="C0C0C0"/>
                </a:highlight>
                <a:latin typeface="Tempus Sans ITC"/>
              </a:rPr>
              <a:t>Nerve disorders: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Tempus Sans ITC"/>
              </a:rPr>
              <a:t>Strokes are an indication for acupuncture use.</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Tempus Sans ITC"/>
            </a:endParaRPr>
          </a:p>
          <a:p>
            <a:pPr defTabSz="457200">
              <a:lnSpc>
                <a:spcPct val="90000"/>
              </a:lnSpc>
              <a:spcBef>
                <a:spcPts val="1000"/>
              </a:spcBef>
              <a:buClr>
                <a:schemeClr val="accent1"/>
              </a:buClr>
              <a:buSzPct val="80000"/>
              <a:buFont typeface="Wingdings 3" charset="2"/>
              <a:buChar char=""/>
            </a:pPr>
            <a:r>
              <a:rPr lang="en-US" b="1">
                <a:solidFill>
                  <a:schemeClr val="accent5">
                    <a:lumMod val="75000"/>
                  </a:schemeClr>
                </a:solidFill>
                <a:highlight>
                  <a:srgbClr val="C0C0C0"/>
                </a:highlight>
                <a:latin typeface="Tempus Sans ITC"/>
              </a:rPr>
              <a:t>Respiratory disorders: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Tempus Sans ITC"/>
              </a:rPr>
              <a:t>Acupuncture has been used successfully in respiratory disorders such as allergic rhinitis. The acute symptoms of tonsillitis can also e relieved with acupuncture.                                 </a:t>
            </a:r>
          </a:p>
        </p:txBody>
      </p:sp>
      <p:pic>
        <p:nvPicPr>
          <p:cNvPr id="3" name="Picture 3" descr="A picture containing indoor&#10;&#10;Description automatically generated">
            <a:extLst>
              <a:ext uri="{FF2B5EF4-FFF2-40B4-BE49-F238E27FC236}">
                <a16:creationId xmlns:a16="http://schemas.microsoft.com/office/drawing/2014/main" id="{4E796054-D8B3-4FF9-97F0-B785F6568914}"/>
              </a:ext>
            </a:extLst>
          </p:cNvPr>
          <p:cNvPicPr>
            <a:picLocks noChangeAspect="1"/>
          </p:cNvPicPr>
          <p:nvPr/>
        </p:nvPicPr>
        <p:blipFill rotWithShape="1">
          <a:blip r:embed="rId2"/>
          <a:srcRect l="23323" r="16268"/>
          <a:stretch/>
        </p:blipFill>
        <p:spPr>
          <a:xfrm>
            <a:off x="-89627"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5" name="Isosceles Triangle 3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8C370188-443F-413E-8293-3756D5EBAFF2}"/>
              </a:ext>
            </a:extLst>
          </p:cNvPr>
          <p:cNvSpPr txBox="1"/>
          <p:nvPr/>
        </p:nvSpPr>
        <p:spPr>
          <a:xfrm>
            <a:off x="959224" y="-15688"/>
            <a:ext cx="38525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Tempus Sans ITC"/>
              </a:rPr>
              <a:t>Rafaela-Andreea </a:t>
            </a:r>
            <a:r>
              <a:rPr lang="en-GB" b="1" err="1">
                <a:solidFill>
                  <a:schemeClr val="bg1"/>
                </a:solidFill>
                <a:latin typeface="Tempus Sans ITC"/>
              </a:rPr>
              <a:t>Veletean</a:t>
            </a:r>
            <a:r>
              <a:rPr lang="en-GB" b="1">
                <a:solidFill>
                  <a:schemeClr val="bg1"/>
                </a:solidFill>
                <a:latin typeface="Tempus Sans ITC"/>
              </a:rPr>
              <a:t> (1916795)</a:t>
            </a:r>
          </a:p>
        </p:txBody>
      </p:sp>
    </p:spTree>
    <p:extLst>
      <p:ext uri="{BB962C8B-B14F-4D97-AF65-F5344CB8AC3E}">
        <p14:creationId xmlns:p14="http://schemas.microsoft.com/office/powerpoint/2010/main" val="83213796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8FDDD1-0BB4-3142-BEC5-BE1B379879EF}"/>
              </a:ext>
            </a:extLst>
          </p:cNvPr>
          <p:cNvSpPr>
            <a:spLocks noGrp="1"/>
          </p:cNvSpPr>
          <p:nvPr>
            <p:ph idx="1"/>
          </p:nvPr>
        </p:nvSpPr>
        <p:spPr>
          <a:xfrm>
            <a:off x="4059951" y="1882536"/>
            <a:ext cx="5842840" cy="4150690"/>
          </a:xfrm>
        </p:spPr>
        <p:txBody>
          <a:bodyPr vert="horz" lIns="91440" tIns="45720" rIns="91440" bIns="45720" rtlCol="0" anchor="t">
            <a:noAutofit/>
          </a:bodyPr>
          <a:lstStyle/>
          <a:p>
            <a:pPr>
              <a:lnSpc>
                <a:spcPct val="90000"/>
              </a:lnSpc>
            </a:pPr>
            <a:br>
              <a:rPr lang="en-IN" dirty="0"/>
            </a:br>
            <a:r>
              <a:rPr lang="en-IN" dirty="0">
                <a:latin typeface="Tempus Sans ITC"/>
              </a:rPr>
              <a:t>Acupuncture is effective in treating Chronic pain and is comparable to morphine as well.  (Stux, 2013).</a:t>
            </a:r>
          </a:p>
          <a:p>
            <a:pPr>
              <a:lnSpc>
                <a:spcPct val="90000"/>
              </a:lnSpc>
            </a:pPr>
            <a:br>
              <a:rPr lang="en-IN" dirty="0">
                <a:latin typeface="Tempus Sans ITC"/>
              </a:rPr>
            </a:br>
            <a:r>
              <a:rPr lang="en-IN" dirty="0">
                <a:latin typeface="Tempus Sans ITC"/>
              </a:rPr>
              <a:t>Wang reported that acupuncture along with conventional medicines can relieve chronic back pain.</a:t>
            </a:r>
          </a:p>
          <a:p>
            <a:pPr>
              <a:lnSpc>
                <a:spcPct val="90000"/>
              </a:lnSpc>
            </a:pPr>
            <a:r>
              <a:rPr lang="en-IN" dirty="0">
                <a:latin typeface="Tempus Sans ITC"/>
              </a:rPr>
              <a:t>Researches are conducted on comparison of acupuncture with chiropractor in treating back pain. Acupuncture reduces inflammation by stimulating the release of various vascular factors which can help in healing swelling and bruising by increasing the microcirculation (Wang, 2018). </a:t>
            </a:r>
          </a:p>
          <a:p>
            <a:pPr>
              <a:lnSpc>
                <a:spcPct val="90000"/>
              </a:lnSpc>
            </a:pPr>
            <a:br>
              <a:rPr lang="en-IN" dirty="0">
                <a:latin typeface="Tempus Sans ITC"/>
              </a:rPr>
            </a:br>
            <a:r>
              <a:rPr lang="en-IN" dirty="0">
                <a:latin typeface="Tempus Sans ITC"/>
              </a:rPr>
              <a:t>MacPherson H and the other authors at NIHR library researched the non- pharmacological interventions for osteoarthritis of knees in comparison to contemporary therapies like acupuncture.</a:t>
            </a:r>
            <a:endParaRPr lang="en-US" b="1" dirty="0">
              <a:latin typeface="Tempus Sans ITC"/>
              <a:cs typeface="Arial"/>
            </a:endParaRPr>
          </a:p>
        </p:txBody>
      </p:sp>
      <p:pic>
        <p:nvPicPr>
          <p:cNvPr id="9" name="Picture 5">
            <a:extLst>
              <a:ext uri="{FF2B5EF4-FFF2-40B4-BE49-F238E27FC236}">
                <a16:creationId xmlns:a16="http://schemas.microsoft.com/office/drawing/2014/main" id="{7B0AE5B3-8137-B443-BB1C-EE2F482E3905}"/>
              </a:ext>
            </a:extLst>
          </p:cNvPr>
          <p:cNvPicPr>
            <a:picLocks noChangeAspect="1"/>
          </p:cNvPicPr>
          <p:nvPr/>
        </p:nvPicPr>
        <p:blipFill rotWithShape="1">
          <a:blip r:embed="rId2">
            <a:extLst>
              <a:ext uri="{28A0092B-C50C-407E-A947-70E740481C1C}">
                <a14:useLocalDpi xmlns:a14="http://schemas.microsoft.com/office/drawing/2010/main" val="0"/>
              </a:ext>
            </a:extLst>
          </a:blip>
          <a:srcRect l="36261" r="19798"/>
          <a:stretch/>
        </p:blipFill>
        <p:spPr>
          <a:xfrm>
            <a:off x="575734" y="2159331"/>
            <a:ext cx="3246198" cy="3411736"/>
          </a:xfrm>
          <a:prstGeom prst="rect">
            <a:avLst/>
          </a:prstGeom>
        </p:spPr>
      </p:pic>
      <p:sp>
        <p:nvSpPr>
          <p:cNvPr id="4" name="Rectangle 3">
            <a:extLst>
              <a:ext uri="{FF2B5EF4-FFF2-40B4-BE49-F238E27FC236}">
                <a16:creationId xmlns:a16="http://schemas.microsoft.com/office/drawing/2014/main" id="{BA28203D-1350-964D-B4A5-3894AE5C607A}"/>
              </a:ext>
            </a:extLst>
          </p:cNvPr>
          <p:cNvSpPr/>
          <p:nvPr/>
        </p:nvSpPr>
        <p:spPr>
          <a:xfrm>
            <a:off x="4136572" y="813454"/>
            <a:ext cx="3018971" cy="1077218"/>
          </a:xfrm>
          <a:prstGeom prst="rect">
            <a:avLst/>
          </a:prstGeom>
        </p:spPr>
        <p:txBody>
          <a:bodyPr wrap="square" lIns="91440" tIns="45720" rIns="91440" bIns="45720" anchor="t">
            <a:spAutoFit/>
          </a:bodyPr>
          <a:lstStyle/>
          <a:p>
            <a:pPr marL="285750" indent="-285750">
              <a:spcAft>
                <a:spcPts val="600"/>
              </a:spcAft>
              <a:buFont typeface="Arial" panose="020B0604020202020204" pitchFamily="34" charset="0"/>
              <a:buChar char="•"/>
            </a:pPr>
            <a:r>
              <a:rPr lang="en-IN" b="1" dirty="0">
                <a:latin typeface="Tempus Sans ITC"/>
              </a:rPr>
              <a:t>Haemophilia</a:t>
            </a:r>
          </a:p>
          <a:p>
            <a:pPr marL="285750" indent="-285750">
              <a:spcAft>
                <a:spcPts val="600"/>
              </a:spcAft>
              <a:buFont typeface="Arial" panose="020B0604020202020204" pitchFamily="34" charset="0"/>
              <a:buChar char="•"/>
            </a:pPr>
            <a:r>
              <a:rPr lang="en-IN" b="1" dirty="0">
                <a:latin typeface="Tempus Sans ITC"/>
              </a:rPr>
              <a:t>Acute Stroke</a:t>
            </a:r>
          </a:p>
          <a:p>
            <a:pPr marL="285750" indent="-285750">
              <a:spcAft>
                <a:spcPts val="600"/>
              </a:spcAft>
              <a:buFont typeface="Arial" panose="020B0604020202020204" pitchFamily="34" charset="0"/>
              <a:buChar char="•"/>
            </a:pPr>
            <a:r>
              <a:rPr lang="en-IN" b="1" dirty="0">
                <a:latin typeface="Tempus Sans ITC"/>
              </a:rPr>
              <a:t>Skin infections</a:t>
            </a:r>
          </a:p>
        </p:txBody>
      </p:sp>
      <p:sp>
        <p:nvSpPr>
          <p:cNvPr id="5" name="Rectangle 4">
            <a:extLst>
              <a:ext uri="{FF2B5EF4-FFF2-40B4-BE49-F238E27FC236}">
                <a16:creationId xmlns:a16="http://schemas.microsoft.com/office/drawing/2014/main" id="{86B0C4CC-0D1C-A245-BA5C-891B0159DDCB}"/>
              </a:ext>
            </a:extLst>
          </p:cNvPr>
          <p:cNvSpPr/>
          <p:nvPr/>
        </p:nvSpPr>
        <p:spPr>
          <a:xfrm>
            <a:off x="6589486" y="813454"/>
            <a:ext cx="6096000" cy="1077218"/>
          </a:xfrm>
          <a:prstGeom prst="rect">
            <a:avLst/>
          </a:prstGeom>
        </p:spPr>
        <p:txBody>
          <a:bodyPr lIns="91440" tIns="45720" rIns="91440" bIns="45720" anchor="t">
            <a:spAutoFit/>
          </a:bodyPr>
          <a:lstStyle/>
          <a:p>
            <a:pPr marL="342900" indent="-342900">
              <a:spcAft>
                <a:spcPts val="600"/>
              </a:spcAft>
              <a:buFont typeface="Arial" panose="020B0604020202020204" pitchFamily="34" charset="0"/>
              <a:buChar char="•"/>
            </a:pPr>
            <a:r>
              <a:rPr lang="en-IN" b="1" dirty="0">
                <a:latin typeface="Tempus Sans ITC"/>
              </a:rPr>
              <a:t>Diabetes</a:t>
            </a:r>
          </a:p>
          <a:p>
            <a:pPr marL="342900" indent="-342900">
              <a:spcAft>
                <a:spcPts val="600"/>
              </a:spcAft>
              <a:buFont typeface="Arial" panose="020B0604020202020204" pitchFamily="34" charset="0"/>
              <a:buChar char="•"/>
            </a:pPr>
            <a:r>
              <a:rPr lang="en-IN" b="1" dirty="0">
                <a:latin typeface="Tempus Sans ITC"/>
              </a:rPr>
              <a:t>Bleeding disorders</a:t>
            </a:r>
          </a:p>
          <a:p>
            <a:pPr marL="342900" indent="-342900">
              <a:spcAft>
                <a:spcPts val="600"/>
              </a:spcAft>
              <a:buFont typeface="Arial" panose="020B0604020202020204" pitchFamily="34" charset="0"/>
              <a:buChar char="•"/>
            </a:pPr>
            <a:r>
              <a:rPr lang="en-IN" b="1" dirty="0">
                <a:latin typeface="Tempus Sans ITC"/>
              </a:rPr>
              <a:t>Malignant </a:t>
            </a:r>
            <a:r>
              <a:rPr lang="en-IN" b="1" dirty="0" err="1">
                <a:latin typeface="Tempus Sans ITC"/>
              </a:rPr>
              <a:t>tumors</a:t>
            </a:r>
          </a:p>
        </p:txBody>
      </p:sp>
      <p:sp>
        <p:nvSpPr>
          <p:cNvPr id="6" name="Rectangle 5">
            <a:extLst>
              <a:ext uri="{FF2B5EF4-FFF2-40B4-BE49-F238E27FC236}">
                <a16:creationId xmlns:a16="http://schemas.microsoft.com/office/drawing/2014/main" id="{C4B8806D-B503-054A-B07B-8277B5A1BD11}"/>
              </a:ext>
            </a:extLst>
          </p:cNvPr>
          <p:cNvSpPr/>
          <p:nvPr/>
        </p:nvSpPr>
        <p:spPr>
          <a:xfrm>
            <a:off x="885371" y="743116"/>
            <a:ext cx="6424246" cy="1077218"/>
          </a:xfrm>
          <a:prstGeom prst="rect">
            <a:avLst/>
          </a:prstGeom>
        </p:spPr>
        <p:txBody>
          <a:bodyPr wrap="square" lIns="91440" tIns="45720" rIns="91440" bIns="45720" anchor="t">
            <a:spAutoFit/>
          </a:bodyPr>
          <a:lstStyle/>
          <a:p>
            <a:pPr marL="285750" indent="-285750">
              <a:spcAft>
                <a:spcPts val="600"/>
              </a:spcAft>
              <a:buFont typeface="Arial" panose="020B0604020202020204" pitchFamily="34" charset="0"/>
              <a:buChar char="•"/>
            </a:pPr>
            <a:r>
              <a:rPr lang="en-IN" b="1">
                <a:latin typeface="Tempus Sans ITC"/>
              </a:rPr>
              <a:t>Pregnancy</a:t>
            </a:r>
          </a:p>
          <a:p>
            <a:pPr marL="285750" indent="-285750">
              <a:spcAft>
                <a:spcPts val="600"/>
              </a:spcAft>
              <a:buFont typeface="Arial" panose="020B0604020202020204" pitchFamily="34" charset="0"/>
              <a:buChar char="•"/>
            </a:pPr>
            <a:r>
              <a:rPr lang="en-IN" b="1">
                <a:latin typeface="Tempus Sans ITC"/>
              </a:rPr>
              <a:t>Lymphoedema</a:t>
            </a:r>
          </a:p>
          <a:p>
            <a:pPr marL="285750" indent="-285750">
              <a:spcAft>
                <a:spcPts val="600"/>
              </a:spcAft>
              <a:buFont typeface="Arial" panose="020B0604020202020204" pitchFamily="34" charset="0"/>
              <a:buChar char="•"/>
            </a:pPr>
            <a:r>
              <a:rPr lang="en-IN" b="1">
                <a:latin typeface="Tempus Sans ITC"/>
              </a:rPr>
              <a:t>Spinal Instability</a:t>
            </a:r>
          </a:p>
        </p:txBody>
      </p:sp>
      <p:sp>
        <p:nvSpPr>
          <p:cNvPr id="7" name="TextBox 6">
            <a:extLst>
              <a:ext uri="{FF2B5EF4-FFF2-40B4-BE49-F238E27FC236}">
                <a16:creationId xmlns:a16="http://schemas.microsoft.com/office/drawing/2014/main" id="{E3BC0839-AE0E-D94A-BF4D-59A3BBB9B7EB}"/>
              </a:ext>
            </a:extLst>
          </p:cNvPr>
          <p:cNvSpPr txBox="1"/>
          <p:nvPr/>
        </p:nvSpPr>
        <p:spPr>
          <a:xfrm>
            <a:off x="1862668" y="125179"/>
            <a:ext cx="7774818" cy="400110"/>
          </a:xfrm>
          <a:prstGeom prst="rect">
            <a:avLst/>
          </a:prstGeom>
          <a:noFill/>
        </p:spPr>
        <p:txBody>
          <a:bodyPr wrap="square" lIns="91440" tIns="45720" rIns="91440" bIns="45720" rtlCol="0" anchor="t">
            <a:spAutoFit/>
          </a:bodyPr>
          <a:lstStyle/>
          <a:p>
            <a:pPr>
              <a:spcAft>
                <a:spcPts val="600"/>
              </a:spcAft>
            </a:pPr>
            <a:r>
              <a:rPr lang="en-US" sz="2000" i="1"/>
              <a:t>C</a:t>
            </a:r>
            <a:r>
              <a:rPr lang="en-US" sz="2000" i="1">
                <a:latin typeface="Tempus Sans ITC"/>
              </a:rPr>
              <a:t>ONTRAINDICATIONS COMPARED TO TRADITIONAL METHODS</a:t>
            </a:r>
          </a:p>
        </p:txBody>
      </p:sp>
      <p:sp>
        <p:nvSpPr>
          <p:cNvPr id="8" name="TextBox 7">
            <a:extLst>
              <a:ext uri="{FF2B5EF4-FFF2-40B4-BE49-F238E27FC236}">
                <a16:creationId xmlns:a16="http://schemas.microsoft.com/office/drawing/2014/main" id="{8ED0EF7E-C532-EF4B-9CD6-B42E6AAD66E5}"/>
              </a:ext>
            </a:extLst>
          </p:cNvPr>
          <p:cNvSpPr txBox="1"/>
          <p:nvPr/>
        </p:nvSpPr>
        <p:spPr>
          <a:xfrm>
            <a:off x="676734" y="6301885"/>
            <a:ext cx="3219151" cy="369332"/>
          </a:xfrm>
          <a:prstGeom prst="rect">
            <a:avLst/>
          </a:prstGeom>
          <a:noFill/>
        </p:spPr>
        <p:txBody>
          <a:bodyPr wrap="none" lIns="91440" tIns="45720" rIns="91440" bIns="45720" rtlCol="0" anchor="t">
            <a:spAutoFit/>
          </a:bodyPr>
          <a:lstStyle/>
          <a:p>
            <a:pPr>
              <a:spcAft>
                <a:spcPts val="600"/>
              </a:spcAft>
            </a:pPr>
            <a:r>
              <a:rPr lang="en-US">
                <a:latin typeface="Tempus Sans ITC"/>
              </a:rPr>
              <a:t>Marinela Ancuta Szeri(1917613)</a:t>
            </a:r>
          </a:p>
        </p:txBody>
      </p:sp>
    </p:spTree>
    <p:extLst>
      <p:ext uri="{BB962C8B-B14F-4D97-AF65-F5344CB8AC3E}">
        <p14:creationId xmlns:p14="http://schemas.microsoft.com/office/powerpoint/2010/main" val="908589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39236-16AE-4F47-8804-CEB98F747CBE}"/>
              </a:ext>
            </a:extLst>
          </p:cNvPr>
          <p:cNvSpPr>
            <a:spLocks noGrp="1"/>
          </p:cNvSpPr>
          <p:nvPr>
            <p:ph type="title"/>
          </p:nvPr>
        </p:nvSpPr>
        <p:spPr>
          <a:xfrm>
            <a:off x="677334" y="609600"/>
            <a:ext cx="8596668" cy="608859"/>
          </a:xfrm>
        </p:spPr>
        <p:txBody>
          <a:bodyPr>
            <a:normAutofit/>
          </a:bodyPr>
          <a:lstStyle/>
          <a:p>
            <a:r>
              <a:rPr lang="en-GB" sz="2400" b="1">
                <a:latin typeface="Tempus Sans ITC"/>
              </a:rPr>
              <a:t>CONTRAINDICATIONS COMPARED TO BIOMEDICINE</a:t>
            </a:r>
          </a:p>
        </p:txBody>
      </p:sp>
      <p:sp>
        <p:nvSpPr>
          <p:cNvPr id="3" name="Content Placeholder 2">
            <a:extLst>
              <a:ext uri="{FF2B5EF4-FFF2-40B4-BE49-F238E27FC236}">
                <a16:creationId xmlns:a16="http://schemas.microsoft.com/office/drawing/2014/main" id="{7AD66735-404B-41A6-BB46-6AF9034EBD19}"/>
              </a:ext>
            </a:extLst>
          </p:cNvPr>
          <p:cNvSpPr>
            <a:spLocks noGrp="1"/>
          </p:cNvSpPr>
          <p:nvPr>
            <p:ph idx="1"/>
          </p:nvPr>
        </p:nvSpPr>
        <p:spPr>
          <a:xfrm>
            <a:off x="677334" y="1448648"/>
            <a:ext cx="8596668" cy="5093297"/>
          </a:xfrm>
        </p:spPr>
        <p:txBody>
          <a:bodyPr vert="horz" lIns="91440" tIns="45720" rIns="91440" bIns="45720" rtlCol="0" anchor="t">
            <a:normAutofit lnSpcReduction="10000"/>
          </a:bodyPr>
          <a:lstStyle/>
          <a:p>
            <a:pPr marL="0" indent="0">
              <a:buNone/>
            </a:pPr>
            <a:r>
              <a:rPr lang="en" dirty="0">
                <a:latin typeface="Tempus Sans ITC"/>
                <a:ea typeface="+mn-lt"/>
                <a:cs typeface="+mn-lt"/>
              </a:rPr>
              <a:t>The risks of acupuncture are low if you use a certified and competent acupuncturist who uses sterile needles. Common side effects include pain, and minor bruising or bleeding where the needles are inserted. Using single-use disposable needles is now standard practice, so the risk of infection is minimal. Not all people are good candidates for acupuncture. You may be at risk of complications in the following cases:
</a:t>
            </a:r>
          </a:p>
          <a:p>
            <a:pPr marL="285750" indent="-285750"/>
            <a:r>
              <a:rPr lang="en" dirty="0">
                <a:latin typeface="Tempus Sans ITC"/>
                <a:ea typeface="+mn-lt"/>
                <a:cs typeface="+mn-lt"/>
              </a:rPr>
              <a:t>You have a bleeding disorder. </a:t>
            </a:r>
            <a:endParaRPr lang="en-US" dirty="0">
              <a:latin typeface="Tempus Sans ITC"/>
              <a:ea typeface="+mn-lt"/>
              <a:cs typeface="+mn-lt"/>
            </a:endParaRPr>
          </a:p>
          <a:p>
            <a:pPr marL="285750" indent="-285750"/>
            <a:r>
              <a:rPr lang="en" dirty="0">
                <a:latin typeface="Tempus Sans ITC"/>
                <a:ea typeface="+mn-lt"/>
                <a:cs typeface="+mn-lt"/>
              </a:rPr>
              <a:t>Your chances of bleeding or bruising from needles are increased if you have a bleeding disorder or are taking blood thinners.
You have a pacemaker. </a:t>
            </a:r>
            <a:endParaRPr lang="en-US" dirty="0">
              <a:latin typeface="Tempus Sans ITC"/>
              <a:ea typeface="+mn-lt"/>
              <a:cs typeface="+mn-lt"/>
            </a:endParaRPr>
          </a:p>
          <a:p>
            <a:pPr marL="285750" indent="-285750"/>
            <a:r>
              <a:rPr lang="en" dirty="0">
                <a:latin typeface="Tempus Sans ITC"/>
                <a:ea typeface="+mn-lt"/>
                <a:cs typeface="+mn-lt"/>
              </a:rPr>
              <a:t>Acupuncture that involves applying mild electrical impulses to the needles can interfere with the function of a pacemaker.
</a:t>
            </a:r>
          </a:p>
          <a:p>
            <a:pPr marL="285750" indent="-285750"/>
            <a:r>
              <a:rPr lang="en" dirty="0">
                <a:latin typeface="Tempus Sans ITC"/>
                <a:ea typeface="+mn-lt"/>
                <a:cs typeface="+mn-lt"/>
              </a:rPr>
              <a:t>Are pregnant Some types of acupuncture are thought to stimulate labor, which could trigger premature labor.</a:t>
            </a:r>
            <a:endParaRPr lang="en-US" dirty="0">
              <a:latin typeface="Tempus Sans ITC"/>
              <a:ea typeface="+mn-lt"/>
              <a:cs typeface="+mn-lt"/>
            </a:endParaRPr>
          </a:p>
          <a:p>
            <a:pPr marL="285750" indent="-285750"/>
            <a:r>
              <a:rPr lang="en" dirty="0">
                <a:latin typeface="Tempus Sans ITC"/>
              </a:rPr>
              <a:t>SARAY</a:t>
            </a:r>
          </a:p>
        </p:txBody>
      </p:sp>
    </p:spTree>
    <p:extLst>
      <p:ext uri="{BB962C8B-B14F-4D97-AF65-F5344CB8AC3E}">
        <p14:creationId xmlns:p14="http://schemas.microsoft.com/office/powerpoint/2010/main" val="3392395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4372C-4E04-4122-93E4-BD41A53E6987}"/>
              </a:ext>
            </a:extLst>
          </p:cNvPr>
          <p:cNvSpPr>
            <a:spLocks noGrp="1"/>
          </p:cNvSpPr>
          <p:nvPr>
            <p:ph type="title"/>
          </p:nvPr>
        </p:nvSpPr>
        <p:spPr>
          <a:xfrm>
            <a:off x="677334" y="609600"/>
            <a:ext cx="8596668" cy="519866"/>
          </a:xfrm>
        </p:spPr>
        <p:txBody>
          <a:bodyPr>
            <a:normAutofit/>
          </a:bodyPr>
          <a:lstStyle/>
          <a:p>
            <a:r>
              <a:rPr lang="en-GB" sz="2400" b="1">
                <a:latin typeface="Tempus Sans ITC"/>
              </a:rPr>
              <a:t>CONTRAINDICATIONS COMPARED TO BIOMEDICINE</a:t>
            </a:r>
            <a:endParaRPr lang="en-GB" sz="2400">
              <a:latin typeface="Tempus Sans ITC"/>
              <a:ea typeface="+mj-lt"/>
              <a:cs typeface="+mj-lt"/>
            </a:endParaRPr>
          </a:p>
          <a:p>
            <a:endParaRPr lang="en-GB" dirty="0"/>
          </a:p>
        </p:txBody>
      </p:sp>
      <p:sp>
        <p:nvSpPr>
          <p:cNvPr id="3" name="Content Placeholder 2">
            <a:extLst>
              <a:ext uri="{FF2B5EF4-FFF2-40B4-BE49-F238E27FC236}">
                <a16:creationId xmlns:a16="http://schemas.microsoft.com/office/drawing/2014/main" id="{9B39AF96-91EC-4A34-BB21-EE4B255768F5}"/>
              </a:ext>
            </a:extLst>
          </p:cNvPr>
          <p:cNvSpPr>
            <a:spLocks noGrp="1"/>
          </p:cNvSpPr>
          <p:nvPr>
            <p:ph idx="1"/>
          </p:nvPr>
        </p:nvSpPr>
        <p:spPr>
          <a:xfrm>
            <a:off x="677334" y="1437524"/>
            <a:ext cx="8596668" cy="4603838"/>
          </a:xfrm>
        </p:spPr>
        <p:txBody>
          <a:bodyPr/>
          <a:lstStyle/>
          <a:p>
            <a:endParaRPr lang="en-GB"/>
          </a:p>
        </p:txBody>
      </p:sp>
    </p:spTree>
    <p:extLst>
      <p:ext uri="{BB962C8B-B14F-4D97-AF65-F5344CB8AC3E}">
        <p14:creationId xmlns:p14="http://schemas.microsoft.com/office/powerpoint/2010/main" val="2415832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7EFFAD-EA0A-6141-BFD0-701C7C3954F3}"/>
              </a:ext>
            </a:extLst>
          </p:cNvPr>
          <p:cNvSpPr>
            <a:spLocks noGrp="1"/>
          </p:cNvSpPr>
          <p:nvPr>
            <p:ph idx="1"/>
          </p:nvPr>
        </p:nvSpPr>
        <p:spPr>
          <a:xfrm>
            <a:off x="451339" y="334713"/>
            <a:ext cx="10902461" cy="5842250"/>
          </a:xfrm>
        </p:spPr>
        <p:txBody>
          <a:bodyPr vert="horz" lIns="91440" tIns="45720" rIns="91440" bIns="45720" rtlCol="0" anchor="t">
            <a:normAutofit/>
          </a:bodyPr>
          <a:lstStyle/>
          <a:p>
            <a:pPr marL="0" indent="0" algn="just">
              <a:buNone/>
            </a:pPr>
            <a:r>
              <a:rPr lang="en-US" sz="2000" b="1">
                <a:solidFill>
                  <a:schemeClr val="accent2">
                    <a:lumMod val="50000"/>
                  </a:schemeClr>
                </a:solidFill>
                <a:latin typeface="Tempus Sans ITC"/>
                <a:cs typeface="Arial"/>
              </a:rPr>
              <a:t>   </a:t>
            </a:r>
            <a:r>
              <a:rPr lang="en-US" sz="2800" b="1">
                <a:solidFill>
                  <a:schemeClr val="accent2">
                    <a:lumMod val="75000"/>
                  </a:schemeClr>
                </a:solidFill>
                <a:latin typeface="Tempus Sans ITC"/>
                <a:cs typeface="Arial"/>
              </a:rPr>
              <a:t>SUMMARY </a:t>
            </a:r>
            <a:endParaRPr lang="en-US" sz="2800">
              <a:solidFill>
                <a:schemeClr val="accent2">
                  <a:lumMod val="75000"/>
                </a:schemeClr>
              </a:solidFill>
            </a:endParaRPr>
          </a:p>
        </p:txBody>
      </p:sp>
      <p:sp>
        <p:nvSpPr>
          <p:cNvPr id="2" name="Rectangle 1">
            <a:extLst>
              <a:ext uri="{FF2B5EF4-FFF2-40B4-BE49-F238E27FC236}">
                <a16:creationId xmlns:a16="http://schemas.microsoft.com/office/drawing/2014/main" id="{37E028CD-79C1-8C4D-8771-8310A2A9FF83}"/>
              </a:ext>
            </a:extLst>
          </p:cNvPr>
          <p:cNvSpPr/>
          <p:nvPr/>
        </p:nvSpPr>
        <p:spPr>
          <a:xfrm>
            <a:off x="643467" y="1305342"/>
            <a:ext cx="8974666" cy="4524315"/>
          </a:xfrm>
          <a:prstGeom prst="rect">
            <a:avLst/>
          </a:prstGeom>
        </p:spPr>
        <p:txBody>
          <a:bodyPr wrap="square" lIns="91440" tIns="45720" rIns="91440" bIns="45720" anchor="t">
            <a:spAutoFit/>
          </a:bodyPr>
          <a:lstStyle/>
          <a:p>
            <a:r>
              <a:rPr lang="en" dirty="0">
                <a:latin typeface="Tempus Sans ITC"/>
                <a:ea typeface="+mn-lt"/>
                <a:cs typeface="+mn-lt"/>
              </a:rPr>
              <a:t>In the past, the debate about whether acupuncture was truly effective or just a placebo, has been the subject of </a:t>
            </a:r>
            <a:r>
              <a:rPr lang="en" dirty="0" err="1">
                <a:latin typeface="Tempus Sans ITC"/>
                <a:ea typeface="+mn-lt"/>
                <a:cs typeface="+mn-lt"/>
              </a:rPr>
              <a:t>ardual</a:t>
            </a:r>
            <a:r>
              <a:rPr lang="en" dirty="0">
                <a:latin typeface="Tempus Sans ITC"/>
                <a:ea typeface="+mn-lt"/>
                <a:cs typeface="+mn-lt"/>
              </a:rPr>
              <a:t> scientific, medical and philosophical discussions.</a:t>
            </a:r>
            <a:endParaRPr lang="en-US">
              <a:solidFill>
                <a:srgbClr val="000000"/>
              </a:solidFill>
              <a:latin typeface="Tempus Sans ITC"/>
            </a:endParaRPr>
          </a:p>
          <a:p>
            <a:r>
              <a:rPr lang="en-IN" dirty="0">
                <a:solidFill>
                  <a:srgbClr val="000000"/>
                </a:solidFill>
                <a:latin typeface="Tempus Sans ITC"/>
              </a:rPr>
              <a:t>According to WHO,  stimulation of the nervous system via acupuncture may lead to the secretion of endorphins and increase the microcirculation which can disperse the swelling and inflammation (Alonso,2016).</a:t>
            </a:r>
            <a:endParaRPr lang="en-US" dirty="0">
              <a:latin typeface="Tempus Sans ITC"/>
            </a:endParaRPr>
          </a:p>
          <a:p>
            <a:endParaRPr lang="en-IN" dirty="0">
              <a:latin typeface="Tempus Sans ITC"/>
              <a:ea typeface="+mn-lt"/>
              <a:cs typeface="+mn-lt"/>
            </a:endParaRPr>
          </a:p>
          <a:p>
            <a:r>
              <a:rPr lang="en" dirty="0">
                <a:latin typeface="Tempus Sans ITC"/>
                <a:ea typeface="+mn-lt"/>
                <a:cs typeface="+mn-lt"/>
              </a:rPr>
              <a:t>In the second half of the 20th century In Europe, several scientific theorizations were made to explain the physiological processes involved in acupuncture. In 1998 it was endorsed in the United States by a national consensus published in the Journal of American Medical Association, concluding that in some ailments it can result beneficial, although the placebo effect cannot be ruled out. In 1999, the first university postgraduate specialization in acupuncture and physiotherapy was opened in Mexico at the Autonomous Metropolitan University to train human resources with previous training in orthodox medicine for the application of modern </a:t>
            </a:r>
            <a:r>
              <a:rPr lang="en" sz="1600" dirty="0">
                <a:latin typeface="Tempus Sans ITC"/>
                <a:ea typeface="+mn-lt"/>
                <a:cs typeface="+mn-lt"/>
              </a:rPr>
              <a:t>acupuncture</a:t>
            </a:r>
            <a:r>
              <a:rPr lang="en" dirty="0">
                <a:latin typeface="Tempus Sans ITC"/>
                <a:ea typeface="+mn-lt"/>
                <a:cs typeface="+mn-lt"/>
              </a:rPr>
              <a:t> based on evidence and scientific experimentation.</a:t>
            </a:r>
            <a:endParaRPr lang="en-IN">
              <a:latin typeface="Tempus Sans ITC"/>
              <a:ea typeface="+mn-lt"/>
              <a:cs typeface="+mn-lt"/>
            </a:endParaRPr>
          </a:p>
          <a:p>
            <a:endParaRPr lang="en" dirty="0">
              <a:latin typeface="Tempus Sans ITC"/>
            </a:endParaRPr>
          </a:p>
          <a:p>
            <a:r>
              <a:rPr lang="en" dirty="0">
                <a:latin typeface="Tempus Sans ITC"/>
              </a:rPr>
              <a:t>SARAY</a:t>
            </a:r>
          </a:p>
        </p:txBody>
      </p:sp>
    </p:spTree>
    <p:extLst>
      <p:ext uri="{BB962C8B-B14F-4D97-AF65-F5344CB8AC3E}">
        <p14:creationId xmlns:p14="http://schemas.microsoft.com/office/powerpoint/2010/main" val="722088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DCA06D-5220-4783-B70B-A6140710F307}"/>
              </a:ext>
            </a:extLst>
          </p:cNvPr>
          <p:cNvSpPr>
            <a:spLocks noGrp="1"/>
          </p:cNvSpPr>
          <p:nvPr>
            <p:ph idx="1"/>
          </p:nvPr>
        </p:nvSpPr>
        <p:spPr>
          <a:xfrm>
            <a:off x="329405" y="523701"/>
            <a:ext cx="8579993" cy="5757748"/>
          </a:xfrm>
        </p:spPr>
        <p:txBody>
          <a:bodyPr vert="horz" lIns="91440" tIns="45720" rIns="91440" bIns="45720" rtlCol="0" anchor="t">
            <a:normAutofit/>
          </a:bodyPr>
          <a:lstStyle/>
          <a:p>
            <a:pPr marL="0" indent="0">
              <a:buNone/>
            </a:pPr>
            <a:r>
              <a:rPr lang="en-GB" sz="2800" b="1" dirty="0">
                <a:solidFill>
                  <a:schemeClr val="accent2">
                    <a:lumMod val="75000"/>
                  </a:schemeClr>
                </a:solidFill>
                <a:latin typeface="Tempus Sans ITC"/>
                <a:cs typeface="Calibri" panose="020F0502020204030204"/>
              </a:rPr>
              <a:t>BIBLIOGRAPHY AND REFERENCES</a:t>
            </a:r>
            <a:endParaRPr lang="en-US" sz="2800" dirty="0">
              <a:solidFill>
                <a:schemeClr val="accent2">
                  <a:lumMod val="75000"/>
                </a:schemeClr>
              </a:solidFill>
              <a:latin typeface="Tempus Sans ITC"/>
            </a:endParaRPr>
          </a:p>
          <a:p>
            <a:pPr marL="0" indent="0">
              <a:buNone/>
            </a:pPr>
            <a:endParaRPr lang="en-GB" b="1">
              <a:latin typeface="Tempus Sans ITC"/>
              <a:cs typeface="Calibri" panose="020F0502020204030204"/>
            </a:endParaRPr>
          </a:p>
          <a:p>
            <a:r>
              <a:rPr lang="en-GB" sz="1600" dirty="0">
                <a:solidFill>
                  <a:schemeClr val="tx1"/>
                </a:solidFill>
                <a:latin typeface="Trebuchet MS"/>
                <a:ea typeface="+mn-lt"/>
                <a:cs typeface="+mn-lt"/>
              </a:rPr>
              <a:t>Scacb.cat. 2018. </a:t>
            </a:r>
            <a:r>
              <a:rPr lang="en-GB" sz="1600" i="1" dirty="0">
                <a:solidFill>
                  <a:schemeClr val="tx1"/>
                </a:solidFill>
                <a:latin typeface="Trebuchet MS"/>
                <a:ea typeface="+mn-lt"/>
                <a:cs typeface="+mn-lt"/>
              </a:rPr>
              <a:t>Synthesis of Scientific Evidence in Acupuncture</a:t>
            </a:r>
            <a:r>
              <a:rPr lang="en-GB" sz="1600" dirty="0">
                <a:solidFill>
                  <a:schemeClr val="tx1"/>
                </a:solidFill>
                <a:latin typeface="Trebuchet MS"/>
                <a:ea typeface="+mn-lt"/>
                <a:cs typeface="+mn-lt"/>
              </a:rPr>
              <a:t>. [online] Available at: &lt;http://www.scacb.cat/docs/articles/sintesis_evidencia_cientifica.pdf&gt; [Accessed 22 March 2021].</a:t>
            </a:r>
          </a:p>
          <a:p>
            <a:r>
              <a:rPr lang="en-GB" sz="1600" dirty="0">
                <a:solidFill>
                  <a:schemeClr val="tx1"/>
                </a:solidFill>
                <a:latin typeface="Trebuchet MS"/>
                <a:ea typeface="+mn-lt"/>
                <a:cs typeface="+mn-lt"/>
              </a:rPr>
              <a:t>Garrido, R., 2019. ACUPUNTURA Y DOLOR. </a:t>
            </a:r>
            <a:r>
              <a:rPr lang="en-GB" sz="1600" i="1" dirty="0" err="1">
                <a:solidFill>
                  <a:schemeClr val="tx1"/>
                </a:solidFill>
                <a:latin typeface="Trebuchet MS"/>
                <a:ea typeface="+mn-lt"/>
                <a:cs typeface="+mn-lt"/>
              </a:rPr>
              <a:t>Revista</a:t>
            </a:r>
            <a:r>
              <a:rPr lang="en-GB" sz="1600" i="1" dirty="0">
                <a:solidFill>
                  <a:schemeClr val="tx1"/>
                </a:solidFill>
                <a:latin typeface="Trebuchet MS"/>
                <a:ea typeface="+mn-lt"/>
                <a:cs typeface="+mn-lt"/>
              </a:rPr>
              <a:t> </a:t>
            </a:r>
            <a:r>
              <a:rPr lang="en-GB" sz="1600" i="1" dirty="0" err="1">
                <a:solidFill>
                  <a:schemeClr val="tx1"/>
                </a:solidFill>
                <a:latin typeface="Trebuchet MS"/>
                <a:ea typeface="+mn-lt"/>
                <a:cs typeface="+mn-lt"/>
              </a:rPr>
              <a:t>Médica</a:t>
            </a:r>
            <a:r>
              <a:rPr lang="en-GB" sz="1600" i="1" dirty="0">
                <a:solidFill>
                  <a:schemeClr val="tx1"/>
                </a:solidFill>
                <a:latin typeface="Trebuchet MS"/>
                <a:ea typeface="+mn-lt"/>
                <a:cs typeface="+mn-lt"/>
              </a:rPr>
              <a:t> </a:t>
            </a:r>
            <a:r>
              <a:rPr lang="en-GB" sz="1600" i="1" dirty="0" err="1">
                <a:solidFill>
                  <a:schemeClr val="tx1"/>
                </a:solidFill>
                <a:latin typeface="Trebuchet MS"/>
                <a:ea typeface="+mn-lt"/>
                <a:cs typeface="+mn-lt"/>
              </a:rPr>
              <a:t>Clínica</a:t>
            </a:r>
            <a:r>
              <a:rPr lang="en-GB" sz="1600" i="1" dirty="0">
                <a:solidFill>
                  <a:schemeClr val="tx1"/>
                </a:solidFill>
                <a:latin typeface="Trebuchet MS"/>
                <a:ea typeface="+mn-lt"/>
                <a:cs typeface="+mn-lt"/>
              </a:rPr>
              <a:t> Las Condes</a:t>
            </a:r>
            <a:r>
              <a:rPr lang="en-GB" sz="1600" dirty="0">
                <a:solidFill>
                  <a:schemeClr val="tx1"/>
                </a:solidFill>
                <a:latin typeface="Trebuchet MS"/>
                <a:ea typeface="+mn-lt"/>
                <a:cs typeface="+mn-lt"/>
              </a:rPr>
              <a:t>, 30(6), pp.487-493.</a:t>
            </a:r>
          </a:p>
          <a:p>
            <a:r>
              <a:rPr lang="en-GB" sz="1600" dirty="0">
                <a:ea typeface="+mn-lt"/>
                <a:cs typeface="+mn-lt"/>
              </a:rPr>
              <a:t>Alonso, J., 2016. </a:t>
            </a:r>
            <a:r>
              <a:rPr lang="en-GB" sz="1600" i="1" dirty="0">
                <a:ea typeface="+mn-lt"/>
                <a:cs typeface="+mn-lt"/>
              </a:rPr>
              <a:t>Los </a:t>
            </a:r>
            <a:r>
              <a:rPr lang="en-GB" sz="1600" i="1" dirty="0" err="1">
                <a:ea typeface="+mn-lt"/>
                <a:cs typeface="+mn-lt"/>
              </a:rPr>
              <a:t>riesgos</a:t>
            </a:r>
            <a:r>
              <a:rPr lang="en-GB" sz="1600" i="1" dirty="0">
                <a:ea typeface="+mn-lt"/>
                <a:cs typeface="+mn-lt"/>
              </a:rPr>
              <a:t> de la </a:t>
            </a:r>
            <a:r>
              <a:rPr lang="en-GB" sz="1600" i="1" dirty="0" err="1">
                <a:ea typeface="+mn-lt"/>
                <a:cs typeface="+mn-lt"/>
              </a:rPr>
              <a:t>acupuntura</a:t>
            </a:r>
            <a:r>
              <a:rPr lang="en-GB" sz="1600" dirty="0">
                <a:ea typeface="+mn-lt"/>
                <a:cs typeface="+mn-lt"/>
              </a:rPr>
              <a:t>. [online] </a:t>
            </a:r>
            <a:r>
              <a:rPr lang="en-GB" sz="1600" dirty="0" err="1">
                <a:ea typeface="+mn-lt"/>
                <a:cs typeface="+mn-lt"/>
              </a:rPr>
              <a:t>Neurociencia</a:t>
            </a:r>
            <a:r>
              <a:rPr lang="en-GB" sz="1600" dirty="0">
                <a:ea typeface="+mn-lt"/>
                <a:cs typeface="+mn-lt"/>
              </a:rPr>
              <a:t>. Available at: &lt;https://jralonso.es/2016/11/22/los-riesgos-de-la-acupuntura/&gt; [Accessed 12 April 2021].</a:t>
            </a:r>
            <a:endParaRPr lang="en-GB" dirty="0">
              <a:ea typeface="+mn-lt"/>
              <a:cs typeface="+mn-lt"/>
            </a:endParaRPr>
          </a:p>
          <a:p>
            <a:r>
              <a:rPr lang="en-US" sz="1600" dirty="0">
                <a:latin typeface="Trebuchet MS"/>
                <a:hlinkClick r:id="rId2"/>
              </a:rPr>
              <a:t>How Effective is Acupuncture? (news-medical.net)</a:t>
            </a:r>
            <a:r>
              <a:rPr lang="en-US" sz="1600" dirty="0">
                <a:latin typeface="Trebuchet MS"/>
              </a:rPr>
              <a:t> </a:t>
            </a:r>
            <a:br>
              <a:rPr lang="en-US" sz="1600" dirty="0">
                <a:latin typeface="Trebuchet MS"/>
              </a:rPr>
            </a:br>
            <a:r>
              <a:rPr lang="en-US" sz="1600" dirty="0">
                <a:latin typeface="Trebuchet MS"/>
              </a:rPr>
              <a:t>By </a:t>
            </a:r>
            <a:r>
              <a:rPr lang="en-US" sz="1600" dirty="0">
                <a:latin typeface="Trebuchet MS"/>
                <a:hlinkClick r:id="rId3"/>
              </a:rPr>
              <a:t>Dr. Ananya Mandal, MD</a:t>
            </a:r>
            <a:r>
              <a:rPr lang="en-US" sz="1600" i="1" dirty="0">
                <a:latin typeface="Trebuchet MS"/>
              </a:rPr>
              <a:t> Reviewed by </a:t>
            </a:r>
            <a:r>
              <a:rPr lang="en-US" sz="1600" i="1" dirty="0">
                <a:latin typeface="Trebuchet MS"/>
                <a:hlinkClick r:id="rId4"/>
              </a:rPr>
              <a:t>April Cashin-Garbutt, MA (Editor)</a:t>
            </a:r>
            <a:endParaRPr lang="en-GB" sz="1600">
              <a:ea typeface="+mn-lt"/>
              <a:cs typeface="+mn-lt"/>
            </a:endParaRPr>
          </a:p>
          <a:p>
            <a:endParaRPr lang="en-GB" sz="1600" dirty="0">
              <a:solidFill>
                <a:srgbClr val="404040"/>
              </a:solidFill>
              <a:latin typeface="Trebuchet MS"/>
            </a:endParaRPr>
          </a:p>
          <a:p>
            <a:endParaRPr lang="en-GB" sz="1600">
              <a:solidFill>
                <a:schemeClr val="tx1"/>
              </a:solidFill>
              <a:latin typeface="Trebuchet MS"/>
            </a:endParaRPr>
          </a:p>
          <a:p>
            <a:pPr marL="0" indent="0">
              <a:buNone/>
            </a:pPr>
            <a:endParaRPr lang="en-GB" sz="1600">
              <a:solidFill>
                <a:schemeClr val="tx1"/>
              </a:solidFill>
              <a:latin typeface="Trebuchet MS"/>
            </a:endParaRPr>
          </a:p>
          <a:p>
            <a:pPr marL="0" indent="0">
              <a:buNone/>
            </a:pPr>
            <a:endParaRPr lang="en-GB" sz="1600">
              <a:solidFill>
                <a:schemeClr val="tx1"/>
              </a:solidFill>
              <a:latin typeface="Trebuchet MS"/>
            </a:endParaRPr>
          </a:p>
          <a:p>
            <a:pPr marL="0" indent="0">
              <a:buNone/>
            </a:pPr>
            <a:endParaRPr lang="en-GB" sz="1600">
              <a:solidFill>
                <a:schemeClr val="tx1"/>
              </a:solidFill>
              <a:latin typeface="Trebuchet MS"/>
            </a:endParaRPr>
          </a:p>
          <a:p>
            <a:pPr marL="0" indent="0">
              <a:buNone/>
            </a:pPr>
            <a:endParaRPr lang="en-GB" sz="1600">
              <a:solidFill>
                <a:schemeClr val="tx1"/>
              </a:solidFill>
              <a:latin typeface="Trebuchet MS"/>
            </a:endParaRPr>
          </a:p>
        </p:txBody>
      </p:sp>
      <p:sp>
        <p:nvSpPr>
          <p:cNvPr id="2" name="TextBox 1">
            <a:extLst>
              <a:ext uri="{FF2B5EF4-FFF2-40B4-BE49-F238E27FC236}">
                <a16:creationId xmlns:a16="http://schemas.microsoft.com/office/drawing/2014/main" id="{5254C7F5-EF72-4A55-99D7-B0A20FE609F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743139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F01F3-1CB2-CA46-848C-4DEE4A388D11}"/>
              </a:ext>
            </a:extLst>
          </p:cNvPr>
          <p:cNvSpPr>
            <a:spLocks noGrp="1"/>
          </p:cNvSpPr>
          <p:nvPr>
            <p:ph type="title"/>
          </p:nvPr>
        </p:nvSpPr>
        <p:spPr>
          <a:xfrm>
            <a:off x="519073" y="156238"/>
            <a:ext cx="10431329" cy="1320800"/>
          </a:xfrm>
        </p:spPr>
        <p:txBody>
          <a:bodyPr>
            <a:normAutofit/>
          </a:bodyPr>
          <a:lstStyle/>
          <a:p>
            <a:r>
              <a:rPr lang="en-US" sz="2800">
                <a:latin typeface="Tempus Sans ITC"/>
              </a:rPr>
              <a:t>REFERENCES</a:t>
            </a:r>
          </a:p>
        </p:txBody>
      </p:sp>
      <p:sp>
        <p:nvSpPr>
          <p:cNvPr id="3" name="Content Placeholder 2">
            <a:extLst>
              <a:ext uri="{FF2B5EF4-FFF2-40B4-BE49-F238E27FC236}">
                <a16:creationId xmlns:a16="http://schemas.microsoft.com/office/drawing/2014/main" id="{3C8952FF-B66F-024A-8AEA-B8B2E6338520}"/>
              </a:ext>
            </a:extLst>
          </p:cNvPr>
          <p:cNvSpPr>
            <a:spLocks noGrp="1"/>
          </p:cNvSpPr>
          <p:nvPr>
            <p:ph idx="1"/>
          </p:nvPr>
        </p:nvSpPr>
        <p:spPr>
          <a:xfrm>
            <a:off x="524934" y="816638"/>
            <a:ext cx="9497719" cy="5593184"/>
          </a:xfrm>
        </p:spPr>
        <p:txBody>
          <a:bodyPr vert="horz" lIns="91440" tIns="45720" rIns="91440" bIns="45720" rtlCol="0" anchor="t">
            <a:normAutofit lnSpcReduction="10000"/>
          </a:bodyPr>
          <a:lstStyle/>
          <a:p>
            <a:pPr>
              <a:buFont typeface="Wingdings 3"/>
              <a:buChar char=""/>
            </a:pPr>
            <a:r>
              <a:rPr lang="en-IN" sz="1500" dirty="0">
                <a:solidFill>
                  <a:srgbClr val="000000"/>
                </a:solidFill>
                <a:latin typeface="Arial"/>
                <a:cs typeface="Arial"/>
              </a:rPr>
              <a:t>Abdelghani, K.B., </a:t>
            </a:r>
            <a:r>
              <a:rPr lang="en-IN" sz="1500" dirty="0" err="1">
                <a:solidFill>
                  <a:srgbClr val="000000"/>
                </a:solidFill>
                <a:latin typeface="Arial"/>
                <a:cs typeface="Arial"/>
              </a:rPr>
              <a:t>Fazaa</a:t>
            </a:r>
            <a:r>
              <a:rPr lang="en-IN" sz="1500" dirty="0">
                <a:solidFill>
                  <a:srgbClr val="000000"/>
                </a:solidFill>
                <a:latin typeface="Arial"/>
                <a:cs typeface="Arial"/>
              </a:rPr>
              <a:t>, A., </a:t>
            </a:r>
            <a:r>
              <a:rPr lang="en-IN" sz="1500" dirty="0" err="1">
                <a:solidFill>
                  <a:srgbClr val="000000"/>
                </a:solidFill>
                <a:latin typeface="Arial"/>
                <a:cs typeface="Arial"/>
              </a:rPr>
              <a:t>Souabni</a:t>
            </a:r>
            <a:r>
              <a:rPr lang="en-IN" sz="1500" dirty="0">
                <a:solidFill>
                  <a:srgbClr val="000000"/>
                </a:solidFill>
                <a:latin typeface="Arial"/>
                <a:cs typeface="Arial"/>
              </a:rPr>
              <a:t>, L., Kassab, S., </a:t>
            </a:r>
            <a:r>
              <a:rPr lang="en-IN" sz="1500" dirty="0" err="1">
                <a:solidFill>
                  <a:srgbClr val="000000"/>
                </a:solidFill>
                <a:latin typeface="Arial"/>
                <a:cs typeface="Arial"/>
              </a:rPr>
              <a:t>Chekili</a:t>
            </a:r>
            <a:r>
              <a:rPr lang="en-IN" sz="1500" dirty="0">
                <a:solidFill>
                  <a:srgbClr val="000000"/>
                </a:solidFill>
                <a:latin typeface="Arial"/>
                <a:cs typeface="Arial"/>
              </a:rPr>
              <a:t>, S., </a:t>
            </a:r>
            <a:r>
              <a:rPr lang="en-IN" sz="1500" dirty="0" err="1">
                <a:solidFill>
                  <a:srgbClr val="000000"/>
                </a:solidFill>
                <a:latin typeface="Arial"/>
                <a:cs typeface="Arial"/>
              </a:rPr>
              <a:t>Laatar</a:t>
            </a:r>
            <a:r>
              <a:rPr lang="en-IN" sz="1500" dirty="0">
                <a:solidFill>
                  <a:srgbClr val="000000"/>
                </a:solidFill>
                <a:latin typeface="Arial"/>
                <a:cs typeface="Arial"/>
              </a:rPr>
              <a:t>, A. and </a:t>
            </a:r>
            <a:r>
              <a:rPr lang="en-IN" sz="1500" dirty="0" err="1">
                <a:solidFill>
                  <a:srgbClr val="000000"/>
                </a:solidFill>
                <a:latin typeface="Arial"/>
                <a:cs typeface="Arial"/>
              </a:rPr>
              <a:t>Zakraoui</a:t>
            </a:r>
            <a:r>
              <a:rPr lang="en-IN" sz="1500" dirty="0">
                <a:solidFill>
                  <a:srgbClr val="000000"/>
                </a:solidFill>
                <a:latin typeface="Arial"/>
                <a:cs typeface="Arial"/>
              </a:rPr>
              <a:t>, L., 2013. AB0671 Comparison between the effect of acupuncture and conventional medical treatment in acute torticollis. Annals of the Rheumatic Diseases, 72(</a:t>
            </a:r>
            <a:r>
              <a:rPr lang="en-IN" sz="1500" dirty="0" err="1">
                <a:solidFill>
                  <a:srgbClr val="000000"/>
                </a:solidFill>
                <a:latin typeface="Arial"/>
                <a:cs typeface="Arial"/>
              </a:rPr>
              <a:t>Suppl</a:t>
            </a:r>
            <a:r>
              <a:rPr lang="en-IN" sz="1500" dirty="0">
                <a:solidFill>
                  <a:srgbClr val="000000"/>
                </a:solidFill>
                <a:latin typeface="Arial"/>
                <a:cs typeface="Arial"/>
              </a:rPr>
              <a:t> 3), pp.A993-A993.</a:t>
            </a:r>
            <a:endParaRPr lang="en-US"/>
          </a:p>
          <a:p>
            <a:pPr>
              <a:buFont typeface="Wingdings 3"/>
              <a:buChar char=""/>
            </a:pPr>
            <a:br>
              <a:rPr lang="en-IN" sz="1500" dirty="0">
                <a:latin typeface="Arial"/>
              </a:rPr>
            </a:br>
            <a:r>
              <a:rPr lang="en-IN" sz="1500" dirty="0">
                <a:solidFill>
                  <a:srgbClr val="000000"/>
                </a:solidFill>
                <a:latin typeface="Arial"/>
                <a:cs typeface="Arial"/>
              </a:rPr>
              <a:t>Berman, B.M., Langevin, H.M., Witt, C.M. and Dubner, R., 2010. Acupuncture for chronic low back pain. New England Journal of Medicine, 363(5), pp.454-461.</a:t>
            </a:r>
          </a:p>
          <a:p>
            <a:pPr>
              <a:buFont typeface="Wingdings 3"/>
              <a:buChar char=""/>
            </a:pPr>
            <a:br>
              <a:rPr lang="en-IN" sz="1500" dirty="0">
                <a:latin typeface="Arial"/>
              </a:rPr>
            </a:br>
            <a:r>
              <a:rPr lang="en-IN" sz="1500" dirty="0">
                <a:solidFill>
                  <a:srgbClr val="000000"/>
                </a:solidFill>
                <a:latin typeface="Arial"/>
                <a:cs typeface="Arial"/>
              </a:rPr>
              <a:t>Chen, H., Yang, M., Ning, Z., Lam, W.L., Zhao, Y.K., Yeung, W.F., Ng, B.F.L., </a:t>
            </a:r>
            <a:r>
              <a:rPr lang="en-IN" sz="1500" dirty="0" err="1">
                <a:solidFill>
                  <a:srgbClr val="000000"/>
                </a:solidFill>
                <a:latin typeface="Arial"/>
                <a:cs typeface="Arial"/>
              </a:rPr>
              <a:t>Ziea</a:t>
            </a:r>
            <a:r>
              <a:rPr lang="en-IN" sz="1500" dirty="0">
                <a:solidFill>
                  <a:srgbClr val="000000"/>
                </a:solidFill>
                <a:latin typeface="Arial"/>
                <a:cs typeface="Arial"/>
              </a:rPr>
              <a:t>, E.T.C. and Lao, L., 2019. A guideline for randomized controlled trials of acupuncture. The American journal of Chinese medicine, 47(01), pp.1-18.</a:t>
            </a:r>
          </a:p>
          <a:p>
            <a:pPr>
              <a:buFont typeface="Wingdings 3"/>
              <a:buChar char=""/>
            </a:pPr>
            <a:br>
              <a:rPr lang="en-IN" sz="1500" dirty="0">
                <a:latin typeface="Arial"/>
              </a:rPr>
            </a:br>
            <a:r>
              <a:rPr lang="en-IN" sz="1500" dirty="0">
                <a:solidFill>
                  <a:srgbClr val="000000"/>
                </a:solidFill>
                <a:latin typeface="Arial"/>
                <a:cs typeface="Arial"/>
              </a:rPr>
              <a:t>Ernst, E., 2016. Acupuncture–a critical analysis. Journal of internal medicine, 259(2), pp.125-137.</a:t>
            </a:r>
          </a:p>
          <a:p>
            <a:pPr>
              <a:buFont typeface="Wingdings 3"/>
              <a:buChar char=""/>
            </a:pPr>
            <a:endParaRPr lang="en-IN" sz="1500" dirty="0">
              <a:solidFill>
                <a:srgbClr val="000000"/>
              </a:solidFill>
              <a:latin typeface="Arial"/>
              <a:cs typeface="Arial"/>
            </a:endParaRPr>
          </a:p>
          <a:p>
            <a:pPr>
              <a:spcBef>
                <a:spcPts val="0"/>
              </a:spcBef>
              <a:buFont typeface="Wingdings 3"/>
              <a:buChar char=""/>
            </a:pPr>
            <a:r>
              <a:rPr lang="en-IN" sz="1500" dirty="0">
                <a:solidFill>
                  <a:srgbClr val="000000"/>
                </a:solidFill>
                <a:latin typeface="Arial"/>
                <a:cs typeface="Arial"/>
              </a:rPr>
              <a:t>MacPherson, H., Thomas, K., Walters, S. and Fitter, M., 2011. The York acupuncture safety study: prospective survey of 34 000 treatments by traditional acupuncturists. </a:t>
            </a:r>
            <a:r>
              <a:rPr lang="en-IN" sz="1500" dirty="0" err="1">
                <a:solidFill>
                  <a:srgbClr val="000000"/>
                </a:solidFill>
                <a:latin typeface="Arial"/>
                <a:cs typeface="Arial"/>
              </a:rPr>
              <a:t>Bmj</a:t>
            </a:r>
            <a:r>
              <a:rPr lang="en-IN" sz="1500" dirty="0">
                <a:solidFill>
                  <a:srgbClr val="000000"/>
                </a:solidFill>
                <a:latin typeface="Arial"/>
                <a:cs typeface="Arial"/>
              </a:rPr>
              <a:t>, 323(7311), pp.486-487.</a:t>
            </a:r>
            <a:endParaRPr lang="en-IN" sz="1500" dirty="0">
              <a:ea typeface="+mn-lt"/>
              <a:cs typeface="+mn-lt"/>
            </a:endParaRPr>
          </a:p>
          <a:p>
            <a:pPr>
              <a:spcBef>
                <a:spcPts val="0"/>
              </a:spcBef>
            </a:pPr>
            <a:endParaRPr lang="en-IN" sz="1500" dirty="0">
              <a:solidFill>
                <a:srgbClr val="000000"/>
              </a:solidFill>
              <a:latin typeface="Arial"/>
              <a:ea typeface="+mn-lt"/>
              <a:cs typeface="Arial"/>
            </a:endParaRPr>
          </a:p>
          <a:p>
            <a:pPr>
              <a:spcBef>
                <a:spcPts val="0"/>
              </a:spcBef>
            </a:pPr>
            <a:br>
              <a:rPr lang="en-IN" sz="1500" dirty="0">
                <a:ea typeface="+mn-lt"/>
                <a:cs typeface="+mn-lt"/>
              </a:rPr>
            </a:br>
            <a:r>
              <a:rPr lang="en-IN" sz="1500" dirty="0">
                <a:solidFill>
                  <a:srgbClr val="000000"/>
                </a:solidFill>
                <a:latin typeface="Arial"/>
                <a:cs typeface="Arial"/>
              </a:rPr>
              <a:t>Stux, G., Berman, B. and Pomeranz, B., 2013. Basics of acupuncture. Springer Science &amp; Business Media.</a:t>
            </a:r>
            <a:endParaRPr lang="en-IN" sz="1500" dirty="0">
              <a:ea typeface="+mn-lt"/>
              <a:cs typeface="+mn-lt"/>
            </a:endParaRPr>
          </a:p>
          <a:p>
            <a:pPr>
              <a:spcBef>
                <a:spcPts val="0"/>
              </a:spcBef>
            </a:pPr>
            <a:br>
              <a:rPr lang="en-IN" sz="1500" dirty="0">
                <a:ea typeface="+mn-lt"/>
                <a:cs typeface="+mn-lt"/>
              </a:rPr>
            </a:br>
            <a:r>
              <a:rPr lang="en-IN" sz="1500" dirty="0">
                <a:solidFill>
                  <a:srgbClr val="000000"/>
                </a:solidFill>
                <a:latin typeface="Arial"/>
                <a:cs typeface="Arial"/>
              </a:rPr>
              <a:t>Wang, C.C., Zhu, R. and Tan, J.Y., 2019. Nurses and Holistic Modalities: The History of Chinese Medicine and Acupuncture. Holistic nursing practice, 33(2), pp.90-94.</a:t>
            </a:r>
            <a:endParaRPr lang="en-IN" sz="1500" dirty="0">
              <a:ea typeface="+mn-lt"/>
              <a:cs typeface="+mn-lt"/>
            </a:endParaRPr>
          </a:p>
          <a:p>
            <a:pPr>
              <a:buFont typeface="Wingdings 3"/>
              <a:buChar char=""/>
            </a:pPr>
            <a:endParaRPr lang="en-IN" sz="1500" dirty="0">
              <a:solidFill>
                <a:srgbClr val="000000"/>
              </a:solidFill>
              <a:latin typeface="Arial"/>
              <a:cs typeface="Arial"/>
            </a:endParaRPr>
          </a:p>
          <a:p>
            <a:endParaRPr lang="en-US" sz="2000" dirty="0">
              <a:latin typeface="Arial"/>
              <a:cs typeface="Arial"/>
            </a:endParaRPr>
          </a:p>
        </p:txBody>
      </p:sp>
    </p:spTree>
    <p:extLst>
      <p:ext uri="{BB962C8B-B14F-4D97-AF65-F5344CB8AC3E}">
        <p14:creationId xmlns:p14="http://schemas.microsoft.com/office/powerpoint/2010/main" val="27191167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1BAF521A610EC42A5503307D17E1F8C" ma:contentTypeVersion="2" ma:contentTypeDescription="Create a new document." ma:contentTypeScope="" ma:versionID="4b7bb8dc5fec4e51449ce1a5a1936731">
  <xsd:schema xmlns:xsd="http://www.w3.org/2001/XMLSchema" xmlns:xs="http://www.w3.org/2001/XMLSchema" xmlns:p="http://schemas.microsoft.com/office/2006/metadata/properties" xmlns:ns2="d86a3454-930f-4bd7-a2c1-b438c3eed3d6" targetNamespace="http://schemas.microsoft.com/office/2006/metadata/properties" ma:root="true" ma:fieldsID="db4a504d2f127de86ac65c8dcc14f62a" ns2:_="">
    <xsd:import namespace="d86a3454-930f-4bd7-a2c1-b438c3eed3d6"/>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6a3454-930f-4bd7-a2c1-b438c3eed3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FBB5B2-D33A-4F8B-B66B-52F1431A77E4}">
  <ds:schemaRefs>
    <ds:schemaRef ds:uri="http://schemas.microsoft.com/sharepoint/v3/contenttype/forms"/>
  </ds:schemaRefs>
</ds:datastoreItem>
</file>

<file path=customXml/itemProps2.xml><?xml version="1.0" encoding="utf-8"?>
<ds:datastoreItem xmlns:ds="http://schemas.openxmlformats.org/officeDocument/2006/customXml" ds:itemID="{11813027-2296-4161-95E8-93018962B707}">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E89A2068-49A6-4B95-8EE7-F5A73E157396}">
  <ds:schemaRefs>
    <ds:schemaRef ds:uri="http://schemas.microsoft.com/office/2006/metadata/contentType"/>
    <ds:schemaRef ds:uri="http://schemas.microsoft.com/office/2006/metadata/properties/metaAttributes"/>
    <ds:schemaRef ds:uri="http://www.w3.org/2000/xmlns/"/>
    <ds:schemaRef ds:uri="http://www.w3.org/2001/XMLSchema"/>
    <ds:schemaRef ds:uri="d86a3454-930f-4bd7-a2c1-b438c3eed3d6"/>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 COMPLEMENTARY THERAPIES (BMHP5001)  ACUPUNCTURE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CONTRAINDICATIONS COMPARED TO BIOMEDICINE</vt:lpstr>
      <vt:lpstr>CONTRAINDICATIONS COMPARED TO BIOMEDICINE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dc:title>
  <dc:creator>Saray Crego perez (1916155)</dc:creator>
  <cp:lastModifiedBy>Saray Crego perez (1916155)</cp:lastModifiedBy>
  <cp:revision>281</cp:revision>
  <dcterms:created xsi:type="dcterms:W3CDTF">2021-03-22T13:33:01Z</dcterms:created>
  <dcterms:modified xsi:type="dcterms:W3CDTF">2021-04-14T08:53:14Z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0x010100D1BAF521A610EC42A5503307D17E1F8C</vt:lpwstr>
  </property>
</Properties>
</file>