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7" r:id="rId2"/>
    <p:sldId id="284" r:id="rId3"/>
    <p:sldId id="287" r:id="rId4"/>
    <p:sldId id="285" r:id="rId5"/>
    <p:sldId id="297" r:id="rId6"/>
    <p:sldId id="290" r:id="rId7"/>
    <p:sldId id="292" r:id="rId8"/>
    <p:sldId id="291" r:id="rId9"/>
    <p:sldId id="289" r:id="rId10"/>
    <p:sldId id="295" r:id="rId11"/>
    <p:sldId id="296" r:id="rId12"/>
    <p:sldId id="298" r:id="rId13"/>
    <p:sldId id="294" r:id="rId14"/>
    <p:sldId id="293" r:id="rId15"/>
    <p:sldId id="29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74F461-9A6B-4106-B5AD-640B7D965E07}" v="6" dt="2024-11-19T19:47:40.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3806" autoAdjust="0"/>
  </p:normalViewPr>
  <p:slideViewPr>
    <p:cSldViewPr snapToGrid="0">
      <p:cViewPr varScale="1">
        <p:scale>
          <a:sx n="74" d="100"/>
          <a:sy n="74" d="100"/>
        </p:scale>
        <p:origin x="387"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C874F461-9A6B-4106-B5AD-640B7D965E07}"/>
    <pc:docChg chg="undo redo custSel addSld delSld modSld sldOrd">
      <pc:chgData name="Andrea Williams" userId="1d65336b-f6ac-47c2-8ab0-b39dbb7b7e80" providerId="ADAL" clId="{C874F461-9A6B-4106-B5AD-640B7D965E07}" dt="2024-11-19T20:24:56.525" v="3826" actId="20577"/>
      <pc:docMkLst>
        <pc:docMk/>
      </pc:docMkLst>
      <pc:sldChg chg="del">
        <pc:chgData name="Andrea Williams" userId="1d65336b-f6ac-47c2-8ab0-b39dbb7b7e80" providerId="ADAL" clId="{C874F461-9A6B-4106-B5AD-640B7D965E07}" dt="2024-11-19T19:54:02.536" v="3567" actId="47"/>
        <pc:sldMkLst>
          <pc:docMk/>
          <pc:sldMk cId="893491030" sldId="259"/>
        </pc:sldMkLst>
      </pc:sldChg>
      <pc:sldChg chg="del">
        <pc:chgData name="Andrea Williams" userId="1d65336b-f6ac-47c2-8ab0-b39dbb7b7e80" providerId="ADAL" clId="{C874F461-9A6B-4106-B5AD-640B7D965E07}" dt="2024-11-19T19:54:03.029" v="3568" actId="47"/>
        <pc:sldMkLst>
          <pc:docMk/>
          <pc:sldMk cId="3076233289" sldId="260"/>
        </pc:sldMkLst>
      </pc:sldChg>
      <pc:sldChg chg="del">
        <pc:chgData name="Andrea Williams" userId="1d65336b-f6ac-47c2-8ab0-b39dbb7b7e80" providerId="ADAL" clId="{C874F461-9A6B-4106-B5AD-640B7D965E07}" dt="2024-11-19T19:54:03.623" v="3569" actId="47"/>
        <pc:sldMkLst>
          <pc:docMk/>
          <pc:sldMk cId="1876079649" sldId="261"/>
        </pc:sldMkLst>
      </pc:sldChg>
      <pc:sldChg chg="del">
        <pc:chgData name="Andrea Williams" userId="1d65336b-f6ac-47c2-8ab0-b39dbb7b7e80" providerId="ADAL" clId="{C874F461-9A6B-4106-B5AD-640B7D965E07}" dt="2024-11-19T19:54:04.209" v="3570" actId="47"/>
        <pc:sldMkLst>
          <pc:docMk/>
          <pc:sldMk cId="2118667147" sldId="262"/>
        </pc:sldMkLst>
      </pc:sldChg>
      <pc:sldChg chg="del">
        <pc:chgData name="Andrea Williams" userId="1d65336b-f6ac-47c2-8ab0-b39dbb7b7e80" providerId="ADAL" clId="{C874F461-9A6B-4106-B5AD-640B7D965E07}" dt="2024-11-19T19:54:04.694" v="3571" actId="47"/>
        <pc:sldMkLst>
          <pc:docMk/>
          <pc:sldMk cId="4198329054" sldId="263"/>
        </pc:sldMkLst>
      </pc:sldChg>
      <pc:sldChg chg="del">
        <pc:chgData name="Andrea Williams" userId="1d65336b-f6ac-47c2-8ab0-b39dbb7b7e80" providerId="ADAL" clId="{C874F461-9A6B-4106-B5AD-640B7D965E07}" dt="2024-11-19T19:54:05.466" v="3572" actId="47"/>
        <pc:sldMkLst>
          <pc:docMk/>
          <pc:sldMk cId="4170617437" sldId="264"/>
        </pc:sldMkLst>
      </pc:sldChg>
      <pc:sldChg chg="del">
        <pc:chgData name="Andrea Williams" userId="1d65336b-f6ac-47c2-8ab0-b39dbb7b7e80" providerId="ADAL" clId="{C874F461-9A6B-4106-B5AD-640B7D965E07}" dt="2024-11-19T19:54:06.003" v="3573" actId="47"/>
        <pc:sldMkLst>
          <pc:docMk/>
          <pc:sldMk cId="980910872" sldId="265"/>
        </pc:sldMkLst>
      </pc:sldChg>
      <pc:sldChg chg="del">
        <pc:chgData name="Andrea Williams" userId="1d65336b-f6ac-47c2-8ab0-b39dbb7b7e80" providerId="ADAL" clId="{C874F461-9A6B-4106-B5AD-640B7D965E07}" dt="2024-11-19T19:54:06.953" v="3574" actId="47"/>
        <pc:sldMkLst>
          <pc:docMk/>
          <pc:sldMk cId="1148061416" sldId="266"/>
        </pc:sldMkLst>
      </pc:sldChg>
      <pc:sldChg chg="modSp del mod">
        <pc:chgData name="Andrea Williams" userId="1d65336b-f6ac-47c2-8ab0-b39dbb7b7e80" providerId="ADAL" clId="{C874F461-9A6B-4106-B5AD-640B7D965E07}" dt="2024-11-19T19:54:09.140" v="3575" actId="47"/>
        <pc:sldMkLst>
          <pc:docMk/>
          <pc:sldMk cId="386296113" sldId="267"/>
        </pc:sldMkLst>
        <pc:spChg chg="mod">
          <ac:chgData name="Andrea Williams" userId="1d65336b-f6ac-47c2-8ab0-b39dbb7b7e80" providerId="ADAL" clId="{C874F461-9A6B-4106-B5AD-640B7D965E07}" dt="2024-11-19T17:04:24.236" v="14" actId="14100"/>
          <ac:spMkLst>
            <pc:docMk/>
            <pc:sldMk cId="386296113" sldId="267"/>
            <ac:spMk id="3" creationId="{A99C38CF-4CDB-421D-9079-8C90D71D380A}"/>
          </ac:spMkLst>
        </pc:spChg>
      </pc:sldChg>
      <pc:sldChg chg="addSp delSp modSp del mod setBg modClrScheme chgLayout">
        <pc:chgData name="Andrea Williams" userId="1d65336b-f6ac-47c2-8ab0-b39dbb7b7e80" providerId="ADAL" clId="{C874F461-9A6B-4106-B5AD-640B7D965E07}" dt="2024-11-19T19:54:12.061" v="3577" actId="47"/>
        <pc:sldMkLst>
          <pc:docMk/>
          <pc:sldMk cId="658137398" sldId="268"/>
        </pc:sldMkLst>
        <pc:spChg chg="mod ord">
          <ac:chgData name="Andrea Williams" userId="1d65336b-f6ac-47c2-8ab0-b39dbb7b7e80" providerId="ADAL" clId="{C874F461-9A6B-4106-B5AD-640B7D965E07}" dt="2024-11-19T17:08:23.435" v="180" actId="26606"/>
          <ac:spMkLst>
            <pc:docMk/>
            <pc:sldMk cId="658137398" sldId="268"/>
            <ac:spMk id="2" creationId="{AF7EA9B8-02C3-46AB-A52F-9F754FBE0ACE}"/>
          </ac:spMkLst>
        </pc:spChg>
        <pc:spChg chg="del mod ord">
          <ac:chgData name="Andrea Williams" userId="1d65336b-f6ac-47c2-8ab0-b39dbb7b7e80" providerId="ADAL" clId="{C874F461-9A6B-4106-B5AD-640B7D965E07}" dt="2024-11-19T17:05:03.884" v="16" actId="700"/>
          <ac:spMkLst>
            <pc:docMk/>
            <pc:sldMk cId="658137398" sldId="268"/>
            <ac:spMk id="3" creationId="{5E2E0A5A-9639-4A24-A18B-690E0C57E02B}"/>
          </ac:spMkLst>
        </pc:spChg>
        <pc:spChg chg="add mod ord">
          <ac:chgData name="Andrea Williams" userId="1d65336b-f6ac-47c2-8ab0-b39dbb7b7e80" providerId="ADAL" clId="{C874F461-9A6B-4106-B5AD-640B7D965E07}" dt="2024-11-19T17:08:39.459" v="183" actId="255"/>
          <ac:spMkLst>
            <pc:docMk/>
            <pc:sldMk cId="658137398" sldId="268"/>
            <ac:spMk id="4" creationId="{42EEFB5F-8BB9-FD62-A958-4BD7FDC38490}"/>
          </ac:spMkLst>
        </pc:spChg>
        <pc:spChg chg="add del mod ord">
          <ac:chgData name="Andrea Williams" userId="1d65336b-f6ac-47c2-8ab0-b39dbb7b7e80" providerId="ADAL" clId="{C874F461-9A6B-4106-B5AD-640B7D965E07}" dt="2024-11-19T17:08:20.028" v="179"/>
          <ac:spMkLst>
            <pc:docMk/>
            <pc:sldMk cId="658137398" sldId="268"/>
            <ac:spMk id="5" creationId="{790AADCE-017E-7E2B-F068-B02976E68B59}"/>
          </ac:spMkLst>
        </pc:spChg>
        <pc:spChg chg="add">
          <ac:chgData name="Andrea Williams" userId="1d65336b-f6ac-47c2-8ab0-b39dbb7b7e80" providerId="ADAL" clId="{C874F461-9A6B-4106-B5AD-640B7D965E07}" dt="2024-11-19T17:08:23.435" v="180" actId="26606"/>
          <ac:spMkLst>
            <pc:docMk/>
            <pc:sldMk cId="658137398" sldId="268"/>
            <ac:spMk id="11" creationId="{1AEB7F98-32EC-40D3-89EE-C8433023163A}"/>
          </ac:spMkLst>
        </pc:spChg>
        <pc:picChg chg="add mod">
          <ac:chgData name="Andrea Williams" userId="1d65336b-f6ac-47c2-8ab0-b39dbb7b7e80" providerId="ADAL" clId="{C874F461-9A6B-4106-B5AD-640B7D965E07}" dt="2024-11-19T17:08:23.435" v="180" actId="26606"/>
          <ac:picMkLst>
            <pc:docMk/>
            <pc:sldMk cId="658137398" sldId="268"/>
            <ac:picMk id="6" creationId="{C91E0728-7C9B-B116-3F0B-C36481BD2EA5}"/>
          </ac:picMkLst>
        </pc:picChg>
        <pc:cxnChg chg="add">
          <ac:chgData name="Andrea Williams" userId="1d65336b-f6ac-47c2-8ab0-b39dbb7b7e80" providerId="ADAL" clId="{C874F461-9A6B-4106-B5AD-640B7D965E07}" dt="2024-11-19T17:08:23.435" v="180" actId="26606"/>
          <ac:cxnSpMkLst>
            <pc:docMk/>
            <pc:sldMk cId="658137398" sldId="268"/>
            <ac:cxnSpMk id="13" creationId="{77C6DF49-CBE3-4038-AC78-35DE4FD7CE8E}"/>
          </ac:cxnSpMkLst>
        </pc:cxnChg>
      </pc:sldChg>
      <pc:sldChg chg="addSp delSp modSp del mod setBg">
        <pc:chgData name="Andrea Williams" userId="1d65336b-f6ac-47c2-8ab0-b39dbb7b7e80" providerId="ADAL" clId="{C874F461-9A6B-4106-B5AD-640B7D965E07}" dt="2024-11-19T19:54:12.546" v="3578" actId="47"/>
        <pc:sldMkLst>
          <pc:docMk/>
          <pc:sldMk cId="2312114539" sldId="269"/>
        </pc:sldMkLst>
        <pc:spChg chg="mod">
          <ac:chgData name="Andrea Williams" userId="1d65336b-f6ac-47c2-8ab0-b39dbb7b7e80" providerId="ADAL" clId="{C874F461-9A6B-4106-B5AD-640B7D965E07}" dt="2024-11-19T17:15:11.898" v="642" actId="26606"/>
          <ac:spMkLst>
            <pc:docMk/>
            <pc:sldMk cId="2312114539" sldId="269"/>
            <ac:spMk id="2" creationId="{5A417E92-9D19-49F2-AA9B-601AD64D66A7}"/>
          </ac:spMkLst>
        </pc:spChg>
        <pc:spChg chg="mod ord">
          <ac:chgData name="Andrea Williams" userId="1d65336b-f6ac-47c2-8ab0-b39dbb7b7e80" providerId="ADAL" clId="{C874F461-9A6B-4106-B5AD-640B7D965E07}" dt="2024-11-19T17:15:27.749" v="647" actId="27636"/>
          <ac:spMkLst>
            <pc:docMk/>
            <pc:sldMk cId="2312114539" sldId="269"/>
            <ac:spMk id="3" creationId="{A02DD296-AC3E-4F2A-BCD1-40AEB6C24134}"/>
          </ac:spMkLst>
        </pc:spChg>
        <pc:spChg chg="add del">
          <ac:chgData name="Andrea Williams" userId="1d65336b-f6ac-47c2-8ab0-b39dbb7b7e80" providerId="ADAL" clId="{C874F461-9A6B-4106-B5AD-640B7D965E07}" dt="2024-11-19T17:10:58.881" v="187" actId="26606"/>
          <ac:spMkLst>
            <pc:docMk/>
            <pc:sldMk cId="2312114539" sldId="269"/>
            <ac:spMk id="9" creationId="{DB66C9CD-6BF4-44CA-8078-0BB819080761}"/>
          </ac:spMkLst>
        </pc:spChg>
        <pc:spChg chg="add del">
          <ac:chgData name="Andrea Williams" userId="1d65336b-f6ac-47c2-8ab0-b39dbb7b7e80" providerId="ADAL" clId="{C874F461-9A6B-4106-B5AD-640B7D965E07}" dt="2024-11-19T17:15:11.898" v="642" actId="26606"/>
          <ac:spMkLst>
            <pc:docMk/>
            <pc:sldMk cId="2312114539" sldId="269"/>
            <ac:spMk id="16" creationId="{DB66C9CD-6BF4-44CA-8078-0BB819080761}"/>
          </ac:spMkLst>
        </pc:spChg>
        <pc:spChg chg="add">
          <ac:chgData name="Andrea Williams" userId="1d65336b-f6ac-47c2-8ab0-b39dbb7b7e80" providerId="ADAL" clId="{C874F461-9A6B-4106-B5AD-640B7D965E07}" dt="2024-11-19T17:15:11.898" v="642" actId="26606"/>
          <ac:spMkLst>
            <pc:docMk/>
            <pc:sldMk cId="2312114539" sldId="269"/>
            <ac:spMk id="23" creationId="{1AEB7F98-32EC-40D3-89EE-C8433023163A}"/>
          </ac:spMkLst>
        </pc:spChg>
        <pc:spChg chg="add">
          <ac:chgData name="Andrea Williams" userId="1d65336b-f6ac-47c2-8ab0-b39dbb7b7e80" providerId="ADAL" clId="{C874F461-9A6B-4106-B5AD-640B7D965E07}" dt="2024-11-19T17:15:11.898" v="642" actId="26606"/>
          <ac:spMkLst>
            <pc:docMk/>
            <pc:sldMk cId="2312114539" sldId="269"/>
            <ac:spMk id="27" creationId="{DAD9000E-708C-464D-A86F-4ABE391B6BE8}"/>
          </ac:spMkLst>
        </pc:spChg>
        <pc:picChg chg="add mod ord">
          <ac:chgData name="Andrea Williams" userId="1d65336b-f6ac-47c2-8ab0-b39dbb7b7e80" providerId="ADAL" clId="{C874F461-9A6B-4106-B5AD-640B7D965E07}" dt="2024-11-19T17:15:11.898" v="642" actId="26606"/>
          <ac:picMkLst>
            <pc:docMk/>
            <pc:sldMk cId="2312114539" sldId="269"/>
            <ac:picMk id="4" creationId="{0F7C52B0-3052-64C2-164B-8B94166B0DFA}"/>
          </ac:picMkLst>
        </pc:picChg>
        <pc:picChg chg="add del">
          <ac:chgData name="Andrea Williams" userId="1d65336b-f6ac-47c2-8ab0-b39dbb7b7e80" providerId="ADAL" clId="{C874F461-9A6B-4106-B5AD-640B7D965E07}" dt="2024-11-19T17:09:02.946" v="185" actId="478"/>
          <ac:picMkLst>
            <pc:docMk/>
            <pc:sldMk cId="2312114539" sldId="269"/>
            <ac:picMk id="5" creationId="{1E6DD2A3-57F4-48B3-B728-855BE8112DA5}"/>
          </ac:picMkLst>
        </pc:picChg>
        <pc:cxnChg chg="add del">
          <ac:chgData name="Andrea Williams" userId="1d65336b-f6ac-47c2-8ab0-b39dbb7b7e80" providerId="ADAL" clId="{C874F461-9A6B-4106-B5AD-640B7D965E07}" dt="2024-11-19T17:10:58.881" v="187" actId="26606"/>
          <ac:cxnSpMkLst>
            <pc:docMk/>
            <pc:sldMk cId="2312114539" sldId="269"/>
            <ac:cxnSpMk id="11" creationId="{77C6DF49-CBE3-4038-AC78-35DE4FD7CE8E}"/>
          </ac:cxnSpMkLst>
        </pc:cxnChg>
        <pc:cxnChg chg="add del">
          <ac:chgData name="Andrea Williams" userId="1d65336b-f6ac-47c2-8ab0-b39dbb7b7e80" providerId="ADAL" clId="{C874F461-9A6B-4106-B5AD-640B7D965E07}" dt="2024-11-19T17:15:11.898" v="642" actId="26606"/>
          <ac:cxnSpMkLst>
            <pc:docMk/>
            <pc:sldMk cId="2312114539" sldId="269"/>
            <ac:cxnSpMk id="18" creationId="{77C6DF49-CBE3-4038-AC78-35DE4FD7CE8E}"/>
          </ac:cxnSpMkLst>
        </pc:cxnChg>
        <pc:cxnChg chg="add">
          <ac:chgData name="Andrea Williams" userId="1d65336b-f6ac-47c2-8ab0-b39dbb7b7e80" providerId="ADAL" clId="{C874F461-9A6B-4106-B5AD-640B7D965E07}" dt="2024-11-19T17:15:11.898" v="642" actId="26606"/>
          <ac:cxnSpMkLst>
            <pc:docMk/>
            <pc:sldMk cId="2312114539" sldId="269"/>
            <ac:cxnSpMk id="25" creationId="{77C6DF49-CBE3-4038-AC78-35DE4FD7CE8E}"/>
          </ac:cxnSpMkLst>
        </pc:cxnChg>
      </pc:sldChg>
      <pc:sldChg chg="modSp del mod">
        <pc:chgData name="Andrea Williams" userId="1d65336b-f6ac-47c2-8ab0-b39dbb7b7e80" providerId="ADAL" clId="{C874F461-9A6B-4106-B5AD-640B7D965E07}" dt="2024-11-19T19:54:13.178" v="3579" actId="47"/>
        <pc:sldMkLst>
          <pc:docMk/>
          <pc:sldMk cId="4095350768" sldId="270"/>
        </pc:sldMkLst>
        <pc:spChg chg="mod">
          <ac:chgData name="Andrea Williams" userId="1d65336b-f6ac-47c2-8ab0-b39dbb7b7e80" providerId="ADAL" clId="{C874F461-9A6B-4106-B5AD-640B7D965E07}" dt="2024-11-19T17:21:12.714" v="801" actId="20577"/>
          <ac:spMkLst>
            <pc:docMk/>
            <pc:sldMk cId="4095350768" sldId="270"/>
            <ac:spMk id="2" creationId="{7EB42D31-DB51-4FAB-95C9-DACA48595522}"/>
          </ac:spMkLst>
        </pc:spChg>
        <pc:spChg chg="mod">
          <ac:chgData name="Andrea Williams" userId="1d65336b-f6ac-47c2-8ab0-b39dbb7b7e80" providerId="ADAL" clId="{C874F461-9A6B-4106-B5AD-640B7D965E07}" dt="2024-11-19T17:23:27.103" v="971" actId="20577"/>
          <ac:spMkLst>
            <pc:docMk/>
            <pc:sldMk cId="4095350768" sldId="270"/>
            <ac:spMk id="3" creationId="{7E7A92E5-8CAB-482F-8760-BBF96C4D4598}"/>
          </ac:spMkLst>
        </pc:spChg>
      </pc:sldChg>
      <pc:sldChg chg="modSp del mod">
        <pc:chgData name="Andrea Williams" userId="1d65336b-f6ac-47c2-8ab0-b39dbb7b7e80" providerId="ADAL" clId="{C874F461-9A6B-4106-B5AD-640B7D965E07}" dt="2024-11-19T19:54:13.698" v="3580" actId="47"/>
        <pc:sldMkLst>
          <pc:docMk/>
          <pc:sldMk cId="2705214368" sldId="271"/>
        </pc:sldMkLst>
        <pc:spChg chg="mod">
          <ac:chgData name="Andrea Williams" userId="1d65336b-f6ac-47c2-8ab0-b39dbb7b7e80" providerId="ADAL" clId="{C874F461-9A6B-4106-B5AD-640B7D965E07}" dt="2024-11-19T17:16:17.757" v="652"/>
          <ac:spMkLst>
            <pc:docMk/>
            <pc:sldMk cId="2705214368" sldId="271"/>
            <ac:spMk id="2" creationId="{7A22212A-3FA6-4606-879E-38C617782F37}"/>
          </ac:spMkLst>
        </pc:spChg>
        <pc:spChg chg="mod">
          <ac:chgData name="Andrea Williams" userId="1d65336b-f6ac-47c2-8ab0-b39dbb7b7e80" providerId="ADAL" clId="{C874F461-9A6B-4106-B5AD-640B7D965E07}" dt="2024-11-19T17:20:06.678" v="786" actId="27636"/>
          <ac:spMkLst>
            <pc:docMk/>
            <pc:sldMk cId="2705214368" sldId="271"/>
            <ac:spMk id="3" creationId="{9937DE67-F761-4BBE-B36B-40B4A67B5D80}"/>
          </ac:spMkLst>
        </pc:spChg>
      </pc:sldChg>
      <pc:sldChg chg="modSp del mod">
        <pc:chgData name="Andrea Williams" userId="1d65336b-f6ac-47c2-8ab0-b39dbb7b7e80" providerId="ADAL" clId="{C874F461-9A6B-4106-B5AD-640B7D965E07}" dt="2024-11-19T19:54:14.331" v="3581" actId="47"/>
        <pc:sldMkLst>
          <pc:docMk/>
          <pc:sldMk cId="4288591503" sldId="272"/>
        </pc:sldMkLst>
        <pc:spChg chg="mod">
          <ac:chgData name="Andrea Williams" userId="1d65336b-f6ac-47c2-8ab0-b39dbb7b7e80" providerId="ADAL" clId="{C874F461-9A6B-4106-B5AD-640B7D965E07}" dt="2024-11-19T17:20:42.406" v="788" actId="14100"/>
          <ac:spMkLst>
            <pc:docMk/>
            <pc:sldMk cId="4288591503" sldId="272"/>
            <ac:spMk id="3" creationId="{98DA7CE9-EC17-4340-90E7-A58E700E12A3}"/>
          </ac:spMkLst>
        </pc:spChg>
      </pc:sldChg>
      <pc:sldChg chg="addSp delSp modSp del mod modClrScheme chgLayout">
        <pc:chgData name="Andrea Williams" userId="1d65336b-f6ac-47c2-8ab0-b39dbb7b7e80" providerId="ADAL" clId="{C874F461-9A6B-4106-B5AD-640B7D965E07}" dt="2024-11-19T19:54:14.647" v="3582" actId="47"/>
        <pc:sldMkLst>
          <pc:docMk/>
          <pc:sldMk cId="4230740709" sldId="273"/>
        </pc:sldMkLst>
        <pc:spChg chg="mod ord">
          <ac:chgData name="Andrea Williams" userId="1d65336b-f6ac-47c2-8ab0-b39dbb7b7e80" providerId="ADAL" clId="{C874F461-9A6B-4106-B5AD-640B7D965E07}" dt="2024-11-19T17:27:18.472" v="1438" actId="700"/>
          <ac:spMkLst>
            <pc:docMk/>
            <pc:sldMk cId="4230740709" sldId="273"/>
            <ac:spMk id="2" creationId="{01E8EE88-594A-4D22-91D7-4EE6340C9C07}"/>
          </ac:spMkLst>
        </pc:spChg>
        <pc:spChg chg="del mod ord">
          <ac:chgData name="Andrea Williams" userId="1d65336b-f6ac-47c2-8ab0-b39dbb7b7e80" providerId="ADAL" clId="{C874F461-9A6B-4106-B5AD-640B7D965E07}" dt="2024-11-19T17:27:18.472" v="1438" actId="700"/>
          <ac:spMkLst>
            <pc:docMk/>
            <pc:sldMk cId="4230740709" sldId="273"/>
            <ac:spMk id="3" creationId="{858615DE-4DD0-4316-A605-2117532A9187}"/>
          </ac:spMkLst>
        </pc:spChg>
        <pc:spChg chg="add mod ord">
          <ac:chgData name="Andrea Williams" userId="1d65336b-f6ac-47c2-8ab0-b39dbb7b7e80" providerId="ADAL" clId="{C874F461-9A6B-4106-B5AD-640B7D965E07}" dt="2024-11-19T17:27:44.366" v="1449" actId="27636"/>
          <ac:spMkLst>
            <pc:docMk/>
            <pc:sldMk cId="4230740709" sldId="273"/>
            <ac:spMk id="4" creationId="{25D94135-B78B-F8E1-9A4D-9CD0651585A9}"/>
          </ac:spMkLst>
        </pc:spChg>
        <pc:spChg chg="add del mod ord">
          <ac:chgData name="Andrea Williams" userId="1d65336b-f6ac-47c2-8ab0-b39dbb7b7e80" providerId="ADAL" clId="{C874F461-9A6B-4106-B5AD-640B7D965E07}" dt="2024-11-19T17:27:55.091" v="1450"/>
          <ac:spMkLst>
            <pc:docMk/>
            <pc:sldMk cId="4230740709" sldId="273"/>
            <ac:spMk id="5" creationId="{921DE5C3-51CF-05CC-6E2B-CE0AE09F2BE8}"/>
          </ac:spMkLst>
        </pc:spChg>
        <pc:picChg chg="add mod">
          <ac:chgData name="Andrea Williams" userId="1d65336b-f6ac-47c2-8ab0-b39dbb7b7e80" providerId="ADAL" clId="{C874F461-9A6B-4106-B5AD-640B7D965E07}" dt="2024-11-19T17:27:55.091" v="1450"/>
          <ac:picMkLst>
            <pc:docMk/>
            <pc:sldMk cId="4230740709" sldId="273"/>
            <ac:picMk id="6" creationId="{0DDC1231-91EB-8D99-6CDE-2DD38D91C6F0}"/>
          </ac:picMkLst>
        </pc:picChg>
      </pc:sldChg>
      <pc:sldChg chg="del">
        <pc:chgData name="Andrea Williams" userId="1d65336b-f6ac-47c2-8ab0-b39dbb7b7e80" providerId="ADAL" clId="{C874F461-9A6B-4106-B5AD-640B7D965E07}" dt="2024-11-19T17:28:32.067" v="1451" actId="47"/>
        <pc:sldMkLst>
          <pc:docMk/>
          <pc:sldMk cId="3115392831" sldId="274"/>
        </pc:sldMkLst>
      </pc:sldChg>
      <pc:sldChg chg="addSp delSp modSp del mod modClrScheme chgLayout">
        <pc:chgData name="Andrea Williams" userId="1d65336b-f6ac-47c2-8ab0-b39dbb7b7e80" providerId="ADAL" clId="{C874F461-9A6B-4106-B5AD-640B7D965E07}" dt="2024-11-19T19:54:14.948" v="3583" actId="47"/>
        <pc:sldMkLst>
          <pc:docMk/>
          <pc:sldMk cId="3825037887" sldId="275"/>
        </pc:sldMkLst>
        <pc:spChg chg="mod ord">
          <ac:chgData name="Andrea Williams" userId="1d65336b-f6ac-47c2-8ab0-b39dbb7b7e80" providerId="ADAL" clId="{C874F461-9A6B-4106-B5AD-640B7D965E07}" dt="2024-11-19T17:29:15.321" v="1453" actId="700"/>
          <ac:spMkLst>
            <pc:docMk/>
            <pc:sldMk cId="3825037887" sldId="275"/>
            <ac:spMk id="2" creationId="{37D8D582-C05C-4572-85D7-312BC03CED4E}"/>
          </ac:spMkLst>
        </pc:spChg>
        <pc:spChg chg="del mod ord">
          <ac:chgData name="Andrea Williams" userId="1d65336b-f6ac-47c2-8ab0-b39dbb7b7e80" providerId="ADAL" clId="{C874F461-9A6B-4106-B5AD-640B7D965E07}" dt="2024-11-19T17:29:15.321" v="1453" actId="700"/>
          <ac:spMkLst>
            <pc:docMk/>
            <pc:sldMk cId="3825037887" sldId="275"/>
            <ac:spMk id="3" creationId="{0D5B2775-4048-4B4F-A214-38C203E2BD78}"/>
          </ac:spMkLst>
        </pc:spChg>
        <pc:spChg chg="add mod ord">
          <ac:chgData name="Andrea Williams" userId="1d65336b-f6ac-47c2-8ab0-b39dbb7b7e80" providerId="ADAL" clId="{C874F461-9A6B-4106-B5AD-640B7D965E07}" dt="2024-11-19T17:31:19.014" v="1622" actId="27636"/>
          <ac:spMkLst>
            <pc:docMk/>
            <pc:sldMk cId="3825037887" sldId="275"/>
            <ac:spMk id="4" creationId="{D473A998-48A1-569D-16E1-34B0B30EADCC}"/>
          </ac:spMkLst>
        </pc:spChg>
        <pc:spChg chg="add del mod ord">
          <ac:chgData name="Andrea Williams" userId="1d65336b-f6ac-47c2-8ab0-b39dbb7b7e80" providerId="ADAL" clId="{C874F461-9A6B-4106-B5AD-640B7D965E07}" dt="2024-11-19T17:32:33.917" v="1623"/>
          <ac:spMkLst>
            <pc:docMk/>
            <pc:sldMk cId="3825037887" sldId="275"/>
            <ac:spMk id="5" creationId="{3129591C-F393-888F-7084-4DDFA301DCD4}"/>
          </ac:spMkLst>
        </pc:spChg>
        <pc:picChg chg="add mod">
          <ac:chgData name="Andrea Williams" userId="1d65336b-f6ac-47c2-8ab0-b39dbb7b7e80" providerId="ADAL" clId="{C874F461-9A6B-4106-B5AD-640B7D965E07}" dt="2024-11-19T17:32:33.917" v="1623"/>
          <ac:picMkLst>
            <pc:docMk/>
            <pc:sldMk cId="3825037887" sldId="275"/>
            <ac:picMk id="6" creationId="{831133ED-0CF2-08C2-BF7B-EA64821788BD}"/>
          </ac:picMkLst>
        </pc:picChg>
      </pc:sldChg>
      <pc:sldChg chg="modSp del mod">
        <pc:chgData name="Andrea Williams" userId="1d65336b-f6ac-47c2-8ab0-b39dbb7b7e80" providerId="ADAL" clId="{C874F461-9A6B-4106-B5AD-640B7D965E07}" dt="2024-11-19T19:54:15.163" v="3584" actId="47"/>
        <pc:sldMkLst>
          <pc:docMk/>
          <pc:sldMk cId="3139271921" sldId="276"/>
        </pc:sldMkLst>
        <pc:spChg chg="mod">
          <ac:chgData name="Andrea Williams" userId="1d65336b-f6ac-47c2-8ab0-b39dbb7b7e80" providerId="ADAL" clId="{C874F461-9A6B-4106-B5AD-640B7D965E07}" dt="2024-11-19T17:32:59.462" v="1627" actId="27636"/>
          <ac:spMkLst>
            <pc:docMk/>
            <pc:sldMk cId="3139271921" sldId="276"/>
            <ac:spMk id="3" creationId="{8F8C2E5D-D464-47E7-86FB-AA386C67F8AA}"/>
          </ac:spMkLst>
        </pc:spChg>
      </pc:sldChg>
      <pc:sldChg chg="addSp delSp modSp del mod">
        <pc:chgData name="Andrea Williams" userId="1d65336b-f6ac-47c2-8ab0-b39dbb7b7e80" providerId="ADAL" clId="{C874F461-9A6B-4106-B5AD-640B7D965E07}" dt="2024-11-19T19:54:15.468" v="3585" actId="47"/>
        <pc:sldMkLst>
          <pc:docMk/>
          <pc:sldMk cId="2073946875" sldId="277"/>
        </pc:sldMkLst>
        <pc:spChg chg="mod">
          <ac:chgData name="Andrea Williams" userId="1d65336b-f6ac-47c2-8ab0-b39dbb7b7e80" providerId="ADAL" clId="{C874F461-9A6B-4106-B5AD-640B7D965E07}" dt="2024-11-19T17:34:20.177" v="1632" actId="6549"/>
          <ac:spMkLst>
            <pc:docMk/>
            <pc:sldMk cId="2073946875" sldId="277"/>
            <ac:spMk id="2" creationId="{41F166AD-3B59-40DE-AC5D-EDD64D60ECCB}"/>
          </ac:spMkLst>
        </pc:spChg>
        <pc:spChg chg="del">
          <ac:chgData name="Andrea Williams" userId="1d65336b-f6ac-47c2-8ab0-b39dbb7b7e80" providerId="ADAL" clId="{C874F461-9A6B-4106-B5AD-640B7D965E07}" dt="2024-11-19T17:33:46.291" v="1629" actId="478"/>
          <ac:spMkLst>
            <pc:docMk/>
            <pc:sldMk cId="2073946875" sldId="277"/>
            <ac:spMk id="10" creationId="{6BD3379B-9D5B-43AE-8338-C2762C34B55E}"/>
          </ac:spMkLst>
        </pc:spChg>
        <pc:spChg chg="del">
          <ac:chgData name="Andrea Williams" userId="1d65336b-f6ac-47c2-8ab0-b39dbb7b7e80" providerId="ADAL" clId="{C874F461-9A6B-4106-B5AD-640B7D965E07}" dt="2024-11-19T17:33:43.100" v="1628" actId="26606"/>
          <ac:spMkLst>
            <pc:docMk/>
            <pc:sldMk cId="2073946875" sldId="277"/>
            <ac:spMk id="13" creationId="{EEE96A74-B62B-4642-AB22-7776A5F48CE7}"/>
          </ac:spMkLst>
        </pc:spChg>
        <pc:spChg chg="add del">
          <ac:chgData name="Andrea Williams" userId="1d65336b-f6ac-47c2-8ab0-b39dbb7b7e80" providerId="ADAL" clId="{C874F461-9A6B-4106-B5AD-640B7D965E07}" dt="2024-11-19T17:33:52.164" v="1630" actId="26606"/>
          <ac:spMkLst>
            <pc:docMk/>
            <pc:sldMk cId="2073946875" sldId="277"/>
            <ac:spMk id="20" creationId="{EEE96A74-B62B-4642-AB22-7776A5F48CE7}"/>
          </ac:spMkLst>
        </pc:spChg>
        <pc:spChg chg="add del">
          <ac:chgData name="Andrea Williams" userId="1d65336b-f6ac-47c2-8ab0-b39dbb7b7e80" providerId="ADAL" clId="{C874F461-9A6B-4106-B5AD-640B7D965E07}" dt="2024-11-19T17:33:52.164" v="1630" actId="26606"/>
          <ac:spMkLst>
            <pc:docMk/>
            <pc:sldMk cId="2073946875" sldId="277"/>
            <ac:spMk id="24" creationId="{6CDFED26-6323-435D-8EFF-890BDF6B13B3}"/>
          </ac:spMkLst>
        </pc:spChg>
        <pc:spChg chg="add del">
          <ac:chgData name="Andrea Williams" userId="1d65336b-f6ac-47c2-8ab0-b39dbb7b7e80" providerId="ADAL" clId="{C874F461-9A6B-4106-B5AD-640B7D965E07}" dt="2024-11-19T17:33:52.164" v="1630" actId="26606"/>
          <ac:spMkLst>
            <pc:docMk/>
            <pc:sldMk cId="2073946875" sldId="277"/>
            <ac:spMk id="26" creationId="{9C6A7C00-E614-471A-B7FA-B29CFE9F91EC}"/>
          </ac:spMkLst>
        </pc:spChg>
        <pc:spChg chg="add del">
          <ac:chgData name="Andrea Williams" userId="1d65336b-f6ac-47c2-8ab0-b39dbb7b7e80" providerId="ADAL" clId="{C874F461-9A6B-4106-B5AD-640B7D965E07}" dt="2024-11-19T17:33:52.164" v="1630" actId="26606"/>
          <ac:spMkLst>
            <pc:docMk/>
            <pc:sldMk cId="2073946875" sldId="277"/>
            <ac:spMk id="28" creationId="{B0FECBBE-4DA4-48B5-93A4-BFD61E76EF25}"/>
          </ac:spMkLst>
        </pc:spChg>
        <pc:spChg chg="add">
          <ac:chgData name="Andrea Williams" userId="1d65336b-f6ac-47c2-8ab0-b39dbb7b7e80" providerId="ADAL" clId="{C874F461-9A6B-4106-B5AD-640B7D965E07}" dt="2024-11-19T17:33:52.164" v="1630" actId="26606"/>
          <ac:spMkLst>
            <pc:docMk/>
            <pc:sldMk cId="2073946875" sldId="277"/>
            <ac:spMk id="41" creationId="{CA5B2A81-2C8E-4963-AFD4-E539D168B475}"/>
          </ac:spMkLst>
        </pc:spChg>
        <pc:grpChg chg="add">
          <ac:chgData name="Andrea Williams" userId="1d65336b-f6ac-47c2-8ab0-b39dbb7b7e80" providerId="ADAL" clId="{C874F461-9A6B-4106-B5AD-640B7D965E07}" dt="2024-11-19T17:33:52.164" v="1630" actId="26606"/>
          <ac:grpSpMkLst>
            <pc:docMk/>
            <pc:sldMk cId="2073946875" sldId="277"/>
            <ac:grpSpMk id="35" creationId="{F982E0B2-AA9C-441C-A08E-A9DF9CF12116}"/>
          </ac:grpSpMkLst>
        </pc:grpChg>
        <pc:picChg chg="mod">
          <ac:chgData name="Andrea Williams" userId="1d65336b-f6ac-47c2-8ab0-b39dbb7b7e80" providerId="ADAL" clId="{C874F461-9A6B-4106-B5AD-640B7D965E07}" dt="2024-11-19T17:33:52.164" v="1630" actId="26606"/>
          <ac:picMkLst>
            <pc:docMk/>
            <pc:sldMk cId="2073946875" sldId="277"/>
            <ac:picMk id="4" creationId="{4D288B08-B052-4A08-8F19-E786F66C5557}"/>
          </ac:picMkLst>
        </pc:picChg>
        <pc:picChg chg="mod">
          <ac:chgData name="Andrea Williams" userId="1d65336b-f6ac-47c2-8ab0-b39dbb7b7e80" providerId="ADAL" clId="{C874F461-9A6B-4106-B5AD-640B7D965E07}" dt="2024-11-19T17:33:52.164" v="1630" actId="26606"/>
          <ac:picMkLst>
            <pc:docMk/>
            <pc:sldMk cId="2073946875" sldId="277"/>
            <ac:picMk id="5" creationId="{5CB6F3C6-42CF-40A5-84A5-AFDF2C5BAAB2}"/>
          </ac:picMkLst>
        </pc:picChg>
        <pc:picChg chg="mod">
          <ac:chgData name="Andrea Williams" userId="1d65336b-f6ac-47c2-8ab0-b39dbb7b7e80" providerId="ADAL" clId="{C874F461-9A6B-4106-B5AD-640B7D965E07}" dt="2024-11-19T17:33:52.164" v="1630" actId="26606"/>
          <ac:picMkLst>
            <pc:docMk/>
            <pc:sldMk cId="2073946875" sldId="277"/>
            <ac:picMk id="6" creationId="{8C4853C1-B7EE-48F6-A7CA-6A8AF5E98F83}"/>
          </ac:picMkLst>
        </pc:picChg>
        <pc:cxnChg chg="del">
          <ac:chgData name="Andrea Williams" userId="1d65336b-f6ac-47c2-8ab0-b39dbb7b7e80" providerId="ADAL" clId="{C874F461-9A6B-4106-B5AD-640B7D965E07}" dt="2024-11-19T17:33:43.100" v="1628" actId="26606"/>
          <ac:cxnSpMkLst>
            <pc:docMk/>
            <pc:sldMk cId="2073946875" sldId="277"/>
            <ac:cxnSpMk id="15" creationId="{3A513CAD-9784-4D35-BAF9-1F7DDD697BDB}"/>
          </ac:cxnSpMkLst>
        </pc:cxnChg>
        <pc:cxnChg chg="add del">
          <ac:chgData name="Andrea Williams" userId="1d65336b-f6ac-47c2-8ab0-b39dbb7b7e80" providerId="ADAL" clId="{C874F461-9A6B-4106-B5AD-640B7D965E07}" dt="2024-11-19T17:33:52.164" v="1630" actId="26606"/>
          <ac:cxnSpMkLst>
            <pc:docMk/>
            <pc:sldMk cId="2073946875" sldId="277"/>
            <ac:cxnSpMk id="22" creationId="{3A513CAD-9784-4D35-BAF9-1F7DDD697BDB}"/>
          </ac:cxnSpMkLst>
        </pc:cxnChg>
        <pc:cxnChg chg="add">
          <ac:chgData name="Andrea Williams" userId="1d65336b-f6ac-47c2-8ab0-b39dbb7b7e80" providerId="ADAL" clId="{C874F461-9A6B-4106-B5AD-640B7D965E07}" dt="2024-11-19T17:33:52.164" v="1630" actId="26606"/>
          <ac:cxnSpMkLst>
            <pc:docMk/>
            <pc:sldMk cId="2073946875" sldId="277"/>
            <ac:cxnSpMk id="33" creationId="{701C0CAB-6A03-4C6A-9FAA-219847753628}"/>
          </ac:cxnSpMkLst>
        </pc:cxnChg>
        <pc:cxnChg chg="add">
          <ac:chgData name="Andrea Williams" userId="1d65336b-f6ac-47c2-8ab0-b39dbb7b7e80" providerId="ADAL" clId="{C874F461-9A6B-4106-B5AD-640B7D965E07}" dt="2024-11-19T17:33:52.164" v="1630" actId="26606"/>
          <ac:cxnSpMkLst>
            <pc:docMk/>
            <pc:sldMk cId="2073946875" sldId="277"/>
            <ac:cxnSpMk id="43" creationId="{9E7C23BC-DAA6-40E1-8166-B8C4439D1430}"/>
          </ac:cxnSpMkLst>
        </pc:cxnChg>
      </pc:sldChg>
      <pc:sldChg chg="addSp delSp modSp del mod">
        <pc:chgData name="Andrea Williams" userId="1d65336b-f6ac-47c2-8ab0-b39dbb7b7e80" providerId="ADAL" clId="{C874F461-9A6B-4106-B5AD-640B7D965E07}" dt="2024-11-19T19:54:15.787" v="3586" actId="47"/>
        <pc:sldMkLst>
          <pc:docMk/>
          <pc:sldMk cId="1623353829" sldId="278"/>
        </pc:sldMkLst>
        <pc:spChg chg="del mod">
          <ac:chgData name="Andrea Williams" userId="1d65336b-f6ac-47c2-8ab0-b39dbb7b7e80" providerId="ADAL" clId="{C874F461-9A6B-4106-B5AD-640B7D965E07}" dt="2024-11-19T17:35:33.148" v="1646" actId="478"/>
          <ac:spMkLst>
            <pc:docMk/>
            <pc:sldMk cId="1623353829" sldId="278"/>
            <ac:spMk id="2" creationId="{264F5601-0CDC-414B-BA3E-086B05D4B1B6}"/>
          </ac:spMkLst>
        </pc:spChg>
        <pc:spChg chg="add del mod">
          <ac:chgData name="Andrea Williams" userId="1d65336b-f6ac-47c2-8ab0-b39dbb7b7e80" providerId="ADAL" clId="{C874F461-9A6B-4106-B5AD-640B7D965E07}" dt="2024-11-19T17:35:38.612" v="1647" actId="478"/>
          <ac:spMkLst>
            <pc:docMk/>
            <pc:sldMk cId="1623353829" sldId="278"/>
            <ac:spMk id="5" creationId="{39B6A837-4FDA-DBA0-742E-E9E10D39361B}"/>
          </ac:spMkLst>
        </pc:spChg>
        <pc:spChg chg="add del">
          <ac:chgData name="Andrea Williams" userId="1d65336b-f6ac-47c2-8ab0-b39dbb7b7e80" providerId="ADAL" clId="{C874F461-9A6B-4106-B5AD-640B7D965E07}" dt="2024-11-19T17:35:17.992" v="1643" actId="478"/>
          <ac:spMkLst>
            <pc:docMk/>
            <pc:sldMk cId="1623353829" sldId="278"/>
            <ac:spMk id="8" creationId="{FF3D0A50-0E5A-4B0A-837E-0DDDBCD69219}"/>
          </ac:spMkLst>
        </pc:spChg>
        <pc:spChg chg="add del">
          <ac:chgData name="Andrea Williams" userId="1d65336b-f6ac-47c2-8ab0-b39dbb7b7e80" providerId="ADAL" clId="{C874F461-9A6B-4106-B5AD-640B7D965E07}" dt="2024-11-19T17:35:04.734" v="1638" actId="26606"/>
          <ac:spMkLst>
            <pc:docMk/>
            <pc:sldMk cId="1623353829" sldId="278"/>
            <ac:spMk id="11" creationId="{1AEB7F98-32EC-40D3-89EE-C8433023163A}"/>
          </ac:spMkLst>
        </pc:spChg>
        <pc:spChg chg="add del">
          <ac:chgData name="Andrea Williams" userId="1d65336b-f6ac-47c2-8ab0-b39dbb7b7e80" providerId="ADAL" clId="{C874F461-9A6B-4106-B5AD-640B7D965E07}" dt="2024-11-19T17:35:04.734" v="1638" actId="26606"/>
          <ac:spMkLst>
            <pc:docMk/>
            <pc:sldMk cId="1623353829" sldId="278"/>
            <ac:spMk id="15" creationId="{DAD9000E-708C-464D-A86F-4ABE391B6BE8}"/>
          </ac:spMkLst>
        </pc:spChg>
        <pc:spChg chg="add del">
          <ac:chgData name="Andrea Williams" userId="1d65336b-f6ac-47c2-8ab0-b39dbb7b7e80" providerId="ADAL" clId="{C874F461-9A6B-4106-B5AD-640B7D965E07}" dt="2024-11-19T17:35:04.734" v="1638" actId="26606"/>
          <ac:spMkLst>
            <pc:docMk/>
            <pc:sldMk cId="1623353829" sldId="278"/>
            <ac:spMk id="28" creationId="{CA5B2A81-2C8E-4963-AFD4-E539D168B475}"/>
          </ac:spMkLst>
        </pc:spChg>
        <pc:grpChg chg="add del">
          <ac:chgData name="Andrea Williams" userId="1d65336b-f6ac-47c2-8ab0-b39dbb7b7e80" providerId="ADAL" clId="{C874F461-9A6B-4106-B5AD-640B7D965E07}" dt="2024-11-19T17:35:04.734" v="1638" actId="26606"/>
          <ac:grpSpMkLst>
            <pc:docMk/>
            <pc:sldMk cId="1623353829" sldId="278"/>
            <ac:grpSpMk id="22" creationId="{F982E0B2-AA9C-441C-A08E-A9DF9CF12116}"/>
          </ac:grpSpMkLst>
        </pc:grpChg>
        <pc:picChg chg="mod">
          <ac:chgData name="Andrea Williams" userId="1d65336b-f6ac-47c2-8ab0-b39dbb7b7e80" providerId="ADAL" clId="{C874F461-9A6B-4106-B5AD-640B7D965E07}" dt="2024-11-19T17:35:47.377" v="1649" actId="14100"/>
          <ac:picMkLst>
            <pc:docMk/>
            <pc:sldMk cId="1623353829" sldId="278"/>
            <ac:picMk id="4" creationId="{FF4909CA-56A6-44C2-99AC-52668CECFCAA}"/>
          </ac:picMkLst>
        </pc:picChg>
        <pc:cxnChg chg="add del">
          <ac:chgData name="Andrea Williams" userId="1d65336b-f6ac-47c2-8ab0-b39dbb7b7e80" providerId="ADAL" clId="{C874F461-9A6B-4106-B5AD-640B7D965E07}" dt="2024-11-19T17:35:04.734" v="1638" actId="26606"/>
          <ac:cxnSpMkLst>
            <pc:docMk/>
            <pc:sldMk cId="1623353829" sldId="278"/>
            <ac:cxnSpMk id="13" creationId="{77C6DF49-CBE3-4038-AC78-35DE4FD7CE8E}"/>
          </ac:cxnSpMkLst>
        </pc:cxnChg>
        <pc:cxnChg chg="add del">
          <ac:chgData name="Andrea Williams" userId="1d65336b-f6ac-47c2-8ab0-b39dbb7b7e80" providerId="ADAL" clId="{C874F461-9A6B-4106-B5AD-640B7D965E07}" dt="2024-11-19T17:35:04.734" v="1638" actId="26606"/>
          <ac:cxnSpMkLst>
            <pc:docMk/>
            <pc:sldMk cId="1623353829" sldId="278"/>
            <ac:cxnSpMk id="20" creationId="{701C0CAB-6A03-4C6A-9FAA-219847753628}"/>
          </ac:cxnSpMkLst>
        </pc:cxnChg>
        <pc:cxnChg chg="add del">
          <ac:chgData name="Andrea Williams" userId="1d65336b-f6ac-47c2-8ab0-b39dbb7b7e80" providerId="ADAL" clId="{C874F461-9A6B-4106-B5AD-640B7D965E07}" dt="2024-11-19T17:35:04.734" v="1638" actId="26606"/>
          <ac:cxnSpMkLst>
            <pc:docMk/>
            <pc:sldMk cId="1623353829" sldId="278"/>
            <ac:cxnSpMk id="30" creationId="{9E7C23BC-DAA6-40E1-8166-B8C4439D1430}"/>
          </ac:cxnSpMkLst>
        </pc:cxnChg>
      </pc:sldChg>
      <pc:sldChg chg="addSp delSp modSp del mod modClrScheme chgLayout">
        <pc:chgData name="Andrea Williams" userId="1d65336b-f6ac-47c2-8ab0-b39dbb7b7e80" providerId="ADAL" clId="{C874F461-9A6B-4106-B5AD-640B7D965E07}" dt="2024-11-19T19:54:16.019" v="3587" actId="47"/>
        <pc:sldMkLst>
          <pc:docMk/>
          <pc:sldMk cId="1673326747" sldId="279"/>
        </pc:sldMkLst>
        <pc:spChg chg="mod ord">
          <ac:chgData name="Andrea Williams" userId="1d65336b-f6ac-47c2-8ab0-b39dbb7b7e80" providerId="ADAL" clId="{C874F461-9A6B-4106-B5AD-640B7D965E07}" dt="2024-11-19T17:38:13.584" v="1667" actId="20577"/>
          <ac:spMkLst>
            <pc:docMk/>
            <pc:sldMk cId="1673326747" sldId="279"/>
            <ac:spMk id="2" creationId="{9E36F8E2-EADF-4A91-BC25-FDFF7F37BA4F}"/>
          </ac:spMkLst>
        </pc:spChg>
        <pc:spChg chg="del mod ord">
          <ac:chgData name="Andrea Williams" userId="1d65336b-f6ac-47c2-8ab0-b39dbb7b7e80" providerId="ADAL" clId="{C874F461-9A6B-4106-B5AD-640B7D965E07}" dt="2024-11-19T17:36:38.154" v="1652" actId="700"/>
          <ac:spMkLst>
            <pc:docMk/>
            <pc:sldMk cId="1673326747" sldId="279"/>
            <ac:spMk id="3" creationId="{E891BD4B-0CC2-4A4A-A1FF-45EC1E709654}"/>
          </ac:spMkLst>
        </pc:spChg>
        <pc:spChg chg="add mod ord">
          <ac:chgData name="Andrea Williams" userId="1d65336b-f6ac-47c2-8ab0-b39dbb7b7e80" providerId="ADAL" clId="{C874F461-9A6B-4106-B5AD-640B7D965E07}" dt="2024-11-19T17:40:05.973" v="1757" actId="20577"/>
          <ac:spMkLst>
            <pc:docMk/>
            <pc:sldMk cId="1673326747" sldId="279"/>
            <ac:spMk id="4" creationId="{E4A0BEBE-C133-8CF5-BAE1-E6068E741FCA}"/>
          </ac:spMkLst>
        </pc:spChg>
        <pc:spChg chg="add del mod ord">
          <ac:chgData name="Andrea Williams" userId="1d65336b-f6ac-47c2-8ab0-b39dbb7b7e80" providerId="ADAL" clId="{C874F461-9A6B-4106-B5AD-640B7D965E07}" dt="2024-11-19T17:37:27.947" v="1656"/>
          <ac:spMkLst>
            <pc:docMk/>
            <pc:sldMk cId="1673326747" sldId="279"/>
            <ac:spMk id="5" creationId="{61D1245A-7B1F-B223-1AFA-79C74A0ADF21}"/>
          </ac:spMkLst>
        </pc:spChg>
        <pc:picChg chg="add mod">
          <ac:chgData name="Andrea Williams" userId="1d65336b-f6ac-47c2-8ab0-b39dbb7b7e80" providerId="ADAL" clId="{C874F461-9A6B-4106-B5AD-640B7D965E07}" dt="2024-11-19T17:37:27.947" v="1656"/>
          <ac:picMkLst>
            <pc:docMk/>
            <pc:sldMk cId="1673326747" sldId="279"/>
            <ac:picMk id="6" creationId="{DDE729D8-BA7B-92F1-0C5C-DE16D1108042}"/>
          </ac:picMkLst>
        </pc:picChg>
      </pc:sldChg>
      <pc:sldChg chg="modSp del mod">
        <pc:chgData name="Andrea Williams" userId="1d65336b-f6ac-47c2-8ab0-b39dbb7b7e80" providerId="ADAL" clId="{C874F461-9A6B-4106-B5AD-640B7D965E07}" dt="2024-11-19T19:54:16.288" v="3588" actId="47"/>
        <pc:sldMkLst>
          <pc:docMk/>
          <pc:sldMk cId="1057620479" sldId="280"/>
        </pc:sldMkLst>
        <pc:spChg chg="mod">
          <ac:chgData name="Andrea Williams" userId="1d65336b-f6ac-47c2-8ab0-b39dbb7b7e80" providerId="ADAL" clId="{C874F461-9A6B-4106-B5AD-640B7D965E07}" dt="2024-11-19T17:41:59.849" v="1813" actId="6549"/>
          <ac:spMkLst>
            <pc:docMk/>
            <pc:sldMk cId="1057620479" sldId="280"/>
            <ac:spMk id="3" creationId="{1891FC83-D0B1-4DF0-8544-6F86EF691E51}"/>
          </ac:spMkLst>
        </pc:spChg>
      </pc:sldChg>
      <pc:sldChg chg="modSp add del mod">
        <pc:chgData name="Andrea Williams" userId="1d65336b-f6ac-47c2-8ab0-b39dbb7b7e80" providerId="ADAL" clId="{C874F461-9A6B-4106-B5AD-640B7D965E07}" dt="2024-11-19T19:54:41.952" v="3598" actId="47"/>
        <pc:sldMkLst>
          <pc:docMk/>
          <pc:sldMk cId="1113203980" sldId="281"/>
        </pc:sldMkLst>
        <pc:spChg chg="mod">
          <ac:chgData name="Andrea Williams" userId="1d65336b-f6ac-47c2-8ab0-b39dbb7b7e80" providerId="ADAL" clId="{C874F461-9A6B-4106-B5AD-640B7D965E07}" dt="2024-11-19T17:44:32.493" v="1915" actId="14100"/>
          <ac:spMkLst>
            <pc:docMk/>
            <pc:sldMk cId="1113203980" sldId="281"/>
            <ac:spMk id="2" creationId="{4F197A7D-44D0-43F9-8BC2-D585D1A7C09E}"/>
          </ac:spMkLst>
        </pc:spChg>
        <pc:spChg chg="mod">
          <ac:chgData name="Andrea Williams" userId="1d65336b-f6ac-47c2-8ab0-b39dbb7b7e80" providerId="ADAL" clId="{C874F461-9A6B-4106-B5AD-640B7D965E07}" dt="2024-11-19T17:45:29.271" v="1977" actId="255"/>
          <ac:spMkLst>
            <pc:docMk/>
            <pc:sldMk cId="1113203980" sldId="281"/>
            <ac:spMk id="3" creationId="{617B90F8-4CD3-4B85-9FF4-A5628C1A8155}"/>
          </ac:spMkLst>
        </pc:spChg>
      </pc:sldChg>
      <pc:sldChg chg="modSp add del mod">
        <pc:chgData name="Andrea Williams" userId="1d65336b-f6ac-47c2-8ab0-b39dbb7b7e80" providerId="ADAL" clId="{C874F461-9A6B-4106-B5AD-640B7D965E07}" dt="2024-11-19T19:54:43.131" v="3599" actId="47"/>
        <pc:sldMkLst>
          <pc:docMk/>
          <pc:sldMk cId="1746164572" sldId="282"/>
        </pc:sldMkLst>
        <pc:spChg chg="mod">
          <ac:chgData name="Andrea Williams" userId="1d65336b-f6ac-47c2-8ab0-b39dbb7b7e80" providerId="ADAL" clId="{C874F461-9A6B-4106-B5AD-640B7D965E07}" dt="2024-11-19T17:45:58.298" v="1979" actId="255"/>
          <ac:spMkLst>
            <pc:docMk/>
            <pc:sldMk cId="1746164572" sldId="282"/>
            <ac:spMk id="3" creationId="{9827009B-B2A0-4B56-860A-4A5E06360315}"/>
          </ac:spMkLst>
        </pc:spChg>
      </pc:sldChg>
      <pc:sldChg chg="del">
        <pc:chgData name="Andrea Williams" userId="1d65336b-f6ac-47c2-8ab0-b39dbb7b7e80" providerId="ADAL" clId="{C874F461-9A6B-4106-B5AD-640B7D965E07}" dt="2024-11-19T19:54:01.604" v="3566" actId="47"/>
        <pc:sldMkLst>
          <pc:docMk/>
          <pc:sldMk cId="2034319910" sldId="283"/>
        </pc:sldMkLst>
      </pc:sldChg>
      <pc:sldChg chg="modSp mod">
        <pc:chgData name="Andrea Williams" userId="1d65336b-f6ac-47c2-8ab0-b39dbb7b7e80" providerId="ADAL" clId="{C874F461-9A6B-4106-B5AD-640B7D965E07}" dt="2024-11-19T19:41:49.383" v="3460" actId="6549"/>
        <pc:sldMkLst>
          <pc:docMk/>
          <pc:sldMk cId="3285883972" sldId="284"/>
        </pc:sldMkLst>
        <pc:spChg chg="mod">
          <ac:chgData name="Andrea Williams" userId="1d65336b-f6ac-47c2-8ab0-b39dbb7b7e80" providerId="ADAL" clId="{C874F461-9A6B-4106-B5AD-640B7D965E07}" dt="2024-11-19T19:41:49.383" v="3460" actId="6549"/>
          <ac:spMkLst>
            <pc:docMk/>
            <pc:sldMk cId="3285883972" sldId="284"/>
            <ac:spMk id="3" creationId="{43C67C6C-1113-DB90-39E9-2BED9AEE4C2A}"/>
          </ac:spMkLst>
        </pc:spChg>
      </pc:sldChg>
      <pc:sldChg chg="modSp mod ord">
        <pc:chgData name="Andrea Williams" userId="1d65336b-f6ac-47c2-8ab0-b39dbb7b7e80" providerId="ADAL" clId="{C874F461-9A6B-4106-B5AD-640B7D965E07}" dt="2024-11-19T19:43:45.750" v="3489" actId="20577"/>
        <pc:sldMkLst>
          <pc:docMk/>
          <pc:sldMk cId="164448250" sldId="285"/>
        </pc:sldMkLst>
        <pc:spChg chg="mod">
          <ac:chgData name="Andrea Williams" userId="1d65336b-f6ac-47c2-8ab0-b39dbb7b7e80" providerId="ADAL" clId="{C874F461-9A6B-4106-B5AD-640B7D965E07}" dt="2024-11-19T18:24:25.567" v="2347" actId="27636"/>
          <ac:spMkLst>
            <pc:docMk/>
            <pc:sldMk cId="164448250" sldId="285"/>
            <ac:spMk id="2" creationId="{76725502-E213-25CF-D582-AE91227F2E8E}"/>
          </ac:spMkLst>
        </pc:spChg>
        <pc:spChg chg="mod">
          <ac:chgData name="Andrea Williams" userId="1d65336b-f6ac-47c2-8ab0-b39dbb7b7e80" providerId="ADAL" clId="{C874F461-9A6B-4106-B5AD-640B7D965E07}" dt="2024-11-19T19:43:45.750" v="3489" actId="20577"/>
          <ac:spMkLst>
            <pc:docMk/>
            <pc:sldMk cId="164448250" sldId="285"/>
            <ac:spMk id="15" creationId="{B0C49AFD-711B-5E55-83C4-55D5B2474A9E}"/>
          </ac:spMkLst>
        </pc:spChg>
      </pc:sldChg>
      <pc:sldChg chg="modSp del mod">
        <pc:chgData name="Andrea Williams" userId="1d65336b-f6ac-47c2-8ab0-b39dbb7b7e80" providerId="ADAL" clId="{C874F461-9A6B-4106-B5AD-640B7D965E07}" dt="2024-11-19T18:24:37.479" v="2350" actId="47"/>
        <pc:sldMkLst>
          <pc:docMk/>
          <pc:sldMk cId="855192461" sldId="286"/>
        </pc:sldMkLst>
        <pc:spChg chg="mod">
          <ac:chgData name="Andrea Williams" userId="1d65336b-f6ac-47c2-8ab0-b39dbb7b7e80" providerId="ADAL" clId="{C874F461-9A6B-4106-B5AD-640B7D965E07}" dt="2024-11-19T18:10:55.422" v="2014" actId="27636"/>
          <ac:spMkLst>
            <pc:docMk/>
            <pc:sldMk cId="855192461" sldId="286"/>
            <ac:spMk id="2" creationId="{7DF0B54E-F38D-D614-5603-E4E95FCBC2FB}"/>
          </ac:spMkLst>
        </pc:spChg>
        <pc:spChg chg="mod">
          <ac:chgData name="Andrea Williams" userId="1d65336b-f6ac-47c2-8ab0-b39dbb7b7e80" providerId="ADAL" clId="{C874F461-9A6B-4106-B5AD-640B7D965E07}" dt="2024-11-19T18:21:43.108" v="2236" actId="27636"/>
          <ac:spMkLst>
            <pc:docMk/>
            <pc:sldMk cId="855192461" sldId="286"/>
            <ac:spMk id="3" creationId="{04D5FE68-0E15-64EB-4684-61C998BBEE89}"/>
          </ac:spMkLst>
        </pc:spChg>
      </pc:sldChg>
      <pc:sldChg chg="modSp mod">
        <pc:chgData name="Andrea Williams" userId="1d65336b-f6ac-47c2-8ab0-b39dbb7b7e80" providerId="ADAL" clId="{C874F461-9A6B-4106-B5AD-640B7D965E07}" dt="2024-11-19T20:12:54.371" v="3818" actId="20577"/>
        <pc:sldMkLst>
          <pc:docMk/>
          <pc:sldMk cId="1670319605" sldId="287"/>
        </pc:sldMkLst>
        <pc:spChg chg="mod">
          <ac:chgData name="Andrea Williams" userId="1d65336b-f6ac-47c2-8ab0-b39dbb7b7e80" providerId="ADAL" clId="{C874F461-9A6B-4106-B5AD-640B7D965E07}" dt="2024-11-19T20:12:54.371" v="3818" actId="20577"/>
          <ac:spMkLst>
            <pc:docMk/>
            <pc:sldMk cId="1670319605" sldId="287"/>
            <ac:spMk id="2" creationId="{76725502-E213-25CF-D582-AE91227F2E8E}"/>
          </ac:spMkLst>
        </pc:spChg>
        <pc:spChg chg="mod">
          <ac:chgData name="Andrea Williams" userId="1d65336b-f6ac-47c2-8ab0-b39dbb7b7e80" providerId="ADAL" clId="{C874F461-9A6B-4106-B5AD-640B7D965E07}" dt="2024-11-19T19:45:10.970" v="3528" actId="113"/>
          <ac:spMkLst>
            <pc:docMk/>
            <pc:sldMk cId="1670319605" sldId="287"/>
            <ac:spMk id="4" creationId="{4054EB97-981F-B0A0-A2B7-3E8C3A02F205}"/>
          </ac:spMkLst>
        </pc:spChg>
      </pc:sldChg>
      <pc:sldChg chg="del">
        <pc:chgData name="Andrea Williams" userId="1d65336b-f6ac-47c2-8ab0-b39dbb7b7e80" providerId="ADAL" clId="{C874F461-9A6B-4106-B5AD-640B7D965E07}" dt="2024-11-19T19:54:09.872" v="3576" actId="47"/>
        <pc:sldMkLst>
          <pc:docMk/>
          <pc:sldMk cId="1462044102" sldId="288"/>
        </pc:sldMkLst>
      </pc:sldChg>
      <pc:sldChg chg="addSp modSp new mod setBg">
        <pc:chgData name="Andrea Williams" userId="1d65336b-f6ac-47c2-8ab0-b39dbb7b7e80" providerId="ADAL" clId="{C874F461-9A6B-4106-B5AD-640B7D965E07}" dt="2024-11-19T19:05:22.951" v="3237" actId="20577"/>
        <pc:sldMkLst>
          <pc:docMk/>
          <pc:sldMk cId="3089090922" sldId="289"/>
        </pc:sldMkLst>
        <pc:spChg chg="mod">
          <ac:chgData name="Andrea Williams" userId="1d65336b-f6ac-47c2-8ab0-b39dbb7b7e80" providerId="ADAL" clId="{C874F461-9A6B-4106-B5AD-640B7D965E07}" dt="2024-11-19T19:00:47.779" v="3155"/>
          <ac:spMkLst>
            <pc:docMk/>
            <pc:sldMk cId="3089090922" sldId="289"/>
            <ac:spMk id="2" creationId="{42917901-FEEE-CBE6-BA72-1710178BC00C}"/>
          </ac:spMkLst>
        </pc:spChg>
        <pc:spChg chg="mod">
          <ac:chgData name="Andrea Williams" userId="1d65336b-f6ac-47c2-8ab0-b39dbb7b7e80" providerId="ADAL" clId="{C874F461-9A6B-4106-B5AD-640B7D965E07}" dt="2024-11-19T19:05:22.951" v="3237" actId="20577"/>
          <ac:spMkLst>
            <pc:docMk/>
            <pc:sldMk cId="3089090922" sldId="289"/>
            <ac:spMk id="3" creationId="{871CF73B-5226-B125-6840-B84E90200B74}"/>
          </ac:spMkLst>
        </pc:spChg>
        <pc:spChg chg="add">
          <ac:chgData name="Andrea Williams" userId="1d65336b-f6ac-47c2-8ab0-b39dbb7b7e80" providerId="ADAL" clId="{C874F461-9A6B-4106-B5AD-640B7D965E07}" dt="2024-11-19T19:00:44.319" v="3154" actId="26606"/>
          <ac:spMkLst>
            <pc:docMk/>
            <pc:sldMk cId="3089090922" sldId="289"/>
            <ac:spMk id="8" creationId="{369F5FE0-EBCF-4A14-AF3D-1ADCD6443E6F}"/>
          </ac:spMkLst>
        </pc:spChg>
        <pc:grpChg chg="add">
          <ac:chgData name="Andrea Williams" userId="1d65336b-f6ac-47c2-8ab0-b39dbb7b7e80" providerId="ADAL" clId="{C874F461-9A6B-4106-B5AD-640B7D965E07}" dt="2024-11-19T19:00:44.319" v="3154" actId="26606"/>
          <ac:grpSpMkLst>
            <pc:docMk/>
            <pc:sldMk cId="3089090922" sldId="289"/>
            <ac:grpSpMk id="10" creationId="{A56BA46D-F038-4819-B996-BEDE44248B0A}"/>
          </ac:grpSpMkLst>
        </pc:grpChg>
      </pc:sldChg>
      <pc:sldChg chg="modSp add mod ord">
        <pc:chgData name="Andrea Williams" userId="1d65336b-f6ac-47c2-8ab0-b39dbb7b7e80" providerId="ADAL" clId="{C874F461-9A6B-4106-B5AD-640B7D965E07}" dt="2024-11-19T19:44:47.360" v="3527" actId="20577"/>
        <pc:sldMkLst>
          <pc:docMk/>
          <pc:sldMk cId="2927527221" sldId="290"/>
        </pc:sldMkLst>
        <pc:spChg chg="mod">
          <ac:chgData name="Andrea Williams" userId="1d65336b-f6ac-47c2-8ab0-b39dbb7b7e80" providerId="ADAL" clId="{C874F461-9A6B-4106-B5AD-640B7D965E07}" dt="2024-11-19T18:28:04.773" v="2363" actId="14100"/>
          <ac:spMkLst>
            <pc:docMk/>
            <pc:sldMk cId="2927527221" sldId="290"/>
            <ac:spMk id="2" creationId="{76725502-E213-25CF-D582-AE91227F2E8E}"/>
          </ac:spMkLst>
        </pc:spChg>
        <pc:spChg chg="mod">
          <ac:chgData name="Andrea Williams" userId="1d65336b-f6ac-47c2-8ab0-b39dbb7b7e80" providerId="ADAL" clId="{C874F461-9A6B-4106-B5AD-640B7D965E07}" dt="2024-11-19T19:44:47.360" v="3527" actId="20577"/>
          <ac:spMkLst>
            <pc:docMk/>
            <pc:sldMk cId="2927527221" sldId="290"/>
            <ac:spMk id="15" creationId="{B0C49AFD-711B-5E55-83C4-55D5B2474A9E}"/>
          </ac:spMkLst>
        </pc:spChg>
      </pc:sldChg>
      <pc:sldChg chg="modSp add mod ord">
        <pc:chgData name="Andrea Williams" userId="1d65336b-f6ac-47c2-8ab0-b39dbb7b7e80" providerId="ADAL" clId="{C874F461-9A6B-4106-B5AD-640B7D965E07}" dt="2024-11-19T20:14:49.747" v="3824"/>
        <pc:sldMkLst>
          <pc:docMk/>
          <pc:sldMk cId="3586969997" sldId="291"/>
        </pc:sldMkLst>
        <pc:spChg chg="mod">
          <ac:chgData name="Andrea Williams" userId="1d65336b-f6ac-47c2-8ab0-b39dbb7b7e80" providerId="ADAL" clId="{C874F461-9A6B-4106-B5AD-640B7D965E07}" dt="2024-11-19T19:46:20.253" v="3533" actId="6549"/>
          <ac:spMkLst>
            <pc:docMk/>
            <pc:sldMk cId="3586969997" sldId="291"/>
            <ac:spMk id="15" creationId="{B0C49AFD-711B-5E55-83C4-55D5B2474A9E}"/>
          </ac:spMkLst>
        </pc:spChg>
      </pc:sldChg>
      <pc:sldChg chg="modSp add mod ord">
        <pc:chgData name="Andrea Williams" userId="1d65336b-f6ac-47c2-8ab0-b39dbb7b7e80" providerId="ADAL" clId="{C874F461-9A6B-4106-B5AD-640B7D965E07}" dt="2024-11-19T20:11:29.739" v="3795"/>
        <pc:sldMkLst>
          <pc:docMk/>
          <pc:sldMk cId="840009612" sldId="292"/>
        </pc:sldMkLst>
        <pc:spChg chg="mod">
          <ac:chgData name="Andrea Williams" userId="1d65336b-f6ac-47c2-8ab0-b39dbb7b7e80" providerId="ADAL" clId="{C874F461-9A6B-4106-B5AD-640B7D965E07}" dt="2024-11-19T20:02:36.673" v="3787" actId="27636"/>
          <ac:spMkLst>
            <pc:docMk/>
            <pc:sldMk cId="840009612" sldId="292"/>
            <ac:spMk id="15" creationId="{B0C49AFD-711B-5E55-83C4-55D5B2474A9E}"/>
          </ac:spMkLst>
        </pc:spChg>
      </pc:sldChg>
      <pc:sldChg chg="modSp add mod ord">
        <pc:chgData name="Andrea Williams" userId="1d65336b-f6ac-47c2-8ab0-b39dbb7b7e80" providerId="ADAL" clId="{C874F461-9A6B-4106-B5AD-640B7D965E07}" dt="2024-11-19T20:24:56.525" v="3826" actId="20577"/>
        <pc:sldMkLst>
          <pc:docMk/>
          <pc:sldMk cId="4020764824" sldId="293"/>
        </pc:sldMkLst>
        <pc:spChg chg="mod">
          <ac:chgData name="Andrea Williams" userId="1d65336b-f6ac-47c2-8ab0-b39dbb7b7e80" providerId="ADAL" clId="{C874F461-9A6B-4106-B5AD-640B7D965E07}" dt="2024-11-19T20:24:56.525" v="3826" actId="20577"/>
          <ac:spMkLst>
            <pc:docMk/>
            <pc:sldMk cId="4020764824" sldId="293"/>
            <ac:spMk id="15" creationId="{B0C49AFD-711B-5E55-83C4-55D5B2474A9E}"/>
          </ac:spMkLst>
        </pc:spChg>
      </pc:sldChg>
      <pc:sldChg chg="modSp add mod ord">
        <pc:chgData name="Andrea Williams" userId="1d65336b-f6ac-47c2-8ab0-b39dbb7b7e80" providerId="ADAL" clId="{C874F461-9A6B-4106-B5AD-640B7D965E07}" dt="2024-11-19T20:14:01.600" v="3820"/>
        <pc:sldMkLst>
          <pc:docMk/>
          <pc:sldMk cId="1779356990" sldId="294"/>
        </pc:sldMkLst>
        <pc:spChg chg="mod">
          <ac:chgData name="Andrea Williams" userId="1d65336b-f6ac-47c2-8ab0-b39dbb7b7e80" providerId="ADAL" clId="{C874F461-9A6B-4106-B5AD-640B7D965E07}" dt="2024-11-19T18:59:08.440" v="3153" actId="20577"/>
          <ac:spMkLst>
            <pc:docMk/>
            <pc:sldMk cId="1779356990" sldId="294"/>
            <ac:spMk id="15" creationId="{B0C49AFD-711B-5E55-83C4-55D5B2474A9E}"/>
          </ac:spMkLst>
        </pc:spChg>
      </pc:sldChg>
      <pc:sldChg chg="modSp add mod">
        <pc:chgData name="Andrea Williams" userId="1d65336b-f6ac-47c2-8ab0-b39dbb7b7e80" providerId="ADAL" clId="{C874F461-9A6B-4106-B5AD-640B7D965E07}" dt="2024-11-19T19:14:03.130" v="3458" actId="313"/>
        <pc:sldMkLst>
          <pc:docMk/>
          <pc:sldMk cId="3850559233" sldId="295"/>
        </pc:sldMkLst>
        <pc:spChg chg="mod">
          <ac:chgData name="Andrea Williams" userId="1d65336b-f6ac-47c2-8ab0-b39dbb7b7e80" providerId="ADAL" clId="{C874F461-9A6B-4106-B5AD-640B7D965E07}" dt="2024-11-19T19:14:03.130" v="3458" actId="313"/>
          <ac:spMkLst>
            <pc:docMk/>
            <pc:sldMk cId="3850559233" sldId="295"/>
            <ac:spMk id="3" creationId="{871CF73B-5226-B125-6840-B84E90200B74}"/>
          </ac:spMkLst>
        </pc:spChg>
      </pc:sldChg>
      <pc:sldChg chg="add ord">
        <pc:chgData name="Andrea Williams" userId="1d65336b-f6ac-47c2-8ab0-b39dbb7b7e80" providerId="ADAL" clId="{C874F461-9A6B-4106-B5AD-640B7D965E07}" dt="2024-11-19T19:54:30.167" v="3595" actId="20578"/>
        <pc:sldMkLst>
          <pc:docMk/>
          <pc:sldMk cId="2935402231" sldId="296"/>
        </pc:sldMkLst>
      </pc:sldChg>
      <pc:sldChg chg="addSp delSp modSp new mod ord setBg modClrScheme chgLayout">
        <pc:chgData name="Andrea Williams" userId="1d65336b-f6ac-47c2-8ab0-b39dbb7b7e80" providerId="ADAL" clId="{C874F461-9A6B-4106-B5AD-640B7D965E07}" dt="2024-11-19T20:10:40.923" v="3793"/>
        <pc:sldMkLst>
          <pc:docMk/>
          <pc:sldMk cId="227319574" sldId="297"/>
        </pc:sldMkLst>
        <pc:spChg chg="del mod ord">
          <ac:chgData name="Andrea Williams" userId="1d65336b-f6ac-47c2-8ab0-b39dbb7b7e80" providerId="ADAL" clId="{C874F461-9A6B-4106-B5AD-640B7D965E07}" dt="2024-11-19T19:46:34.072" v="3535" actId="700"/>
          <ac:spMkLst>
            <pc:docMk/>
            <pc:sldMk cId="227319574" sldId="297"/>
            <ac:spMk id="2" creationId="{3F06F6A4-3C18-2F70-D005-4504A9E8D481}"/>
          </ac:spMkLst>
        </pc:spChg>
        <pc:spChg chg="del mod ord">
          <ac:chgData name="Andrea Williams" userId="1d65336b-f6ac-47c2-8ab0-b39dbb7b7e80" providerId="ADAL" clId="{C874F461-9A6B-4106-B5AD-640B7D965E07}" dt="2024-11-19T19:46:34.072" v="3535" actId="700"/>
          <ac:spMkLst>
            <pc:docMk/>
            <pc:sldMk cId="227319574" sldId="297"/>
            <ac:spMk id="3" creationId="{320026CC-048E-2893-B210-47EB78E51F42}"/>
          </ac:spMkLst>
        </pc:spChg>
        <pc:spChg chg="add mod ord">
          <ac:chgData name="Andrea Williams" userId="1d65336b-f6ac-47c2-8ab0-b39dbb7b7e80" providerId="ADAL" clId="{C874F461-9A6B-4106-B5AD-640B7D965E07}" dt="2024-11-19T19:49:56.633" v="3546" actId="26606"/>
          <ac:spMkLst>
            <pc:docMk/>
            <pc:sldMk cId="227319574" sldId="297"/>
            <ac:spMk id="4" creationId="{252848AC-E664-FBAB-0DE0-755D5AF439C0}"/>
          </ac:spMkLst>
        </pc:spChg>
        <pc:spChg chg="add mod ord">
          <ac:chgData name="Andrea Williams" userId="1d65336b-f6ac-47c2-8ab0-b39dbb7b7e80" providerId="ADAL" clId="{C874F461-9A6B-4106-B5AD-640B7D965E07}" dt="2024-11-19T19:50:36.712" v="3557" actId="6549"/>
          <ac:spMkLst>
            <pc:docMk/>
            <pc:sldMk cId="227319574" sldId="297"/>
            <ac:spMk id="5" creationId="{54CB7790-A02B-D33E-86FF-C5F3C8CBF4D8}"/>
          </ac:spMkLst>
        </pc:spChg>
        <pc:spChg chg="add del mod ord">
          <ac:chgData name="Andrea Williams" userId="1d65336b-f6ac-47c2-8ab0-b39dbb7b7e80" providerId="ADAL" clId="{C874F461-9A6B-4106-B5AD-640B7D965E07}" dt="2024-11-19T19:47:40.711" v="3543"/>
          <ac:spMkLst>
            <pc:docMk/>
            <pc:sldMk cId="227319574" sldId="297"/>
            <ac:spMk id="6" creationId="{15760826-EEF9-0920-797D-D5A651470B8E}"/>
          </ac:spMkLst>
        </pc:spChg>
        <pc:spChg chg="add del">
          <ac:chgData name="Andrea Williams" userId="1d65336b-f6ac-47c2-8ab0-b39dbb7b7e80" providerId="ADAL" clId="{C874F461-9A6B-4106-B5AD-640B7D965E07}" dt="2024-11-19T19:49:56.633" v="3546" actId="26606"/>
          <ac:spMkLst>
            <pc:docMk/>
            <pc:sldMk cId="227319574" sldId="297"/>
            <ac:spMk id="12" creationId="{DB66C9CD-6BF4-44CA-8078-0BB819080761}"/>
          </ac:spMkLst>
        </pc:spChg>
        <pc:spChg chg="add del">
          <ac:chgData name="Andrea Williams" userId="1d65336b-f6ac-47c2-8ab0-b39dbb7b7e80" providerId="ADAL" clId="{C874F461-9A6B-4106-B5AD-640B7D965E07}" dt="2024-11-19T19:49:56.633" v="3546" actId="26606"/>
          <ac:spMkLst>
            <pc:docMk/>
            <pc:sldMk cId="227319574" sldId="297"/>
            <ac:spMk id="16" creationId="{B3E4F30C-F711-4B5B-BF39-0F71A2E8A8C4}"/>
          </ac:spMkLst>
        </pc:spChg>
        <pc:spChg chg="add del">
          <ac:chgData name="Andrea Williams" userId="1d65336b-f6ac-47c2-8ab0-b39dbb7b7e80" providerId="ADAL" clId="{C874F461-9A6B-4106-B5AD-640B7D965E07}" dt="2024-11-19T19:49:56.633" v="3546" actId="26606"/>
          <ac:spMkLst>
            <pc:docMk/>
            <pc:sldMk cId="227319574" sldId="297"/>
            <ac:spMk id="18" creationId="{2772F870-D2E8-4E62-8E21-7C7E9AB44F62}"/>
          </ac:spMkLst>
        </pc:spChg>
        <pc:spChg chg="add del">
          <ac:chgData name="Andrea Williams" userId="1d65336b-f6ac-47c2-8ab0-b39dbb7b7e80" providerId="ADAL" clId="{C874F461-9A6B-4106-B5AD-640B7D965E07}" dt="2024-11-19T19:49:56.633" v="3546" actId="26606"/>
          <ac:spMkLst>
            <pc:docMk/>
            <pc:sldMk cId="227319574" sldId="297"/>
            <ac:spMk id="20" creationId="{A6E1E5C3-7E0A-4EFE-9FD9-A8CA2FDCC559}"/>
          </ac:spMkLst>
        </pc:spChg>
        <pc:spChg chg="add">
          <ac:chgData name="Andrea Williams" userId="1d65336b-f6ac-47c2-8ab0-b39dbb7b7e80" providerId="ADAL" clId="{C874F461-9A6B-4106-B5AD-640B7D965E07}" dt="2024-11-19T19:49:56.633" v="3546" actId="26606"/>
          <ac:spMkLst>
            <pc:docMk/>
            <pc:sldMk cId="227319574" sldId="297"/>
            <ac:spMk id="25" creationId="{DB66C9CD-6BF4-44CA-8078-0BB819080761}"/>
          </ac:spMkLst>
        </pc:spChg>
        <pc:picChg chg="add mod">
          <ac:chgData name="Andrea Williams" userId="1d65336b-f6ac-47c2-8ab0-b39dbb7b7e80" providerId="ADAL" clId="{C874F461-9A6B-4106-B5AD-640B7D965E07}" dt="2024-11-19T19:49:56.633" v="3546" actId="26606"/>
          <ac:picMkLst>
            <pc:docMk/>
            <pc:sldMk cId="227319574" sldId="297"/>
            <ac:picMk id="7" creationId="{95948BB1-3277-3EB0-9464-10886277B983}"/>
          </ac:picMkLst>
        </pc:picChg>
        <pc:cxnChg chg="add del">
          <ac:chgData name="Andrea Williams" userId="1d65336b-f6ac-47c2-8ab0-b39dbb7b7e80" providerId="ADAL" clId="{C874F461-9A6B-4106-B5AD-640B7D965E07}" dt="2024-11-19T19:49:56.633" v="3546" actId="26606"/>
          <ac:cxnSpMkLst>
            <pc:docMk/>
            <pc:sldMk cId="227319574" sldId="297"/>
            <ac:cxnSpMk id="14" creationId="{77C6DF49-CBE3-4038-AC78-35DE4FD7CE8E}"/>
          </ac:cxnSpMkLst>
        </pc:cxnChg>
        <pc:cxnChg chg="add">
          <ac:chgData name="Andrea Williams" userId="1d65336b-f6ac-47c2-8ab0-b39dbb7b7e80" providerId="ADAL" clId="{C874F461-9A6B-4106-B5AD-640B7D965E07}" dt="2024-11-19T19:49:56.633" v="3546" actId="26606"/>
          <ac:cxnSpMkLst>
            <pc:docMk/>
            <pc:sldMk cId="227319574" sldId="297"/>
            <ac:cxnSpMk id="27" creationId="{77C6DF49-CBE3-4038-AC78-35DE4FD7CE8E}"/>
          </ac:cxnSpMkLst>
        </pc:cxnChg>
      </pc:sldChg>
      <pc:sldChg chg="addSp delSp modSp new add del mod modClrScheme chgLayout">
        <pc:chgData name="Andrea Williams" userId="1d65336b-f6ac-47c2-8ab0-b39dbb7b7e80" providerId="ADAL" clId="{C874F461-9A6B-4106-B5AD-640B7D965E07}" dt="2024-11-19T19:59:27.598" v="3724" actId="20577"/>
        <pc:sldMkLst>
          <pc:docMk/>
          <pc:sldMk cId="378683184" sldId="298"/>
        </pc:sldMkLst>
        <pc:spChg chg="del mod ord">
          <ac:chgData name="Andrea Williams" userId="1d65336b-f6ac-47c2-8ab0-b39dbb7b7e80" providerId="ADAL" clId="{C874F461-9A6B-4106-B5AD-640B7D965E07}" dt="2024-11-19T19:53:51.529" v="3563" actId="700"/>
          <ac:spMkLst>
            <pc:docMk/>
            <pc:sldMk cId="378683184" sldId="298"/>
            <ac:spMk id="2" creationId="{246D7A7A-6507-4C21-5A78-F2142DEEC534}"/>
          </ac:spMkLst>
        </pc:spChg>
        <pc:spChg chg="del mod ord">
          <ac:chgData name="Andrea Williams" userId="1d65336b-f6ac-47c2-8ab0-b39dbb7b7e80" providerId="ADAL" clId="{C874F461-9A6B-4106-B5AD-640B7D965E07}" dt="2024-11-19T19:53:51.529" v="3563" actId="700"/>
          <ac:spMkLst>
            <pc:docMk/>
            <pc:sldMk cId="378683184" sldId="298"/>
            <ac:spMk id="3" creationId="{CB4C0221-C70F-8EC2-01D1-25A0FDA32055}"/>
          </ac:spMkLst>
        </pc:spChg>
        <pc:spChg chg="add mod ord">
          <ac:chgData name="Andrea Williams" userId="1d65336b-f6ac-47c2-8ab0-b39dbb7b7e80" providerId="ADAL" clId="{C874F461-9A6B-4106-B5AD-640B7D965E07}" dt="2024-11-19T19:53:54.399" v="3565" actId="27636"/>
          <ac:spMkLst>
            <pc:docMk/>
            <pc:sldMk cId="378683184" sldId="298"/>
            <ac:spMk id="4" creationId="{0672E838-4DFC-3248-4894-F2012F7EC0DD}"/>
          </ac:spMkLst>
        </pc:spChg>
        <pc:spChg chg="add del mod ord">
          <ac:chgData name="Andrea Williams" userId="1d65336b-f6ac-47c2-8ab0-b39dbb7b7e80" providerId="ADAL" clId="{C874F461-9A6B-4106-B5AD-640B7D965E07}" dt="2024-11-19T19:56:58.030" v="3712" actId="478"/>
          <ac:spMkLst>
            <pc:docMk/>
            <pc:sldMk cId="378683184" sldId="298"/>
            <ac:spMk id="5" creationId="{FE1F7970-7524-DE80-B7CF-859F88FA3CA6}"/>
          </ac:spMkLst>
        </pc:spChg>
        <pc:spChg chg="add mod ord">
          <ac:chgData name="Andrea Williams" userId="1d65336b-f6ac-47c2-8ab0-b39dbb7b7e80" providerId="ADAL" clId="{C874F461-9A6B-4106-B5AD-640B7D965E07}" dt="2024-11-19T19:59:27.598" v="3724" actId="20577"/>
          <ac:spMkLst>
            <pc:docMk/>
            <pc:sldMk cId="378683184" sldId="298"/>
            <ac:spMk id="6" creationId="{0510BAC7-65A5-6FBE-A2D4-F08B1F9814D5}"/>
          </ac:spMkLst>
        </pc:spChg>
        <pc:spChg chg="add del mod">
          <ac:chgData name="Andrea Williams" userId="1d65336b-f6ac-47c2-8ab0-b39dbb7b7e80" providerId="ADAL" clId="{C874F461-9A6B-4106-B5AD-640B7D965E07}" dt="2024-11-19T19:56:58.030" v="3712" actId="478"/>
          <ac:spMkLst>
            <pc:docMk/>
            <pc:sldMk cId="378683184" sldId="298"/>
            <ac:spMk id="8" creationId="{7471FC1A-4234-BE44-78C3-B9D14C93E70B}"/>
          </ac:spMkLst>
        </pc:spChg>
      </pc:sldChg>
      <pc:sldChg chg="delSp modSp add mod ord">
        <pc:chgData name="Andrea Williams" userId="1d65336b-f6ac-47c2-8ab0-b39dbb7b7e80" providerId="ADAL" clId="{C874F461-9A6B-4106-B5AD-640B7D965E07}" dt="2024-11-19T20:01:30.060" v="3784" actId="122"/>
        <pc:sldMkLst>
          <pc:docMk/>
          <pc:sldMk cId="3828173880" sldId="299"/>
        </pc:sldMkLst>
        <pc:spChg chg="del mod">
          <ac:chgData name="Andrea Williams" userId="1d65336b-f6ac-47c2-8ab0-b39dbb7b7e80" providerId="ADAL" clId="{C874F461-9A6B-4106-B5AD-640B7D965E07}" dt="2024-11-19T20:00:31.181" v="3730" actId="478"/>
          <ac:spMkLst>
            <pc:docMk/>
            <pc:sldMk cId="3828173880" sldId="299"/>
            <ac:spMk id="2" creationId="{76725502-E213-25CF-D582-AE91227F2E8E}"/>
          </ac:spMkLst>
        </pc:spChg>
        <pc:spChg chg="mod">
          <ac:chgData name="Andrea Williams" userId="1d65336b-f6ac-47c2-8ab0-b39dbb7b7e80" providerId="ADAL" clId="{C874F461-9A6B-4106-B5AD-640B7D965E07}" dt="2024-11-19T20:01:30.060" v="3784" actId="122"/>
          <ac:spMkLst>
            <pc:docMk/>
            <pc:sldMk cId="3828173880" sldId="299"/>
            <ac:spMk id="15" creationId="{B0C49AFD-711B-5E55-83C4-55D5B2474A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02A90D-DD69-4FEF-96A0-B9301222949E}" type="datetimeFigureOut">
              <a:rPr lang="en-GB"/>
              <a:t>19/11/2024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15EBCA-79BF-44E8-8AF9-CC9B7D19AF29}" type="slidenum">
              <a:rPr lang="en-GB"/>
              <a:t>‹#›</a:t>
            </a:fld>
            <a:endParaRPr lang="en-GB"/>
          </a:p>
        </p:txBody>
      </p:sp>
    </p:spTree>
    <p:extLst>
      <p:ext uri="{BB962C8B-B14F-4D97-AF65-F5344CB8AC3E}">
        <p14:creationId xmlns:p14="http://schemas.microsoft.com/office/powerpoint/2010/main" val="3693411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15EBCA-79BF-44E8-8AF9-CC9B7D19AF29}" type="slidenum">
              <a:rPr lang="en-GB" smtClean="0"/>
              <a:t>1</a:t>
            </a:fld>
            <a:endParaRPr lang="en-GB"/>
          </a:p>
        </p:txBody>
      </p:sp>
    </p:spTree>
    <p:extLst>
      <p:ext uri="{BB962C8B-B14F-4D97-AF65-F5344CB8AC3E}">
        <p14:creationId xmlns:p14="http://schemas.microsoft.com/office/powerpoint/2010/main" val="1486249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15EBCA-79BF-44E8-8AF9-CC9B7D19AF29}" type="slidenum">
              <a:rPr lang="en-GB" smtClean="0"/>
              <a:t>2</a:t>
            </a:fld>
            <a:endParaRPr lang="en-GB"/>
          </a:p>
        </p:txBody>
      </p:sp>
    </p:spTree>
    <p:extLst>
      <p:ext uri="{BB962C8B-B14F-4D97-AF65-F5344CB8AC3E}">
        <p14:creationId xmlns:p14="http://schemas.microsoft.com/office/powerpoint/2010/main" val="4137918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15EBCA-79BF-44E8-8AF9-CC9B7D19AF29}" type="slidenum">
              <a:rPr lang="en-GB" smtClean="0"/>
              <a:t>5</a:t>
            </a:fld>
            <a:endParaRPr lang="en-GB"/>
          </a:p>
        </p:txBody>
      </p:sp>
    </p:spTree>
    <p:extLst>
      <p:ext uri="{BB962C8B-B14F-4D97-AF65-F5344CB8AC3E}">
        <p14:creationId xmlns:p14="http://schemas.microsoft.com/office/powerpoint/2010/main" val="2566079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15EBCA-79BF-44E8-8AF9-CC9B7D19AF29}" type="slidenum">
              <a:rPr lang="en-GB" smtClean="0"/>
              <a:t>13</a:t>
            </a:fld>
            <a:endParaRPr lang="en-GB"/>
          </a:p>
        </p:txBody>
      </p:sp>
    </p:spTree>
    <p:extLst>
      <p:ext uri="{BB962C8B-B14F-4D97-AF65-F5344CB8AC3E}">
        <p14:creationId xmlns:p14="http://schemas.microsoft.com/office/powerpoint/2010/main" val="1599188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8080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4904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8385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09832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9907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3594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1825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5727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1721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5556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11/19/2024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80078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11/19/2024</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842869740"/>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1" name="Group 6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62" name="Freeform: Shape 6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64" name="Freeform: Shape 6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65" name="Straight Connector 6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67" name="Rectangle 6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316C833-4E32-27CF-A4BA-560C4D72CAEA}"/>
              </a:ext>
            </a:extLst>
          </p:cNvPr>
          <p:cNvPicPr>
            <a:picLocks noGrp="1" noChangeAspect="1"/>
          </p:cNvPicPr>
          <p:nvPr>
            <p:ph idx="1"/>
          </p:nvPr>
        </p:nvPicPr>
        <p:blipFill>
          <a:blip r:embed="rId3"/>
          <a:srcRect t="11332" r="-1" b="11329"/>
          <a:stretch/>
        </p:blipFill>
        <p:spPr>
          <a:xfrm>
            <a:off x="20" y="10"/>
            <a:ext cx="12188932" cy="6857990"/>
          </a:xfrm>
          <a:prstGeom prst="rect">
            <a:avLst/>
          </a:prstGeom>
        </p:spPr>
      </p:pic>
      <p:sp>
        <p:nvSpPr>
          <p:cNvPr id="69" name="Rectangle 68">
            <a:extLst>
              <a:ext uri="{FF2B5EF4-FFF2-40B4-BE49-F238E27FC236}">
                <a16:creationId xmlns:a16="http://schemas.microsoft.com/office/drawing/2014/main" id="{2A079D24-860A-4799-B3AE-658D4F13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76325"/>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6DF19F0-BCFF-42AC-B82F-F2B6EC3ADDEB}"/>
              </a:ext>
            </a:extLst>
          </p:cNvPr>
          <p:cNvSpPr>
            <a:spLocks noGrp="1"/>
          </p:cNvSpPr>
          <p:nvPr>
            <p:ph type="title"/>
          </p:nvPr>
        </p:nvSpPr>
        <p:spPr>
          <a:xfrm>
            <a:off x="1085852" y="442455"/>
            <a:ext cx="10020298" cy="1061880"/>
          </a:xfrm>
        </p:spPr>
        <p:txBody>
          <a:bodyPr vert="horz" lIns="0" tIns="0" rIns="0" bIns="0" rtlCol="0" anchor="b" anchorCtr="0">
            <a:normAutofit/>
          </a:bodyPr>
          <a:lstStyle/>
          <a:p>
            <a:pPr algn="ctr"/>
            <a:r>
              <a:rPr lang="en-US" dirty="0">
                <a:solidFill>
                  <a:srgbClr val="FFFFFF"/>
                </a:solidFill>
              </a:rPr>
              <a:t>Global and Multicultural Perspectives of mental Health</a:t>
            </a:r>
          </a:p>
        </p:txBody>
      </p:sp>
      <p:cxnSp>
        <p:nvCxnSpPr>
          <p:cNvPr id="71" name="Straight Connector 7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8870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5DDB-0E75-181F-EDE0-002642907CB9}"/>
              </a:ext>
            </a:extLst>
          </p:cNvPr>
          <p:cNvSpPr>
            <a:spLocks noGrp="1"/>
          </p:cNvSpPr>
          <p:nvPr>
            <p:ph type="title"/>
          </p:nvPr>
        </p:nvSpPr>
        <p:spPr/>
        <p:txBody>
          <a:bodyPr/>
          <a:lstStyle/>
          <a:p>
            <a:r>
              <a:rPr lang="en-GB" dirty="0">
                <a:solidFill>
                  <a:schemeClr val="bg2">
                    <a:lumMod val="10000"/>
                    <a:lumOff val="90000"/>
                  </a:schemeClr>
                </a:solidFill>
              </a:rPr>
              <a:t>Lesson Aims</a:t>
            </a:r>
          </a:p>
        </p:txBody>
      </p:sp>
      <p:sp>
        <p:nvSpPr>
          <p:cNvPr id="3" name="Content Placeholder 2">
            <a:extLst>
              <a:ext uri="{FF2B5EF4-FFF2-40B4-BE49-F238E27FC236}">
                <a16:creationId xmlns:a16="http://schemas.microsoft.com/office/drawing/2014/main" id="{43C67C6C-1113-DB90-39E9-2BED9AEE4C2A}"/>
              </a:ext>
            </a:extLst>
          </p:cNvPr>
          <p:cNvSpPr>
            <a:spLocks noGrp="1"/>
          </p:cNvSpPr>
          <p:nvPr>
            <p:ph idx="1"/>
          </p:nvPr>
        </p:nvSpPr>
        <p:spPr/>
        <p:txBody>
          <a:bodyPr/>
          <a:lstStyle/>
          <a:p>
            <a:r>
              <a:rPr lang="en-GB" dirty="0">
                <a:solidFill>
                  <a:schemeClr val="bg2">
                    <a:lumMod val="10000"/>
                    <a:lumOff val="90000"/>
                  </a:schemeClr>
                </a:solidFill>
              </a:rPr>
              <a:t>The aim of this session is to:</a:t>
            </a:r>
          </a:p>
          <a:p>
            <a:r>
              <a:rPr lang="en-GB" dirty="0">
                <a:solidFill>
                  <a:schemeClr val="bg2">
                    <a:lumMod val="10000"/>
                    <a:lumOff val="90000"/>
                  </a:schemeClr>
                </a:solidFill>
              </a:rPr>
              <a:t>Consider global perspectives of mental health over time</a:t>
            </a:r>
          </a:p>
          <a:p>
            <a:pPr marL="359410" indent="-359410">
              <a:buClr>
                <a:srgbClr val="E3BA8C"/>
              </a:buClr>
            </a:pPr>
            <a:r>
              <a:rPr lang="en-GB" dirty="0">
                <a:solidFill>
                  <a:schemeClr val="bg2">
                    <a:lumMod val="10000"/>
                    <a:lumOff val="90000"/>
                  </a:schemeClr>
                </a:solidFill>
                <a:ea typeface="+mn-lt"/>
                <a:cs typeface="+mn-lt"/>
              </a:rPr>
              <a:t>Consider some of the treatments from the early 20</a:t>
            </a:r>
            <a:r>
              <a:rPr lang="en-GB" baseline="30000" dirty="0">
                <a:solidFill>
                  <a:schemeClr val="bg2">
                    <a:lumMod val="10000"/>
                    <a:lumOff val="90000"/>
                  </a:schemeClr>
                </a:solidFill>
                <a:ea typeface="+mn-lt"/>
                <a:cs typeface="+mn-lt"/>
              </a:rPr>
              <a:t>th</a:t>
            </a:r>
            <a:r>
              <a:rPr lang="en-GB" dirty="0">
                <a:solidFill>
                  <a:schemeClr val="bg2">
                    <a:lumMod val="10000"/>
                    <a:lumOff val="90000"/>
                  </a:schemeClr>
                </a:solidFill>
                <a:ea typeface="+mn-lt"/>
                <a:cs typeface="+mn-lt"/>
              </a:rPr>
              <a:t> century through to the 21</a:t>
            </a:r>
            <a:r>
              <a:rPr lang="en-GB" baseline="30000" dirty="0">
                <a:solidFill>
                  <a:schemeClr val="bg2">
                    <a:lumMod val="10000"/>
                    <a:lumOff val="90000"/>
                  </a:schemeClr>
                </a:solidFill>
                <a:ea typeface="+mn-lt"/>
                <a:cs typeface="+mn-lt"/>
              </a:rPr>
              <a:t>st</a:t>
            </a:r>
            <a:r>
              <a:rPr lang="en-GB" dirty="0">
                <a:solidFill>
                  <a:schemeClr val="bg2">
                    <a:lumMod val="10000"/>
                    <a:lumOff val="90000"/>
                  </a:schemeClr>
                </a:solidFill>
                <a:ea typeface="+mn-lt"/>
                <a:cs typeface="+mn-lt"/>
              </a:rPr>
              <a:t> century.</a:t>
            </a:r>
            <a:endParaRPr lang="en-GB" dirty="0">
              <a:solidFill>
                <a:schemeClr val="bg2">
                  <a:lumMod val="10000"/>
                  <a:lumOff val="90000"/>
                </a:schemeClr>
              </a:solidFill>
            </a:endParaRPr>
          </a:p>
          <a:p>
            <a:endParaRPr lang="en-GB" dirty="0"/>
          </a:p>
        </p:txBody>
      </p:sp>
    </p:spTree>
    <p:extLst>
      <p:ext uri="{BB962C8B-B14F-4D97-AF65-F5344CB8AC3E}">
        <p14:creationId xmlns:p14="http://schemas.microsoft.com/office/powerpoint/2010/main" val="3285883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p:txBody>
          <a:bodyPr vert="horz" lIns="0" tIns="0" rIns="0" bIns="0" rtlCol="0" anchor="b" anchorCtr="0">
            <a:normAutofit fontScale="90000"/>
          </a:bodyPr>
          <a:lstStyle/>
          <a:p>
            <a:pPr algn="ctr"/>
            <a:r>
              <a:rPr lang="en-GB" dirty="0"/>
              <a:t>Histories and cultures of mental health </a:t>
            </a:r>
            <a:endParaRPr lang="en-US" dirty="0"/>
          </a:p>
        </p:txBody>
      </p:sp>
      <p:sp>
        <p:nvSpPr>
          <p:cNvPr id="4" name="Content Placeholder 3">
            <a:extLst>
              <a:ext uri="{FF2B5EF4-FFF2-40B4-BE49-F238E27FC236}">
                <a16:creationId xmlns:a16="http://schemas.microsoft.com/office/drawing/2014/main" id="{4054EB97-981F-B0A0-A2B7-3E8C3A02F205}"/>
              </a:ext>
            </a:extLst>
          </p:cNvPr>
          <p:cNvSpPr>
            <a:spLocks noGrp="1"/>
          </p:cNvSpPr>
          <p:nvPr>
            <p:ph sz="half" idx="1"/>
          </p:nvPr>
        </p:nvSpPr>
        <p:spPr>
          <a:xfrm>
            <a:off x="360783" y="2202024"/>
            <a:ext cx="5878285" cy="4428931"/>
          </a:xfrm>
        </p:spPr>
        <p:txBody>
          <a:bodyPr/>
          <a:lstStyle/>
          <a:p>
            <a:r>
              <a:rPr lang="en-GB" dirty="0"/>
              <a:t>‘Whereas a robust body of work has examined the history and anthropology of mental health in European and American contexts, the prevailing norm of Central and East Asian societies, until recently, has been to ignore mental health issues or assume that they are peripheral to societal concerns’</a:t>
            </a:r>
          </a:p>
          <a:p>
            <a:r>
              <a:rPr lang="en-GB" b="1" dirty="0"/>
              <a:t>Why might this be?</a:t>
            </a:r>
          </a:p>
        </p:txBody>
      </p:sp>
      <p:pic>
        <p:nvPicPr>
          <p:cNvPr id="6" name="Content Placeholder 5">
            <a:extLst>
              <a:ext uri="{FF2B5EF4-FFF2-40B4-BE49-F238E27FC236}">
                <a16:creationId xmlns:a16="http://schemas.microsoft.com/office/drawing/2014/main" id="{8E57F2AE-6FFA-469B-E6E2-46186E3B19F0}"/>
              </a:ext>
            </a:extLst>
          </p:cNvPr>
          <p:cNvPicPr>
            <a:picLocks noGrp="1" noChangeAspect="1"/>
          </p:cNvPicPr>
          <p:nvPr>
            <p:ph sz="half" idx="2"/>
          </p:nvPr>
        </p:nvPicPr>
        <p:blipFill>
          <a:blip r:embed="rId2"/>
          <a:stretch>
            <a:fillRect/>
          </a:stretch>
        </p:blipFill>
        <p:spPr>
          <a:xfrm>
            <a:off x="6746875" y="1790700"/>
            <a:ext cx="3978275" cy="3978275"/>
          </a:xfrm>
          <a:prstGeom prst="rect">
            <a:avLst/>
          </a:prstGeom>
        </p:spPr>
      </p:pic>
    </p:spTree>
    <p:extLst>
      <p:ext uri="{BB962C8B-B14F-4D97-AF65-F5344CB8AC3E}">
        <p14:creationId xmlns:p14="http://schemas.microsoft.com/office/powerpoint/2010/main" val="1670319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882610" y="1011237"/>
            <a:ext cx="4426782" cy="860400"/>
          </a:xfrm>
        </p:spPr>
        <p:txBody>
          <a:bodyPr vert="horz" lIns="0" tIns="0" rIns="0" bIns="0" rtlCol="0" anchor="b" anchorCtr="0">
            <a:normAutofit fontScale="90000"/>
          </a:bodyPr>
          <a:lstStyle/>
          <a:p>
            <a:pPr algn="ctr"/>
            <a:r>
              <a:rPr lang="en-GB" sz="2400" dirty="0"/>
              <a:t>Histories and cultures of mental health</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35652" y="2748778"/>
            <a:ext cx="6778470" cy="4000364"/>
          </a:xfrm>
        </p:spPr>
        <p:txBody>
          <a:bodyPr>
            <a:normAutofit fontScale="85000" lnSpcReduction="20000"/>
          </a:bodyPr>
          <a:lstStyle/>
          <a:p>
            <a:r>
              <a:rPr lang="en-GB" dirty="0"/>
              <a:t>The ancient Indian medical system, also known as Ayurveda, is based on ancient writings that rely on a “natural” and holistic approach to physical and mental health.</a:t>
            </a:r>
          </a:p>
          <a:p>
            <a:r>
              <a:rPr lang="en-GB" dirty="0"/>
              <a:t>Ayurvedic medicine is one of the world's oldest medical systems and remains one of India's traditional health care systems.</a:t>
            </a:r>
          </a:p>
          <a:p>
            <a:r>
              <a:rPr lang="en-GB" dirty="0"/>
              <a:t>Ayurveda therapies have varied and evolved over more than two millennia</a:t>
            </a:r>
          </a:p>
          <a:p>
            <a:r>
              <a:rPr lang="en-GB" dirty="0"/>
              <a:t>In ayurveda texts, ’Dosha’ balance is emphasized, suppressing natural urges is considered unhealthy and claimed to lead to illness</a:t>
            </a:r>
          </a:p>
          <a:p>
            <a:r>
              <a:rPr lang="en-GB" dirty="0"/>
              <a:t>Three elemental Doshas: </a:t>
            </a:r>
            <a:r>
              <a:rPr lang="en-GB" dirty="0" err="1"/>
              <a:t>Vāta</a:t>
            </a:r>
            <a:r>
              <a:rPr lang="en-GB" dirty="0"/>
              <a:t>, Pitta and Kapha - balance of the Doshas results in health, while imbalance results in disease</a:t>
            </a:r>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64448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52848AC-E664-FBAB-0DE0-755D5AF439C0}"/>
              </a:ext>
            </a:extLst>
          </p:cNvPr>
          <p:cNvSpPr>
            <a:spLocks noGrp="1"/>
          </p:cNvSpPr>
          <p:nvPr>
            <p:ph type="title"/>
          </p:nvPr>
        </p:nvSpPr>
        <p:spPr>
          <a:xfrm>
            <a:off x="4984750" y="1011237"/>
            <a:ext cx="6120000" cy="860400"/>
          </a:xfrm>
        </p:spPr>
        <p:txBody>
          <a:bodyPr vert="horz" lIns="0" tIns="0" rIns="0" bIns="0" rtlCol="0" anchor="b" anchorCtr="0">
            <a:normAutofit/>
          </a:bodyPr>
          <a:lstStyle/>
          <a:p>
            <a:pPr algn="ctr"/>
            <a:r>
              <a:rPr lang="en-US" b="1"/>
              <a:t>Buddhism</a:t>
            </a:r>
            <a:br>
              <a:rPr lang="en-US" b="1"/>
            </a:br>
            <a:endParaRPr lang="en-US"/>
          </a:p>
        </p:txBody>
      </p:sp>
      <p:pic>
        <p:nvPicPr>
          <p:cNvPr id="7" name="Content Placeholder 6">
            <a:extLst>
              <a:ext uri="{FF2B5EF4-FFF2-40B4-BE49-F238E27FC236}">
                <a16:creationId xmlns:a16="http://schemas.microsoft.com/office/drawing/2014/main" id="{95948BB1-3277-3EB0-9464-10886277B983}"/>
              </a:ext>
            </a:extLst>
          </p:cNvPr>
          <p:cNvPicPr>
            <a:picLocks noGrp="1" noChangeAspect="1"/>
          </p:cNvPicPr>
          <p:nvPr>
            <p:ph sz="half" idx="2"/>
          </p:nvPr>
        </p:nvPicPr>
        <p:blipFill>
          <a:blip r:embed="rId3"/>
          <a:srcRect l="12020" r="11960"/>
          <a:stretch/>
        </p:blipFill>
        <p:spPr>
          <a:xfrm>
            <a:off x="20" y="10"/>
            <a:ext cx="3870969" cy="6857990"/>
          </a:xfrm>
          <a:prstGeom prst="rect">
            <a:avLst/>
          </a:prstGeom>
        </p:spPr>
      </p:pic>
      <p:cxnSp>
        <p:nvCxnSpPr>
          <p:cNvPr id="27" name="Straight Connector 26">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4CB7790-A02B-D33E-86FF-C5F3C8CBF4D8}"/>
              </a:ext>
            </a:extLst>
          </p:cNvPr>
          <p:cNvSpPr>
            <a:spLocks noGrp="1"/>
          </p:cNvSpPr>
          <p:nvPr>
            <p:ph sz="half" idx="1"/>
          </p:nvPr>
        </p:nvSpPr>
        <p:spPr>
          <a:xfrm>
            <a:off x="4564626" y="2310207"/>
            <a:ext cx="6541524" cy="4112709"/>
          </a:xfrm>
        </p:spPr>
        <p:txBody>
          <a:bodyPr vert="horz" lIns="0" tIns="0" rIns="0" bIns="0" rtlCol="0" anchor="t" anchorCtr="0">
            <a:normAutofit/>
          </a:bodyPr>
          <a:lstStyle/>
          <a:p>
            <a:r>
              <a:rPr lang="en-US" sz="2800" dirty="0"/>
              <a:t>A</a:t>
            </a:r>
            <a:r>
              <a:rPr lang="en-US" sz="2800" b="0" i="0" dirty="0">
                <a:effectLst/>
              </a:rPr>
              <a:t>lso known as Buddha Dharma and </a:t>
            </a:r>
            <a:r>
              <a:rPr lang="en-US" sz="2800" b="0" i="0" dirty="0" err="1">
                <a:effectLst/>
              </a:rPr>
              <a:t>Dharmavinaya</a:t>
            </a:r>
            <a:r>
              <a:rPr lang="en-US" sz="2800" b="0" i="0" dirty="0">
                <a:effectLst/>
              </a:rPr>
              <a:t>, </a:t>
            </a:r>
          </a:p>
          <a:p>
            <a:r>
              <a:rPr lang="en-US" sz="2800" dirty="0"/>
              <a:t>A</a:t>
            </a:r>
            <a:r>
              <a:rPr lang="en-US" sz="2800" b="0" i="0" dirty="0">
                <a:effectLst/>
              </a:rPr>
              <a:t>n Indian religion and philosophical tradition based on teachings attributed to the </a:t>
            </a:r>
            <a:r>
              <a:rPr lang="en-US" sz="2800" b="1" i="0" dirty="0">
                <a:effectLst/>
              </a:rPr>
              <a:t>Buddha,</a:t>
            </a:r>
            <a:r>
              <a:rPr lang="en-US" sz="2800" b="0" i="0" dirty="0">
                <a:effectLst/>
              </a:rPr>
              <a:t> a wandering teacher who lived in the 6th or 5th century BCE.</a:t>
            </a:r>
            <a:endParaRPr lang="en-US" sz="2800" dirty="0"/>
          </a:p>
        </p:txBody>
      </p:sp>
    </p:spTree>
    <p:extLst>
      <p:ext uri="{BB962C8B-B14F-4D97-AF65-F5344CB8AC3E}">
        <p14:creationId xmlns:p14="http://schemas.microsoft.com/office/powerpoint/2010/main" val="227319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349298" y="1011237"/>
            <a:ext cx="5340046" cy="860400"/>
          </a:xfrm>
        </p:spPr>
        <p:txBody>
          <a:bodyPr vert="horz" lIns="0" tIns="0" rIns="0" bIns="0" rtlCol="0" anchor="b" anchorCtr="0">
            <a:normAutofit fontScale="90000"/>
          </a:bodyPr>
          <a:lstStyle/>
          <a:p>
            <a:pPr algn="ctr"/>
            <a:r>
              <a:rPr lang="en-GB" sz="2400" dirty="0"/>
              <a:t>Histories and cultures of mental health in Modern East Asia</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a:bodyPr>
          <a:lstStyle/>
          <a:p>
            <a:r>
              <a:rPr lang="en-GB" b="1" dirty="0">
                <a:solidFill>
                  <a:schemeClr val="bg2">
                    <a:lumMod val="10000"/>
                    <a:lumOff val="90000"/>
                  </a:schemeClr>
                </a:solidFill>
              </a:rPr>
              <a:t>Another</a:t>
            </a:r>
            <a:r>
              <a:rPr lang="en-GB" sz="2000" b="1" dirty="0">
                <a:solidFill>
                  <a:schemeClr val="bg2">
                    <a:lumMod val="10000"/>
                    <a:lumOff val="90000"/>
                  </a:schemeClr>
                </a:solidFill>
              </a:rPr>
              <a:t> example is the role of shamanism - Shamans are intermediaries who can heal, communicate with spirits, and guide souls through trance or ecstatic experiences</a:t>
            </a:r>
          </a:p>
          <a:p>
            <a:r>
              <a:rPr lang="en-GB" sz="2000" b="1" dirty="0">
                <a:solidFill>
                  <a:schemeClr val="bg2">
                    <a:lumMod val="10000"/>
                    <a:lumOff val="90000"/>
                  </a:schemeClr>
                </a:solidFill>
              </a:rPr>
              <a:t>Historically, it is often associated with Indigenous and tribal societies</a:t>
            </a:r>
          </a:p>
          <a:p>
            <a:r>
              <a:rPr lang="en-GB" b="1" dirty="0">
                <a:solidFill>
                  <a:schemeClr val="bg2">
                    <a:lumMod val="10000"/>
                    <a:lumOff val="90000"/>
                  </a:schemeClr>
                </a:solidFill>
              </a:rPr>
              <a:t>Consider this for a moment</a:t>
            </a:r>
            <a:endParaRPr lang="en-GB" sz="2000" b="1" dirty="0">
              <a:solidFill>
                <a:schemeClr val="bg2">
                  <a:lumMod val="10000"/>
                  <a:lumOff val="90000"/>
                </a:schemeClr>
              </a:solidFill>
            </a:endParaRPr>
          </a:p>
          <a:p>
            <a:endParaRPr lang="en-GB" b="1" dirty="0">
              <a:solidFill>
                <a:schemeClr val="bg2">
                  <a:lumMod val="10000"/>
                  <a:lumOff val="90000"/>
                </a:schemeClr>
              </a:solidFill>
            </a:endParaRPr>
          </a:p>
          <a:p>
            <a:endParaRPr lang="en-GB" dirty="0"/>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27527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349298" y="1011237"/>
            <a:ext cx="5340046" cy="860400"/>
          </a:xfrm>
        </p:spPr>
        <p:txBody>
          <a:bodyPr vert="horz" lIns="0" tIns="0" rIns="0" bIns="0" rtlCol="0" anchor="b" anchorCtr="0">
            <a:normAutofit fontScale="90000"/>
          </a:bodyPr>
          <a:lstStyle/>
          <a:p>
            <a:pPr algn="ctr"/>
            <a:r>
              <a:rPr lang="en-GB" sz="2400" dirty="0"/>
              <a:t>Histories and cultures of mental health in Modern East Asia</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fontScale="85000" lnSpcReduction="10000"/>
          </a:bodyPr>
          <a:lstStyle/>
          <a:p>
            <a:r>
              <a:rPr lang="en-GB" dirty="0"/>
              <a:t>The history of mental health provision in Hong Kong</a:t>
            </a:r>
          </a:p>
          <a:p>
            <a:r>
              <a:rPr lang="en-GB" dirty="0"/>
              <a:t>Early 20</a:t>
            </a:r>
            <a:r>
              <a:rPr lang="en-GB" baseline="30000" dirty="0"/>
              <a:t>th</a:t>
            </a:r>
            <a:r>
              <a:rPr lang="en-GB" dirty="0"/>
              <a:t> century Hong Kong's historical status as a multinational treaty port, </a:t>
            </a:r>
          </a:p>
          <a:p>
            <a:r>
              <a:rPr lang="en-GB" dirty="0"/>
              <a:t>Colonial officials were less concerned with institutionalizing the insane than they were with repatriating them. </a:t>
            </a:r>
          </a:p>
          <a:p>
            <a:r>
              <a:rPr lang="en-GB" dirty="0"/>
              <a:t>The mentally ill “drifted” between institutions, settlements, and nations as different authorities struggled to find an appropriate place for their confinement and care</a:t>
            </a:r>
          </a:p>
          <a:p>
            <a:r>
              <a:rPr lang="en-GB" dirty="0"/>
              <a:t>Victoria Mental Hospital – first of its kind in 1927</a:t>
            </a:r>
          </a:p>
          <a:p>
            <a:r>
              <a:rPr lang="en-GB" dirty="0"/>
              <a:t>Mentally disordered individuals have been trapped between social drifting and institutional confinement</a:t>
            </a:r>
          </a:p>
          <a:p>
            <a:pPr marL="0" indent="0">
              <a:buNone/>
            </a:pPr>
            <a:endParaRPr lang="en-GB" sz="2000" b="1" dirty="0">
              <a:solidFill>
                <a:schemeClr val="bg2">
                  <a:lumMod val="10000"/>
                  <a:lumOff val="90000"/>
                </a:schemeClr>
              </a:solidFill>
            </a:endParaRPr>
          </a:p>
          <a:p>
            <a:endParaRPr lang="en-GB" dirty="0"/>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4000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349298" y="1011237"/>
            <a:ext cx="5340046" cy="860400"/>
          </a:xfrm>
        </p:spPr>
        <p:txBody>
          <a:bodyPr vert="horz" lIns="0" tIns="0" rIns="0" bIns="0" rtlCol="0" anchor="b" anchorCtr="0">
            <a:normAutofit fontScale="90000"/>
          </a:bodyPr>
          <a:lstStyle/>
          <a:p>
            <a:pPr algn="ctr"/>
            <a:r>
              <a:rPr lang="en-GB" sz="2400" dirty="0"/>
              <a:t>Histories and cultures of mental health in Modern East Asia</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a:bodyPr>
          <a:lstStyle/>
          <a:p>
            <a:r>
              <a:rPr lang="en-GB" b="1" dirty="0">
                <a:solidFill>
                  <a:schemeClr val="bg2">
                    <a:lumMod val="10000"/>
                    <a:lumOff val="90000"/>
                  </a:schemeClr>
                </a:solidFill>
              </a:rPr>
              <a:t>D</a:t>
            </a:r>
            <a:r>
              <a:rPr lang="en-GB" sz="2000" b="1" dirty="0">
                <a:solidFill>
                  <a:schemeClr val="bg2">
                    <a:lumMod val="10000"/>
                    <a:lumOff val="90000"/>
                  </a:schemeClr>
                </a:solidFill>
              </a:rPr>
              <a:t>ivination in Chinese culture</a:t>
            </a:r>
          </a:p>
          <a:p>
            <a:r>
              <a:rPr lang="en-GB" dirty="0"/>
              <a:t>Even though Chinese psychotherapists engage with Western psychological theories, including Jungian psychology and </a:t>
            </a:r>
            <a:r>
              <a:rPr lang="en-GB" dirty="0" err="1"/>
              <a:t>Sandplay</a:t>
            </a:r>
            <a:r>
              <a:rPr lang="en-GB" dirty="0"/>
              <a:t> therapy, they often combine these Western techniques with methods adapted from Chinese culture, such as achieving an emotional balance through artistic engagements with fresh flowers and calligraphy</a:t>
            </a:r>
            <a:endParaRPr lang="en-GB" sz="2000" b="1" dirty="0">
              <a:solidFill>
                <a:schemeClr val="bg2">
                  <a:lumMod val="10000"/>
                  <a:lumOff val="90000"/>
                </a:schemeClr>
              </a:solidFill>
            </a:endParaRPr>
          </a:p>
          <a:p>
            <a:endParaRPr lang="en-GB" dirty="0"/>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86969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7901-FEEE-CBE6-BA72-1710178BC00C}"/>
              </a:ext>
            </a:extLst>
          </p:cNvPr>
          <p:cNvSpPr>
            <a:spLocks noGrp="1"/>
          </p:cNvSpPr>
          <p:nvPr>
            <p:ph type="title"/>
          </p:nvPr>
        </p:nvSpPr>
        <p:spPr>
          <a:xfrm>
            <a:off x="1080000" y="1011236"/>
            <a:ext cx="4426782" cy="2417763"/>
          </a:xfrm>
        </p:spPr>
        <p:txBody>
          <a:bodyPr anchor="t">
            <a:normAutofit/>
          </a:bodyPr>
          <a:lstStyle/>
          <a:p>
            <a:r>
              <a:rPr lang="en-GB" dirty="0"/>
              <a:t>Historical development of mental health services in Australia</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871CF73B-5226-B125-6840-B84E90200B74}"/>
              </a:ext>
            </a:extLst>
          </p:cNvPr>
          <p:cNvSpPr>
            <a:spLocks noGrp="1"/>
          </p:cNvSpPr>
          <p:nvPr>
            <p:ph idx="1"/>
          </p:nvPr>
        </p:nvSpPr>
        <p:spPr>
          <a:xfrm>
            <a:off x="5106955" y="987423"/>
            <a:ext cx="6544057" cy="5668414"/>
          </a:xfrm>
        </p:spPr>
        <p:txBody>
          <a:bodyPr>
            <a:normAutofit lnSpcReduction="10000"/>
          </a:bodyPr>
          <a:lstStyle/>
          <a:p>
            <a:r>
              <a:rPr lang="en-GB" dirty="0"/>
              <a:t>This history is entwined with the impact of European (British) invasion and settlement, initially in 1788, to form penal colonies to alleviate the overcrowding of English jails</a:t>
            </a:r>
          </a:p>
          <a:p>
            <a:r>
              <a:rPr lang="en-GB" dirty="0"/>
              <a:t>Colonizers tried to come to terms with this remote vast landscape and fought with the original Aboriginal inhabitants over land and resource.</a:t>
            </a:r>
          </a:p>
          <a:p>
            <a:r>
              <a:rPr lang="en-GB" dirty="0"/>
              <a:t>Aboriginal communities subjected to dispossession and spirit-breaking: largely undocumented emotional traumas through massacre and elimination</a:t>
            </a:r>
          </a:p>
          <a:p>
            <a:r>
              <a:rPr lang="en-GB" dirty="0"/>
              <a:t>White settlers believed they were occupying an empty ownerless land. They did not recognize Aboriginals as people in long continuous ownership of the land (Rosen, 2006)</a:t>
            </a:r>
          </a:p>
        </p:txBody>
      </p:sp>
    </p:spTree>
    <p:extLst>
      <p:ext uri="{BB962C8B-B14F-4D97-AF65-F5344CB8AC3E}">
        <p14:creationId xmlns:p14="http://schemas.microsoft.com/office/powerpoint/2010/main" val="3089090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7901-FEEE-CBE6-BA72-1710178BC00C}"/>
              </a:ext>
            </a:extLst>
          </p:cNvPr>
          <p:cNvSpPr>
            <a:spLocks noGrp="1"/>
          </p:cNvSpPr>
          <p:nvPr>
            <p:ph type="title"/>
          </p:nvPr>
        </p:nvSpPr>
        <p:spPr>
          <a:xfrm>
            <a:off x="1080000" y="1011236"/>
            <a:ext cx="4426782" cy="2417763"/>
          </a:xfrm>
        </p:spPr>
        <p:txBody>
          <a:bodyPr anchor="t">
            <a:normAutofit/>
          </a:bodyPr>
          <a:lstStyle/>
          <a:p>
            <a:r>
              <a:rPr lang="en-GB" dirty="0"/>
              <a:t>Historical development of mental health services in Australia</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871CF73B-5226-B125-6840-B84E90200B74}"/>
              </a:ext>
            </a:extLst>
          </p:cNvPr>
          <p:cNvSpPr>
            <a:spLocks noGrp="1"/>
          </p:cNvSpPr>
          <p:nvPr>
            <p:ph idx="1"/>
          </p:nvPr>
        </p:nvSpPr>
        <p:spPr>
          <a:xfrm>
            <a:off x="5106955" y="987423"/>
            <a:ext cx="6544057" cy="5668414"/>
          </a:xfrm>
        </p:spPr>
        <p:txBody>
          <a:bodyPr>
            <a:normAutofit/>
          </a:bodyPr>
          <a:lstStyle/>
          <a:p>
            <a:r>
              <a:rPr lang="en-GB" dirty="0"/>
              <a:t>Aboriginal reactions to this cultural oppression are often misinterpreted as mental illnesses</a:t>
            </a:r>
          </a:p>
          <a:p>
            <a:r>
              <a:rPr lang="en-GB" dirty="0"/>
              <a:t>This resulted in a disproportionately high rate of incarceration of Aboriginal people in our mental and corrective institutions (Rosen, 2006)</a:t>
            </a:r>
          </a:p>
          <a:p>
            <a:r>
              <a:rPr lang="en-GB" dirty="0"/>
              <a:t>European settlers were seen as vulnerable to ‘bush madness’, moral insanity, sunstroke and intemperance, the latter being due to binge drinking!!!</a:t>
            </a:r>
          </a:p>
          <a:p>
            <a:r>
              <a:rPr lang="en-GB" dirty="0"/>
              <a:t>1811 was the first institution for the insane. </a:t>
            </a:r>
          </a:p>
          <a:p>
            <a:r>
              <a:rPr lang="en-GB" dirty="0"/>
              <a:t>Two small asylums were opened in Tasmania, in 1824. The first large asylum at </a:t>
            </a:r>
            <a:r>
              <a:rPr lang="en-GB" dirty="0" err="1"/>
              <a:t>Tarban</a:t>
            </a:r>
            <a:r>
              <a:rPr lang="en-GB" dirty="0"/>
              <a:t> Creek, NSW, was opened in 1838</a:t>
            </a:r>
          </a:p>
        </p:txBody>
      </p:sp>
    </p:spTree>
    <p:extLst>
      <p:ext uri="{BB962C8B-B14F-4D97-AF65-F5344CB8AC3E}">
        <p14:creationId xmlns:p14="http://schemas.microsoft.com/office/powerpoint/2010/main" val="3850559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7901-FEEE-CBE6-BA72-1710178BC00C}"/>
              </a:ext>
            </a:extLst>
          </p:cNvPr>
          <p:cNvSpPr>
            <a:spLocks noGrp="1"/>
          </p:cNvSpPr>
          <p:nvPr>
            <p:ph type="title"/>
          </p:nvPr>
        </p:nvSpPr>
        <p:spPr>
          <a:xfrm>
            <a:off x="1080000" y="1011236"/>
            <a:ext cx="4426782" cy="2417763"/>
          </a:xfrm>
        </p:spPr>
        <p:txBody>
          <a:bodyPr anchor="t">
            <a:normAutofit/>
          </a:bodyPr>
          <a:lstStyle/>
          <a:p>
            <a:r>
              <a:rPr lang="en-GB" dirty="0"/>
              <a:t>Historical development of mental health services in Australia</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871CF73B-5226-B125-6840-B84E90200B74}"/>
              </a:ext>
            </a:extLst>
          </p:cNvPr>
          <p:cNvSpPr>
            <a:spLocks noGrp="1"/>
          </p:cNvSpPr>
          <p:nvPr>
            <p:ph idx="1"/>
          </p:nvPr>
        </p:nvSpPr>
        <p:spPr>
          <a:xfrm>
            <a:off x="5106955" y="987423"/>
            <a:ext cx="6544057" cy="5668414"/>
          </a:xfrm>
        </p:spPr>
        <p:txBody>
          <a:bodyPr>
            <a:normAutofit/>
          </a:bodyPr>
          <a:lstStyle/>
          <a:p>
            <a:r>
              <a:rPr lang="en-GB" dirty="0"/>
              <a:t>Aboriginal reactions to this cultural oppression are often misinterpreted as mental illnesses</a:t>
            </a:r>
          </a:p>
          <a:p>
            <a:r>
              <a:rPr lang="en-GB" dirty="0"/>
              <a:t>This resulted in a disproportionately high rate of incarceration of Aboriginal people in our mental and corrective institutions (Rosen, 2006)</a:t>
            </a:r>
          </a:p>
          <a:p>
            <a:r>
              <a:rPr lang="en-GB" dirty="0"/>
              <a:t>European settlers were seen as vulnerable to ‘bush madness’, moral insanity, sunstroke and intemperance, the latter being due to binge drinking!!!</a:t>
            </a:r>
          </a:p>
          <a:p>
            <a:r>
              <a:rPr lang="en-GB" dirty="0"/>
              <a:t>1811 was the first institution for the insane. </a:t>
            </a:r>
          </a:p>
          <a:p>
            <a:r>
              <a:rPr lang="en-GB" dirty="0"/>
              <a:t>Two small asylums were opened in Tasmania, in 1824. The first large asylum at </a:t>
            </a:r>
            <a:r>
              <a:rPr lang="en-GB" dirty="0" err="1"/>
              <a:t>Tarban</a:t>
            </a:r>
            <a:r>
              <a:rPr lang="en-GB" dirty="0"/>
              <a:t> Creek, NSW, was opened in 1838</a:t>
            </a:r>
          </a:p>
        </p:txBody>
      </p:sp>
    </p:spTree>
    <p:extLst>
      <p:ext uri="{BB962C8B-B14F-4D97-AF65-F5344CB8AC3E}">
        <p14:creationId xmlns:p14="http://schemas.microsoft.com/office/powerpoint/2010/main" val="2935402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72E838-4DFC-3248-4894-F2012F7EC0DD}"/>
              </a:ext>
            </a:extLst>
          </p:cNvPr>
          <p:cNvSpPr>
            <a:spLocks noGrp="1"/>
          </p:cNvSpPr>
          <p:nvPr>
            <p:ph type="title"/>
          </p:nvPr>
        </p:nvSpPr>
        <p:spPr/>
        <p:txBody>
          <a:bodyPr>
            <a:normAutofit fontScale="90000"/>
          </a:bodyPr>
          <a:lstStyle/>
          <a:p>
            <a:r>
              <a:rPr lang="en-GB" dirty="0"/>
              <a:t>How Australian culture has shaped its mental health service</a:t>
            </a:r>
          </a:p>
        </p:txBody>
      </p:sp>
      <p:sp>
        <p:nvSpPr>
          <p:cNvPr id="5" name="Content Placeholder 4">
            <a:extLst>
              <a:ext uri="{FF2B5EF4-FFF2-40B4-BE49-F238E27FC236}">
                <a16:creationId xmlns:a16="http://schemas.microsoft.com/office/drawing/2014/main" id="{FE1F7970-7524-DE80-B7CF-859F88FA3CA6}"/>
              </a:ext>
            </a:extLst>
          </p:cNvPr>
          <p:cNvSpPr>
            <a:spLocks noGrp="1"/>
          </p:cNvSpPr>
          <p:nvPr>
            <p:ph sz="half" idx="1"/>
          </p:nvPr>
        </p:nvSpPr>
        <p:spPr>
          <a:xfrm>
            <a:off x="540913" y="2182968"/>
            <a:ext cx="5285087" cy="4124525"/>
          </a:xfrm>
        </p:spPr>
        <p:txBody>
          <a:bodyPr>
            <a:normAutofit lnSpcReduction="10000"/>
          </a:bodyPr>
          <a:lstStyle/>
          <a:p>
            <a:r>
              <a:rPr lang="en-GB" dirty="0"/>
              <a:t>Being a wary federation of rivalrous colonies, every Australian major settlement developed a different railway gauge.</a:t>
            </a:r>
          </a:p>
          <a:p>
            <a:r>
              <a:rPr lang="en-GB" dirty="0"/>
              <a:t> When the renowned American author Mark Twain visited the Australian colonies in 1895 and had to change train carriages and railway lines at the border between Victoria and NSW, he wrote: “Think of the paralysis that gave birth to that idea. He could have been talking about the American so-called health system”</a:t>
            </a:r>
          </a:p>
        </p:txBody>
      </p:sp>
      <p:sp>
        <p:nvSpPr>
          <p:cNvPr id="6" name="Content Placeholder 5">
            <a:extLst>
              <a:ext uri="{FF2B5EF4-FFF2-40B4-BE49-F238E27FC236}">
                <a16:creationId xmlns:a16="http://schemas.microsoft.com/office/drawing/2014/main" id="{0510BAC7-65A5-6FBE-A2D4-F08B1F9814D5}"/>
              </a:ext>
            </a:extLst>
          </p:cNvPr>
          <p:cNvSpPr>
            <a:spLocks noGrp="1"/>
          </p:cNvSpPr>
          <p:nvPr>
            <p:ph sz="half" idx="2"/>
          </p:nvPr>
        </p:nvSpPr>
        <p:spPr>
          <a:xfrm>
            <a:off x="6366000" y="2182968"/>
            <a:ext cx="4740150" cy="3902300"/>
          </a:xfrm>
        </p:spPr>
        <p:txBody>
          <a:bodyPr>
            <a:normAutofit lnSpcReduction="10000"/>
          </a:bodyPr>
          <a:lstStyle/>
          <a:p>
            <a:r>
              <a:rPr lang="en-GB" dirty="0"/>
              <a:t>It was not until more than 60 years after federation of the colonies to form the Commonwealth of Australia in 1901 that we could agree on and rebuild a railway line with one gauge that would take you from coast to coast, east to west</a:t>
            </a:r>
          </a:p>
          <a:p>
            <a:r>
              <a:rPr lang="en-GB" dirty="0"/>
              <a:t>Similarly, each state has developed different mental health laws, with differing levels of mental health service and resourcing.</a:t>
            </a:r>
          </a:p>
        </p:txBody>
      </p:sp>
    </p:spTree>
    <p:extLst>
      <p:ext uri="{BB962C8B-B14F-4D97-AF65-F5344CB8AC3E}">
        <p14:creationId xmlns:p14="http://schemas.microsoft.com/office/powerpoint/2010/main" val="378683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349298" y="1011237"/>
            <a:ext cx="5340046" cy="860400"/>
          </a:xfrm>
        </p:spPr>
        <p:txBody>
          <a:bodyPr vert="horz" lIns="0" tIns="0" rIns="0" bIns="0" rtlCol="0" anchor="b" anchorCtr="0">
            <a:normAutofit fontScale="90000"/>
          </a:bodyPr>
          <a:lstStyle/>
          <a:p>
            <a:pPr algn="ctr"/>
            <a:r>
              <a:rPr lang="en-GB" sz="2400" dirty="0"/>
              <a:t>Histories and cultures of mental health in Modern East Asia</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a:bodyPr>
          <a:lstStyle/>
          <a:p>
            <a:r>
              <a:rPr lang="en-GB" dirty="0"/>
              <a:t>Throughout the 20th century, traditional East Asian modes of being were influenced by the political dominance of Western colonialism. </a:t>
            </a:r>
          </a:p>
          <a:p>
            <a:r>
              <a:rPr lang="en-GB" dirty="0"/>
              <a:t>These imposed new, supposedly universal ways of thinking about mental and emotional processes. </a:t>
            </a:r>
          </a:p>
          <a:p>
            <a:r>
              <a:rPr lang="en-GB" dirty="0"/>
              <a:t>By disentangling these normative values, it becomes possible to call into question the global perspective of psychiatric knowledge and consider alternative possibilities for imagining “mental health.” (Baum &amp; Chiang)</a:t>
            </a:r>
          </a:p>
          <a:p>
            <a:pPr marL="0" indent="0">
              <a:buNone/>
            </a:pPr>
            <a:endParaRPr lang="en-GB" sz="2000" b="1" dirty="0">
              <a:solidFill>
                <a:schemeClr val="bg2">
                  <a:lumMod val="10000"/>
                  <a:lumOff val="90000"/>
                </a:schemeClr>
              </a:solidFill>
            </a:endParaRPr>
          </a:p>
          <a:p>
            <a:endParaRPr lang="en-GB" dirty="0"/>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79356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725502-E213-25CF-D582-AE91227F2E8E}"/>
              </a:ext>
            </a:extLst>
          </p:cNvPr>
          <p:cNvSpPr>
            <a:spLocks noGrp="1"/>
          </p:cNvSpPr>
          <p:nvPr>
            <p:ph type="title"/>
          </p:nvPr>
        </p:nvSpPr>
        <p:spPr>
          <a:xfrm>
            <a:off x="3349298" y="1011237"/>
            <a:ext cx="5340046" cy="860400"/>
          </a:xfrm>
        </p:spPr>
        <p:txBody>
          <a:bodyPr vert="horz" lIns="0" tIns="0" rIns="0" bIns="0" rtlCol="0" anchor="b" anchorCtr="0">
            <a:normAutofit fontScale="90000"/>
          </a:bodyPr>
          <a:lstStyle/>
          <a:p>
            <a:pPr algn="ctr"/>
            <a:r>
              <a:rPr lang="en-GB" sz="2400" dirty="0"/>
              <a:t>Histories and cultures of mental health in Modern East Asia</a:t>
            </a:r>
            <a:endParaRPr lang="en-US" sz="2600" dirty="0"/>
          </a:p>
        </p:txBody>
      </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a:bodyPr>
          <a:lstStyle/>
          <a:p>
            <a:pPr marL="0" indent="0">
              <a:buNone/>
            </a:pPr>
            <a:endParaRPr lang="en-GB" sz="2000" b="1" dirty="0">
              <a:solidFill>
                <a:schemeClr val="bg2">
                  <a:lumMod val="10000"/>
                  <a:lumOff val="90000"/>
                </a:schemeClr>
              </a:solidFill>
            </a:endParaRPr>
          </a:p>
          <a:p>
            <a:r>
              <a:rPr lang="en-GB" dirty="0"/>
              <a:t>Adopting a view from outside the “West” enables researchers to rethink assumptions about what counts as natural, normal, or pathological in specific regional and temporal contexts. </a:t>
            </a:r>
          </a:p>
          <a:p>
            <a:r>
              <a:rPr lang="en-GB" dirty="0"/>
              <a:t>It entails a historically and culturally sensitive approach to situating the social meanings of the mind and behavioural sciences.</a:t>
            </a:r>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020764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Freeform: Shape 20">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27" name="Straight Connector 26">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Shape 34">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36">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1" name="Freeform: Shape 40">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7" name="Freeform: Shape 56">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73" name="Group 72">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39" name="Freeform: Shape 38">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87" name="Group 86">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89" name="Straight Connector 88">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6"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50" name="Freeform: Shape 49">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 name="Freeform: Shape 50">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4" name="Group 93">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5" name="Straight Connector 94">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9" name="Freeform: Shape 98">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59" name="Straight Connector 58">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0" name="Freeform: Shape 59">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1" name="Freeform: Shape 60">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4" name="Freeform: Shape 103">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5" name="Freeform: Shape 64">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5" name="Freeform: Shape 104">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111" name="Straight Connector 1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B0C49AFD-711B-5E55-83C4-55D5B2474A9E}"/>
              </a:ext>
            </a:extLst>
          </p:cNvPr>
          <p:cNvSpPr>
            <a:spLocks noGrp="1"/>
          </p:cNvSpPr>
          <p:nvPr>
            <p:ph idx="1"/>
          </p:nvPr>
        </p:nvSpPr>
        <p:spPr>
          <a:xfrm>
            <a:off x="2752429" y="2461058"/>
            <a:ext cx="6761691" cy="4107692"/>
          </a:xfrm>
        </p:spPr>
        <p:txBody>
          <a:bodyPr>
            <a:normAutofit/>
          </a:bodyPr>
          <a:lstStyle/>
          <a:p>
            <a:pPr marL="0" indent="0">
              <a:buNone/>
            </a:pPr>
            <a:endParaRPr lang="en-GB" sz="2000" b="1" dirty="0">
              <a:solidFill>
                <a:schemeClr val="bg2">
                  <a:lumMod val="10000"/>
                  <a:lumOff val="90000"/>
                </a:schemeClr>
              </a:solidFill>
            </a:endParaRPr>
          </a:p>
          <a:p>
            <a:pPr algn="ctr"/>
            <a:r>
              <a:rPr lang="en-GB" sz="3600" dirty="0"/>
              <a:t>What parallels do you recognise?</a:t>
            </a:r>
          </a:p>
        </p:txBody>
      </p:sp>
      <p:grpSp>
        <p:nvGrpSpPr>
          <p:cNvPr id="112" name="Group 111">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13" name="Freeform: Shape 112">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4" name="Freeform: Shape 113">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5" name="Group 114">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75" name="Straight Connector 74">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Freeform: Shape 76">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27"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80">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28" name="Freeform: Shape 127">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9" name="Freeform: Shape 128">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0" name="Group 129">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85" name="Straight Connector 84">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828173880"/>
      </p:ext>
    </p:extLst>
  </p:cSld>
  <p:clrMapOvr>
    <a:masterClrMapping/>
  </p:clrMapOvr>
</p:sld>
</file>

<file path=ppt/theme/theme1.xml><?xml version="1.0" encoding="utf-8"?>
<a:theme xmlns:a="http://schemas.openxmlformats.org/drawingml/2006/main" name="LeafVTI">
  <a:themeElements>
    <a:clrScheme name="AnalogousFromDarkSeedLeftStep">
      <a:dk1>
        <a:srgbClr val="000000"/>
      </a:dk1>
      <a:lt1>
        <a:srgbClr val="FFFFFF"/>
      </a:lt1>
      <a:dk2>
        <a:srgbClr val="351E25"/>
      </a:dk2>
      <a:lt2>
        <a:srgbClr val="E2E5E8"/>
      </a:lt2>
      <a:accent1>
        <a:srgbClr val="D08C40"/>
      </a:accent1>
      <a:accent2>
        <a:srgbClr val="BE3F2E"/>
      </a:accent2>
      <a:accent3>
        <a:srgbClr val="D0406C"/>
      </a:accent3>
      <a:accent4>
        <a:srgbClr val="BE2E96"/>
      </a:accent4>
      <a:accent5>
        <a:srgbClr val="BC40D0"/>
      </a:accent5>
      <a:accent6>
        <a:srgbClr val="6E2EBE"/>
      </a:accent6>
      <a:hlink>
        <a:srgbClr val="BF3FBB"/>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258</TotalTime>
  <Words>1080</Words>
  <Application>Microsoft Office PowerPoint</Application>
  <PresentationFormat>Widescreen</PresentationFormat>
  <Paragraphs>67</Paragraphs>
  <Slides>15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Avenir Next LT Pro Light</vt:lpstr>
      <vt:lpstr>Bell MT</vt:lpstr>
      <vt:lpstr>Calibri</vt:lpstr>
      <vt:lpstr>Rockwell Nova Light</vt:lpstr>
      <vt:lpstr>Wingdings</vt:lpstr>
      <vt:lpstr>LeafVTI</vt:lpstr>
      <vt:lpstr>Global and Multicultural Perspectives of mental Health</vt:lpstr>
      <vt:lpstr>Lesson Aims</vt:lpstr>
      <vt:lpstr>Histories and cultures of mental health </vt:lpstr>
      <vt:lpstr>Histories and cultures of mental health</vt:lpstr>
      <vt:lpstr>Buddhism </vt:lpstr>
      <vt:lpstr>Histories and cultures of mental health in Modern East Asia</vt:lpstr>
      <vt:lpstr>Histories and cultures of mental health in Modern East Asia</vt:lpstr>
      <vt:lpstr>Histories and cultures of mental health in Modern East Asia</vt:lpstr>
      <vt:lpstr>Historical development of mental health services in Australia</vt:lpstr>
      <vt:lpstr>Historical development of mental health services in Australia</vt:lpstr>
      <vt:lpstr>Historical development of mental health services in Australia</vt:lpstr>
      <vt:lpstr>How Australian culture has shaped its mental health service</vt:lpstr>
      <vt:lpstr>Histories and cultures of mental health in Modern East Asia</vt:lpstr>
      <vt:lpstr>Histories and cultures of mental health in Modern East Asia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254</cp:revision>
  <dcterms:created xsi:type="dcterms:W3CDTF">2020-11-11T19:58:22Z</dcterms:created>
  <dcterms:modified xsi:type="dcterms:W3CDTF">2024-11-19T20:25:04Z</dcterms:modified>
</cp:coreProperties>
</file>