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Century Gothic"/>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CenturyGothic-bold.fntdata"/><Relationship Id="rId16" Type="http://schemas.openxmlformats.org/officeDocument/2006/relationships/font" Target="fonts/CenturyGothic-regular.fntdata"/><Relationship Id="rId5" Type="http://schemas.openxmlformats.org/officeDocument/2006/relationships/slide" Target="slides/slide1.xml"/><Relationship Id="rId19" Type="http://schemas.openxmlformats.org/officeDocument/2006/relationships/font" Target="fonts/CenturyGothic-boldItalic.fntdata"/><Relationship Id="rId6" Type="http://schemas.openxmlformats.org/officeDocument/2006/relationships/slide" Target="slides/slide2.xml"/><Relationship Id="rId18" Type="http://schemas.openxmlformats.org/officeDocument/2006/relationships/font" Target="fonts/CenturyGothic-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67" name="Google Shape;16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72" name="Google Shape;17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78" name="Google Shape;17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84" name="Google Shape;18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90" name="Google Shape;19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96" name="Google Shape;19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2" name="Google Shape;20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8" name="Google Shape;20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17" name="Google Shape;21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3" name="Google Shape;22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9" name="Google Shape;22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2" name="Shape 42"/>
        <p:cNvGrpSpPr/>
        <p:nvPr/>
      </p:nvGrpSpPr>
      <p:grpSpPr>
        <a:xfrm>
          <a:off x="0" y="0"/>
          <a:ext cx="0" cy="0"/>
          <a:chOff x="0" y="0"/>
          <a:chExt cx="0" cy="0"/>
        </a:xfrm>
      </p:grpSpPr>
      <p:sp>
        <p:nvSpPr>
          <p:cNvPr id="43" name="Google Shape;43;p2"/>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rgbClr val="168DBA"/>
              </a:buClr>
              <a:buSzPts val="5400"/>
              <a:buFont typeface="Century Gothic"/>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2"/>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1000"/>
              </a:spcBef>
              <a:spcAft>
                <a:spcPts val="0"/>
              </a:spcAft>
              <a:buSzPts val="1800"/>
              <a:buNone/>
              <a:defRPr>
                <a:solidFill>
                  <a:srgbClr val="595959"/>
                </a:solidFill>
              </a:defRPr>
            </a:lvl1pPr>
            <a:lvl2pPr lvl="1" algn="ctr">
              <a:lnSpc>
                <a:spcPct val="100000"/>
              </a:lnSpc>
              <a:spcBef>
                <a:spcPts val="1000"/>
              </a:spcBef>
              <a:spcAft>
                <a:spcPts val="0"/>
              </a:spcAft>
              <a:buSzPts val="1600"/>
              <a:buNone/>
              <a:defRPr>
                <a:solidFill>
                  <a:srgbClr val="888888"/>
                </a:solidFill>
              </a:defRPr>
            </a:lvl2pPr>
            <a:lvl3pPr lvl="2" algn="ctr">
              <a:lnSpc>
                <a:spcPct val="100000"/>
              </a:lnSpc>
              <a:spcBef>
                <a:spcPts val="1000"/>
              </a:spcBef>
              <a:spcAft>
                <a:spcPts val="0"/>
              </a:spcAft>
              <a:buSzPts val="1400"/>
              <a:buNone/>
              <a:defRPr>
                <a:solidFill>
                  <a:srgbClr val="888888"/>
                </a:solidFill>
              </a:defRPr>
            </a:lvl3pPr>
            <a:lvl4pPr lvl="3" algn="ctr">
              <a:lnSpc>
                <a:spcPct val="100000"/>
              </a:lnSpc>
              <a:spcBef>
                <a:spcPts val="1000"/>
              </a:spcBef>
              <a:spcAft>
                <a:spcPts val="0"/>
              </a:spcAft>
              <a:buSzPts val="1200"/>
              <a:buNone/>
              <a:defRPr>
                <a:solidFill>
                  <a:srgbClr val="888888"/>
                </a:solidFill>
              </a:defRPr>
            </a:lvl4pPr>
            <a:lvl5pPr lvl="4" algn="ctr">
              <a:lnSpc>
                <a:spcPct val="100000"/>
              </a:lnSpc>
              <a:spcBef>
                <a:spcPts val="1000"/>
              </a:spcBef>
              <a:spcAft>
                <a:spcPts val="0"/>
              </a:spcAft>
              <a:buSzPts val="1200"/>
              <a:buNone/>
              <a:defRPr>
                <a:solidFill>
                  <a:srgbClr val="888888"/>
                </a:solidFill>
              </a:defRPr>
            </a:lvl5pPr>
            <a:lvl6pPr lvl="5" algn="ctr">
              <a:lnSpc>
                <a:spcPct val="100000"/>
              </a:lnSpc>
              <a:spcBef>
                <a:spcPts val="1000"/>
              </a:spcBef>
              <a:spcAft>
                <a:spcPts val="0"/>
              </a:spcAft>
              <a:buSzPts val="1200"/>
              <a:buNone/>
              <a:defRPr>
                <a:solidFill>
                  <a:srgbClr val="888888"/>
                </a:solidFill>
              </a:defRPr>
            </a:lvl6pPr>
            <a:lvl7pPr lvl="6" algn="ctr">
              <a:lnSpc>
                <a:spcPct val="100000"/>
              </a:lnSpc>
              <a:spcBef>
                <a:spcPts val="1000"/>
              </a:spcBef>
              <a:spcAft>
                <a:spcPts val="0"/>
              </a:spcAft>
              <a:buSzPts val="1200"/>
              <a:buNone/>
              <a:defRPr>
                <a:solidFill>
                  <a:srgbClr val="888888"/>
                </a:solidFill>
              </a:defRPr>
            </a:lvl7pPr>
            <a:lvl8pPr lvl="7" algn="ctr">
              <a:lnSpc>
                <a:spcPct val="100000"/>
              </a:lnSpc>
              <a:spcBef>
                <a:spcPts val="1000"/>
              </a:spcBef>
              <a:spcAft>
                <a:spcPts val="0"/>
              </a:spcAft>
              <a:buSzPts val="1200"/>
              <a:buNone/>
              <a:defRPr>
                <a:solidFill>
                  <a:srgbClr val="888888"/>
                </a:solidFill>
              </a:defRPr>
            </a:lvl8pPr>
            <a:lvl9pPr lvl="8" algn="ctr">
              <a:lnSpc>
                <a:spcPct val="100000"/>
              </a:lnSpc>
              <a:spcBef>
                <a:spcPts val="1000"/>
              </a:spcBef>
              <a:spcAft>
                <a:spcPts val="0"/>
              </a:spcAft>
              <a:buSzPts val="1200"/>
              <a:buNone/>
              <a:defRPr>
                <a:solidFill>
                  <a:srgbClr val="888888"/>
                </a:solidFill>
              </a:defRPr>
            </a:lvl9pPr>
          </a:lstStyle>
          <a:p/>
        </p:txBody>
      </p:sp>
      <p:sp>
        <p:nvSpPr>
          <p:cNvPr id="45" name="Google Shape;45;p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2"/>
          <p:cNvSpPr/>
          <p:nvPr/>
        </p:nvSpPr>
        <p:spPr>
          <a:xfrm>
            <a:off x="0" y="4323810"/>
            <a:ext cx="1744652" cy="778589"/>
          </a:xfrm>
          <a:custGeom>
            <a:rect b="b" l="l" r="r" t="t"/>
            <a:pathLst>
              <a:path extrusionOk="0"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48" name="Google Shape;48;p2"/>
          <p:cNvSpPr txBox="1"/>
          <p:nvPr>
            <p:ph idx="12" type="sldNum"/>
          </p:nvPr>
        </p:nvSpPr>
        <p:spPr>
          <a:xfrm>
            <a:off x="531812" y="4529540"/>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3"/>
          <p:cNvSpPr txBox="1"/>
          <p:nvPr>
            <p:ph type="title"/>
          </p:nvPr>
        </p:nvSpPr>
        <p:spPr>
          <a:xfrm>
            <a:off x="2589212" y="2058750"/>
            <a:ext cx="8915399" cy="146880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rgbClr val="168DBA"/>
              </a:buClr>
              <a:buSzPts val="4000"/>
              <a:buFont typeface="Century Gothic"/>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3"/>
          <p:cNvSpPr txBox="1"/>
          <p:nvPr>
            <p:ph idx="1" type="body"/>
          </p:nvPr>
        </p:nvSpPr>
        <p:spPr>
          <a:xfrm>
            <a:off x="2589212" y="3530129"/>
            <a:ext cx="8915399"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2000"/>
              <a:buNone/>
              <a:defRPr sz="2000">
                <a:solidFill>
                  <a:srgbClr val="595959"/>
                </a:solidFill>
              </a:defRPr>
            </a:lvl1pPr>
            <a:lvl2pPr indent="-228600" lvl="1" marL="914400" algn="l">
              <a:lnSpc>
                <a:spcPct val="100000"/>
              </a:lnSpc>
              <a:spcBef>
                <a:spcPts val="1000"/>
              </a:spcBef>
              <a:spcAft>
                <a:spcPts val="0"/>
              </a:spcAft>
              <a:buSzPts val="1800"/>
              <a:buNone/>
              <a:defRPr sz="1800">
                <a:solidFill>
                  <a:srgbClr val="888888"/>
                </a:solidFill>
              </a:defRPr>
            </a:lvl2pPr>
            <a:lvl3pPr indent="-228600" lvl="2" marL="1371600" algn="l">
              <a:lnSpc>
                <a:spcPct val="100000"/>
              </a:lnSpc>
              <a:spcBef>
                <a:spcPts val="1000"/>
              </a:spcBef>
              <a:spcAft>
                <a:spcPts val="0"/>
              </a:spcAft>
              <a:buSzPts val="1600"/>
              <a:buNone/>
              <a:defRPr sz="1600">
                <a:solidFill>
                  <a:srgbClr val="888888"/>
                </a:solidFill>
              </a:defRPr>
            </a:lvl3pPr>
            <a:lvl4pPr indent="-228600" lvl="3" marL="1828800" algn="l">
              <a:lnSpc>
                <a:spcPct val="100000"/>
              </a:lnSpc>
              <a:spcBef>
                <a:spcPts val="1000"/>
              </a:spcBef>
              <a:spcAft>
                <a:spcPts val="0"/>
              </a:spcAft>
              <a:buSzPts val="1400"/>
              <a:buNone/>
              <a:defRPr sz="1400">
                <a:solidFill>
                  <a:srgbClr val="888888"/>
                </a:solidFill>
              </a:defRPr>
            </a:lvl4pPr>
            <a:lvl5pPr indent="-228600" lvl="4" marL="2286000" algn="l">
              <a:lnSpc>
                <a:spcPct val="100000"/>
              </a:lnSpc>
              <a:spcBef>
                <a:spcPts val="1000"/>
              </a:spcBef>
              <a:spcAft>
                <a:spcPts val="0"/>
              </a:spcAft>
              <a:buSzPts val="1400"/>
              <a:buNone/>
              <a:defRPr sz="1400">
                <a:solidFill>
                  <a:srgbClr val="888888"/>
                </a:solidFill>
              </a:defRPr>
            </a:lvl5pPr>
            <a:lvl6pPr indent="-228600" lvl="5" marL="2743200" algn="l">
              <a:lnSpc>
                <a:spcPct val="100000"/>
              </a:lnSpc>
              <a:spcBef>
                <a:spcPts val="1000"/>
              </a:spcBef>
              <a:spcAft>
                <a:spcPts val="0"/>
              </a:spcAft>
              <a:buSzPts val="1400"/>
              <a:buNone/>
              <a:defRPr sz="1400">
                <a:solidFill>
                  <a:srgbClr val="888888"/>
                </a:solidFill>
              </a:defRPr>
            </a:lvl6pPr>
            <a:lvl7pPr indent="-228600" lvl="6" marL="3200400" algn="l">
              <a:lnSpc>
                <a:spcPct val="100000"/>
              </a:lnSpc>
              <a:spcBef>
                <a:spcPts val="1000"/>
              </a:spcBef>
              <a:spcAft>
                <a:spcPts val="0"/>
              </a:spcAft>
              <a:buSzPts val="1400"/>
              <a:buNone/>
              <a:defRPr sz="1400">
                <a:solidFill>
                  <a:srgbClr val="888888"/>
                </a:solidFill>
              </a:defRPr>
            </a:lvl7pPr>
            <a:lvl8pPr indent="-228600" lvl="7" marL="3657600" algn="l">
              <a:lnSpc>
                <a:spcPct val="100000"/>
              </a:lnSpc>
              <a:spcBef>
                <a:spcPts val="1000"/>
              </a:spcBef>
              <a:spcAft>
                <a:spcPts val="0"/>
              </a:spcAft>
              <a:buSzPts val="1400"/>
              <a:buNone/>
              <a:defRPr sz="1400">
                <a:solidFill>
                  <a:srgbClr val="888888"/>
                </a:solidFill>
              </a:defRPr>
            </a:lvl8pPr>
            <a:lvl9pPr indent="-228600" lvl="8" marL="4114800" algn="l">
              <a:lnSpc>
                <a:spcPct val="100000"/>
              </a:lnSpc>
              <a:spcBef>
                <a:spcPts val="1000"/>
              </a:spcBef>
              <a:spcAft>
                <a:spcPts val="0"/>
              </a:spcAft>
              <a:buSzPts val="1400"/>
              <a:buNone/>
              <a:defRPr sz="1400">
                <a:solidFill>
                  <a:srgbClr val="888888"/>
                </a:solidFill>
              </a:defRPr>
            </a:lvl9pPr>
          </a:lstStyle>
          <a:p/>
        </p:txBody>
      </p:sp>
      <p:sp>
        <p:nvSpPr>
          <p:cNvPr id="52" name="Google Shape;52;p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3"/>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55" name="Google Shape;55;p3"/>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56" name="Shape 56"/>
        <p:cNvGrpSpPr/>
        <p:nvPr/>
      </p:nvGrpSpPr>
      <p:grpSpPr>
        <a:xfrm>
          <a:off x="0" y="0"/>
          <a:ext cx="0" cy="0"/>
          <a:chOff x="0" y="0"/>
          <a:chExt cx="0" cy="0"/>
        </a:xfrm>
      </p:grpSpPr>
      <p:sp>
        <p:nvSpPr>
          <p:cNvPr id="57" name="Google Shape;57;p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4"/>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59" name="Google Shape;59;p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4"/>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62" name="Google Shape;62;p4"/>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 name="Shape 63"/>
        <p:cNvGrpSpPr/>
        <p:nvPr/>
      </p:nvGrpSpPr>
      <p:grpSpPr>
        <a:xfrm>
          <a:off x="0" y="0"/>
          <a:ext cx="0" cy="0"/>
          <a:chOff x="0" y="0"/>
          <a:chExt cx="0" cy="0"/>
        </a:xfrm>
      </p:grpSpPr>
      <p:sp>
        <p:nvSpPr>
          <p:cNvPr id="64" name="Google Shape;64;p5"/>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5"/>
          <p:cNvSpPr txBox="1"/>
          <p:nvPr>
            <p:ph idx="1" type="body"/>
          </p:nvPr>
        </p:nvSpPr>
        <p:spPr>
          <a:xfrm>
            <a:off x="2589212" y="2133600"/>
            <a:ext cx="4313864" cy="377762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66" name="Google Shape;66;p5"/>
          <p:cNvSpPr txBox="1"/>
          <p:nvPr>
            <p:ph idx="2" type="body"/>
          </p:nvPr>
        </p:nvSpPr>
        <p:spPr>
          <a:xfrm>
            <a:off x="7190747" y="2126222"/>
            <a:ext cx="4313864" cy="377762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67" name="Google Shape;67;p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5"/>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5"/>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1" name="Shape 71"/>
        <p:cNvGrpSpPr/>
        <p:nvPr/>
      </p:nvGrpSpPr>
      <p:grpSpPr>
        <a:xfrm>
          <a:off x="0" y="0"/>
          <a:ext cx="0" cy="0"/>
          <a:chOff x="0" y="0"/>
          <a:chExt cx="0" cy="0"/>
        </a:xfrm>
      </p:grpSpPr>
      <p:sp>
        <p:nvSpPr>
          <p:cNvPr id="72" name="Google Shape;72;p6"/>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6"/>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2400"/>
              <a:buNone/>
              <a:defRPr b="0" sz="2400"/>
            </a:lvl1pPr>
            <a:lvl2pPr indent="-228600" lvl="1" marL="914400" algn="l">
              <a:lnSpc>
                <a:spcPct val="100000"/>
              </a:lnSpc>
              <a:spcBef>
                <a:spcPts val="1000"/>
              </a:spcBef>
              <a:spcAft>
                <a:spcPts val="0"/>
              </a:spcAft>
              <a:buSzPts val="2000"/>
              <a:buNone/>
              <a:defRPr b="1" sz="20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74" name="Google Shape;74;p6"/>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75" name="Google Shape;75;p6"/>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2400"/>
              <a:buNone/>
              <a:defRPr b="0" sz="2400"/>
            </a:lvl1pPr>
            <a:lvl2pPr indent="-228600" lvl="1" marL="914400" algn="l">
              <a:lnSpc>
                <a:spcPct val="100000"/>
              </a:lnSpc>
              <a:spcBef>
                <a:spcPts val="1000"/>
              </a:spcBef>
              <a:spcAft>
                <a:spcPts val="0"/>
              </a:spcAft>
              <a:buSzPts val="2000"/>
              <a:buNone/>
              <a:defRPr b="1" sz="20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76" name="Google Shape;76;p6"/>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77" name="Google Shape;77;p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6"/>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6"/>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1" name="Shape 81"/>
        <p:cNvGrpSpPr/>
        <p:nvPr/>
      </p:nvGrpSpPr>
      <p:grpSpPr>
        <a:xfrm>
          <a:off x="0" y="0"/>
          <a:ext cx="0" cy="0"/>
          <a:chOff x="0" y="0"/>
          <a:chExt cx="0" cy="0"/>
        </a:xfrm>
      </p:grpSpPr>
      <p:sp>
        <p:nvSpPr>
          <p:cNvPr id="82" name="Google Shape;82;p7"/>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 name="Google Shape;86;p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7" name="Shape 87"/>
        <p:cNvGrpSpPr/>
        <p:nvPr/>
      </p:nvGrpSpPr>
      <p:grpSpPr>
        <a:xfrm>
          <a:off x="0" y="0"/>
          <a:ext cx="0" cy="0"/>
          <a:chOff x="0" y="0"/>
          <a:chExt cx="0" cy="0"/>
        </a:xfrm>
      </p:grpSpPr>
      <p:sp>
        <p:nvSpPr>
          <p:cNvPr id="88" name="Google Shape;88;p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8"/>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8"/>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2" name="Shape 92"/>
        <p:cNvGrpSpPr/>
        <p:nvPr/>
      </p:nvGrpSpPr>
      <p:grpSpPr>
        <a:xfrm>
          <a:off x="0" y="0"/>
          <a:ext cx="0" cy="0"/>
          <a:chOff x="0" y="0"/>
          <a:chExt cx="0" cy="0"/>
        </a:xfrm>
      </p:grpSpPr>
      <p:sp>
        <p:nvSpPr>
          <p:cNvPr id="93" name="Google Shape;93;p9"/>
          <p:cNvSpPr txBox="1"/>
          <p:nvPr>
            <p:ph type="title"/>
          </p:nvPr>
        </p:nvSpPr>
        <p:spPr>
          <a:xfrm>
            <a:off x="2589212" y="446088"/>
            <a:ext cx="3505199" cy="976312"/>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rgbClr val="168DBA"/>
              </a:buClr>
              <a:buSzPts val="2000"/>
              <a:buFont typeface="Century Gothic"/>
              <a:buNone/>
              <a:defRPr b="0"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9"/>
          <p:cNvSpPr txBox="1"/>
          <p:nvPr>
            <p:ph idx="1" type="body"/>
          </p:nvPr>
        </p:nvSpPr>
        <p:spPr>
          <a:xfrm>
            <a:off x="6323012" y="446088"/>
            <a:ext cx="5181600" cy="5414963"/>
          </a:xfrm>
          <a:prstGeom prst="rect">
            <a:avLst/>
          </a:prstGeom>
          <a:noFill/>
          <a:ln>
            <a:noFill/>
          </a:ln>
        </p:spPr>
        <p:txBody>
          <a:bodyPr anchorCtr="0" anchor="ctr"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95" name="Google Shape;95;p9"/>
          <p:cNvSpPr txBox="1"/>
          <p:nvPr>
            <p:ph idx="2" type="body"/>
          </p:nvPr>
        </p:nvSpPr>
        <p:spPr>
          <a:xfrm>
            <a:off x="2589212" y="1598613"/>
            <a:ext cx="3505199" cy="4262436"/>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00"/>
              <a:buNone/>
              <a:defRPr sz="1400"/>
            </a:lvl1pPr>
            <a:lvl2pPr indent="-228600" lvl="1" marL="914400" algn="l">
              <a:lnSpc>
                <a:spcPct val="100000"/>
              </a:lnSpc>
              <a:spcBef>
                <a:spcPts val="1000"/>
              </a:spcBef>
              <a:spcAft>
                <a:spcPts val="0"/>
              </a:spcAft>
              <a:buSzPts val="1200"/>
              <a:buNone/>
              <a:defRPr sz="1200"/>
            </a:lvl2pPr>
            <a:lvl3pPr indent="-228600" lvl="2" marL="1371600" algn="l">
              <a:lnSpc>
                <a:spcPct val="100000"/>
              </a:lnSpc>
              <a:spcBef>
                <a:spcPts val="1000"/>
              </a:spcBef>
              <a:spcAft>
                <a:spcPts val="0"/>
              </a:spcAft>
              <a:buSzPts val="1000"/>
              <a:buNone/>
              <a:defRPr sz="1000"/>
            </a:lvl3pPr>
            <a:lvl4pPr indent="-228600" lvl="3" marL="1828800" algn="l">
              <a:lnSpc>
                <a:spcPct val="100000"/>
              </a:lnSpc>
              <a:spcBef>
                <a:spcPts val="1000"/>
              </a:spcBef>
              <a:spcAft>
                <a:spcPts val="0"/>
              </a:spcAft>
              <a:buSzPts val="900"/>
              <a:buNone/>
              <a:defRPr sz="900"/>
            </a:lvl4pPr>
            <a:lvl5pPr indent="-228600" lvl="4" marL="2286000" algn="l">
              <a:lnSpc>
                <a:spcPct val="100000"/>
              </a:lnSpc>
              <a:spcBef>
                <a:spcPts val="1000"/>
              </a:spcBef>
              <a:spcAft>
                <a:spcPts val="0"/>
              </a:spcAft>
              <a:buSzPts val="900"/>
              <a:buNone/>
              <a:defRPr sz="900"/>
            </a:lvl5pPr>
            <a:lvl6pPr indent="-228600" lvl="5" marL="2743200" algn="l">
              <a:lnSpc>
                <a:spcPct val="100000"/>
              </a:lnSpc>
              <a:spcBef>
                <a:spcPts val="1000"/>
              </a:spcBef>
              <a:spcAft>
                <a:spcPts val="0"/>
              </a:spcAft>
              <a:buSzPts val="900"/>
              <a:buNone/>
              <a:defRPr sz="900"/>
            </a:lvl6pPr>
            <a:lvl7pPr indent="-228600" lvl="6" marL="3200400" algn="l">
              <a:lnSpc>
                <a:spcPct val="100000"/>
              </a:lnSpc>
              <a:spcBef>
                <a:spcPts val="1000"/>
              </a:spcBef>
              <a:spcAft>
                <a:spcPts val="0"/>
              </a:spcAft>
              <a:buSzPts val="900"/>
              <a:buNone/>
              <a:defRPr sz="900"/>
            </a:lvl7pPr>
            <a:lvl8pPr indent="-228600" lvl="7" marL="3657600" algn="l">
              <a:lnSpc>
                <a:spcPct val="100000"/>
              </a:lnSpc>
              <a:spcBef>
                <a:spcPts val="1000"/>
              </a:spcBef>
              <a:spcAft>
                <a:spcPts val="0"/>
              </a:spcAft>
              <a:buSzPts val="900"/>
              <a:buNone/>
              <a:defRPr sz="900"/>
            </a:lvl8pPr>
            <a:lvl9pPr indent="-228600" lvl="8" marL="4114800" algn="l">
              <a:lnSpc>
                <a:spcPct val="100000"/>
              </a:lnSpc>
              <a:spcBef>
                <a:spcPts val="1000"/>
              </a:spcBef>
              <a:spcAft>
                <a:spcPts val="0"/>
              </a:spcAft>
              <a:buSzPts val="900"/>
              <a:buNone/>
              <a:defRPr sz="900"/>
            </a:lvl9pPr>
          </a:lstStyle>
          <a:p/>
        </p:txBody>
      </p:sp>
      <p:sp>
        <p:nvSpPr>
          <p:cNvPr id="96" name="Google Shape;96;p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7" name="Google Shape;97;p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8" name="Google Shape;98;p9"/>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9"/>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0" name="Shape 100"/>
        <p:cNvGrpSpPr/>
        <p:nvPr/>
      </p:nvGrpSpPr>
      <p:grpSpPr>
        <a:xfrm>
          <a:off x="0" y="0"/>
          <a:ext cx="0" cy="0"/>
          <a:chOff x="0" y="0"/>
          <a:chExt cx="0" cy="0"/>
        </a:xfrm>
      </p:grpSpPr>
      <p:sp>
        <p:nvSpPr>
          <p:cNvPr id="101" name="Google Shape;101;p10"/>
          <p:cNvSpPr txBox="1"/>
          <p:nvPr>
            <p:ph type="title"/>
          </p:nvPr>
        </p:nvSpPr>
        <p:spPr>
          <a:xfrm>
            <a:off x="2589213" y="4800600"/>
            <a:ext cx="8915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rgbClr val="168DBA"/>
              </a:buClr>
              <a:buSzPts val="2400"/>
              <a:buFont typeface="Century Gothic"/>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10"/>
          <p:cNvSpPr/>
          <p:nvPr>
            <p:ph idx="2" type="pic"/>
          </p:nvPr>
        </p:nvSpPr>
        <p:spPr>
          <a:xfrm>
            <a:off x="2589212" y="634965"/>
            <a:ext cx="8915400" cy="3854970"/>
          </a:xfrm>
          <a:prstGeom prst="rect">
            <a:avLst/>
          </a:prstGeom>
          <a:noFill/>
          <a:ln>
            <a:noFill/>
          </a:ln>
        </p:spPr>
      </p:sp>
      <p:sp>
        <p:nvSpPr>
          <p:cNvPr id="103" name="Google Shape;103;p10"/>
          <p:cNvSpPr txBox="1"/>
          <p:nvPr>
            <p:ph idx="1" type="body"/>
          </p:nvPr>
        </p:nvSpPr>
        <p:spPr>
          <a:xfrm>
            <a:off x="2589213" y="5367338"/>
            <a:ext cx="8915400" cy="49371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200"/>
              <a:buNone/>
              <a:defRPr sz="1200"/>
            </a:lvl1pPr>
            <a:lvl2pPr indent="-228600" lvl="1" marL="914400" algn="l">
              <a:lnSpc>
                <a:spcPct val="100000"/>
              </a:lnSpc>
              <a:spcBef>
                <a:spcPts val="1000"/>
              </a:spcBef>
              <a:spcAft>
                <a:spcPts val="0"/>
              </a:spcAft>
              <a:buSzPts val="1200"/>
              <a:buNone/>
              <a:defRPr sz="1200"/>
            </a:lvl2pPr>
            <a:lvl3pPr indent="-228600" lvl="2" marL="1371600" algn="l">
              <a:lnSpc>
                <a:spcPct val="100000"/>
              </a:lnSpc>
              <a:spcBef>
                <a:spcPts val="1000"/>
              </a:spcBef>
              <a:spcAft>
                <a:spcPts val="0"/>
              </a:spcAft>
              <a:buSzPts val="1000"/>
              <a:buNone/>
              <a:defRPr sz="1000"/>
            </a:lvl3pPr>
            <a:lvl4pPr indent="-228600" lvl="3" marL="1828800" algn="l">
              <a:lnSpc>
                <a:spcPct val="100000"/>
              </a:lnSpc>
              <a:spcBef>
                <a:spcPts val="1000"/>
              </a:spcBef>
              <a:spcAft>
                <a:spcPts val="0"/>
              </a:spcAft>
              <a:buSzPts val="900"/>
              <a:buNone/>
              <a:defRPr sz="900"/>
            </a:lvl4pPr>
            <a:lvl5pPr indent="-228600" lvl="4" marL="2286000" algn="l">
              <a:lnSpc>
                <a:spcPct val="100000"/>
              </a:lnSpc>
              <a:spcBef>
                <a:spcPts val="1000"/>
              </a:spcBef>
              <a:spcAft>
                <a:spcPts val="0"/>
              </a:spcAft>
              <a:buSzPts val="900"/>
              <a:buNone/>
              <a:defRPr sz="900"/>
            </a:lvl5pPr>
            <a:lvl6pPr indent="-228600" lvl="5" marL="2743200" algn="l">
              <a:lnSpc>
                <a:spcPct val="100000"/>
              </a:lnSpc>
              <a:spcBef>
                <a:spcPts val="1000"/>
              </a:spcBef>
              <a:spcAft>
                <a:spcPts val="0"/>
              </a:spcAft>
              <a:buSzPts val="900"/>
              <a:buNone/>
              <a:defRPr sz="900"/>
            </a:lvl6pPr>
            <a:lvl7pPr indent="-228600" lvl="6" marL="3200400" algn="l">
              <a:lnSpc>
                <a:spcPct val="100000"/>
              </a:lnSpc>
              <a:spcBef>
                <a:spcPts val="1000"/>
              </a:spcBef>
              <a:spcAft>
                <a:spcPts val="0"/>
              </a:spcAft>
              <a:buSzPts val="900"/>
              <a:buNone/>
              <a:defRPr sz="900"/>
            </a:lvl7pPr>
            <a:lvl8pPr indent="-228600" lvl="7" marL="3657600" algn="l">
              <a:lnSpc>
                <a:spcPct val="100000"/>
              </a:lnSpc>
              <a:spcBef>
                <a:spcPts val="1000"/>
              </a:spcBef>
              <a:spcAft>
                <a:spcPts val="0"/>
              </a:spcAft>
              <a:buSzPts val="900"/>
              <a:buNone/>
              <a:defRPr sz="900"/>
            </a:lvl8pPr>
            <a:lvl9pPr indent="-228600" lvl="8" marL="4114800" algn="l">
              <a:lnSpc>
                <a:spcPct val="100000"/>
              </a:lnSpc>
              <a:spcBef>
                <a:spcPts val="1000"/>
              </a:spcBef>
              <a:spcAft>
                <a:spcPts val="0"/>
              </a:spcAft>
              <a:buSzPts val="900"/>
              <a:buNone/>
              <a:defRPr sz="900"/>
            </a:lvl9pPr>
          </a:lstStyle>
          <a:p/>
        </p:txBody>
      </p:sp>
      <p:sp>
        <p:nvSpPr>
          <p:cNvPr id="104" name="Google Shape;104;p1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1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6" name="Google Shape;106;p10"/>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 name="Google Shape;107;p10"/>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8" name="Shape 108"/>
        <p:cNvGrpSpPr/>
        <p:nvPr/>
      </p:nvGrpSpPr>
      <p:grpSpPr>
        <a:xfrm>
          <a:off x="0" y="0"/>
          <a:ext cx="0" cy="0"/>
          <a:chOff x="0" y="0"/>
          <a:chExt cx="0" cy="0"/>
        </a:xfrm>
      </p:grpSpPr>
      <p:sp>
        <p:nvSpPr>
          <p:cNvPr id="109" name="Google Shape;109;p11"/>
          <p:cNvSpPr txBox="1"/>
          <p:nvPr>
            <p:ph type="title"/>
          </p:nvPr>
        </p:nvSpPr>
        <p:spPr>
          <a:xfrm>
            <a:off x="2589212" y="609600"/>
            <a:ext cx="8915399" cy="311704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rgbClr val="168DBA"/>
              </a:buClr>
              <a:buSzPts val="4800"/>
              <a:buFont typeface="Century Gothic"/>
              <a:buNone/>
              <a:defRPr b="0" sz="48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0" name="Google Shape;110;p11"/>
          <p:cNvSpPr txBox="1"/>
          <p:nvPr>
            <p:ph idx="1"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800"/>
              <a:buNone/>
              <a:defRPr sz="1800">
                <a:solidFill>
                  <a:srgbClr val="595959"/>
                </a:solidFill>
              </a:defRPr>
            </a:lvl1pPr>
            <a:lvl2pPr indent="-228600" lvl="1" marL="914400" algn="l">
              <a:lnSpc>
                <a:spcPct val="100000"/>
              </a:lnSpc>
              <a:spcBef>
                <a:spcPts val="1000"/>
              </a:spcBef>
              <a:spcAft>
                <a:spcPts val="0"/>
              </a:spcAft>
              <a:buSzPts val="1800"/>
              <a:buNone/>
              <a:defRPr sz="1800">
                <a:solidFill>
                  <a:srgbClr val="888888"/>
                </a:solidFill>
              </a:defRPr>
            </a:lvl2pPr>
            <a:lvl3pPr indent="-228600" lvl="2" marL="1371600" algn="l">
              <a:lnSpc>
                <a:spcPct val="100000"/>
              </a:lnSpc>
              <a:spcBef>
                <a:spcPts val="1000"/>
              </a:spcBef>
              <a:spcAft>
                <a:spcPts val="0"/>
              </a:spcAft>
              <a:buSzPts val="1600"/>
              <a:buNone/>
              <a:defRPr sz="1600">
                <a:solidFill>
                  <a:srgbClr val="888888"/>
                </a:solidFill>
              </a:defRPr>
            </a:lvl3pPr>
            <a:lvl4pPr indent="-228600" lvl="3" marL="1828800" algn="l">
              <a:lnSpc>
                <a:spcPct val="100000"/>
              </a:lnSpc>
              <a:spcBef>
                <a:spcPts val="1000"/>
              </a:spcBef>
              <a:spcAft>
                <a:spcPts val="0"/>
              </a:spcAft>
              <a:buSzPts val="1400"/>
              <a:buNone/>
              <a:defRPr sz="1400">
                <a:solidFill>
                  <a:srgbClr val="888888"/>
                </a:solidFill>
              </a:defRPr>
            </a:lvl4pPr>
            <a:lvl5pPr indent="-228600" lvl="4" marL="2286000" algn="l">
              <a:lnSpc>
                <a:spcPct val="100000"/>
              </a:lnSpc>
              <a:spcBef>
                <a:spcPts val="1000"/>
              </a:spcBef>
              <a:spcAft>
                <a:spcPts val="0"/>
              </a:spcAft>
              <a:buSzPts val="1400"/>
              <a:buNone/>
              <a:defRPr sz="1400">
                <a:solidFill>
                  <a:srgbClr val="888888"/>
                </a:solidFill>
              </a:defRPr>
            </a:lvl5pPr>
            <a:lvl6pPr indent="-228600" lvl="5" marL="2743200" algn="l">
              <a:lnSpc>
                <a:spcPct val="100000"/>
              </a:lnSpc>
              <a:spcBef>
                <a:spcPts val="1000"/>
              </a:spcBef>
              <a:spcAft>
                <a:spcPts val="0"/>
              </a:spcAft>
              <a:buSzPts val="1400"/>
              <a:buNone/>
              <a:defRPr sz="1400">
                <a:solidFill>
                  <a:srgbClr val="888888"/>
                </a:solidFill>
              </a:defRPr>
            </a:lvl6pPr>
            <a:lvl7pPr indent="-228600" lvl="6" marL="3200400" algn="l">
              <a:lnSpc>
                <a:spcPct val="100000"/>
              </a:lnSpc>
              <a:spcBef>
                <a:spcPts val="1000"/>
              </a:spcBef>
              <a:spcAft>
                <a:spcPts val="0"/>
              </a:spcAft>
              <a:buSzPts val="1400"/>
              <a:buNone/>
              <a:defRPr sz="1400">
                <a:solidFill>
                  <a:srgbClr val="888888"/>
                </a:solidFill>
              </a:defRPr>
            </a:lvl7pPr>
            <a:lvl8pPr indent="-228600" lvl="7" marL="3657600" algn="l">
              <a:lnSpc>
                <a:spcPct val="100000"/>
              </a:lnSpc>
              <a:spcBef>
                <a:spcPts val="1000"/>
              </a:spcBef>
              <a:spcAft>
                <a:spcPts val="0"/>
              </a:spcAft>
              <a:buSzPts val="1400"/>
              <a:buNone/>
              <a:defRPr sz="1400">
                <a:solidFill>
                  <a:srgbClr val="888888"/>
                </a:solidFill>
              </a:defRPr>
            </a:lvl8pPr>
            <a:lvl9pPr indent="-228600" lvl="8" marL="4114800" algn="l">
              <a:lnSpc>
                <a:spcPct val="100000"/>
              </a:lnSpc>
              <a:spcBef>
                <a:spcPts val="1000"/>
              </a:spcBef>
              <a:spcAft>
                <a:spcPts val="0"/>
              </a:spcAft>
              <a:buSzPts val="1400"/>
              <a:buNone/>
              <a:defRPr sz="1400">
                <a:solidFill>
                  <a:srgbClr val="888888"/>
                </a:solidFill>
              </a:defRPr>
            </a:lvl9pPr>
          </a:lstStyle>
          <a:p/>
        </p:txBody>
      </p:sp>
      <p:sp>
        <p:nvSpPr>
          <p:cNvPr id="111" name="Google Shape;111;p1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2" name="Google Shape;112;p1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3" name="Google Shape;113;p11"/>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 name="Google Shape;114;p11"/>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15" name="Shape 115"/>
        <p:cNvGrpSpPr/>
        <p:nvPr/>
      </p:nvGrpSpPr>
      <p:grpSpPr>
        <a:xfrm>
          <a:off x="0" y="0"/>
          <a:ext cx="0" cy="0"/>
          <a:chOff x="0" y="0"/>
          <a:chExt cx="0" cy="0"/>
        </a:xfrm>
      </p:grpSpPr>
      <p:sp>
        <p:nvSpPr>
          <p:cNvPr id="116" name="Google Shape;116;p12"/>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rgbClr val="168DBA"/>
              </a:buClr>
              <a:buSzPts val="4800"/>
              <a:buFont typeface="Century Gothic"/>
              <a:buNone/>
              <a:defRPr b="0" sz="48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7" name="Google Shape;117;p12"/>
          <p:cNvSpPr txBox="1"/>
          <p:nvPr>
            <p:ph idx="1" type="body"/>
          </p:nvPr>
        </p:nvSpPr>
        <p:spPr>
          <a:xfrm>
            <a:off x="3275012" y="3505200"/>
            <a:ext cx="7536554" cy="381000"/>
          </a:xfrm>
          <a:prstGeom prst="rect">
            <a:avLst/>
          </a:prstGeom>
          <a:noFill/>
          <a:ln>
            <a:noFill/>
          </a:ln>
        </p:spPr>
        <p:txBody>
          <a:bodyPr anchorCtr="0" anchor="ctr" bIns="45700" lIns="91425" spcFirstLastPara="1" rIns="91425" wrap="square" tIns="45700">
            <a:noAutofit/>
          </a:bodyPr>
          <a:lstStyle>
            <a:lvl1pPr indent="-228600" lvl="0" marL="457200" algn="l">
              <a:lnSpc>
                <a:spcPct val="100000"/>
              </a:lnSpc>
              <a:spcBef>
                <a:spcPts val="1000"/>
              </a:spcBef>
              <a:spcAft>
                <a:spcPts val="0"/>
              </a:spcAft>
              <a:buSzPts val="1600"/>
              <a:buFont typeface="Century Gothic"/>
              <a:buNone/>
              <a:defRPr sz="1600">
                <a:solidFill>
                  <a:srgbClr val="7F7F7F"/>
                </a:solidFill>
              </a:defRPr>
            </a:lvl1pPr>
            <a:lvl2pPr indent="-228600" lvl="1" marL="914400" algn="l">
              <a:lnSpc>
                <a:spcPct val="100000"/>
              </a:lnSpc>
              <a:spcBef>
                <a:spcPts val="1000"/>
              </a:spcBef>
              <a:spcAft>
                <a:spcPts val="0"/>
              </a:spcAft>
              <a:buSzPts val="1600"/>
              <a:buFont typeface="Century Gothic"/>
              <a:buNone/>
              <a:defRPr/>
            </a:lvl2pPr>
            <a:lvl3pPr indent="-228600" lvl="2" marL="1371600" algn="l">
              <a:lnSpc>
                <a:spcPct val="100000"/>
              </a:lnSpc>
              <a:spcBef>
                <a:spcPts val="1000"/>
              </a:spcBef>
              <a:spcAft>
                <a:spcPts val="0"/>
              </a:spcAft>
              <a:buSzPts val="1400"/>
              <a:buFont typeface="Century Gothic"/>
              <a:buNone/>
              <a:defRPr/>
            </a:lvl3pPr>
            <a:lvl4pPr indent="-228600" lvl="3" marL="1828800" algn="l">
              <a:lnSpc>
                <a:spcPct val="100000"/>
              </a:lnSpc>
              <a:spcBef>
                <a:spcPts val="1000"/>
              </a:spcBef>
              <a:spcAft>
                <a:spcPts val="0"/>
              </a:spcAft>
              <a:buSzPts val="1200"/>
              <a:buFont typeface="Century Gothic"/>
              <a:buNone/>
              <a:defRPr/>
            </a:lvl4pPr>
            <a:lvl5pPr indent="-228600" lvl="4" marL="2286000" algn="l">
              <a:lnSpc>
                <a:spcPct val="100000"/>
              </a:lnSpc>
              <a:spcBef>
                <a:spcPts val="1000"/>
              </a:spcBef>
              <a:spcAft>
                <a:spcPts val="0"/>
              </a:spcAft>
              <a:buSzPts val="1200"/>
              <a:buFont typeface="Century Gothic"/>
              <a:buNone/>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18" name="Google Shape;118;p12"/>
          <p:cNvSpPr txBox="1"/>
          <p:nvPr>
            <p:ph idx="2"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800"/>
              <a:buNone/>
              <a:defRPr sz="1800">
                <a:solidFill>
                  <a:srgbClr val="595959"/>
                </a:solidFill>
              </a:defRPr>
            </a:lvl1pPr>
            <a:lvl2pPr indent="-228600" lvl="1" marL="914400" algn="l">
              <a:lnSpc>
                <a:spcPct val="100000"/>
              </a:lnSpc>
              <a:spcBef>
                <a:spcPts val="1000"/>
              </a:spcBef>
              <a:spcAft>
                <a:spcPts val="0"/>
              </a:spcAft>
              <a:buSzPts val="1800"/>
              <a:buNone/>
              <a:defRPr sz="1800">
                <a:solidFill>
                  <a:srgbClr val="888888"/>
                </a:solidFill>
              </a:defRPr>
            </a:lvl2pPr>
            <a:lvl3pPr indent="-228600" lvl="2" marL="1371600" algn="l">
              <a:lnSpc>
                <a:spcPct val="100000"/>
              </a:lnSpc>
              <a:spcBef>
                <a:spcPts val="1000"/>
              </a:spcBef>
              <a:spcAft>
                <a:spcPts val="0"/>
              </a:spcAft>
              <a:buSzPts val="1600"/>
              <a:buNone/>
              <a:defRPr sz="1600">
                <a:solidFill>
                  <a:srgbClr val="888888"/>
                </a:solidFill>
              </a:defRPr>
            </a:lvl3pPr>
            <a:lvl4pPr indent="-228600" lvl="3" marL="1828800" algn="l">
              <a:lnSpc>
                <a:spcPct val="100000"/>
              </a:lnSpc>
              <a:spcBef>
                <a:spcPts val="1000"/>
              </a:spcBef>
              <a:spcAft>
                <a:spcPts val="0"/>
              </a:spcAft>
              <a:buSzPts val="1400"/>
              <a:buNone/>
              <a:defRPr sz="1400">
                <a:solidFill>
                  <a:srgbClr val="888888"/>
                </a:solidFill>
              </a:defRPr>
            </a:lvl4pPr>
            <a:lvl5pPr indent="-228600" lvl="4" marL="2286000" algn="l">
              <a:lnSpc>
                <a:spcPct val="100000"/>
              </a:lnSpc>
              <a:spcBef>
                <a:spcPts val="1000"/>
              </a:spcBef>
              <a:spcAft>
                <a:spcPts val="0"/>
              </a:spcAft>
              <a:buSzPts val="1400"/>
              <a:buNone/>
              <a:defRPr sz="1400">
                <a:solidFill>
                  <a:srgbClr val="888888"/>
                </a:solidFill>
              </a:defRPr>
            </a:lvl5pPr>
            <a:lvl6pPr indent="-228600" lvl="5" marL="2743200" algn="l">
              <a:lnSpc>
                <a:spcPct val="100000"/>
              </a:lnSpc>
              <a:spcBef>
                <a:spcPts val="1000"/>
              </a:spcBef>
              <a:spcAft>
                <a:spcPts val="0"/>
              </a:spcAft>
              <a:buSzPts val="1400"/>
              <a:buNone/>
              <a:defRPr sz="1400">
                <a:solidFill>
                  <a:srgbClr val="888888"/>
                </a:solidFill>
              </a:defRPr>
            </a:lvl6pPr>
            <a:lvl7pPr indent="-228600" lvl="6" marL="3200400" algn="l">
              <a:lnSpc>
                <a:spcPct val="100000"/>
              </a:lnSpc>
              <a:spcBef>
                <a:spcPts val="1000"/>
              </a:spcBef>
              <a:spcAft>
                <a:spcPts val="0"/>
              </a:spcAft>
              <a:buSzPts val="1400"/>
              <a:buNone/>
              <a:defRPr sz="1400">
                <a:solidFill>
                  <a:srgbClr val="888888"/>
                </a:solidFill>
              </a:defRPr>
            </a:lvl7pPr>
            <a:lvl8pPr indent="-228600" lvl="7" marL="3657600" algn="l">
              <a:lnSpc>
                <a:spcPct val="100000"/>
              </a:lnSpc>
              <a:spcBef>
                <a:spcPts val="1000"/>
              </a:spcBef>
              <a:spcAft>
                <a:spcPts val="0"/>
              </a:spcAft>
              <a:buSzPts val="1400"/>
              <a:buNone/>
              <a:defRPr sz="1400">
                <a:solidFill>
                  <a:srgbClr val="888888"/>
                </a:solidFill>
              </a:defRPr>
            </a:lvl8pPr>
            <a:lvl9pPr indent="-228600" lvl="8" marL="4114800" algn="l">
              <a:lnSpc>
                <a:spcPct val="100000"/>
              </a:lnSpc>
              <a:spcBef>
                <a:spcPts val="1000"/>
              </a:spcBef>
              <a:spcAft>
                <a:spcPts val="0"/>
              </a:spcAft>
              <a:buSzPts val="1400"/>
              <a:buNone/>
              <a:defRPr sz="1400">
                <a:solidFill>
                  <a:srgbClr val="888888"/>
                </a:solidFill>
              </a:defRPr>
            </a:lvl9pPr>
          </a:lstStyle>
          <a:p/>
        </p:txBody>
      </p:sp>
      <p:sp>
        <p:nvSpPr>
          <p:cNvPr id="119" name="Google Shape;119;p1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0" name="Google Shape;120;p1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1" name="Google Shape;121;p12"/>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 name="Google Shape;122;p12"/>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
        <p:nvSpPr>
          <p:cNvPr id="123" name="Google Shape;123;p12"/>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GB" sz="8000" u="none" cap="none" strike="noStrike">
                <a:solidFill>
                  <a:schemeClr val="accent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24" name="Google Shape;124;p12"/>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GB" sz="8000" u="none" cap="none" strike="noStrike">
                <a:solidFill>
                  <a:schemeClr val="accent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25" name="Shape 125"/>
        <p:cNvGrpSpPr/>
        <p:nvPr/>
      </p:nvGrpSpPr>
      <p:grpSpPr>
        <a:xfrm>
          <a:off x="0" y="0"/>
          <a:ext cx="0" cy="0"/>
          <a:chOff x="0" y="0"/>
          <a:chExt cx="0" cy="0"/>
        </a:xfrm>
      </p:grpSpPr>
      <p:sp>
        <p:nvSpPr>
          <p:cNvPr id="126" name="Google Shape;126;p13"/>
          <p:cNvSpPr txBox="1"/>
          <p:nvPr>
            <p:ph type="title"/>
          </p:nvPr>
        </p:nvSpPr>
        <p:spPr>
          <a:xfrm>
            <a:off x="2589213" y="2438400"/>
            <a:ext cx="8915400" cy="2724845"/>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rgbClr val="168DBA"/>
              </a:buClr>
              <a:buSzPts val="4800"/>
              <a:buFont typeface="Century Gothic"/>
              <a:buNone/>
              <a:defRPr b="0"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7" name="Google Shape;127;p13"/>
          <p:cNvSpPr txBox="1"/>
          <p:nvPr>
            <p:ph idx="1"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800"/>
              <a:buNone/>
              <a:defRPr>
                <a:solidFill>
                  <a:srgbClr val="595959"/>
                </a:solidFill>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28" name="Google Shape;128;p1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9" name="Google Shape;129;p1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0" name="Google Shape;130;p13"/>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3"/>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32" name="Shape 132"/>
        <p:cNvGrpSpPr/>
        <p:nvPr/>
      </p:nvGrpSpPr>
      <p:grpSpPr>
        <a:xfrm>
          <a:off x="0" y="0"/>
          <a:ext cx="0" cy="0"/>
          <a:chOff x="0" y="0"/>
          <a:chExt cx="0" cy="0"/>
        </a:xfrm>
      </p:grpSpPr>
      <p:sp>
        <p:nvSpPr>
          <p:cNvPr id="133" name="Google Shape;133;p14"/>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rgbClr val="168DBA"/>
              </a:buClr>
              <a:buSzPts val="4800"/>
              <a:buFont typeface="Century Gothic"/>
              <a:buNone/>
              <a:defRPr b="0" sz="48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4" name="Google Shape;134;p14"/>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2400"/>
              <a:buFont typeface="Century Gothic"/>
              <a:buNone/>
              <a:defRPr sz="2400">
                <a:solidFill>
                  <a:schemeClr val="accent1"/>
                </a:solidFill>
              </a:defRPr>
            </a:lvl1pPr>
            <a:lvl2pPr indent="-228600" lvl="1" marL="914400" algn="l">
              <a:lnSpc>
                <a:spcPct val="100000"/>
              </a:lnSpc>
              <a:spcBef>
                <a:spcPts val="1000"/>
              </a:spcBef>
              <a:spcAft>
                <a:spcPts val="0"/>
              </a:spcAft>
              <a:buSzPts val="1600"/>
              <a:buFont typeface="Century Gothic"/>
              <a:buNone/>
              <a:defRPr/>
            </a:lvl2pPr>
            <a:lvl3pPr indent="-228600" lvl="2" marL="1371600" algn="l">
              <a:lnSpc>
                <a:spcPct val="100000"/>
              </a:lnSpc>
              <a:spcBef>
                <a:spcPts val="1000"/>
              </a:spcBef>
              <a:spcAft>
                <a:spcPts val="0"/>
              </a:spcAft>
              <a:buSzPts val="1400"/>
              <a:buFont typeface="Century Gothic"/>
              <a:buNone/>
              <a:defRPr/>
            </a:lvl3pPr>
            <a:lvl4pPr indent="-228600" lvl="3" marL="1828800" algn="l">
              <a:lnSpc>
                <a:spcPct val="100000"/>
              </a:lnSpc>
              <a:spcBef>
                <a:spcPts val="1000"/>
              </a:spcBef>
              <a:spcAft>
                <a:spcPts val="0"/>
              </a:spcAft>
              <a:buSzPts val="1200"/>
              <a:buFont typeface="Century Gothic"/>
              <a:buNone/>
              <a:defRPr/>
            </a:lvl4pPr>
            <a:lvl5pPr indent="-228600" lvl="4" marL="2286000" algn="l">
              <a:lnSpc>
                <a:spcPct val="100000"/>
              </a:lnSpc>
              <a:spcBef>
                <a:spcPts val="1000"/>
              </a:spcBef>
              <a:spcAft>
                <a:spcPts val="0"/>
              </a:spcAft>
              <a:buSzPts val="1200"/>
              <a:buFont typeface="Century Gothic"/>
              <a:buNone/>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35" name="Google Shape;135;p14"/>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800"/>
              <a:buNone/>
              <a:defRPr>
                <a:solidFill>
                  <a:srgbClr val="595959"/>
                </a:solidFill>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36" name="Google Shape;136;p1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7" name="Google Shape;137;p1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8" name="Google Shape;138;p14"/>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9" name="Google Shape;139;p14"/>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
        <p:nvSpPr>
          <p:cNvPr id="140" name="Google Shape;140;p14"/>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GB" sz="8000" u="none" cap="none" strike="noStrike">
                <a:solidFill>
                  <a:schemeClr val="accent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41" name="Google Shape;141;p14"/>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GB" sz="8000" u="none" cap="none" strike="noStrike">
                <a:solidFill>
                  <a:schemeClr val="accent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42" name="Shape 142"/>
        <p:cNvGrpSpPr/>
        <p:nvPr/>
      </p:nvGrpSpPr>
      <p:grpSpPr>
        <a:xfrm>
          <a:off x="0" y="0"/>
          <a:ext cx="0" cy="0"/>
          <a:chOff x="0" y="0"/>
          <a:chExt cx="0" cy="0"/>
        </a:xfrm>
      </p:grpSpPr>
      <p:sp>
        <p:nvSpPr>
          <p:cNvPr id="143" name="Google Shape;143;p15"/>
          <p:cNvSpPr txBox="1"/>
          <p:nvPr>
            <p:ph type="title"/>
          </p:nvPr>
        </p:nvSpPr>
        <p:spPr>
          <a:xfrm>
            <a:off x="2589212" y="627407"/>
            <a:ext cx="8915399" cy="288002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rgbClr val="168DBA"/>
              </a:buClr>
              <a:buSzPts val="4800"/>
              <a:buFont typeface="Century Gothic"/>
              <a:buNone/>
              <a:defRPr b="0"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4" name="Google Shape;144;p15"/>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2400"/>
              <a:buFont typeface="Century Gothic"/>
              <a:buNone/>
              <a:defRPr sz="2400">
                <a:solidFill>
                  <a:schemeClr val="accent1"/>
                </a:solidFill>
              </a:defRPr>
            </a:lvl1pPr>
            <a:lvl2pPr indent="-228600" lvl="1" marL="914400" algn="l">
              <a:lnSpc>
                <a:spcPct val="100000"/>
              </a:lnSpc>
              <a:spcBef>
                <a:spcPts val="1000"/>
              </a:spcBef>
              <a:spcAft>
                <a:spcPts val="0"/>
              </a:spcAft>
              <a:buSzPts val="1600"/>
              <a:buFont typeface="Century Gothic"/>
              <a:buNone/>
              <a:defRPr/>
            </a:lvl2pPr>
            <a:lvl3pPr indent="-228600" lvl="2" marL="1371600" algn="l">
              <a:lnSpc>
                <a:spcPct val="100000"/>
              </a:lnSpc>
              <a:spcBef>
                <a:spcPts val="1000"/>
              </a:spcBef>
              <a:spcAft>
                <a:spcPts val="0"/>
              </a:spcAft>
              <a:buSzPts val="1400"/>
              <a:buFont typeface="Century Gothic"/>
              <a:buNone/>
              <a:defRPr/>
            </a:lvl3pPr>
            <a:lvl4pPr indent="-228600" lvl="3" marL="1828800" algn="l">
              <a:lnSpc>
                <a:spcPct val="100000"/>
              </a:lnSpc>
              <a:spcBef>
                <a:spcPts val="1000"/>
              </a:spcBef>
              <a:spcAft>
                <a:spcPts val="0"/>
              </a:spcAft>
              <a:buSzPts val="1200"/>
              <a:buFont typeface="Century Gothic"/>
              <a:buNone/>
              <a:defRPr/>
            </a:lvl4pPr>
            <a:lvl5pPr indent="-228600" lvl="4" marL="2286000" algn="l">
              <a:lnSpc>
                <a:spcPct val="100000"/>
              </a:lnSpc>
              <a:spcBef>
                <a:spcPts val="1000"/>
              </a:spcBef>
              <a:spcAft>
                <a:spcPts val="0"/>
              </a:spcAft>
              <a:buSzPts val="1200"/>
              <a:buFont typeface="Century Gothic"/>
              <a:buNone/>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45" name="Google Shape;145;p15"/>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800"/>
              <a:buNone/>
              <a:defRPr>
                <a:solidFill>
                  <a:srgbClr val="595959"/>
                </a:solidFill>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46" name="Google Shape;146;p1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7" name="Google Shape;147;p1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8" name="Google Shape;148;p15"/>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9" name="Google Shape;149;p15"/>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50" name="Shape 150"/>
        <p:cNvGrpSpPr/>
        <p:nvPr/>
      </p:nvGrpSpPr>
      <p:grpSpPr>
        <a:xfrm>
          <a:off x="0" y="0"/>
          <a:ext cx="0" cy="0"/>
          <a:chOff x="0" y="0"/>
          <a:chExt cx="0" cy="0"/>
        </a:xfrm>
      </p:grpSpPr>
      <p:sp>
        <p:nvSpPr>
          <p:cNvPr id="151" name="Google Shape;151;p16"/>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2" name="Google Shape;152;p16"/>
          <p:cNvSpPr txBox="1"/>
          <p:nvPr>
            <p:ph idx="1" type="body"/>
          </p:nvPr>
        </p:nvSpPr>
        <p:spPr>
          <a:xfrm rot="5400000">
            <a:off x="5103812" y="-381000"/>
            <a:ext cx="3886200" cy="8915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53" name="Google Shape;153;p1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4" name="Google Shape;154;p1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5" name="Google Shape;155;p16"/>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6" name="Google Shape;156;p16"/>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57" name="Shape 157"/>
        <p:cNvGrpSpPr/>
        <p:nvPr/>
      </p:nvGrpSpPr>
      <p:grpSpPr>
        <a:xfrm>
          <a:off x="0" y="0"/>
          <a:ext cx="0" cy="0"/>
          <a:chOff x="0" y="0"/>
          <a:chExt cx="0" cy="0"/>
        </a:xfrm>
      </p:grpSpPr>
      <p:sp>
        <p:nvSpPr>
          <p:cNvPr id="158" name="Google Shape;158;p17"/>
          <p:cNvSpPr txBox="1"/>
          <p:nvPr>
            <p:ph type="title"/>
          </p:nvPr>
        </p:nvSpPr>
        <p:spPr>
          <a:xfrm rot="5400000">
            <a:off x="7756704" y="2165513"/>
            <a:ext cx="5283817" cy="2207601"/>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rgbClr val="168DBA"/>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9" name="Google Shape;159;p17"/>
          <p:cNvSpPr txBox="1"/>
          <p:nvPr>
            <p:ph idx="1" type="body"/>
          </p:nvPr>
        </p:nvSpPr>
        <p:spPr>
          <a:xfrm rot="5400000">
            <a:off x="3185803" y="30814"/>
            <a:ext cx="5283817" cy="64770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160" name="Google Shape;160;p1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1" name="Google Shape;161;p1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2" name="Google Shape;162;p1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3" name="Google Shape;163;p1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C4DCE3"/>
            </a:gs>
          </a:gsLst>
          <a:lin ang="5400000" scaled="0"/>
        </a:gradFill>
      </p:bgPr>
    </p:bg>
    <p:spTree>
      <p:nvGrpSpPr>
        <p:cNvPr id="9" name="Shape 9"/>
        <p:cNvGrpSpPr/>
        <p:nvPr/>
      </p:nvGrpSpPr>
      <p:grpSpPr>
        <a:xfrm>
          <a:off x="0" y="0"/>
          <a:ext cx="0" cy="0"/>
          <a:chOff x="0" y="0"/>
          <a:chExt cx="0" cy="0"/>
        </a:xfrm>
      </p:grpSpPr>
      <p:grpSp>
        <p:nvGrpSpPr>
          <p:cNvPr id="10" name="Google Shape;10;p1"/>
          <p:cNvGrpSpPr/>
          <p:nvPr/>
        </p:nvGrpSpPr>
        <p:grpSpPr>
          <a:xfrm>
            <a:off x="1" y="228600"/>
            <a:ext cx="2851516" cy="6638628"/>
            <a:chOff x="2487613" y="285750"/>
            <a:chExt cx="2428875" cy="5654676"/>
          </a:xfrm>
        </p:grpSpPr>
        <p:sp>
          <p:nvSpPr>
            <p:cNvPr id="11" name="Google Shape;11;p1"/>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2" name="Google Shape;12;p1"/>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3" name="Google Shape;13;p1"/>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4" name="Google Shape;14;p1"/>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5" name="Google Shape;15;p1"/>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6" name="Google Shape;16;p1"/>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7" name="Google Shape;17;p1"/>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8" name="Google Shape;18;p1"/>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9" name="Google Shape;19;p1"/>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0" name="Google Shape;20;p1"/>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1" name="Google Shape;21;p1"/>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2" name="Google Shape;22;p1"/>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grpSp>
      <p:grpSp>
        <p:nvGrpSpPr>
          <p:cNvPr id="23" name="Google Shape;23;p1"/>
          <p:cNvGrpSpPr/>
          <p:nvPr/>
        </p:nvGrpSpPr>
        <p:grpSpPr>
          <a:xfrm>
            <a:off x="27221" y="157"/>
            <a:ext cx="2356674" cy="6853096"/>
            <a:chOff x="6627813" y="195610"/>
            <a:chExt cx="1952625" cy="5678141"/>
          </a:xfrm>
        </p:grpSpPr>
        <p:sp>
          <p:nvSpPr>
            <p:cNvPr id="24" name="Google Shape;24;p1"/>
            <p:cNvSpPr/>
            <p:nvPr/>
          </p:nvSpPr>
          <p:spPr>
            <a:xfrm>
              <a:off x="6627813" y="195610"/>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5" name="Google Shape;25;p1"/>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6" name="Google Shape;26;p1"/>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7" name="Google Shape;27;p1"/>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8" name="Google Shape;28;p1"/>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9" name="Google Shape;29;p1"/>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0" name="Google Shape;30;p1"/>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1" name="Google Shape;31;p1"/>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2" name="Google Shape;32;p1"/>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3" name="Google Shape;33;p1"/>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4" name="Google Shape;34;p1"/>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35" name="Google Shape;35;p1"/>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grpSp>
      <p:sp>
        <p:nvSpPr>
          <p:cNvPr id="36" name="Google Shape;36;p1"/>
          <p:cNvSpPr/>
          <p:nvPr/>
        </p:nvSpPr>
        <p:spPr>
          <a:xfrm>
            <a:off x="0" y="0"/>
            <a:ext cx="182880"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37" name="Google Shape;37;p1"/>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rgbClr val="168DBA"/>
              </a:buClr>
              <a:buSzPts val="3600"/>
              <a:buFont typeface="Century Gothic"/>
              <a:buNone/>
              <a:defRPr b="0" i="0" sz="3600" u="none" cap="none" strike="noStrike">
                <a:solidFill>
                  <a:srgbClr val="168DBA"/>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9pPr>
          </a:lstStyle>
          <a:p/>
        </p:txBody>
      </p:sp>
      <p:sp>
        <p:nvSpPr>
          <p:cNvPr id="38" name="Google Shape;38;p1"/>
          <p:cNvSpPr txBox="1"/>
          <p:nvPr>
            <p:ph idx="1" type="body"/>
          </p:nvPr>
        </p:nvSpPr>
        <p:spPr>
          <a:xfrm>
            <a:off x="2589212" y="2133600"/>
            <a:ext cx="8915400" cy="3886200"/>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lnSpc>
                <a:spcPct val="100000"/>
              </a:lnSpc>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lnSpc>
                <a:spcPct val="100000"/>
              </a:lnSpc>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lnSpc>
                <a:spcPct val="100000"/>
              </a:lnSpc>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9" name="Google Shape;39;p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900" u="none" cap="none" strike="noStrike">
                <a:solidFill>
                  <a:srgbClr val="888888"/>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9pPr>
          </a:lstStyle>
          <a:p/>
        </p:txBody>
      </p:sp>
      <p:sp>
        <p:nvSpPr>
          <p:cNvPr id="40" name="Google Shape;40;p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900" u="none" cap="none" strike="noStrike">
                <a:solidFill>
                  <a:srgbClr val="888888"/>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9pPr>
          </a:lstStyle>
          <a:p/>
        </p:txBody>
      </p:sp>
      <p:sp>
        <p:nvSpPr>
          <p:cNvPr id="41" name="Google Shape;41;p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1pPr>
            <a:lvl2pPr indent="0" lvl="1"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2pPr>
            <a:lvl3pPr indent="0" lvl="2"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3pPr>
            <a:lvl4pPr indent="0" lvl="3"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4pPr>
            <a:lvl5pPr indent="0" lvl="4"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5pPr>
            <a:lvl6pPr indent="0" lvl="5"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6pPr>
            <a:lvl7pPr indent="0" lvl="6"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7pPr>
            <a:lvl8pPr indent="0" lvl="7"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8pPr>
            <a:lvl9pPr indent="0" lvl="8" marL="0" marR="0" rtl="0" algn="r">
              <a:lnSpc>
                <a:spcPct val="100000"/>
              </a:lnSpc>
              <a:spcBef>
                <a:spcPts val="0"/>
              </a:spcBef>
              <a:spcAft>
                <a:spcPts val="0"/>
              </a:spcAft>
              <a:buClr>
                <a:srgbClr val="000000"/>
              </a:buClr>
              <a:buSzPts val="2000"/>
              <a:buFont typeface="Arial"/>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www.breathepay.co.uk/deliveroo-partners/?srsltid=AfmBOorsc3piRMkmOb9ewYdWZ0B5GBomNqkNBsjltnF0j1YzOPPDH7jD" TargetMode="External"/><Relationship Id="rId4" Type="http://schemas.openxmlformats.org/officeDocument/2006/relationships/hyperlink" Target="https://www.gov.uk/employing-an-apprentice" TargetMode="External"/><Relationship Id="rId5" Type="http://schemas.openxmlformats.org/officeDocument/2006/relationships/hyperlink" Target="https://www.gov.uk/guidance/starting-a-food-busines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8"/>
          <p:cNvSpPr txBox="1"/>
          <p:nvPr>
            <p:ph type="ctrTitle"/>
          </p:nvPr>
        </p:nvSpPr>
        <p:spPr>
          <a:xfrm>
            <a:off x="2240280" y="1122363"/>
            <a:ext cx="8427720" cy="3586798"/>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3200"/>
              <a:buFont typeface="Arial"/>
              <a:buNone/>
            </a:pPr>
            <a:r>
              <a:rPr lang="en-GB" sz="3200">
                <a:latin typeface="Arial"/>
                <a:ea typeface="Arial"/>
                <a:cs typeface="Arial"/>
                <a:sym typeface="Arial"/>
              </a:rPr>
              <a:t>MODULE NAME :Problem Solving and Decision Making </a:t>
            </a:r>
            <a:br>
              <a:rPr lang="en-GB" sz="3200">
                <a:latin typeface="Arial"/>
                <a:ea typeface="Arial"/>
                <a:cs typeface="Arial"/>
                <a:sym typeface="Arial"/>
              </a:rPr>
            </a:br>
            <a:r>
              <a:rPr lang="en-GB" sz="3200">
                <a:latin typeface="Arial"/>
                <a:ea typeface="Arial"/>
                <a:cs typeface="Arial"/>
                <a:sym typeface="Arial"/>
              </a:rPr>
              <a:t>MODULE CODE : LCLM4004</a:t>
            </a:r>
            <a:br>
              <a:rPr lang="en-GB" sz="3200">
                <a:latin typeface="Arial"/>
                <a:ea typeface="Arial"/>
                <a:cs typeface="Arial"/>
                <a:sym typeface="Arial"/>
              </a:rPr>
            </a:br>
            <a:r>
              <a:rPr lang="en-GB" sz="3200">
                <a:latin typeface="Arial"/>
                <a:ea typeface="Arial"/>
                <a:cs typeface="Arial"/>
                <a:sym typeface="Arial"/>
              </a:rPr>
              <a:t>STUDENT NAME :Caroline Beatrice Dellmen </a:t>
            </a:r>
            <a:br>
              <a:rPr lang="en-GB" sz="3200">
                <a:latin typeface="Arial"/>
                <a:ea typeface="Arial"/>
                <a:cs typeface="Arial"/>
                <a:sym typeface="Arial"/>
              </a:rPr>
            </a:br>
            <a:r>
              <a:rPr lang="en-GB" sz="3200">
                <a:latin typeface="Arial"/>
                <a:ea typeface="Arial"/>
                <a:cs typeface="Arial"/>
                <a:sym typeface="Arial"/>
              </a:rPr>
              <a:t>STUDENT ID : 2430925</a:t>
            </a:r>
            <a:br>
              <a:rPr lang="en-GB" sz="3200">
                <a:latin typeface="Arial"/>
                <a:ea typeface="Arial"/>
                <a:cs typeface="Arial"/>
                <a:sym typeface="Arial"/>
              </a:rPr>
            </a:br>
            <a:r>
              <a:rPr lang="en-GB" sz="3200">
                <a:latin typeface="Arial"/>
                <a:ea typeface="Arial"/>
                <a:cs typeface="Arial"/>
                <a:sym typeface="Arial"/>
              </a:rPr>
              <a:t>LECTURER:Antita Nan</a:t>
            </a:r>
            <a:br>
              <a:rPr lang="en-GB" sz="3200">
                <a:latin typeface="Arial"/>
                <a:ea typeface="Arial"/>
                <a:cs typeface="Arial"/>
                <a:sym typeface="Arial"/>
              </a:rPr>
            </a:br>
            <a:r>
              <a:rPr lang="en-GB" sz="3200">
                <a:latin typeface="Arial"/>
                <a:ea typeface="Arial"/>
                <a:cs typeface="Arial"/>
                <a:sym typeface="Arial"/>
              </a:rPr>
              <a:t>Assignment 1: Presentation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19"/>
          <p:cNvSpPr txBox="1"/>
          <p:nvPr>
            <p:ph type="title"/>
          </p:nvPr>
        </p:nvSpPr>
        <p:spPr>
          <a:xfrm>
            <a:off x="684213" y="650530"/>
            <a:ext cx="8534401" cy="868680"/>
          </a:xfrm>
          <a:prstGeom prst="rect">
            <a:avLst/>
          </a:prstGeom>
          <a:noFill/>
          <a:ln>
            <a:noFill/>
          </a:ln>
        </p:spPr>
        <p:txBody>
          <a:bodyPr anchorCtr="0" anchor="b" bIns="45700" lIns="91425" spcFirstLastPara="1" rIns="91425" wrap="square" tIns="45700">
            <a:normAutofit/>
          </a:bodyPr>
          <a:lstStyle/>
          <a:p>
            <a:pPr indent="0" lvl="0" marL="0" rtl="0" algn="ctr">
              <a:lnSpc>
                <a:spcPct val="100000"/>
              </a:lnSpc>
              <a:spcBef>
                <a:spcPts val="0"/>
              </a:spcBef>
              <a:spcAft>
                <a:spcPts val="0"/>
              </a:spcAft>
              <a:buClr>
                <a:srgbClr val="168DBA"/>
              </a:buClr>
              <a:buSzPts val="4000"/>
              <a:buFont typeface="Century Gothic"/>
              <a:buNone/>
            </a:pPr>
            <a:r>
              <a:rPr b="1" lang="en-GB"/>
              <a:t>OVERVIEW</a:t>
            </a:r>
            <a:endParaRPr/>
          </a:p>
        </p:txBody>
      </p:sp>
      <p:sp>
        <p:nvSpPr>
          <p:cNvPr id="175" name="Google Shape;175;p19"/>
          <p:cNvSpPr txBox="1"/>
          <p:nvPr>
            <p:ph idx="1" type="body"/>
          </p:nvPr>
        </p:nvSpPr>
        <p:spPr>
          <a:xfrm>
            <a:off x="1614569" y="1901952"/>
            <a:ext cx="7604044" cy="4092448"/>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400"/>
              <a:buNone/>
            </a:pPr>
            <a:r>
              <a:rPr b="1" lang="en-GB" sz="2400"/>
              <a:t>Introduction </a:t>
            </a:r>
            <a:endParaRPr/>
          </a:p>
          <a:p>
            <a:pPr indent="0" lvl="0" marL="0" rtl="0" algn="l">
              <a:lnSpc>
                <a:spcPct val="100000"/>
              </a:lnSpc>
              <a:spcBef>
                <a:spcPts val="1000"/>
              </a:spcBef>
              <a:spcAft>
                <a:spcPts val="0"/>
              </a:spcAft>
              <a:buSzPts val="2400"/>
              <a:buNone/>
            </a:pPr>
            <a:r>
              <a:rPr b="1" lang="en-GB" sz="2400"/>
              <a:t>Company background</a:t>
            </a:r>
            <a:endParaRPr/>
          </a:p>
          <a:p>
            <a:pPr indent="0" lvl="0" marL="0" rtl="0" algn="l">
              <a:lnSpc>
                <a:spcPct val="100000"/>
              </a:lnSpc>
              <a:spcBef>
                <a:spcPts val="1000"/>
              </a:spcBef>
              <a:spcAft>
                <a:spcPts val="0"/>
              </a:spcAft>
              <a:buSzPts val="2400"/>
              <a:buNone/>
            </a:pPr>
            <a:r>
              <a:rPr b="1" lang="en-GB" sz="2400"/>
              <a:t>Problem: nature and scope</a:t>
            </a:r>
            <a:endParaRPr/>
          </a:p>
          <a:p>
            <a:pPr indent="0" lvl="0" marL="0" rtl="0" algn="l">
              <a:lnSpc>
                <a:spcPct val="100000"/>
              </a:lnSpc>
              <a:spcBef>
                <a:spcPts val="1000"/>
              </a:spcBef>
              <a:spcAft>
                <a:spcPts val="0"/>
              </a:spcAft>
              <a:buSzPts val="2400"/>
              <a:buNone/>
            </a:pPr>
            <a:r>
              <a:rPr b="1" lang="en-GB" sz="2400"/>
              <a:t>PESTLE ANALYSIS: Basil’s Bakery</a:t>
            </a:r>
            <a:endParaRPr/>
          </a:p>
          <a:p>
            <a:pPr indent="0" lvl="0" marL="0" rtl="0" algn="l">
              <a:lnSpc>
                <a:spcPct val="100000"/>
              </a:lnSpc>
              <a:spcBef>
                <a:spcPts val="1000"/>
              </a:spcBef>
              <a:spcAft>
                <a:spcPts val="0"/>
              </a:spcAft>
              <a:buSzPts val="2400"/>
              <a:buNone/>
            </a:pPr>
            <a:r>
              <a:rPr b="1" lang="en-GB" sz="2400"/>
              <a:t>Cause and effect analysis: Fishbone diagram</a:t>
            </a:r>
            <a:endParaRPr/>
          </a:p>
          <a:p>
            <a:pPr indent="0" lvl="0" marL="0" rtl="0" algn="l">
              <a:lnSpc>
                <a:spcPct val="100000"/>
              </a:lnSpc>
              <a:spcBef>
                <a:spcPts val="1000"/>
              </a:spcBef>
              <a:spcAft>
                <a:spcPts val="0"/>
              </a:spcAft>
              <a:buSzPts val="2400"/>
              <a:buNone/>
            </a:pPr>
            <a:r>
              <a:rPr b="1" lang="en-GB" sz="2400"/>
              <a:t>Conclusion</a:t>
            </a:r>
            <a:endParaRPr/>
          </a:p>
          <a:p>
            <a:pPr indent="0" lvl="0" marL="0" rtl="0" algn="l">
              <a:lnSpc>
                <a:spcPct val="100000"/>
              </a:lnSpc>
              <a:spcBef>
                <a:spcPts val="1000"/>
              </a:spcBef>
              <a:spcAft>
                <a:spcPts val="0"/>
              </a:spcAft>
              <a:buSzPts val="2400"/>
              <a:buNone/>
            </a:pPr>
            <a:r>
              <a:rPr b="1" lang="en-GB" sz="2400"/>
              <a:t>References</a:t>
            </a:r>
            <a:endParaRPr/>
          </a:p>
          <a:p>
            <a:pPr indent="0" lvl="0" marL="0" rtl="0" algn="l">
              <a:lnSpc>
                <a:spcPct val="100000"/>
              </a:lnSpc>
              <a:spcBef>
                <a:spcPts val="1000"/>
              </a:spcBef>
              <a:spcAft>
                <a:spcPts val="0"/>
              </a:spcAft>
              <a:buSzPts val="2400"/>
              <a:buNone/>
            </a:pPr>
            <a:r>
              <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0"/>
          <p:cNvSpPr txBox="1"/>
          <p:nvPr>
            <p:ph type="title"/>
          </p:nvPr>
        </p:nvSpPr>
        <p:spPr>
          <a:xfrm>
            <a:off x="2589212" y="484632"/>
            <a:ext cx="8915399" cy="557784"/>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Clr>
                <a:srgbClr val="168DBA"/>
              </a:buClr>
              <a:buSzPts val="4000"/>
              <a:buFont typeface="Century Gothic"/>
              <a:buNone/>
            </a:pPr>
            <a:r>
              <a:rPr b="1" lang="en-GB"/>
              <a:t>Introduction</a:t>
            </a:r>
            <a:endParaRPr/>
          </a:p>
        </p:txBody>
      </p:sp>
      <p:sp>
        <p:nvSpPr>
          <p:cNvPr id="181" name="Google Shape;181;p20"/>
          <p:cNvSpPr txBox="1"/>
          <p:nvPr>
            <p:ph idx="1" type="body"/>
          </p:nvPr>
        </p:nvSpPr>
        <p:spPr>
          <a:xfrm>
            <a:off x="1861155" y="1562176"/>
            <a:ext cx="10232517" cy="4491399"/>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000"/>
              <a:buNone/>
            </a:pPr>
            <a:r>
              <a:rPr lang="en-GB"/>
              <a:t>This presentation will be about how we can increase Basil's bakery sales and will also go through what is holding the company down today and what has happened in recent years and how it has affected the company.</a:t>
            </a:r>
            <a:endParaRPr/>
          </a:p>
          <a:p>
            <a:pPr indent="0" lvl="0" marL="0" rtl="0" algn="l">
              <a:lnSpc>
                <a:spcPct val="100000"/>
              </a:lnSpc>
              <a:spcBef>
                <a:spcPts val="1000"/>
              </a:spcBef>
              <a:spcAft>
                <a:spcPts val="0"/>
              </a:spcAft>
              <a:buSzPts val="2000"/>
              <a:buNone/>
            </a:pPr>
            <a:r>
              <a:t/>
            </a:r>
            <a:endParaRPr/>
          </a:p>
          <a:p>
            <a:pPr indent="0" lvl="0" marL="0" rtl="0" algn="l">
              <a:lnSpc>
                <a:spcPct val="100000"/>
              </a:lnSpc>
              <a:spcBef>
                <a:spcPts val="1000"/>
              </a:spcBef>
              <a:spcAft>
                <a:spcPts val="0"/>
              </a:spcAft>
              <a:buSzPts val="2000"/>
              <a:buNone/>
            </a:pPr>
            <a:r>
              <a:rPr lang="en-GB"/>
              <a:t>The concepts and tools we will use, and how we will present problems, and solutions are:</a:t>
            </a:r>
            <a:endParaRPr/>
          </a:p>
          <a:p>
            <a:pPr indent="0" lvl="0" marL="0" rtl="0" algn="l">
              <a:lnSpc>
                <a:spcPct val="100000"/>
              </a:lnSpc>
              <a:spcBef>
                <a:spcPts val="1000"/>
              </a:spcBef>
              <a:spcAft>
                <a:spcPts val="0"/>
              </a:spcAft>
              <a:buSzPts val="2000"/>
              <a:buNone/>
            </a:pPr>
            <a:r>
              <a:rPr lang="en-GB"/>
              <a:t>¤ identify and provide</a:t>
            </a:r>
            <a:endParaRPr/>
          </a:p>
          <a:p>
            <a:pPr indent="0" lvl="0" marL="0" rtl="0" algn="l">
              <a:lnSpc>
                <a:spcPct val="100000"/>
              </a:lnSpc>
              <a:spcBef>
                <a:spcPts val="1000"/>
              </a:spcBef>
              <a:spcAft>
                <a:spcPts val="0"/>
              </a:spcAft>
              <a:buSzPts val="2000"/>
              <a:buNone/>
            </a:pPr>
            <a:r>
              <a:rPr lang="en-GB"/>
              <a:t>¤ 5W2H model</a:t>
            </a:r>
            <a:endParaRPr/>
          </a:p>
          <a:p>
            <a:pPr indent="0" lvl="0" marL="0" rtl="0" algn="l">
              <a:lnSpc>
                <a:spcPct val="100000"/>
              </a:lnSpc>
              <a:spcBef>
                <a:spcPts val="1000"/>
              </a:spcBef>
              <a:spcAft>
                <a:spcPts val="0"/>
              </a:spcAft>
              <a:buSzPts val="2000"/>
              <a:buNone/>
            </a:pPr>
            <a:r>
              <a:rPr lang="en-GB"/>
              <a:t>¤ PESTEL Analysis</a:t>
            </a:r>
            <a:endParaRPr/>
          </a:p>
          <a:p>
            <a:pPr indent="0" lvl="0" marL="0" rtl="0" algn="l">
              <a:lnSpc>
                <a:spcPct val="100000"/>
              </a:lnSpc>
              <a:spcBef>
                <a:spcPts val="1000"/>
              </a:spcBef>
              <a:spcAft>
                <a:spcPts val="0"/>
              </a:spcAft>
              <a:buSzPts val="2000"/>
              <a:buNone/>
            </a:pPr>
            <a:r>
              <a:rPr lang="en-GB"/>
              <a:t>¤ Fishbone Diagram</a:t>
            </a:r>
            <a:endParaRPr/>
          </a:p>
          <a:p>
            <a:pPr indent="0" lvl="0" marL="0" rtl="0" algn="l">
              <a:lnSpc>
                <a:spcPct val="100000"/>
              </a:lnSpc>
              <a:spcBef>
                <a:spcPts val="1000"/>
              </a:spcBef>
              <a:spcAft>
                <a:spcPts val="0"/>
              </a:spcAft>
              <a:buSzPts val="2000"/>
              <a:buNone/>
            </a:pPr>
            <a:r>
              <a:rPr lang="en-GB"/>
              <a:t>¤Bullet pointed summary of key findings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1"/>
          <p:cNvSpPr txBox="1"/>
          <p:nvPr>
            <p:ph type="title"/>
          </p:nvPr>
        </p:nvSpPr>
        <p:spPr>
          <a:xfrm>
            <a:off x="2589212" y="320040"/>
            <a:ext cx="8915399" cy="756339"/>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4000"/>
              <a:buFont typeface="Century Gothic"/>
              <a:buNone/>
            </a:pPr>
            <a:r>
              <a:rPr b="1" lang="en-GB"/>
              <a:t>Company background</a:t>
            </a:r>
            <a:endParaRPr/>
          </a:p>
        </p:txBody>
      </p:sp>
      <p:sp>
        <p:nvSpPr>
          <p:cNvPr id="187" name="Google Shape;187;p21"/>
          <p:cNvSpPr txBox="1"/>
          <p:nvPr>
            <p:ph idx="1" type="body"/>
          </p:nvPr>
        </p:nvSpPr>
        <p:spPr>
          <a:xfrm>
            <a:off x="2468294" y="1770683"/>
            <a:ext cx="9090546" cy="4078129"/>
          </a:xfrm>
          <a:prstGeom prst="rect">
            <a:avLst/>
          </a:prstGeom>
          <a:noFill/>
          <a:ln>
            <a:noFill/>
          </a:ln>
        </p:spPr>
        <p:txBody>
          <a:bodyPr anchorCtr="0" anchor="t" bIns="45700" lIns="91425" spcFirstLastPara="1" rIns="91425" wrap="square" tIns="45700">
            <a:normAutofit fontScale="70000" lnSpcReduction="20000"/>
          </a:bodyPr>
          <a:lstStyle/>
          <a:p>
            <a:pPr indent="0" lvl="0" marL="0" rtl="0" algn="l">
              <a:lnSpc>
                <a:spcPct val="100000"/>
              </a:lnSpc>
              <a:spcBef>
                <a:spcPts val="0"/>
              </a:spcBef>
              <a:spcAft>
                <a:spcPts val="0"/>
              </a:spcAft>
              <a:buClr>
                <a:schemeClr val="dk1"/>
              </a:buClr>
              <a:buSzPct val="45833"/>
              <a:buFont typeface="Arial"/>
              <a:buNone/>
            </a:pPr>
            <a:r>
              <a:rPr lang="en-GB" sz="2400">
                <a:solidFill>
                  <a:srgbClr val="000000"/>
                </a:solidFill>
              </a:rPr>
              <a:t>Basil’s Bakery opened in 2015, the first few years the company was built up with success and growth every year, but due to covid which started in 2020, both visitors and sales were reduced, when restrictions were introduced from the government due to the pandemic. After the pandemic, basil’s bakery saw an increase in sales but never returned to previous sales figures and during the years 2023-2025 ​​the sales figures are an average of 25% below the 2019 financial results.</a:t>
            </a:r>
            <a:endParaRPr sz="2400">
              <a:solidFill>
                <a:srgbClr val="000000"/>
              </a:solidFill>
            </a:endParaRPr>
          </a:p>
          <a:p>
            <a:pPr indent="0" lvl="0" marL="0" rtl="0" algn="l">
              <a:lnSpc>
                <a:spcPct val="100000"/>
              </a:lnSpc>
              <a:spcBef>
                <a:spcPts val="0"/>
              </a:spcBef>
              <a:spcAft>
                <a:spcPts val="0"/>
              </a:spcAft>
              <a:buClr>
                <a:schemeClr val="dk1"/>
              </a:buClr>
              <a:buSzPct val="45833"/>
              <a:buFont typeface="Arial"/>
              <a:buNone/>
            </a:pPr>
            <a:r>
              <a:rPr lang="en-GB" sz="2400">
                <a:solidFill>
                  <a:srgbClr val="000000"/>
                </a:solidFill>
              </a:rPr>
              <a:t>Although the working day is back and covid is over, society has changed which affects basil’s previous customer base, as basil’s bakery is located in a shopping center, many stores have had to close during the pandemic, and many work from home, overall basil’s notices that the entire shopping center has much fewer visitors than it was before the pandemic. However, basil is struggling not only with less sales but also increasing costs.</a:t>
            </a:r>
            <a:endParaRPr sz="2400">
              <a:solidFill>
                <a:srgbClr val="000000"/>
              </a:solidFill>
            </a:endParaRPr>
          </a:p>
          <a:p>
            <a:pPr indent="0" lvl="0" marL="0" rtl="0" algn="l">
              <a:lnSpc>
                <a:spcPct val="100000"/>
              </a:lnSpc>
              <a:spcBef>
                <a:spcPts val="0"/>
              </a:spcBef>
              <a:spcAft>
                <a:spcPts val="0"/>
              </a:spcAft>
              <a:buClr>
                <a:schemeClr val="dk1"/>
              </a:buClr>
              <a:buSzPct val="45833"/>
              <a:buFont typeface="Arial"/>
              <a:buNone/>
            </a:pPr>
            <a:r>
              <a:rPr lang="en-GB" sz="2400">
                <a:solidFill>
                  <a:srgbClr val="000000"/>
                </a:solidFill>
              </a:rPr>
              <a:t>His bills for electricity, , water, rent, company fees and insurance are significantly higher than they were in 2019. Furthermore, given that he only wants to buy organically grown produce (which is more susceptible to crop failure), the cost of his inventory is unpredictable and difficult to budget for. Basil is a skilled artisan baker, and has asked us as a business consultant to find a profitable solution for his business.</a:t>
            </a:r>
            <a:endParaRPr sz="2400">
              <a:solidFill>
                <a:srgbClr val="000000"/>
              </a:solidFill>
            </a:endParaRPr>
          </a:p>
          <a:p>
            <a:pPr indent="0" lvl="0" marL="0" rtl="0" algn="l">
              <a:lnSpc>
                <a:spcPct val="100000"/>
              </a:lnSpc>
              <a:spcBef>
                <a:spcPts val="0"/>
              </a:spcBef>
              <a:spcAft>
                <a:spcPts val="0"/>
              </a:spcAft>
              <a:buSzPct val="100000"/>
              <a:buNone/>
            </a:pPr>
            <a:r>
              <a:t/>
            </a:r>
            <a:endParaRPr sz="2400">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22"/>
          <p:cNvSpPr txBox="1"/>
          <p:nvPr>
            <p:ph type="title"/>
          </p:nvPr>
        </p:nvSpPr>
        <p:spPr>
          <a:xfrm>
            <a:off x="2589213" y="389273"/>
            <a:ext cx="8915399" cy="713232"/>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4000"/>
              <a:buFont typeface="Century Gothic"/>
              <a:buNone/>
            </a:pPr>
            <a:r>
              <a:rPr b="1" lang="en-GB"/>
              <a:t>Problem: nature and scope</a:t>
            </a:r>
            <a:endParaRPr/>
          </a:p>
        </p:txBody>
      </p:sp>
      <p:sp>
        <p:nvSpPr>
          <p:cNvPr id="193" name="Google Shape;193;p22"/>
          <p:cNvSpPr txBox="1"/>
          <p:nvPr>
            <p:ph idx="1" type="body"/>
          </p:nvPr>
        </p:nvSpPr>
        <p:spPr>
          <a:xfrm>
            <a:off x="1707895" y="1515277"/>
            <a:ext cx="10065449" cy="4509135"/>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800"/>
              <a:buNone/>
            </a:pPr>
            <a:r>
              <a:t/>
            </a:r>
            <a:endParaRPr/>
          </a:p>
          <a:p>
            <a:pPr indent="0" lvl="0" marL="0" rtl="0" algn="l">
              <a:lnSpc>
                <a:spcPct val="100000"/>
              </a:lnSpc>
              <a:spcBef>
                <a:spcPts val="1000"/>
              </a:spcBef>
              <a:spcAft>
                <a:spcPts val="0"/>
              </a:spcAft>
              <a:buSzPts val="2800"/>
              <a:buNone/>
            </a:pPr>
            <a:r>
              <a:rPr lang="en-GB" sz="1400">
                <a:solidFill>
                  <a:schemeClr val="dk1"/>
                </a:solidFill>
              </a:rPr>
              <a:t>What:, needs to be done ? The companyś earnings must increase </a:t>
            </a:r>
            <a:endParaRPr/>
          </a:p>
          <a:p>
            <a:pPr indent="0" lvl="0" marL="0" rtl="0" algn="l">
              <a:lnSpc>
                <a:spcPct val="100000"/>
              </a:lnSpc>
              <a:spcBef>
                <a:spcPts val="1000"/>
              </a:spcBef>
              <a:spcAft>
                <a:spcPts val="0"/>
              </a:spcAft>
              <a:buSzPts val="2800"/>
              <a:buNone/>
            </a:pPr>
            <a:r>
              <a:rPr lang="en-GB" sz="1400"/>
              <a:t>Who:, the involved or responsible ? ! owner of the company , Mr Basil </a:t>
            </a:r>
            <a:endParaRPr/>
          </a:p>
          <a:p>
            <a:pPr indent="0" lvl="0" marL="0" rtl="0" algn="l">
              <a:lnSpc>
                <a:spcPct val="100000"/>
              </a:lnSpc>
              <a:spcBef>
                <a:spcPts val="1000"/>
              </a:spcBef>
              <a:spcAft>
                <a:spcPts val="0"/>
              </a:spcAft>
              <a:buSzPts val="2000"/>
              <a:buNone/>
            </a:pPr>
            <a:r>
              <a:rPr lang="en-GB" sz="1400"/>
              <a:t>When : deadlines and time manager plan !4 weeks to update and change the business and 4 weeks for a test period so a total of 8 weeks of time schedule</a:t>
            </a:r>
            <a:endParaRPr/>
          </a:p>
          <a:p>
            <a:pPr indent="0" lvl="0" marL="0" rtl="0" algn="l">
              <a:lnSpc>
                <a:spcPct val="100000"/>
              </a:lnSpc>
              <a:spcBef>
                <a:spcPts val="1000"/>
              </a:spcBef>
              <a:spcAft>
                <a:spcPts val="0"/>
              </a:spcAft>
              <a:buSzPts val="2000"/>
              <a:buNone/>
            </a:pPr>
            <a:r>
              <a:rPr lang="en-GB" sz="1400"/>
              <a:t>Where : location of business ? Basils bakery local , online market and work with marketing in other nearby towns.</a:t>
            </a:r>
            <a:endParaRPr/>
          </a:p>
          <a:p>
            <a:pPr indent="0" lvl="0" marL="0" rtl="0" algn="l">
              <a:lnSpc>
                <a:spcPct val="100000"/>
              </a:lnSpc>
              <a:spcBef>
                <a:spcPts val="1000"/>
              </a:spcBef>
              <a:spcAft>
                <a:spcPts val="0"/>
              </a:spcAft>
              <a:buSzPts val="2000"/>
              <a:buNone/>
            </a:pPr>
            <a:r>
              <a:rPr lang="en-GB" sz="1400"/>
              <a:t>Why : The reasons ? In order not to lose the market or more customers, as well as to catch up on lost sales and have a stable, rolling and growing company</a:t>
            </a:r>
            <a:endParaRPr/>
          </a:p>
          <a:p>
            <a:pPr indent="0" lvl="0" marL="0" rtl="0" algn="l">
              <a:lnSpc>
                <a:spcPct val="100000"/>
              </a:lnSpc>
              <a:spcBef>
                <a:spcPts val="1000"/>
              </a:spcBef>
              <a:spcAft>
                <a:spcPts val="0"/>
              </a:spcAft>
              <a:buSzPts val="2000"/>
              <a:buNone/>
            </a:pPr>
            <a:r>
              <a:rPr lang="en-GB" sz="1400"/>
              <a:t>How: The Process , techniques ?review the division of labor, hire an intern, review the technical and daily routines.sign up for delivery companies, ex uber, use social media, discount coupons, taste marketing in nearby locations</a:t>
            </a:r>
            <a:endParaRPr/>
          </a:p>
          <a:p>
            <a:pPr indent="0" lvl="0" marL="0" rtl="0" algn="l">
              <a:lnSpc>
                <a:spcPct val="100000"/>
              </a:lnSpc>
              <a:spcBef>
                <a:spcPts val="1000"/>
              </a:spcBef>
              <a:spcAft>
                <a:spcPts val="0"/>
              </a:spcAft>
              <a:buSzPts val="2000"/>
              <a:buNone/>
            </a:pPr>
            <a:r>
              <a:rPr lang="en-GB" sz="1400"/>
              <a:t>How much : Considers the cost For example, if Basil sells an order for 10 pounds it will cost him 3 pounds for the delivery company and he gets free marketing from the delivery company which also increases his income. personal frågan  the cheapest thing is to hire an </a:t>
            </a:r>
            <a:r>
              <a:rPr lang="en-GB" sz="1400"/>
              <a:t>apprentice</a:t>
            </a:r>
            <a:r>
              <a:rPr lang="en-GB" sz="1400"/>
              <a:t>  which reduces recruitment costs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3"/>
          <p:cNvSpPr txBox="1"/>
          <p:nvPr>
            <p:ph type="title"/>
          </p:nvPr>
        </p:nvSpPr>
        <p:spPr>
          <a:xfrm>
            <a:off x="1589314" y="870857"/>
            <a:ext cx="9988449" cy="4794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100000"/>
              </a:lnSpc>
              <a:spcBef>
                <a:spcPts val="0"/>
              </a:spcBef>
              <a:spcAft>
                <a:spcPts val="0"/>
              </a:spcAft>
              <a:buClr>
                <a:srgbClr val="168DBA"/>
              </a:buClr>
              <a:buSzPct val="100000"/>
              <a:buFont typeface="Century Gothic"/>
              <a:buNone/>
            </a:pPr>
            <a:r>
              <a:rPr b="1" lang="en-GB"/>
              <a:t>PESTLE ANALYSIS: Basil’s Bakery</a:t>
            </a:r>
            <a:br>
              <a:rPr lang="en-GB">
                <a:solidFill>
                  <a:srgbClr val="000000"/>
                </a:solidFill>
              </a:rPr>
            </a:br>
            <a:endParaRPr b="1"/>
          </a:p>
        </p:txBody>
      </p:sp>
      <p:sp>
        <p:nvSpPr>
          <p:cNvPr id="199" name="Google Shape;199;p23"/>
          <p:cNvSpPr txBox="1"/>
          <p:nvPr>
            <p:ph idx="1" type="body"/>
          </p:nvPr>
        </p:nvSpPr>
        <p:spPr>
          <a:xfrm>
            <a:off x="2095282" y="1219200"/>
            <a:ext cx="9409329" cy="462381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000"/>
              <a:buNone/>
            </a:pPr>
            <a:r>
              <a:rPr b="1" lang="en-GB" sz="1800"/>
              <a:t>POLITICAL</a:t>
            </a:r>
            <a:endParaRPr/>
          </a:p>
          <a:p>
            <a:pPr indent="0" lvl="0" marL="0" rtl="0" algn="l">
              <a:lnSpc>
                <a:spcPct val="100000"/>
              </a:lnSpc>
              <a:spcBef>
                <a:spcPts val="1000"/>
              </a:spcBef>
              <a:spcAft>
                <a:spcPts val="0"/>
              </a:spcAft>
              <a:buSzPts val="2000"/>
              <a:buNone/>
            </a:pPr>
            <a:r>
              <a:rPr b="1" lang="en-GB" sz="1800"/>
              <a:t>¤Gov/ polices related to food safety. </a:t>
            </a:r>
            <a:endParaRPr b="1"/>
          </a:p>
          <a:p>
            <a:pPr indent="0" lvl="0" marL="0" rtl="0" algn="l">
              <a:lnSpc>
                <a:spcPct val="100000"/>
              </a:lnSpc>
              <a:spcBef>
                <a:spcPts val="1000"/>
              </a:spcBef>
              <a:spcAft>
                <a:spcPts val="0"/>
              </a:spcAft>
              <a:buSzPts val="2000"/>
              <a:buNone/>
            </a:pPr>
            <a:r>
              <a:rPr b="1" lang="en-GB" sz="1800"/>
              <a:t>¤ Gov restriction ,Brexit and Pandemin  </a:t>
            </a:r>
            <a:endParaRPr b="1"/>
          </a:p>
          <a:p>
            <a:pPr indent="0" lvl="0" marL="0" rtl="0" algn="l">
              <a:lnSpc>
                <a:spcPct val="100000"/>
              </a:lnSpc>
              <a:spcBef>
                <a:spcPts val="1000"/>
              </a:spcBef>
              <a:spcAft>
                <a:spcPts val="0"/>
              </a:spcAft>
              <a:buSzPts val="2000"/>
              <a:buNone/>
            </a:pPr>
            <a:r>
              <a:rPr b="1" lang="en-GB"/>
              <a:t>ECONOMIC</a:t>
            </a:r>
            <a:endParaRPr b="1"/>
          </a:p>
          <a:p>
            <a:pPr indent="0" lvl="0" marL="0" rtl="0" algn="l">
              <a:lnSpc>
                <a:spcPct val="100000"/>
              </a:lnSpc>
              <a:spcBef>
                <a:spcPts val="1000"/>
              </a:spcBef>
              <a:spcAft>
                <a:spcPts val="0"/>
              </a:spcAft>
              <a:buSzPts val="2000"/>
              <a:buNone/>
            </a:pPr>
            <a:r>
              <a:rPr b="1" lang="en-GB" sz="1800"/>
              <a:t>¤ Economic for customer </a:t>
            </a:r>
            <a:endParaRPr b="1"/>
          </a:p>
          <a:p>
            <a:pPr indent="0" lvl="0" marL="0" rtl="0" algn="l">
              <a:lnSpc>
                <a:spcPct val="100000"/>
              </a:lnSpc>
              <a:spcBef>
                <a:spcPts val="1000"/>
              </a:spcBef>
              <a:spcAft>
                <a:spcPts val="0"/>
              </a:spcAft>
              <a:buSzPts val="2000"/>
              <a:buNone/>
            </a:pPr>
            <a:r>
              <a:rPr b="1" lang="en-GB" sz="1800"/>
              <a:t>¤ The cost of raw materials </a:t>
            </a:r>
            <a:endParaRPr b="1"/>
          </a:p>
          <a:p>
            <a:pPr indent="0" lvl="0" marL="0" rtl="0" algn="l">
              <a:lnSpc>
                <a:spcPct val="100000"/>
              </a:lnSpc>
              <a:spcBef>
                <a:spcPts val="1000"/>
              </a:spcBef>
              <a:spcAft>
                <a:spcPts val="0"/>
              </a:spcAft>
              <a:buSzPts val="2000"/>
              <a:buNone/>
            </a:pPr>
            <a:r>
              <a:rPr b="1" lang="en-GB"/>
              <a:t>SOCIAL</a:t>
            </a:r>
            <a:endParaRPr b="1"/>
          </a:p>
          <a:p>
            <a:pPr indent="0" lvl="0" marL="0" rtl="0" algn="l">
              <a:lnSpc>
                <a:spcPct val="100000"/>
              </a:lnSpc>
              <a:spcBef>
                <a:spcPts val="1000"/>
              </a:spcBef>
              <a:spcAft>
                <a:spcPts val="0"/>
              </a:spcAft>
              <a:buSzPts val="2000"/>
              <a:buNone/>
            </a:pPr>
            <a:r>
              <a:rPr b="1" lang="en-GB"/>
              <a:t>¤ Social trends cultural </a:t>
            </a:r>
            <a:endParaRPr b="1"/>
          </a:p>
          <a:p>
            <a:pPr indent="0" lvl="0" marL="0" rtl="0" algn="l">
              <a:lnSpc>
                <a:spcPct val="100000"/>
              </a:lnSpc>
              <a:spcBef>
                <a:spcPts val="1000"/>
              </a:spcBef>
              <a:spcAft>
                <a:spcPts val="0"/>
              </a:spcAft>
              <a:buSzPts val="2000"/>
              <a:buNone/>
            </a:pPr>
            <a:r>
              <a:rPr b="1" lang="en-GB"/>
              <a:t>¤ customer life change and influences </a:t>
            </a:r>
            <a:endParaRPr b="1"/>
          </a:p>
          <a:p>
            <a:pPr indent="0" lvl="0" marL="0" rtl="0" algn="l">
              <a:lnSpc>
                <a:spcPct val="100000"/>
              </a:lnSpc>
              <a:spcBef>
                <a:spcPts val="1000"/>
              </a:spcBef>
              <a:spcAft>
                <a:spcPts val="0"/>
              </a:spcAft>
              <a:buSzPts val="2000"/>
              <a:buNone/>
            </a:pPr>
            <a:r>
              <a:t/>
            </a:r>
            <a:endParaRPr b="1"/>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24"/>
          <p:cNvSpPr txBox="1"/>
          <p:nvPr>
            <p:ph type="title"/>
          </p:nvPr>
        </p:nvSpPr>
        <p:spPr>
          <a:xfrm>
            <a:off x="1583219" y="624110"/>
            <a:ext cx="9921394" cy="128089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168DBA"/>
              </a:buClr>
              <a:buSzPts val="3600"/>
              <a:buFont typeface="Century Gothic"/>
              <a:buNone/>
            </a:pPr>
            <a:r>
              <a:rPr b="1" lang="en-GB"/>
              <a:t>PESTLE ANALYSIS: Basil’s Bakery</a:t>
            </a:r>
            <a:br>
              <a:rPr lang="en-GB">
                <a:solidFill>
                  <a:srgbClr val="000000"/>
                </a:solidFill>
              </a:rPr>
            </a:br>
            <a:endParaRPr/>
          </a:p>
        </p:txBody>
      </p:sp>
      <p:sp>
        <p:nvSpPr>
          <p:cNvPr id="205" name="Google Shape;205;p24"/>
          <p:cNvSpPr txBox="1"/>
          <p:nvPr>
            <p:ph idx="1" type="body"/>
          </p:nvPr>
        </p:nvSpPr>
        <p:spPr>
          <a:xfrm>
            <a:off x="1786998" y="1705138"/>
            <a:ext cx="9634011" cy="3777622"/>
          </a:xfrm>
          <a:prstGeom prst="rect">
            <a:avLst/>
          </a:prstGeom>
          <a:noFill/>
          <a:ln>
            <a:noFill/>
          </a:ln>
        </p:spPr>
        <p:txBody>
          <a:bodyPr anchorCtr="0" anchor="t" bIns="45700" lIns="91425" spcFirstLastPara="1" rIns="91425" wrap="square" tIns="45700">
            <a:normAutofit fontScale="40000" lnSpcReduction="10000"/>
          </a:bodyPr>
          <a:lstStyle/>
          <a:p>
            <a:pPr indent="0" lvl="0" marL="457200" rtl="0" algn="l">
              <a:lnSpc>
                <a:spcPct val="100000"/>
              </a:lnSpc>
              <a:spcBef>
                <a:spcPts val="0"/>
              </a:spcBef>
              <a:spcAft>
                <a:spcPts val="0"/>
              </a:spcAft>
              <a:buNone/>
            </a:pPr>
            <a:r>
              <a:rPr b="1" lang="en-GB" sz="2798"/>
              <a:t>¤</a:t>
            </a:r>
            <a:r>
              <a:rPr b="1" lang="en-GB" sz="2798"/>
              <a:t>TECHNOLOGICAL</a:t>
            </a:r>
            <a:endParaRPr b="1" sz="2798"/>
          </a:p>
          <a:p>
            <a:pPr indent="0" lvl="0" marL="457200" rtl="0" algn="l">
              <a:lnSpc>
                <a:spcPct val="100000"/>
              </a:lnSpc>
              <a:spcBef>
                <a:spcPts val="0"/>
              </a:spcBef>
              <a:spcAft>
                <a:spcPts val="0"/>
              </a:spcAft>
              <a:buNone/>
            </a:pPr>
            <a:r>
              <a:rPr b="1" lang="en-GB" sz="2798"/>
              <a:t>¤ Online order </a:t>
            </a:r>
            <a:endParaRPr b="1" sz="2798"/>
          </a:p>
          <a:p>
            <a:pPr indent="0" lvl="0" marL="457200" rtl="0" algn="l">
              <a:lnSpc>
                <a:spcPct val="100000"/>
              </a:lnSpc>
              <a:spcBef>
                <a:spcPts val="0"/>
              </a:spcBef>
              <a:spcAft>
                <a:spcPts val="0"/>
              </a:spcAft>
              <a:buNone/>
            </a:pPr>
            <a:r>
              <a:rPr b="1" lang="en-GB" sz="2798"/>
              <a:t>¤ The business facility </a:t>
            </a:r>
            <a:endParaRPr b="1" sz="2798"/>
          </a:p>
          <a:p>
            <a:pPr indent="-228600" lvl="0" marL="342900" rtl="0" algn="l">
              <a:lnSpc>
                <a:spcPct val="100000"/>
              </a:lnSpc>
              <a:spcBef>
                <a:spcPts val="1000"/>
              </a:spcBef>
              <a:spcAft>
                <a:spcPts val="0"/>
              </a:spcAft>
              <a:buSzPct val="64330"/>
              <a:buNone/>
            </a:pPr>
            <a:r>
              <a:t/>
            </a:r>
            <a:endParaRPr b="1" sz="2798"/>
          </a:p>
          <a:p>
            <a:pPr indent="-228600" lvl="0" marL="342900" rtl="0" algn="l">
              <a:lnSpc>
                <a:spcPct val="100000"/>
              </a:lnSpc>
              <a:spcBef>
                <a:spcPts val="1000"/>
              </a:spcBef>
              <a:spcAft>
                <a:spcPts val="0"/>
              </a:spcAft>
              <a:buSzPct val="64330"/>
              <a:buNone/>
            </a:pPr>
            <a:r>
              <a:rPr b="1" lang="en-GB" sz="2798"/>
              <a:t>LEGAL</a:t>
            </a:r>
            <a:endParaRPr b="1" sz="2798"/>
          </a:p>
          <a:p>
            <a:pPr indent="-228600" lvl="0" marL="342900" rtl="0" algn="l">
              <a:lnSpc>
                <a:spcPct val="100000"/>
              </a:lnSpc>
              <a:spcBef>
                <a:spcPts val="1000"/>
              </a:spcBef>
              <a:spcAft>
                <a:spcPts val="0"/>
              </a:spcAft>
              <a:buSzPct val="64330"/>
              <a:buNone/>
            </a:pPr>
            <a:r>
              <a:rPr b="1" lang="en-GB" sz="2798"/>
              <a:t>¤ Health and safety regulations </a:t>
            </a:r>
            <a:endParaRPr b="1" sz="2798"/>
          </a:p>
          <a:p>
            <a:pPr indent="-228600" lvl="0" marL="342900" rtl="0" algn="l">
              <a:lnSpc>
                <a:spcPct val="100000"/>
              </a:lnSpc>
              <a:spcBef>
                <a:spcPts val="1000"/>
              </a:spcBef>
              <a:spcAft>
                <a:spcPts val="0"/>
              </a:spcAft>
              <a:buSzPct val="64330"/>
              <a:buNone/>
            </a:pPr>
            <a:r>
              <a:rPr b="1" lang="en-GB" sz="2798"/>
              <a:t>¤Employment law </a:t>
            </a:r>
            <a:endParaRPr b="1" sz="2798"/>
          </a:p>
          <a:p>
            <a:pPr indent="-228600" lvl="0" marL="342900" rtl="0" algn="l">
              <a:lnSpc>
                <a:spcPct val="100000"/>
              </a:lnSpc>
              <a:spcBef>
                <a:spcPts val="1000"/>
              </a:spcBef>
              <a:spcAft>
                <a:spcPts val="0"/>
              </a:spcAft>
              <a:buSzPct val="64330"/>
              <a:buNone/>
            </a:pPr>
            <a:r>
              <a:t/>
            </a:r>
            <a:endParaRPr b="1" sz="2798"/>
          </a:p>
          <a:p>
            <a:pPr indent="-228600" lvl="0" marL="342900" rtl="0" algn="l">
              <a:lnSpc>
                <a:spcPct val="100000"/>
              </a:lnSpc>
              <a:spcBef>
                <a:spcPts val="1000"/>
              </a:spcBef>
              <a:spcAft>
                <a:spcPts val="0"/>
              </a:spcAft>
              <a:buSzPct val="64330"/>
              <a:buNone/>
            </a:pPr>
            <a:r>
              <a:rPr b="1" lang="en-GB" sz="2798"/>
              <a:t>ENVIRONMENTAL </a:t>
            </a:r>
            <a:endParaRPr b="1" sz="2798"/>
          </a:p>
          <a:p>
            <a:pPr indent="-228600" lvl="0" marL="342900" rtl="0" algn="l">
              <a:lnSpc>
                <a:spcPct val="100000"/>
              </a:lnSpc>
              <a:spcBef>
                <a:spcPts val="1000"/>
              </a:spcBef>
              <a:spcAft>
                <a:spcPts val="0"/>
              </a:spcAft>
              <a:buSzPct val="64330"/>
              <a:buNone/>
            </a:pPr>
            <a:r>
              <a:rPr b="1" lang="en-GB" sz="2798"/>
              <a:t>¤ Recycling program </a:t>
            </a:r>
            <a:endParaRPr b="1" sz="2798"/>
          </a:p>
          <a:p>
            <a:pPr indent="-228600" lvl="0" marL="342900" rtl="0" algn="l">
              <a:lnSpc>
                <a:spcPct val="100000"/>
              </a:lnSpc>
              <a:spcBef>
                <a:spcPts val="1000"/>
              </a:spcBef>
              <a:spcAft>
                <a:spcPts val="0"/>
              </a:spcAft>
              <a:buSzPct val="64330"/>
              <a:buNone/>
            </a:pPr>
            <a:r>
              <a:rPr b="1" lang="en-GB" sz="2798"/>
              <a:t>¤ wast of production </a:t>
            </a:r>
            <a:endParaRPr b="1" sz="2798"/>
          </a:p>
          <a:p>
            <a:pPr indent="-228600" lvl="0" marL="342900" rtl="0" algn="l">
              <a:lnSpc>
                <a:spcPct val="100000"/>
              </a:lnSpc>
              <a:spcBef>
                <a:spcPts val="1000"/>
              </a:spcBef>
              <a:spcAft>
                <a:spcPts val="0"/>
              </a:spcAft>
              <a:buSzPct val="100000"/>
              <a:buNone/>
            </a:pPr>
            <a:r>
              <a:t/>
            </a:r>
            <a:endParaRPr/>
          </a:p>
          <a:p>
            <a:pPr indent="-228600" lvl="0" marL="342900" rtl="0" algn="l">
              <a:lnSpc>
                <a:spcPct val="100000"/>
              </a:lnSpc>
              <a:spcBef>
                <a:spcPts val="1000"/>
              </a:spcBef>
              <a:spcAft>
                <a:spcPts val="0"/>
              </a:spcAft>
              <a:buSzPct val="100000"/>
              <a:buNone/>
            </a:pPr>
            <a:r>
              <a:t/>
            </a:r>
            <a:endParaRPr b="1"/>
          </a:p>
          <a:p>
            <a:pPr indent="-228600" lvl="0" marL="342900" rtl="0" algn="l">
              <a:lnSpc>
                <a:spcPct val="100000"/>
              </a:lnSpc>
              <a:spcBef>
                <a:spcPts val="1000"/>
              </a:spcBef>
              <a:spcAft>
                <a:spcPts val="0"/>
              </a:spcAft>
              <a:buSzPct val="100000"/>
              <a:buNone/>
            </a:pPr>
            <a:r>
              <a:t/>
            </a:r>
            <a:endParaRPr b="1"/>
          </a:p>
          <a:p>
            <a:pPr indent="-228600" lvl="0" marL="342900" rtl="0" algn="l">
              <a:lnSpc>
                <a:spcPct val="100000"/>
              </a:lnSpc>
              <a:spcBef>
                <a:spcPts val="1000"/>
              </a:spcBef>
              <a:spcAft>
                <a:spcPts val="0"/>
              </a:spcAft>
              <a:buSzPct val="100000"/>
              <a:buNone/>
            </a:pPr>
            <a:r>
              <a:t/>
            </a:r>
            <a:endParaRPr b="1"/>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25"/>
          <p:cNvSpPr txBox="1"/>
          <p:nvPr>
            <p:ph type="title"/>
          </p:nvPr>
        </p:nvSpPr>
        <p:spPr>
          <a:xfrm>
            <a:off x="1416904" y="651981"/>
            <a:ext cx="10087707" cy="741969"/>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3200"/>
              <a:buFont typeface="Century Gothic"/>
              <a:buNone/>
            </a:pPr>
            <a:r>
              <a:rPr b="1" lang="en-GB" sz="3200"/>
              <a:t>Cause and effect analysis (Fishbone diagram)</a:t>
            </a:r>
            <a:endParaRPr sz="3200">
              <a:solidFill>
                <a:srgbClr val="000000"/>
              </a:solidFill>
            </a:endParaRPr>
          </a:p>
          <a:p>
            <a:pPr indent="0" lvl="0" marL="0" rtl="0" algn="l">
              <a:lnSpc>
                <a:spcPct val="100000"/>
              </a:lnSpc>
              <a:spcBef>
                <a:spcPts val="0"/>
              </a:spcBef>
              <a:spcAft>
                <a:spcPts val="0"/>
              </a:spcAft>
              <a:buClr>
                <a:srgbClr val="168DBA"/>
              </a:buClr>
              <a:buSzPts val="4000"/>
              <a:buFont typeface="Century Gothic"/>
              <a:buNone/>
            </a:pPr>
            <a:r>
              <a:t/>
            </a:r>
            <a:endParaRPr/>
          </a:p>
        </p:txBody>
      </p:sp>
      <p:sp>
        <p:nvSpPr>
          <p:cNvPr id="211" name="Google Shape;211;p25"/>
          <p:cNvSpPr txBox="1"/>
          <p:nvPr>
            <p:ph idx="1" type="body"/>
          </p:nvPr>
        </p:nvSpPr>
        <p:spPr>
          <a:xfrm>
            <a:off x="701269" y="1421519"/>
            <a:ext cx="11003756" cy="4717018"/>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000"/>
              <a:buNone/>
            </a:pPr>
            <a:r>
              <a:t/>
            </a:r>
            <a:endParaRPr/>
          </a:p>
        </p:txBody>
      </p:sp>
      <p:sp>
        <p:nvSpPr>
          <p:cNvPr id="212" name="Google Shape;212;p25"/>
          <p:cNvSpPr txBox="1"/>
          <p:nvPr/>
        </p:nvSpPr>
        <p:spPr>
          <a:xfrm>
            <a:off x="5107523" y="3184830"/>
            <a:ext cx="1132384" cy="113238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13" name="Google Shape;213;p25"/>
          <p:cNvSpPr txBox="1"/>
          <p:nvPr/>
        </p:nvSpPr>
        <p:spPr>
          <a:xfrm>
            <a:off x="1745700" y="1533401"/>
            <a:ext cx="9884827" cy="467111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GB" sz="1400" u="sng" cap="none" strike="noStrike">
                <a:solidFill>
                  <a:srgbClr val="000000"/>
                </a:solidFill>
                <a:latin typeface="Arial"/>
                <a:ea typeface="Arial"/>
                <a:cs typeface="Arial"/>
                <a:sym typeface="Arial"/>
              </a:rPr>
              <a:t>Equipment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 Cost of Equipment </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 Company energy , consumption , environmental cerfification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400" u="sng" cap="none" strike="noStrike">
                <a:solidFill>
                  <a:srgbClr val="000000"/>
                </a:solidFill>
                <a:latin typeface="Arial"/>
                <a:ea typeface="Arial"/>
                <a:cs typeface="Arial"/>
                <a:sym typeface="Arial"/>
              </a:rPr>
              <a:t>Media Marketing </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 social media </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 ¤ Taste menu and discount village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400" u="sng" cap="none" strike="noStrike">
                <a:solidFill>
                  <a:srgbClr val="000000"/>
                </a:solidFill>
                <a:latin typeface="Arial"/>
                <a:ea typeface="Arial"/>
                <a:cs typeface="Arial"/>
                <a:sym typeface="Arial"/>
              </a:rPr>
              <a:t>Facility </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¤Delivery</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¤Avalability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400" u="sng" cap="none" strike="noStrike">
                <a:solidFill>
                  <a:srgbClr val="000000"/>
                </a:solidFill>
                <a:latin typeface="Arial"/>
                <a:ea typeface="Arial"/>
                <a:cs typeface="Arial"/>
                <a:sym typeface="Arial"/>
              </a:rPr>
              <a:t>Management </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¤staff</a:t>
            </a:r>
            <a:endParaRPr/>
          </a:p>
          <a:p>
            <a:pPr indent="0" lvl="0" marL="0" marR="0" rtl="0" algn="l">
              <a:lnSpc>
                <a:spcPct val="100000"/>
              </a:lnSpc>
              <a:spcBef>
                <a:spcPts val="0"/>
              </a:spcBef>
              <a:spcAft>
                <a:spcPts val="0"/>
              </a:spcAft>
              <a:buNone/>
            </a:pPr>
            <a:r>
              <a:rPr b="0" i="0" lang="en-GB" sz="1400" u="none" cap="none" strike="noStrike">
                <a:solidFill>
                  <a:srgbClr val="000000"/>
                </a:solidFill>
                <a:latin typeface="Arial"/>
                <a:ea typeface="Arial"/>
                <a:cs typeface="Arial"/>
                <a:sym typeface="Arial"/>
              </a:rPr>
              <a:t>¤run the business successfully </a:t>
            </a:r>
            <a:endParaRPr/>
          </a:p>
        </p:txBody>
      </p:sp>
      <p:sp>
        <p:nvSpPr>
          <p:cNvPr id="214" name="Google Shape;214;p25"/>
          <p:cNvSpPr/>
          <p:nvPr/>
        </p:nvSpPr>
        <p:spPr>
          <a:xfrm>
            <a:off x="9353963" y="1651275"/>
            <a:ext cx="2193675" cy="2122890"/>
          </a:xfrm>
          <a:prstGeom prst="star6">
            <a:avLst>
              <a:gd fmla="val 28868" name="adj"/>
              <a:gd fmla="val 115470" name="hf"/>
            </a:avLst>
          </a:prstGeom>
          <a:solidFill>
            <a:schemeClr val="accent1"/>
          </a:solidFill>
          <a:ln cap="flat" cmpd="sng" w="25400">
            <a:solidFill>
              <a:srgbClr val="26262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GB" sz="1400" u="none" cap="none" strike="noStrike">
                <a:solidFill>
                  <a:schemeClr val="lt1"/>
                </a:solidFill>
                <a:latin typeface="Arial"/>
                <a:ea typeface="Arial"/>
                <a:cs typeface="Arial"/>
                <a:sym typeface="Arial"/>
              </a:rPr>
              <a:t>Decreased sales </a:t>
            </a:r>
            <a:endParaRPr b="0" i="0" sz="140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26"/>
          <p:cNvSpPr txBox="1"/>
          <p:nvPr>
            <p:ph type="title"/>
          </p:nvPr>
        </p:nvSpPr>
        <p:spPr>
          <a:xfrm>
            <a:off x="2589212" y="338328"/>
            <a:ext cx="8915399" cy="932688"/>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4000"/>
              <a:buFont typeface="Century Gothic"/>
              <a:buNone/>
            </a:pPr>
            <a:r>
              <a:rPr b="1" lang="en-GB"/>
              <a:t>Conclusion</a:t>
            </a:r>
            <a:endParaRPr/>
          </a:p>
        </p:txBody>
      </p:sp>
      <p:sp>
        <p:nvSpPr>
          <p:cNvPr id="220" name="Google Shape;220;p26"/>
          <p:cNvSpPr txBox="1"/>
          <p:nvPr>
            <p:ph idx="1" type="body"/>
          </p:nvPr>
        </p:nvSpPr>
        <p:spPr>
          <a:xfrm>
            <a:off x="2819894" y="1734110"/>
            <a:ext cx="8915162" cy="416052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1100"/>
              <a:buFont typeface="Arial"/>
              <a:buNone/>
            </a:pPr>
            <a:r>
              <a:rPr lang="en-GB"/>
              <a:t>¤ Order management, never lose an order, whether online, face to face or by phone.</a:t>
            </a:r>
            <a:endParaRPr/>
          </a:p>
          <a:p>
            <a:pPr indent="0" lvl="0" marL="0" rtl="0" algn="l">
              <a:spcBef>
                <a:spcPts val="0"/>
              </a:spcBef>
              <a:spcAft>
                <a:spcPts val="0"/>
              </a:spcAft>
              <a:buClr>
                <a:schemeClr val="dk1"/>
              </a:buClr>
              <a:buSzPts val="1100"/>
              <a:buFont typeface="Arial"/>
              <a:buNone/>
            </a:pPr>
            <a:r>
              <a:rPr lang="en-GB"/>
              <a:t>¤Equipment</a:t>
            </a:r>
            <a:endParaRPr/>
          </a:p>
          <a:p>
            <a:pPr indent="0" lvl="0" marL="0" rtl="0" algn="l">
              <a:spcBef>
                <a:spcPts val="0"/>
              </a:spcBef>
              <a:spcAft>
                <a:spcPts val="0"/>
              </a:spcAft>
              <a:buClr>
                <a:schemeClr val="dk1"/>
              </a:buClr>
              <a:buSzPts val="1100"/>
              <a:buFont typeface="Arial"/>
              <a:buNone/>
            </a:pPr>
            <a:r>
              <a:rPr lang="en-GB"/>
              <a:t>¤Staff</a:t>
            </a:r>
            <a:endParaRPr/>
          </a:p>
          <a:p>
            <a:pPr indent="0" lvl="0" marL="0" rtl="0" algn="l">
              <a:spcBef>
                <a:spcPts val="0"/>
              </a:spcBef>
              <a:spcAft>
                <a:spcPts val="0"/>
              </a:spcAft>
              <a:buClr>
                <a:schemeClr val="dk1"/>
              </a:buClr>
              <a:buSzPts val="1100"/>
              <a:buFont typeface="Arial"/>
              <a:buNone/>
            </a:pPr>
            <a:r>
              <a:rPr lang="en-GB"/>
              <a:t>¤Social media</a:t>
            </a:r>
            <a:endParaRPr/>
          </a:p>
          <a:p>
            <a:pPr indent="0" lvl="0" marL="0" rtl="0" algn="l">
              <a:spcBef>
                <a:spcPts val="0"/>
              </a:spcBef>
              <a:spcAft>
                <a:spcPts val="0"/>
              </a:spcAft>
              <a:buClr>
                <a:schemeClr val="dk1"/>
              </a:buClr>
              <a:buSzPts val="1100"/>
              <a:buFont typeface="Arial"/>
              <a:buNone/>
            </a:pPr>
            <a:r>
              <a:rPr lang="en-GB"/>
              <a:t>¤Reduce costs and increase revenue</a:t>
            </a:r>
            <a:endParaRPr/>
          </a:p>
          <a:p>
            <a:pPr indent="0" lvl="0" marL="0" rtl="0" algn="l">
              <a:spcBef>
                <a:spcPts val="0"/>
              </a:spcBef>
              <a:spcAft>
                <a:spcPts val="0"/>
              </a:spcAft>
              <a:buClr>
                <a:schemeClr val="dk1"/>
              </a:buClr>
              <a:buSzPts val="1100"/>
              <a:buFont typeface="Arial"/>
              <a:buNone/>
            </a:pPr>
            <a:r>
              <a:rPr lang="en-GB"/>
              <a:t>¤Distribute the tasting menu to other orders to nearby locations</a:t>
            </a:r>
            <a:endParaRPr/>
          </a:p>
          <a:p>
            <a:pPr indent="0" lvl="0" marL="0" rtl="0" algn="l">
              <a:spcBef>
                <a:spcPts val="0"/>
              </a:spcBef>
              <a:spcAft>
                <a:spcPts val="0"/>
              </a:spcAft>
              <a:buClr>
                <a:schemeClr val="dk1"/>
              </a:buClr>
              <a:buSzPts val="1100"/>
              <a:buFont typeface="Arial"/>
              <a:buNone/>
            </a:pPr>
            <a:r>
              <a:rPr lang="en-GB"/>
              <a:t>¤ modernize the company and follow trends</a:t>
            </a:r>
            <a:endParaRPr/>
          </a:p>
          <a:p>
            <a:pPr indent="0" lvl="0" marL="0" rtl="0" algn="l">
              <a:lnSpc>
                <a:spcPct val="100000"/>
              </a:lnSpc>
              <a:spcBef>
                <a:spcPts val="0"/>
              </a:spcBef>
              <a:spcAft>
                <a:spcPts val="0"/>
              </a:spcAft>
              <a:buSzPts val="2000"/>
              <a:buNone/>
            </a:pPr>
            <a:r>
              <a:rPr lang="en-GB"/>
              <a:t>¤Make study visits to other bakeries to inspire Mr. Basil</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7"/>
          <p:cNvSpPr txBox="1"/>
          <p:nvPr>
            <p:ph type="title"/>
          </p:nvPr>
        </p:nvSpPr>
        <p:spPr>
          <a:xfrm>
            <a:off x="2589212" y="521208"/>
            <a:ext cx="8915399" cy="8604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4000"/>
              <a:buFont typeface="Century Gothic"/>
              <a:buNone/>
            </a:pPr>
            <a:r>
              <a:rPr b="1" lang="en-GB"/>
              <a:t>References </a:t>
            </a:r>
            <a:endParaRPr/>
          </a:p>
        </p:txBody>
      </p:sp>
      <p:sp>
        <p:nvSpPr>
          <p:cNvPr id="226" name="Google Shape;226;p27"/>
          <p:cNvSpPr txBox="1"/>
          <p:nvPr>
            <p:ph idx="1" type="body"/>
          </p:nvPr>
        </p:nvSpPr>
        <p:spPr>
          <a:xfrm>
            <a:off x="1589706" y="1600200"/>
            <a:ext cx="9914905" cy="4517136"/>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100000"/>
              </a:lnSpc>
              <a:spcBef>
                <a:spcPts val="0"/>
              </a:spcBef>
              <a:spcAft>
                <a:spcPts val="0"/>
              </a:spcAft>
              <a:buSzPts val="2000"/>
              <a:buNone/>
            </a:pPr>
            <a:br>
              <a:rPr b="1" lang="en-GB">
                <a:latin typeface="Arial"/>
                <a:ea typeface="Arial"/>
                <a:cs typeface="Arial"/>
                <a:sym typeface="Arial"/>
              </a:rPr>
            </a:br>
            <a:r>
              <a:rPr b="1" lang="en-GB">
                <a:latin typeface="Arial"/>
                <a:ea typeface="Arial"/>
                <a:cs typeface="Arial"/>
                <a:sym typeface="Arial"/>
              </a:rPr>
              <a:t>¤cut cost and delivery : </a:t>
            </a:r>
            <a:r>
              <a:rPr b="1" lang="en-GB" u="sng">
                <a:solidFill>
                  <a:schemeClr val="hlink"/>
                </a:solidFill>
                <a:latin typeface="Arial"/>
                <a:ea typeface="Arial"/>
                <a:cs typeface="Arial"/>
                <a:sym typeface="Arial"/>
                <a:hlinkClick r:id="rId3"/>
              </a:rPr>
              <a:t>https://www.breathepay.co.uk/deliveroo-partners/?srsltid=AfmBOorsc3piRMkmOb9ewYdWZ0B5GBomNqkNBsjltnF0j1YzOPPDH7jD</a:t>
            </a:r>
            <a:endParaRPr b="1">
              <a:latin typeface="Arial"/>
              <a:ea typeface="Arial"/>
              <a:cs typeface="Arial"/>
              <a:sym typeface="Arial"/>
            </a:endParaRPr>
          </a:p>
          <a:p>
            <a:pPr indent="0" lvl="0" marL="0" rtl="0" algn="l">
              <a:lnSpc>
                <a:spcPct val="100000"/>
              </a:lnSpc>
              <a:spcBef>
                <a:spcPts val="0"/>
              </a:spcBef>
              <a:spcAft>
                <a:spcPts val="0"/>
              </a:spcAft>
              <a:buSzPts val="2000"/>
              <a:buNone/>
            </a:pPr>
            <a:r>
              <a:t/>
            </a:r>
            <a:endParaRPr b="1">
              <a:latin typeface="Arial"/>
              <a:ea typeface="Arial"/>
              <a:cs typeface="Arial"/>
              <a:sym typeface="Arial"/>
            </a:endParaRPr>
          </a:p>
          <a:p>
            <a:pPr indent="0" lvl="0" marL="0" rtl="0" algn="l">
              <a:lnSpc>
                <a:spcPct val="100000"/>
              </a:lnSpc>
              <a:spcBef>
                <a:spcPts val="0"/>
              </a:spcBef>
              <a:spcAft>
                <a:spcPts val="0"/>
              </a:spcAft>
              <a:buSzPts val="2000"/>
              <a:buNone/>
            </a:pPr>
            <a:r>
              <a:rPr b="1" lang="en-GB">
                <a:latin typeface="Arial"/>
                <a:ea typeface="Arial"/>
                <a:cs typeface="Arial"/>
                <a:sym typeface="Arial"/>
              </a:rPr>
              <a:t>¤staff </a:t>
            </a:r>
            <a:endParaRPr b="1">
              <a:latin typeface="Arial"/>
              <a:ea typeface="Arial"/>
              <a:cs typeface="Arial"/>
              <a:sym typeface="Arial"/>
            </a:endParaRPr>
          </a:p>
          <a:p>
            <a:pPr indent="0" lvl="0" marL="0" rtl="0" algn="l">
              <a:lnSpc>
                <a:spcPct val="100000"/>
              </a:lnSpc>
              <a:spcBef>
                <a:spcPts val="0"/>
              </a:spcBef>
              <a:spcAft>
                <a:spcPts val="0"/>
              </a:spcAft>
              <a:buSzPts val="2000"/>
              <a:buNone/>
            </a:pPr>
            <a:r>
              <a:rPr b="1" lang="en-GB" u="sng">
                <a:solidFill>
                  <a:schemeClr val="hlink"/>
                </a:solidFill>
                <a:latin typeface="Arial"/>
                <a:ea typeface="Arial"/>
                <a:cs typeface="Arial"/>
                <a:sym typeface="Arial"/>
                <a:hlinkClick r:id="rId4"/>
              </a:rPr>
              <a:t>https://www.gov.uk/employing-an-apprentice</a:t>
            </a:r>
            <a:endParaRPr b="1">
              <a:latin typeface="Arial"/>
              <a:ea typeface="Arial"/>
              <a:cs typeface="Arial"/>
              <a:sym typeface="Arial"/>
            </a:endParaRPr>
          </a:p>
          <a:p>
            <a:pPr indent="0" lvl="0" marL="0" rtl="0" algn="l">
              <a:lnSpc>
                <a:spcPct val="100000"/>
              </a:lnSpc>
              <a:spcBef>
                <a:spcPts val="0"/>
              </a:spcBef>
              <a:spcAft>
                <a:spcPts val="0"/>
              </a:spcAft>
              <a:buSzPts val="2000"/>
              <a:buNone/>
            </a:pPr>
            <a:r>
              <a:t/>
            </a:r>
            <a:endParaRPr b="1">
              <a:latin typeface="Arial"/>
              <a:ea typeface="Arial"/>
              <a:cs typeface="Arial"/>
              <a:sym typeface="Arial"/>
            </a:endParaRPr>
          </a:p>
          <a:p>
            <a:pPr indent="0" lvl="0" marL="0" rtl="0" algn="l">
              <a:lnSpc>
                <a:spcPct val="100000"/>
              </a:lnSpc>
              <a:spcBef>
                <a:spcPts val="0"/>
              </a:spcBef>
              <a:spcAft>
                <a:spcPts val="0"/>
              </a:spcAft>
              <a:buSzPts val="2000"/>
              <a:buNone/>
            </a:pPr>
            <a:r>
              <a:rPr b="1" lang="en-GB">
                <a:latin typeface="Arial"/>
                <a:ea typeface="Arial"/>
                <a:cs typeface="Arial"/>
                <a:sym typeface="Arial"/>
              </a:rPr>
              <a:t>¤GOV running food </a:t>
            </a:r>
            <a:r>
              <a:rPr b="1" lang="en-GB">
                <a:latin typeface="Arial"/>
                <a:ea typeface="Arial"/>
                <a:cs typeface="Arial"/>
                <a:sym typeface="Arial"/>
              </a:rPr>
              <a:t>business</a:t>
            </a:r>
            <a:r>
              <a:rPr b="1" lang="en-GB">
                <a:latin typeface="Arial"/>
                <a:ea typeface="Arial"/>
                <a:cs typeface="Arial"/>
                <a:sym typeface="Arial"/>
              </a:rPr>
              <a:t> : </a:t>
            </a:r>
            <a:r>
              <a:rPr b="1" lang="en-GB" u="sng">
                <a:solidFill>
                  <a:schemeClr val="hlink"/>
                </a:solidFill>
                <a:latin typeface="Arial"/>
                <a:ea typeface="Arial"/>
                <a:cs typeface="Arial"/>
                <a:sym typeface="Arial"/>
                <a:hlinkClick r:id="rId5"/>
              </a:rPr>
              <a:t>https://www.gov.uk/guidance/starting-a-food-business</a:t>
            </a:r>
            <a:endParaRPr b="1">
              <a:latin typeface="Arial"/>
              <a:ea typeface="Arial"/>
              <a:cs typeface="Arial"/>
              <a:sym typeface="Arial"/>
            </a:endParaRPr>
          </a:p>
          <a:p>
            <a:pPr indent="0" lvl="0" marL="0" rtl="0" algn="l">
              <a:lnSpc>
                <a:spcPct val="100000"/>
              </a:lnSpc>
              <a:spcBef>
                <a:spcPts val="0"/>
              </a:spcBef>
              <a:spcAft>
                <a:spcPts val="0"/>
              </a:spcAft>
              <a:buSzPts val="2000"/>
              <a:buNone/>
            </a:pPr>
            <a:r>
              <a:rPr b="1" lang="en-GB">
                <a:latin typeface="Arial"/>
                <a:ea typeface="Arial"/>
                <a:cs typeface="Arial"/>
                <a:sym typeface="Arial"/>
              </a:rPr>
              <a:t>¤social media guide for your bussines</a:t>
            </a:r>
            <a:endParaRPr b="1">
              <a:latin typeface="Arial"/>
              <a:ea typeface="Arial"/>
              <a:cs typeface="Arial"/>
              <a:sym typeface="Arial"/>
            </a:endParaRPr>
          </a:p>
          <a:p>
            <a:pPr indent="0" lvl="0" marL="0" rtl="0" algn="l">
              <a:lnSpc>
                <a:spcPct val="100000"/>
              </a:lnSpc>
              <a:spcBef>
                <a:spcPts val="0"/>
              </a:spcBef>
              <a:spcAft>
                <a:spcPts val="0"/>
              </a:spcAft>
              <a:buSzPts val="2000"/>
              <a:buNone/>
            </a:pPr>
            <a:r>
              <a:t/>
            </a:r>
            <a:endParaRPr b="1">
              <a:latin typeface="Arial"/>
              <a:ea typeface="Arial"/>
              <a:cs typeface="Arial"/>
              <a:sym typeface="Arial"/>
            </a:endParaRPr>
          </a:p>
          <a:p>
            <a:pPr indent="0" lvl="0" marL="0" rtl="0" algn="l">
              <a:lnSpc>
                <a:spcPct val="100000"/>
              </a:lnSpc>
              <a:spcBef>
                <a:spcPts val="0"/>
              </a:spcBef>
              <a:spcAft>
                <a:spcPts val="0"/>
              </a:spcAft>
              <a:buSzPts val="2000"/>
              <a:buNone/>
            </a:pPr>
            <a:r>
              <a:rPr b="1" lang="en-GB">
                <a:latin typeface="Arial"/>
                <a:ea typeface="Arial"/>
                <a:cs typeface="Arial"/>
                <a:sym typeface="Arial"/>
              </a:rPr>
              <a:t>https://executiveeducation.wharton.upenn.edu/thought-leadership/wharton-online-insights/which-social-media-platforms-should-i-use-for-my-business/</a:t>
            </a:r>
            <a:endParaRPr b="1">
              <a:latin typeface="Arial"/>
              <a:ea typeface="Arial"/>
              <a:cs typeface="Arial"/>
              <a:sym typeface="Arial"/>
            </a:endParaRPr>
          </a:p>
          <a:p>
            <a:pPr indent="0" lvl="0" marL="0" rtl="0" algn="l">
              <a:lnSpc>
                <a:spcPct val="100000"/>
              </a:lnSpc>
              <a:spcBef>
                <a:spcPts val="0"/>
              </a:spcBef>
              <a:spcAft>
                <a:spcPts val="0"/>
              </a:spcAft>
              <a:buSzPts val="2000"/>
              <a:buNone/>
            </a:pPr>
            <a:r>
              <a:t/>
            </a:r>
            <a:endParaRPr b="1">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C4DCE3"/>
            </a:gs>
          </a:gsLst>
          <a:path path="circle">
            <a:fillToRect b="100%" l="0%" r="100%" t="0%"/>
          </a:path>
          <a:tileRect b="0%" l="-100%" r="0%" t="-100%"/>
        </a:gradFill>
      </p:bgPr>
    </p:bg>
    <p:spTree>
      <p:nvGrpSpPr>
        <p:cNvPr id="230" name="Shape 230"/>
        <p:cNvGrpSpPr/>
        <p:nvPr/>
      </p:nvGrpSpPr>
      <p:grpSpPr>
        <a:xfrm>
          <a:off x="0" y="0"/>
          <a:ext cx="0" cy="0"/>
          <a:chOff x="0" y="0"/>
          <a:chExt cx="0" cy="0"/>
        </a:xfrm>
      </p:grpSpPr>
      <p:sp>
        <p:nvSpPr>
          <p:cNvPr id="231" name="Google Shape;231;p28"/>
          <p:cNvSpPr txBox="1"/>
          <p:nvPr>
            <p:ph type="title"/>
          </p:nvPr>
        </p:nvSpPr>
        <p:spPr>
          <a:xfrm>
            <a:off x="7722761" y="935647"/>
            <a:ext cx="4340631" cy="2420202"/>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rgbClr val="168DBA"/>
              </a:buClr>
              <a:buSzPts val="4100"/>
              <a:buFont typeface="Century Gothic"/>
              <a:buNone/>
            </a:pPr>
            <a:r>
              <a:rPr lang="en-GB" sz="4100"/>
              <a:t>				</a:t>
            </a:r>
            <a:r>
              <a:rPr b="1" lang="en-GB" sz="5400"/>
              <a:t>Questions</a:t>
            </a:r>
            <a:r>
              <a:rPr lang="en-GB" sz="5400"/>
              <a:t> </a:t>
            </a:r>
            <a:endParaRPr/>
          </a:p>
        </p:txBody>
      </p:sp>
      <p:pic>
        <p:nvPicPr>
          <p:cNvPr descr="Thank You Images - Free Download on Freepik" id="232" name="Google Shape;232;p28"/>
          <p:cNvPicPr preferRelativeResize="0"/>
          <p:nvPr/>
        </p:nvPicPr>
        <p:blipFill rotWithShape="1">
          <a:blip r:embed="rId3">
            <a:alphaModFix/>
          </a:blip>
          <a:srcRect b="3" l="2443" r="174" t="0"/>
          <a:stretch/>
        </p:blipFill>
        <p:spPr>
          <a:xfrm>
            <a:off x="929675" y="1250067"/>
            <a:ext cx="4213521" cy="4326599"/>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231"/>
                                        </p:tgtEl>
                                        <p:attrNameLst>
                                          <p:attrName>style.visibility</p:attrName>
                                        </p:attrNameLst>
                                      </p:cBhvr>
                                      <p:to>
                                        <p:strVal val="visible"/>
                                      </p:to>
                                    </p:set>
                                    <p:animEffect filter="fade" transition="in">
                                      <p:cBhvr>
                                        <p:cTn dur="700"/>
                                        <p:tgtEl>
                                          <p:spTgt spid="23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Wisp">
  <a:themeElements>
    <a:clrScheme name="Wisp">
      <a:dk1>
        <a:srgbClr val="000000"/>
      </a:dk1>
      <a:lt1>
        <a:srgbClr val="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