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4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7957D8C-10F8-2DFF-2905-E1714EF0D953}" v="238" dt="2024-10-01T09:46:29.4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rriet Cope (2305803)" userId="S::2305803@student.uwtsd.ac.uk::930d905c-6b60-4f4d-b9fa-aedda6a6ae14" providerId="AD" clId="Web-{F7957D8C-10F8-2DFF-2905-E1714EF0D953}"/>
    <pc:docChg chg="addSld modSld addMainMaster delMainMaster">
      <pc:chgData name="Harriet Cope (2305803)" userId="S::2305803@student.uwtsd.ac.uk::930d905c-6b60-4f4d-b9fa-aedda6a6ae14" providerId="AD" clId="Web-{F7957D8C-10F8-2DFF-2905-E1714EF0D953}" dt="2024-10-01T09:46:29.488" v="243" actId="14100"/>
      <pc:docMkLst>
        <pc:docMk/>
      </pc:docMkLst>
      <pc:sldChg chg="addSp delSp modSp mod setBg modClrScheme chgLayout">
        <pc:chgData name="Harriet Cope (2305803)" userId="S::2305803@student.uwtsd.ac.uk::930d905c-6b60-4f4d-b9fa-aedda6a6ae14" providerId="AD" clId="Web-{F7957D8C-10F8-2DFF-2905-E1714EF0D953}" dt="2024-10-01T09:29:59.219" v="54" actId="20577"/>
        <pc:sldMkLst>
          <pc:docMk/>
          <pc:sldMk cId="109857222" sldId="256"/>
        </pc:sldMkLst>
        <pc:spChg chg="mod">
          <ac:chgData name="Harriet Cope (2305803)" userId="S::2305803@student.uwtsd.ac.uk::930d905c-6b60-4f4d-b9fa-aedda6a6ae14" providerId="AD" clId="Web-{F7957D8C-10F8-2DFF-2905-E1714EF0D953}" dt="2024-10-01T09:29:23.405" v="27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Harriet Cope (2305803)" userId="S::2305803@student.uwtsd.ac.uk::930d905c-6b60-4f4d-b9fa-aedda6a6ae14" providerId="AD" clId="Web-{F7957D8C-10F8-2DFF-2905-E1714EF0D953}" dt="2024-10-01T09:29:59.219" v="54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Harriet Cope (2305803)" userId="S::2305803@student.uwtsd.ac.uk::930d905c-6b60-4f4d-b9fa-aedda6a6ae14" providerId="AD" clId="Web-{F7957D8C-10F8-2DFF-2905-E1714EF0D953}" dt="2024-10-01T09:28:05.027" v="9"/>
          <ac:spMkLst>
            <pc:docMk/>
            <pc:sldMk cId="109857222" sldId="256"/>
            <ac:spMk id="9" creationId="{9B37791B-B040-4694-BFDC-8DD132D86E8E}"/>
          </ac:spMkLst>
        </pc:spChg>
        <pc:spChg chg="add">
          <ac:chgData name="Harriet Cope (2305803)" userId="S::2305803@student.uwtsd.ac.uk::930d905c-6b60-4f4d-b9fa-aedda6a6ae14" providerId="AD" clId="Web-{F7957D8C-10F8-2DFF-2905-E1714EF0D953}" dt="2024-10-01T09:28:05.027" v="9"/>
          <ac:spMkLst>
            <pc:docMk/>
            <pc:sldMk cId="109857222" sldId="256"/>
            <ac:spMk id="18" creationId="{4AA13AD3-0A4F-475A-BEBB-DEEFF5C096C3}"/>
          </ac:spMkLst>
        </pc:spChg>
        <pc:spChg chg="add">
          <ac:chgData name="Harriet Cope (2305803)" userId="S::2305803@student.uwtsd.ac.uk::930d905c-6b60-4f4d-b9fa-aedda6a6ae14" providerId="AD" clId="Web-{F7957D8C-10F8-2DFF-2905-E1714EF0D953}" dt="2024-10-01T09:28:05.027" v="9"/>
          <ac:spMkLst>
            <pc:docMk/>
            <pc:sldMk cId="109857222" sldId="256"/>
            <ac:spMk id="20" creationId="{9654BDA8-EE5D-4DC8-BA6E-A93D650163BA}"/>
          </ac:spMkLst>
        </pc:spChg>
        <pc:grpChg chg="add del">
          <ac:chgData name="Harriet Cope (2305803)" userId="S::2305803@student.uwtsd.ac.uk::930d905c-6b60-4f4d-b9fa-aedda6a6ae14" providerId="AD" clId="Web-{F7957D8C-10F8-2DFF-2905-E1714EF0D953}" dt="2024-10-01T09:28:05.027" v="9"/>
          <ac:grpSpMkLst>
            <pc:docMk/>
            <pc:sldMk cId="109857222" sldId="256"/>
            <ac:grpSpMk id="11" creationId="{564DEED3-BC52-4F15-8426-D33275CB0111}"/>
          </ac:grpSpMkLst>
        </pc:grpChg>
        <pc:picChg chg="add del mod modCrop">
          <ac:chgData name="Harriet Cope (2305803)" userId="S::2305803@student.uwtsd.ac.uk::930d905c-6b60-4f4d-b9fa-aedda6a6ae14" providerId="AD" clId="Web-{F7957D8C-10F8-2DFF-2905-E1714EF0D953}" dt="2024-10-01T09:27:13.807" v="4"/>
          <ac:picMkLst>
            <pc:docMk/>
            <pc:sldMk cId="109857222" sldId="256"/>
            <ac:picMk id="4" creationId="{EE39AFB7-634C-FCD7-2B68-1E9C8FC7A8C8}"/>
          </ac:picMkLst>
        </pc:picChg>
        <pc:picChg chg="add mod">
          <ac:chgData name="Harriet Cope (2305803)" userId="S::2305803@student.uwtsd.ac.uk::930d905c-6b60-4f4d-b9fa-aedda6a6ae14" providerId="AD" clId="Web-{F7957D8C-10F8-2DFF-2905-E1714EF0D953}" dt="2024-10-01T09:28:05.027" v="9"/>
          <ac:picMkLst>
            <pc:docMk/>
            <pc:sldMk cId="109857222" sldId="256"/>
            <ac:picMk id="5" creationId="{BA2A6323-4673-416A-06E9-BEAE0195C8EF}"/>
          </ac:picMkLst>
        </pc:picChg>
      </pc:sldChg>
      <pc:sldChg chg="modSp new">
        <pc:chgData name="Harriet Cope (2305803)" userId="S::2305803@student.uwtsd.ac.uk::930d905c-6b60-4f4d-b9fa-aedda6a6ae14" providerId="AD" clId="Web-{F7957D8C-10F8-2DFF-2905-E1714EF0D953}" dt="2024-10-01T09:39:13.941" v="169" actId="20577"/>
        <pc:sldMkLst>
          <pc:docMk/>
          <pc:sldMk cId="2816084649" sldId="257"/>
        </pc:sldMkLst>
        <pc:spChg chg="mod">
          <ac:chgData name="Harriet Cope (2305803)" userId="S::2305803@student.uwtsd.ac.uk::930d905c-6b60-4f4d-b9fa-aedda6a6ae14" providerId="AD" clId="Web-{F7957D8C-10F8-2DFF-2905-E1714EF0D953}" dt="2024-10-01T09:31:29.894" v="84" actId="20577"/>
          <ac:spMkLst>
            <pc:docMk/>
            <pc:sldMk cId="2816084649" sldId="257"/>
            <ac:spMk id="2" creationId="{3FE97106-B8E9-D81D-44E0-C0ADA6485861}"/>
          </ac:spMkLst>
        </pc:spChg>
        <pc:spChg chg="mod">
          <ac:chgData name="Harriet Cope (2305803)" userId="S::2305803@student.uwtsd.ac.uk::930d905c-6b60-4f4d-b9fa-aedda6a6ae14" providerId="AD" clId="Web-{F7957D8C-10F8-2DFF-2905-E1714EF0D953}" dt="2024-10-01T09:39:13.941" v="169" actId="20577"/>
          <ac:spMkLst>
            <pc:docMk/>
            <pc:sldMk cId="2816084649" sldId="257"/>
            <ac:spMk id="3" creationId="{62C0FFAF-F248-61CB-C30A-88B40A1A8750}"/>
          </ac:spMkLst>
        </pc:spChg>
      </pc:sldChg>
      <pc:sldChg chg="addSp delSp modSp new">
        <pc:chgData name="Harriet Cope (2305803)" userId="S::2305803@student.uwtsd.ac.uk::930d905c-6b60-4f4d-b9fa-aedda6a6ae14" providerId="AD" clId="Web-{F7957D8C-10F8-2DFF-2905-E1714EF0D953}" dt="2024-10-01T09:45:02.657" v="230" actId="20577"/>
        <pc:sldMkLst>
          <pc:docMk/>
          <pc:sldMk cId="1481747551" sldId="258"/>
        </pc:sldMkLst>
        <pc:spChg chg="del">
          <ac:chgData name="Harriet Cope (2305803)" userId="S::2305803@student.uwtsd.ac.uk::930d905c-6b60-4f4d-b9fa-aedda6a6ae14" providerId="AD" clId="Web-{F7957D8C-10F8-2DFF-2905-E1714EF0D953}" dt="2024-10-01T09:44:49.078" v="228"/>
          <ac:spMkLst>
            <pc:docMk/>
            <pc:sldMk cId="1481747551" sldId="258"/>
            <ac:spMk id="2" creationId="{293FA35F-5049-CD5B-D48E-E82FA99DAA2B}"/>
          </ac:spMkLst>
        </pc:spChg>
        <pc:spChg chg="mod">
          <ac:chgData name="Harriet Cope (2305803)" userId="S::2305803@student.uwtsd.ac.uk::930d905c-6b60-4f4d-b9fa-aedda6a6ae14" providerId="AD" clId="Web-{F7957D8C-10F8-2DFF-2905-E1714EF0D953}" dt="2024-10-01T09:45:02.657" v="230" actId="20577"/>
          <ac:spMkLst>
            <pc:docMk/>
            <pc:sldMk cId="1481747551" sldId="258"/>
            <ac:spMk id="3" creationId="{976EBDA4-9EE4-CA61-4FDD-CB6399AD3EDE}"/>
          </ac:spMkLst>
        </pc:spChg>
        <pc:spChg chg="mod">
          <ac:chgData name="Harriet Cope (2305803)" userId="S::2305803@student.uwtsd.ac.uk::930d905c-6b60-4f4d-b9fa-aedda6a6ae14" providerId="AD" clId="Web-{F7957D8C-10F8-2DFF-2905-E1714EF0D953}" dt="2024-10-01T09:42:23.932" v="218" actId="20577"/>
          <ac:spMkLst>
            <pc:docMk/>
            <pc:sldMk cId="1481747551" sldId="258"/>
            <ac:spMk id="4" creationId="{7FCEA611-C0F4-0C22-951B-14AC5666A6D8}"/>
          </ac:spMkLst>
        </pc:spChg>
        <pc:picChg chg="add mod ord">
          <ac:chgData name="Harriet Cope (2305803)" userId="S::2305803@student.uwtsd.ac.uk::930d905c-6b60-4f4d-b9fa-aedda6a6ae14" providerId="AD" clId="Web-{F7957D8C-10F8-2DFF-2905-E1714EF0D953}" dt="2024-10-01T09:44:49.078" v="228"/>
          <ac:picMkLst>
            <pc:docMk/>
            <pc:sldMk cId="1481747551" sldId="258"/>
            <ac:picMk id="5" creationId="{E02CB527-BB59-EA9E-5A8D-F432DDA9E2EC}"/>
          </ac:picMkLst>
        </pc:picChg>
      </pc:sldChg>
      <pc:sldChg chg="addSp modSp new">
        <pc:chgData name="Harriet Cope (2305803)" userId="S::2305803@student.uwtsd.ac.uk::930d905c-6b60-4f4d-b9fa-aedda6a6ae14" providerId="AD" clId="Web-{F7957D8C-10F8-2DFF-2905-E1714EF0D953}" dt="2024-10-01T09:46:29.488" v="243" actId="14100"/>
        <pc:sldMkLst>
          <pc:docMk/>
          <pc:sldMk cId="695537761" sldId="259"/>
        </pc:sldMkLst>
        <pc:spChg chg="mod">
          <ac:chgData name="Harriet Cope (2305803)" userId="S::2305803@student.uwtsd.ac.uk::930d905c-6b60-4f4d-b9fa-aedda6a6ae14" providerId="AD" clId="Web-{F7957D8C-10F8-2DFF-2905-E1714EF0D953}" dt="2024-10-01T09:45:56.893" v="237" actId="20577"/>
          <ac:spMkLst>
            <pc:docMk/>
            <pc:sldMk cId="695537761" sldId="259"/>
            <ac:spMk id="2" creationId="{4375A65C-6BDE-0A2F-D799-E4B00E0B4A52}"/>
          </ac:spMkLst>
        </pc:spChg>
        <pc:spChg chg="add mod">
          <ac:chgData name="Harriet Cope (2305803)" userId="S::2305803@student.uwtsd.ac.uk::930d905c-6b60-4f4d-b9fa-aedda6a6ae14" providerId="AD" clId="Web-{F7957D8C-10F8-2DFF-2905-E1714EF0D953}" dt="2024-10-01T09:46:29.488" v="243" actId="14100"/>
          <ac:spMkLst>
            <pc:docMk/>
            <pc:sldMk cId="695537761" sldId="259"/>
            <ac:spMk id="3" creationId="{30C0E2BD-061C-BFE0-6261-1FAAEE1FAC6B}"/>
          </ac:spMkLst>
        </pc:spChg>
      </pc:sldChg>
      <pc:sldMasterChg chg="del delSldLayout">
        <pc:chgData name="Harriet Cope (2305803)" userId="S::2305803@student.uwtsd.ac.uk::930d905c-6b60-4f4d-b9fa-aedda6a6ae14" providerId="AD" clId="Web-{F7957D8C-10F8-2DFF-2905-E1714EF0D953}" dt="2024-10-01T09:25:44.819" v="0"/>
        <pc:sldMasterMkLst>
          <pc:docMk/>
          <pc:sldMasterMk cId="2460954070" sldId="2147483660"/>
        </pc:sldMasterMkLst>
        <pc:sldLayoutChg chg="del">
          <pc:chgData name="Harriet Cope (2305803)" userId="S::2305803@student.uwtsd.ac.uk::930d905c-6b60-4f4d-b9fa-aedda6a6ae14" providerId="AD" clId="Web-{F7957D8C-10F8-2DFF-2905-E1714EF0D953}" dt="2024-10-01T09:25:44.819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Harriet Cope (2305803)" userId="S::2305803@student.uwtsd.ac.uk::930d905c-6b60-4f4d-b9fa-aedda6a6ae14" providerId="AD" clId="Web-{F7957D8C-10F8-2DFF-2905-E1714EF0D953}" dt="2024-10-01T09:25:44.819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Harriet Cope (2305803)" userId="S::2305803@student.uwtsd.ac.uk::930d905c-6b60-4f4d-b9fa-aedda6a6ae14" providerId="AD" clId="Web-{F7957D8C-10F8-2DFF-2905-E1714EF0D953}" dt="2024-10-01T09:25:44.819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Harriet Cope (2305803)" userId="S::2305803@student.uwtsd.ac.uk::930d905c-6b60-4f4d-b9fa-aedda6a6ae14" providerId="AD" clId="Web-{F7957D8C-10F8-2DFF-2905-E1714EF0D953}" dt="2024-10-01T09:25:44.819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Harriet Cope (2305803)" userId="S::2305803@student.uwtsd.ac.uk::930d905c-6b60-4f4d-b9fa-aedda6a6ae14" providerId="AD" clId="Web-{F7957D8C-10F8-2DFF-2905-E1714EF0D953}" dt="2024-10-01T09:25:44.819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Harriet Cope (2305803)" userId="S::2305803@student.uwtsd.ac.uk::930d905c-6b60-4f4d-b9fa-aedda6a6ae14" providerId="AD" clId="Web-{F7957D8C-10F8-2DFF-2905-E1714EF0D953}" dt="2024-10-01T09:25:44.819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Harriet Cope (2305803)" userId="S::2305803@student.uwtsd.ac.uk::930d905c-6b60-4f4d-b9fa-aedda6a6ae14" providerId="AD" clId="Web-{F7957D8C-10F8-2DFF-2905-E1714EF0D953}" dt="2024-10-01T09:25:44.819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Harriet Cope (2305803)" userId="S::2305803@student.uwtsd.ac.uk::930d905c-6b60-4f4d-b9fa-aedda6a6ae14" providerId="AD" clId="Web-{F7957D8C-10F8-2DFF-2905-E1714EF0D953}" dt="2024-10-01T09:25:44.819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Harriet Cope (2305803)" userId="S::2305803@student.uwtsd.ac.uk::930d905c-6b60-4f4d-b9fa-aedda6a6ae14" providerId="AD" clId="Web-{F7957D8C-10F8-2DFF-2905-E1714EF0D953}" dt="2024-10-01T09:25:44.819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Harriet Cope (2305803)" userId="S::2305803@student.uwtsd.ac.uk::930d905c-6b60-4f4d-b9fa-aedda6a6ae14" providerId="AD" clId="Web-{F7957D8C-10F8-2DFF-2905-E1714EF0D953}" dt="2024-10-01T09:25:44.819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Harriet Cope (2305803)" userId="S::2305803@student.uwtsd.ac.uk::930d905c-6b60-4f4d-b9fa-aedda6a6ae14" providerId="AD" clId="Web-{F7957D8C-10F8-2DFF-2905-E1714EF0D953}" dt="2024-10-01T09:25:44.819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Harriet Cope (2305803)" userId="S::2305803@student.uwtsd.ac.uk::930d905c-6b60-4f4d-b9fa-aedda6a6ae14" providerId="AD" clId="Web-{F7957D8C-10F8-2DFF-2905-E1714EF0D953}" dt="2024-10-01T09:28:05.027" v="9"/>
        <pc:sldMasterMkLst>
          <pc:docMk/>
          <pc:sldMasterMk cId="3971982074" sldId="2147483724"/>
        </pc:sldMasterMkLst>
        <pc:sldLayoutChg chg="add del">
          <pc:chgData name="Harriet Cope (2305803)" userId="S::2305803@student.uwtsd.ac.uk::930d905c-6b60-4f4d-b9fa-aedda6a6ae14" providerId="AD" clId="Web-{F7957D8C-10F8-2DFF-2905-E1714EF0D953}" dt="2024-10-01T09:28:05.027" v="9"/>
          <pc:sldLayoutMkLst>
            <pc:docMk/>
            <pc:sldMasterMk cId="3971982074" sldId="2147483724"/>
            <pc:sldLayoutMk cId="340538712" sldId="2147483713"/>
          </pc:sldLayoutMkLst>
        </pc:sldLayoutChg>
        <pc:sldLayoutChg chg="add del">
          <pc:chgData name="Harriet Cope (2305803)" userId="S::2305803@student.uwtsd.ac.uk::930d905c-6b60-4f4d-b9fa-aedda6a6ae14" providerId="AD" clId="Web-{F7957D8C-10F8-2DFF-2905-E1714EF0D953}" dt="2024-10-01T09:28:05.027" v="9"/>
          <pc:sldLayoutMkLst>
            <pc:docMk/>
            <pc:sldMasterMk cId="3971982074" sldId="2147483724"/>
            <pc:sldLayoutMk cId="2641484347" sldId="2147483714"/>
          </pc:sldLayoutMkLst>
        </pc:sldLayoutChg>
        <pc:sldLayoutChg chg="add del">
          <pc:chgData name="Harriet Cope (2305803)" userId="S::2305803@student.uwtsd.ac.uk::930d905c-6b60-4f4d-b9fa-aedda6a6ae14" providerId="AD" clId="Web-{F7957D8C-10F8-2DFF-2905-E1714EF0D953}" dt="2024-10-01T09:28:05.027" v="9"/>
          <pc:sldLayoutMkLst>
            <pc:docMk/>
            <pc:sldMasterMk cId="3971982074" sldId="2147483724"/>
            <pc:sldLayoutMk cId="1121308072" sldId="2147483715"/>
          </pc:sldLayoutMkLst>
        </pc:sldLayoutChg>
        <pc:sldLayoutChg chg="add del">
          <pc:chgData name="Harriet Cope (2305803)" userId="S::2305803@student.uwtsd.ac.uk::930d905c-6b60-4f4d-b9fa-aedda6a6ae14" providerId="AD" clId="Web-{F7957D8C-10F8-2DFF-2905-E1714EF0D953}" dt="2024-10-01T09:28:05.027" v="9"/>
          <pc:sldLayoutMkLst>
            <pc:docMk/>
            <pc:sldMasterMk cId="3971982074" sldId="2147483724"/>
            <pc:sldLayoutMk cId="2511692417" sldId="2147483716"/>
          </pc:sldLayoutMkLst>
        </pc:sldLayoutChg>
        <pc:sldLayoutChg chg="add del">
          <pc:chgData name="Harriet Cope (2305803)" userId="S::2305803@student.uwtsd.ac.uk::930d905c-6b60-4f4d-b9fa-aedda6a6ae14" providerId="AD" clId="Web-{F7957D8C-10F8-2DFF-2905-E1714EF0D953}" dt="2024-10-01T09:28:05.027" v="9"/>
          <pc:sldLayoutMkLst>
            <pc:docMk/>
            <pc:sldMasterMk cId="3971982074" sldId="2147483724"/>
            <pc:sldLayoutMk cId="139518057" sldId="2147483717"/>
          </pc:sldLayoutMkLst>
        </pc:sldLayoutChg>
        <pc:sldLayoutChg chg="add del">
          <pc:chgData name="Harriet Cope (2305803)" userId="S::2305803@student.uwtsd.ac.uk::930d905c-6b60-4f4d-b9fa-aedda6a6ae14" providerId="AD" clId="Web-{F7957D8C-10F8-2DFF-2905-E1714EF0D953}" dt="2024-10-01T09:28:05.027" v="9"/>
          <pc:sldLayoutMkLst>
            <pc:docMk/>
            <pc:sldMasterMk cId="3971982074" sldId="2147483724"/>
            <pc:sldLayoutMk cId="2647292127" sldId="2147483718"/>
          </pc:sldLayoutMkLst>
        </pc:sldLayoutChg>
        <pc:sldLayoutChg chg="add del">
          <pc:chgData name="Harriet Cope (2305803)" userId="S::2305803@student.uwtsd.ac.uk::930d905c-6b60-4f4d-b9fa-aedda6a6ae14" providerId="AD" clId="Web-{F7957D8C-10F8-2DFF-2905-E1714EF0D953}" dt="2024-10-01T09:28:05.027" v="9"/>
          <pc:sldLayoutMkLst>
            <pc:docMk/>
            <pc:sldMasterMk cId="3971982074" sldId="2147483724"/>
            <pc:sldLayoutMk cId="1032336127" sldId="2147483719"/>
          </pc:sldLayoutMkLst>
        </pc:sldLayoutChg>
        <pc:sldLayoutChg chg="add del">
          <pc:chgData name="Harriet Cope (2305803)" userId="S::2305803@student.uwtsd.ac.uk::930d905c-6b60-4f4d-b9fa-aedda6a6ae14" providerId="AD" clId="Web-{F7957D8C-10F8-2DFF-2905-E1714EF0D953}" dt="2024-10-01T09:28:05.027" v="9"/>
          <pc:sldLayoutMkLst>
            <pc:docMk/>
            <pc:sldMasterMk cId="3971982074" sldId="2147483724"/>
            <pc:sldLayoutMk cId="2885419933" sldId="2147483720"/>
          </pc:sldLayoutMkLst>
        </pc:sldLayoutChg>
        <pc:sldLayoutChg chg="add del">
          <pc:chgData name="Harriet Cope (2305803)" userId="S::2305803@student.uwtsd.ac.uk::930d905c-6b60-4f4d-b9fa-aedda6a6ae14" providerId="AD" clId="Web-{F7957D8C-10F8-2DFF-2905-E1714EF0D953}" dt="2024-10-01T09:28:05.027" v="9"/>
          <pc:sldLayoutMkLst>
            <pc:docMk/>
            <pc:sldMasterMk cId="3971982074" sldId="2147483724"/>
            <pc:sldLayoutMk cId="1474869767" sldId="2147483721"/>
          </pc:sldLayoutMkLst>
        </pc:sldLayoutChg>
        <pc:sldLayoutChg chg="add del">
          <pc:chgData name="Harriet Cope (2305803)" userId="S::2305803@student.uwtsd.ac.uk::930d905c-6b60-4f4d-b9fa-aedda6a6ae14" providerId="AD" clId="Web-{F7957D8C-10F8-2DFF-2905-E1714EF0D953}" dt="2024-10-01T09:28:05.027" v="9"/>
          <pc:sldLayoutMkLst>
            <pc:docMk/>
            <pc:sldMasterMk cId="3971982074" sldId="2147483724"/>
            <pc:sldLayoutMk cId="3172021651" sldId="2147483722"/>
          </pc:sldLayoutMkLst>
        </pc:sldLayoutChg>
        <pc:sldLayoutChg chg="add del">
          <pc:chgData name="Harriet Cope (2305803)" userId="S::2305803@student.uwtsd.ac.uk::930d905c-6b60-4f4d-b9fa-aedda6a6ae14" providerId="AD" clId="Web-{F7957D8C-10F8-2DFF-2905-E1714EF0D953}" dt="2024-10-01T09:28:05.027" v="9"/>
          <pc:sldLayoutMkLst>
            <pc:docMk/>
            <pc:sldMasterMk cId="3971982074" sldId="2147483724"/>
            <pc:sldLayoutMk cId="3479371610" sldId="2147483723"/>
          </pc:sldLayoutMkLst>
        </pc:sldLayoutChg>
      </pc:sldMasterChg>
      <pc:sldMasterChg chg="add addSldLayout">
        <pc:chgData name="Harriet Cope (2305803)" userId="S::2305803@student.uwtsd.ac.uk::930d905c-6b60-4f4d-b9fa-aedda6a6ae14" providerId="AD" clId="Web-{F7957D8C-10F8-2DFF-2905-E1714EF0D953}" dt="2024-10-01T09:28:05.027" v="9"/>
        <pc:sldMasterMkLst>
          <pc:docMk/>
          <pc:sldMasterMk cId="753282918" sldId="2147483774"/>
        </pc:sldMasterMkLst>
        <pc:sldLayoutChg chg="add">
          <pc:chgData name="Harriet Cope (2305803)" userId="S::2305803@student.uwtsd.ac.uk::930d905c-6b60-4f4d-b9fa-aedda6a6ae14" providerId="AD" clId="Web-{F7957D8C-10F8-2DFF-2905-E1714EF0D953}" dt="2024-10-01T09:28:05.027" v="9"/>
          <pc:sldLayoutMkLst>
            <pc:docMk/>
            <pc:sldMasterMk cId="753282918" sldId="2147483774"/>
            <pc:sldLayoutMk cId="3677102461" sldId="2147483763"/>
          </pc:sldLayoutMkLst>
        </pc:sldLayoutChg>
        <pc:sldLayoutChg chg="add">
          <pc:chgData name="Harriet Cope (2305803)" userId="S::2305803@student.uwtsd.ac.uk::930d905c-6b60-4f4d-b9fa-aedda6a6ae14" providerId="AD" clId="Web-{F7957D8C-10F8-2DFF-2905-E1714EF0D953}" dt="2024-10-01T09:28:05.027" v="9"/>
          <pc:sldLayoutMkLst>
            <pc:docMk/>
            <pc:sldMasterMk cId="753282918" sldId="2147483774"/>
            <pc:sldLayoutMk cId="2154245686" sldId="2147483764"/>
          </pc:sldLayoutMkLst>
        </pc:sldLayoutChg>
        <pc:sldLayoutChg chg="add">
          <pc:chgData name="Harriet Cope (2305803)" userId="S::2305803@student.uwtsd.ac.uk::930d905c-6b60-4f4d-b9fa-aedda6a6ae14" providerId="AD" clId="Web-{F7957D8C-10F8-2DFF-2905-E1714EF0D953}" dt="2024-10-01T09:28:05.027" v="9"/>
          <pc:sldLayoutMkLst>
            <pc:docMk/>
            <pc:sldMasterMk cId="753282918" sldId="2147483774"/>
            <pc:sldLayoutMk cId="206468051" sldId="2147483765"/>
          </pc:sldLayoutMkLst>
        </pc:sldLayoutChg>
        <pc:sldLayoutChg chg="add">
          <pc:chgData name="Harriet Cope (2305803)" userId="S::2305803@student.uwtsd.ac.uk::930d905c-6b60-4f4d-b9fa-aedda6a6ae14" providerId="AD" clId="Web-{F7957D8C-10F8-2DFF-2905-E1714EF0D953}" dt="2024-10-01T09:28:05.027" v="9"/>
          <pc:sldLayoutMkLst>
            <pc:docMk/>
            <pc:sldMasterMk cId="753282918" sldId="2147483774"/>
            <pc:sldLayoutMk cId="3528878013" sldId="2147483766"/>
          </pc:sldLayoutMkLst>
        </pc:sldLayoutChg>
        <pc:sldLayoutChg chg="add">
          <pc:chgData name="Harriet Cope (2305803)" userId="S::2305803@student.uwtsd.ac.uk::930d905c-6b60-4f4d-b9fa-aedda6a6ae14" providerId="AD" clId="Web-{F7957D8C-10F8-2DFF-2905-E1714EF0D953}" dt="2024-10-01T09:28:05.027" v="9"/>
          <pc:sldLayoutMkLst>
            <pc:docMk/>
            <pc:sldMasterMk cId="753282918" sldId="2147483774"/>
            <pc:sldLayoutMk cId="3890272374" sldId="2147483767"/>
          </pc:sldLayoutMkLst>
        </pc:sldLayoutChg>
        <pc:sldLayoutChg chg="add">
          <pc:chgData name="Harriet Cope (2305803)" userId="S::2305803@student.uwtsd.ac.uk::930d905c-6b60-4f4d-b9fa-aedda6a6ae14" providerId="AD" clId="Web-{F7957D8C-10F8-2DFF-2905-E1714EF0D953}" dt="2024-10-01T09:28:05.027" v="9"/>
          <pc:sldLayoutMkLst>
            <pc:docMk/>
            <pc:sldMasterMk cId="753282918" sldId="2147483774"/>
            <pc:sldLayoutMk cId="1201641974" sldId="2147483768"/>
          </pc:sldLayoutMkLst>
        </pc:sldLayoutChg>
        <pc:sldLayoutChg chg="add">
          <pc:chgData name="Harriet Cope (2305803)" userId="S::2305803@student.uwtsd.ac.uk::930d905c-6b60-4f4d-b9fa-aedda6a6ae14" providerId="AD" clId="Web-{F7957D8C-10F8-2DFF-2905-E1714EF0D953}" dt="2024-10-01T09:28:05.027" v="9"/>
          <pc:sldLayoutMkLst>
            <pc:docMk/>
            <pc:sldMasterMk cId="753282918" sldId="2147483774"/>
            <pc:sldLayoutMk cId="2649105990" sldId="2147483769"/>
          </pc:sldLayoutMkLst>
        </pc:sldLayoutChg>
        <pc:sldLayoutChg chg="add">
          <pc:chgData name="Harriet Cope (2305803)" userId="S::2305803@student.uwtsd.ac.uk::930d905c-6b60-4f4d-b9fa-aedda6a6ae14" providerId="AD" clId="Web-{F7957D8C-10F8-2DFF-2905-E1714EF0D953}" dt="2024-10-01T09:28:05.027" v="9"/>
          <pc:sldLayoutMkLst>
            <pc:docMk/>
            <pc:sldMasterMk cId="753282918" sldId="2147483774"/>
            <pc:sldLayoutMk cId="1617500525" sldId="2147483770"/>
          </pc:sldLayoutMkLst>
        </pc:sldLayoutChg>
        <pc:sldLayoutChg chg="add">
          <pc:chgData name="Harriet Cope (2305803)" userId="S::2305803@student.uwtsd.ac.uk::930d905c-6b60-4f4d-b9fa-aedda6a6ae14" providerId="AD" clId="Web-{F7957D8C-10F8-2DFF-2905-E1714EF0D953}" dt="2024-10-01T09:28:05.027" v="9"/>
          <pc:sldLayoutMkLst>
            <pc:docMk/>
            <pc:sldMasterMk cId="753282918" sldId="2147483774"/>
            <pc:sldLayoutMk cId="975997543" sldId="2147483771"/>
          </pc:sldLayoutMkLst>
        </pc:sldLayoutChg>
        <pc:sldLayoutChg chg="add">
          <pc:chgData name="Harriet Cope (2305803)" userId="S::2305803@student.uwtsd.ac.uk::930d905c-6b60-4f4d-b9fa-aedda6a6ae14" providerId="AD" clId="Web-{F7957D8C-10F8-2DFF-2905-E1714EF0D953}" dt="2024-10-01T09:28:05.027" v="9"/>
          <pc:sldLayoutMkLst>
            <pc:docMk/>
            <pc:sldMasterMk cId="753282918" sldId="2147483774"/>
            <pc:sldLayoutMk cId="1951851250" sldId="2147483772"/>
          </pc:sldLayoutMkLst>
        </pc:sldLayoutChg>
        <pc:sldLayoutChg chg="add">
          <pc:chgData name="Harriet Cope (2305803)" userId="S::2305803@student.uwtsd.ac.uk::930d905c-6b60-4f4d-b9fa-aedda6a6ae14" providerId="AD" clId="Web-{F7957D8C-10F8-2DFF-2905-E1714EF0D953}" dt="2024-10-01T09:28:05.027" v="9"/>
          <pc:sldLayoutMkLst>
            <pc:docMk/>
            <pc:sldMasterMk cId="753282918" sldId="2147483774"/>
            <pc:sldLayoutMk cId="1080472151" sldId="214748377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A1C012-8297-4361-ACE8-A2509FB18911}"/>
              </a:ext>
            </a:extLst>
          </p:cNvPr>
          <p:cNvSpPr/>
          <p:nvPr/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EC2572-8518-46FF-8F60-FE2963DF4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>
            <a:lvl1pPr algn="ctr"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A0C76A-7715-48A4-8CF5-14BBF61962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>
            <a:normAutofit/>
          </a:bodyPr>
          <a:lstStyle>
            <a:lvl1pPr marL="0" indent="0" algn="ctr">
              <a:buNone/>
              <a:defRPr sz="36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2D4EF84-F7DF-49C5-9285-301284ADB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10/1/2024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81266E04-79AF-49EF-86BC-DB29D304B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0DF5B53-9A9A-46CE-A910-25ADA587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91059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80910-921F-4143-AB01-0F0AFC290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182FC-5A0B-4C24-A6ED-990ED5BA9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6172F4-3DB0-4AE3-8926-081B78034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10/1/2024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5F1358-C731-465B-BCB1-2CCBFD6EC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59536-57D3-4C8A-A207-568465A32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75005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1E0804-8E9E-4C6E-B18D-44FE715B239E}"/>
              </a:ext>
            </a:extLst>
          </p:cNvPr>
          <p:cNvSpPr/>
          <p:nvPr/>
        </p:nvSpPr>
        <p:spPr>
          <a:xfrm>
            <a:off x="0" y="0"/>
            <a:ext cx="12192000" cy="422497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78AA1-17A5-44BF-8791-EACDA31F5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768096"/>
            <a:ext cx="10268712" cy="3136392"/>
          </a:xfrm>
        </p:spPr>
        <p:txBody>
          <a:bodyPr anchor="b">
            <a:normAutofit/>
          </a:bodyPr>
          <a:lstStyle>
            <a:lvl1pPr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203A5-DA79-4778-AB85-150365748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4544568"/>
            <a:ext cx="10268712" cy="1545336"/>
          </a:xfrm>
        </p:spPr>
        <p:txBody>
          <a:bodyPr>
            <a:normAutofit/>
          </a:bodyPr>
          <a:lstStyle>
            <a:lvl1pPr marL="0" indent="0">
              <a:buNone/>
              <a:defRPr sz="3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E3B1B5E-0912-44AE-BAED-70B980E53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10/1/2024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46C82F1-A7B2-4F03-A26B-59D79BF5B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1DC1ABC-47A9-477B-A29D-F6690EE6B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5997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5F398-F05F-4793-9FA5-5B817EB95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7F1CD-2CD4-4BBB-AB36-73A20B1A8D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0120" y="2587752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BBE02-B884-4CCC-9CBD-13B792BBA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2992" y="2583371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B7FBE509-AA68-4D63-A589-AD5DE7FFF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10/1/2024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C1A4D52-57E4-4F45-BC2C-9FD73E9CE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E76AD5E1-358D-4236-85AE-74713259E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18512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7D32C-166A-4FBE-B24D-C25769095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1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9EC567-F249-462A-B71A-9C40D50E26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0120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B7D2C6-69D1-4DE4-BF68-5FB0623DB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9944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67CC7-ED09-4F8D-A39A-C5969D33B9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9944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5F92A44F-DE98-4FB5-B474-5DCCDD267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10/1/2024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ACC79DA-A9E4-4E93-93F1-81907A901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04DFE57-AA80-4ED8-AD77-35CC56F3F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FB62259C-ADDF-4293-AD3B-AB2E04A74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804721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C7BA0-DC57-452F-85B7-C979AA690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F1C53797-8D72-4774-AC93-EB9FDD650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10/1/2024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E945AB7-1A32-4516-ABF9-B40958AE2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2923C3-1D67-4089-A6B1-9A10315E8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71024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A8DC1-14F6-453B-A724-D6493F063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10/1/2024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63FF0-1A91-4698-B12A-112D05373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066D53-44B3-4F04-93FD-9756A601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641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3A0FE-F7E3-433E-9A29-D778690D2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591850"/>
            <a:ext cx="6045644" cy="3593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94B15D-55F5-4208-AF40-41CAFEB56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120" y="2591850"/>
            <a:ext cx="3811905" cy="3277137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8A46CE7-2F0F-4C85-B633-B9FCB8347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10/1/2024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0900919-3A73-4918-9D97-8DBE7ABB7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8BC1001-E44E-4A9A-9E60-2E319A844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A125AC31-022C-40AA-B65C-C9AC48395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542456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97A575-703F-410E-9A84-F9B578FEAE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267712"/>
            <a:ext cx="6571469" cy="4590288"/>
          </a:xfr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18B509-934D-400A-A922-45B61AC6ED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5971" y="2587752"/>
            <a:ext cx="3992856" cy="3593592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9813C51-6954-4F3A-A043-D1BCC8B50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10/1/2024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AC32FB-49A3-40E4-9D24-177597043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C93F5E6-DAE6-447B-8038-5F4C9A799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F97FB-514D-4FE8-A9A4-E9A111A56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064680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327B9-64C6-4AFE-8E67-F60CD17A8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92656D-F600-4D76-8A0F-BDBE78759B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A13412-4939-4879-B91F-BB5B029B6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10/1/2024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237DB9-DE7D-4687-82D7-612600F06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19356-0444-4C23-82D3-E2FDE28D3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88780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EB51B7C-D548-4AB7-90A4-C196105E6D56}"/>
              </a:ext>
            </a:extLst>
          </p:cNvPr>
          <p:cNvSpPr/>
          <p:nvPr/>
        </p:nvSpPr>
        <p:spPr>
          <a:xfrm>
            <a:off x="7108274" y="0"/>
            <a:ext cx="508372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DC521B-8B54-4843-9FF4-B2C30FA004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51740" y="643467"/>
            <a:ext cx="3477092" cy="5533495"/>
          </a:xfrm>
        </p:spPr>
        <p:txBody>
          <a:bodyPr vert="eaVert" tIns="9144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0E3F10-9E27-41E6-A965-4243E37BE3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60120" y="643467"/>
            <a:ext cx="5504687" cy="5533496"/>
          </a:xfrm>
        </p:spPr>
        <p:txBody>
          <a:bodyPr vert="eaVert" tIns="91440" bIns="9144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41D62D-51A0-4AD7-8027-BF548FB6AA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7898" y="6356350"/>
            <a:ext cx="25227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10/1/2024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857492-A701-44A1-B1D5-7B2C8CD06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D2E8AE-F1AA-4D19-A434-102501D3B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02723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153959-30FA-4987-A094-7243641F474B}"/>
              </a:ext>
            </a:extLst>
          </p:cNvPr>
          <p:cNvSpPr/>
          <p:nvPr/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216229-A6DB-436A-B327-667E80F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2B351D-270D-480D-8AF5-6A213ED2B3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2587752"/>
            <a:ext cx="10268712" cy="3593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B0E73-3310-4A8F-BB4A-7A6A99121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03720" y="6356350"/>
            <a:ext cx="3236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just">
              <a:defRPr sz="1200" spc="50" baseline="0">
                <a:solidFill>
                  <a:schemeClr val="tx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10/1/2024</a:t>
            </a:fld>
            <a:endParaRPr lang="en-US" spc="5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1C4C0-515B-4404-A780-C31E7DFE54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0120" y="6356350"/>
            <a:ext cx="5504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spc="50" baseline="0">
                <a:solidFill>
                  <a:schemeClr val="tx1"/>
                </a:solidFill>
              </a:defRPr>
            </a:lvl1pPr>
          </a:lstStyle>
          <a:p>
            <a:endParaRPr lang="en-US" spc="5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C30C7-F013-428C-A6F7-A8CCCD14CE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96144" y="6356350"/>
            <a:ext cx="932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32829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63" r:id="rId6"/>
    <p:sldLayoutId id="2147483768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600" kern="1200" cap="all" spc="12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1000"/>
        </a:lnSpc>
        <a:spcBef>
          <a:spcPts val="700"/>
        </a:spcBef>
        <a:spcAft>
          <a:spcPts val="700"/>
        </a:spcAft>
        <a:buFont typeface="Arial" panose="020B0604020202020204" pitchFamily="34" charset="0"/>
        <a:buNone/>
        <a:defRPr sz="26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23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9436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et.police.uk/police-forces/metropolitan-police/areas/c/careers/?gad_source=1&amp;gbraid=0AAAAApmmwQ6tqIBStViFA_oN6HVup14ok&amp;gclsrc=ds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654BDA8-EE5D-4DC8-BA6E-A93D65016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7348" y="736600"/>
            <a:ext cx="7534652" cy="538479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00814" y="1482634"/>
            <a:ext cx="5928018" cy="3046798"/>
          </a:xfrm>
        </p:spPr>
        <p:txBody>
          <a:bodyPr>
            <a:normAutofit/>
          </a:bodyPr>
          <a:lstStyle/>
          <a:p>
            <a:pPr algn="l"/>
            <a:r>
              <a:rPr lang="en-US" sz="4000" dirty="0">
                <a:solidFill>
                  <a:schemeClr val="bg1"/>
                </a:solidFill>
              </a:rPr>
              <a:t>Benefits of a </a:t>
            </a:r>
            <a:r>
              <a:rPr lang="en-US" sz="4000" dirty="0">
                <a:solidFill>
                  <a:schemeClr val="bg1"/>
                </a:solidFill>
                <a:ea typeface="+mj-lt"/>
                <a:cs typeface="+mj-lt"/>
              </a:rPr>
              <a:t>professional policing degree</a:t>
            </a:r>
            <a:endParaRPr lang="en-US" sz="40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00814" y="4686300"/>
            <a:ext cx="5928018" cy="10572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endParaRPr lang="en-US" dirty="0"/>
          </a:p>
        </p:txBody>
      </p:sp>
      <p:pic>
        <p:nvPicPr>
          <p:cNvPr id="5" name="Picture 4" descr="Belfast Harbour | Belfast Harbour Police">
            <a:extLst>
              <a:ext uri="{FF2B5EF4-FFF2-40B4-BE49-F238E27FC236}">
                <a16:creationId xmlns:a16="http://schemas.microsoft.com/office/drawing/2014/main" id="{BA2A6323-4673-416A-06E9-BEAE0195C8E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042" r="35403"/>
          <a:stretch/>
        </p:blipFill>
        <p:spPr>
          <a:xfrm>
            <a:off x="20" y="736600"/>
            <a:ext cx="4657328" cy="5384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97106-B8E9-D81D-44E0-C0ADA6485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Benefits of this qualification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C0FFAF-F248-61CB-C30A-88B40A1A87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dirty="0"/>
              <a:t>According to the Metropolitan police becoming a police officer is a challenging and rewarding role with thousands of officers who work as a team each day to deliver policing. ()</a:t>
            </a:r>
            <a:endParaRPr lang="en-US"/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dirty="0"/>
              <a:t>   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 err="1"/>
              <a:t>refrence</a:t>
            </a:r>
          </a:p>
        </p:txBody>
      </p:sp>
    </p:spTree>
    <p:extLst>
      <p:ext uri="{BB962C8B-B14F-4D97-AF65-F5344CB8AC3E}">
        <p14:creationId xmlns:p14="http://schemas.microsoft.com/office/powerpoint/2010/main" val="28160846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 descr="Tilbury container death: murder investigation launched | Immigration and  asylum | The Guardian">
            <a:extLst>
              <a:ext uri="{FF2B5EF4-FFF2-40B4-BE49-F238E27FC236}">
                <a16:creationId xmlns:a16="http://schemas.microsoft.com/office/drawing/2014/main" id="{E02CB527-BB59-EA9E-5A8D-F432DDA9E2E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5982" b="5982"/>
          <a:stretch/>
        </p:blipFill>
        <p:spPr/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6EBDA4-9EE4-CA61-4FDD-CB6399AD3EDE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FCEA611-C0F4-0C22-951B-14AC5666A6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My chosen discipline within the police force:</a:t>
            </a:r>
            <a:br>
              <a:rPr lang="en-US" sz="3600" dirty="0"/>
            </a:br>
            <a:r>
              <a:rPr lang="en-US" sz="3600" dirty="0"/>
              <a:t>Border force in airports/Docks</a:t>
            </a:r>
          </a:p>
        </p:txBody>
      </p:sp>
    </p:spTree>
    <p:extLst>
      <p:ext uri="{BB962C8B-B14F-4D97-AF65-F5344CB8AC3E}">
        <p14:creationId xmlns:p14="http://schemas.microsoft.com/office/powerpoint/2010/main" val="14817475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75A65C-6BDE-0A2F-D799-E4B00E0B4A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Refrence</a:t>
            </a:r>
            <a:r>
              <a:rPr lang="en-US" dirty="0"/>
              <a:t>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0C0E2BD-061C-BFE0-6261-1FAAEE1FAC6B}"/>
              </a:ext>
            </a:extLst>
          </p:cNvPr>
          <p:cNvSpPr txBox="1"/>
          <p:nvPr/>
        </p:nvSpPr>
        <p:spPr>
          <a:xfrm>
            <a:off x="457202" y="3200400"/>
            <a:ext cx="949959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hlinkClick r:id="rId2"/>
              </a:rPr>
              <a:t>https://www.met.police.uk/police-forces/metropolitan-police/areas/c/careers/?gad_source=1&amp;gbraid=0AAAAApmmwQ6tqIBStViFA_oN6HVup14ok&amp;gclsrc=ds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5537761"/>
      </p:ext>
    </p:extLst>
  </p:cSld>
  <p:clrMapOvr>
    <a:masterClrMapping/>
  </p:clrMapOvr>
</p:sld>
</file>

<file path=ppt/theme/theme1.xml><?xml version="1.0" encoding="utf-8"?>
<a:theme xmlns:a="http://schemas.openxmlformats.org/drawingml/2006/main" name="JuxtaposeVTI">
  <a:themeElements>
    <a:clrScheme name="Juxtapose">
      <a:dk1>
        <a:sysClr val="windowText" lastClr="000000"/>
      </a:dk1>
      <a:lt1>
        <a:sysClr val="window" lastClr="FFFFFF"/>
      </a:lt1>
      <a:dk2>
        <a:srgbClr val="3F3F3F"/>
      </a:dk2>
      <a:lt2>
        <a:srgbClr val="F8F7F5"/>
      </a:lt2>
      <a:accent1>
        <a:srgbClr val="F99700"/>
      </a:accent1>
      <a:accent2>
        <a:srgbClr val="00BAC7"/>
      </a:accent2>
      <a:accent3>
        <a:srgbClr val="FF5C21"/>
      </a:accent3>
      <a:accent4>
        <a:srgbClr val="6F7EFD"/>
      </a:accent4>
      <a:accent5>
        <a:srgbClr val="ACACAC"/>
      </a:accent5>
      <a:accent6>
        <a:srgbClr val="737373"/>
      </a:accent6>
      <a:hlink>
        <a:srgbClr val="0099FF"/>
      </a:hlink>
      <a:folHlink>
        <a:srgbClr val="868686"/>
      </a:folHlink>
    </a:clrScheme>
    <a:fontScheme name="Custom 167">
      <a:majorFont>
        <a:latin typeface="Franklin Gothic Demi Cond"/>
        <a:ea typeface=""/>
        <a:cs typeface=""/>
      </a:majorFont>
      <a:minorFont>
        <a:latin typeface="Franklin Gothic Medium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uxtaposeVTI" id="{FBDCC3B4-6EA8-442A-B697-43C068E31FE3}" vid="{090F2E09-E4E2-4F71-A70E-279F5A0D9E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JuxtaposeVTI</vt:lpstr>
      <vt:lpstr>Benefits of a professional policing degree</vt:lpstr>
      <vt:lpstr>Benefits of this qualification</vt:lpstr>
      <vt:lpstr>My chosen discipline within the police force: Border force in airports/Docks</vt:lpstr>
      <vt:lpstr>Refrence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78</cp:revision>
  <dcterms:created xsi:type="dcterms:W3CDTF">2024-10-01T09:23:55Z</dcterms:created>
  <dcterms:modified xsi:type="dcterms:W3CDTF">2024-10-01T09:46:33Z</dcterms:modified>
</cp:coreProperties>
</file>