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63" r:id="rId6"/>
    <p:sldId id="259" r:id="rId7"/>
    <p:sldId id="265" r:id="rId8"/>
    <p:sldId id="267" r:id="rId9"/>
    <p:sldId id="270" r:id="rId10"/>
    <p:sldId id="261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F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758C1D-BA80-4DCB-B31E-F52C610E3F6B}" v="146" dt="2025-04-30T19:53:07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59" d="100"/>
          <a:sy n="59" d="100"/>
        </p:scale>
        <p:origin x="7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ima Wood (2205091)" userId="923c7456-d984-4cb9-9f7a-2990789a4ff6" providerId="ADAL" clId="{6CC117CC-DF13-4A79-ADCB-B9D6C15CF72C}"/>
    <pc:docChg chg="undo custSel addSld delSld modSld sldOrd">
      <pc:chgData name="Jemima Wood (2205091)" userId="923c7456-d984-4cb9-9f7a-2990789a4ff6" providerId="ADAL" clId="{6CC117CC-DF13-4A79-ADCB-B9D6C15CF72C}" dt="2025-03-28T16:12:28.397" v="1086"/>
      <pc:docMkLst>
        <pc:docMk/>
      </pc:docMkLst>
      <pc:sldChg chg="modSp">
        <pc:chgData name="Jemima Wood (2205091)" userId="923c7456-d984-4cb9-9f7a-2990789a4ff6" providerId="ADAL" clId="{6CC117CC-DF13-4A79-ADCB-B9D6C15CF72C}" dt="2025-03-28T13:30:37.382" v="455" actId="20577"/>
        <pc:sldMkLst>
          <pc:docMk/>
          <pc:sldMk cId="3567127073" sldId="257"/>
        </pc:sldMkLst>
        <pc:graphicFrameChg chg="mod">
          <ac:chgData name="Jemima Wood (2205091)" userId="923c7456-d984-4cb9-9f7a-2990789a4ff6" providerId="ADAL" clId="{6CC117CC-DF13-4A79-ADCB-B9D6C15CF72C}" dt="2025-03-28T13:30:37.382" v="455" actId="20577"/>
          <ac:graphicFrameMkLst>
            <pc:docMk/>
            <pc:sldMk cId="3567127073" sldId="257"/>
            <ac:graphicFrameMk id="5" creationId="{AB521440-EBDB-9964-9CAF-BAA6815E1B99}"/>
          </ac:graphicFrameMkLst>
        </pc:graphicFrameChg>
      </pc:sldChg>
      <pc:sldChg chg="addSp delSp modSp mod setBg">
        <pc:chgData name="Jemima Wood (2205091)" userId="923c7456-d984-4cb9-9f7a-2990789a4ff6" providerId="ADAL" clId="{6CC117CC-DF13-4A79-ADCB-B9D6C15CF72C}" dt="2025-03-28T13:30:53.699" v="457" actId="207"/>
        <pc:sldMkLst>
          <pc:docMk/>
          <pc:sldMk cId="4052842576" sldId="258"/>
        </pc:sldMkLst>
        <pc:spChg chg="add mod">
          <ac:chgData name="Jemima Wood (2205091)" userId="923c7456-d984-4cb9-9f7a-2990789a4ff6" providerId="ADAL" clId="{6CC117CC-DF13-4A79-ADCB-B9D6C15CF72C}" dt="2025-03-28T13:30:53.699" v="457" actId="207"/>
          <ac:spMkLst>
            <pc:docMk/>
            <pc:sldMk cId="4052842576" sldId="258"/>
            <ac:spMk id="7" creationId="{419C901B-B65B-2339-DFD5-235C04260068}"/>
          </ac:spMkLst>
        </pc:spChg>
      </pc:sldChg>
      <pc:sldChg chg="addSp delSp modSp mod ord">
        <pc:chgData name="Jemima Wood (2205091)" userId="923c7456-d984-4cb9-9f7a-2990789a4ff6" providerId="ADAL" clId="{6CC117CC-DF13-4A79-ADCB-B9D6C15CF72C}" dt="2025-03-28T13:50:12.203" v="845" actId="207"/>
        <pc:sldMkLst>
          <pc:docMk/>
          <pc:sldMk cId="4233694830" sldId="259"/>
        </pc:sldMkLst>
        <pc:spChg chg="add mod">
          <ac:chgData name="Jemima Wood (2205091)" userId="923c7456-d984-4cb9-9f7a-2990789a4ff6" providerId="ADAL" clId="{6CC117CC-DF13-4A79-ADCB-B9D6C15CF72C}" dt="2025-03-28T13:48:08.718" v="769" actId="1076"/>
          <ac:spMkLst>
            <pc:docMk/>
            <pc:sldMk cId="4233694830" sldId="259"/>
            <ac:spMk id="3" creationId="{7C0948A1-2203-46AD-5100-D0E6713DBBC2}"/>
          </ac:spMkLst>
        </pc:spChg>
        <pc:spChg chg="add mod">
          <ac:chgData name="Jemima Wood (2205091)" userId="923c7456-d984-4cb9-9f7a-2990789a4ff6" providerId="ADAL" clId="{6CC117CC-DF13-4A79-ADCB-B9D6C15CF72C}" dt="2025-03-28T13:49:02.362" v="832" actId="1076"/>
          <ac:spMkLst>
            <pc:docMk/>
            <pc:sldMk cId="4233694830" sldId="259"/>
            <ac:spMk id="12" creationId="{DE4F865A-10FA-0482-5557-F14706FD923D}"/>
          </ac:spMkLst>
        </pc:spChg>
        <pc:spChg chg="add mod">
          <ac:chgData name="Jemima Wood (2205091)" userId="923c7456-d984-4cb9-9f7a-2990789a4ff6" providerId="ADAL" clId="{6CC117CC-DF13-4A79-ADCB-B9D6C15CF72C}" dt="2025-03-28T13:48:57.708" v="831" actId="1076"/>
          <ac:spMkLst>
            <pc:docMk/>
            <pc:sldMk cId="4233694830" sldId="259"/>
            <ac:spMk id="13" creationId="{CF49CD60-8C8B-D587-F7EB-CE5FCC933C9D}"/>
          </ac:spMkLst>
        </pc:spChg>
        <pc:spChg chg="add mod">
          <ac:chgData name="Jemima Wood (2205091)" userId="923c7456-d984-4cb9-9f7a-2990789a4ff6" providerId="ADAL" clId="{6CC117CC-DF13-4A79-ADCB-B9D6C15CF72C}" dt="2025-03-28T13:50:12.203" v="845" actId="207"/>
          <ac:spMkLst>
            <pc:docMk/>
            <pc:sldMk cId="4233694830" sldId="259"/>
            <ac:spMk id="14" creationId="{85B0F612-8204-2AB9-5203-229FDF6DD141}"/>
          </ac:spMkLst>
        </pc:spChg>
      </pc:sldChg>
      <pc:sldChg chg="addSp delSp modSp mod ord setBg">
        <pc:chgData name="Jemima Wood (2205091)" userId="923c7456-d984-4cb9-9f7a-2990789a4ff6" providerId="ADAL" clId="{6CC117CC-DF13-4A79-ADCB-B9D6C15CF72C}" dt="2025-03-28T15:22:23.980" v="1046" actId="478"/>
        <pc:sldMkLst>
          <pc:docMk/>
          <pc:sldMk cId="4018753003" sldId="261"/>
        </pc:sldMkLst>
      </pc:sldChg>
      <pc:sldChg chg="del">
        <pc:chgData name="Jemima Wood (2205091)" userId="923c7456-d984-4cb9-9f7a-2990789a4ff6" providerId="ADAL" clId="{6CC117CC-DF13-4A79-ADCB-B9D6C15CF72C}" dt="2025-03-28T15:13:40.167" v="1020" actId="2696"/>
        <pc:sldMkLst>
          <pc:docMk/>
          <pc:sldMk cId="3794523369" sldId="262"/>
        </pc:sldMkLst>
      </pc:sldChg>
      <pc:sldChg chg="addSp delSp modSp new mod setBg">
        <pc:chgData name="Jemima Wood (2205091)" userId="923c7456-d984-4cb9-9f7a-2990789a4ff6" providerId="ADAL" clId="{6CC117CC-DF13-4A79-ADCB-B9D6C15CF72C}" dt="2025-03-28T13:49:55.862" v="844" actId="1076"/>
        <pc:sldMkLst>
          <pc:docMk/>
          <pc:sldMk cId="4185270280" sldId="263"/>
        </pc:sldMkLst>
        <pc:spChg chg="mod">
          <ac:chgData name="Jemima Wood (2205091)" userId="923c7456-d984-4cb9-9f7a-2990789a4ff6" providerId="ADAL" clId="{6CC117CC-DF13-4A79-ADCB-B9D6C15CF72C}" dt="2025-03-28T13:49:49.927" v="843" actId="1076"/>
          <ac:spMkLst>
            <pc:docMk/>
            <pc:sldMk cId="4185270280" sldId="263"/>
            <ac:spMk id="2" creationId="{F6BD375B-6EDC-2CD8-B47D-BA8B82600652}"/>
          </ac:spMkLst>
        </pc:spChg>
        <pc:spChg chg="add mod">
          <ac:chgData name="Jemima Wood (2205091)" userId="923c7456-d984-4cb9-9f7a-2990789a4ff6" providerId="ADAL" clId="{6CC117CC-DF13-4A79-ADCB-B9D6C15CF72C}" dt="2025-03-28T13:39:42.756" v="710" actId="14100"/>
          <ac:spMkLst>
            <pc:docMk/>
            <pc:sldMk cId="4185270280" sldId="263"/>
            <ac:spMk id="4" creationId="{54EA10B6-3685-3557-F57F-38F6011B2AD9}"/>
          </ac:spMkLst>
        </pc:spChg>
        <pc:spChg chg="add mod">
          <ac:chgData name="Jemima Wood (2205091)" userId="923c7456-d984-4cb9-9f7a-2990789a4ff6" providerId="ADAL" clId="{6CC117CC-DF13-4A79-ADCB-B9D6C15CF72C}" dt="2025-03-28T13:36:22.400" v="554" actId="1076"/>
          <ac:spMkLst>
            <pc:docMk/>
            <pc:sldMk cId="4185270280" sldId="263"/>
            <ac:spMk id="5" creationId="{C8CF0921-1117-9083-BE72-633880293E48}"/>
          </ac:spMkLst>
        </pc:spChg>
        <pc:spChg chg="add mod">
          <ac:chgData name="Jemima Wood (2205091)" userId="923c7456-d984-4cb9-9f7a-2990789a4ff6" providerId="ADAL" clId="{6CC117CC-DF13-4A79-ADCB-B9D6C15CF72C}" dt="2025-03-28T13:39:48.586" v="711" actId="1076"/>
          <ac:spMkLst>
            <pc:docMk/>
            <pc:sldMk cId="4185270280" sldId="263"/>
            <ac:spMk id="6" creationId="{9D488901-A9BF-14DE-9D17-82C52D757092}"/>
          </ac:spMkLst>
        </pc:spChg>
        <pc:spChg chg="add mod">
          <ac:chgData name="Jemima Wood (2205091)" userId="923c7456-d984-4cb9-9f7a-2990789a4ff6" providerId="ADAL" clId="{6CC117CC-DF13-4A79-ADCB-B9D6C15CF72C}" dt="2025-03-28T13:39:50.840" v="712" actId="1076"/>
          <ac:spMkLst>
            <pc:docMk/>
            <pc:sldMk cId="4185270280" sldId="263"/>
            <ac:spMk id="7" creationId="{E11D854F-98D8-833A-49F1-BBDB108421B7}"/>
          </ac:spMkLst>
        </pc:spChg>
        <pc:spChg chg="add mod">
          <ac:chgData name="Jemima Wood (2205091)" userId="923c7456-d984-4cb9-9f7a-2990789a4ff6" providerId="ADAL" clId="{6CC117CC-DF13-4A79-ADCB-B9D6C15CF72C}" dt="2025-03-28T13:49:55.862" v="844" actId="1076"/>
          <ac:spMkLst>
            <pc:docMk/>
            <pc:sldMk cId="4185270280" sldId="263"/>
            <ac:spMk id="8" creationId="{EE896C25-F797-DD8B-6E40-1987560F74FB}"/>
          </ac:spMkLst>
        </pc:spChg>
        <pc:spChg chg="add mod">
          <ac:chgData name="Jemima Wood (2205091)" userId="923c7456-d984-4cb9-9f7a-2990789a4ff6" providerId="ADAL" clId="{6CC117CC-DF13-4A79-ADCB-B9D6C15CF72C}" dt="2025-03-28T13:39:55.149" v="714" actId="1076"/>
          <ac:spMkLst>
            <pc:docMk/>
            <pc:sldMk cId="4185270280" sldId="263"/>
            <ac:spMk id="9" creationId="{0363C773-1A63-06FF-A80D-395B3742CD68}"/>
          </ac:spMkLst>
        </pc:spChg>
      </pc:sldChg>
      <pc:sldChg chg="addSp delSp modSp new del mod setBg">
        <pc:chgData name="Jemima Wood (2205091)" userId="923c7456-d984-4cb9-9f7a-2990789a4ff6" providerId="ADAL" clId="{6CC117CC-DF13-4A79-ADCB-B9D6C15CF72C}" dt="2025-03-28T13:49:23.715" v="835" actId="2696"/>
        <pc:sldMkLst>
          <pc:docMk/>
          <pc:sldMk cId="2259914353" sldId="264"/>
        </pc:sldMkLst>
      </pc:sldChg>
      <pc:sldChg chg="addSp delSp modSp new mod setBg">
        <pc:chgData name="Jemima Wood (2205091)" userId="923c7456-d984-4cb9-9f7a-2990789a4ff6" providerId="ADAL" clId="{6CC117CC-DF13-4A79-ADCB-B9D6C15CF72C}" dt="2025-03-28T15:16:36.677" v="1025" actId="207"/>
        <pc:sldMkLst>
          <pc:docMk/>
          <pc:sldMk cId="1235373063" sldId="265"/>
        </pc:sldMkLst>
        <pc:spChg chg="mod">
          <ac:chgData name="Jemima Wood (2205091)" userId="923c7456-d984-4cb9-9f7a-2990789a4ff6" providerId="ADAL" clId="{6CC117CC-DF13-4A79-ADCB-B9D6C15CF72C}" dt="2025-03-28T15:07:15.838" v="905" actId="1076"/>
          <ac:spMkLst>
            <pc:docMk/>
            <pc:sldMk cId="1235373063" sldId="265"/>
            <ac:spMk id="2" creationId="{F0BBC01D-BFBF-E38C-35D1-9DDE9429332F}"/>
          </ac:spMkLst>
        </pc:spChg>
        <pc:spChg chg="add mod">
          <ac:chgData name="Jemima Wood (2205091)" userId="923c7456-d984-4cb9-9f7a-2990789a4ff6" providerId="ADAL" clId="{6CC117CC-DF13-4A79-ADCB-B9D6C15CF72C}" dt="2025-03-28T15:16:36.677" v="1025" actId="207"/>
          <ac:spMkLst>
            <pc:docMk/>
            <pc:sldMk cId="1235373063" sldId="265"/>
            <ac:spMk id="5" creationId="{83336371-001A-8A47-B0A1-8FE1B63AFAFC}"/>
          </ac:spMkLst>
        </pc:spChg>
        <pc:spChg chg="add mod">
          <ac:chgData name="Jemima Wood (2205091)" userId="923c7456-d984-4cb9-9f7a-2990789a4ff6" providerId="ADAL" clId="{6CC117CC-DF13-4A79-ADCB-B9D6C15CF72C}" dt="2025-03-28T15:13:04.191" v="1016" actId="1076"/>
          <ac:spMkLst>
            <pc:docMk/>
            <pc:sldMk cId="1235373063" sldId="265"/>
            <ac:spMk id="6" creationId="{456C39FF-BE5B-4D04-75F2-DEAEC49EC20F}"/>
          </ac:spMkLst>
        </pc:spChg>
        <pc:spChg chg="add mod">
          <ac:chgData name="Jemima Wood (2205091)" userId="923c7456-d984-4cb9-9f7a-2990789a4ff6" providerId="ADAL" clId="{6CC117CC-DF13-4A79-ADCB-B9D6C15CF72C}" dt="2025-03-28T15:12:51.190" v="1015" actId="1076"/>
          <ac:spMkLst>
            <pc:docMk/>
            <pc:sldMk cId="1235373063" sldId="265"/>
            <ac:spMk id="7" creationId="{CBEC96B8-D0F2-75F6-D48C-F31FB7DD266F}"/>
          </ac:spMkLst>
        </pc:spChg>
        <pc:spChg chg="add mod">
          <ac:chgData name="Jemima Wood (2205091)" userId="923c7456-d984-4cb9-9f7a-2990789a4ff6" providerId="ADAL" clId="{6CC117CC-DF13-4A79-ADCB-B9D6C15CF72C}" dt="2025-03-28T15:13:12.709" v="1017" actId="1076"/>
          <ac:spMkLst>
            <pc:docMk/>
            <pc:sldMk cId="1235373063" sldId="265"/>
            <ac:spMk id="8" creationId="{EBEF2A55-03D4-4DAF-8131-1247E5A74860}"/>
          </ac:spMkLst>
        </pc:spChg>
      </pc:sldChg>
      <pc:sldChg chg="addSp delSp modSp new mod setBg">
        <pc:chgData name="Jemima Wood (2205091)" userId="923c7456-d984-4cb9-9f7a-2990789a4ff6" providerId="ADAL" clId="{6CC117CC-DF13-4A79-ADCB-B9D6C15CF72C}" dt="2025-03-28T16:10:14.745" v="1085" actId="26606"/>
        <pc:sldMkLst>
          <pc:docMk/>
          <pc:sldMk cId="2272072802" sldId="266"/>
        </pc:sldMkLst>
        <pc:spChg chg="mod">
          <ac:chgData name="Jemima Wood (2205091)" userId="923c7456-d984-4cb9-9f7a-2990789a4ff6" providerId="ADAL" clId="{6CC117CC-DF13-4A79-ADCB-B9D6C15CF72C}" dt="2025-03-28T16:10:14.745" v="1085" actId="26606"/>
          <ac:spMkLst>
            <pc:docMk/>
            <pc:sldMk cId="2272072802" sldId="266"/>
            <ac:spMk id="2" creationId="{6922EF38-37F8-06B0-22D2-29B9F28081E8}"/>
          </ac:spMkLst>
        </pc:spChg>
        <pc:spChg chg="add">
          <ac:chgData name="Jemima Wood (2205091)" userId="923c7456-d984-4cb9-9f7a-2990789a4ff6" providerId="ADAL" clId="{6CC117CC-DF13-4A79-ADCB-B9D6C15CF72C}" dt="2025-03-28T16:10:14.745" v="1085" actId="26606"/>
          <ac:spMkLst>
            <pc:docMk/>
            <pc:sldMk cId="2272072802" sldId="266"/>
            <ac:spMk id="9" creationId="{B7BD7FCF-A254-4A97-A15C-319B67622677}"/>
          </ac:spMkLst>
        </pc:spChg>
        <pc:spChg chg="add">
          <ac:chgData name="Jemima Wood (2205091)" userId="923c7456-d984-4cb9-9f7a-2990789a4ff6" providerId="ADAL" clId="{6CC117CC-DF13-4A79-ADCB-B9D6C15CF72C}" dt="2025-03-28T16:10:14.745" v="1085" actId="26606"/>
          <ac:spMkLst>
            <pc:docMk/>
            <pc:sldMk cId="2272072802" sldId="266"/>
            <ac:spMk id="11" creationId="{52FFAF72-6204-4676-9C6F-9A4CC4D91805}"/>
          </ac:spMkLst>
        </pc:spChg>
        <pc:picChg chg="add mod modCrop">
          <ac:chgData name="Jemima Wood (2205091)" userId="923c7456-d984-4cb9-9f7a-2990789a4ff6" providerId="ADAL" clId="{6CC117CC-DF13-4A79-ADCB-B9D6C15CF72C}" dt="2025-03-28T16:10:14.745" v="1085" actId="26606"/>
          <ac:picMkLst>
            <pc:docMk/>
            <pc:sldMk cId="2272072802" sldId="266"/>
            <ac:picMk id="4" creationId="{4E96EF26-DC18-3D4A-95E6-9137D29A172E}"/>
          </ac:picMkLst>
        </pc:picChg>
      </pc:sldChg>
      <pc:sldChg chg="modSp new mod setBg">
        <pc:chgData name="Jemima Wood (2205091)" userId="923c7456-d984-4cb9-9f7a-2990789a4ff6" providerId="ADAL" clId="{6CC117CC-DF13-4A79-ADCB-B9D6C15CF72C}" dt="2025-03-28T16:12:28.397" v="1086"/>
        <pc:sldMkLst>
          <pc:docMk/>
          <pc:sldMk cId="716125139" sldId="267"/>
        </pc:sldMkLst>
        <pc:spChg chg="mod">
          <ac:chgData name="Jemima Wood (2205091)" userId="923c7456-d984-4cb9-9f7a-2990789a4ff6" providerId="ADAL" clId="{6CC117CC-DF13-4A79-ADCB-B9D6C15CF72C}" dt="2025-03-28T15:22:59.784" v="1059" actId="20577"/>
          <ac:spMkLst>
            <pc:docMk/>
            <pc:sldMk cId="716125139" sldId="267"/>
            <ac:spMk id="2" creationId="{0FCA793A-694A-1FBB-A647-7AE69027535D}"/>
          </ac:spMkLst>
        </pc:spChg>
      </pc:sldChg>
    </pc:docChg>
  </pc:docChgLst>
  <pc:docChgLst>
    <pc:chgData name="Jemima Wood (2205091)" userId="923c7456-d984-4cb9-9f7a-2990789a4ff6" providerId="ADAL" clId="{3F758C1D-BA80-4DCB-B31E-F52C610E3F6B}"/>
    <pc:docChg chg="custSel addSld delSld modSld">
      <pc:chgData name="Jemima Wood (2205091)" userId="923c7456-d984-4cb9-9f7a-2990789a4ff6" providerId="ADAL" clId="{3F758C1D-BA80-4DCB-B31E-F52C610E3F6B}" dt="2025-04-30T19:53:07.326" v="1417"/>
      <pc:docMkLst>
        <pc:docMk/>
      </pc:docMkLst>
      <pc:sldChg chg="modSp mod modTransition setBg">
        <pc:chgData name="Jemima Wood (2205091)" userId="923c7456-d984-4cb9-9f7a-2990789a4ff6" providerId="ADAL" clId="{3F758C1D-BA80-4DCB-B31E-F52C610E3F6B}" dt="2025-04-30T19:53:07.326" v="1417"/>
        <pc:sldMkLst>
          <pc:docMk/>
          <pc:sldMk cId="109857222" sldId="256"/>
        </pc:sldMkLst>
        <pc:spChg chg="mod">
          <ac:chgData name="Jemima Wood (2205091)" userId="923c7456-d984-4cb9-9f7a-2990789a4ff6" providerId="ADAL" clId="{3F758C1D-BA80-4DCB-B31E-F52C610E3F6B}" dt="2025-03-14T14:49:05.981" v="29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emima Wood (2205091)" userId="923c7456-d984-4cb9-9f7a-2990789a4ff6" providerId="ADAL" clId="{3F758C1D-BA80-4DCB-B31E-F52C610E3F6B}" dt="2025-03-14T14:49:12.561" v="29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Transition setBg setClrOvrMap">
        <pc:chgData name="Jemima Wood (2205091)" userId="923c7456-d984-4cb9-9f7a-2990789a4ff6" providerId="ADAL" clId="{3F758C1D-BA80-4DCB-B31E-F52C610E3F6B}" dt="2025-04-06T22:53:21.763" v="1407"/>
        <pc:sldMkLst>
          <pc:docMk/>
          <pc:sldMk cId="3567127073" sldId="257"/>
        </pc:sldMkLst>
        <pc:spChg chg="mod ord">
          <ac:chgData name="Jemima Wood (2205091)" userId="923c7456-d984-4cb9-9f7a-2990789a4ff6" providerId="ADAL" clId="{3F758C1D-BA80-4DCB-B31E-F52C610E3F6B}" dt="2025-03-14T18:41:01.251" v="323" actId="26606"/>
          <ac:spMkLst>
            <pc:docMk/>
            <pc:sldMk cId="3567127073" sldId="257"/>
            <ac:spMk id="2" creationId="{FC6C43D4-9708-A0D5-7385-378DF72730CE}"/>
          </ac:spMkLst>
        </pc:spChg>
        <pc:graphicFrameChg chg="add mod modGraphic">
          <ac:chgData name="Jemima Wood (2205091)" userId="923c7456-d984-4cb9-9f7a-2990789a4ff6" providerId="ADAL" clId="{3F758C1D-BA80-4DCB-B31E-F52C610E3F6B}" dt="2025-04-04T13:32:03.949" v="1394" actId="20577"/>
          <ac:graphicFrameMkLst>
            <pc:docMk/>
            <pc:sldMk cId="3567127073" sldId="257"/>
            <ac:graphicFrameMk id="5" creationId="{AB521440-EBDB-9964-9CAF-BAA6815E1B99}"/>
          </ac:graphicFrameMkLst>
        </pc:graphicFrameChg>
        <pc:picChg chg="add mod">
          <ac:chgData name="Jemima Wood (2205091)" userId="923c7456-d984-4cb9-9f7a-2990789a4ff6" providerId="ADAL" clId="{3F758C1D-BA80-4DCB-B31E-F52C610E3F6B}" dt="2025-03-14T18:41:01.251" v="323" actId="26606"/>
          <ac:picMkLst>
            <pc:docMk/>
            <pc:sldMk cId="3567127073" sldId="257"/>
            <ac:picMk id="6" creationId="{7C09C8B4-9AA0-5ED7-973F-D0D6A4EA5480}"/>
          </ac:picMkLst>
        </pc:picChg>
      </pc:sldChg>
      <pc:sldChg chg="modSp new mod modTransition">
        <pc:chgData name="Jemima Wood (2205091)" userId="923c7456-d984-4cb9-9f7a-2990789a4ff6" providerId="ADAL" clId="{3F758C1D-BA80-4DCB-B31E-F52C610E3F6B}" dt="2025-04-06T22:53:30.737" v="1408"/>
        <pc:sldMkLst>
          <pc:docMk/>
          <pc:sldMk cId="4052842576" sldId="258"/>
        </pc:sldMkLst>
        <pc:spChg chg="mod">
          <ac:chgData name="Jemima Wood (2205091)" userId="923c7456-d984-4cb9-9f7a-2990789a4ff6" providerId="ADAL" clId="{3F758C1D-BA80-4DCB-B31E-F52C610E3F6B}" dt="2025-04-04T12:36:50.099" v="1390" actId="1076"/>
          <ac:spMkLst>
            <pc:docMk/>
            <pc:sldMk cId="4052842576" sldId="258"/>
            <ac:spMk id="7" creationId="{419C901B-B65B-2339-DFD5-235C04260068}"/>
          </ac:spMkLst>
        </pc:spChg>
      </pc:sldChg>
      <pc:sldChg chg="addSp delSp modSp new mod modTransition setBg">
        <pc:chgData name="Jemima Wood (2205091)" userId="923c7456-d984-4cb9-9f7a-2990789a4ff6" providerId="ADAL" clId="{3F758C1D-BA80-4DCB-B31E-F52C610E3F6B}" dt="2025-04-06T22:53:36.447" v="1410"/>
        <pc:sldMkLst>
          <pc:docMk/>
          <pc:sldMk cId="4233694830" sldId="259"/>
        </pc:sldMkLst>
      </pc:sldChg>
      <pc:sldChg chg="modSp new del mod">
        <pc:chgData name="Jemima Wood (2205091)" userId="923c7456-d984-4cb9-9f7a-2990789a4ff6" providerId="ADAL" clId="{3F758C1D-BA80-4DCB-B31E-F52C610E3F6B}" dt="2025-03-23T12:15:14.199" v="897" actId="2696"/>
        <pc:sldMkLst>
          <pc:docMk/>
          <pc:sldMk cId="2191395482" sldId="260"/>
        </pc:sldMkLst>
      </pc:sldChg>
      <pc:sldChg chg="addSp modSp new mod modTransition">
        <pc:chgData name="Jemima Wood (2205091)" userId="923c7456-d984-4cb9-9f7a-2990789a4ff6" providerId="ADAL" clId="{3F758C1D-BA80-4DCB-B31E-F52C610E3F6B}" dt="2025-04-06T22:53:43.980" v="1414"/>
        <pc:sldMkLst>
          <pc:docMk/>
          <pc:sldMk cId="4018753003" sldId="261"/>
        </pc:sldMkLst>
        <pc:spChg chg="add mod">
          <ac:chgData name="Jemima Wood (2205091)" userId="923c7456-d984-4cb9-9f7a-2990789a4ff6" providerId="ADAL" clId="{3F758C1D-BA80-4DCB-B31E-F52C610E3F6B}" dt="2025-04-02T12:32:58.201" v="1108" actId="1076"/>
          <ac:spMkLst>
            <pc:docMk/>
            <pc:sldMk cId="4018753003" sldId="261"/>
            <ac:spMk id="5" creationId="{2C576B17-F279-D97F-A93A-7BA076C7F740}"/>
          </ac:spMkLst>
        </pc:spChg>
      </pc:sldChg>
      <pc:sldChg chg="addSp delSp modSp new mod setBg">
        <pc:chgData name="Jemima Wood (2205091)" userId="923c7456-d984-4cb9-9f7a-2990789a4ff6" providerId="ADAL" clId="{3F758C1D-BA80-4DCB-B31E-F52C610E3F6B}" dt="2025-03-19T14:13:23.182" v="840" actId="26606"/>
        <pc:sldMkLst>
          <pc:docMk/>
          <pc:sldMk cId="3794523369" sldId="262"/>
        </pc:sldMkLst>
      </pc:sldChg>
      <pc:sldChg chg="modTransition">
        <pc:chgData name="Jemima Wood (2205091)" userId="923c7456-d984-4cb9-9f7a-2990789a4ff6" providerId="ADAL" clId="{3F758C1D-BA80-4DCB-B31E-F52C610E3F6B}" dt="2025-04-06T22:53:34.790" v="1409"/>
        <pc:sldMkLst>
          <pc:docMk/>
          <pc:sldMk cId="4185270280" sldId="263"/>
        </pc:sldMkLst>
      </pc:sldChg>
      <pc:sldChg chg="modTransition">
        <pc:chgData name="Jemima Wood (2205091)" userId="923c7456-d984-4cb9-9f7a-2990789a4ff6" providerId="ADAL" clId="{3F758C1D-BA80-4DCB-B31E-F52C610E3F6B}" dt="2025-04-06T22:53:38.277" v="1411"/>
        <pc:sldMkLst>
          <pc:docMk/>
          <pc:sldMk cId="1235373063" sldId="265"/>
        </pc:sldMkLst>
      </pc:sldChg>
      <pc:sldChg chg="modSp mod modTransition">
        <pc:chgData name="Jemima Wood (2205091)" userId="923c7456-d984-4cb9-9f7a-2990789a4ff6" providerId="ADAL" clId="{3F758C1D-BA80-4DCB-B31E-F52C610E3F6B}" dt="2025-04-06T22:53:45.762" v="1415"/>
        <pc:sldMkLst>
          <pc:docMk/>
          <pc:sldMk cId="2272072802" sldId="266"/>
        </pc:sldMkLst>
        <pc:spChg chg="mod">
          <ac:chgData name="Jemima Wood (2205091)" userId="923c7456-d984-4cb9-9f7a-2990789a4ff6" providerId="ADAL" clId="{3F758C1D-BA80-4DCB-B31E-F52C610E3F6B}" dt="2025-04-02T12:20:14.860" v="990" actId="1076"/>
          <ac:spMkLst>
            <pc:docMk/>
            <pc:sldMk cId="2272072802" sldId="266"/>
            <ac:spMk id="2" creationId="{6922EF38-37F8-06B0-22D2-29B9F28081E8}"/>
          </ac:spMkLst>
        </pc:spChg>
      </pc:sldChg>
      <pc:sldChg chg="addSp delSp modSp mod modTransition setBg">
        <pc:chgData name="Jemima Wood (2205091)" userId="923c7456-d984-4cb9-9f7a-2990789a4ff6" providerId="ADAL" clId="{3F758C1D-BA80-4DCB-B31E-F52C610E3F6B}" dt="2025-04-06T22:53:40.183" v="1412"/>
        <pc:sldMkLst>
          <pc:docMk/>
          <pc:sldMk cId="716125139" sldId="267"/>
        </pc:sldMkLst>
        <pc:spChg chg="mod">
          <ac:chgData name="Jemima Wood (2205091)" userId="923c7456-d984-4cb9-9f7a-2990789a4ff6" providerId="ADAL" clId="{3F758C1D-BA80-4DCB-B31E-F52C610E3F6B}" dt="2025-03-30T21:17:45.957" v="904" actId="13822"/>
          <ac:spMkLst>
            <pc:docMk/>
            <pc:sldMk cId="716125139" sldId="267"/>
            <ac:spMk id="2" creationId="{0FCA793A-694A-1FBB-A647-7AE69027535D}"/>
          </ac:spMkLst>
        </pc:spChg>
        <pc:spChg chg="add mod">
          <ac:chgData name="Jemima Wood (2205091)" userId="923c7456-d984-4cb9-9f7a-2990789a4ff6" providerId="ADAL" clId="{3F758C1D-BA80-4DCB-B31E-F52C610E3F6B}" dt="2025-03-30T21:18:15.906" v="907" actId="1076"/>
          <ac:spMkLst>
            <pc:docMk/>
            <pc:sldMk cId="716125139" sldId="267"/>
            <ac:spMk id="5" creationId="{ACEAEA05-BCAE-A80C-393D-445FEA002256}"/>
          </ac:spMkLst>
        </pc:spChg>
        <pc:spChg chg="add mod">
          <ac:chgData name="Jemima Wood (2205091)" userId="923c7456-d984-4cb9-9f7a-2990789a4ff6" providerId="ADAL" clId="{3F758C1D-BA80-4DCB-B31E-F52C610E3F6B}" dt="2025-04-02T12:56:24.273" v="1355" actId="14100"/>
          <ac:spMkLst>
            <pc:docMk/>
            <pc:sldMk cId="716125139" sldId="267"/>
            <ac:spMk id="6" creationId="{2D498591-69AF-D12F-AF1D-E3C80AC20779}"/>
          </ac:spMkLst>
        </pc:spChg>
      </pc:sldChg>
      <pc:sldChg chg="modSp new mod modTransition">
        <pc:chgData name="Jemima Wood (2205091)" userId="923c7456-d984-4cb9-9f7a-2990789a4ff6" providerId="ADAL" clId="{3F758C1D-BA80-4DCB-B31E-F52C610E3F6B}" dt="2025-04-06T22:53:48.542" v="1416"/>
        <pc:sldMkLst>
          <pc:docMk/>
          <pc:sldMk cId="3374070201" sldId="268"/>
        </pc:sldMkLst>
        <pc:spChg chg="mod">
          <ac:chgData name="Jemima Wood (2205091)" userId="923c7456-d984-4cb9-9f7a-2990789a4ff6" providerId="ADAL" clId="{3F758C1D-BA80-4DCB-B31E-F52C610E3F6B}" dt="2025-03-30T21:22:34.403" v="935" actId="1076"/>
          <ac:spMkLst>
            <pc:docMk/>
            <pc:sldMk cId="3374070201" sldId="268"/>
            <ac:spMk id="2" creationId="{5A8D40F9-22FD-71BE-DB47-738E218DD8B6}"/>
          </ac:spMkLst>
        </pc:spChg>
        <pc:spChg chg="mod">
          <ac:chgData name="Jemima Wood (2205091)" userId="923c7456-d984-4cb9-9f7a-2990789a4ff6" providerId="ADAL" clId="{3F758C1D-BA80-4DCB-B31E-F52C610E3F6B}" dt="2025-04-02T12:34:19.313" v="1116" actId="20577"/>
          <ac:spMkLst>
            <pc:docMk/>
            <pc:sldMk cId="3374070201" sldId="268"/>
            <ac:spMk id="3" creationId="{E0920E82-B94E-5DD9-5CBE-A728D80E7267}"/>
          </ac:spMkLst>
        </pc:spChg>
      </pc:sldChg>
      <pc:sldChg chg="delSp modSp new mod">
        <pc:chgData name="Jemima Wood (2205091)" userId="923c7456-d984-4cb9-9f7a-2990789a4ff6" providerId="ADAL" clId="{3F758C1D-BA80-4DCB-B31E-F52C610E3F6B}" dt="2025-04-02T12:14:00.191" v="959" actId="27636"/>
        <pc:sldMkLst>
          <pc:docMk/>
          <pc:sldMk cId="1227282657" sldId="269"/>
        </pc:sldMkLst>
        <pc:spChg chg="mod">
          <ac:chgData name="Jemima Wood (2205091)" userId="923c7456-d984-4cb9-9f7a-2990789a4ff6" providerId="ADAL" clId="{3F758C1D-BA80-4DCB-B31E-F52C610E3F6B}" dt="2025-04-02T12:14:00.191" v="959" actId="27636"/>
          <ac:spMkLst>
            <pc:docMk/>
            <pc:sldMk cId="1227282657" sldId="269"/>
            <ac:spMk id="3" creationId="{15316CEA-F6CC-B95A-9D5A-1023279AD1E0}"/>
          </ac:spMkLst>
        </pc:spChg>
      </pc:sldChg>
      <pc:sldChg chg="modSp new mod modTransition setBg">
        <pc:chgData name="Jemima Wood (2205091)" userId="923c7456-d984-4cb9-9f7a-2990789a4ff6" providerId="ADAL" clId="{3F758C1D-BA80-4DCB-B31E-F52C610E3F6B}" dt="2025-04-06T22:53:42.131" v="1413"/>
        <pc:sldMkLst>
          <pc:docMk/>
          <pc:sldMk cId="2686065372" sldId="270"/>
        </pc:sldMkLst>
        <pc:spChg chg="mod">
          <ac:chgData name="Jemima Wood (2205091)" userId="923c7456-d984-4cb9-9f7a-2990789a4ff6" providerId="ADAL" clId="{3F758C1D-BA80-4DCB-B31E-F52C610E3F6B}" dt="2025-04-02T12:26:50.852" v="1100" actId="1076"/>
          <ac:spMkLst>
            <pc:docMk/>
            <pc:sldMk cId="2686065372" sldId="270"/>
            <ac:spMk id="2" creationId="{F42C08E9-19D9-9D1D-12D4-22B9D0638167}"/>
          </ac:spMkLst>
        </pc:spChg>
        <pc:spChg chg="mod">
          <ac:chgData name="Jemima Wood (2205091)" userId="923c7456-d984-4cb9-9f7a-2990789a4ff6" providerId="ADAL" clId="{3F758C1D-BA80-4DCB-B31E-F52C610E3F6B}" dt="2025-04-02T12:20:33.509" v="993" actId="1076"/>
          <ac:spMkLst>
            <pc:docMk/>
            <pc:sldMk cId="2686065372" sldId="270"/>
            <ac:spMk id="3" creationId="{DF762167-CE94-DEBE-BE55-94689914EAC9}"/>
          </ac:spMkLst>
        </pc:spChg>
      </pc:sldChg>
      <pc:sldChg chg="addSp delSp modSp new mod modTransition setBg">
        <pc:chgData name="Jemima Wood (2205091)" userId="923c7456-d984-4cb9-9f7a-2990789a4ff6" providerId="ADAL" clId="{3F758C1D-BA80-4DCB-B31E-F52C610E3F6B}" dt="2025-04-06T22:53:18.289" v="1406"/>
        <pc:sldMkLst>
          <pc:docMk/>
          <pc:sldMk cId="2198485724" sldId="2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54A108-E50C-42D7-B67C-4FEF79F823BB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240EE5F-48AD-463C-A148-822C6A9727C4}">
      <dgm:prSet/>
      <dgm:spPr/>
      <dgm:t>
        <a:bodyPr/>
        <a:lstStyle/>
        <a:p>
          <a:r>
            <a:rPr lang="en-GB" dirty="0"/>
            <a:t>Understand what county lines are</a:t>
          </a:r>
          <a:endParaRPr lang="en-US" dirty="0"/>
        </a:p>
      </dgm:t>
    </dgm:pt>
    <dgm:pt modelId="{55A8E37C-AAA2-4115-9357-4E4499744F2A}" type="parTrans" cxnId="{36DF79CD-F0F0-4B33-9706-6BF70F7266E0}">
      <dgm:prSet/>
      <dgm:spPr/>
      <dgm:t>
        <a:bodyPr/>
        <a:lstStyle/>
        <a:p>
          <a:endParaRPr lang="en-US"/>
        </a:p>
      </dgm:t>
    </dgm:pt>
    <dgm:pt modelId="{0DF64B7D-25B3-4677-9466-7C1CC1BEC1EF}" type="sibTrans" cxnId="{36DF79CD-F0F0-4B33-9706-6BF70F7266E0}">
      <dgm:prSet/>
      <dgm:spPr/>
      <dgm:t>
        <a:bodyPr/>
        <a:lstStyle/>
        <a:p>
          <a:endParaRPr lang="en-US"/>
        </a:p>
      </dgm:t>
    </dgm:pt>
    <dgm:pt modelId="{F107177A-3DBA-4FC5-88B1-E70B88BD482C}">
      <dgm:prSet/>
      <dgm:spPr/>
      <dgm:t>
        <a:bodyPr/>
        <a:lstStyle/>
        <a:p>
          <a:r>
            <a:rPr lang="en-GB"/>
            <a:t>The victims and perpetrators of county lines</a:t>
          </a:r>
          <a:endParaRPr lang="en-US"/>
        </a:p>
      </dgm:t>
    </dgm:pt>
    <dgm:pt modelId="{2853EB36-6C35-4E06-BEED-A085E94C808A}" type="parTrans" cxnId="{DE48FFDC-BBB8-42E9-93B0-0CCEC88C9301}">
      <dgm:prSet/>
      <dgm:spPr/>
      <dgm:t>
        <a:bodyPr/>
        <a:lstStyle/>
        <a:p>
          <a:endParaRPr lang="en-US"/>
        </a:p>
      </dgm:t>
    </dgm:pt>
    <dgm:pt modelId="{E5B0078D-8636-4294-8D43-42F5AFE600F4}" type="sibTrans" cxnId="{DE48FFDC-BBB8-42E9-93B0-0CCEC88C9301}">
      <dgm:prSet/>
      <dgm:spPr/>
      <dgm:t>
        <a:bodyPr/>
        <a:lstStyle/>
        <a:p>
          <a:endParaRPr lang="en-US"/>
        </a:p>
      </dgm:t>
    </dgm:pt>
    <dgm:pt modelId="{885C87C9-C5D3-4DA9-B6E5-6C0AA1823191}">
      <dgm:prSet/>
      <dgm:spPr/>
      <dgm:t>
        <a:bodyPr/>
        <a:lstStyle/>
        <a:p>
          <a:r>
            <a:rPr lang="en-GB"/>
            <a:t>Causation of county lines</a:t>
          </a:r>
          <a:endParaRPr lang="en-US" dirty="0"/>
        </a:p>
      </dgm:t>
    </dgm:pt>
    <dgm:pt modelId="{991F7831-0B7B-42A8-B974-58BEB3857936}" type="parTrans" cxnId="{21183837-25E9-44D6-B04E-AB06483A98E0}">
      <dgm:prSet/>
      <dgm:spPr/>
      <dgm:t>
        <a:bodyPr/>
        <a:lstStyle/>
        <a:p>
          <a:endParaRPr lang="en-US"/>
        </a:p>
      </dgm:t>
    </dgm:pt>
    <dgm:pt modelId="{DFAE71E0-0130-400F-B09E-D4ACEF2C7987}" type="sibTrans" cxnId="{21183837-25E9-44D6-B04E-AB06483A98E0}">
      <dgm:prSet/>
      <dgm:spPr/>
      <dgm:t>
        <a:bodyPr/>
        <a:lstStyle/>
        <a:p>
          <a:endParaRPr lang="en-US"/>
        </a:p>
      </dgm:t>
    </dgm:pt>
    <dgm:pt modelId="{5F58A672-F4D8-4912-ABB0-CDF7FE51D6B0}">
      <dgm:prSet/>
      <dgm:spPr/>
      <dgm:t>
        <a:bodyPr/>
        <a:lstStyle/>
        <a:p>
          <a:r>
            <a:rPr lang="en-GB" dirty="0"/>
            <a:t>Methods employed by criminals </a:t>
          </a:r>
          <a:endParaRPr lang="en-US" dirty="0"/>
        </a:p>
      </dgm:t>
    </dgm:pt>
    <dgm:pt modelId="{DC15175B-C90B-4518-8C11-F9CFC80F40C4}" type="parTrans" cxnId="{D28FBFF9-7C3F-4D4E-94E5-20774608E7E7}">
      <dgm:prSet/>
      <dgm:spPr/>
      <dgm:t>
        <a:bodyPr/>
        <a:lstStyle/>
        <a:p>
          <a:endParaRPr lang="en-US"/>
        </a:p>
      </dgm:t>
    </dgm:pt>
    <dgm:pt modelId="{609A434F-1FBC-4A9A-A949-C9E4A0FB8B63}" type="sibTrans" cxnId="{D28FBFF9-7C3F-4D4E-94E5-20774608E7E7}">
      <dgm:prSet/>
      <dgm:spPr/>
      <dgm:t>
        <a:bodyPr/>
        <a:lstStyle/>
        <a:p>
          <a:endParaRPr lang="en-US"/>
        </a:p>
      </dgm:t>
    </dgm:pt>
    <dgm:pt modelId="{1E63CEC8-751B-4A99-9498-9BA8DBA14DB1}">
      <dgm:prSet/>
      <dgm:spPr/>
      <dgm:t>
        <a:bodyPr/>
        <a:lstStyle/>
        <a:p>
          <a:r>
            <a:rPr lang="en-GB" dirty="0"/>
            <a:t>Case study </a:t>
          </a:r>
          <a:endParaRPr lang="en-US" dirty="0"/>
        </a:p>
      </dgm:t>
    </dgm:pt>
    <dgm:pt modelId="{2EC47FCC-6367-46A0-9AB8-411F8505EACA}" type="parTrans" cxnId="{2021CD17-60E7-4DB2-BA81-62FA13D6831C}">
      <dgm:prSet/>
      <dgm:spPr/>
      <dgm:t>
        <a:bodyPr/>
        <a:lstStyle/>
        <a:p>
          <a:endParaRPr lang="en-US"/>
        </a:p>
      </dgm:t>
    </dgm:pt>
    <dgm:pt modelId="{05037A9B-732C-4A31-92D8-B43960C60525}" type="sibTrans" cxnId="{2021CD17-60E7-4DB2-BA81-62FA13D6831C}">
      <dgm:prSet/>
      <dgm:spPr/>
      <dgm:t>
        <a:bodyPr/>
        <a:lstStyle/>
        <a:p>
          <a:endParaRPr lang="en-US"/>
        </a:p>
      </dgm:t>
    </dgm:pt>
    <dgm:pt modelId="{E571A9CA-89B9-4BA9-B17E-3BBC946C1DC7}">
      <dgm:prSet/>
      <dgm:spPr/>
      <dgm:t>
        <a:bodyPr/>
        <a:lstStyle/>
        <a:p>
          <a:r>
            <a:rPr lang="en-US" dirty="0"/>
            <a:t>Prevention</a:t>
          </a:r>
        </a:p>
      </dgm:t>
    </dgm:pt>
    <dgm:pt modelId="{D4243706-D287-4E2B-A5A3-A7DB02D816BD}" type="parTrans" cxnId="{8ACF6CEA-150B-4CC9-84D2-127DFDDA5464}">
      <dgm:prSet/>
      <dgm:spPr/>
      <dgm:t>
        <a:bodyPr/>
        <a:lstStyle/>
        <a:p>
          <a:endParaRPr lang="en-GB"/>
        </a:p>
      </dgm:t>
    </dgm:pt>
    <dgm:pt modelId="{F2C403C6-B445-4740-A2EE-C89CBF3BFF15}" type="sibTrans" cxnId="{8ACF6CEA-150B-4CC9-84D2-127DFDDA5464}">
      <dgm:prSet/>
      <dgm:spPr/>
      <dgm:t>
        <a:bodyPr/>
        <a:lstStyle/>
        <a:p>
          <a:endParaRPr lang="en-GB"/>
        </a:p>
      </dgm:t>
    </dgm:pt>
    <dgm:pt modelId="{61585B37-2BBC-40F6-BEE8-4B486C094E50}" type="pres">
      <dgm:prSet presAssocID="{EE54A108-E50C-42D7-B67C-4FEF79F823BB}" presName="diagram" presStyleCnt="0">
        <dgm:presLayoutVars>
          <dgm:dir/>
          <dgm:resizeHandles val="exact"/>
        </dgm:presLayoutVars>
      </dgm:prSet>
      <dgm:spPr/>
    </dgm:pt>
    <dgm:pt modelId="{5E619F96-3EA6-45A8-903C-0C5363376F04}" type="pres">
      <dgm:prSet presAssocID="{4240EE5F-48AD-463C-A148-822C6A9727C4}" presName="node" presStyleLbl="node1" presStyleIdx="0" presStyleCnt="6">
        <dgm:presLayoutVars>
          <dgm:bulletEnabled val="1"/>
        </dgm:presLayoutVars>
      </dgm:prSet>
      <dgm:spPr/>
    </dgm:pt>
    <dgm:pt modelId="{6E059657-7FDA-4108-B6CB-066DEC65096F}" type="pres">
      <dgm:prSet presAssocID="{0DF64B7D-25B3-4677-9466-7C1CC1BEC1EF}" presName="sibTrans" presStyleCnt="0"/>
      <dgm:spPr/>
    </dgm:pt>
    <dgm:pt modelId="{7E4DBC61-A7AF-4079-B62C-E5FDE880E33B}" type="pres">
      <dgm:prSet presAssocID="{F107177A-3DBA-4FC5-88B1-E70B88BD482C}" presName="node" presStyleLbl="node1" presStyleIdx="1" presStyleCnt="6">
        <dgm:presLayoutVars>
          <dgm:bulletEnabled val="1"/>
        </dgm:presLayoutVars>
      </dgm:prSet>
      <dgm:spPr/>
    </dgm:pt>
    <dgm:pt modelId="{EB0688A1-C5F6-4E9F-9AAD-F55558172272}" type="pres">
      <dgm:prSet presAssocID="{E5B0078D-8636-4294-8D43-42F5AFE600F4}" presName="sibTrans" presStyleCnt="0"/>
      <dgm:spPr/>
    </dgm:pt>
    <dgm:pt modelId="{912C1886-664E-4289-8168-AD0356618A0A}" type="pres">
      <dgm:prSet presAssocID="{885C87C9-C5D3-4DA9-B6E5-6C0AA1823191}" presName="node" presStyleLbl="node1" presStyleIdx="2" presStyleCnt="6">
        <dgm:presLayoutVars>
          <dgm:bulletEnabled val="1"/>
        </dgm:presLayoutVars>
      </dgm:prSet>
      <dgm:spPr/>
    </dgm:pt>
    <dgm:pt modelId="{7053A0AB-CE02-4854-8E34-BF58D840A0DD}" type="pres">
      <dgm:prSet presAssocID="{DFAE71E0-0130-400F-B09E-D4ACEF2C7987}" presName="sibTrans" presStyleCnt="0"/>
      <dgm:spPr/>
    </dgm:pt>
    <dgm:pt modelId="{F9B95F20-C959-4DCF-9DFE-66215E6C9115}" type="pres">
      <dgm:prSet presAssocID="{5F58A672-F4D8-4912-ABB0-CDF7FE51D6B0}" presName="node" presStyleLbl="node1" presStyleIdx="3" presStyleCnt="6">
        <dgm:presLayoutVars>
          <dgm:bulletEnabled val="1"/>
        </dgm:presLayoutVars>
      </dgm:prSet>
      <dgm:spPr/>
    </dgm:pt>
    <dgm:pt modelId="{0595103F-6062-438B-A9BA-02176DE3002E}" type="pres">
      <dgm:prSet presAssocID="{609A434F-1FBC-4A9A-A949-C9E4A0FB8B63}" presName="sibTrans" presStyleCnt="0"/>
      <dgm:spPr/>
    </dgm:pt>
    <dgm:pt modelId="{72562B9B-EAB4-41FA-8D4D-00B626E0F6AD}" type="pres">
      <dgm:prSet presAssocID="{E571A9CA-89B9-4BA9-B17E-3BBC946C1DC7}" presName="node" presStyleLbl="node1" presStyleIdx="4" presStyleCnt="6">
        <dgm:presLayoutVars>
          <dgm:bulletEnabled val="1"/>
        </dgm:presLayoutVars>
      </dgm:prSet>
      <dgm:spPr/>
    </dgm:pt>
    <dgm:pt modelId="{C487FA31-EB7D-4428-BAB9-7038C7BAE1D7}" type="pres">
      <dgm:prSet presAssocID="{F2C403C6-B445-4740-A2EE-C89CBF3BFF15}" presName="sibTrans" presStyleCnt="0"/>
      <dgm:spPr/>
    </dgm:pt>
    <dgm:pt modelId="{29F8A439-C7CD-4414-95FA-18C1B4498E54}" type="pres">
      <dgm:prSet presAssocID="{1E63CEC8-751B-4A99-9498-9BA8DBA14DB1}" presName="node" presStyleLbl="node1" presStyleIdx="5" presStyleCnt="6">
        <dgm:presLayoutVars>
          <dgm:bulletEnabled val="1"/>
        </dgm:presLayoutVars>
      </dgm:prSet>
      <dgm:spPr/>
    </dgm:pt>
  </dgm:ptLst>
  <dgm:cxnLst>
    <dgm:cxn modelId="{B47BA206-F254-4FB9-90BA-BCAF5EDB468C}" type="presOf" srcId="{EE54A108-E50C-42D7-B67C-4FEF79F823BB}" destId="{61585B37-2BBC-40F6-BEE8-4B486C094E50}" srcOrd="0" destOrd="0" presId="urn:microsoft.com/office/officeart/2005/8/layout/default"/>
    <dgm:cxn modelId="{2021CD17-60E7-4DB2-BA81-62FA13D6831C}" srcId="{EE54A108-E50C-42D7-B67C-4FEF79F823BB}" destId="{1E63CEC8-751B-4A99-9498-9BA8DBA14DB1}" srcOrd="5" destOrd="0" parTransId="{2EC47FCC-6367-46A0-9AB8-411F8505EACA}" sibTransId="{05037A9B-732C-4A31-92D8-B43960C60525}"/>
    <dgm:cxn modelId="{21183837-25E9-44D6-B04E-AB06483A98E0}" srcId="{EE54A108-E50C-42D7-B67C-4FEF79F823BB}" destId="{885C87C9-C5D3-4DA9-B6E5-6C0AA1823191}" srcOrd="2" destOrd="0" parTransId="{991F7831-0B7B-42A8-B974-58BEB3857936}" sibTransId="{DFAE71E0-0130-400F-B09E-D4ACEF2C7987}"/>
    <dgm:cxn modelId="{C8FE743F-3878-484B-970D-79937AD83C8E}" type="presOf" srcId="{5F58A672-F4D8-4912-ABB0-CDF7FE51D6B0}" destId="{F9B95F20-C959-4DCF-9DFE-66215E6C9115}" srcOrd="0" destOrd="0" presId="urn:microsoft.com/office/officeart/2005/8/layout/default"/>
    <dgm:cxn modelId="{523E5150-975E-4F84-AAC3-8B6804905E69}" type="presOf" srcId="{F107177A-3DBA-4FC5-88B1-E70B88BD482C}" destId="{7E4DBC61-A7AF-4079-B62C-E5FDE880E33B}" srcOrd="0" destOrd="0" presId="urn:microsoft.com/office/officeart/2005/8/layout/default"/>
    <dgm:cxn modelId="{87A30058-5F67-4DBB-A96E-53E78EF23C5F}" type="presOf" srcId="{1E63CEC8-751B-4A99-9498-9BA8DBA14DB1}" destId="{29F8A439-C7CD-4414-95FA-18C1B4498E54}" srcOrd="0" destOrd="0" presId="urn:microsoft.com/office/officeart/2005/8/layout/default"/>
    <dgm:cxn modelId="{746A10B1-CA23-486E-A575-D15AAF0604D2}" type="presOf" srcId="{885C87C9-C5D3-4DA9-B6E5-6C0AA1823191}" destId="{912C1886-664E-4289-8168-AD0356618A0A}" srcOrd="0" destOrd="0" presId="urn:microsoft.com/office/officeart/2005/8/layout/default"/>
    <dgm:cxn modelId="{36DF79CD-F0F0-4B33-9706-6BF70F7266E0}" srcId="{EE54A108-E50C-42D7-B67C-4FEF79F823BB}" destId="{4240EE5F-48AD-463C-A148-822C6A9727C4}" srcOrd="0" destOrd="0" parTransId="{55A8E37C-AAA2-4115-9357-4E4499744F2A}" sibTransId="{0DF64B7D-25B3-4677-9466-7C1CC1BEC1EF}"/>
    <dgm:cxn modelId="{052B79D9-7B95-4E25-A3BF-F7D66AFF1401}" type="presOf" srcId="{E571A9CA-89B9-4BA9-B17E-3BBC946C1DC7}" destId="{72562B9B-EAB4-41FA-8D4D-00B626E0F6AD}" srcOrd="0" destOrd="0" presId="urn:microsoft.com/office/officeart/2005/8/layout/default"/>
    <dgm:cxn modelId="{DE48FFDC-BBB8-42E9-93B0-0CCEC88C9301}" srcId="{EE54A108-E50C-42D7-B67C-4FEF79F823BB}" destId="{F107177A-3DBA-4FC5-88B1-E70B88BD482C}" srcOrd="1" destOrd="0" parTransId="{2853EB36-6C35-4E06-BEED-A085E94C808A}" sibTransId="{E5B0078D-8636-4294-8D43-42F5AFE600F4}"/>
    <dgm:cxn modelId="{F2488DE5-0026-4F72-B04B-BFE7A83AA489}" type="presOf" srcId="{4240EE5F-48AD-463C-A148-822C6A9727C4}" destId="{5E619F96-3EA6-45A8-903C-0C5363376F04}" srcOrd="0" destOrd="0" presId="urn:microsoft.com/office/officeart/2005/8/layout/default"/>
    <dgm:cxn modelId="{8ACF6CEA-150B-4CC9-84D2-127DFDDA5464}" srcId="{EE54A108-E50C-42D7-B67C-4FEF79F823BB}" destId="{E571A9CA-89B9-4BA9-B17E-3BBC946C1DC7}" srcOrd="4" destOrd="0" parTransId="{D4243706-D287-4E2B-A5A3-A7DB02D816BD}" sibTransId="{F2C403C6-B445-4740-A2EE-C89CBF3BFF15}"/>
    <dgm:cxn modelId="{D28FBFF9-7C3F-4D4E-94E5-20774608E7E7}" srcId="{EE54A108-E50C-42D7-B67C-4FEF79F823BB}" destId="{5F58A672-F4D8-4912-ABB0-CDF7FE51D6B0}" srcOrd="3" destOrd="0" parTransId="{DC15175B-C90B-4518-8C11-F9CFC80F40C4}" sibTransId="{609A434F-1FBC-4A9A-A949-C9E4A0FB8B63}"/>
    <dgm:cxn modelId="{DB31105D-6E7A-4D2E-94C7-E9AF31E5D6B3}" type="presParOf" srcId="{61585B37-2BBC-40F6-BEE8-4B486C094E50}" destId="{5E619F96-3EA6-45A8-903C-0C5363376F04}" srcOrd="0" destOrd="0" presId="urn:microsoft.com/office/officeart/2005/8/layout/default"/>
    <dgm:cxn modelId="{791A483D-4A9D-4C31-9DF7-D36A6CCB104F}" type="presParOf" srcId="{61585B37-2BBC-40F6-BEE8-4B486C094E50}" destId="{6E059657-7FDA-4108-B6CB-066DEC65096F}" srcOrd="1" destOrd="0" presId="urn:microsoft.com/office/officeart/2005/8/layout/default"/>
    <dgm:cxn modelId="{67C1A304-641D-4ED4-9ABC-684FD63173EF}" type="presParOf" srcId="{61585B37-2BBC-40F6-BEE8-4B486C094E50}" destId="{7E4DBC61-A7AF-4079-B62C-E5FDE880E33B}" srcOrd="2" destOrd="0" presId="urn:microsoft.com/office/officeart/2005/8/layout/default"/>
    <dgm:cxn modelId="{29EA07C3-519A-4470-AB00-F0A5897DAC28}" type="presParOf" srcId="{61585B37-2BBC-40F6-BEE8-4B486C094E50}" destId="{EB0688A1-C5F6-4E9F-9AAD-F55558172272}" srcOrd="3" destOrd="0" presId="urn:microsoft.com/office/officeart/2005/8/layout/default"/>
    <dgm:cxn modelId="{AEF1FD95-766F-45E0-B1AF-5121C9F153C9}" type="presParOf" srcId="{61585B37-2BBC-40F6-BEE8-4B486C094E50}" destId="{912C1886-664E-4289-8168-AD0356618A0A}" srcOrd="4" destOrd="0" presId="urn:microsoft.com/office/officeart/2005/8/layout/default"/>
    <dgm:cxn modelId="{FEF74F5D-876B-4379-A9D4-2918A373C1AA}" type="presParOf" srcId="{61585B37-2BBC-40F6-BEE8-4B486C094E50}" destId="{7053A0AB-CE02-4854-8E34-BF58D840A0DD}" srcOrd="5" destOrd="0" presId="urn:microsoft.com/office/officeart/2005/8/layout/default"/>
    <dgm:cxn modelId="{2C379BF1-C5C8-4D11-9970-48BDA5072A7B}" type="presParOf" srcId="{61585B37-2BBC-40F6-BEE8-4B486C094E50}" destId="{F9B95F20-C959-4DCF-9DFE-66215E6C9115}" srcOrd="6" destOrd="0" presId="urn:microsoft.com/office/officeart/2005/8/layout/default"/>
    <dgm:cxn modelId="{585A552B-DB05-4951-BCBF-21F99500BDEE}" type="presParOf" srcId="{61585B37-2BBC-40F6-BEE8-4B486C094E50}" destId="{0595103F-6062-438B-A9BA-02176DE3002E}" srcOrd="7" destOrd="0" presId="urn:microsoft.com/office/officeart/2005/8/layout/default"/>
    <dgm:cxn modelId="{DDF4AC37-9589-4B45-8D6C-A340538905B1}" type="presParOf" srcId="{61585B37-2BBC-40F6-BEE8-4B486C094E50}" destId="{72562B9B-EAB4-41FA-8D4D-00B626E0F6AD}" srcOrd="8" destOrd="0" presId="urn:microsoft.com/office/officeart/2005/8/layout/default"/>
    <dgm:cxn modelId="{434944C5-1463-4C16-A9DC-3DE71FE25285}" type="presParOf" srcId="{61585B37-2BBC-40F6-BEE8-4B486C094E50}" destId="{C487FA31-EB7D-4428-BAB9-7038C7BAE1D7}" srcOrd="9" destOrd="0" presId="urn:microsoft.com/office/officeart/2005/8/layout/default"/>
    <dgm:cxn modelId="{35818DEC-2096-4CFD-A67D-6D8A5B40D0AE}" type="presParOf" srcId="{61585B37-2BBC-40F6-BEE8-4B486C094E50}" destId="{29F8A439-C7CD-4414-95FA-18C1B4498E5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19F96-3EA6-45A8-903C-0C5363376F04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Understand what county lines are</a:t>
          </a:r>
          <a:endParaRPr lang="en-US" sz="3500" kern="1200" dirty="0"/>
        </a:p>
      </dsp:txBody>
      <dsp:txXfrm>
        <a:off x="0" y="39687"/>
        <a:ext cx="3286125" cy="1971675"/>
      </dsp:txXfrm>
    </dsp:sp>
    <dsp:sp modelId="{7E4DBC61-A7AF-4079-B62C-E5FDE880E33B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The victims and perpetrators of county lines</a:t>
          </a:r>
          <a:endParaRPr lang="en-US" sz="3500" kern="1200"/>
        </a:p>
      </dsp:txBody>
      <dsp:txXfrm>
        <a:off x="3614737" y="39687"/>
        <a:ext cx="3286125" cy="1971675"/>
      </dsp:txXfrm>
    </dsp:sp>
    <dsp:sp modelId="{912C1886-664E-4289-8168-AD0356618A0A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Causation of county lines</a:t>
          </a:r>
          <a:endParaRPr lang="en-US" sz="3500" kern="1200" dirty="0"/>
        </a:p>
      </dsp:txBody>
      <dsp:txXfrm>
        <a:off x="7229475" y="39687"/>
        <a:ext cx="3286125" cy="1971675"/>
      </dsp:txXfrm>
    </dsp:sp>
    <dsp:sp modelId="{F9B95F20-C959-4DCF-9DFE-66215E6C911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Methods employed by criminals </a:t>
          </a:r>
          <a:endParaRPr lang="en-US" sz="3500" kern="1200" dirty="0"/>
        </a:p>
      </dsp:txBody>
      <dsp:txXfrm>
        <a:off x="0" y="2339975"/>
        <a:ext cx="3286125" cy="1971675"/>
      </dsp:txXfrm>
    </dsp:sp>
    <dsp:sp modelId="{72562B9B-EAB4-41FA-8D4D-00B626E0F6AD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Prevention</a:t>
          </a:r>
        </a:p>
      </dsp:txBody>
      <dsp:txXfrm>
        <a:off x="3614737" y="2339975"/>
        <a:ext cx="3286125" cy="1971675"/>
      </dsp:txXfrm>
    </dsp:sp>
    <dsp:sp modelId="{29F8A439-C7CD-4414-95FA-18C1B4498E54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Case study </a:t>
          </a:r>
          <a:endParaRPr lang="en-US" sz="3500" kern="1200" dirty="0"/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ky.com/story/police-target-organised-crime-group-in-largest-single-operation-to-close-down-county-lines-12887301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ssaydragon.com/blog/research-paper-introductio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rintablemapaz.com/printable-map-of-uk-counties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haveringdaily.co.uk/2021/07/13/what-is-county-line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urchtimes.co.uk/articles/2020/17-january/news/uk/county-lines-exploitation-children-are-victims-not-criminal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fairspace.co/what-is-the-impact-of-victim-blaming-why-do-people-do-it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fs.org.uk/publications/living-standards-poverty-and-inequality-uk-2022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tch-22.org.uk/resources/county-lines-what-is-it-and-what-can-we-do-to-tackle-it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2284&amp;picture=stop-violence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isterprepa.net/un-mois-pour-performer-en-composition-francaise-la-conclusion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ounty-lines-programme/county-lines-programme-overview" TargetMode="External"/><Relationship Id="rId3" Type="http://schemas.openxmlformats.org/officeDocument/2006/relationships/hyperlink" Target="https://www.proquest.com/scholarly-journals/crossing-line-county-lines-pandemic/docview/2868449928/se-2?accountid=130472" TargetMode="External"/><Relationship Id="rId7" Type="http://schemas.openxmlformats.org/officeDocument/2006/relationships/hyperlink" Target="https://www.gov.uk/government/publications/criminal-exploitation-of-children-and-vulnerable-adults-county-lines/criminal-exploitation-of-children-and-vulnerable-adults-county-lines#who-is-vulnerable-to-county-lines-exploitation" TargetMode="External"/><Relationship Id="rId12" Type="http://schemas.openxmlformats.org/officeDocument/2006/relationships/hyperlink" Target="https://www.met.police.uk/advice/advice-and-information/caa/child-abuse/child-criminal-exploitation/" TargetMode="External"/><Relationship Id="rId2" Type="http://schemas.openxmlformats.org/officeDocument/2006/relationships/hyperlink" Target="https://www.cps.gov.uk/legal-guidance/disability-hate-crime-and-other-crimes-against-disabled-people-prosecution-guida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bjep.12275" TargetMode="External"/><Relationship Id="rId11" Type="http://schemas.openxmlformats.org/officeDocument/2006/relationships/hyperlink" Target="https://doi.org/10.1080/09687599.2022.2071680" TargetMode="External"/><Relationship Id="rId5" Type="http://schemas.openxmlformats.org/officeDocument/2006/relationships/hyperlink" Target="https://www.justiceinspectorates.gov.uk/hmiprobation/wp-content/uploads/sites/5/2021/11/Academic-Insights-Gray-et-al.pdf" TargetMode="External"/><Relationship Id="rId10" Type="http://schemas.openxmlformats.org/officeDocument/2006/relationships/hyperlink" Target="https://doi.org/10.1016/j.jebo.2019.03.025" TargetMode="External"/><Relationship Id="rId4" Type="http://schemas.openxmlformats.org/officeDocument/2006/relationships/hyperlink" Target="https://uowtsd-my.sharepoint.com/personal/2205091_student_uwtsd_ac_uk/Documents/Serious%20and%20organised%20crime/10.1080/09687599.2019.1680347" TargetMode="External"/><Relationship Id="rId9" Type="http://schemas.openxmlformats.org/officeDocument/2006/relationships/hyperlink" Target="https://doi.org/10.1080/13613324.2021.1890563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1425692.2024.2351860" TargetMode="External"/><Relationship Id="rId3" Type="http://schemas.openxmlformats.org/officeDocument/2006/relationships/hyperlink" Target="https://learning.nspcc.org.uk/child-abuse-and-neglect/county-lines" TargetMode="External"/><Relationship Id="rId7" Type="http://schemas.openxmlformats.org/officeDocument/2006/relationships/hyperlink" Target="https://doi.org/10.1080/15564886.2021.1888168" TargetMode="External"/><Relationship Id="rId2" Type="http://schemas.openxmlformats.org/officeDocument/2006/relationships/hyperlink" Target="https://www.ourwatch.org.uk/county-lin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npcc.police.uk/releases/county-lines-are-changing-to-become-more-localised-reveals-new-county-lines-strategic-threat-risk-assessment" TargetMode="External"/><Relationship Id="rId11" Type="http://schemas.openxmlformats.org/officeDocument/2006/relationships/hyperlink" Target="https://doi.org/10.3390/ijerph19137846" TargetMode="External"/><Relationship Id="rId5" Type="http://schemas.openxmlformats.org/officeDocument/2006/relationships/hyperlink" Target="https://www.bbc.co.uk/news/uk-england-suffolk-62491750" TargetMode="External"/><Relationship Id="rId10" Type="http://schemas.openxmlformats.org/officeDocument/2006/relationships/hyperlink" Target="http://dx.doi.org/10.6007/IJARBSS/v13-i8/17440" TargetMode="External"/><Relationship Id="rId4" Type="http://schemas.openxmlformats.org/officeDocument/2006/relationships/hyperlink" Target="https://www.nspcc.org.uk/what-is-child-abuse/types-of-abuse/gangs-criminal-exploitation/" TargetMode="External"/><Relationship Id="rId9" Type="http://schemas.openxmlformats.org/officeDocument/2006/relationships/hyperlink" Target="https://doi.org/10.1093/bjc/azab0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90999" y="290744"/>
            <a:ext cx="3810000" cy="919163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County lines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87684" y="1306214"/>
            <a:ext cx="2416629" cy="371248"/>
          </a:xfrm>
          <a:solidFill>
            <a:schemeClr val="bg1">
              <a:lumMod val="95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GB" dirty="0"/>
              <a:t>By Jemima Wood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8485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C09C8B4-9AA0-5ED7-973F-D0D6A4EA548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9939" r="-1" b="123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6C43D4-9708-A0D5-7385-378DF7273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521440-EBDB-9964-9CAF-BAA6815E1B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09697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67127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19C901B-B65B-2339-DFD5-235C04260068}"/>
              </a:ext>
            </a:extLst>
          </p:cNvPr>
          <p:cNvSpPr txBox="1"/>
          <p:nvPr/>
        </p:nvSpPr>
        <p:spPr>
          <a:xfrm>
            <a:off x="8962417" y="5934670"/>
            <a:ext cx="32295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MS Mincho" panose="020B0400000000000000" pitchFamily="49" charset="-128"/>
                <a:cs typeface="Arial" panose="020B0604020202020204" pitchFamily="34" charset="0"/>
              </a:rPr>
              <a:t>(Home Office,2024)</a:t>
            </a:r>
          </a:p>
          <a:p>
            <a:pPr algn="r"/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  <a:ea typeface="MS Mincho" panose="020B0400000000000000" pitchFamily="49" charset="-128"/>
                <a:cs typeface="Arial" panose="020B0604020202020204" pitchFamily="34" charset="0"/>
              </a:rPr>
              <a:t>(NSPCC, 2025)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MS Mincho" panose="020B0400000000000000" pitchFamily="49" charset="-128"/>
                <a:cs typeface="Arial" panose="020B0604020202020204" pitchFamily="34" charset="0"/>
              </a:rPr>
              <a:t> </a:t>
            </a:r>
          </a:p>
          <a:p>
            <a:pPr algn="r"/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  <a:ea typeface="MS Mincho" panose="020B0400000000000000" pitchFamily="49" charset="-128"/>
                <a:cs typeface="Arial" panose="020B0604020202020204" pitchFamily="34" charset="0"/>
              </a:rPr>
              <a:t>(Police Chiefs Council, 2024)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2842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D375B-6EDC-2CD8-B47D-BA8B82600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530" y="141390"/>
            <a:ext cx="9550940" cy="628182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/>
              <a:t>Causation – Exploitation of vulnerable people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CF0921-1117-9083-BE72-633880293E48}"/>
              </a:ext>
            </a:extLst>
          </p:cNvPr>
          <p:cNvSpPr txBox="1"/>
          <p:nvPr/>
        </p:nvSpPr>
        <p:spPr>
          <a:xfrm>
            <a:off x="8684262" y="5103674"/>
            <a:ext cx="350773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Crown Prosecution Service, 2022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Forster &amp; Pearson, 2022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Home Office, 2023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Macdonald et al, 2022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NSPCC, 2025</a:t>
            </a:r>
          </a:p>
          <a:p>
            <a:pPr algn="r"/>
            <a:r>
              <a:rPr lang="en-GB" dirty="0">
                <a:solidFill>
                  <a:schemeClr val="bg1"/>
                </a:solidFill>
              </a:rPr>
              <a:t>Spicer, 2021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EA10B6-3685-3557-F57F-38F6011B2AD9}"/>
              </a:ext>
            </a:extLst>
          </p:cNvPr>
          <p:cNvSpPr txBox="1"/>
          <p:nvPr/>
        </p:nvSpPr>
        <p:spPr>
          <a:xfrm>
            <a:off x="1120773" y="1926720"/>
            <a:ext cx="12916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Age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488901-A9BF-14DE-9D17-82C52D757092}"/>
              </a:ext>
            </a:extLst>
          </p:cNvPr>
          <p:cNvSpPr txBox="1"/>
          <p:nvPr/>
        </p:nvSpPr>
        <p:spPr>
          <a:xfrm>
            <a:off x="1567669" y="2716686"/>
            <a:ext cx="24790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disability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1D854F-98D8-833A-49F1-BBDB108421B7}"/>
              </a:ext>
            </a:extLst>
          </p:cNvPr>
          <p:cNvSpPr txBox="1"/>
          <p:nvPr/>
        </p:nvSpPr>
        <p:spPr>
          <a:xfrm>
            <a:off x="527098" y="3453200"/>
            <a:ext cx="24790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Mental health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896C25-F797-DD8B-6E40-1987560F74FB}"/>
              </a:ext>
            </a:extLst>
          </p:cNvPr>
          <p:cNvSpPr txBox="1"/>
          <p:nvPr/>
        </p:nvSpPr>
        <p:spPr>
          <a:xfrm>
            <a:off x="1931229" y="4320296"/>
            <a:ext cx="247903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Physical disability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63C773-1A63-06FF-A80D-395B3742CD68}"/>
              </a:ext>
            </a:extLst>
          </p:cNvPr>
          <p:cNvSpPr txBox="1"/>
          <p:nvPr/>
        </p:nvSpPr>
        <p:spPr>
          <a:xfrm>
            <a:off x="857656" y="5187392"/>
            <a:ext cx="23130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Cuckooing</a:t>
            </a:r>
          </a:p>
        </p:txBody>
      </p:sp>
    </p:spTree>
    <p:extLst>
      <p:ext uri="{BB962C8B-B14F-4D97-AF65-F5344CB8AC3E}">
        <p14:creationId xmlns:p14="http://schemas.microsoft.com/office/powerpoint/2010/main" val="4185270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C0948A1-2203-46AD-5100-D0E6713DBBC2}"/>
              </a:ext>
            </a:extLst>
          </p:cNvPr>
          <p:cNvSpPr txBox="1">
            <a:spLocks/>
          </p:cNvSpPr>
          <p:nvPr/>
        </p:nvSpPr>
        <p:spPr>
          <a:xfrm>
            <a:off x="1845823" y="150334"/>
            <a:ext cx="8500354" cy="627096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Causation – Social and personal factors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4F865A-10FA-0482-5557-F14706FD923D}"/>
              </a:ext>
            </a:extLst>
          </p:cNvPr>
          <p:cNvSpPr txBox="1"/>
          <p:nvPr/>
        </p:nvSpPr>
        <p:spPr>
          <a:xfrm>
            <a:off x="252919" y="3038618"/>
            <a:ext cx="2529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Family Breakdown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49CD60-8C8B-D587-F7EB-CE5FCC933C9D}"/>
              </a:ext>
            </a:extLst>
          </p:cNvPr>
          <p:cNvSpPr txBox="1"/>
          <p:nvPr/>
        </p:nvSpPr>
        <p:spPr>
          <a:xfrm>
            <a:off x="9675779" y="3033754"/>
            <a:ext cx="18612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Peer pressure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B0F612-8204-2AB9-5203-229FDF6DD141}"/>
              </a:ext>
            </a:extLst>
          </p:cNvPr>
          <p:cNvSpPr txBox="1"/>
          <p:nvPr/>
        </p:nvSpPr>
        <p:spPr>
          <a:xfrm>
            <a:off x="9118059" y="5380672"/>
            <a:ext cx="3073941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Gray, Smithson &amp; Jump, 2021</a:t>
            </a:r>
          </a:p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Metropolitan Police, 2025</a:t>
            </a:r>
          </a:p>
          <a:p>
            <a:pPr algn="r"/>
            <a:r>
              <a:rPr lang="en-GB" dirty="0"/>
              <a:t>Ruiz &amp; Pereda, 2021</a:t>
            </a:r>
          </a:p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Yeng &amp; Mohamad, 2023</a:t>
            </a:r>
          </a:p>
          <a:p>
            <a:pPr algn="r"/>
            <a:r>
              <a:rPr lang="en-GB" sz="1800" dirty="0">
                <a:effectLst/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Zakaria et al, 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69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BBC01D-BFBF-E38C-35D1-9DDE94293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132" y="136188"/>
            <a:ext cx="9103468" cy="679011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dirty="0"/>
              <a:t>Causation – Economic and financial factors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336371-001A-8A47-B0A1-8FE1B63AFAFC}"/>
              </a:ext>
            </a:extLst>
          </p:cNvPr>
          <p:cNvSpPr txBox="1"/>
          <p:nvPr/>
        </p:nvSpPr>
        <p:spPr>
          <a:xfrm>
            <a:off x="9237223" y="5968078"/>
            <a:ext cx="30488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Fisher, 2021</a:t>
            </a:r>
          </a:p>
          <a:p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Jawadi et al, 2021</a:t>
            </a:r>
          </a:p>
          <a:p>
            <a:r>
              <a:rPr lang="en-GB" dirty="0">
                <a:solidFill>
                  <a:schemeClr val="bg1"/>
                </a:solidFill>
                <a:latin typeface="Aptos" panose="020B00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Neighbourhood Watch, 2025</a:t>
            </a:r>
            <a:endParaRPr lang="en-GB" sz="1800" dirty="0">
              <a:solidFill>
                <a:schemeClr val="bg1"/>
              </a:solidFill>
              <a:effectLst/>
              <a:latin typeface="Aptos" panose="020B00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6C39FF-BE5B-4D04-75F2-DEAEC49EC20F}"/>
              </a:ext>
            </a:extLst>
          </p:cNvPr>
          <p:cNvSpPr txBox="1"/>
          <p:nvPr/>
        </p:nvSpPr>
        <p:spPr>
          <a:xfrm>
            <a:off x="4701464" y="2097926"/>
            <a:ext cx="252480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Low economic areas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EC96B8-D0F2-75F6-D48C-F31FB7DD266F}"/>
              </a:ext>
            </a:extLst>
          </p:cNvPr>
          <p:cNvSpPr txBox="1"/>
          <p:nvPr/>
        </p:nvSpPr>
        <p:spPr>
          <a:xfrm>
            <a:off x="4701465" y="3228945"/>
            <a:ext cx="252480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Lack of opportunities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EF2A55-03D4-4DAF-8131-1247E5A74860}"/>
              </a:ext>
            </a:extLst>
          </p:cNvPr>
          <p:cNvSpPr txBox="1"/>
          <p:nvPr/>
        </p:nvSpPr>
        <p:spPr>
          <a:xfrm>
            <a:off x="4333435" y="4359964"/>
            <a:ext cx="326085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Insecure immigration status </a:t>
            </a:r>
          </a:p>
        </p:txBody>
      </p:sp>
    </p:spTree>
    <p:extLst>
      <p:ext uri="{BB962C8B-B14F-4D97-AF65-F5344CB8AC3E}">
        <p14:creationId xmlns:p14="http://schemas.microsoft.com/office/powerpoint/2010/main" val="1235373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A793A-694A-1FBB-A647-7AE690275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3020122" cy="110683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Case study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EAEA05-BCAE-A80C-393D-445FEA002256}"/>
              </a:ext>
            </a:extLst>
          </p:cNvPr>
          <p:cNvSpPr txBox="1"/>
          <p:nvPr/>
        </p:nvSpPr>
        <p:spPr>
          <a:xfrm>
            <a:off x="9078686" y="6379419"/>
            <a:ext cx="33092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(O’Brien &amp; McMenemy, 2022).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98591-69AF-D12F-AF1D-E3C80AC20779}"/>
              </a:ext>
            </a:extLst>
          </p:cNvPr>
          <p:cNvSpPr txBox="1"/>
          <p:nvPr/>
        </p:nvSpPr>
        <p:spPr>
          <a:xfrm>
            <a:off x="1198880" y="2123440"/>
            <a:ext cx="8036560" cy="38318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50000"/>
              </a:lnSpc>
              <a:buFontTx/>
              <a:buChar char="-"/>
            </a:pPr>
            <a:r>
              <a:rPr lang="en-GB" dirty="0"/>
              <a:t>Recruited by his friends </a:t>
            </a:r>
          </a:p>
          <a:p>
            <a:pPr marL="285750" indent="-285750">
              <a:lnSpc>
                <a:spcPct val="250000"/>
              </a:lnSpc>
              <a:buFontTx/>
              <a:buChar char="-"/>
            </a:pPr>
            <a:r>
              <a:rPr lang="en-GB" dirty="0"/>
              <a:t>He was then in charge of recruiting other children</a:t>
            </a:r>
          </a:p>
          <a:p>
            <a:pPr marL="285750" indent="-285750">
              <a:lnSpc>
                <a:spcPct val="250000"/>
              </a:lnSpc>
              <a:buFontTx/>
              <a:buChar char="-"/>
            </a:pPr>
            <a:r>
              <a:rPr lang="en-GB" dirty="0"/>
              <a:t>Explained how anyone can be a victim depending on the situation you are in.</a:t>
            </a:r>
          </a:p>
          <a:p>
            <a:pPr marL="285750" indent="-285750">
              <a:lnSpc>
                <a:spcPct val="250000"/>
              </a:lnSpc>
              <a:buFontTx/>
              <a:buChar char="-"/>
            </a:pPr>
            <a:r>
              <a:rPr lang="en-GB" dirty="0"/>
              <a:t>Forced to stay in the gang </a:t>
            </a:r>
          </a:p>
          <a:p>
            <a:pPr marL="285750" indent="-285750">
              <a:lnSpc>
                <a:spcPct val="250000"/>
              </a:lnSpc>
              <a:buFontTx/>
              <a:buChar char="-"/>
            </a:pPr>
            <a:r>
              <a:rPr lang="en-GB" dirty="0"/>
              <a:t>Attacked, controlled and coerced 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12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C08E9-19D9-9D1D-12D4-22B9D0638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41638">
            <a:off x="430578" y="187088"/>
            <a:ext cx="2862943" cy="722998"/>
          </a:xfrm>
        </p:spPr>
        <p:txBody>
          <a:bodyPr/>
          <a:lstStyle/>
          <a:p>
            <a:r>
              <a:rPr lang="en-GB" dirty="0"/>
              <a:t>Prevention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62167-CE94-DEBE-BE55-94689914E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42680" y="6031865"/>
            <a:ext cx="3449320" cy="826135"/>
          </a:xfrm>
        </p:spPr>
        <p:txBody>
          <a:bodyPr/>
          <a:lstStyle/>
          <a:p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Hanley, Winter &amp; Burrell, 2020 </a:t>
            </a:r>
          </a:p>
          <a:p>
            <a:r>
              <a:rPr lang="en-GB" sz="1800" dirty="0" err="1">
                <a:latin typeface="Aptos" panose="020B0004020202020204" pitchFamily="34" charset="0"/>
                <a:cs typeface="Times New Roman" panose="02020603050405020304" pitchFamily="18" charset="0"/>
              </a:rPr>
              <a:t>Soye</a:t>
            </a:r>
            <a:r>
              <a:rPr lang="en-GB" sz="1800" dirty="0">
                <a:latin typeface="Aptos" panose="020B0004020202020204" pitchFamily="34" charset="0"/>
                <a:cs typeface="Times New Roman" panose="02020603050405020304" pitchFamily="18" charset="0"/>
              </a:rPr>
              <a:t>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065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C576B17-F279-D97F-A93A-7BA076C7F740}"/>
              </a:ext>
            </a:extLst>
          </p:cNvPr>
          <p:cNvSpPr txBox="1"/>
          <p:nvPr/>
        </p:nvSpPr>
        <p:spPr>
          <a:xfrm>
            <a:off x="9535885" y="6488668"/>
            <a:ext cx="28411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Joseph-Salisbury, 2021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753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2EF38-37F8-06B0-22D2-29B9F2808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201" y="3043658"/>
            <a:ext cx="4620584" cy="7706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 Timeline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96EF26-DC18-3D4A-95E6-9137D29A17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31"/>
          <a:stretch/>
        </p:blipFill>
        <p:spPr>
          <a:xfrm>
            <a:off x="7503567" y="643467"/>
            <a:ext cx="314765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07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D40F9-22FD-71BE-DB47-738E218D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8828" y="272143"/>
            <a:ext cx="2634343" cy="38598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20E82-B94E-5DD9-5CBE-A728D80E7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51114"/>
            <a:ext cx="10515600" cy="610688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Crown Prosecution Service (2022) ‘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Disability Hate Crime and Other Crimes Against Disabled People - Prosecution Guidance’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https://www.cps.gov.uk/legal-guidance/disability-hate-crime-and-other-crimes-against-disabled-people-prosecution-guidance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Fisher, T. (2023) ‘Crossing the Line: The County Lines Pandemic’,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School Librarian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71(3).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https://www.proquest.com/scholarly-journals/crossing-line-county-lines-pandemic/docview/2868449928/se-2?accountid=130472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Forster, S., Pearson, A. (2020) ‘Bullies Tend to be Obvious’’: Autistic Adults Perceptions of Friendship and the Concept of Mate Crime’’,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Disability &amp; Society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35(7), pp. 1103-1123. Available at: doi: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10.1080/09687599.2019.1680347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Gray, P., Smithson, H., Jump, D. (2021) ‘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Serious Youth Violence and its Relationship With Adverse Childhood Experiences’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Her Majesty’s Inspectorate of Probation.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https://www.justiceinspectorates.gov.uk/hmiprobation/wp-content/uploads/sites/5/2021/11/Academic-Insights-Gray-et-al.pdf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Hanley, T., L. A. Winter, and K. Burrell. (2020) “Supporting Emotional Well-Being in Schools in the Context of Austerity: An Ecologically Informed Humanistic Perspective.” 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British Journal of Educational Psychology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90 (1): 1–18.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https://doi.org/10.1111/bjep.12275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Home Office (2023) ‘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Criminal Exploitation of Children and Vulnerable Adults: County Lines (Accessible Version)’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UK Government.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https://www.gov.uk/government/publications/criminal-exploitation-of-children-and-vulnerable-adults-county-lines/criminal-exploitation-of-children-and-vulnerable-adults-county-lines#who-is-vulnerable-to-county-lines-exploitation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19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Home Office (2024) ‘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County Lines Programme Overview’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UK Government. Available at: 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https://www.gov.uk/government/publications/county-lines-programme/county-lines-programme-overview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14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Joseph-Salisbury, R. (2021). “Teacher Perspectives on the Presence of Police Officers in English Secondary Schools: A Critical Race Theory Analysis.”, 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Race, Ethnicity and Education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24 (4): 578–595.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https://doi.org/10.1080/13613324.2021.1890563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Jawadi, F., Mallick, S.K., </a:t>
            </a:r>
            <a:r>
              <a:rPr lang="en-GB" sz="12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Cheffou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A.I., Augustine, A. (2021) ‘Does Higher Unemployment Lead to Greater Criminality? Revisiting the Debate Over the Business Cycle’,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Economic Behaviour &amp; Organisation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182, pp. 448-471.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 tooltip="Persistent link using digital object identifier"/>
              </a:rPr>
              <a:t>https://doi.org/10.1016/j.jebo.2019.03.025</a:t>
            </a:r>
            <a:endParaRPr lang="en-GB" sz="12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Macdonald, S.J., Donovan, C., Clayton, J., Husband, M. (2022) ‘Becoming Cuckooed: Conceptualising the Relationship Between Disability, Home Takeover and Criminal Exploitation’,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Disability &amp; Society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39(2), pp. 485-505.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https://doi.org/10.1080/09687599.2022.2071680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Metropolitan Police (2025) ‘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 Criminal Exploitation’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https://www.met.police.uk/advice/advice-and-information/caa/child-abuse/child-criminal-exploitation/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 March 2025)</a:t>
            </a:r>
          </a:p>
        </p:txBody>
      </p:sp>
    </p:spTree>
    <p:extLst>
      <p:ext uri="{BB962C8B-B14F-4D97-AF65-F5344CB8AC3E}">
        <p14:creationId xmlns:p14="http://schemas.microsoft.com/office/powerpoint/2010/main" val="337407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16CEA-F6CC-B95A-9D5A-1023279AD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5686"/>
            <a:ext cx="10515600" cy="586127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Neighbourhood Watch (2024) ‘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County Lines’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https://www.ourwatch.org.uk/county-lines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NSPCC (2025) ‘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Protecting Children From County Lines’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https://learning.nspcc.org.uk/child-abuse-and-neglect/county-lines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14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NSPCC (2025) ‘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Criminal Exploitation’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https://www.nspcc.org.uk/what-is-child-abuse/types-of-abuse/gangs-criminal-exploitation/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O’Brien, Z., McMenemy, R. (2022) ‘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County Lines: Cost of Living Crisis Used by Gangs to Lure New Recruits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’, BBC News.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https://www.bbc.co.uk/news/uk-england-suffolk-62491750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Police Chiefs Council (2024)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‘County Lines Becoming more localised’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https://news.npcc.police.uk/releases/county-lines-are-changing-to-become-more-localised-reveals-new-county-lines-strategic-threat-risk-assessment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27 March 2025)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Ruiz, R, A., Pereda, N. (2021) ‘Exposure to Family Violence and Risk Factors for Recidivism in Juvenile Offenders’,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Victims &amp; Offenders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17(2), pp. 219-237.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https://doi.org/10.1080/15564886.2021.1888168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Soye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(2024) ‘On the Frontline: Gangs, Teachers, and the Ethics of Care’,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45:4, 625-638.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https://doi.org/10.1080/01425692.2024.2351860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Spicer, J. (2021) ‘The Policing of Cuckooing in ‘County Lines’ Drug Dealing: An Ethnographic Study of an Amplification Spiral’,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British Journal of Criminology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61(5), pp. 1390-1406. Available at:  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https://doi.org/10.1093/bjc/azab027</a:t>
            </a:r>
            <a:endParaRPr lang="en-GB" sz="18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Yeng, K.Y., Mohamad, Z.S. (2023) ‘A Case Study on Peer Influence and Peer Pressure in Juvenile Delinquency’,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Academic Research in Business &amp; Social Sciences,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13(8), pp. 379-392.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http://dx.doi.org/10.6007/IJARBSS/v13-i8/17440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Zakaria, E., Kamarudin, N.N., Mohammed, Z.S., Suzuki, M., </a:t>
            </a:r>
            <a:r>
              <a:rPr lang="en-GB" sz="18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Rathakrishnan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Singh, S.S.B., Rahman, Z.A., </a:t>
            </a:r>
            <a:r>
              <a:rPr lang="en-GB" sz="18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Sabramani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V., Shaari, A.H., Kamaluddin, M.R. (2022) ‘The Role of Family Life and the Influence of Peer Pressure on Delinquency: Qualitative Evidence From Malaysia’, </a:t>
            </a:r>
            <a:r>
              <a:rPr lang="en-GB" sz="18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19(13). Available at: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https://doi.org/10.3390/ijerph19137846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282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36914</TotalTime>
  <Words>1274</Words>
  <Application>Microsoft Office PowerPoint</Application>
  <PresentationFormat>Widescreen</PresentationFormat>
  <Paragraphs>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Open Sans</vt:lpstr>
      <vt:lpstr>office theme</vt:lpstr>
      <vt:lpstr>County lines </vt:lpstr>
      <vt:lpstr>PowerPoint Presentation</vt:lpstr>
      <vt:lpstr>Objectives </vt:lpstr>
      <vt:lpstr>PowerPoint Presentation</vt:lpstr>
      <vt:lpstr>Causation – Exploitation of vulnerable people </vt:lpstr>
      <vt:lpstr>PowerPoint Presentation</vt:lpstr>
      <vt:lpstr>Causation – Economic and financial factors</vt:lpstr>
      <vt:lpstr>Case study </vt:lpstr>
      <vt:lpstr>Prevention </vt:lpstr>
      <vt:lpstr>PowerPoint Presentation</vt:lpstr>
      <vt:lpstr>Research Timeline 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Jemima Wood (2205091)</cp:lastModifiedBy>
  <cp:revision>1</cp:revision>
  <dcterms:created xsi:type="dcterms:W3CDTF">2025-03-14T13:19:37Z</dcterms:created>
  <dcterms:modified xsi:type="dcterms:W3CDTF">2025-04-30T19:53:18Z</dcterms:modified>
</cp:coreProperties>
</file>