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7" r:id="rId2"/>
    <p:sldId id="258" r:id="rId3"/>
    <p:sldId id="256" r:id="rId4"/>
    <p:sldId id="259" r:id="rId5"/>
    <p:sldId id="260" r:id="rId6"/>
    <p:sldId id="261" r:id="rId7"/>
    <p:sldId id="262" r:id="rId8"/>
    <p:sldId id="263" r:id="rId9"/>
    <p:sldId id="264" r:id="rId10"/>
    <p:sldId id="265" r:id="rId11"/>
    <p:sldId id="266" r:id="rId12"/>
    <p:sldId id="268" r:id="rId13"/>
    <p:sldId id="267"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E32A64-3F45-469C-8A57-F5D558E7C6F5}" v="2626" dt="2018-05-30T12:44:35.0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ee hassan" userId="55d0a556cafd032d" providerId="LiveId" clId="{32E32A64-3F45-469C-8A57-F5D558E7C6F5}"/>
    <pc:docChg chg="undo custSel addSld modSld sldOrd">
      <pc:chgData name="sumee hassan" userId="55d0a556cafd032d" providerId="LiveId" clId="{32E32A64-3F45-469C-8A57-F5D558E7C6F5}" dt="2018-05-30T12:44:35.011" v="2616"/>
      <pc:docMkLst>
        <pc:docMk/>
      </pc:docMkLst>
      <pc:sldChg chg="addSp modSp modNotesTx">
        <pc:chgData name="sumee hassan" userId="55d0a556cafd032d" providerId="LiveId" clId="{32E32A64-3F45-469C-8A57-F5D558E7C6F5}" dt="2018-05-13T20:37:16.646" v="668" actId="20577"/>
        <pc:sldMkLst>
          <pc:docMk/>
          <pc:sldMk cId="2134054081" sldId="256"/>
        </pc:sldMkLst>
        <pc:spChg chg="mod">
          <ac:chgData name="sumee hassan" userId="55d0a556cafd032d" providerId="LiveId" clId="{32E32A64-3F45-469C-8A57-F5D558E7C6F5}" dt="2018-05-12T18:19:07.585" v="592" actId="1076"/>
          <ac:spMkLst>
            <pc:docMk/>
            <pc:sldMk cId="2134054081" sldId="256"/>
            <ac:spMk id="2" creationId="{75B9559D-36C1-4BD6-9D24-E361ED7F965F}"/>
          </ac:spMkLst>
        </pc:spChg>
        <pc:picChg chg="add mod ord">
          <ac:chgData name="sumee hassan" userId="55d0a556cafd032d" providerId="LiveId" clId="{32E32A64-3F45-469C-8A57-F5D558E7C6F5}" dt="2018-05-12T18:19:01.437" v="591" actId="14100"/>
          <ac:picMkLst>
            <pc:docMk/>
            <pc:sldMk cId="2134054081" sldId="256"/>
            <ac:picMk id="3" creationId="{E499DC76-CABB-45CC-8CC3-B8DEC5CADD5D}"/>
          </ac:picMkLst>
        </pc:picChg>
      </pc:sldChg>
      <pc:sldChg chg="addSp delSp modSp ord modAnim modNotesTx">
        <pc:chgData name="sumee hassan" userId="55d0a556cafd032d" providerId="LiveId" clId="{32E32A64-3F45-469C-8A57-F5D558E7C6F5}" dt="2018-05-21T13:19:33.006" v="1982" actId="478"/>
        <pc:sldMkLst>
          <pc:docMk/>
          <pc:sldMk cId="1335007715" sldId="257"/>
        </pc:sldMkLst>
        <pc:spChg chg="add mod">
          <ac:chgData name="sumee hassan" userId="55d0a556cafd032d" providerId="LiveId" clId="{32E32A64-3F45-469C-8A57-F5D558E7C6F5}" dt="2018-05-12T12:34:42.734" v="97" actId="1076"/>
          <ac:spMkLst>
            <pc:docMk/>
            <pc:sldMk cId="1335007715" sldId="257"/>
            <ac:spMk id="2" creationId="{6BE46EC4-C435-468F-8F6E-24D8FCB2BCEC}"/>
          </ac:spMkLst>
        </pc:spChg>
        <pc:spChg chg="add del">
          <ac:chgData name="sumee hassan" userId="55d0a556cafd032d" providerId="LiveId" clId="{32E32A64-3F45-469C-8A57-F5D558E7C6F5}" dt="2018-05-12T12:31:37.598" v="35" actId="208"/>
          <ac:spMkLst>
            <pc:docMk/>
            <pc:sldMk cId="1335007715" sldId="257"/>
            <ac:spMk id="3" creationId="{4B1A8691-D47A-48EC-9C55-EA107EC48C39}"/>
          </ac:spMkLst>
        </pc:spChg>
        <pc:spChg chg="add mod">
          <ac:chgData name="sumee hassan" userId="55d0a556cafd032d" providerId="LiveId" clId="{32E32A64-3F45-469C-8A57-F5D558E7C6F5}" dt="2018-05-12T12:34:47.732" v="98" actId="1076"/>
          <ac:spMkLst>
            <pc:docMk/>
            <pc:sldMk cId="1335007715" sldId="257"/>
            <ac:spMk id="5" creationId="{85B9E035-554A-4783-90A5-A2448CD67B64}"/>
          </ac:spMkLst>
        </pc:spChg>
        <pc:spChg chg="add mod">
          <ac:chgData name="sumee hassan" userId="55d0a556cafd032d" providerId="LiveId" clId="{32E32A64-3F45-469C-8A57-F5D558E7C6F5}" dt="2018-05-12T12:35:00.186" v="100" actId="1076"/>
          <ac:spMkLst>
            <pc:docMk/>
            <pc:sldMk cId="1335007715" sldId="257"/>
            <ac:spMk id="6" creationId="{9ACAF7B3-FF3B-47FF-B2F4-691EA3690C24}"/>
          </ac:spMkLst>
        </pc:spChg>
        <pc:spChg chg="add mod">
          <ac:chgData name="sumee hassan" userId="55d0a556cafd032d" providerId="LiveId" clId="{32E32A64-3F45-469C-8A57-F5D558E7C6F5}" dt="2018-05-12T12:34:51.016" v="99" actId="1076"/>
          <ac:spMkLst>
            <pc:docMk/>
            <pc:sldMk cId="1335007715" sldId="257"/>
            <ac:spMk id="7" creationId="{42E8E790-6E90-4F4D-9812-323FA15F7325}"/>
          </ac:spMkLst>
        </pc:spChg>
        <pc:spChg chg="add mod">
          <ac:chgData name="sumee hassan" userId="55d0a556cafd032d" providerId="LiveId" clId="{32E32A64-3F45-469C-8A57-F5D558E7C6F5}" dt="2018-05-12T12:37:43.760" v="159" actId="208"/>
          <ac:spMkLst>
            <pc:docMk/>
            <pc:sldMk cId="1335007715" sldId="257"/>
            <ac:spMk id="8" creationId="{771874FD-D2DB-40A5-B344-2233E5B54084}"/>
          </ac:spMkLst>
        </pc:spChg>
        <pc:picChg chg="mod">
          <ac:chgData name="sumee hassan" userId="55d0a556cafd032d" providerId="LiveId" clId="{32E32A64-3F45-469C-8A57-F5D558E7C6F5}" dt="2018-05-12T12:34:38.951" v="96" actId="1076"/>
          <ac:picMkLst>
            <pc:docMk/>
            <pc:sldMk cId="1335007715" sldId="257"/>
            <ac:picMk id="4" creationId="{5A97F193-63FB-4C33-BEAE-4F893AA7EEB0}"/>
          </ac:picMkLst>
        </pc:picChg>
      </pc:sldChg>
      <pc:sldChg chg="addSp delSp modSp add ord modAnim modNotesTx">
        <pc:chgData name="sumee hassan" userId="55d0a556cafd032d" providerId="LiveId" clId="{32E32A64-3F45-469C-8A57-F5D558E7C6F5}" dt="2018-05-21T13:44:50.745" v="2156" actId="478"/>
        <pc:sldMkLst>
          <pc:docMk/>
          <pc:sldMk cId="1619663403" sldId="258"/>
        </pc:sldMkLst>
        <pc:spChg chg="mod">
          <ac:chgData name="sumee hassan" userId="55d0a556cafd032d" providerId="LiveId" clId="{32E32A64-3F45-469C-8A57-F5D558E7C6F5}" dt="2018-05-12T13:00:46.519" v="451" actId="115"/>
          <ac:spMkLst>
            <pc:docMk/>
            <pc:sldMk cId="1619663403" sldId="258"/>
            <ac:spMk id="2" creationId="{275739CE-30BB-4D2A-91E8-3878A81FA2B1}"/>
          </ac:spMkLst>
        </pc:spChg>
        <pc:spChg chg="del mod">
          <ac:chgData name="sumee hassan" userId="55d0a556cafd032d" providerId="LiveId" clId="{32E32A64-3F45-469C-8A57-F5D558E7C6F5}" dt="2018-05-12T12:38:36.652" v="168" actId="478"/>
          <ac:spMkLst>
            <pc:docMk/>
            <pc:sldMk cId="1619663403" sldId="258"/>
            <ac:spMk id="3" creationId="{A6C0344A-8DFB-4519-A12D-77CAE7A83935}"/>
          </ac:spMkLst>
        </pc:spChg>
        <pc:spChg chg="add mod">
          <ac:chgData name="sumee hassan" userId="55d0a556cafd032d" providerId="LiveId" clId="{32E32A64-3F45-469C-8A57-F5D558E7C6F5}" dt="2018-05-21T13:42:02.074" v="2147" actId="13822"/>
          <ac:spMkLst>
            <pc:docMk/>
            <pc:sldMk cId="1619663403" sldId="258"/>
            <ac:spMk id="4" creationId="{F269A646-8703-4A66-BBC3-264AD74C2636}"/>
          </ac:spMkLst>
        </pc:spChg>
        <pc:spChg chg="add mod">
          <ac:chgData name="sumee hassan" userId="55d0a556cafd032d" providerId="LiveId" clId="{32E32A64-3F45-469C-8A57-F5D558E7C6F5}" dt="2018-05-21T13:42:11.333" v="2148" actId="207"/>
          <ac:spMkLst>
            <pc:docMk/>
            <pc:sldMk cId="1619663403" sldId="258"/>
            <ac:spMk id="5" creationId="{A9A0DE09-FD9A-41FD-90DE-A4EC0E19586D}"/>
          </ac:spMkLst>
        </pc:spChg>
        <pc:graphicFrameChg chg="add mod">
          <ac:chgData name="sumee hassan" userId="55d0a556cafd032d" providerId="LiveId" clId="{32E32A64-3F45-469C-8A57-F5D558E7C6F5}" dt="2018-05-21T13:36:57.124" v="2056" actId="13926"/>
          <ac:graphicFrameMkLst>
            <pc:docMk/>
            <pc:sldMk cId="1619663403" sldId="258"/>
            <ac:graphicFrameMk id="3" creationId="{02DAF24B-02B6-4FF9-B1A2-EB3ED49E3564}"/>
          </ac:graphicFrameMkLst>
        </pc:graphicFrameChg>
      </pc:sldChg>
      <pc:sldChg chg="addSp delSp modSp add modAnim modNotesTx">
        <pc:chgData name="sumee hassan" userId="55d0a556cafd032d" providerId="LiveId" clId="{32E32A64-3F45-469C-8A57-F5D558E7C6F5}" dt="2018-05-14T13:22:46.822" v="1981" actId="1076"/>
        <pc:sldMkLst>
          <pc:docMk/>
          <pc:sldMk cId="3810382595" sldId="259"/>
        </pc:sldMkLst>
        <pc:spChg chg="mod">
          <ac:chgData name="sumee hassan" userId="55d0a556cafd032d" providerId="LiveId" clId="{32E32A64-3F45-469C-8A57-F5D558E7C6F5}" dt="2018-05-14T13:21:23.566" v="1975" actId="27636"/>
          <ac:spMkLst>
            <pc:docMk/>
            <pc:sldMk cId="3810382595" sldId="259"/>
            <ac:spMk id="2" creationId="{8FA85AD5-D80B-4DB7-A53E-E60F96782570}"/>
          </ac:spMkLst>
        </pc:spChg>
        <pc:spChg chg="del">
          <ac:chgData name="sumee hassan" userId="55d0a556cafd032d" providerId="LiveId" clId="{32E32A64-3F45-469C-8A57-F5D558E7C6F5}" dt="2018-05-14T12:25:33.809" v="1453" actId="478"/>
          <ac:spMkLst>
            <pc:docMk/>
            <pc:sldMk cId="3810382595" sldId="259"/>
            <ac:spMk id="3" creationId="{C2164EC4-E384-4B77-9CBD-714E6031A624}"/>
          </ac:spMkLst>
        </pc:spChg>
        <pc:graphicFrameChg chg="add del mod">
          <ac:chgData name="sumee hassan" userId="55d0a556cafd032d" providerId="LiveId" clId="{32E32A64-3F45-469C-8A57-F5D558E7C6F5}" dt="2018-05-14T12:29:53.442" v="1455" actId="1032"/>
          <ac:graphicFrameMkLst>
            <pc:docMk/>
            <pc:sldMk cId="3810382595" sldId="259"/>
            <ac:graphicFrameMk id="4" creationId="{5B003A4C-C069-4B88-A0EA-11B4E4C83901}"/>
          </ac:graphicFrameMkLst>
        </pc:graphicFrameChg>
        <pc:graphicFrameChg chg="add mod">
          <ac:chgData name="sumee hassan" userId="55d0a556cafd032d" providerId="LiveId" clId="{32E32A64-3F45-469C-8A57-F5D558E7C6F5}" dt="2018-05-14T13:14:08.856" v="1964" actId="1076"/>
          <ac:graphicFrameMkLst>
            <pc:docMk/>
            <pc:sldMk cId="3810382595" sldId="259"/>
            <ac:graphicFrameMk id="5" creationId="{1207A5DD-47B2-4163-BDB3-52DD53B17757}"/>
          </ac:graphicFrameMkLst>
        </pc:graphicFrameChg>
        <pc:picChg chg="add del mod">
          <ac:chgData name="sumee hassan" userId="55d0a556cafd032d" providerId="LiveId" clId="{32E32A64-3F45-469C-8A57-F5D558E7C6F5}" dt="2018-05-14T13:18:36.822" v="1966" actId="478"/>
          <ac:picMkLst>
            <pc:docMk/>
            <pc:sldMk cId="3810382595" sldId="259"/>
            <ac:picMk id="7" creationId="{AFDE3151-151A-4269-88A7-F37BC287B271}"/>
          </ac:picMkLst>
        </pc:picChg>
        <pc:picChg chg="add mod ord">
          <ac:chgData name="sumee hassan" userId="55d0a556cafd032d" providerId="LiveId" clId="{32E32A64-3F45-469C-8A57-F5D558E7C6F5}" dt="2018-05-14T13:22:46.822" v="1981" actId="1076"/>
          <ac:picMkLst>
            <pc:docMk/>
            <pc:sldMk cId="3810382595" sldId="259"/>
            <ac:picMk id="8" creationId="{70D56A9E-C3A0-44FE-8716-5AD2683FC9D6}"/>
          </ac:picMkLst>
        </pc:picChg>
      </pc:sldChg>
      <pc:sldChg chg="addSp delSp modSp add modAnim modNotesTx">
        <pc:chgData name="sumee hassan" userId="55d0a556cafd032d" providerId="LiveId" clId="{32E32A64-3F45-469C-8A57-F5D558E7C6F5}" dt="2018-05-13T21:26:03.357" v="1429" actId="14100"/>
        <pc:sldMkLst>
          <pc:docMk/>
          <pc:sldMk cId="3841323384" sldId="260"/>
        </pc:sldMkLst>
        <pc:spChg chg="mod">
          <ac:chgData name="sumee hassan" userId="55d0a556cafd032d" providerId="LiveId" clId="{32E32A64-3F45-469C-8A57-F5D558E7C6F5}" dt="2018-05-12T18:15:04.371" v="574" actId="115"/>
          <ac:spMkLst>
            <pc:docMk/>
            <pc:sldMk cId="3841323384" sldId="260"/>
            <ac:spMk id="2" creationId="{D25B03FB-0BA8-4CDB-8762-49B13072BB52}"/>
          </ac:spMkLst>
        </pc:spChg>
        <pc:graphicFrameChg chg="add del mod">
          <ac:chgData name="sumee hassan" userId="55d0a556cafd032d" providerId="LiveId" clId="{32E32A64-3F45-469C-8A57-F5D558E7C6F5}" dt="2018-05-13T20:42:05.810" v="759" actId="478"/>
          <ac:graphicFrameMkLst>
            <pc:docMk/>
            <pc:sldMk cId="3841323384" sldId="260"/>
            <ac:graphicFrameMk id="3" creationId="{BF5365FD-CF40-44CD-9406-4C52539A52E2}"/>
          </ac:graphicFrameMkLst>
        </pc:graphicFrameChg>
        <pc:graphicFrameChg chg="add mod">
          <ac:chgData name="sumee hassan" userId="55d0a556cafd032d" providerId="LiveId" clId="{32E32A64-3F45-469C-8A57-F5D558E7C6F5}" dt="2018-05-13T21:24:46.142" v="1422" actId="14100"/>
          <ac:graphicFrameMkLst>
            <pc:docMk/>
            <pc:sldMk cId="3841323384" sldId="260"/>
            <ac:graphicFrameMk id="4" creationId="{4C257F4A-C9E5-437D-9100-8BD8D986F28B}"/>
          </ac:graphicFrameMkLst>
        </pc:graphicFrameChg>
        <pc:graphicFrameChg chg="add mod">
          <ac:chgData name="sumee hassan" userId="55d0a556cafd032d" providerId="LiveId" clId="{32E32A64-3F45-469C-8A57-F5D558E7C6F5}" dt="2018-05-13T21:20:23.444" v="1409" actId="12269"/>
          <ac:graphicFrameMkLst>
            <pc:docMk/>
            <pc:sldMk cId="3841323384" sldId="260"/>
            <ac:graphicFrameMk id="5" creationId="{ABA22450-08C0-4768-A9C2-A8ADC74BD5C5}"/>
          </ac:graphicFrameMkLst>
        </pc:graphicFrameChg>
        <pc:picChg chg="add mod ord">
          <ac:chgData name="sumee hassan" userId="55d0a556cafd032d" providerId="LiveId" clId="{32E32A64-3F45-469C-8A57-F5D558E7C6F5}" dt="2018-05-13T21:26:03.357" v="1429" actId="14100"/>
          <ac:picMkLst>
            <pc:docMk/>
            <pc:sldMk cId="3841323384" sldId="260"/>
            <ac:picMk id="6" creationId="{64F05F9A-19E9-462F-B409-42EF84F5538C}"/>
          </ac:picMkLst>
        </pc:picChg>
      </pc:sldChg>
      <pc:sldChg chg="addSp delSp modSp add modAnim">
        <pc:chgData name="sumee hassan" userId="55d0a556cafd032d" providerId="LiveId" clId="{32E32A64-3F45-469C-8A57-F5D558E7C6F5}" dt="2018-05-30T12:44:35.011" v="2616"/>
        <pc:sldMkLst>
          <pc:docMk/>
          <pc:sldMk cId="3847988797" sldId="261"/>
        </pc:sldMkLst>
        <pc:spChg chg="mod">
          <ac:chgData name="sumee hassan" userId="55d0a556cafd032d" providerId="LiveId" clId="{32E32A64-3F45-469C-8A57-F5D558E7C6F5}" dt="2018-05-12T18:15:14.510" v="576" actId="115"/>
          <ac:spMkLst>
            <pc:docMk/>
            <pc:sldMk cId="3847988797" sldId="261"/>
            <ac:spMk id="2" creationId="{E19874DC-39C1-4376-9D54-0CF2BBD9F870}"/>
          </ac:spMkLst>
        </pc:spChg>
        <pc:spChg chg="del">
          <ac:chgData name="sumee hassan" userId="55d0a556cafd032d" providerId="LiveId" clId="{32E32A64-3F45-469C-8A57-F5D558E7C6F5}" dt="2018-05-30T12:29:26.641" v="2379" actId="478"/>
          <ac:spMkLst>
            <pc:docMk/>
            <pc:sldMk cId="3847988797" sldId="261"/>
            <ac:spMk id="3" creationId="{25A8B04A-87F7-42D0-A3F3-5FAD757A1430}"/>
          </ac:spMkLst>
        </pc:spChg>
        <pc:graphicFrameChg chg="add mod">
          <ac:chgData name="sumee hassan" userId="55d0a556cafd032d" providerId="LiveId" clId="{32E32A64-3F45-469C-8A57-F5D558E7C6F5}" dt="2018-05-30T12:41:44.615" v="2606" actId="1076"/>
          <ac:graphicFrameMkLst>
            <pc:docMk/>
            <pc:sldMk cId="3847988797" sldId="261"/>
            <ac:graphicFrameMk id="4" creationId="{CCB10237-560D-4664-9B0E-1DCAF37C62B0}"/>
          </ac:graphicFrameMkLst>
        </pc:graphicFrameChg>
        <pc:picChg chg="add mod ord">
          <ac:chgData name="sumee hassan" userId="55d0a556cafd032d" providerId="LiveId" clId="{32E32A64-3F45-469C-8A57-F5D558E7C6F5}" dt="2018-05-30T12:39:31.202" v="2595" actId="1076"/>
          <ac:picMkLst>
            <pc:docMk/>
            <pc:sldMk cId="3847988797" sldId="261"/>
            <ac:picMk id="5" creationId="{6E35F196-4AC5-47DF-B42D-E302E56FE856}"/>
          </ac:picMkLst>
        </pc:picChg>
        <pc:picChg chg="add mod">
          <ac:chgData name="sumee hassan" userId="55d0a556cafd032d" providerId="LiveId" clId="{32E32A64-3F45-469C-8A57-F5D558E7C6F5}" dt="2018-05-30T12:39:25.912" v="2593" actId="1076"/>
          <ac:picMkLst>
            <pc:docMk/>
            <pc:sldMk cId="3847988797" sldId="261"/>
            <ac:picMk id="7" creationId="{D1B9AE39-7DED-4A56-98D1-3C674488DB37}"/>
          </ac:picMkLst>
        </pc:picChg>
        <pc:picChg chg="add mod">
          <ac:chgData name="sumee hassan" userId="55d0a556cafd032d" providerId="LiveId" clId="{32E32A64-3F45-469C-8A57-F5D558E7C6F5}" dt="2018-05-30T12:39:59.392" v="2599" actId="14100"/>
          <ac:picMkLst>
            <pc:docMk/>
            <pc:sldMk cId="3847988797" sldId="261"/>
            <ac:picMk id="9" creationId="{D68328D2-608D-42F7-AC2F-99079980107E}"/>
          </ac:picMkLst>
        </pc:picChg>
        <pc:picChg chg="add mod">
          <ac:chgData name="sumee hassan" userId="55d0a556cafd032d" providerId="LiveId" clId="{32E32A64-3F45-469C-8A57-F5D558E7C6F5}" dt="2018-05-30T12:41:24.497" v="2604" actId="1076"/>
          <ac:picMkLst>
            <pc:docMk/>
            <pc:sldMk cId="3847988797" sldId="261"/>
            <ac:picMk id="10" creationId="{25A9189C-CEF2-4637-853F-D52BDA6C3B3E}"/>
          </ac:picMkLst>
        </pc:picChg>
        <pc:picChg chg="add mod">
          <ac:chgData name="sumee hassan" userId="55d0a556cafd032d" providerId="LiveId" clId="{32E32A64-3F45-469C-8A57-F5D558E7C6F5}" dt="2018-05-30T12:43:57.245" v="2612" actId="1440"/>
          <ac:picMkLst>
            <pc:docMk/>
            <pc:sldMk cId="3847988797" sldId="261"/>
            <ac:picMk id="11" creationId="{F8B34BC8-4F81-4D65-93FF-7E078FC569CB}"/>
          </ac:picMkLst>
        </pc:picChg>
      </pc:sldChg>
      <pc:sldChg chg="addSp delSp modSp add modAnim modNotesTx">
        <pc:chgData name="sumee hassan" userId="55d0a556cafd032d" providerId="LiveId" clId="{32E32A64-3F45-469C-8A57-F5D558E7C6F5}" dt="2018-05-13T20:36:55.184" v="635" actId="20577"/>
        <pc:sldMkLst>
          <pc:docMk/>
          <pc:sldMk cId="2451467343" sldId="262"/>
        </pc:sldMkLst>
        <pc:spChg chg="mod">
          <ac:chgData name="sumee hassan" userId="55d0a556cafd032d" providerId="LiveId" clId="{32E32A64-3F45-469C-8A57-F5D558E7C6F5}" dt="2018-05-12T18:06:21.354" v="544" actId="1076"/>
          <ac:spMkLst>
            <pc:docMk/>
            <pc:sldMk cId="2451467343" sldId="262"/>
            <ac:spMk id="2" creationId="{AFE65E80-DD27-4E3F-998F-B6BF57C1B17A}"/>
          </ac:spMkLst>
        </pc:spChg>
        <pc:spChg chg="del">
          <ac:chgData name="sumee hassan" userId="55d0a556cafd032d" providerId="LiveId" clId="{32E32A64-3F45-469C-8A57-F5D558E7C6F5}" dt="2018-05-12T12:42:47.067" v="391" actId="478"/>
          <ac:spMkLst>
            <pc:docMk/>
            <pc:sldMk cId="2451467343" sldId="262"/>
            <ac:spMk id="3" creationId="{8D8A197F-106D-4A9B-A641-2AFC83915B4A}"/>
          </ac:spMkLst>
        </pc:spChg>
        <pc:spChg chg="add mod">
          <ac:chgData name="sumee hassan" userId="55d0a556cafd032d" providerId="LiveId" clId="{32E32A64-3F45-469C-8A57-F5D558E7C6F5}" dt="2018-05-12T12:52:35.220" v="447" actId="1076"/>
          <ac:spMkLst>
            <pc:docMk/>
            <pc:sldMk cId="2451467343" sldId="262"/>
            <ac:spMk id="4" creationId="{46EC9F1C-26E5-4FC2-9B46-FFFF40AE14AF}"/>
          </ac:spMkLst>
        </pc:spChg>
        <pc:spChg chg="add mod">
          <ac:chgData name="sumee hassan" userId="55d0a556cafd032d" providerId="LiveId" clId="{32E32A64-3F45-469C-8A57-F5D558E7C6F5}" dt="2018-05-12T18:02:47.791" v="531" actId="1076"/>
          <ac:spMkLst>
            <pc:docMk/>
            <pc:sldMk cId="2451467343" sldId="262"/>
            <ac:spMk id="6" creationId="{FE248BCB-F9AD-4264-A1B3-DE72F913973C}"/>
          </ac:spMkLst>
        </pc:spChg>
        <pc:spChg chg="add mod">
          <ac:chgData name="sumee hassan" userId="55d0a556cafd032d" providerId="LiveId" clId="{32E32A64-3F45-469C-8A57-F5D558E7C6F5}" dt="2018-05-12T18:00:32.152" v="521" actId="20577"/>
          <ac:spMkLst>
            <pc:docMk/>
            <pc:sldMk cId="2451467343" sldId="262"/>
            <ac:spMk id="8" creationId="{CD9942C1-5C8D-43DF-9E3E-6E4EBCE48038}"/>
          </ac:spMkLst>
        </pc:spChg>
        <pc:graphicFrameChg chg="add mod">
          <ac:chgData name="sumee hassan" userId="55d0a556cafd032d" providerId="LiveId" clId="{32E32A64-3F45-469C-8A57-F5D558E7C6F5}" dt="2018-05-12T18:25:40.344" v="609" actId="20577"/>
          <ac:graphicFrameMkLst>
            <pc:docMk/>
            <pc:sldMk cId="2451467343" sldId="262"/>
            <ac:graphicFrameMk id="3" creationId="{8720880F-8EFD-41E8-AA5F-E89D6D9C2A61}"/>
          </ac:graphicFrameMkLst>
        </pc:graphicFrameChg>
        <pc:graphicFrameChg chg="add mod">
          <ac:chgData name="sumee hassan" userId="55d0a556cafd032d" providerId="LiveId" clId="{32E32A64-3F45-469C-8A57-F5D558E7C6F5}" dt="2018-05-12T18:04:35.507" v="534" actId="12100"/>
          <ac:graphicFrameMkLst>
            <pc:docMk/>
            <pc:sldMk cId="2451467343" sldId="262"/>
            <ac:graphicFrameMk id="9" creationId="{0AABD561-135E-4886-BF79-199783C9E9F6}"/>
          </ac:graphicFrameMkLst>
        </pc:graphicFrameChg>
        <pc:picChg chg="add mod ord">
          <ac:chgData name="sumee hassan" userId="55d0a556cafd032d" providerId="LiveId" clId="{32E32A64-3F45-469C-8A57-F5D558E7C6F5}" dt="2018-05-12T12:52:56.045" v="449" actId="20577"/>
          <ac:picMkLst>
            <pc:docMk/>
            <pc:sldMk cId="2451467343" sldId="262"/>
            <ac:picMk id="5" creationId="{15132B79-216D-4A37-9205-07BC1516D99B}"/>
          </ac:picMkLst>
        </pc:picChg>
        <pc:picChg chg="add mod ord">
          <ac:chgData name="sumee hassan" userId="55d0a556cafd032d" providerId="LiveId" clId="{32E32A64-3F45-469C-8A57-F5D558E7C6F5}" dt="2018-05-12T18:02:41.258" v="530" actId="1076"/>
          <ac:picMkLst>
            <pc:docMk/>
            <pc:sldMk cId="2451467343" sldId="262"/>
            <ac:picMk id="7" creationId="{59436E75-B2DF-48F6-857D-3903583E1EA2}"/>
          </ac:picMkLst>
        </pc:picChg>
        <pc:picChg chg="add mod ord">
          <ac:chgData name="sumee hassan" userId="55d0a556cafd032d" providerId="LiveId" clId="{32E32A64-3F45-469C-8A57-F5D558E7C6F5}" dt="2018-05-12T18:08:44.819" v="560" actId="20577"/>
          <ac:picMkLst>
            <pc:docMk/>
            <pc:sldMk cId="2451467343" sldId="262"/>
            <ac:picMk id="10" creationId="{38465216-9865-4556-9874-DE14406B0B7E}"/>
          </ac:picMkLst>
        </pc:picChg>
      </pc:sldChg>
      <pc:sldChg chg="addSp delSp modSp add modAnim modNotesTx">
        <pc:chgData name="sumee hassan" userId="55d0a556cafd032d" providerId="LiveId" clId="{32E32A64-3F45-469C-8A57-F5D558E7C6F5}" dt="2018-05-21T16:16:03.299" v="2378" actId="478"/>
        <pc:sldMkLst>
          <pc:docMk/>
          <pc:sldMk cId="1813357901" sldId="263"/>
        </pc:sldMkLst>
        <pc:spChg chg="mod">
          <ac:chgData name="sumee hassan" userId="55d0a556cafd032d" providerId="LiveId" clId="{32E32A64-3F45-469C-8A57-F5D558E7C6F5}" dt="2018-05-21T15:20:38.449" v="2169" actId="1076"/>
          <ac:spMkLst>
            <pc:docMk/>
            <pc:sldMk cId="1813357901" sldId="263"/>
            <ac:spMk id="2" creationId="{38F6B96D-7712-4E77-AD27-F778ECA646AF}"/>
          </ac:spMkLst>
        </pc:spChg>
        <pc:spChg chg="del">
          <ac:chgData name="sumee hassan" userId="55d0a556cafd032d" providerId="LiveId" clId="{32E32A64-3F45-469C-8A57-F5D558E7C6F5}" dt="2018-05-21T14:08:08.198" v="2157" actId="478"/>
          <ac:spMkLst>
            <pc:docMk/>
            <pc:sldMk cId="1813357901" sldId="263"/>
            <ac:spMk id="3" creationId="{E3DB563F-4042-4AE9-B512-206E4827C1EC}"/>
          </ac:spMkLst>
        </pc:spChg>
        <pc:spChg chg="add del mod">
          <ac:chgData name="sumee hassan" userId="55d0a556cafd032d" providerId="LiveId" clId="{32E32A64-3F45-469C-8A57-F5D558E7C6F5}" dt="2018-05-21T16:16:03.299" v="2378" actId="478"/>
          <ac:spMkLst>
            <pc:docMk/>
            <pc:sldMk cId="1813357901" sldId="263"/>
            <ac:spMk id="3" creationId="{143DF1CD-BFED-47EB-BE79-415531336509}"/>
          </ac:spMkLst>
        </pc:spChg>
        <pc:spChg chg="add mod">
          <ac:chgData name="sumee hassan" userId="55d0a556cafd032d" providerId="LiveId" clId="{32E32A64-3F45-469C-8A57-F5D558E7C6F5}" dt="2018-05-21T15:21:35.462" v="2184" actId="1076"/>
          <ac:spMkLst>
            <pc:docMk/>
            <pc:sldMk cId="1813357901" sldId="263"/>
            <ac:spMk id="4" creationId="{A5B43B07-2900-4AEF-934F-760CFEC9F845}"/>
          </ac:spMkLst>
        </pc:spChg>
        <pc:spChg chg="add del mod">
          <ac:chgData name="sumee hassan" userId="55d0a556cafd032d" providerId="LiveId" clId="{32E32A64-3F45-469C-8A57-F5D558E7C6F5}" dt="2018-05-21T15:23:32.693" v="2191" actId="478"/>
          <ac:spMkLst>
            <pc:docMk/>
            <pc:sldMk cId="1813357901" sldId="263"/>
            <ac:spMk id="5" creationId="{A8D4D5E3-7B2D-4BB8-ABD6-0CFBC974C39A}"/>
          </ac:spMkLst>
        </pc:spChg>
        <pc:graphicFrameChg chg="add mod">
          <ac:chgData name="sumee hassan" userId="55d0a556cafd032d" providerId="LiveId" clId="{32E32A64-3F45-469C-8A57-F5D558E7C6F5}" dt="2018-05-21T15:38:37.383" v="2307" actId="478"/>
          <ac:graphicFrameMkLst>
            <pc:docMk/>
            <pc:sldMk cId="1813357901" sldId="263"/>
            <ac:graphicFrameMk id="7" creationId="{7F3282B5-868D-4B25-831E-945D23C76507}"/>
          </ac:graphicFrameMkLst>
        </pc:graphicFrameChg>
        <pc:picChg chg="add mod">
          <ac:chgData name="sumee hassan" userId="55d0a556cafd032d" providerId="LiveId" clId="{32E32A64-3F45-469C-8A57-F5D558E7C6F5}" dt="2018-05-21T15:29:32.628" v="2270" actId="1076"/>
          <ac:picMkLst>
            <pc:docMk/>
            <pc:sldMk cId="1813357901" sldId="263"/>
            <ac:picMk id="6" creationId="{906B694D-E8AD-4DFE-8C5B-51613C198428}"/>
          </ac:picMkLst>
        </pc:picChg>
      </pc:sldChg>
      <pc:sldChg chg="addSp delSp modSp add modAnim">
        <pc:chgData name="sumee hassan" userId="55d0a556cafd032d" providerId="LiveId" clId="{32E32A64-3F45-469C-8A57-F5D558E7C6F5}" dt="2018-05-21T15:41:01.005" v="2322" actId="478"/>
        <pc:sldMkLst>
          <pc:docMk/>
          <pc:sldMk cId="2895992733" sldId="264"/>
        </pc:sldMkLst>
        <pc:spChg chg="del">
          <ac:chgData name="sumee hassan" userId="55d0a556cafd032d" providerId="LiveId" clId="{32E32A64-3F45-469C-8A57-F5D558E7C6F5}" dt="2018-05-21T15:30:07.058" v="2273" actId="478"/>
          <ac:spMkLst>
            <pc:docMk/>
            <pc:sldMk cId="2895992733" sldId="264"/>
            <ac:spMk id="2" creationId="{F99417D3-8FC1-42ED-9CAE-B8FA4AEC143C}"/>
          </ac:spMkLst>
        </pc:spChg>
        <pc:spChg chg="del">
          <ac:chgData name="sumee hassan" userId="55d0a556cafd032d" providerId="LiveId" clId="{32E32A64-3F45-469C-8A57-F5D558E7C6F5}" dt="2018-05-21T15:30:09.686" v="2274" actId="478"/>
          <ac:spMkLst>
            <pc:docMk/>
            <pc:sldMk cId="2895992733" sldId="264"/>
            <ac:spMk id="3" creationId="{FAA1F321-AC92-4412-98F1-04E0E26D62ED}"/>
          </ac:spMkLst>
        </pc:spChg>
        <pc:spChg chg="add mod">
          <ac:chgData name="sumee hassan" userId="55d0a556cafd032d" providerId="LiveId" clId="{32E32A64-3F45-469C-8A57-F5D558E7C6F5}" dt="2018-05-21T15:33:03.237" v="2302" actId="208"/>
          <ac:spMkLst>
            <pc:docMk/>
            <pc:sldMk cId="2895992733" sldId="264"/>
            <ac:spMk id="5" creationId="{BC63DE59-E05B-4DD1-8345-CA6AFD7F6E42}"/>
          </ac:spMkLst>
        </pc:spChg>
        <pc:picChg chg="add mod">
          <ac:chgData name="sumee hassan" userId="55d0a556cafd032d" providerId="LiveId" clId="{32E32A64-3F45-469C-8A57-F5D558E7C6F5}" dt="2018-05-21T15:30:52.497" v="2285" actId="478"/>
          <ac:picMkLst>
            <pc:docMk/>
            <pc:sldMk cId="2895992733" sldId="264"/>
            <ac:picMk id="4" creationId="{35C525A7-9474-428A-80DE-7494B1E575DA}"/>
          </ac:picMkLst>
        </pc:pic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image" Target="../media/image6.png"/><Relationship Id="rId5" Type="http://schemas.openxmlformats.org/officeDocument/2006/relationships/image" Target="../media/image10.jpg"/><Relationship Id="rId4" Type="http://schemas.openxmlformats.org/officeDocument/2006/relationships/image" Target="../media/image9.png"/></Relationships>
</file>

<file path=ppt/diagrams/_rels/data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image" Target="../media/image12.png"/><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diagrams/_rels/data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jpg"/><Relationship Id="rId6" Type="http://schemas.openxmlformats.org/officeDocument/2006/relationships/image" Target="../media/image33.png"/><Relationship Id="rId5" Type="http://schemas.openxmlformats.org/officeDocument/2006/relationships/image" Target="../media/image22.jpg"/><Relationship Id="rId4" Type="http://schemas.openxmlformats.org/officeDocument/2006/relationships/image" Target="../media/image32.png"/></Relationships>
</file>

<file path=ppt/diagrams/_rels/data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image" Target="../media/image22.jpg"/><Relationship Id="rId4" Type="http://schemas.openxmlformats.org/officeDocument/2006/relationships/image" Target="../media/image37.jpg"/></Relationships>
</file>

<file path=ppt/diagrams/_rels/drawing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image" Target="../media/image6.png"/><Relationship Id="rId5" Type="http://schemas.openxmlformats.org/officeDocument/2006/relationships/image" Target="../media/image10.jpg"/><Relationship Id="rId4" Type="http://schemas.openxmlformats.org/officeDocument/2006/relationships/image" Target="../media/image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image" Target="../media/image12.png"/><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diagrams/_rels/drawing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jpg"/><Relationship Id="rId6" Type="http://schemas.openxmlformats.org/officeDocument/2006/relationships/image" Target="../media/image33.png"/><Relationship Id="rId5" Type="http://schemas.openxmlformats.org/officeDocument/2006/relationships/image" Target="../media/image22.jpg"/><Relationship Id="rId4" Type="http://schemas.openxmlformats.org/officeDocument/2006/relationships/image" Target="../media/image32.png"/></Relationships>
</file>

<file path=ppt/diagrams/_rels/drawing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image" Target="../media/image22.jpg"/><Relationship Id="rId4" Type="http://schemas.openxmlformats.org/officeDocument/2006/relationships/image" Target="../media/image37.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B7CE5E-F8E6-4726-8452-D3E0669DBE73}" type="doc">
      <dgm:prSet loTypeId="urn:microsoft.com/office/officeart/2005/8/layout/pList1" loCatId="picture" qsTypeId="urn:microsoft.com/office/officeart/2005/8/quickstyle/simple1" qsCatId="simple" csTypeId="urn:microsoft.com/office/officeart/2005/8/colors/accent1_2" csCatId="accent1" phldr="1"/>
      <dgm:spPr/>
      <dgm:t>
        <a:bodyPr/>
        <a:lstStyle/>
        <a:p>
          <a:endParaRPr lang="en-GB"/>
        </a:p>
      </dgm:t>
    </dgm:pt>
    <dgm:pt modelId="{5B12F23A-C04B-4BAC-A7BA-706B34702E4F}">
      <dgm:prSet phldrT="[Text]"/>
      <dgm:spPr/>
      <dgm:t>
        <a:bodyPr/>
        <a:lstStyle/>
        <a:p>
          <a:r>
            <a:rPr lang="en-GB" dirty="0">
              <a:highlight>
                <a:srgbClr val="FFFF00"/>
              </a:highlight>
              <a:latin typeface="Arial Black" panose="020B0A04020102020204" pitchFamily="34" charset="0"/>
            </a:rPr>
            <a:t>Meredith Belbin</a:t>
          </a:r>
        </a:p>
        <a:p>
          <a:r>
            <a:rPr lang="en-GB" dirty="0">
              <a:highlight>
                <a:srgbClr val="FFFF00"/>
              </a:highlight>
              <a:latin typeface="Arial Black" panose="020B0A04020102020204" pitchFamily="34" charset="0"/>
            </a:rPr>
            <a:t> (1994)</a:t>
          </a:r>
        </a:p>
      </dgm:t>
    </dgm:pt>
    <dgm:pt modelId="{1CF6C413-2579-448D-A831-1E9B7DC37947}" type="parTrans" cxnId="{CA93DC7C-993F-4BF0-B559-100283AED13C}">
      <dgm:prSet/>
      <dgm:spPr/>
      <dgm:t>
        <a:bodyPr/>
        <a:lstStyle/>
        <a:p>
          <a:endParaRPr lang="en-GB"/>
        </a:p>
      </dgm:t>
    </dgm:pt>
    <dgm:pt modelId="{48FFAF89-998D-4453-B51E-D2FFAA53A254}" type="sibTrans" cxnId="{CA93DC7C-993F-4BF0-B559-100283AED13C}">
      <dgm:prSet/>
      <dgm:spPr/>
      <dgm:t>
        <a:bodyPr/>
        <a:lstStyle/>
        <a:p>
          <a:endParaRPr lang="en-GB"/>
        </a:p>
      </dgm:t>
    </dgm:pt>
    <dgm:pt modelId="{3E4F5BC1-73E2-4CE0-BAAE-D71AB71911C1}">
      <dgm:prSet phldrT="[Text]"/>
      <dgm:spPr/>
      <dgm:t>
        <a:bodyPr/>
        <a:lstStyle/>
        <a:p>
          <a:r>
            <a:rPr lang="en-GB" dirty="0">
              <a:highlight>
                <a:srgbClr val="FFFF00"/>
              </a:highlight>
              <a:latin typeface="Arial Black" panose="020B0A04020102020204" pitchFamily="34" charset="0"/>
            </a:rPr>
            <a:t>Bruce Tuckman </a:t>
          </a:r>
        </a:p>
        <a:p>
          <a:r>
            <a:rPr lang="en-GB" dirty="0">
              <a:highlight>
                <a:srgbClr val="FFFF00"/>
              </a:highlight>
              <a:latin typeface="Arial Black" panose="020B0A04020102020204" pitchFamily="34" charset="0"/>
            </a:rPr>
            <a:t>(1965)</a:t>
          </a:r>
        </a:p>
      </dgm:t>
    </dgm:pt>
    <dgm:pt modelId="{D55FF9B8-4C3A-4758-9575-E2BB687BAAED}" type="parTrans" cxnId="{34350451-C563-4031-A835-C41724A45934}">
      <dgm:prSet/>
      <dgm:spPr/>
      <dgm:t>
        <a:bodyPr/>
        <a:lstStyle/>
        <a:p>
          <a:endParaRPr lang="en-GB"/>
        </a:p>
      </dgm:t>
    </dgm:pt>
    <dgm:pt modelId="{640C1676-664F-4249-8A19-74FC2DA9134C}" type="sibTrans" cxnId="{34350451-C563-4031-A835-C41724A45934}">
      <dgm:prSet/>
      <dgm:spPr/>
      <dgm:t>
        <a:bodyPr/>
        <a:lstStyle/>
        <a:p>
          <a:endParaRPr lang="en-GB"/>
        </a:p>
      </dgm:t>
    </dgm:pt>
    <dgm:pt modelId="{3FDA3133-7DDC-4D28-8097-F5C006265571}" type="pres">
      <dgm:prSet presAssocID="{D1B7CE5E-F8E6-4726-8452-D3E0669DBE73}" presName="Name0" presStyleCnt="0">
        <dgm:presLayoutVars>
          <dgm:dir/>
          <dgm:resizeHandles val="exact"/>
        </dgm:presLayoutVars>
      </dgm:prSet>
      <dgm:spPr/>
    </dgm:pt>
    <dgm:pt modelId="{59E57D76-68C9-4C49-8CC0-43582125E97F}" type="pres">
      <dgm:prSet presAssocID="{5B12F23A-C04B-4BAC-A7BA-706B34702E4F}" presName="compNode" presStyleCnt="0"/>
      <dgm:spPr/>
    </dgm:pt>
    <dgm:pt modelId="{B2DFB2C1-A976-433D-A9BC-82FE291591C6}" type="pres">
      <dgm:prSet presAssocID="{5B12F23A-C04B-4BAC-A7BA-706B34702E4F}" presName="pictRect" presStyleLbl="node1" presStyleIdx="0" presStyleCnt="2"/>
      <dgm:spPr>
        <a:blipFill dpi="0" rotWithShape="1">
          <a:blip xmlns:r="http://schemas.openxmlformats.org/officeDocument/2006/relationships" r:embed="rId1">
            <a:duotone>
              <a:prstClr val="black"/>
              <a:schemeClr val="tx2">
                <a:tint val="45000"/>
                <a:satMod val="400000"/>
              </a:schemeClr>
            </a:duotone>
          </a:blip>
          <a:srcRect/>
          <a:stretch>
            <a:fillRect l="364" t="-9402" r="-364" b="-28598"/>
          </a:stretch>
        </a:blipFill>
        <a:ln>
          <a:solidFill>
            <a:schemeClr val="tx2">
              <a:lumMod val="25000"/>
              <a:lumOff val="75000"/>
            </a:schemeClr>
          </a:solidFill>
        </a:ln>
      </dgm:spPr>
    </dgm:pt>
    <dgm:pt modelId="{6C9838A4-4C02-426A-919E-592C25DB22EB}" type="pres">
      <dgm:prSet presAssocID="{5B12F23A-C04B-4BAC-A7BA-706B34702E4F}" presName="textRect" presStyleLbl="revTx" presStyleIdx="0" presStyleCnt="2">
        <dgm:presLayoutVars>
          <dgm:bulletEnabled val="1"/>
        </dgm:presLayoutVars>
      </dgm:prSet>
      <dgm:spPr/>
    </dgm:pt>
    <dgm:pt modelId="{6A3FC0E1-8AFF-46EF-B082-AD9F48969521}" type="pres">
      <dgm:prSet presAssocID="{48FFAF89-998D-4453-B51E-D2FFAA53A254}" presName="sibTrans" presStyleLbl="sibTrans2D1" presStyleIdx="0" presStyleCnt="0"/>
      <dgm:spPr/>
    </dgm:pt>
    <dgm:pt modelId="{62CA006D-1E88-4196-AB9B-F811D743DE49}" type="pres">
      <dgm:prSet presAssocID="{3E4F5BC1-73E2-4CE0-BAAE-D71AB71911C1}" presName="compNode" presStyleCnt="0"/>
      <dgm:spPr/>
    </dgm:pt>
    <dgm:pt modelId="{687881D1-14FB-4A4B-9EE3-23DB80887567}" type="pres">
      <dgm:prSet presAssocID="{3E4F5BC1-73E2-4CE0-BAAE-D71AB71911C1}" presName="pictRect" presStyleLbl="node1" presStyleIdx="1" presStyleCnt="2"/>
      <dgm:spPr>
        <a:blipFill dpi="0" rotWithShape="1">
          <a:blip xmlns:r="http://schemas.openxmlformats.org/officeDocument/2006/relationships" r:embed="rId2">
            <a:duotone>
              <a:prstClr val="black"/>
              <a:schemeClr val="tx2">
                <a:tint val="45000"/>
                <a:satMod val="400000"/>
              </a:schemeClr>
            </a:duotone>
          </a:blip>
          <a:srcRect/>
          <a:stretch>
            <a:fillRect l="1328" t="-16633" r="-1328" b="-87367"/>
          </a:stretch>
        </a:blipFill>
        <a:ln>
          <a:solidFill>
            <a:schemeClr val="tx2">
              <a:lumMod val="25000"/>
              <a:lumOff val="75000"/>
            </a:schemeClr>
          </a:solidFill>
        </a:ln>
      </dgm:spPr>
    </dgm:pt>
    <dgm:pt modelId="{F971F535-F8DA-4EE8-B9D6-49DFD5AB5458}" type="pres">
      <dgm:prSet presAssocID="{3E4F5BC1-73E2-4CE0-BAAE-D71AB71911C1}" presName="textRect" presStyleLbl="revTx" presStyleIdx="1" presStyleCnt="2">
        <dgm:presLayoutVars>
          <dgm:bulletEnabled val="1"/>
        </dgm:presLayoutVars>
      </dgm:prSet>
      <dgm:spPr/>
    </dgm:pt>
  </dgm:ptLst>
  <dgm:cxnLst>
    <dgm:cxn modelId="{8AC0AA1A-CB97-40CE-AB17-A8AF8FEF7C8E}" type="presOf" srcId="{D1B7CE5E-F8E6-4726-8452-D3E0669DBE73}" destId="{3FDA3133-7DDC-4D28-8097-F5C006265571}" srcOrd="0" destOrd="0" presId="urn:microsoft.com/office/officeart/2005/8/layout/pList1"/>
    <dgm:cxn modelId="{08885A38-A952-4349-B1CA-A40388968512}" type="presOf" srcId="{5B12F23A-C04B-4BAC-A7BA-706B34702E4F}" destId="{6C9838A4-4C02-426A-919E-592C25DB22EB}" srcOrd="0" destOrd="0" presId="urn:microsoft.com/office/officeart/2005/8/layout/pList1"/>
    <dgm:cxn modelId="{34350451-C563-4031-A835-C41724A45934}" srcId="{D1B7CE5E-F8E6-4726-8452-D3E0669DBE73}" destId="{3E4F5BC1-73E2-4CE0-BAAE-D71AB71911C1}" srcOrd="1" destOrd="0" parTransId="{D55FF9B8-4C3A-4758-9575-E2BB687BAAED}" sibTransId="{640C1676-664F-4249-8A19-74FC2DA9134C}"/>
    <dgm:cxn modelId="{CA93DC7C-993F-4BF0-B559-100283AED13C}" srcId="{D1B7CE5E-F8E6-4726-8452-D3E0669DBE73}" destId="{5B12F23A-C04B-4BAC-A7BA-706B34702E4F}" srcOrd="0" destOrd="0" parTransId="{1CF6C413-2579-448D-A831-1E9B7DC37947}" sibTransId="{48FFAF89-998D-4453-B51E-D2FFAA53A254}"/>
    <dgm:cxn modelId="{475742A2-69BB-4D9F-AD10-BDBB79196628}" type="presOf" srcId="{48FFAF89-998D-4453-B51E-D2FFAA53A254}" destId="{6A3FC0E1-8AFF-46EF-B082-AD9F48969521}" srcOrd="0" destOrd="0" presId="urn:microsoft.com/office/officeart/2005/8/layout/pList1"/>
    <dgm:cxn modelId="{352FAACD-0FF9-46E5-B8CC-7CA883D3AEFE}" type="presOf" srcId="{3E4F5BC1-73E2-4CE0-BAAE-D71AB71911C1}" destId="{F971F535-F8DA-4EE8-B9D6-49DFD5AB5458}" srcOrd="0" destOrd="0" presId="urn:microsoft.com/office/officeart/2005/8/layout/pList1"/>
    <dgm:cxn modelId="{EE22A1CE-D956-44AF-83E7-729B664CDA54}" type="presParOf" srcId="{3FDA3133-7DDC-4D28-8097-F5C006265571}" destId="{59E57D76-68C9-4C49-8CC0-43582125E97F}" srcOrd="0" destOrd="0" presId="urn:microsoft.com/office/officeart/2005/8/layout/pList1"/>
    <dgm:cxn modelId="{A48A5555-FF5A-4E08-B829-7A7DDD112925}" type="presParOf" srcId="{59E57D76-68C9-4C49-8CC0-43582125E97F}" destId="{B2DFB2C1-A976-433D-A9BC-82FE291591C6}" srcOrd="0" destOrd="0" presId="urn:microsoft.com/office/officeart/2005/8/layout/pList1"/>
    <dgm:cxn modelId="{B5A4370B-6390-40FA-A160-D5D1E6E85CA8}" type="presParOf" srcId="{59E57D76-68C9-4C49-8CC0-43582125E97F}" destId="{6C9838A4-4C02-426A-919E-592C25DB22EB}" srcOrd="1" destOrd="0" presId="urn:microsoft.com/office/officeart/2005/8/layout/pList1"/>
    <dgm:cxn modelId="{00F8F89C-0212-4C59-9DB3-58FB7A7211A9}" type="presParOf" srcId="{3FDA3133-7DDC-4D28-8097-F5C006265571}" destId="{6A3FC0E1-8AFF-46EF-B082-AD9F48969521}" srcOrd="1" destOrd="0" presId="urn:microsoft.com/office/officeart/2005/8/layout/pList1"/>
    <dgm:cxn modelId="{1E412927-AB4E-4BBC-843D-519B41424BB8}" type="presParOf" srcId="{3FDA3133-7DDC-4D28-8097-F5C006265571}" destId="{62CA006D-1E88-4196-AB9B-F811D743DE49}" srcOrd="2" destOrd="0" presId="urn:microsoft.com/office/officeart/2005/8/layout/pList1"/>
    <dgm:cxn modelId="{4D6D4CAE-1F86-421D-8925-04A1824410F5}" type="presParOf" srcId="{62CA006D-1E88-4196-AB9B-F811D743DE49}" destId="{687881D1-14FB-4A4B-9EE3-23DB80887567}" srcOrd="0" destOrd="0" presId="urn:microsoft.com/office/officeart/2005/8/layout/pList1"/>
    <dgm:cxn modelId="{869A1A12-36D8-4CB2-911B-1FCCE364490D}" type="presParOf" srcId="{62CA006D-1E88-4196-AB9B-F811D743DE49}" destId="{F971F535-F8DA-4EE8-B9D6-49DFD5AB5458}"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B29A5B-249A-4EC5-89EB-C0684D158852}" type="doc">
      <dgm:prSet loTypeId="urn:microsoft.com/office/officeart/2005/8/layout/hList7" loCatId="list" qsTypeId="urn:microsoft.com/office/officeart/2005/8/quickstyle/3d3" qsCatId="3D" csTypeId="urn:microsoft.com/office/officeart/2005/8/colors/accent1_2" csCatId="accent1" phldr="1"/>
      <dgm:spPr/>
    </dgm:pt>
    <dgm:pt modelId="{201C5462-A5E6-4C2E-B40A-0B598FB9543C}">
      <dgm:prSet phldrT="[Text]" custT="1"/>
      <dgm:spPr/>
      <dgm:t>
        <a:bodyPr/>
        <a:lstStyle/>
        <a:p>
          <a:r>
            <a:rPr lang="en-GB" sz="2000" dirty="0"/>
            <a:t>The Definition of Team</a:t>
          </a:r>
          <a:r>
            <a:rPr lang="en-GB" sz="2400" dirty="0"/>
            <a:t> </a:t>
          </a:r>
          <a:r>
            <a:rPr lang="en-GB" sz="1200" dirty="0"/>
            <a:t>(Belbin, M. 1994, At Team Work)</a:t>
          </a:r>
          <a:endParaRPr lang="en-GB" sz="2800" dirty="0"/>
        </a:p>
      </dgm:t>
    </dgm:pt>
    <dgm:pt modelId="{9DB370B1-8275-48C9-B8A0-4DB4D56C87B9}" type="parTrans" cxnId="{DBD8B065-18FF-470E-90CE-863EAE24E0BC}">
      <dgm:prSet/>
      <dgm:spPr/>
      <dgm:t>
        <a:bodyPr/>
        <a:lstStyle/>
        <a:p>
          <a:endParaRPr lang="en-GB"/>
        </a:p>
      </dgm:t>
    </dgm:pt>
    <dgm:pt modelId="{D2F802B1-097F-4B71-B469-09FCBC6BA523}" type="sibTrans" cxnId="{DBD8B065-18FF-470E-90CE-863EAE24E0BC}">
      <dgm:prSet/>
      <dgm:spPr/>
      <dgm:t>
        <a:bodyPr/>
        <a:lstStyle/>
        <a:p>
          <a:endParaRPr lang="en-GB"/>
        </a:p>
      </dgm:t>
    </dgm:pt>
    <dgm:pt modelId="{8EB02A6D-4879-4EED-94EB-C86B77289D8E}">
      <dgm:prSet phldrT="[Text]" custT="1"/>
      <dgm:spPr/>
      <dgm:t>
        <a:bodyPr/>
        <a:lstStyle/>
        <a:p>
          <a:r>
            <a:rPr lang="en-GB" sz="2400" dirty="0"/>
            <a:t>The definition of group </a:t>
          </a:r>
          <a:r>
            <a:rPr lang="en-GB" sz="1200" dirty="0"/>
            <a:t>(Tuckman, B.1995, At Group Work)</a:t>
          </a:r>
          <a:endParaRPr lang="en-GB" sz="2600" dirty="0"/>
        </a:p>
      </dgm:t>
    </dgm:pt>
    <dgm:pt modelId="{1A024202-AF26-4361-810A-20F26D4D3636}" type="parTrans" cxnId="{C2690ABB-74AF-4316-9A82-B6A4C473E8BF}">
      <dgm:prSet/>
      <dgm:spPr/>
      <dgm:t>
        <a:bodyPr/>
        <a:lstStyle/>
        <a:p>
          <a:endParaRPr lang="en-GB"/>
        </a:p>
      </dgm:t>
    </dgm:pt>
    <dgm:pt modelId="{770564BB-ABCF-479B-BD86-3802666B3B6F}" type="sibTrans" cxnId="{C2690ABB-74AF-4316-9A82-B6A4C473E8BF}">
      <dgm:prSet/>
      <dgm:spPr/>
      <dgm:t>
        <a:bodyPr/>
        <a:lstStyle/>
        <a:p>
          <a:endParaRPr lang="en-GB"/>
        </a:p>
      </dgm:t>
    </dgm:pt>
    <dgm:pt modelId="{406A0502-F35E-4785-A393-E5CAD9C28429}">
      <dgm:prSet phldrT="[Text]" custT="1"/>
      <dgm:spPr/>
      <dgm:t>
        <a:bodyPr/>
        <a:lstStyle/>
        <a:p>
          <a:r>
            <a:rPr lang="en-GB" sz="1800" dirty="0"/>
            <a:t>The Difference Between a Group &amp; Team </a:t>
          </a:r>
          <a:r>
            <a:rPr lang="en-GB" sz="1200" dirty="0"/>
            <a:t>(Belbin,M.1994, &amp; Tuckman, B. 1965, Difference of Groups &amp; Team)</a:t>
          </a:r>
          <a:endParaRPr lang="en-GB" sz="2100" dirty="0"/>
        </a:p>
      </dgm:t>
    </dgm:pt>
    <dgm:pt modelId="{408FFD38-7027-49B7-B842-5053EC8EED5D}" type="parTrans" cxnId="{82B81DC3-10A2-4458-A4C9-AC30F99EC19B}">
      <dgm:prSet/>
      <dgm:spPr/>
      <dgm:t>
        <a:bodyPr/>
        <a:lstStyle/>
        <a:p>
          <a:endParaRPr lang="en-GB"/>
        </a:p>
      </dgm:t>
    </dgm:pt>
    <dgm:pt modelId="{E9CC4FD4-07DD-41FF-9858-E410B8ACA259}" type="sibTrans" cxnId="{82B81DC3-10A2-4458-A4C9-AC30F99EC19B}">
      <dgm:prSet/>
      <dgm:spPr/>
      <dgm:t>
        <a:bodyPr/>
        <a:lstStyle/>
        <a:p>
          <a:endParaRPr lang="en-GB"/>
        </a:p>
      </dgm:t>
    </dgm:pt>
    <dgm:pt modelId="{2D187D7F-CEE2-4487-BAF8-2D45549D456B}">
      <dgm:prSet phldrT="[Text]" custT="1"/>
      <dgm:spPr/>
      <dgm:t>
        <a:bodyPr/>
        <a:lstStyle/>
        <a:p>
          <a:r>
            <a:rPr lang="en-GB" sz="2100" dirty="0"/>
            <a:t>What Makes a Group a Team? </a:t>
          </a:r>
          <a:r>
            <a:rPr lang="en-GB" sz="1200" dirty="0"/>
            <a:t>(Belbin, M. 1981, Team Roles)</a:t>
          </a:r>
        </a:p>
      </dgm:t>
    </dgm:pt>
    <dgm:pt modelId="{FDA5C615-BA1A-4E56-B3CD-47B7FF8890F5}" type="parTrans" cxnId="{58B12730-1958-4388-8FC8-8FE769048025}">
      <dgm:prSet/>
      <dgm:spPr/>
      <dgm:t>
        <a:bodyPr/>
        <a:lstStyle/>
        <a:p>
          <a:endParaRPr lang="en-GB"/>
        </a:p>
      </dgm:t>
    </dgm:pt>
    <dgm:pt modelId="{FC7AAF9A-4BC9-4060-BC47-9011037A5035}" type="sibTrans" cxnId="{58B12730-1958-4388-8FC8-8FE769048025}">
      <dgm:prSet/>
      <dgm:spPr/>
      <dgm:t>
        <a:bodyPr/>
        <a:lstStyle/>
        <a:p>
          <a:endParaRPr lang="en-GB"/>
        </a:p>
      </dgm:t>
    </dgm:pt>
    <dgm:pt modelId="{AB6E6792-886A-4F6B-AD2D-50A12ADD4A12}">
      <dgm:prSet phldrT="[Text]" custT="1"/>
      <dgm:spPr/>
      <dgm:t>
        <a:bodyPr/>
        <a:lstStyle/>
        <a:p>
          <a:r>
            <a:rPr lang="en-GB" sz="1600" dirty="0"/>
            <a:t>Why are Groups &amp; Teams  Important  to an Organisation? </a:t>
          </a:r>
          <a:r>
            <a:rPr lang="en-GB" sz="1200" dirty="0"/>
            <a:t>(Belbin, M.1994, Effective Team Work)</a:t>
          </a:r>
          <a:endParaRPr lang="en-GB" sz="2100" dirty="0"/>
        </a:p>
      </dgm:t>
    </dgm:pt>
    <dgm:pt modelId="{F0A28E30-41B5-4545-8EFA-DA5EBF721F01}" type="parTrans" cxnId="{84FF57C8-E0BA-4ACB-8A8C-48A41D660FE7}">
      <dgm:prSet/>
      <dgm:spPr/>
      <dgm:t>
        <a:bodyPr/>
        <a:lstStyle/>
        <a:p>
          <a:endParaRPr lang="en-GB"/>
        </a:p>
      </dgm:t>
    </dgm:pt>
    <dgm:pt modelId="{BFC9D88C-BF14-4507-9A84-96B3AC0B55BD}" type="sibTrans" cxnId="{84FF57C8-E0BA-4ACB-8A8C-48A41D660FE7}">
      <dgm:prSet/>
      <dgm:spPr/>
      <dgm:t>
        <a:bodyPr/>
        <a:lstStyle/>
        <a:p>
          <a:endParaRPr lang="en-GB"/>
        </a:p>
      </dgm:t>
    </dgm:pt>
    <dgm:pt modelId="{52EA1A55-B866-4182-BC1A-8E1C461C3C4F}" type="pres">
      <dgm:prSet presAssocID="{43B29A5B-249A-4EC5-89EB-C0684D158852}" presName="Name0" presStyleCnt="0">
        <dgm:presLayoutVars>
          <dgm:dir/>
          <dgm:resizeHandles val="exact"/>
        </dgm:presLayoutVars>
      </dgm:prSet>
      <dgm:spPr/>
    </dgm:pt>
    <dgm:pt modelId="{A51DD1E7-82FB-4FD8-A5B9-826AC839E7EE}" type="pres">
      <dgm:prSet presAssocID="{43B29A5B-249A-4EC5-89EB-C0684D158852}" presName="fgShape" presStyleLbl="fgShp" presStyleIdx="0" presStyleCnt="1"/>
      <dgm:spPr/>
    </dgm:pt>
    <dgm:pt modelId="{9383EBB3-D182-4DF3-932F-9BA3E7E311A8}" type="pres">
      <dgm:prSet presAssocID="{43B29A5B-249A-4EC5-89EB-C0684D158852}" presName="linComp" presStyleCnt="0"/>
      <dgm:spPr/>
    </dgm:pt>
    <dgm:pt modelId="{FA7BBB29-C461-4803-88D1-9338B28C3746}" type="pres">
      <dgm:prSet presAssocID="{201C5462-A5E6-4C2E-B40A-0B598FB9543C}" presName="compNode" presStyleCnt="0"/>
      <dgm:spPr/>
    </dgm:pt>
    <dgm:pt modelId="{A76DCA75-F2C9-4102-968B-EA4EB8FA1A2A}" type="pres">
      <dgm:prSet presAssocID="{201C5462-A5E6-4C2E-B40A-0B598FB9543C}" presName="bkgdShape" presStyleLbl="node1" presStyleIdx="0" presStyleCnt="5"/>
      <dgm:spPr/>
    </dgm:pt>
    <dgm:pt modelId="{007AA71F-04F6-40B9-980D-23F92B19945E}" type="pres">
      <dgm:prSet presAssocID="{201C5462-A5E6-4C2E-B40A-0B598FB9543C}" presName="nodeTx" presStyleLbl="node1" presStyleIdx="0" presStyleCnt="5">
        <dgm:presLayoutVars>
          <dgm:bulletEnabled val="1"/>
        </dgm:presLayoutVars>
      </dgm:prSet>
      <dgm:spPr/>
    </dgm:pt>
    <dgm:pt modelId="{5983F17B-9173-4A15-8897-06996E2DCABC}" type="pres">
      <dgm:prSet presAssocID="{201C5462-A5E6-4C2E-B40A-0B598FB9543C}" presName="invisiNode" presStyleLbl="node1" presStyleIdx="0" presStyleCnt="5"/>
      <dgm:spPr/>
    </dgm:pt>
    <dgm:pt modelId="{AD4DCDE5-4C74-406A-AA8A-F3D7ECB3A4EF}" type="pres">
      <dgm:prSet presAssocID="{201C5462-A5E6-4C2E-B40A-0B598FB9543C}" presName="imagNode" presStyleLbl="fgImgPlace1" presStyleIdx="0" presStyleCnt="5"/>
      <dgm:spPr>
        <a:blipFill rotWithShape="1">
          <a:blip xmlns:r="http://schemas.openxmlformats.org/officeDocument/2006/relationships" r:embed="rId1"/>
          <a:srcRect/>
          <a:stretch>
            <a:fillRect l="-34000" r="-34000"/>
          </a:stretch>
        </a:blipFill>
      </dgm:spPr>
    </dgm:pt>
    <dgm:pt modelId="{E455E9DF-0359-483D-AC01-B4F64170666A}" type="pres">
      <dgm:prSet presAssocID="{D2F802B1-097F-4B71-B469-09FCBC6BA523}" presName="sibTrans" presStyleLbl="sibTrans2D1" presStyleIdx="0" presStyleCnt="0"/>
      <dgm:spPr/>
    </dgm:pt>
    <dgm:pt modelId="{EE501B81-B0DE-4CD8-9433-EC227AF3C985}" type="pres">
      <dgm:prSet presAssocID="{8EB02A6D-4879-4EED-94EB-C86B77289D8E}" presName="compNode" presStyleCnt="0"/>
      <dgm:spPr/>
    </dgm:pt>
    <dgm:pt modelId="{5C9FBCEF-C428-4627-A91A-8C509CE09A9A}" type="pres">
      <dgm:prSet presAssocID="{8EB02A6D-4879-4EED-94EB-C86B77289D8E}" presName="bkgdShape" presStyleLbl="node1" presStyleIdx="1" presStyleCnt="5"/>
      <dgm:spPr/>
    </dgm:pt>
    <dgm:pt modelId="{E522F378-450F-4325-8197-1D9F4BC2132E}" type="pres">
      <dgm:prSet presAssocID="{8EB02A6D-4879-4EED-94EB-C86B77289D8E}" presName="nodeTx" presStyleLbl="node1" presStyleIdx="1" presStyleCnt="5">
        <dgm:presLayoutVars>
          <dgm:bulletEnabled val="1"/>
        </dgm:presLayoutVars>
      </dgm:prSet>
      <dgm:spPr/>
    </dgm:pt>
    <dgm:pt modelId="{94205045-4ED4-478F-B837-834ED845FB20}" type="pres">
      <dgm:prSet presAssocID="{8EB02A6D-4879-4EED-94EB-C86B77289D8E}" presName="invisiNode" presStyleLbl="node1" presStyleIdx="1" presStyleCnt="5"/>
      <dgm:spPr/>
    </dgm:pt>
    <dgm:pt modelId="{290F56E4-0B46-464F-AA15-65D431E89653}" type="pres">
      <dgm:prSet presAssocID="{8EB02A6D-4879-4EED-94EB-C86B77289D8E}" presName="imagNode" presStyleLbl="fgImgPlac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l="-49000" r="-49000"/>
          </a:stretch>
        </a:blipFill>
      </dgm:spPr>
    </dgm:pt>
    <dgm:pt modelId="{57D7007D-0D73-4368-A72F-9F33BBB98485}" type="pres">
      <dgm:prSet presAssocID="{770564BB-ABCF-479B-BD86-3802666B3B6F}" presName="sibTrans" presStyleLbl="sibTrans2D1" presStyleIdx="0" presStyleCnt="0"/>
      <dgm:spPr/>
    </dgm:pt>
    <dgm:pt modelId="{4B62B347-F376-4D22-B2C7-95D25F3211AB}" type="pres">
      <dgm:prSet presAssocID="{406A0502-F35E-4785-A393-E5CAD9C28429}" presName="compNode" presStyleCnt="0"/>
      <dgm:spPr/>
    </dgm:pt>
    <dgm:pt modelId="{9B8F38B5-D057-473A-9079-2281CE4162F9}" type="pres">
      <dgm:prSet presAssocID="{406A0502-F35E-4785-A393-E5CAD9C28429}" presName="bkgdShape" presStyleLbl="node1" presStyleIdx="2" presStyleCnt="5"/>
      <dgm:spPr/>
    </dgm:pt>
    <dgm:pt modelId="{68383949-E02C-46DC-8B4D-6C9B453661B5}" type="pres">
      <dgm:prSet presAssocID="{406A0502-F35E-4785-A393-E5CAD9C28429}" presName="nodeTx" presStyleLbl="node1" presStyleIdx="2" presStyleCnt="5">
        <dgm:presLayoutVars>
          <dgm:bulletEnabled val="1"/>
        </dgm:presLayoutVars>
      </dgm:prSet>
      <dgm:spPr/>
    </dgm:pt>
    <dgm:pt modelId="{9EC3A506-4B50-441A-A53F-6BB272C4870B}" type="pres">
      <dgm:prSet presAssocID="{406A0502-F35E-4785-A393-E5CAD9C28429}" presName="invisiNode" presStyleLbl="node1" presStyleIdx="2" presStyleCnt="5"/>
      <dgm:spPr/>
    </dgm:pt>
    <dgm:pt modelId="{F9156FE6-0665-46DE-BC3D-E0B794CD6A9B}" type="pres">
      <dgm:prSet presAssocID="{406A0502-F35E-4785-A393-E5CAD9C28429}" presName="imagNode"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dgm:spPr>
    </dgm:pt>
    <dgm:pt modelId="{3E146655-B595-4F2B-853E-3091B6E9300E}" type="pres">
      <dgm:prSet presAssocID="{E9CC4FD4-07DD-41FF-9858-E410B8ACA259}" presName="sibTrans" presStyleLbl="sibTrans2D1" presStyleIdx="0" presStyleCnt="0"/>
      <dgm:spPr/>
    </dgm:pt>
    <dgm:pt modelId="{0FFD65B1-3A98-4D4A-9F40-F2349CB748AA}" type="pres">
      <dgm:prSet presAssocID="{2D187D7F-CEE2-4487-BAF8-2D45549D456B}" presName="compNode" presStyleCnt="0"/>
      <dgm:spPr/>
    </dgm:pt>
    <dgm:pt modelId="{5BD87432-F001-40CA-8DE5-4462D461C5B5}" type="pres">
      <dgm:prSet presAssocID="{2D187D7F-CEE2-4487-BAF8-2D45549D456B}" presName="bkgdShape" presStyleLbl="node1" presStyleIdx="3" presStyleCnt="5"/>
      <dgm:spPr/>
    </dgm:pt>
    <dgm:pt modelId="{ACE80280-71D0-4B0B-85F3-6EBE7A475DE9}" type="pres">
      <dgm:prSet presAssocID="{2D187D7F-CEE2-4487-BAF8-2D45549D456B}" presName="nodeTx" presStyleLbl="node1" presStyleIdx="3" presStyleCnt="5">
        <dgm:presLayoutVars>
          <dgm:bulletEnabled val="1"/>
        </dgm:presLayoutVars>
      </dgm:prSet>
      <dgm:spPr/>
    </dgm:pt>
    <dgm:pt modelId="{588DCA98-900B-425B-A3B6-FA6B30FA39B4}" type="pres">
      <dgm:prSet presAssocID="{2D187D7F-CEE2-4487-BAF8-2D45549D456B}" presName="invisiNode" presStyleLbl="node1" presStyleIdx="3" presStyleCnt="5"/>
      <dgm:spPr/>
    </dgm:pt>
    <dgm:pt modelId="{E2C5D013-2954-48B3-9F52-E7A57217F035}" type="pres">
      <dgm:prSet presAssocID="{2D187D7F-CEE2-4487-BAF8-2D45549D456B}" presName="imagNode" presStyleLbl="fgImgPlace1" presStyleIdx="3" presStyleCnt="5"/>
      <dgm:spPr>
        <a:blipFill rotWithShape="1">
          <a:blip xmlns:r="http://schemas.openxmlformats.org/officeDocument/2006/relationships" r:embed="rId4"/>
          <a:srcRect/>
          <a:stretch>
            <a:fillRect l="-14000" r="-14000"/>
          </a:stretch>
        </a:blipFill>
      </dgm:spPr>
    </dgm:pt>
    <dgm:pt modelId="{89AA3679-628B-405A-91AD-D2121AF91154}" type="pres">
      <dgm:prSet presAssocID="{FC7AAF9A-4BC9-4060-BC47-9011037A5035}" presName="sibTrans" presStyleLbl="sibTrans2D1" presStyleIdx="0" presStyleCnt="0"/>
      <dgm:spPr/>
    </dgm:pt>
    <dgm:pt modelId="{2EF8F787-2451-4E77-AC57-87F5409D9012}" type="pres">
      <dgm:prSet presAssocID="{AB6E6792-886A-4F6B-AD2D-50A12ADD4A12}" presName="compNode" presStyleCnt="0"/>
      <dgm:spPr/>
    </dgm:pt>
    <dgm:pt modelId="{7F62E0F0-F329-4BEA-8B0B-A246A82CF6EC}" type="pres">
      <dgm:prSet presAssocID="{AB6E6792-886A-4F6B-AD2D-50A12ADD4A12}" presName="bkgdShape" presStyleLbl="node1" presStyleIdx="4" presStyleCnt="5" custLinFactNeighborX="3736" custLinFactNeighborY="-5275"/>
      <dgm:spPr/>
    </dgm:pt>
    <dgm:pt modelId="{F067D206-50F0-47E5-84B9-A127F9F65DC9}" type="pres">
      <dgm:prSet presAssocID="{AB6E6792-886A-4F6B-AD2D-50A12ADD4A12}" presName="nodeTx" presStyleLbl="node1" presStyleIdx="4" presStyleCnt="5">
        <dgm:presLayoutVars>
          <dgm:bulletEnabled val="1"/>
        </dgm:presLayoutVars>
      </dgm:prSet>
      <dgm:spPr/>
    </dgm:pt>
    <dgm:pt modelId="{1870A00C-F7F3-4639-8020-5ADB70E9BB16}" type="pres">
      <dgm:prSet presAssocID="{AB6E6792-886A-4F6B-AD2D-50A12ADD4A12}" presName="invisiNode" presStyleLbl="node1" presStyleIdx="4" presStyleCnt="5"/>
      <dgm:spPr/>
    </dgm:pt>
    <dgm:pt modelId="{19036151-9F35-456D-A4BA-72562564FE7C}" type="pres">
      <dgm:prSet presAssocID="{AB6E6792-886A-4F6B-AD2D-50A12ADD4A12}" presName="imagNode" presStyleLbl="fgImgPlac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l="-23000" r="-23000"/>
          </a:stretch>
        </a:blipFill>
      </dgm:spPr>
    </dgm:pt>
  </dgm:ptLst>
  <dgm:cxnLst>
    <dgm:cxn modelId="{AF54280F-604B-4CD1-989B-6D63BBDBEAE9}" type="presOf" srcId="{43B29A5B-249A-4EC5-89EB-C0684D158852}" destId="{52EA1A55-B866-4182-BC1A-8E1C461C3C4F}" srcOrd="0" destOrd="0" presId="urn:microsoft.com/office/officeart/2005/8/layout/hList7"/>
    <dgm:cxn modelId="{9323491E-9475-463A-AA9B-AB30BBE9FA05}" type="presOf" srcId="{770564BB-ABCF-479B-BD86-3802666B3B6F}" destId="{57D7007D-0D73-4368-A72F-9F33BBB98485}" srcOrd="0" destOrd="0" presId="urn:microsoft.com/office/officeart/2005/8/layout/hList7"/>
    <dgm:cxn modelId="{58B12730-1958-4388-8FC8-8FE769048025}" srcId="{43B29A5B-249A-4EC5-89EB-C0684D158852}" destId="{2D187D7F-CEE2-4487-BAF8-2D45549D456B}" srcOrd="3" destOrd="0" parTransId="{FDA5C615-BA1A-4E56-B3CD-47B7FF8890F5}" sibTransId="{FC7AAF9A-4BC9-4060-BC47-9011037A5035}"/>
    <dgm:cxn modelId="{A8F11E5D-C6A8-431C-8794-58CAAB39BB0B}" type="presOf" srcId="{AB6E6792-886A-4F6B-AD2D-50A12ADD4A12}" destId="{F067D206-50F0-47E5-84B9-A127F9F65DC9}" srcOrd="1" destOrd="0" presId="urn:microsoft.com/office/officeart/2005/8/layout/hList7"/>
    <dgm:cxn modelId="{84AAF562-D803-47FC-9ECF-C4AB5922974E}" type="presOf" srcId="{8EB02A6D-4879-4EED-94EB-C86B77289D8E}" destId="{E522F378-450F-4325-8197-1D9F4BC2132E}" srcOrd="1" destOrd="0" presId="urn:microsoft.com/office/officeart/2005/8/layout/hList7"/>
    <dgm:cxn modelId="{3107CB63-BC22-4F29-88D4-891BB13C313C}" type="presOf" srcId="{406A0502-F35E-4785-A393-E5CAD9C28429}" destId="{9B8F38B5-D057-473A-9079-2281CE4162F9}" srcOrd="0" destOrd="0" presId="urn:microsoft.com/office/officeart/2005/8/layout/hList7"/>
    <dgm:cxn modelId="{DBD8B065-18FF-470E-90CE-863EAE24E0BC}" srcId="{43B29A5B-249A-4EC5-89EB-C0684D158852}" destId="{201C5462-A5E6-4C2E-B40A-0B598FB9543C}" srcOrd="0" destOrd="0" parTransId="{9DB370B1-8275-48C9-B8A0-4DB4D56C87B9}" sibTransId="{D2F802B1-097F-4B71-B469-09FCBC6BA523}"/>
    <dgm:cxn modelId="{8C860A7B-393A-4F5E-879D-34CDFB9A29DD}" type="presOf" srcId="{201C5462-A5E6-4C2E-B40A-0B598FB9543C}" destId="{A76DCA75-F2C9-4102-968B-EA4EB8FA1A2A}" srcOrd="0" destOrd="0" presId="urn:microsoft.com/office/officeart/2005/8/layout/hList7"/>
    <dgm:cxn modelId="{62D19D8E-5683-4F5E-9CDE-3F64FDACA593}" type="presOf" srcId="{406A0502-F35E-4785-A393-E5CAD9C28429}" destId="{68383949-E02C-46DC-8B4D-6C9B453661B5}" srcOrd="1" destOrd="0" presId="urn:microsoft.com/office/officeart/2005/8/layout/hList7"/>
    <dgm:cxn modelId="{F2E73F9F-B63B-4573-83E1-D0419411AF6D}" type="presOf" srcId="{201C5462-A5E6-4C2E-B40A-0B598FB9543C}" destId="{007AA71F-04F6-40B9-980D-23F92B19945E}" srcOrd="1" destOrd="0" presId="urn:microsoft.com/office/officeart/2005/8/layout/hList7"/>
    <dgm:cxn modelId="{852B98A2-9677-4CAE-AE30-D6ACCFB28BFC}" type="presOf" srcId="{2D187D7F-CEE2-4487-BAF8-2D45549D456B}" destId="{5BD87432-F001-40CA-8DE5-4462D461C5B5}" srcOrd="0" destOrd="0" presId="urn:microsoft.com/office/officeart/2005/8/layout/hList7"/>
    <dgm:cxn modelId="{8743B5A2-D475-4A60-BBEA-C0A0E2B46418}" type="presOf" srcId="{8EB02A6D-4879-4EED-94EB-C86B77289D8E}" destId="{5C9FBCEF-C428-4627-A91A-8C509CE09A9A}" srcOrd="0" destOrd="0" presId="urn:microsoft.com/office/officeart/2005/8/layout/hList7"/>
    <dgm:cxn modelId="{91A67DB1-682E-4B6F-884A-7B4A169CC9F6}" type="presOf" srcId="{FC7AAF9A-4BC9-4060-BC47-9011037A5035}" destId="{89AA3679-628B-405A-91AD-D2121AF91154}" srcOrd="0" destOrd="0" presId="urn:microsoft.com/office/officeart/2005/8/layout/hList7"/>
    <dgm:cxn modelId="{F47D14B5-685D-454F-B25F-9688E8C351F7}" type="presOf" srcId="{D2F802B1-097F-4B71-B469-09FCBC6BA523}" destId="{E455E9DF-0359-483D-AC01-B4F64170666A}" srcOrd="0" destOrd="0" presId="urn:microsoft.com/office/officeart/2005/8/layout/hList7"/>
    <dgm:cxn modelId="{C2690ABB-74AF-4316-9A82-B6A4C473E8BF}" srcId="{43B29A5B-249A-4EC5-89EB-C0684D158852}" destId="{8EB02A6D-4879-4EED-94EB-C86B77289D8E}" srcOrd="1" destOrd="0" parTransId="{1A024202-AF26-4361-810A-20F26D4D3636}" sibTransId="{770564BB-ABCF-479B-BD86-3802666B3B6F}"/>
    <dgm:cxn modelId="{82B81DC3-10A2-4458-A4C9-AC30F99EC19B}" srcId="{43B29A5B-249A-4EC5-89EB-C0684D158852}" destId="{406A0502-F35E-4785-A393-E5CAD9C28429}" srcOrd="2" destOrd="0" parTransId="{408FFD38-7027-49B7-B842-5053EC8EED5D}" sibTransId="{E9CC4FD4-07DD-41FF-9858-E410B8ACA259}"/>
    <dgm:cxn modelId="{8C8109C8-0AB8-4599-99A9-834E9377A33A}" type="presOf" srcId="{E9CC4FD4-07DD-41FF-9858-E410B8ACA259}" destId="{3E146655-B595-4F2B-853E-3091B6E9300E}" srcOrd="0" destOrd="0" presId="urn:microsoft.com/office/officeart/2005/8/layout/hList7"/>
    <dgm:cxn modelId="{84FF57C8-E0BA-4ACB-8A8C-48A41D660FE7}" srcId="{43B29A5B-249A-4EC5-89EB-C0684D158852}" destId="{AB6E6792-886A-4F6B-AD2D-50A12ADD4A12}" srcOrd="4" destOrd="0" parTransId="{F0A28E30-41B5-4545-8EFA-DA5EBF721F01}" sibTransId="{BFC9D88C-BF14-4507-9A84-96B3AC0B55BD}"/>
    <dgm:cxn modelId="{CE6403D0-EE94-46F7-A2B8-59E1E4498DA0}" type="presOf" srcId="{AB6E6792-886A-4F6B-AD2D-50A12ADD4A12}" destId="{7F62E0F0-F329-4BEA-8B0B-A246A82CF6EC}" srcOrd="0" destOrd="0" presId="urn:microsoft.com/office/officeart/2005/8/layout/hList7"/>
    <dgm:cxn modelId="{E74D75FE-E811-4017-B104-1B52E1501DDD}" type="presOf" srcId="{2D187D7F-CEE2-4487-BAF8-2D45549D456B}" destId="{ACE80280-71D0-4B0B-85F3-6EBE7A475DE9}" srcOrd="1" destOrd="0" presId="urn:microsoft.com/office/officeart/2005/8/layout/hList7"/>
    <dgm:cxn modelId="{5C88A222-F32F-486D-82DA-F98F331284A2}" type="presParOf" srcId="{52EA1A55-B866-4182-BC1A-8E1C461C3C4F}" destId="{A51DD1E7-82FB-4FD8-A5B9-826AC839E7EE}" srcOrd="0" destOrd="0" presId="urn:microsoft.com/office/officeart/2005/8/layout/hList7"/>
    <dgm:cxn modelId="{6958C232-2F3A-471B-BA9D-593F1764D073}" type="presParOf" srcId="{52EA1A55-B866-4182-BC1A-8E1C461C3C4F}" destId="{9383EBB3-D182-4DF3-932F-9BA3E7E311A8}" srcOrd="1" destOrd="0" presId="urn:microsoft.com/office/officeart/2005/8/layout/hList7"/>
    <dgm:cxn modelId="{9566B5AF-0702-4D5D-B357-F1055E7EC2F2}" type="presParOf" srcId="{9383EBB3-D182-4DF3-932F-9BA3E7E311A8}" destId="{FA7BBB29-C461-4803-88D1-9338B28C3746}" srcOrd="0" destOrd="0" presId="urn:microsoft.com/office/officeart/2005/8/layout/hList7"/>
    <dgm:cxn modelId="{97406469-83C7-4DC3-BE85-B0E061E2CA37}" type="presParOf" srcId="{FA7BBB29-C461-4803-88D1-9338B28C3746}" destId="{A76DCA75-F2C9-4102-968B-EA4EB8FA1A2A}" srcOrd="0" destOrd="0" presId="urn:microsoft.com/office/officeart/2005/8/layout/hList7"/>
    <dgm:cxn modelId="{F56BC248-2935-49B3-9FB7-D83120CD62B2}" type="presParOf" srcId="{FA7BBB29-C461-4803-88D1-9338B28C3746}" destId="{007AA71F-04F6-40B9-980D-23F92B19945E}" srcOrd="1" destOrd="0" presId="urn:microsoft.com/office/officeart/2005/8/layout/hList7"/>
    <dgm:cxn modelId="{9F2BA72B-AA1F-442E-AAC9-48FC89C8986B}" type="presParOf" srcId="{FA7BBB29-C461-4803-88D1-9338B28C3746}" destId="{5983F17B-9173-4A15-8897-06996E2DCABC}" srcOrd="2" destOrd="0" presId="urn:microsoft.com/office/officeart/2005/8/layout/hList7"/>
    <dgm:cxn modelId="{EE1DF65C-485E-4474-B1E7-E11FD1955E00}" type="presParOf" srcId="{FA7BBB29-C461-4803-88D1-9338B28C3746}" destId="{AD4DCDE5-4C74-406A-AA8A-F3D7ECB3A4EF}" srcOrd="3" destOrd="0" presId="urn:microsoft.com/office/officeart/2005/8/layout/hList7"/>
    <dgm:cxn modelId="{32EF5C9D-FA04-46FD-B5CF-722CCF6E39FB}" type="presParOf" srcId="{9383EBB3-D182-4DF3-932F-9BA3E7E311A8}" destId="{E455E9DF-0359-483D-AC01-B4F64170666A}" srcOrd="1" destOrd="0" presId="urn:microsoft.com/office/officeart/2005/8/layout/hList7"/>
    <dgm:cxn modelId="{AE02D697-CF24-4322-8743-598212298FCC}" type="presParOf" srcId="{9383EBB3-D182-4DF3-932F-9BA3E7E311A8}" destId="{EE501B81-B0DE-4CD8-9433-EC227AF3C985}" srcOrd="2" destOrd="0" presId="urn:microsoft.com/office/officeart/2005/8/layout/hList7"/>
    <dgm:cxn modelId="{48EC840C-E718-4BD3-A3DC-0AB0F1E5D22D}" type="presParOf" srcId="{EE501B81-B0DE-4CD8-9433-EC227AF3C985}" destId="{5C9FBCEF-C428-4627-A91A-8C509CE09A9A}" srcOrd="0" destOrd="0" presId="urn:microsoft.com/office/officeart/2005/8/layout/hList7"/>
    <dgm:cxn modelId="{2FB7EE4D-4B71-4D6C-979E-FA23E82067E8}" type="presParOf" srcId="{EE501B81-B0DE-4CD8-9433-EC227AF3C985}" destId="{E522F378-450F-4325-8197-1D9F4BC2132E}" srcOrd="1" destOrd="0" presId="urn:microsoft.com/office/officeart/2005/8/layout/hList7"/>
    <dgm:cxn modelId="{FD519C33-C53C-4170-BFE1-4240D197CB07}" type="presParOf" srcId="{EE501B81-B0DE-4CD8-9433-EC227AF3C985}" destId="{94205045-4ED4-478F-B837-834ED845FB20}" srcOrd="2" destOrd="0" presId="urn:microsoft.com/office/officeart/2005/8/layout/hList7"/>
    <dgm:cxn modelId="{A8ED2EC5-4A45-4F87-A3F2-00B7108EAB48}" type="presParOf" srcId="{EE501B81-B0DE-4CD8-9433-EC227AF3C985}" destId="{290F56E4-0B46-464F-AA15-65D431E89653}" srcOrd="3" destOrd="0" presId="urn:microsoft.com/office/officeart/2005/8/layout/hList7"/>
    <dgm:cxn modelId="{C5B82F2A-7BDF-48C2-BE6C-107DAC1EFE1A}" type="presParOf" srcId="{9383EBB3-D182-4DF3-932F-9BA3E7E311A8}" destId="{57D7007D-0D73-4368-A72F-9F33BBB98485}" srcOrd="3" destOrd="0" presId="urn:microsoft.com/office/officeart/2005/8/layout/hList7"/>
    <dgm:cxn modelId="{5CECAD44-1C14-4A9E-911A-34DA4A84EBFA}" type="presParOf" srcId="{9383EBB3-D182-4DF3-932F-9BA3E7E311A8}" destId="{4B62B347-F376-4D22-B2C7-95D25F3211AB}" srcOrd="4" destOrd="0" presId="urn:microsoft.com/office/officeart/2005/8/layout/hList7"/>
    <dgm:cxn modelId="{0F1D4242-3888-44F1-A236-EA5A2F9B6BE8}" type="presParOf" srcId="{4B62B347-F376-4D22-B2C7-95D25F3211AB}" destId="{9B8F38B5-D057-473A-9079-2281CE4162F9}" srcOrd="0" destOrd="0" presId="urn:microsoft.com/office/officeart/2005/8/layout/hList7"/>
    <dgm:cxn modelId="{2DBF26CA-550A-41FF-9E13-5A65E5F51137}" type="presParOf" srcId="{4B62B347-F376-4D22-B2C7-95D25F3211AB}" destId="{68383949-E02C-46DC-8B4D-6C9B453661B5}" srcOrd="1" destOrd="0" presId="urn:microsoft.com/office/officeart/2005/8/layout/hList7"/>
    <dgm:cxn modelId="{7502433A-1875-42EA-9523-1381DB8DBBB3}" type="presParOf" srcId="{4B62B347-F376-4D22-B2C7-95D25F3211AB}" destId="{9EC3A506-4B50-441A-A53F-6BB272C4870B}" srcOrd="2" destOrd="0" presId="urn:microsoft.com/office/officeart/2005/8/layout/hList7"/>
    <dgm:cxn modelId="{B39415DE-F187-4479-8E08-2FB1A2EDD13F}" type="presParOf" srcId="{4B62B347-F376-4D22-B2C7-95D25F3211AB}" destId="{F9156FE6-0665-46DE-BC3D-E0B794CD6A9B}" srcOrd="3" destOrd="0" presId="urn:microsoft.com/office/officeart/2005/8/layout/hList7"/>
    <dgm:cxn modelId="{F850BEEA-3758-43F8-866A-0364C3E72145}" type="presParOf" srcId="{9383EBB3-D182-4DF3-932F-9BA3E7E311A8}" destId="{3E146655-B595-4F2B-853E-3091B6E9300E}" srcOrd="5" destOrd="0" presId="urn:microsoft.com/office/officeart/2005/8/layout/hList7"/>
    <dgm:cxn modelId="{7FEE280E-74DC-4BEE-9CCF-BD96DD89E3FC}" type="presParOf" srcId="{9383EBB3-D182-4DF3-932F-9BA3E7E311A8}" destId="{0FFD65B1-3A98-4D4A-9F40-F2349CB748AA}" srcOrd="6" destOrd="0" presId="urn:microsoft.com/office/officeart/2005/8/layout/hList7"/>
    <dgm:cxn modelId="{A6052C8A-2222-43C9-8010-BE1347DC0767}" type="presParOf" srcId="{0FFD65B1-3A98-4D4A-9F40-F2349CB748AA}" destId="{5BD87432-F001-40CA-8DE5-4462D461C5B5}" srcOrd="0" destOrd="0" presId="urn:microsoft.com/office/officeart/2005/8/layout/hList7"/>
    <dgm:cxn modelId="{12C7DD02-6A4C-45F0-A8EC-955B6B194EC8}" type="presParOf" srcId="{0FFD65B1-3A98-4D4A-9F40-F2349CB748AA}" destId="{ACE80280-71D0-4B0B-85F3-6EBE7A475DE9}" srcOrd="1" destOrd="0" presId="urn:microsoft.com/office/officeart/2005/8/layout/hList7"/>
    <dgm:cxn modelId="{38FCCC16-A5D9-40C3-BDEF-B0F48492BE93}" type="presParOf" srcId="{0FFD65B1-3A98-4D4A-9F40-F2349CB748AA}" destId="{588DCA98-900B-425B-A3B6-FA6B30FA39B4}" srcOrd="2" destOrd="0" presId="urn:microsoft.com/office/officeart/2005/8/layout/hList7"/>
    <dgm:cxn modelId="{1494ED93-DBDF-4111-9C01-EDE171E717CB}" type="presParOf" srcId="{0FFD65B1-3A98-4D4A-9F40-F2349CB748AA}" destId="{E2C5D013-2954-48B3-9F52-E7A57217F035}" srcOrd="3" destOrd="0" presId="urn:microsoft.com/office/officeart/2005/8/layout/hList7"/>
    <dgm:cxn modelId="{09E7C4D9-23CD-4E3B-8A5E-C2C1E077400F}" type="presParOf" srcId="{9383EBB3-D182-4DF3-932F-9BA3E7E311A8}" destId="{89AA3679-628B-405A-91AD-D2121AF91154}" srcOrd="7" destOrd="0" presId="urn:microsoft.com/office/officeart/2005/8/layout/hList7"/>
    <dgm:cxn modelId="{6FBAE5DC-F624-4A9E-86F4-68C39269E44A}" type="presParOf" srcId="{9383EBB3-D182-4DF3-932F-9BA3E7E311A8}" destId="{2EF8F787-2451-4E77-AC57-87F5409D9012}" srcOrd="8" destOrd="0" presId="urn:microsoft.com/office/officeart/2005/8/layout/hList7"/>
    <dgm:cxn modelId="{CCAE3D04-B589-4B73-B78A-FB5FBE2EA2F7}" type="presParOf" srcId="{2EF8F787-2451-4E77-AC57-87F5409D9012}" destId="{7F62E0F0-F329-4BEA-8B0B-A246A82CF6EC}" srcOrd="0" destOrd="0" presId="urn:microsoft.com/office/officeart/2005/8/layout/hList7"/>
    <dgm:cxn modelId="{70808028-D44C-4F8E-9294-AB9CF9C2B50C}" type="presParOf" srcId="{2EF8F787-2451-4E77-AC57-87F5409D9012}" destId="{F067D206-50F0-47E5-84B9-A127F9F65DC9}" srcOrd="1" destOrd="0" presId="urn:microsoft.com/office/officeart/2005/8/layout/hList7"/>
    <dgm:cxn modelId="{A17FC0A4-96F0-4D1C-8F49-4EF231C8603F}" type="presParOf" srcId="{2EF8F787-2451-4E77-AC57-87F5409D9012}" destId="{1870A00C-F7F3-4639-8020-5ADB70E9BB16}" srcOrd="2" destOrd="0" presId="urn:microsoft.com/office/officeart/2005/8/layout/hList7"/>
    <dgm:cxn modelId="{034432EC-2F44-4B96-A045-1AB1ADE945EC}" type="presParOf" srcId="{2EF8F787-2451-4E77-AC57-87F5409D9012}" destId="{19036151-9F35-456D-A4BA-72562564FE7C}" srcOrd="3" destOrd="0" presId="urn:microsoft.com/office/officeart/2005/8/layout/hList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24E2B7-5D6F-4DE0-B794-61162AF1F6B0}" type="doc">
      <dgm:prSet loTypeId="urn:microsoft.com/office/officeart/2005/8/layout/arrow2" loCatId="process" qsTypeId="urn:microsoft.com/office/officeart/2005/8/quickstyle/simple5" qsCatId="simple" csTypeId="urn:microsoft.com/office/officeart/2005/8/colors/accent0_3" csCatId="mainScheme" phldr="1"/>
      <dgm:spPr/>
    </dgm:pt>
    <dgm:pt modelId="{3A020697-955B-4F03-992B-0DEF4D5D605F}">
      <dgm:prSet phldrT="[Text]" custT="1"/>
      <dgm:spPr/>
      <dgm:t>
        <a:bodyPr/>
        <a:lstStyle/>
        <a:p>
          <a:r>
            <a:rPr lang="en-GB" sz="2200" dirty="0"/>
            <a:t>What Is Group Dynamic ? </a:t>
          </a:r>
          <a:r>
            <a:rPr lang="en-GB" sz="1200" dirty="0"/>
            <a:t>(Belbin, R. M, 2012, Team at Work)</a:t>
          </a:r>
          <a:endParaRPr lang="en-GB" sz="2200" dirty="0"/>
        </a:p>
      </dgm:t>
    </dgm:pt>
    <dgm:pt modelId="{2F3B2B1F-09C2-48CF-A5EA-F3F176D07222}" type="parTrans" cxnId="{7B523064-544B-4B4E-9547-F567EC8CD9F7}">
      <dgm:prSet/>
      <dgm:spPr/>
      <dgm:t>
        <a:bodyPr/>
        <a:lstStyle/>
        <a:p>
          <a:endParaRPr lang="en-GB"/>
        </a:p>
      </dgm:t>
    </dgm:pt>
    <dgm:pt modelId="{ABE16807-5B41-43FE-96B5-122C12822C36}" type="sibTrans" cxnId="{7B523064-544B-4B4E-9547-F567EC8CD9F7}">
      <dgm:prSet/>
      <dgm:spPr/>
      <dgm:t>
        <a:bodyPr/>
        <a:lstStyle/>
        <a:p>
          <a:endParaRPr lang="en-GB"/>
        </a:p>
      </dgm:t>
    </dgm:pt>
    <dgm:pt modelId="{713CDB0E-065E-4495-BA70-9FAD06F2FE24}">
      <dgm:prSet phldrT="[Text]" custT="1"/>
      <dgm:spPr/>
      <dgm:t>
        <a:bodyPr/>
        <a:lstStyle/>
        <a:p>
          <a:r>
            <a:rPr lang="en-GB" sz="2000" dirty="0"/>
            <a:t>Why is it Important to Understand Group Dynamic? </a:t>
          </a:r>
          <a:r>
            <a:rPr lang="en-GB" sz="1200" dirty="0"/>
            <a:t>(Belbin, R. M, 1993, Journal of Occupation and Organisational Psychology)</a:t>
          </a:r>
        </a:p>
      </dgm:t>
    </dgm:pt>
    <dgm:pt modelId="{9D710774-47C4-4FF8-B3A8-CB2EF3D60253}" type="parTrans" cxnId="{4ACB2F2A-B006-4B1E-8B3A-3442E6E1DF48}">
      <dgm:prSet/>
      <dgm:spPr/>
      <dgm:t>
        <a:bodyPr/>
        <a:lstStyle/>
        <a:p>
          <a:endParaRPr lang="en-GB"/>
        </a:p>
      </dgm:t>
    </dgm:pt>
    <dgm:pt modelId="{B0965F44-5D3E-418F-8D85-7F44797467FB}" type="sibTrans" cxnId="{4ACB2F2A-B006-4B1E-8B3A-3442E6E1DF48}">
      <dgm:prSet/>
      <dgm:spPr/>
      <dgm:t>
        <a:bodyPr/>
        <a:lstStyle/>
        <a:p>
          <a:endParaRPr lang="en-GB"/>
        </a:p>
      </dgm:t>
    </dgm:pt>
    <dgm:pt modelId="{C78FAEAB-DD84-4EB7-9D09-48EF3F3B6543}">
      <dgm:prSet phldrT="[Text]" custT="1"/>
      <dgm:spPr/>
      <dgm:t>
        <a:bodyPr/>
        <a:lstStyle/>
        <a:p>
          <a:r>
            <a:rPr lang="en-GB" sz="2300" dirty="0"/>
            <a:t>Strengths and Weaknesses of Group Dynamics </a:t>
          </a:r>
          <a:r>
            <a:rPr lang="en-GB" sz="1200" dirty="0"/>
            <a:t>(Belbin, R.M, 1985, Management Teams: Why They Succeed or Fail)</a:t>
          </a:r>
          <a:endParaRPr lang="en-GB" sz="2300" dirty="0"/>
        </a:p>
      </dgm:t>
    </dgm:pt>
    <dgm:pt modelId="{90516B49-3E1E-4FC4-9B6F-E4777EA62EB6}" type="parTrans" cxnId="{D80C2B88-8671-4DFB-BA58-CDC09CE5CCE2}">
      <dgm:prSet/>
      <dgm:spPr/>
      <dgm:t>
        <a:bodyPr/>
        <a:lstStyle/>
        <a:p>
          <a:endParaRPr lang="en-GB"/>
        </a:p>
      </dgm:t>
    </dgm:pt>
    <dgm:pt modelId="{3A6DDE78-F558-44D3-97E8-C2C26B4FE859}" type="sibTrans" cxnId="{D80C2B88-8671-4DFB-BA58-CDC09CE5CCE2}">
      <dgm:prSet/>
      <dgm:spPr/>
      <dgm:t>
        <a:bodyPr/>
        <a:lstStyle/>
        <a:p>
          <a:endParaRPr lang="en-GB"/>
        </a:p>
      </dgm:t>
    </dgm:pt>
    <dgm:pt modelId="{573C77E3-845C-44F5-AE4D-5D3145CCE147}">
      <dgm:prSet phldrT="[Text]" custT="1"/>
      <dgm:spPr/>
      <dgm:t>
        <a:bodyPr/>
        <a:lstStyle/>
        <a:p>
          <a:r>
            <a:rPr lang="en-GB" sz="2300" dirty="0"/>
            <a:t>Nine Team Roles of Belbin </a:t>
          </a:r>
          <a:r>
            <a:rPr lang="en-GB" sz="1200" dirty="0"/>
            <a:t>(Belbin, R.M, 2012, Team at Work)</a:t>
          </a:r>
          <a:endParaRPr lang="en-GB" sz="2300" dirty="0"/>
        </a:p>
      </dgm:t>
    </dgm:pt>
    <dgm:pt modelId="{0A117CC3-FA1D-4D9B-A656-3A695C109AFE}" type="parTrans" cxnId="{C051031F-33CC-429F-970F-BA5CD960C069}">
      <dgm:prSet/>
      <dgm:spPr/>
      <dgm:t>
        <a:bodyPr/>
        <a:lstStyle/>
        <a:p>
          <a:endParaRPr lang="en-GB"/>
        </a:p>
      </dgm:t>
    </dgm:pt>
    <dgm:pt modelId="{50880A7D-2EF7-4074-9FF8-9D79D15F09AA}" type="sibTrans" cxnId="{C051031F-33CC-429F-970F-BA5CD960C069}">
      <dgm:prSet/>
      <dgm:spPr/>
      <dgm:t>
        <a:bodyPr/>
        <a:lstStyle/>
        <a:p>
          <a:endParaRPr lang="en-GB"/>
        </a:p>
      </dgm:t>
    </dgm:pt>
    <dgm:pt modelId="{32F6D4E9-A3F4-4A77-BAC0-AEB5D7521E9A}" type="pres">
      <dgm:prSet presAssocID="{8C24E2B7-5D6F-4DE0-B794-61162AF1F6B0}" presName="arrowDiagram" presStyleCnt="0">
        <dgm:presLayoutVars>
          <dgm:chMax val="5"/>
          <dgm:dir/>
          <dgm:resizeHandles val="exact"/>
        </dgm:presLayoutVars>
      </dgm:prSet>
      <dgm:spPr/>
    </dgm:pt>
    <dgm:pt modelId="{4852114A-D1CB-46A8-ABAE-60F28AF333F1}" type="pres">
      <dgm:prSet presAssocID="{8C24E2B7-5D6F-4DE0-B794-61162AF1F6B0}" presName="arrow" presStyleLbl="bgShp" presStyleIdx="0" presStyleCnt="1" custAng="21195063" custScaleX="87168" custScaleY="77736" custLinFactNeighborY="7026"/>
      <dgm:spPr/>
    </dgm:pt>
    <dgm:pt modelId="{0DA48CF9-D75A-4279-948F-A3484678008C}" type="pres">
      <dgm:prSet presAssocID="{8C24E2B7-5D6F-4DE0-B794-61162AF1F6B0}" presName="arrowDiagram4" presStyleCnt="0"/>
      <dgm:spPr/>
    </dgm:pt>
    <dgm:pt modelId="{147F9A80-25C7-472B-9C61-B86EA6861CEE}" type="pres">
      <dgm:prSet presAssocID="{3A020697-955B-4F03-992B-0DEF4D5D605F}" presName="bullet4a" presStyleLbl="node1" presStyleIdx="0" presStyleCnt="4"/>
      <dgm:spPr/>
    </dgm:pt>
    <dgm:pt modelId="{9A9D67ED-219A-40D8-B3E5-90B79E6AB780}" type="pres">
      <dgm:prSet presAssocID="{3A020697-955B-4F03-992B-0DEF4D5D605F}" presName="textBox4a" presStyleLbl="revTx" presStyleIdx="0" presStyleCnt="4">
        <dgm:presLayoutVars>
          <dgm:bulletEnabled val="1"/>
        </dgm:presLayoutVars>
      </dgm:prSet>
      <dgm:spPr/>
    </dgm:pt>
    <dgm:pt modelId="{0918DB86-6019-42BB-BA4C-21316D3D93C9}" type="pres">
      <dgm:prSet presAssocID="{713CDB0E-065E-4495-BA70-9FAD06F2FE24}" presName="bullet4b" presStyleLbl="node1" presStyleIdx="1" presStyleCnt="4"/>
      <dgm:spPr>
        <a:solidFill>
          <a:srgbClr val="FFFF00"/>
        </a:solidFill>
      </dgm:spPr>
    </dgm:pt>
    <dgm:pt modelId="{4116E32B-AC2D-4851-989B-2EC30700D3A1}" type="pres">
      <dgm:prSet presAssocID="{713CDB0E-065E-4495-BA70-9FAD06F2FE24}" presName="textBox4b" presStyleLbl="revTx" presStyleIdx="1" presStyleCnt="4">
        <dgm:presLayoutVars>
          <dgm:bulletEnabled val="1"/>
        </dgm:presLayoutVars>
      </dgm:prSet>
      <dgm:spPr/>
    </dgm:pt>
    <dgm:pt modelId="{66C4F183-608B-423D-865F-2EC8C704D37B}" type="pres">
      <dgm:prSet presAssocID="{C78FAEAB-DD84-4EB7-9D09-48EF3F3B6543}" presName="bullet4c" presStyleLbl="node1" presStyleIdx="2" presStyleCnt="4"/>
      <dgm:spPr/>
    </dgm:pt>
    <dgm:pt modelId="{83C81071-EEE2-4E0B-8E44-FD43F6694759}" type="pres">
      <dgm:prSet presAssocID="{C78FAEAB-DD84-4EB7-9D09-48EF3F3B6543}" presName="textBox4c" presStyleLbl="revTx" presStyleIdx="2" presStyleCnt="4">
        <dgm:presLayoutVars>
          <dgm:bulletEnabled val="1"/>
        </dgm:presLayoutVars>
      </dgm:prSet>
      <dgm:spPr/>
    </dgm:pt>
    <dgm:pt modelId="{1481F294-DC01-4D16-8671-F2A686297C4B}" type="pres">
      <dgm:prSet presAssocID="{573C77E3-845C-44F5-AE4D-5D3145CCE147}" presName="bullet4d" presStyleLbl="node1" presStyleIdx="3" presStyleCnt="4"/>
      <dgm:spPr>
        <a:solidFill>
          <a:srgbClr val="FFFF00"/>
        </a:solidFill>
      </dgm:spPr>
    </dgm:pt>
    <dgm:pt modelId="{54405A46-E14D-46B9-9ECA-8F666FDA1463}" type="pres">
      <dgm:prSet presAssocID="{573C77E3-845C-44F5-AE4D-5D3145CCE147}" presName="textBox4d" presStyleLbl="revTx" presStyleIdx="3" presStyleCnt="4">
        <dgm:presLayoutVars>
          <dgm:bulletEnabled val="1"/>
        </dgm:presLayoutVars>
      </dgm:prSet>
      <dgm:spPr/>
    </dgm:pt>
  </dgm:ptLst>
  <dgm:cxnLst>
    <dgm:cxn modelId="{C051031F-33CC-429F-970F-BA5CD960C069}" srcId="{8C24E2B7-5D6F-4DE0-B794-61162AF1F6B0}" destId="{573C77E3-845C-44F5-AE4D-5D3145CCE147}" srcOrd="3" destOrd="0" parTransId="{0A117CC3-FA1D-4D9B-A656-3A695C109AFE}" sibTransId="{50880A7D-2EF7-4074-9FF8-9D79D15F09AA}"/>
    <dgm:cxn modelId="{4ACB2F2A-B006-4B1E-8B3A-3442E6E1DF48}" srcId="{8C24E2B7-5D6F-4DE0-B794-61162AF1F6B0}" destId="{713CDB0E-065E-4495-BA70-9FAD06F2FE24}" srcOrd="1" destOrd="0" parTransId="{9D710774-47C4-4FF8-B3A8-CB2EF3D60253}" sibTransId="{B0965F44-5D3E-418F-8D85-7F44797467FB}"/>
    <dgm:cxn modelId="{3786CE5F-9998-45C1-A180-EC478E867699}" type="presOf" srcId="{8C24E2B7-5D6F-4DE0-B794-61162AF1F6B0}" destId="{32F6D4E9-A3F4-4A77-BAC0-AEB5D7521E9A}" srcOrd="0" destOrd="0" presId="urn:microsoft.com/office/officeart/2005/8/layout/arrow2"/>
    <dgm:cxn modelId="{7B523064-544B-4B4E-9547-F567EC8CD9F7}" srcId="{8C24E2B7-5D6F-4DE0-B794-61162AF1F6B0}" destId="{3A020697-955B-4F03-992B-0DEF4D5D605F}" srcOrd="0" destOrd="0" parTransId="{2F3B2B1F-09C2-48CF-A5EA-F3F176D07222}" sibTransId="{ABE16807-5B41-43FE-96B5-122C12822C36}"/>
    <dgm:cxn modelId="{3AEFA04F-A7B8-4B4B-B9C3-07A43151147E}" type="presOf" srcId="{3A020697-955B-4F03-992B-0DEF4D5D605F}" destId="{9A9D67ED-219A-40D8-B3E5-90B79E6AB780}" srcOrd="0" destOrd="0" presId="urn:microsoft.com/office/officeart/2005/8/layout/arrow2"/>
    <dgm:cxn modelId="{5FB6A071-807A-4084-A47E-EC7C92E88D5A}" type="presOf" srcId="{C78FAEAB-DD84-4EB7-9D09-48EF3F3B6543}" destId="{83C81071-EEE2-4E0B-8E44-FD43F6694759}" srcOrd="0" destOrd="0" presId="urn:microsoft.com/office/officeart/2005/8/layout/arrow2"/>
    <dgm:cxn modelId="{D80C2B88-8671-4DFB-BA58-CDC09CE5CCE2}" srcId="{8C24E2B7-5D6F-4DE0-B794-61162AF1F6B0}" destId="{C78FAEAB-DD84-4EB7-9D09-48EF3F3B6543}" srcOrd="2" destOrd="0" parTransId="{90516B49-3E1E-4FC4-9B6F-E4777EA62EB6}" sibTransId="{3A6DDE78-F558-44D3-97E8-C2C26B4FE859}"/>
    <dgm:cxn modelId="{1AD6EABB-3246-4AF8-8335-56EA9D892C5C}" type="presOf" srcId="{573C77E3-845C-44F5-AE4D-5D3145CCE147}" destId="{54405A46-E14D-46B9-9ECA-8F666FDA1463}" srcOrd="0" destOrd="0" presId="urn:microsoft.com/office/officeart/2005/8/layout/arrow2"/>
    <dgm:cxn modelId="{942BC7F6-19EC-4211-8B32-9B8F8DE9391A}" type="presOf" srcId="{713CDB0E-065E-4495-BA70-9FAD06F2FE24}" destId="{4116E32B-AC2D-4851-989B-2EC30700D3A1}" srcOrd="0" destOrd="0" presId="urn:microsoft.com/office/officeart/2005/8/layout/arrow2"/>
    <dgm:cxn modelId="{A094067F-63B4-4ADE-9FAD-6F19B3990F05}" type="presParOf" srcId="{32F6D4E9-A3F4-4A77-BAC0-AEB5D7521E9A}" destId="{4852114A-D1CB-46A8-ABAE-60F28AF333F1}" srcOrd="0" destOrd="0" presId="urn:microsoft.com/office/officeart/2005/8/layout/arrow2"/>
    <dgm:cxn modelId="{B009465F-07F8-4A47-B0FF-892AB8832EC7}" type="presParOf" srcId="{32F6D4E9-A3F4-4A77-BAC0-AEB5D7521E9A}" destId="{0DA48CF9-D75A-4279-948F-A3484678008C}" srcOrd="1" destOrd="0" presId="urn:microsoft.com/office/officeart/2005/8/layout/arrow2"/>
    <dgm:cxn modelId="{2D80B02A-E743-4427-8847-B0503C900A40}" type="presParOf" srcId="{0DA48CF9-D75A-4279-948F-A3484678008C}" destId="{147F9A80-25C7-472B-9C61-B86EA6861CEE}" srcOrd="0" destOrd="0" presId="urn:microsoft.com/office/officeart/2005/8/layout/arrow2"/>
    <dgm:cxn modelId="{E07B67FD-1BFD-4C72-A9E5-A9DD423AB41D}" type="presParOf" srcId="{0DA48CF9-D75A-4279-948F-A3484678008C}" destId="{9A9D67ED-219A-40D8-B3E5-90B79E6AB780}" srcOrd="1" destOrd="0" presId="urn:microsoft.com/office/officeart/2005/8/layout/arrow2"/>
    <dgm:cxn modelId="{63813725-3C4E-4074-BE2C-402AECD6CB61}" type="presParOf" srcId="{0DA48CF9-D75A-4279-948F-A3484678008C}" destId="{0918DB86-6019-42BB-BA4C-21316D3D93C9}" srcOrd="2" destOrd="0" presId="urn:microsoft.com/office/officeart/2005/8/layout/arrow2"/>
    <dgm:cxn modelId="{BD8B515B-9797-4002-A2CD-DD861FFEC475}" type="presParOf" srcId="{0DA48CF9-D75A-4279-948F-A3484678008C}" destId="{4116E32B-AC2D-4851-989B-2EC30700D3A1}" srcOrd="3" destOrd="0" presId="urn:microsoft.com/office/officeart/2005/8/layout/arrow2"/>
    <dgm:cxn modelId="{02C06202-F17F-42D8-9B49-610D05692BE1}" type="presParOf" srcId="{0DA48CF9-D75A-4279-948F-A3484678008C}" destId="{66C4F183-608B-423D-865F-2EC8C704D37B}" srcOrd="4" destOrd="0" presId="urn:microsoft.com/office/officeart/2005/8/layout/arrow2"/>
    <dgm:cxn modelId="{DBABF3EF-9719-4436-87D9-18E97917EDA9}" type="presParOf" srcId="{0DA48CF9-D75A-4279-948F-A3484678008C}" destId="{83C81071-EEE2-4E0B-8E44-FD43F6694759}" srcOrd="5" destOrd="0" presId="urn:microsoft.com/office/officeart/2005/8/layout/arrow2"/>
    <dgm:cxn modelId="{9C03C5DF-1C0F-48D4-B623-608859FE4A98}" type="presParOf" srcId="{0DA48CF9-D75A-4279-948F-A3484678008C}" destId="{1481F294-DC01-4D16-8671-F2A686297C4B}" srcOrd="6" destOrd="0" presId="urn:microsoft.com/office/officeart/2005/8/layout/arrow2"/>
    <dgm:cxn modelId="{E08D60D4-2D2E-4220-B302-6A2D0A8C3FCE}" type="presParOf" srcId="{0DA48CF9-D75A-4279-948F-A3484678008C}" destId="{54405A46-E14D-46B9-9ECA-8F666FDA1463}" srcOrd="7" destOrd="0" presId="urn:microsoft.com/office/officeart/2005/8/layout/arrow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E04E4E-8D80-4046-AA63-43F01CBA0E4D}" type="doc">
      <dgm:prSet loTypeId="urn:microsoft.com/office/officeart/2008/layout/PictureStrips" loCatId="list" qsTypeId="urn:microsoft.com/office/officeart/2005/8/quickstyle/3d7" qsCatId="3D" csTypeId="urn:microsoft.com/office/officeart/2005/8/colors/accent1_2" csCatId="accent1" phldr="1"/>
      <dgm:spPr/>
      <dgm:t>
        <a:bodyPr/>
        <a:lstStyle/>
        <a:p>
          <a:endParaRPr lang="en-GB"/>
        </a:p>
      </dgm:t>
    </dgm:pt>
    <dgm:pt modelId="{98A8633F-153D-4B95-8ED4-056D6307E1B7}">
      <dgm:prSet phldrT="[Text]"/>
      <dgm:spPr/>
      <dgm:t>
        <a:bodyPr/>
        <a:lstStyle/>
        <a:p>
          <a:r>
            <a:rPr lang="en-GB" dirty="0"/>
            <a:t>Plant </a:t>
          </a:r>
        </a:p>
      </dgm:t>
    </dgm:pt>
    <dgm:pt modelId="{681D489E-E5A1-4B53-B86E-6FC5B079BD2F}" type="parTrans" cxnId="{D955E4FE-4982-4A5A-8AF7-8D0E01FBC395}">
      <dgm:prSet/>
      <dgm:spPr/>
      <dgm:t>
        <a:bodyPr/>
        <a:lstStyle/>
        <a:p>
          <a:endParaRPr lang="en-GB"/>
        </a:p>
      </dgm:t>
    </dgm:pt>
    <dgm:pt modelId="{415EA3FD-4D89-471D-B373-120FA7855E3D}" type="sibTrans" cxnId="{D955E4FE-4982-4A5A-8AF7-8D0E01FBC395}">
      <dgm:prSet/>
      <dgm:spPr/>
      <dgm:t>
        <a:bodyPr/>
        <a:lstStyle/>
        <a:p>
          <a:endParaRPr lang="en-GB"/>
        </a:p>
      </dgm:t>
    </dgm:pt>
    <dgm:pt modelId="{FCA2E7E7-D727-400A-91E4-6CE8B47FF4F4}">
      <dgm:prSet phldrT="[Text]"/>
      <dgm:spPr/>
      <dgm:t>
        <a:bodyPr/>
        <a:lstStyle/>
        <a:p>
          <a:r>
            <a:rPr lang="en-GB" dirty="0"/>
            <a:t>Resource Investigator </a:t>
          </a:r>
        </a:p>
      </dgm:t>
    </dgm:pt>
    <dgm:pt modelId="{86470BCC-6C42-433A-B835-49FED3F0C713}" type="parTrans" cxnId="{7E2C1E2F-0A61-499B-862A-04A1A70B2F2C}">
      <dgm:prSet/>
      <dgm:spPr/>
      <dgm:t>
        <a:bodyPr/>
        <a:lstStyle/>
        <a:p>
          <a:endParaRPr lang="en-GB"/>
        </a:p>
      </dgm:t>
    </dgm:pt>
    <dgm:pt modelId="{4BE1FA8D-10E2-4E76-873D-D159E04B65D8}" type="sibTrans" cxnId="{7E2C1E2F-0A61-499B-862A-04A1A70B2F2C}">
      <dgm:prSet/>
      <dgm:spPr/>
      <dgm:t>
        <a:bodyPr/>
        <a:lstStyle/>
        <a:p>
          <a:endParaRPr lang="en-GB"/>
        </a:p>
      </dgm:t>
    </dgm:pt>
    <dgm:pt modelId="{754D844E-2356-4840-B53C-20F4BCCC6112}">
      <dgm:prSet phldrT="[Text]"/>
      <dgm:spPr/>
      <dgm:t>
        <a:bodyPr/>
        <a:lstStyle/>
        <a:p>
          <a:r>
            <a:rPr lang="en-GB" dirty="0"/>
            <a:t>Shaper</a:t>
          </a:r>
        </a:p>
      </dgm:t>
    </dgm:pt>
    <dgm:pt modelId="{B4FDC153-DBCF-4769-BF31-A2AF2963DB7D}" type="parTrans" cxnId="{B968CD16-C45E-4D48-9877-25372F43F8F9}">
      <dgm:prSet/>
      <dgm:spPr/>
      <dgm:t>
        <a:bodyPr/>
        <a:lstStyle/>
        <a:p>
          <a:endParaRPr lang="en-GB"/>
        </a:p>
      </dgm:t>
    </dgm:pt>
    <dgm:pt modelId="{53815AAD-C33D-441A-9D7D-05BB8FB6D489}" type="sibTrans" cxnId="{B968CD16-C45E-4D48-9877-25372F43F8F9}">
      <dgm:prSet/>
      <dgm:spPr/>
      <dgm:t>
        <a:bodyPr/>
        <a:lstStyle/>
        <a:p>
          <a:endParaRPr lang="en-GB"/>
        </a:p>
      </dgm:t>
    </dgm:pt>
    <dgm:pt modelId="{DA392959-36EC-406E-88F0-8D69D0750B88}">
      <dgm:prSet phldrT="[Text]"/>
      <dgm:spPr/>
      <dgm:t>
        <a:bodyPr/>
        <a:lstStyle/>
        <a:p>
          <a:r>
            <a:rPr lang="en-GB" dirty="0"/>
            <a:t>Co- Ordinator </a:t>
          </a:r>
        </a:p>
      </dgm:t>
    </dgm:pt>
    <dgm:pt modelId="{C20761FE-CCE2-4EBD-8201-536E300FBB52}" type="parTrans" cxnId="{0459D85F-42DF-4828-897A-A66ADE0E6194}">
      <dgm:prSet/>
      <dgm:spPr/>
      <dgm:t>
        <a:bodyPr/>
        <a:lstStyle/>
        <a:p>
          <a:endParaRPr lang="en-GB"/>
        </a:p>
      </dgm:t>
    </dgm:pt>
    <dgm:pt modelId="{3C9CFED0-61B6-42E8-B9C5-458AABC8EFE5}" type="sibTrans" cxnId="{0459D85F-42DF-4828-897A-A66ADE0E6194}">
      <dgm:prSet/>
      <dgm:spPr/>
      <dgm:t>
        <a:bodyPr/>
        <a:lstStyle/>
        <a:p>
          <a:endParaRPr lang="en-GB"/>
        </a:p>
      </dgm:t>
    </dgm:pt>
    <dgm:pt modelId="{A136E2DC-50CE-4A84-A520-830B8EF8A4E6}">
      <dgm:prSet phldrT="[Text]"/>
      <dgm:spPr/>
      <dgm:t>
        <a:bodyPr/>
        <a:lstStyle/>
        <a:p>
          <a:r>
            <a:rPr lang="en-GB" dirty="0"/>
            <a:t>Monitor Evaluator </a:t>
          </a:r>
        </a:p>
      </dgm:t>
    </dgm:pt>
    <dgm:pt modelId="{69F5CBF9-DAAF-4397-B712-8744A4C7F405}" type="parTrans" cxnId="{179CDC5D-14FC-4E7E-A5E4-B32691621FCE}">
      <dgm:prSet/>
      <dgm:spPr/>
      <dgm:t>
        <a:bodyPr/>
        <a:lstStyle/>
        <a:p>
          <a:endParaRPr lang="en-GB"/>
        </a:p>
      </dgm:t>
    </dgm:pt>
    <dgm:pt modelId="{9B668E11-1D02-47D9-998A-A2FF05A7C5CC}" type="sibTrans" cxnId="{179CDC5D-14FC-4E7E-A5E4-B32691621FCE}">
      <dgm:prSet/>
      <dgm:spPr/>
      <dgm:t>
        <a:bodyPr/>
        <a:lstStyle/>
        <a:p>
          <a:endParaRPr lang="en-GB"/>
        </a:p>
      </dgm:t>
    </dgm:pt>
    <dgm:pt modelId="{5441AF81-63C0-45A2-B36B-2C4EBB6DBE9A}">
      <dgm:prSet phldrT="[Text]"/>
      <dgm:spPr/>
      <dgm:t>
        <a:bodyPr/>
        <a:lstStyle/>
        <a:p>
          <a:r>
            <a:rPr lang="en-GB" dirty="0"/>
            <a:t>Team worker</a:t>
          </a:r>
        </a:p>
      </dgm:t>
    </dgm:pt>
    <dgm:pt modelId="{9EDBCB44-95E5-4B57-ADF1-25C35A525050}" type="parTrans" cxnId="{602413E7-6529-4C7A-B4BA-1A37A1B5E09F}">
      <dgm:prSet/>
      <dgm:spPr/>
      <dgm:t>
        <a:bodyPr/>
        <a:lstStyle/>
        <a:p>
          <a:endParaRPr lang="en-GB"/>
        </a:p>
      </dgm:t>
    </dgm:pt>
    <dgm:pt modelId="{4E5B8C91-77DB-4E01-9252-73043F29824F}" type="sibTrans" cxnId="{602413E7-6529-4C7A-B4BA-1A37A1B5E09F}">
      <dgm:prSet/>
      <dgm:spPr/>
      <dgm:t>
        <a:bodyPr/>
        <a:lstStyle/>
        <a:p>
          <a:endParaRPr lang="en-GB"/>
        </a:p>
      </dgm:t>
    </dgm:pt>
    <dgm:pt modelId="{3520EFB8-E7A9-42A8-BD36-284094642B9F}">
      <dgm:prSet phldrT="[Text]"/>
      <dgm:spPr/>
      <dgm:t>
        <a:bodyPr/>
        <a:lstStyle/>
        <a:p>
          <a:r>
            <a:rPr lang="en-GB" dirty="0"/>
            <a:t>Specialist</a:t>
          </a:r>
        </a:p>
      </dgm:t>
    </dgm:pt>
    <dgm:pt modelId="{51885CCC-B0F7-48D2-9A3F-F75540A4D65D}" type="parTrans" cxnId="{0B4C16AE-1988-4DD1-8088-9B4AB62F389A}">
      <dgm:prSet/>
      <dgm:spPr/>
      <dgm:t>
        <a:bodyPr/>
        <a:lstStyle/>
        <a:p>
          <a:endParaRPr lang="en-GB"/>
        </a:p>
      </dgm:t>
    </dgm:pt>
    <dgm:pt modelId="{21B8BC27-F2B3-42E9-9309-F4E433E81876}" type="sibTrans" cxnId="{0B4C16AE-1988-4DD1-8088-9B4AB62F389A}">
      <dgm:prSet/>
      <dgm:spPr/>
      <dgm:t>
        <a:bodyPr/>
        <a:lstStyle/>
        <a:p>
          <a:endParaRPr lang="en-GB"/>
        </a:p>
      </dgm:t>
    </dgm:pt>
    <dgm:pt modelId="{A0A5EB82-5AC1-463D-840C-5AF032635BF8}">
      <dgm:prSet phldrT="[Text]"/>
      <dgm:spPr/>
      <dgm:t>
        <a:bodyPr/>
        <a:lstStyle/>
        <a:p>
          <a:r>
            <a:rPr lang="en-GB" dirty="0"/>
            <a:t>Completer Finisher</a:t>
          </a:r>
        </a:p>
      </dgm:t>
    </dgm:pt>
    <dgm:pt modelId="{2F5BBFC8-0704-4202-9D64-1C224BDBFAE8}" type="parTrans" cxnId="{618B04A4-AE2D-47A1-8A50-A220DD03A6B8}">
      <dgm:prSet/>
      <dgm:spPr/>
      <dgm:t>
        <a:bodyPr/>
        <a:lstStyle/>
        <a:p>
          <a:endParaRPr lang="en-GB"/>
        </a:p>
      </dgm:t>
    </dgm:pt>
    <dgm:pt modelId="{D923B9D7-68E6-4475-9C94-01987EB5D37B}" type="sibTrans" cxnId="{618B04A4-AE2D-47A1-8A50-A220DD03A6B8}">
      <dgm:prSet/>
      <dgm:spPr/>
      <dgm:t>
        <a:bodyPr/>
        <a:lstStyle/>
        <a:p>
          <a:endParaRPr lang="en-GB"/>
        </a:p>
      </dgm:t>
    </dgm:pt>
    <dgm:pt modelId="{0FAC159E-5821-408B-80E8-7803BA299660}">
      <dgm:prSet phldrT="[Text]"/>
      <dgm:spPr/>
      <dgm:t>
        <a:bodyPr/>
        <a:lstStyle/>
        <a:p>
          <a:r>
            <a:rPr lang="en-GB" dirty="0"/>
            <a:t>Implementer</a:t>
          </a:r>
        </a:p>
      </dgm:t>
    </dgm:pt>
    <dgm:pt modelId="{4D9B63D2-1AB5-483D-B26D-EB270AE5607A}" type="parTrans" cxnId="{ABA29966-8C5C-435A-8C1C-83C581905469}">
      <dgm:prSet/>
      <dgm:spPr/>
      <dgm:t>
        <a:bodyPr/>
        <a:lstStyle/>
        <a:p>
          <a:endParaRPr lang="en-GB"/>
        </a:p>
      </dgm:t>
    </dgm:pt>
    <dgm:pt modelId="{044CF124-9B30-4AB2-A168-D186BC6CA170}" type="sibTrans" cxnId="{ABA29966-8C5C-435A-8C1C-83C581905469}">
      <dgm:prSet/>
      <dgm:spPr/>
      <dgm:t>
        <a:bodyPr/>
        <a:lstStyle/>
        <a:p>
          <a:endParaRPr lang="en-GB"/>
        </a:p>
      </dgm:t>
    </dgm:pt>
    <dgm:pt modelId="{10158525-0C2F-4280-8CE0-18181B231C96}" type="pres">
      <dgm:prSet presAssocID="{1BE04E4E-8D80-4046-AA63-43F01CBA0E4D}" presName="Name0" presStyleCnt="0">
        <dgm:presLayoutVars>
          <dgm:dir/>
          <dgm:resizeHandles val="exact"/>
        </dgm:presLayoutVars>
      </dgm:prSet>
      <dgm:spPr/>
    </dgm:pt>
    <dgm:pt modelId="{C2794E48-5B17-43D3-8AFA-67A3C5345068}" type="pres">
      <dgm:prSet presAssocID="{98A8633F-153D-4B95-8ED4-056D6307E1B7}" presName="composite" presStyleCnt="0"/>
      <dgm:spPr/>
    </dgm:pt>
    <dgm:pt modelId="{476CC616-59B7-4768-9BC4-4A3236AEC894}" type="pres">
      <dgm:prSet presAssocID="{98A8633F-153D-4B95-8ED4-056D6307E1B7}" presName="rect1" presStyleLbl="trAlignAcc1" presStyleIdx="0" presStyleCnt="9">
        <dgm:presLayoutVars>
          <dgm:bulletEnabled val="1"/>
        </dgm:presLayoutVars>
      </dgm:prSet>
      <dgm:spPr/>
    </dgm:pt>
    <dgm:pt modelId="{2BEBD437-51D4-49F9-9142-920D978EF227}" type="pres">
      <dgm:prSet presAssocID="{98A8633F-153D-4B95-8ED4-056D6307E1B7}" presName="rect2" presStyleLbl="fgImgPlace1" presStyleIdx="0" presStyleCnt="9"/>
      <dgm:spPr>
        <a:blipFill rotWithShape="1">
          <a:blip xmlns:r="http://schemas.openxmlformats.org/officeDocument/2006/relationships" r:embed="rId1"/>
          <a:srcRect/>
          <a:stretch>
            <a:fillRect l="-25000" r="-25000"/>
          </a:stretch>
        </a:blipFill>
      </dgm:spPr>
    </dgm:pt>
    <dgm:pt modelId="{B56E0CFF-37D8-4F65-951C-CDE5B9956A21}" type="pres">
      <dgm:prSet presAssocID="{415EA3FD-4D89-471D-B373-120FA7855E3D}" presName="sibTrans" presStyleCnt="0"/>
      <dgm:spPr/>
    </dgm:pt>
    <dgm:pt modelId="{1DD9E07D-DC04-4E39-A581-34285E0A8A29}" type="pres">
      <dgm:prSet presAssocID="{FCA2E7E7-D727-400A-91E4-6CE8B47FF4F4}" presName="composite" presStyleCnt="0"/>
      <dgm:spPr/>
    </dgm:pt>
    <dgm:pt modelId="{B07077B6-D833-4EC8-B8D3-B097CDE5A9CB}" type="pres">
      <dgm:prSet presAssocID="{FCA2E7E7-D727-400A-91E4-6CE8B47FF4F4}" presName="rect1" presStyleLbl="trAlignAcc1" presStyleIdx="1" presStyleCnt="9">
        <dgm:presLayoutVars>
          <dgm:bulletEnabled val="1"/>
        </dgm:presLayoutVars>
      </dgm:prSet>
      <dgm:spPr/>
    </dgm:pt>
    <dgm:pt modelId="{7BECC566-4B70-438C-A083-96521CDC74EB}" type="pres">
      <dgm:prSet presAssocID="{FCA2E7E7-D727-400A-91E4-6CE8B47FF4F4}" presName="rect2" presStyleLbl="fgImgPlace1" presStyleIdx="1" presStyleCnt="9"/>
      <dgm:spPr>
        <a:blipFill rotWithShape="1">
          <a:blip xmlns:r="http://schemas.openxmlformats.org/officeDocument/2006/relationships" r:embed="rId2"/>
          <a:srcRect/>
          <a:stretch>
            <a:fillRect l="-26000" r="-26000"/>
          </a:stretch>
        </a:blipFill>
      </dgm:spPr>
    </dgm:pt>
    <dgm:pt modelId="{18DB768C-4A24-4763-8798-80A7F535532E}" type="pres">
      <dgm:prSet presAssocID="{4BE1FA8D-10E2-4E76-873D-D159E04B65D8}" presName="sibTrans" presStyleCnt="0"/>
      <dgm:spPr/>
    </dgm:pt>
    <dgm:pt modelId="{CECCB765-80E3-4866-80AC-9FDFB1B4F3FB}" type="pres">
      <dgm:prSet presAssocID="{DA392959-36EC-406E-88F0-8D69D0750B88}" presName="composite" presStyleCnt="0"/>
      <dgm:spPr/>
    </dgm:pt>
    <dgm:pt modelId="{F74102B0-D520-4AE6-BEEC-EB81EAD96B6F}" type="pres">
      <dgm:prSet presAssocID="{DA392959-36EC-406E-88F0-8D69D0750B88}" presName="rect1" presStyleLbl="trAlignAcc1" presStyleIdx="2" presStyleCnt="9">
        <dgm:presLayoutVars>
          <dgm:bulletEnabled val="1"/>
        </dgm:presLayoutVars>
      </dgm:prSet>
      <dgm:spPr/>
    </dgm:pt>
    <dgm:pt modelId="{A46F4761-FE72-48B3-9AA1-2117B0D9546D}" type="pres">
      <dgm:prSet presAssocID="{DA392959-36EC-406E-88F0-8D69D0750B88}" presName="rect2" presStyleLbl="fgImgPlace1" presStyleIdx="2" presStyleCnt="9"/>
      <dgm:spPr>
        <a:blipFill rotWithShape="1">
          <a:blip xmlns:r="http://schemas.openxmlformats.org/officeDocument/2006/relationships" r:embed="rId3"/>
          <a:srcRect/>
          <a:stretch>
            <a:fillRect l="-81000" r="-81000"/>
          </a:stretch>
        </a:blipFill>
      </dgm:spPr>
    </dgm:pt>
    <dgm:pt modelId="{73B5E000-6574-49F9-9E16-224A4A2113AE}" type="pres">
      <dgm:prSet presAssocID="{3C9CFED0-61B6-42E8-B9C5-458AABC8EFE5}" presName="sibTrans" presStyleCnt="0"/>
      <dgm:spPr/>
    </dgm:pt>
    <dgm:pt modelId="{C4343AA6-423A-4558-9346-235F0FBE8817}" type="pres">
      <dgm:prSet presAssocID="{754D844E-2356-4840-B53C-20F4BCCC6112}" presName="composite" presStyleCnt="0"/>
      <dgm:spPr/>
    </dgm:pt>
    <dgm:pt modelId="{54EC16DE-61B8-4699-A192-685E73B5A776}" type="pres">
      <dgm:prSet presAssocID="{754D844E-2356-4840-B53C-20F4BCCC6112}" presName="rect1" presStyleLbl="trAlignAcc1" presStyleIdx="3" presStyleCnt="9">
        <dgm:presLayoutVars>
          <dgm:bulletEnabled val="1"/>
        </dgm:presLayoutVars>
      </dgm:prSet>
      <dgm:spPr/>
    </dgm:pt>
    <dgm:pt modelId="{6CDF906B-CF79-4E40-8D59-86847E636F90}" type="pres">
      <dgm:prSet presAssocID="{754D844E-2356-4840-B53C-20F4BCCC6112}" presName="rect2" presStyleLbl="fgImgPlace1" presStyleIdx="3" presStyleCnt="9"/>
      <dgm:spPr>
        <a:blipFill rotWithShape="1">
          <a:blip xmlns:r="http://schemas.openxmlformats.org/officeDocument/2006/relationships" r:embed="rId4"/>
          <a:srcRect/>
          <a:stretch>
            <a:fillRect l="-25000" r="-25000"/>
          </a:stretch>
        </a:blipFill>
      </dgm:spPr>
    </dgm:pt>
    <dgm:pt modelId="{4A767035-E029-4BA4-B66F-F6E67B025BF8}" type="pres">
      <dgm:prSet presAssocID="{53815AAD-C33D-441A-9D7D-05BB8FB6D489}" presName="sibTrans" presStyleCnt="0"/>
      <dgm:spPr/>
    </dgm:pt>
    <dgm:pt modelId="{7A2FDB96-36AF-4E25-AA3A-68089FE7043C}" type="pres">
      <dgm:prSet presAssocID="{A136E2DC-50CE-4A84-A520-830B8EF8A4E6}" presName="composite" presStyleCnt="0"/>
      <dgm:spPr/>
    </dgm:pt>
    <dgm:pt modelId="{5E256B31-954C-436E-B006-DD12E17FD335}" type="pres">
      <dgm:prSet presAssocID="{A136E2DC-50CE-4A84-A520-830B8EF8A4E6}" presName="rect1" presStyleLbl="trAlignAcc1" presStyleIdx="4" presStyleCnt="9">
        <dgm:presLayoutVars>
          <dgm:bulletEnabled val="1"/>
        </dgm:presLayoutVars>
      </dgm:prSet>
      <dgm:spPr/>
    </dgm:pt>
    <dgm:pt modelId="{637EBB38-78A5-4076-903A-D8B090AA79AC}" type="pres">
      <dgm:prSet presAssocID="{A136E2DC-50CE-4A84-A520-830B8EF8A4E6}" presName="rect2" presStyleLbl="fgImgPlace1" presStyleIdx="4" presStyleCnt="9"/>
      <dgm:spPr>
        <a:blipFill rotWithShape="1">
          <a:blip xmlns:r="http://schemas.openxmlformats.org/officeDocument/2006/relationships" r:embed="rId5"/>
          <a:srcRect/>
          <a:stretch>
            <a:fillRect l="-27000" r="-27000"/>
          </a:stretch>
        </a:blipFill>
      </dgm:spPr>
    </dgm:pt>
    <dgm:pt modelId="{A43FEEA6-C35B-449F-B275-33F047E97448}" type="pres">
      <dgm:prSet presAssocID="{9B668E11-1D02-47D9-998A-A2FF05A7C5CC}" presName="sibTrans" presStyleCnt="0"/>
      <dgm:spPr/>
    </dgm:pt>
    <dgm:pt modelId="{DF967C2B-7189-4AA5-8DAC-05FAD2EC9857}" type="pres">
      <dgm:prSet presAssocID="{5441AF81-63C0-45A2-B36B-2C4EBB6DBE9A}" presName="composite" presStyleCnt="0"/>
      <dgm:spPr/>
    </dgm:pt>
    <dgm:pt modelId="{59B83918-204A-43EC-A423-1505F1DF57CE}" type="pres">
      <dgm:prSet presAssocID="{5441AF81-63C0-45A2-B36B-2C4EBB6DBE9A}" presName="rect1" presStyleLbl="trAlignAcc1" presStyleIdx="5" presStyleCnt="9">
        <dgm:presLayoutVars>
          <dgm:bulletEnabled val="1"/>
        </dgm:presLayoutVars>
      </dgm:prSet>
      <dgm:spPr/>
    </dgm:pt>
    <dgm:pt modelId="{081C63B4-FEF4-49F4-9814-76BE95426302}" type="pres">
      <dgm:prSet presAssocID="{5441AF81-63C0-45A2-B36B-2C4EBB6DBE9A}" presName="rect2" presStyleLbl="fgImgPlace1" presStyleIdx="5" presStyleCnt="9"/>
      <dgm:spPr>
        <a:blipFill rotWithShape="1">
          <a:blip xmlns:r="http://schemas.openxmlformats.org/officeDocument/2006/relationships" r:embed="rId6"/>
          <a:srcRect/>
          <a:stretch>
            <a:fillRect l="-25000" r="-25000"/>
          </a:stretch>
        </a:blipFill>
      </dgm:spPr>
    </dgm:pt>
    <dgm:pt modelId="{1956ADCC-4758-4FF2-A091-207DB5C8054B}" type="pres">
      <dgm:prSet presAssocID="{4E5B8C91-77DB-4E01-9252-73043F29824F}" presName="sibTrans" presStyleCnt="0"/>
      <dgm:spPr/>
    </dgm:pt>
    <dgm:pt modelId="{DAD35DB9-0146-4D2D-8BD8-A7C2C5C6A45C}" type="pres">
      <dgm:prSet presAssocID="{0FAC159E-5821-408B-80E8-7803BA299660}" presName="composite" presStyleCnt="0"/>
      <dgm:spPr/>
    </dgm:pt>
    <dgm:pt modelId="{154ADA8A-EB17-416B-AD79-9D498C97B2B9}" type="pres">
      <dgm:prSet presAssocID="{0FAC159E-5821-408B-80E8-7803BA299660}" presName="rect1" presStyleLbl="trAlignAcc1" presStyleIdx="6" presStyleCnt="9">
        <dgm:presLayoutVars>
          <dgm:bulletEnabled val="1"/>
        </dgm:presLayoutVars>
      </dgm:prSet>
      <dgm:spPr/>
    </dgm:pt>
    <dgm:pt modelId="{3316E8B6-19AD-4261-B15D-BBF29E7A0406}" type="pres">
      <dgm:prSet presAssocID="{0FAC159E-5821-408B-80E8-7803BA299660}" presName="rect2" presStyleLbl="fgImgPlace1" presStyleIdx="6" presStyleCnt="9"/>
      <dgm:spPr>
        <a:blipFill rotWithShape="1">
          <a:blip xmlns:r="http://schemas.openxmlformats.org/officeDocument/2006/relationships" r:embed="rId7"/>
          <a:srcRect/>
          <a:stretch>
            <a:fillRect l="-78000" r="-78000"/>
          </a:stretch>
        </a:blipFill>
      </dgm:spPr>
    </dgm:pt>
    <dgm:pt modelId="{DDE12CEA-35C1-43D7-B8BF-ACD3EEA4978E}" type="pres">
      <dgm:prSet presAssocID="{044CF124-9B30-4AB2-A168-D186BC6CA170}" presName="sibTrans" presStyleCnt="0"/>
      <dgm:spPr/>
    </dgm:pt>
    <dgm:pt modelId="{6EC6C964-1433-4C3A-BC84-813C8DB55E33}" type="pres">
      <dgm:prSet presAssocID="{A0A5EB82-5AC1-463D-840C-5AF032635BF8}" presName="composite" presStyleCnt="0"/>
      <dgm:spPr/>
    </dgm:pt>
    <dgm:pt modelId="{B539BDD8-DD3D-454B-A081-450F0FBE39BC}" type="pres">
      <dgm:prSet presAssocID="{A0A5EB82-5AC1-463D-840C-5AF032635BF8}" presName="rect1" presStyleLbl="trAlignAcc1" presStyleIdx="7" presStyleCnt="9">
        <dgm:presLayoutVars>
          <dgm:bulletEnabled val="1"/>
        </dgm:presLayoutVars>
      </dgm:prSet>
      <dgm:spPr/>
    </dgm:pt>
    <dgm:pt modelId="{3DCCA59E-F725-4EC5-B159-39549D6CB413}" type="pres">
      <dgm:prSet presAssocID="{A0A5EB82-5AC1-463D-840C-5AF032635BF8}" presName="rect2" presStyleLbl="fgImgPlace1" presStyleIdx="7" presStyleCnt="9"/>
      <dgm:spPr>
        <a:blipFill rotWithShape="1">
          <a:blip xmlns:r="http://schemas.openxmlformats.org/officeDocument/2006/relationships" r:embed="rId8"/>
          <a:srcRect/>
          <a:stretch>
            <a:fillRect l="-25000" r="-25000"/>
          </a:stretch>
        </a:blipFill>
      </dgm:spPr>
    </dgm:pt>
    <dgm:pt modelId="{DBC19C50-E021-4B51-AE59-1FFCABDAA9CA}" type="pres">
      <dgm:prSet presAssocID="{D923B9D7-68E6-4475-9C94-01987EB5D37B}" presName="sibTrans" presStyleCnt="0"/>
      <dgm:spPr/>
    </dgm:pt>
    <dgm:pt modelId="{9686766A-1C7B-4927-8019-E81EFFEEB3D5}" type="pres">
      <dgm:prSet presAssocID="{3520EFB8-E7A9-42A8-BD36-284094642B9F}" presName="composite" presStyleCnt="0"/>
      <dgm:spPr/>
    </dgm:pt>
    <dgm:pt modelId="{FCC551DB-25D6-41A6-8EFE-AC5BC05AE955}" type="pres">
      <dgm:prSet presAssocID="{3520EFB8-E7A9-42A8-BD36-284094642B9F}" presName="rect1" presStyleLbl="trAlignAcc1" presStyleIdx="8" presStyleCnt="9">
        <dgm:presLayoutVars>
          <dgm:bulletEnabled val="1"/>
        </dgm:presLayoutVars>
      </dgm:prSet>
      <dgm:spPr/>
    </dgm:pt>
    <dgm:pt modelId="{9619439E-6808-4DAE-A3AA-85C1FED7618A}" type="pres">
      <dgm:prSet presAssocID="{3520EFB8-E7A9-42A8-BD36-284094642B9F}" presName="rect2" presStyleLbl="fgImgPlace1" presStyleIdx="8" presStyleCnt="9"/>
      <dgm:spPr>
        <a:blipFill rotWithShape="1">
          <a:blip xmlns:r="http://schemas.openxmlformats.org/officeDocument/2006/relationships" r:embed="rId9"/>
          <a:srcRect/>
          <a:stretch>
            <a:fillRect l="-76000" r="-76000"/>
          </a:stretch>
        </a:blipFill>
      </dgm:spPr>
    </dgm:pt>
  </dgm:ptLst>
  <dgm:cxnLst>
    <dgm:cxn modelId="{24F76D15-4E55-4CC7-B354-6F4304770608}" type="presOf" srcId="{3520EFB8-E7A9-42A8-BD36-284094642B9F}" destId="{FCC551DB-25D6-41A6-8EFE-AC5BC05AE955}" srcOrd="0" destOrd="0" presId="urn:microsoft.com/office/officeart/2008/layout/PictureStrips"/>
    <dgm:cxn modelId="{B968CD16-C45E-4D48-9877-25372F43F8F9}" srcId="{1BE04E4E-8D80-4046-AA63-43F01CBA0E4D}" destId="{754D844E-2356-4840-B53C-20F4BCCC6112}" srcOrd="3" destOrd="0" parTransId="{B4FDC153-DBCF-4769-BF31-A2AF2963DB7D}" sibTransId="{53815AAD-C33D-441A-9D7D-05BB8FB6D489}"/>
    <dgm:cxn modelId="{C9FDAB2D-F59E-40E9-B9C5-A5B5D3C1D3C2}" type="presOf" srcId="{A136E2DC-50CE-4A84-A520-830B8EF8A4E6}" destId="{5E256B31-954C-436E-B006-DD12E17FD335}" srcOrd="0" destOrd="0" presId="urn:microsoft.com/office/officeart/2008/layout/PictureStrips"/>
    <dgm:cxn modelId="{7E2C1E2F-0A61-499B-862A-04A1A70B2F2C}" srcId="{1BE04E4E-8D80-4046-AA63-43F01CBA0E4D}" destId="{FCA2E7E7-D727-400A-91E4-6CE8B47FF4F4}" srcOrd="1" destOrd="0" parTransId="{86470BCC-6C42-433A-B835-49FED3F0C713}" sibTransId="{4BE1FA8D-10E2-4E76-873D-D159E04B65D8}"/>
    <dgm:cxn modelId="{261C1232-7CE3-4253-94DD-293B07398B94}" type="presOf" srcId="{1BE04E4E-8D80-4046-AA63-43F01CBA0E4D}" destId="{10158525-0C2F-4280-8CE0-18181B231C96}" srcOrd="0" destOrd="0" presId="urn:microsoft.com/office/officeart/2008/layout/PictureStrips"/>
    <dgm:cxn modelId="{EB189D37-21B2-439F-AAAC-7BDD92283CAE}" type="presOf" srcId="{A0A5EB82-5AC1-463D-840C-5AF032635BF8}" destId="{B539BDD8-DD3D-454B-A081-450F0FBE39BC}" srcOrd="0" destOrd="0" presId="urn:microsoft.com/office/officeart/2008/layout/PictureStrips"/>
    <dgm:cxn modelId="{179CDC5D-14FC-4E7E-A5E4-B32691621FCE}" srcId="{1BE04E4E-8D80-4046-AA63-43F01CBA0E4D}" destId="{A136E2DC-50CE-4A84-A520-830B8EF8A4E6}" srcOrd="4" destOrd="0" parTransId="{69F5CBF9-DAAF-4397-B712-8744A4C7F405}" sibTransId="{9B668E11-1D02-47D9-998A-A2FF05A7C5CC}"/>
    <dgm:cxn modelId="{0459D85F-42DF-4828-897A-A66ADE0E6194}" srcId="{1BE04E4E-8D80-4046-AA63-43F01CBA0E4D}" destId="{DA392959-36EC-406E-88F0-8D69D0750B88}" srcOrd="2" destOrd="0" parTransId="{C20761FE-CCE2-4EBD-8201-536E300FBB52}" sibTransId="{3C9CFED0-61B6-42E8-B9C5-458AABC8EFE5}"/>
    <dgm:cxn modelId="{ABA29966-8C5C-435A-8C1C-83C581905469}" srcId="{1BE04E4E-8D80-4046-AA63-43F01CBA0E4D}" destId="{0FAC159E-5821-408B-80E8-7803BA299660}" srcOrd="6" destOrd="0" parTransId="{4D9B63D2-1AB5-483D-B26D-EB270AE5607A}" sibTransId="{044CF124-9B30-4AB2-A168-D186BC6CA170}"/>
    <dgm:cxn modelId="{5C6E5672-B545-4BCA-A70D-C122D996BB60}" type="presOf" srcId="{5441AF81-63C0-45A2-B36B-2C4EBB6DBE9A}" destId="{59B83918-204A-43EC-A423-1505F1DF57CE}" srcOrd="0" destOrd="0" presId="urn:microsoft.com/office/officeart/2008/layout/PictureStrips"/>
    <dgm:cxn modelId="{3DB200A0-BC47-4835-B12A-81CEC8658F16}" type="presOf" srcId="{FCA2E7E7-D727-400A-91E4-6CE8B47FF4F4}" destId="{B07077B6-D833-4EC8-B8D3-B097CDE5A9CB}" srcOrd="0" destOrd="0" presId="urn:microsoft.com/office/officeart/2008/layout/PictureStrips"/>
    <dgm:cxn modelId="{618B04A4-AE2D-47A1-8A50-A220DD03A6B8}" srcId="{1BE04E4E-8D80-4046-AA63-43F01CBA0E4D}" destId="{A0A5EB82-5AC1-463D-840C-5AF032635BF8}" srcOrd="7" destOrd="0" parTransId="{2F5BBFC8-0704-4202-9D64-1C224BDBFAE8}" sibTransId="{D923B9D7-68E6-4475-9C94-01987EB5D37B}"/>
    <dgm:cxn modelId="{0B4C16AE-1988-4DD1-8088-9B4AB62F389A}" srcId="{1BE04E4E-8D80-4046-AA63-43F01CBA0E4D}" destId="{3520EFB8-E7A9-42A8-BD36-284094642B9F}" srcOrd="8" destOrd="0" parTransId="{51885CCC-B0F7-48D2-9A3F-F75540A4D65D}" sibTransId="{21B8BC27-F2B3-42E9-9309-F4E433E81876}"/>
    <dgm:cxn modelId="{726C91AF-A8D5-4B0F-9DAF-D0142F9C8DE3}" type="presOf" srcId="{DA392959-36EC-406E-88F0-8D69D0750B88}" destId="{F74102B0-D520-4AE6-BEEC-EB81EAD96B6F}" srcOrd="0" destOrd="0" presId="urn:microsoft.com/office/officeart/2008/layout/PictureStrips"/>
    <dgm:cxn modelId="{73E5C4AF-8EFF-4DEB-9C32-18E88E43A329}" type="presOf" srcId="{754D844E-2356-4840-B53C-20F4BCCC6112}" destId="{54EC16DE-61B8-4699-A192-685E73B5A776}" srcOrd="0" destOrd="0" presId="urn:microsoft.com/office/officeart/2008/layout/PictureStrips"/>
    <dgm:cxn modelId="{0643E9B4-9750-49D8-BF74-402016847D15}" type="presOf" srcId="{98A8633F-153D-4B95-8ED4-056D6307E1B7}" destId="{476CC616-59B7-4768-9BC4-4A3236AEC894}" srcOrd="0" destOrd="0" presId="urn:microsoft.com/office/officeart/2008/layout/PictureStrips"/>
    <dgm:cxn modelId="{39DBBFCF-C1BA-4454-BA82-5BF503EE8F3D}" type="presOf" srcId="{0FAC159E-5821-408B-80E8-7803BA299660}" destId="{154ADA8A-EB17-416B-AD79-9D498C97B2B9}" srcOrd="0" destOrd="0" presId="urn:microsoft.com/office/officeart/2008/layout/PictureStrips"/>
    <dgm:cxn modelId="{602413E7-6529-4C7A-B4BA-1A37A1B5E09F}" srcId="{1BE04E4E-8D80-4046-AA63-43F01CBA0E4D}" destId="{5441AF81-63C0-45A2-B36B-2C4EBB6DBE9A}" srcOrd="5" destOrd="0" parTransId="{9EDBCB44-95E5-4B57-ADF1-25C35A525050}" sibTransId="{4E5B8C91-77DB-4E01-9252-73043F29824F}"/>
    <dgm:cxn modelId="{D955E4FE-4982-4A5A-8AF7-8D0E01FBC395}" srcId="{1BE04E4E-8D80-4046-AA63-43F01CBA0E4D}" destId="{98A8633F-153D-4B95-8ED4-056D6307E1B7}" srcOrd="0" destOrd="0" parTransId="{681D489E-E5A1-4B53-B86E-6FC5B079BD2F}" sibTransId="{415EA3FD-4D89-471D-B373-120FA7855E3D}"/>
    <dgm:cxn modelId="{224CA12C-3083-4B4A-961B-A8FA14A9DA36}" type="presParOf" srcId="{10158525-0C2F-4280-8CE0-18181B231C96}" destId="{C2794E48-5B17-43D3-8AFA-67A3C5345068}" srcOrd="0" destOrd="0" presId="urn:microsoft.com/office/officeart/2008/layout/PictureStrips"/>
    <dgm:cxn modelId="{AAF0B95E-B817-4472-9931-908D6F703095}" type="presParOf" srcId="{C2794E48-5B17-43D3-8AFA-67A3C5345068}" destId="{476CC616-59B7-4768-9BC4-4A3236AEC894}" srcOrd="0" destOrd="0" presId="urn:microsoft.com/office/officeart/2008/layout/PictureStrips"/>
    <dgm:cxn modelId="{21D55DCC-A784-40CC-AA26-2E0DFC978F16}" type="presParOf" srcId="{C2794E48-5B17-43D3-8AFA-67A3C5345068}" destId="{2BEBD437-51D4-49F9-9142-920D978EF227}" srcOrd="1" destOrd="0" presId="urn:microsoft.com/office/officeart/2008/layout/PictureStrips"/>
    <dgm:cxn modelId="{36EEFBDF-8FDD-4C4F-9CF0-22CF69A91A09}" type="presParOf" srcId="{10158525-0C2F-4280-8CE0-18181B231C96}" destId="{B56E0CFF-37D8-4F65-951C-CDE5B9956A21}" srcOrd="1" destOrd="0" presId="urn:microsoft.com/office/officeart/2008/layout/PictureStrips"/>
    <dgm:cxn modelId="{971D0F73-5EEF-4E44-9BA1-F49B03E165E5}" type="presParOf" srcId="{10158525-0C2F-4280-8CE0-18181B231C96}" destId="{1DD9E07D-DC04-4E39-A581-34285E0A8A29}" srcOrd="2" destOrd="0" presId="urn:microsoft.com/office/officeart/2008/layout/PictureStrips"/>
    <dgm:cxn modelId="{00912E2F-99AD-43AF-B102-D1831E3EDB4F}" type="presParOf" srcId="{1DD9E07D-DC04-4E39-A581-34285E0A8A29}" destId="{B07077B6-D833-4EC8-B8D3-B097CDE5A9CB}" srcOrd="0" destOrd="0" presId="urn:microsoft.com/office/officeart/2008/layout/PictureStrips"/>
    <dgm:cxn modelId="{76BDBCD0-F214-4113-B99A-F299787E92CC}" type="presParOf" srcId="{1DD9E07D-DC04-4E39-A581-34285E0A8A29}" destId="{7BECC566-4B70-438C-A083-96521CDC74EB}" srcOrd="1" destOrd="0" presId="urn:microsoft.com/office/officeart/2008/layout/PictureStrips"/>
    <dgm:cxn modelId="{C6BBC2DF-989D-4651-982C-84A8C3EB4A24}" type="presParOf" srcId="{10158525-0C2F-4280-8CE0-18181B231C96}" destId="{18DB768C-4A24-4763-8798-80A7F535532E}" srcOrd="3" destOrd="0" presId="urn:microsoft.com/office/officeart/2008/layout/PictureStrips"/>
    <dgm:cxn modelId="{CD426A15-D90C-408B-A19C-BA4DB8E89233}" type="presParOf" srcId="{10158525-0C2F-4280-8CE0-18181B231C96}" destId="{CECCB765-80E3-4866-80AC-9FDFB1B4F3FB}" srcOrd="4" destOrd="0" presId="urn:microsoft.com/office/officeart/2008/layout/PictureStrips"/>
    <dgm:cxn modelId="{1AA15823-85C7-4962-87C8-3014E78AF302}" type="presParOf" srcId="{CECCB765-80E3-4866-80AC-9FDFB1B4F3FB}" destId="{F74102B0-D520-4AE6-BEEC-EB81EAD96B6F}" srcOrd="0" destOrd="0" presId="urn:microsoft.com/office/officeart/2008/layout/PictureStrips"/>
    <dgm:cxn modelId="{AE9234BB-02AF-4295-8600-2875091B7096}" type="presParOf" srcId="{CECCB765-80E3-4866-80AC-9FDFB1B4F3FB}" destId="{A46F4761-FE72-48B3-9AA1-2117B0D9546D}" srcOrd="1" destOrd="0" presId="urn:microsoft.com/office/officeart/2008/layout/PictureStrips"/>
    <dgm:cxn modelId="{D734729A-C83A-442C-8893-2FA1ECC8F7C6}" type="presParOf" srcId="{10158525-0C2F-4280-8CE0-18181B231C96}" destId="{73B5E000-6574-49F9-9E16-224A4A2113AE}" srcOrd="5" destOrd="0" presId="urn:microsoft.com/office/officeart/2008/layout/PictureStrips"/>
    <dgm:cxn modelId="{A242C4D6-8FC1-4306-8AB5-2905E26A8552}" type="presParOf" srcId="{10158525-0C2F-4280-8CE0-18181B231C96}" destId="{C4343AA6-423A-4558-9346-235F0FBE8817}" srcOrd="6" destOrd="0" presId="urn:microsoft.com/office/officeart/2008/layout/PictureStrips"/>
    <dgm:cxn modelId="{4A644230-B23B-4B53-8C83-D19416144678}" type="presParOf" srcId="{C4343AA6-423A-4558-9346-235F0FBE8817}" destId="{54EC16DE-61B8-4699-A192-685E73B5A776}" srcOrd="0" destOrd="0" presId="urn:microsoft.com/office/officeart/2008/layout/PictureStrips"/>
    <dgm:cxn modelId="{546A3E91-6EBD-40E4-BBD1-CEC05CDB101F}" type="presParOf" srcId="{C4343AA6-423A-4558-9346-235F0FBE8817}" destId="{6CDF906B-CF79-4E40-8D59-86847E636F90}" srcOrd="1" destOrd="0" presId="urn:microsoft.com/office/officeart/2008/layout/PictureStrips"/>
    <dgm:cxn modelId="{BEF7E9CD-82DD-43F1-BFA1-54182C3955F6}" type="presParOf" srcId="{10158525-0C2F-4280-8CE0-18181B231C96}" destId="{4A767035-E029-4BA4-B66F-F6E67B025BF8}" srcOrd="7" destOrd="0" presId="urn:microsoft.com/office/officeart/2008/layout/PictureStrips"/>
    <dgm:cxn modelId="{2497821A-5E63-4A65-B592-02204DA574AD}" type="presParOf" srcId="{10158525-0C2F-4280-8CE0-18181B231C96}" destId="{7A2FDB96-36AF-4E25-AA3A-68089FE7043C}" srcOrd="8" destOrd="0" presId="urn:microsoft.com/office/officeart/2008/layout/PictureStrips"/>
    <dgm:cxn modelId="{6AAA344B-DDF3-492E-A2FF-63CD0AC1A4FF}" type="presParOf" srcId="{7A2FDB96-36AF-4E25-AA3A-68089FE7043C}" destId="{5E256B31-954C-436E-B006-DD12E17FD335}" srcOrd="0" destOrd="0" presId="urn:microsoft.com/office/officeart/2008/layout/PictureStrips"/>
    <dgm:cxn modelId="{7174F187-EA61-433F-B4CF-CD0228498E5C}" type="presParOf" srcId="{7A2FDB96-36AF-4E25-AA3A-68089FE7043C}" destId="{637EBB38-78A5-4076-903A-D8B090AA79AC}" srcOrd="1" destOrd="0" presId="urn:microsoft.com/office/officeart/2008/layout/PictureStrips"/>
    <dgm:cxn modelId="{E2261EBD-D246-4417-AF64-245218F64247}" type="presParOf" srcId="{10158525-0C2F-4280-8CE0-18181B231C96}" destId="{A43FEEA6-C35B-449F-B275-33F047E97448}" srcOrd="9" destOrd="0" presId="urn:microsoft.com/office/officeart/2008/layout/PictureStrips"/>
    <dgm:cxn modelId="{1ACDF38A-4628-429C-88FF-14C62CC3787C}" type="presParOf" srcId="{10158525-0C2F-4280-8CE0-18181B231C96}" destId="{DF967C2B-7189-4AA5-8DAC-05FAD2EC9857}" srcOrd="10" destOrd="0" presId="urn:microsoft.com/office/officeart/2008/layout/PictureStrips"/>
    <dgm:cxn modelId="{45582F03-D526-4AFE-A363-EB319E3720AC}" type="presParOf" srcId="{DF967C2B-7189-4AA5-8DAC-05FAD2EC9857}" destId="{59B83918-204A-43EC-A423-1505F1DF57CE}" srcOrd="0" destOrd="0" presId="urn:microsoft.com/office/officeart/2008/layout/PictureStrips"/>
    <dgm:cxn modelId="{C7ED5164-6A78-415E-8012-E9A5E4C883A3}" type="presParOf" srcId="{DF967C2B-7189-4AA5-8DAC-05FAD2EC9857}" destId="{081C63B4-FEF4-49F4-9814-76BE95426302}" srcOrd="1" destOrd="0" presId="urn:microsoft.com/office/officeart/2008/layout/PictureStrips"/>
    <dgm:cxn modelId="{AE47F13C-EE71-4B4C-BB57-BC54DE06F74D}" type="presParOf" srcId="{10158525-0C2F-4280-8CE0-18181B231C96}" destId="{1956ADCC-4758-4FF2-A091-207DB5C8054B}" srcOrd="11" destOrd="0" presId="urn:microsoft.com/office/officeart/2008/layout/PictureStrips"/>
    <dgm:cxn modelId="{E43CFB20-32F9-47BB-8065-08FCD10F3D17}" type="presParOf" srcId="{10158525-0C2F-4280-8CE0-18181B231C96}" destId="{DAD35DB9-0146-4D2D-8BD8-A7C2C5C6A45C}" srcOrd="12" destOrd="0" presId="urn:microsoft.com/office/officeart/2008/layout/PictureStrips"/>
    <dgm:cxn modelId="{20D47A27-67C8-4212-8D3E-72B1530CDD62}" type="presParOf" srcId="{DAD35DB9-0146-4D2D-8BD8-A7C2C5C6A45C}" destId="{154ADA8A-EB17-416B-AD79-9D498C97B2B9}" srcOrd="0" destOrd="0" presId="urn:microsoft.com/office/officeart/2008/layout/PictureStrips"/>
    <dgm:cxn modelId="{3FF32C69-76B2-45AF-BF9D-DA954C83B508}" type="presParOf" srcId="{DAD35DB9-0146-4D2D-8BD8-A7C2C5C6A45C}" destId="{3316E8B6-19AD-4261-B15D-BBF29E7A0406}" srcOrd="1" destOrd="0" presId="urn:microsoft.com/office/officeart/2008/layout/PictureStrips"/>
    <dgm:cxn modelId="{BF3D547D-C29E-45C3-950F-85A67CDE93A7}" type="presParOf" srcId="{10158525-0C2F-4280-8CE0-18181B231C96}" destId="{DDE12CEA-35C1-43D7-B8BF-ACD3EEA4978E}" srcOrd="13" destOrd="0" presId="urn:microsoft.com/office/officeart/2008/layout/PictureStrips"/>
    <dgm:cxn modelId="{E4B10D7A-ED70-4908-A1BB-E41C787FFB72}" type="presParOf" srcId="{10158525-0C2F-4280-8CE0-18181B231C96}" destId="{6EC6C964-1433-4C3A-BC84-813C8DB55E33}" srcOrd="14" destOrd="0" presId="urn:microsoft.com/office/officeart/2008/layout/PictureStrips"/>
    <dgm:cxn modelId="{8969CAFC-2028-411D-B93D-C257E9634C7E}" type="presParOf" srcId="{6EC6C964-1433-4C3A-BC84-813C8DB55E33}" destId="{B539BDD8-DD3D-454B-A081-450F0FBE39BC}" srcOrd="0" destOrd="0" presId="urn:microsoft.com/office/officeart/2008/layout/PictureStrips"/>
    <dgm:cxn modelId="{E27709CD-729F-46F9-B33B-F5E8CAE7746B}" type="presParOf" srcId="{6EC6C964-1433-4C3A-BC84-813C8DB55E33}" destId="{3DCCA59E-F725-4EC5-B159-39549D6CB413}" srcOrd="1" destOrd="0" presId="urn:microsoft.com/office/officeart/2008/layout/PictureStrips"/>
    <dgm:cxn modelId="{A31D7760-00C0-45C0-BE72-C8D4684CBD56}" type="presParOf" srcId="{10158525-0C2F-4280-8CE0-18181B231C96}" destId="{DBC19C50-E021-4B51-AE59-1FFCABDAA9CA}" srcOrd="15" destOrd="0" presId="urn:microsoft.com/office/officeart/2008/layout/PictureStrips"/>
    <dgm:cxn modelId="{6A33D3DA-71C0-4C14-9073-1BEABC895727}" type="presParOf" srcId="{10158525-0C2F-4280-8CE0-18181B231C96}" destId="{9686766A-1C7B-4927-8019-E81EFFEEB3D5}" srcOrd="16" destOrd="0" presId="urn:microsoft.com/office/officeart/2008/layout/PictureStrips"/>
    <dgm:cxn modelId="{59F5B6E9-F093-4285-85A8-D27D10B3F55D}" type="presParOf" srcId="{9686766A-1C7B-4927-8019-E81EFFEEB3D5}" destId="{FCC551DB-25D6-41A6-8EFE-AC5BC05AE955}" srcOrd="0" destOrd="0" presId="urn:microsoft.com/office/officeart/2008/layout/PictureStrips"/>
    <dgm:cxn modelId="{6CDD7B8C-5804-4A37-9066-D85100579E2E}" type="presParOf" srcId="{9686766A-1C7B-4927-8019-E81EFFEEB3D5}" destId="{9619439E-6808-4DAE-A3AA-85C1FED7618A}" srcOrd="1" destOrd="0" presId="urn:microsoft.com/office/officeart/2008/layout/PictureStrips"/>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FBC1A1-9668-461A-A908-ABC0DC31AC7A}" type="doc">
      <dgm:prSet loTypeId="urn:microsoft.com/office/officeart/2005/8/layout/hProcess9" loCatId="process" qsTypeId="urn:microsoft.com/office/officeart/2005/8/quickstyle/simple1" qsCatId="simple" csTypeId="urn:microsoft.com/office/officeart/2005/8/colors/accent1_2" csCatId="accent1" phldr="1"/>
      <dgm:spPr/>
    </dgm:pt>
    <dgm:pt modelId="{0D78F6EC-AF4B-405B-98D6-2BDAA2B39257}">
      <dgm:prSet phldrT="[Text]" custT="1"/>
      <dgm:spPr/>
      <dgm:t>
        <a:bodyPr/>
        <a:lstStyle/>
        <a:p>
          <a:r>
            <a:rPr lang="en-GB" sz="1800" dirty="0"/>
            <a:t>Clear Goals (The nine</a:t>
          </a:r>
          <a:r>
            <a:rPr lang="en-GB" sz="1400" dirty="0"/>
            <a:t> Belbin team roles,2018)</a:t>
          </a:r>
          <a:endParaRPr lang="en-GB" sz="1500" dirty="0"/>
        </a:p>
      </dgm:t>
    </dgm:pt>
    <dgm:pt modelId="{6EC8B46D-E54F-4478-A165-509F94FE4F10}" type="parTrans" cxnId="{85627EC8-3D0C-49A9-9AF2-57ACE94986F6}">
      <dgm:prSet/>
      <dgm:spPr/>
      <dgm:t>
        <a:bodyPr/>
        <a:lstStyle/>
        <a:p>
          <a:endParaRPr lang="en-GB"/>
        </a:p>
      </dgm:t>
    </dgm:pt>
    <dgm:pt modelId="{81CDDAE1-9306-47FF-B7F5-DD0A552274CB}" type="sibTrans" cxnId="{85627EC8-3D0C-49A9-9AF2-57ACE94986F6}">
      <dgm:prSet/>
      <dgm:spPr/>
      <dgm:t>
        <a:bodyPr/>
        <a:lstStyle/>
        <a:p>
          <a:endParaRPr lang="en-GB"/>
        </a:p>
      </dgm:t>
    </dgm:pt>
    <dgm:pt modelId="{F5B84F42-DA16-4687-8BD0-80BD107760EE}">
      <dgm:prSet phldrT="[Text]" custT="1"/>
      <dgm:spPr/>
      <dgm:t>
        <a:bodyPr/>
        <a:lstStyle/>
        <a:p>
          <a:r>
            <a:rPr lang="en-GB" sz="1400" dirty="0"/>
            <a:t>Clear Communication (The nine Belbin team roles,2018)</a:t>
          </a:r>
          <a:endParaRPr lang="en-GB" sz="1500" dirty="0"/>
        </a:p>
      </dgm:t>
    </dgm:pt>
    <dgm:pt modelId="{4DF9AB8D-2D58-4239-B4EF-CF3B3585E908}" type="parTrans" cxnId="{600959BD-A4B4-4E07-AADC-F946944ADD66}">
      <dgm:prSet/>
      <dgm:spPr/>
      <dgm:t>
        <a:bodyPr/>
        <a:lstStyle/>
        <a:p>
          <a:endParaRPr lang="en-GB"/>
        </a:p>
      </dgm:t>
    </dgm:pt>
    <dgm:pt modelId="{E5864B6A-2FEB-44B1-A7C4-819E726E7A1A}" type="sibTrans" cxnId="{600959BD-A4B4-4E07-AADC-F946944ADD66}">
      <dgm:prSet/>
      <dgm:spPr/>
      <dgm:t>
        <a:bodyPr/>
        <a:lstStyle/>
        <a:p>
          <a:endParaRPr lang="en-GB"/>
        </a:p>
      </dgm:t>
    </dgm:pt>
    <dgm:pt modelId="{5BCDDB6E-C550-435A-877E-DE406E262328}">
      <dgm:prSet phldrT="[Text]" custT="1"/>
      <dgm:spPr/>
      <dgm:t>
        <a:bodyPr/>
        <a:lstStyle/>
        <a:p>
          <a:r>
            <a:rPr lang="en-GB" sz="1600" dirty="0"/>
            <a:t>Participate Leadership(</a:t>
          </a:r>
          <a:r>
            <a:rPr lang="en-GB" sz="1400" dirty="0"/>
            <a:t>The nine Belbin team roles,2018)</a:t>
          </a:r>
          <a:endParaRPr lang="en-GB" sz="1600" dirty="0"/>
        </a:p>
      </dgm:t>
    </dgm:pt>
    <dgm:pt modelId="{CFC9885A-EC1E-44A5-94D2-59F58EB453CE}" type="parTrans" cxnId="{DDE17741-BE67-4366-A51C-9F1DC1982DCA}">
      <dgm:prSet/>
      <dgm:spPr/>
      <dgm:t>
        <a:bodyPr/>
        <a:lstStyle/>
        <a:p>
          <a:endParaRPr lang="en-GB"/>
        </a:p>
      </dgm:t>
    </dgm:pt>
    <dgm:pt modelId="{45DA6E8A-4662-4199-B3C2-5CFB9F0133C0}" type="sibTrans" cxnId="{DDE17741-BE67-4366-A51C-9F1DC1982DCA}">
      <dgm:prSet/>
      <dgm:spPr/>
      <dgm:t>
        <a:bodyPr/>
        <a:lstStyle/>
        <a:p>
          <a:endParaRPr lang="en-GB"/>
        </a:p>
      </dgm:t>
    </dgm:pt>
    <dgm:pt modelId="{06533D38-D15E-401D-B964-2209DA5033E0}">
      <dgm:prSet phldrT="[Text]" custT="1"/>
      <dgm:spPr/>
      <dgm:t>
        <a:bodyPr/>
        <a:lstStyle/>
        <a:p>
          <a:r>
            <a:rPr lang="en-GB" sz="2000" dirty="0"/>
            <a:t>Defined Roles</a:t>
          </a:r>
          <a:r>
            <a:rPr lang="en-GB" sz="1400" dirty="0"/>
            <a:t>(The nine Belbin team roles,2018)</a:t>
          </a:r>
          <a:endParaRPr lang="en-GB" sz="2000" dirty="0"/>
        </a:p>
      </dgm:t>
    </dgm:pt>
    <dgm:pt modelId="{718865BF-571B-448D-9294-BA9FC4A55D33}" type="parTrans" cxnId="{FC1AF0B6-A814-4132-AA85-CD93BCEF9188}">
      <dgm:prSet/>
      <dgm:spPr/>
      <dgm:t>
        <a:bodyPr/>
        <a:lstStyle/>
        <a:p>
          <a:endParaRPr lang="en-GB"/>
        </a:p>
      </dgm:t>
    </dgm:pt>
    <dgm:pt modelId="{B2DA3B72-FB05-4A5C-9829-7A1FCC981FF1}" type="sibTrans" cxnId="{FC1AF0B6-A814-4132-AA85-CD93BCEF9188}">
      <dgm:prSet/>
      <dgm:spPr/>
      <dgm:t>
        <a:bodyPr/>
        <a:lstStyle/>
        <a:p>
          <a:endParaRPr lang="en-GB"/>
        </a:p>
      </dgm:t>
    </dgm:pt>
    <dgm:pt modelId="{550D7A3D-220E-4496-AE60-6970985FFD9E}">
      <dgm:prSet phldrT="[Text]" custT="1"/>
      <dgm:spPr/>
      <dgm:t>
        <a:bodyPr/>
        <a:lstStyle/>
        <a:p>
          <a:r>
            <a:rPr lang="en-GB" sz="1800" dirty="0"/>
            <a:t>Co-operative Relationship </a:t>
          </a:r>
          <a:r>
            <a:rPr lang="en-GB" sz="1400" dirty="0"/>
            <a:t>(The nine Belbin team roles,2018)</a:t>
          </a:r>
          <a:endParaRPr lang="en-GB" sz="2000" dirty="0"/>
        </a:p>
      </dgm:t>
    </dgm:pt>
    <dgm:pt modelId="{AFB1E693-EE96-4CCE-B4E0-EA661769529D}" type="parTrans" cxnId="{1DB491B4-90BA-4EC0-83E0-7E2CC7CD8CD9}">
      <dgm:prSet/>
      <dgm:spPr/>
      <dgm:t>
        <a:bodyPr/>
        <a:lstStyle/>
        <a:p>
          <a:endParaRPr lang="en-GB"/>
        </a:p>
      </dgm:t>
    </dgm:pt>
    <dgm:pt modelId="{B145269B-921F-4F20-A343-4AB5353B616B}" type="sibTrans" cxnId="{1DB491B4-90BA-4EC0-83E0-7E2CC7CD8CD9}">
      <dgm:prSet/>
      <dgm:spPr/>
      <dgm:t>
        <a:bodyPr/>
        <a:lstStyle/>
        <a:p>
          <a:endParaRPr lang="en-GB"/>
        </a:p>
      </dgm:t>
    </dgm:pt>
    <dgm:pt modelId="{51770BB4-7181-4F68-A86C-011B15833726}" type="pres">
      <dgm:prSet presAssocID="{45FBC1A1-9668-461A-A908-ABC0DC31AC7A}" presName="CompostProcess" presStyleCnt="0">
        <dgm:presLayoutVars>
          <dgm:dir/>
          <dgm:resizeHandles val="exact"/>
        </dgm:presLayoutVars>
      </dgm:prSet>
      <dgm:spPr/>
    </dgm:pt>
    <dgm:pt modelId="{F1670012-3624-4948-9E11-D9962552033F}" type="pres">
      <dgm:prSet presAssocID="{45FBC1A1-9668-461A-A908-ABC0DC31AC7A}" presName="arrow" presStyleLbl="bgShp" presStyleIdx="0" presStyleCnt="1"/>
      <dgm:spPr/>
    </dgm:pt>
    <dgm:pt modelId="{147DF03A-D5EE-4D0E-B8C8-926B6024EA5D}" type="pres">
      <dgm:prSet presAssocID="{45FBC1A1-9668-461A-A908-ABC0DC31AC7A}" presName="linearProcess" presStyleCnt="0"/>
      <dgm:spPr/>
    </dgm:pt>
    <dgm:pt modelId="{02F0EC38-C933-4297-A5CA-A402D1BFE2F8}" type="pres">
      <dgm:prSet presAssocID="{0D78F6EC-AF4B-405B-98D6-2BDAA2B39257}" presName="textNode" presStyleLbl="node1" presStyleIdx="0" presStyleCnt="5">
        <dgm:presLayoutVars>
          <dgm:bulletEnabled val="1"/>
        </dgm:presLayoutVars>
      </dgm:prSet>
      <dgm:spPr/>
    </dgm:pt>
    <dgm:pt modelId="{E42FB136-7841-4217-A397-74C48A9E9178}" type="pres">
      <dgm:prSet presAssocID="{81CDDAE1-9306-47FF-B7F5-DD0A552274CB}" presName="sibTrans" presStyleCnt="0"/>
      <dgm:spPr/>
    </dgm:pt>
    <dgm:pt modelId="{5549ACC6-06CE-4006-8EA5-968A3296885C}" type="pres">
      <dgm:prSet presAssocID="{F5B84F42-DA16-4687-8BD0-80BD107760EE}" presName="textNode" presStyleLbl="node1" presStyleIdx="1" presStyleCnt="5">
        <dgm:presLayoutVars>
          <dgm:bulletEnabled val="1"/>
        </dgm:presLayoutVars>
      </dgm:prSet>
      <dgm:spPr/>
    </dgm:pt>
    <dgm:pt modelId="{016E1A74-24EB-4C5A-A8E1-11BB91B5BE3C}" type="pres">
      <dgm:prSet presAssocID="{E5864B6A-2FEB-44B1-A7C4-819E726E7A1A}" presName="sibTrans" presStyleCnt="0"/>
      <dgm:spPr/>
    </dgm:pt>
    <dgm:pt modelId="{3852F929-3DD7-4793-B05C-33985F80F947}" type="pres">
      <dgm:prSet presAssocID="{5BCDDB6E-C550-435A-877E-DE406E262328}" presName="textNode" presStyleLbl="node1" presStyleIdx="2" presStyleCnt="5">
        <dgm:presLayoutVars>
          <dgm:bulletEnabled val="1"/>
        </dgm:presLayoutVars>
      </dgm:prSet>
      <dgm:spPr/>
    </dgm:pt>
    <dgm:pt modelId="{A6F8D414-8223-4EEF-897C-4DDC4DE0B162}" type="pres">
      <dgm:prSet presAssocID="{45DA6E8A-4662-4199-B3C2-5CFB9F0133C0}" presName="sibTrans" presStyleCnt="0"/>
      <dgm:spPr/>
    </dgm:pt>
    <dgm:pt modelId="{97A69387-A858-4A41-AD93-E8791D69A1A7}" type="pres">
      <dgm:prSet presAssocID="{06533D38-D15E-401D-B964-2209DA5033E0}" presName="textNode" presStyleLbl="node1" presStyleIdx="3" presStyleCnt="5">
        <dgm:presLayoutVars>
          <dgm:bulletEnabled val="1"/>
        </dgm:presLayoutVars>
      </dgm:prSet>
      <dgm:spPr/>
    </dgm:pt>
    <dgm:pt modelId="{0429DF9B-CB5C-4269-8A5D-940E426E9E8C}" type="pres">
      <dgm:prSet presAssocID="{B2DA3B72-FB05-4A5C-9829-7A1FCC981FF1}" presName="sibTrans" presStyleCnt="0"/>
      <dgm:spPr/>
    </dgm:pt>
    <dgm:pt modelId="{E2E51CB8-535E-4531-B942-4458236AF7D8}" type="pres">
      <dgm:prSet presAssocID="{550D7A3D-220E-4496-AE60-6970985FFD9E}" presName="textNode" presStyleLbl="node1" presStyleIdx="4" presStyleCnt="5">
        <dgm:presLayoutVars>
          <dgm:bulletEnabled val="1"/>
        </dgm:presLayoutVars>
      </dgm:prSet>
      <dgm:spPr/>
    </dgm:pt>
  </dgm:ptLst>
  <dgm:cxnLst>
    <dgm:cxn modelId="{57F8112C-60D6-427E-B5B2-DF94BB4A04AF}" type="presOf" srcId="{F5B84F42-DA16-4687-8BD0-80BD107760EE}" destId="{5549ACC6-06CE-4006-8EA5-968A3296885C}" srcOrd="0" destOrd="0" presId="urn:microsoft.com/office/officeart/2005/8/layout/hProcess9"/>
    <dgm:cxn modelId="{DDE17741-BE67-4366-A51C-9F1DC1982DCA}" srcId="{45FBC1A1-9668-461A-A908-ABC0DC31AC7A}" destId="{5BCDDB6E-C550-435A-877E-DE406E262328}" srcOrd="2" destOrd="0" parTransId="{CFC9885A-EC1E-44A5-94D2-59F58EB453CE}" sibTransId="{45DA6E8A-4662-4199-B3C2-5CFB9F0133C0}"/>
    <dgm:cxn modelId="{7AE43B64-1960-4CA5-AA8B-332BDC308A99}" type="presOf" srcId="{0D78F6EC-AF4B-405B-98D6-2BDAA2B39257}" destId="{02F0EC38-C933-4297-A5CA-A402D1BFE2F8}" srcOrd="0" destOrd="0" presId="urn:microsoft.com/office/officeart/2005/8/layout/hProcess9"/>
    <dgm:cxn modelId="{6873BC4A-312A-4B4A-8B9B-1867CA9515FF}" type="presOf" srcId="{06533D38-D15E-401D-B964-2209DA5033E0}" destId="{97A69387-A858-4A41-AD93-E8791D69A1A7}" srcOrd="0" destOrd="0" presId="urn:microsoft.com/office/officeart/2005/8/layout/hProcess9"/>
    <dgm:cxn modelId="{CA3ACD85-44A1-4A89-9EBA-C46E332C2C73}" type="presOf" srcId="{550D7A3D-220E-4496-AE60-6970985FFD9E}" destId="{E2E51CB8-535E-4531-B942-4458236AF7D8}" srcOrd="0" destOrd="0" presId="urn:microsoft.com/office/officeart/2005/8/layout/hProcess9"/>
    <dgm:cxn modelId="{2331318C-FD4D-446C-AB71-FC44124CF977}" type="presOf" srcId="{45FBC1A1-9668-461A-A908-ABC0DC31AC7A}" destId="{51770BB4-7181-4F68-A86C-011B15833726}" srcOrd="0" destOrd="0" presId="urn:microsoft.com/office/officeart/2005/8/layout/hProcess9"/>
    <dgm:cxn modelId="{1DB491B4-90BA-4EC0-83E0-7E2CC7CD8CD9}" srcId="{45FBC1A1-9668-461A-A908-ABC0DC31AC7A}" destId="{550D7A3D-220E-4496-AE60-6970985FFD9E}" srcOrd="4" destOrd="0" parTransId="{AFB1E693-EE96-4CCE-B4E0-EA661769529D}" sibTransId="{B145269B-921F-4F20-A343-4AB5353B616B}"/>
    <dgm:cxn modelId="{FC1AF0B6-A814-4132-AA85-CD93BCEF9188}" srcId="{45FBC1A1-9668-461A-A908-ABC0DC31AC7A}" destId="{06533D38-D15E-401D-B964-2209DA5033E0}" srcOrd="3" destOrd="0" parTransId="{718865BF-571B-448D-9294-BA9FC4A55D33}" sibTransId="{B2DA3B72-FB05-4A5C-9829-7A1FCC981FF1}"/>
    <dgm:cxn modelId="{600959BD-A4B4-4E07-AADC-F946944ADD66}" srcId="{45FBC1A1-9668-461A-A908-ABC0DC31AC7A}" destId="{F5B84F42-DA16-4687-8BD0-80BD107760EE}" srcOrd="1" destOrd="0" parTransId="{4DF9AB8D-2D58-4239-B4EF-CF3B3585E908}" sibTransId="{E5864B6A-2FEB-44B1-A7C4-819E726E7A1A}"/>
    <dgm:cxn modelId="{85627EC8-3D0C-49A9-9AF2-57ACE94986F6}" srcId="{45FBC1A1-9668-461A-A908-ABC0DC31AC7A}" destId="{0D78F6EC-AF4B-405B-98D6-2BDAA2B39257}" srcOrd="0" destOrd="0" parTransId="{6EC8B46D-E54F-4478-A165-509F94FE4F10}" sibTransId="{81CDDAE1-9306-47FF-B7F5-DD0A552274CB}"/>
    <dgm:cxn modelId="{56C1AADC-95A5-408D-ADB2-502E7F5B8A24}" type="presOf" srcId="{5BCDDB6E-C550-435A-877E-DE406E262328}" destId="{3852F929-3DD7-4793-B05C-33985F80F947}" srcOrd="0" destOrd="0" presId="urn:microsoft.com/office/officeart/2005/8/layout/hProcess9"/>
    <dgm:cxn modelId="{1DDF683B-9712-4847-8300-1E9F30634DD2}" type="presParOf" srcId="{51770BB4-7181-4F68-A86C-011B15833726}" destId="{F1670012-3624-4948-9E11-D9962552033F}" srcOrd="0" destOrd="0" presId="urn:microsoft.com/office/officeart/2005/8/layout/hProcess9"/>
    <dgm:cxn modelId="{379AA055-908D-4276-905A-65BC4343D080}" type="presParOf" srcId="{51770BB4-7181-4F68-A86C-011B15833726}" destId="{147DF03A-D5EE-4D0E-B8C8-926B6024EA5D}" srcOrd="1" destOrd="0" presId="urn:microsoft.com/office/officeart/2005/8/layout/hProcess9"/>
    <dgm:cxn modelId="{2AFEF98F-8CA6-4352-AC10-106F1A0F6676}" type="presParOf" srcId="{147DF03A-D5EE-4D0E-B8C8-926B6024EA5D}" destId="{02F0EC38-C933-4297-A5CA-A402D1BFE2F8}" srcOrd="0" destOrd="0" presId="urn:microsoft.com/office/officeart/2005/8/layout/hProcess9"/>
    <dgm:cxn modelId="{0C548CB5-62FD-4631-9084-DEE2FF9CDC00}" type="presParOf" srcId="{147DF03A-D5EE-4D0E-B8C8-926B6024EA5D}" destId="{E42FB136-7841-4217-A397-74C48A9E9178}" srcOrd="1" destOrd="0" presId="urn:microsoft.com/office/officeart/2005/8/layout/hProcess9"/>
    <dgm:cxn modelId="{B9DD2ECB-D646-4A12-882A-40B3416255B4}" type="presParOf" srcId="{147DF03A-D5EE-4D0E-B8C8-926B6024EA5D}" destId="{5549ACC6-06CE-4006-8EA5-968A3296885C}" srcOrd="2" destOrd="0" presId="urn:microsoft.com/office/officeart/2005/8/layout/hProcess9"/>
    <dgm:cxn modelId="{2535B793-A221-4724-B27B-562F0F9CA349}" type="presParOf" srcId="{147DF03A-D5EE-4D0E-B8C8-926B6024EA5D}" destId="{016E1A74-24EB-4C5A-A8E1-11BB91B5BE3C}" srcOrd="3" destOrd="0" presId="urn:microsoft.com/office/officeart/2005/8/layout/hProcess9"/>
    <dgm:cxn modelId="{A9624077-F717-4E4D-A981-05758696677C}" type="presParOf" srcId="{147DF03A-D5EE-4D0E-B8C8-926B6024EA5D}" destId="{3852F929-3DD7-4793-B05C-33985F80F947}" srcOrd="4" destOrd="0" presId="urn:microsoft.com/office/officeart/2005/8/layout/hProcess9"/>
    <dgm:cxn modelId="{224DFBAE-0568-4ECA-8B10-9E796F8963CE}" type="presParOf" srcId="{147DF03A-D5EE-4D0E-B8C8-926B6024EA5D}" destId="{A6F8D414-8223-4EEF-897C-4DDC4DE0B162}" srcOrd="5" destOrd="0" presId="urn:microsoft.com/office/officeart/2005/8/layout/hProcess9"/>
    <dgm:cxn modelId="{80E1AFA3-716C-4F7A-B420-9C18724FE0F7}" type="presParOf" srcId="{147DF03A-D5EE-4D0E-B8C8-926B6024EA5D}" destId="{97A69387-A858-4A41-AD93-E8791D69A1A7}" srcOrd="6" destOrd="0" presId="urn:microsoft.com/office/officeart/2005/8/layout/hProcess9"/>
    <dgm:cxn modelId="{EA864058-39E5-40EF-8BE9-F1FC1FA34D4A}" type="presParOf" srcId="{147DF03A-D5EE-4D0E-B8C8-926B6024EA5D}" destId="{0429DF9B-CB5C-4269-8A5D-940E426E9E8C}" srcOrd="7" destOrd="0" presId="urn:microsoft.com/office/officeart/2005/8/layout/hProcess9"/>
    <dgm:cxn modelId="{932A28E7-307F-4D78-8477-5EBA5829113F}" type="presParOf" srcId="{147DF03A-D5EE-4D0E-B8C8-926B6024EA5D}" destId="{E2E51CB8-535E-4531-B942-4458236AF7D8}" srcOrd="8"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CDDA3E-640E-4EFC-9114-0423B7B99206}" type="doc">
      <dgm:prSet loTypeId="urn:microsoft.com/office/officeart/2005/8/layout/vList3" loCatId="list" qsTypeId="urn:microsoft.com/office/officeart/2005/8/quickstyle/3d7" qsCatId="3D" csTypeId="urn:microsoft.com/office/officeart/2005/8/colors/accent1_2" csCatId="accent1" phldr="1"/>
      <dgm:spPr/>
    </dgm:pt>
    <dgm:pt modelId="{892D53C4-0194-46A9-86A6-BBDECF0D8A92}">
      <dgm:prSet phldrT="[Text]"/>
      <dgm:spPr>
        <a:ln>
          <a:solidFill>
            <a:schemeClr val="tx1"/>
          </a:solidFill>
        </a:ln>
      </dgm:spPr>
      <dgm:t>
        <a:bodyPr/>
        <a:lstStyle/>
        <a:p>
          <a:r>
            <a:rPr lang="en-GB" dirty="0"/>
            <a:t>Excessive workload</a:t>
          </a:r>
        </a:p>
      </dgm:t>
    </dgm:pt>
    <dgm:pt modelId="{34511BF5-2021-4AD7-BFB8-12E7CBF78F05}" type="parTrans" cxnId="{06054B54-69DA-4A9F-85F6-1BBEAF19FCC7}">
      <dgm:prSet/>
      <dgm:spPr/>
      <dgm:t>
        <a:bodyPr/>
        <a:lstStyle/>
        <a:p>
          <a:endParaRPr lang="en-GB"/>
        </a:p>
      </dgm:t>
    </dgm:pt>
    <dgm:pt modelId="{77C1F2C0-39CF-43E3-A484-594509606B1D}" type="sibTrans" cxnId="{06054B54-69DA-4A9F-85F6-1BBEAF19FCC7}">
      <dgm:prSet/>
      <dgm:spPr/>
      <dgm:t>
        <a:bodyPr/>
        <a:lstStyle/>
        <a:p>
          <a:endParaRPr lang="en-GB"/>
        </a:p>
      </dgm:t>
    </dgm:pt>
    <dgm:pt modelId="{4CE3C636-45A5-4A94-9748-936550101AF3}">
      <dgm:prSet/>
      <dgm:spPr>
        <a:ln>
          <a:solidFill>
            <a:schemeClr val="tx1"/>
          </a:solidFill>
        </a:ln>
      </dgm:spPr>
      <dgm:t>
        <a:bodyPr/>
        <a:lstStyle/>
        <a:p>
          <a:r>
            <a:rPr lang="en-GB" dirty="0"/>
            <a:t>Discriminating or having unfair treatment </a:t>
          </a:r>
        </a:p>
      </dgm:t>
    </dgm:pt>
    <dgm:pt modelId="{94007E83-6F20-4715-B344-DB8630F9B6A1}" type="parTrans" cxnId="{9949194E-48EB-44A5-950C-38FC7B267B36}">
      <dgm:prSet/>
      <dgm:spPr/>
      <dgm:t>
        <a:bodyPr/>
        <a:lstStyle/>
        <a:p>
          <a:endParaRPr lang="en-GB"/>
        </a:p>
      </dgm:t>
    </dgm:pt>
    <dgm:pt modelId="{517C9F20-D937-467A-BA42-175B105324D2}" type="sibTrans" cxnId="{9949194E-48EB-44A5-950C-38FC7B267B36}">
      <dgm:prSet/>
      <dgm:spPr/>
      <dgm:t>
        <a:bodyPr/>
        <a:lstStyle/>
        <a:p>
          <a:endParaRPr lang="en-GB"/>
        </a:p>
      </dgm:t>
    </dgm:pt>
    <dgm:pt modelId="{EB7BB446-730E-4335-866B-9AF83CBD2F16}">
      <dgm:prSet/>
      <dgm:spPr>
        <a:ln>
          <a:solidFill>
            <a:schemeClr val="tx1"/>
          </a:solidFill>
        </a:ln>
      </dgm:spPr>
      <dgm:t>
        <a:bodyPr/>
        <a:lstStyle/>
        <a:p>
          <a:r>
            <a:rPr lang="en-GB" dirty="0"/>
            <a:t>Feelings of insecurity</a:t>
          </a:r>
        </a:p>
      </dgm:t>
    </dgm:pt>
    <dgm:pt modelId="{7F8A2F43-8374-4413-A3BD-187A79E5C8BB}" type="parTrans" cxnId="{F748296F-A5DF-4A84-9144-481F23A9EE2C}">
      <dgm:prSet/>
      <dgm:spPr/>
      <dgm:t>
        <a:bodyPr/>
        <a:lstStyle/>
        <a:p>
          <a:endParaRPr lang="en-GB"/>
        </a:p>
      </dgm:t>
    </dgm:pt>
    <dgm:pt modelId="{41A70282-FB17-42BA-BF54-1F0B66E8E8BA}" type="sibTrans" cxnId="{F748296F-A5DF-4A84-9144-481F23A9EE2C}">
      <dgm:prSet/>
      <dgm:spPr/>
      <dgm:t>
        <a:bodyPr/>
        <a:lstStyle/>
        <a:p>
          <a:endParaRPr lang="en-GB"/>
        </a:p>
      </dgm:t>
    </dgm:pt>
    <dgm:pt modelId="{32523843-04E0-44F5-BE6C-A3BBDFCA9F1A}">
      <dgm:prSet/>
      <dgm:spPr>
        <a:ln>
          <a:solidFill>
            <a:schemeClr val="tx1"/>
          </a:solidFill>
        </a:ln>
      </dgm:spPr>
      <dgm:t>
        <a:bodyPr/>
        <a:lstStyle/>
        <a:p>
          <a:r>
            <a:rPr lang="en-GB" dirty="0"/>
            <a:t>Communication breakdown </a:t>
          </a:r>
        </a:p>
      </dgm:t>
    </dgm:pt>
    <dgm:pt modelId="{1D825D10-E825-41B6-9811-9CEDC7A90B3F}" type="parTrans" cxnId="{72F3BA53-760F-4920-A545-55AC85E43715}">
      <dgm:prSet/>
      <dgm:spPr/>
      <dgm:t>
        <a:bodyPr/>
        <a:lstStyle/>
        <a:p>
          <a:endParaRPr lang="en-GB"/>
        </a:p>
      </dgm:t>
    </dgm:pt>
    <dgm:pt modelId="{B1F5DF46-5C0E-4BA9-A02E-44772F4467F9}" type="sibTrans" cxnId="{72F3BA53-760F-4920-A545-55AC85E43715}">
      <dgm:prSet/>
      <dgm:spPr/>
      <dgm:t>
        <a:bodyPr/>
        <a:lstStyle/>
        <a:p>
          <a:endParaRPr lang="en-GB"/>
        </a:p>
      </dgm:t>
    </dgm:pt>
    <dgm:pt modelId="{24C2A52D-9C93-4105-B9B9-BE224B6FD945}">
      <dgm:prSet/>
      <dgm:spPr>
        <a:ln>
          <a:solidFill>
            <a:schemeClr val="tx1"/>
          </a:solidFill>
        </a:ln>
      </dgm:spPr>
      <dgm:t>
        <a:bodyPr/>
        <a:lstStyle/>
        <a:p>
          <a:r>
            <a:rPr lang="en-GB" dirty="0"/>
            <a:t>Or even having clashes of personality </a:t>
          </a:r>
        </a:p>
      </dgm:t>
    </dgm:pt>
    <dgm:pt modelId="{9D1D0450-A5D7-4BED-8380-08C331EF57F1}" type="parTrans" cxnId="{8782F078-40A5-47F4-A7A3-28E58A48E06B}">
      <dgm:prSet/>
      <dgm:spPr/>
      <dgm:t>
        <a:bodyPr/>
        <a:lstStyle/>
        <a:p>
          <a:endParaRPr lang="en-GB"/>
        </a:p>
      </dgm:t>
    </dgm:pt>
    <dgm:pt modelId="{E7F04056-FE1E-4686-B36A-FF631AE76E98}" type="sibTrans" cxnId="{8782F078-40A5-47F4-A7A3-28E58A48E06B}">
      <dgm:prSet/>
      <dgm:spPr/>
      <dgm:t>
        <a:bodyPr/>
        <a:lstStyle/>
        <a:p>
          <a:endParaRPr lang="en-GB"/>
        </a:p>
      </dgm:t>
    </dgm:pt>
    <dgm:pt modelId="{CAE7F6D1-B869-40AA-999F-078EFAEF57AB}">
      <dgm:prSet phldrT="[Text]"/>
      <dgm:spPr>
        <a:ln>
          <a:solidFill>
            <a:schemeClr val="tx1"/>
          </a:solidFill>
        </a:ln>
      </dgm:spPr>
      <dgm:t>
        <a:bodyPr/>
        <a:lstStyle/>
        <a:p>
          <a:r>
            <a:rPr lang="en-GB" dirty="0"/>
            <a:t>	Lack of recognition </a:t>
          </a:r>
        </a:p>
      </dgm:t>
    </dgm:pt>
    <dgm:pt modelId="{37AEA5AE-3754-4C64-BF23-92E9FB5AB1C2}" type="parTrans" cxnId="{EECEC8B3-2187-4FB3-B9E7-F84B22CA17B0}">
      <dgm:prSet/>
      <dgm:spPr/>
      <dgm:t>
        <a:bodyPr/>
        <a:lstStyle/>
        <a:p>
          <a:endParaRPr lang="en-GB"/>
        </a:p>
      </dgm:t>
    </dgm:pt>
    <dgm:pt modelId="{E847F482-71D1-4D79-A793-327AC0684DF4}" type="sibTrans" cxnId="{EECEC8B3-2187-4FB3-B9E7-F84B22CA17B0}">
      <dgm:prSet/>
      <dgm:spPr/>
      <dgm:t>
        <a:bodyPr/>
        <a:lstStyle/>
        <a:p>
          <a:endParaRPr lang="en-GB"/>
        </a:p>
      </dgm:t>
    </dgm:pt>
    <dgm:pt modelId="{0DBA09EC-DA2D-4B07-88ED-1F7D3B7634AC}" type="pres">
      <dgm:prSet presAssocID="{53CDDA3E-640E-4EFC-9114-0423B7B99206}" presName="linearFlow" presStyleCnt="0">
        <dgm:presLayoutVars>
          <dgm:dir/>
          <dgm:resizeHandles val="exact"/>
        </dgm:presLayoutVars>
      </dgm:prSet>
      <dgm:spPr/>
    </dgm:pt>
    <dgm:pt modelId="{82D16181-7365-4544-B1E0-E39FC8F38369}" type="pres">
      <dgm:prSet presAssocID="{892D53C4-0194-46A9-86A6-BBDECF0D8A92}" presName="composite" presStyleCnt="0"/>
      <dgm:spPr/>
    </dgm:pt>
    <dgm:pt modelId="{98967B61-6613-425F-A70E-98B2B7C52F7E}" type="pres">
      <dgm:prSet presAssocID="{892D53C4-0194-46A9-86A6-BBDECF0D8A92}" presName="imgShp" presStyleLbl="fgImgPlace1" presStyleIdx="0"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A7BB8D4B-57AB-4CFE-ADE3-B825B65A54D7}" type="pres">
      <dgm:prSet presAssocID="{892D53C4-0194-46A9-86A6-BBDECF0D8A92}" presName="txShp" presStyleLbl="node1" presStyleIdx="0" presStyleCnt="6">
        <dgm:presLayoutVars>
          <dgm:bulletEnabled val="1"/>
        </dgm:presLayoutVars>
      </dgm:prSet>
      <dgm:spPr/>
    </dgm:pt>
    <dgm:pt modelId="{973D22A3-F46A-44C2-A45F-CD62527A83AF}" type="pres">
      <dgm:prSet presAssocID="{77C1F2C0-39CF-43E3-A484-594509606B1D}" presName="spacing" presStyleCnt="0"/>
      <dgm:spPr/>
    </dgm:pt>
    <dgm:pt modelId="{2300CE5B-DA9B-4545-A1DF-927135138344}" type="pres">
      <dgm:prSet presAssocID="{CAE7F6D1-B869-40AA-999F-078EFAEF57AB}" presName="composite" presStyleCnt="0"/>
      <dgm:spPr/>
    </dgm:pt>
    <dgm:pt modelId="{3F8DEE02-370F-43E7-870C-C2ABD25CDF8A}" type="pres">
      <dgm:prSet presAssocID="{CAE7F6D1-B869-40AA-999F-078EFAEF57AB}" presName="imgShp" presStyleLbl="fgImgPlace1" presStyleIdx="1" presStyleCnt="6"/>
      <dgm:spPr>
        <a:blipFill rotWithShape="1">
          <a:blip xmlns:r="http://schemas.openxmlformats.org/officeDocument/2006/relationships" r:embed="rId2"/>
          <a:srcRect/>
          <a:stretch>
            <a:fillRect l="-28000" r="-28000"/>
          </a:stretch>
        </a:blipFill>
      </dgm:spPr>
    </dgm:pt>
    <dgm:pt modelId="{C2346484-517B-4D56-9FEE-AE6B981B3292}" type="pres">
      <dgm:prSet presAssocID="{CAE7F6D1-B869-40AA-999F-078EFAEF57AB}" presName="txShp" presStyleLbl="node1" presStyleIdx="1" presStyleCnt="6">
        <dgm:presLayoutVars>
          <dgm:bulletEnabled val="1"/>
        </dgm:presLayoutVars>
      </dgm:prSet>
      <dgm:spPr/>
    </dgm:pt>
    <dgm:pt modelId="{F065AF4F-0D53-46A7-903E-FC095FA02A60}" type="pres">
      <dgm:prSet presAssocID="{E847F482-71D1-4D79-A793-327AC0684DF4}" presName="spacing" presStyleCnt="0"/>
      <dgm:spPr/>
    </dgm:pt>
    <dgm:pt modelId="{B9FFE949-E2AF-45FB-BBC7-8E3F0EFDA1FB}" type="pres">
      <dgm:prSet presAssocID="{4CE3C636-45A5-4A94-9748-936550101AF3}" presName="composite" presStyleCnt="0"/>
      <dgm:spPr/>
    </dgm:pt>
    <dgm:pt modelId="{4E4C34F4-A183-4DC1-B6C6-DD199FC24370}" type="pres">
      <dgm:prSet presAssocID="{4CE3C636-45A5-4A94-9748-936550101AF3}" presName="imgShp" presStyleLbl="fgImgPlace1" presStyleIdx="2" presStyleCnt="6"/>
      <dgm:spPr>
        <a:blipFill rotWithShape="1">
          <a:blip xmlns:r="http://schemas.openxmlformats.org/officeDocument/2006/relationships" r:embed="rId3"/>
          <a:srcRect/>
          <a:stretch>
            <a:fillRect l="-51000" r="-51000"/>
          </a:stretch>
        </a:blipFill>
      </dgm:spPr>
    </dgm:pt>
    <dgm:pt modelId="{27F61377-7941-4A69-9F63-F6B09147750F}" type="pres">
      <dgm:prSet presAssocID="{4CE3C636-45A5-4A94-9748-936550101AF3}" presName="txShp" presStyleLbl="node1" presStyleIdx="2" presStyleCnt="6">
        <dgm:presLayoutVars>
          <dgm:bulletEnabled val="1"/>
        </dgm:presLayoutVars>
      </dgm:prSet>
      <dgm:spPr/>
    </dgm:pt>
    <dgm:pt modelId="{B7C24CD7-850F-4495-A22E-FBDDC5A3580E}" type="pres">
      <dgm:prSet presAssocID="{517C9F20-D937-467A-BA42-175B105324D2}" presName="spacing" presStyleCnt="0"/>
      <dgm:spPr/>
    </dgm:pt>
    <dgm:pt modelId="{F96501A3-9F75-4F97-B65E-51E98D869628}" type="pres">
      <dgm:prSet presAssocID="{EB7BB446-730E-4335-866B-9AF83CBD2F16}" presName="composite" presStyleCnt="0"/>
      <dgm:spPr/>
    </dgm:pt>
    <dgm:pt modelId="{FEFE4F32-A03E-49C6-8632-94D7D9101E22}" type="pres">
      <dgm:prSet presAssocID="{EB7BB446-730E-4335-866B-9AF83CBD2F16}" presName="imgShp" presStyleLbl="fgImgPlace1" presStyleIdx="3" presStyleCnt="6"/>
      <dgm:spPr>
        <a:blipFill rotWithShape="1">
          <a:blip xmlns:r="http://schemas.openxmlformats.org/officeDocument/2006/relationships" r:embed="rId4"/>
          <a:srcRect/>
          <a:stretch>
            <a:fillRect l="-68000" r="-68000"/>
          </a:stretch>
        </a:blipFill>
      </dgm:spPr>
    </dgm:pt>
    <dgm:pt modelId="{D07F4E46-2B30-4290-AFF0-F63ECE0AF447}" type="pres">
      <dgm:prSet presAssocID="{EB7BB446-730E-4335-866B-9AF83CBD2F16}" presName="txShp" presStyleLbl="node1" presStyleIdx="3" presStyleCnt="6">
        <dgm:presLayoutVars>
          <dgm:bulletEnabled val="1"/>
        </dgm:presLayoutVars>
      </dgm:prSet>
      <dgm:spPr/>
    </dgm:pt>
    <dgm:pt modelId="{2B38B44D-70DD-44E2-825B-4CD1F7B15EAF}" type="pres">
      <dgm:prSet presAssocID="{41A70282-FB17-42BA-BF54-1F0B66E8E8BA}" presName="spacing" presStyleCnt="0"/>
      <dgm:spPr/>
    </dgm:pt>
    <dgm:pt modelId="{37EACDFF-8969-46E3-B78B-227C271258EC}" type="pres">
      <dgm:prSet presAssocID="{32523843-04E0-44F5-BE6C-A3BBDFCA9F1A}" presName="composite" presStyleCnt="0"/>
      <dgm:spPr/>
    </dgm:pt>
    <dgm:pt modelId="{A132C637-01DF-4A2E-97EE-85489342A93A}" type="pres">
      <dgm:prSet presAssocID="{32523843-04E0-44F5-BE6C-A3BBDFCA9F1A}" presName="imgShp" presStyleLbl="fgImgPlace1" presStyleIdx="4" presStyleCnt="6"/>
      <dgm:spPr>
        <a:blipFill>
          <a:blip xmlns:r="http://schemas.openxmlformats.org/officeDocument/2006/relationships" r:embed="rId5">
            <a:extLst>
              <a:ext uri="{28A0092B-C50C-407E-A947-70E740481C1C}">
                <a14:useLocalDpi xmlns:a14="http://schemas.microsoft.com/office/drawing/2010/main" val="0"/>
              </a:ext>
            </a:extLst>
          </a:blip>
          <a:srcRect/>
          <a:stretch>
            <a:fillRect l="-25000" r="-25000"/>
          </a:stretch>
        </a:blipFill>
      </dgm:spPr>
    </dgm:pt>
    <dgm:pt modelId="{09832BB0-F769-4B47-979F-331BC2AEA9B7}" type="pres">
      <dgm:prSet presAssocID="{32523843-04E0-44F5-BE6C-A3BBDFCA9F1A}" presName="txShp" presStyleLbl="node1" presStyleIdx="4" presStyleCnt="6">
        <dgm:presLayoutVars>
          <dgm:bulletEnabled val="1"/>
        </dgm:presLayoutVars>
      </dgm:prSet>
      <dgm:spPr/>
    </dgm:pt>
    <dgm:pt modelId="{E55DE2D9-9371-434B-99B6-475EA07FF6A1}" type="pres">
      <dgm:prSet presAssocID="{B1F5DF46-5C0E-4BA9-A02E-44772F4467F9}" presName="spacing" presStyleCnt="0"/>
      <dgm:spPr/>
    </dgm:pt>
    <dgm:pt modelId="{F15AA1DC-71CC-4D7A-A495-E851749F1DBA}" type="pres">
      <dgm:prSet presAssocID="{24C2A52D-9C93-4105-B9B9-BE224B6FD945}" presName="composite" presStyleCnt="0"/>
      <dgm:spPr/>
    </dgm:pt>
    <dgm:pt modelId="{00FAFFE9-8935-4D39-8C77-96BCAC4EAC26}" type="pres">
      <dgm:prSet presAssocID="{24C2A52D-9C93-4105-B9B9-BE224B6FD945}" presName="imgShp" presStyleLbl="fgImgPlace1" presStyleIdx="5" presStyleCnt="6"/>
      <dgm:spPr>
        <a:blipFill rotWithShape="1">
          <a:blip xmlns:r="http://schemas.openxmlformats.org/officeDocument/2006/relationships" r:embed="rId6"/>
          <a:srcRect/>
          <a:stretch>
            <a:fillRect l="-39000" r="-39000"/>
          </a:stretch>
        </a:blipFill>
      </dgm:spPr>
    </dgm:pt>
    <dgm:pt modelId="{A391AFC3-7B15-4D16-9201-B69FE6004B5C}" type="pres">
      <dgm:prSet presAssocID="{24C2A52D-9C93-4105-B9B9-BE224B6FD945}" presName="txShp" presStyleLbl="node1" presStyleIdx="5" presStyleCnt="6">
        <dgm:presLayoutVars>
          <dgm:bulletEnabled val="1"/>
        </dgm:presLayoutVars>
      </dgm:prSet>
      <dgm:spPr/>
    </dgm:pt>
  </dgm:ptLst>
  <dgm:cxnLst>
    <dgm:cxn modelId="{ECC7CC08-EEB2-4F61-A8D3-32B68726E52C}" type="presOf" srcId="{53CDDA3E-640E-4EFC-9114-0423B7B99206}" destId="{0DBA09EC-DA2D-4B07-88ED-1F7D3B7634AC}" srcOrd="0" destOrd="0" presId="urn:microsoft.com/office/officeart/2005/8/layout/vList3"/>
    <dgm:cxn modelId="{9949194E-48EB-44A5-950C-38FC7B267B36}" srcId="{53CDDA3E-640E-4EFC-9114-0423B7B99206}" destId="{4CE3C636-45A5-4A94-9748-936550101AF3}" srcOrd="2" destOrd="0" parTransId="{94007E83-6F20-4715-B344-DB8630F9B6A1}" sibTransId="{517C9F20-D937-467A-BA42-175B105324D2}"/>
    <dgm:cxn modelId="{F748296F-A5DF-4A84-9144-481F23A9EE2C}" srcId="{53CDDA3E-640E-4EFC-9114-0423B7B99206}" destId="{EB7BB446-730E-4335-866B-9AF83CBD2F16}" srcOrd="3" destOrd="0" parTransId="{7F8A2F43-8374-4413-A3BD-187A79E5C8BB}" sibTransId="{41A70282-FB17-42BA-BF54-1F0B66E8E8BA}"/>
    <dgm:cxn modelId="{72F3BA53-760F-4920-A545-55AC85E43715}" srcId="{53CDDA3E-640E-4EFC-9114-0423B7B99206}" destId="{32523843-04E0-44F5-BE6C-A3BBDFCA9F1A}" srcOrd="4" destOrd="0" parTransId="{1D825D10-E825-41B6-9811-9CEDC7A90B3F}" sibTransId="{B1F5DF46-5C0E-4BA9-A02E-44772F4467F9}"/>
    <dgm:cxn modelId="{06054B54-69DA-4A9F-85F6-1BBEAF19FCC7}" srcId="{53CDDA3E-640E-4EFC-9114-0423B7B99206}" destId="{892D53C4-0194-46A9-86A6-BBDECF0D8A92}" srcOrd="0" destOrd="0" parTransId="{34511BF5-2021-4AD7-BFB8-12E7CBF78F05}" sibTransId="{77C1F2C0-39CF-43E3-A484-594509606B1D}"/>
    <dgm:cxn modelId="{8782F078-40A5-47F4-A7A3-28E58A48E06B}" srcId="{53CDDA3E-640E-4EFC-9114-0423B7B99206}" destId="{24C2A52D-9C93-4105-B9B9-BE224B6FD945}" srcOrd="5" destOrd="0" parTransId="{9D1D0450-A5D7-4BED-8380-08C331EF57F1}" sibTransId="{E7F04056-FE1E-4686-B36A-FF631AE76E98}"/>
    <dgm:cxn modelId="{F57CE088-710A-4B92-BC59-83470961D7FF}" type="presOf" srcId="{CAE7F6D1-B869-40AA-999F-078EFAEF57AB}" destId="{C2346484-517B-4D56-9FEE-AE6B981B3292}" srcOrd="0" destOrd="0" presId="urn:microsoft.com/office/officeart/2005/8/layout/vList3"/>
    <dgm:cxn modelId="{A4E72898-43FD-48DE-84E3-3CB3CD3AB114}" type="presOf" srcId="{892D53C4-0194-46A9-86A6-BBDECF0D8A92}" destId="{A7BB8D4B-57AB-4CFE-ADE3-B825B65A54D7}" srcOrd="0" destOrd="0" presId="urn:microsoft.com/office/officeart/2005/8/layout/vList3"/>
    <dgm:cxn modelId="{FFAB55AE-8BBD-4312-8871-A38B3AA1C165}" type="presOf" srcId="{32523843-04E0-44F5-BE6C-A3BBDFCA9F1A}" destId="{09832BB0-F769-4B47-979F-331BC2AEA9B7}" srcOrd="0" destOrd="0" presId="urn:microsoft.com/office/officeart/2005/8/layout/vList3"/>
    <dgm:cxn modelId="{EECEC8B3-2187-4FB3-B9E7-F84B22CA17B0}" srcId="{53CDDA3E-640E-4EFC-9114-0423B7B99206}" destId="{CAE7F6D1-B869-40AA-999F-078EFAEF57AB}" srcOrd="1" destOrd="0" parTransId="{37AEA5AE-3754-4C64-BF23-92E9FB5AB1C2}" sibTransId="{E847F482-71D1-4D79-A793-327AC0684DF4}"/>
    <dgm:cxn modelId="{8E9630CD-4E0E-4851-AB9F-D91B8F776F01}" type="presOf" srcId="{4CE3C636-45A5-4A94-9748-936550101AF3}" destId="{27F61377-7941-4A69-9F63-F6B09147750F}" srcOrd="0" destOrd="0" presId="urn:microsoft.com/office/officeart/2005/8/layout/vList3"/>
    <dgm:cxn modelId="{03E1D1E9-9522-4ACF-9704-57DF4EF1CB4D}" type="presOf" srcId="{24C2A52D-9C93-4105-B9B9-BE224B6FD945}" destId="{A391AFC3-7B15-4D16-9201-B69FE6004B5C}" srcOrd="0" destOrd="0" presId="urn:microsoft.com/office/officeart/2005/8/layout/vList3"/>
    <dgm:cxn modelId="{15866CF7-1AAC-4E75-B037-6AE72561AAB4}" type="presOf" srcId="{EB7BB446-730E-4335-866B-9AF83CBD2F16}" destId="{D07F4E46-2B30-4290-AFF0-F63ECE0AF447}" srcOrd="0" destOrd="0" presId="urn:microsoft.com/office/officeart/2005/8/layout/vList3"/>
    <dgm:cxn modelId="{0E27F5C4-CABE-47DD-BD1B-B70D74EC53D6}" type="presParOf" srcId="{0DBA09EC-DA2D-4B07-88ED-1F7D3B7634AC}" destId="{82D16181-7365-4544-B1E0-E39FC8F38369}" srcOrd="0" destOrd="0" presId="urn:microsoft.com/office/officeart/2005/8/layout/vList3"/>
    <dgm:cxn modelId="{0B803AB2-52BC-4128-AA0A-66C86E0CAF23}" type="presParOf" srcId="{82D16181-7365-4544-B1E0-E39FC8F38369}" destId="{98967B61-6613-425F-A70E-98B2B7C52F7E}" srcOrd="0" destOrd="0" presId="urn:microsoft.com/office/officeart/2005/8/layout/vList3"/>
    <dgm:cxn modelId="{A5FFBC32-5187-4DDD-8844-81C450807E57}" type="presParOf" srcId="{82D16181-7365-4544-B1E0-E39FC8F38369}" destId="{A7BB8D4B-57AB-4CFE-ADE3-B825B65A54D7}" srcOrd="1" destOrd="0" presId="urn:microsoft.com/office/officeart/2005/8/layout/vList3"/>
    <dgm:cxn modelId="{FD960496-63FC-478D-B6E1-97042890F295}" type="presParOf" srcId="{0DBA09EC-DA2D-4B07-88ED-1F7D3B7634AC}" destId="{973D22A3-F46A-44C2-A45F-CD62527A83AF}" srcOrd="1" destOrd="0" presId="urn:microsoft.com/office/officeart/2005/8/layout/vList3"/>
    <dgm:cxn modelId="{65FC1ADA-404F-4758-AF8B-E41BC6B24434}" type="presParOf" srcId="{0DBA09EC-DA2D-4B07-88ED-1F7D3B7634AC}" destId="{2300CE5B-DA9B-4545-A1DF-927135138344}" srcOrd="2" destOrd="0" presId="urn:microsoft.com/office/officeart/2005/8/layout/vList3"/>
    <dgm:cxn modelId="{DA346F8A-AB07-46AF-9B48-645BDD0FA147}" type="presParOf" srcId="{2300CE5B-DA9B-4545-A1DF-927135138344}" destId="{3F8DEE02-370F-43E7-870C-C2ABD25CDF8A}" srcOrd="0" destOrd="0" presId="urn:microsoft.com/office/officeart/2005/8/layout/vList3"/>
    <dgm:cxn modelId="{2722A03F-C6C7-498E-9EE5-EE57352FB483}" type="presParOf" srcId="{2300CE5B-DA9B-4545-A1DF-927135138344}" destId="{C2346484-517B-4D56-9FEE-AE6B981B3292}" srcOrd="1" destOrd="0" presId="urn:microsoft.com/office/officeart/2005/8/layout/vList3"/>
    <dgm:cxn modelId="{029EB937-4A03-43C6-92F0-166A65B4F47B}" type="presParOf" srcId="{0DBA09EC-DA2D-4B07-88ED-1F7D3B7634AC}" destId="{F065AF4F-0D53-46A7-903E-FC095FA02A60}" srcOrd="3" destOrd="0" presId="urn:microsoft.com/office/officeart/2005/8/layout/vList3"/>
    <dgm:cxn modelId="{DBD731AD-3033-4B71-B42B-8F2551742A40}" type="presParOf" srcId="{0DBA09EC-DA2D-4B07-88ED-1F7D3B7634AC}" destId="{B9FFE949-E2AF-45FB-BBC7-8E3F0EFDA1FB}" srcOrd="4" destOrd="0" presId="urn:microsoft.com/office/officeart/2005/8/layout/vList3"/>
    <dgm:cxn modelId="{09A32FC7-738C-4CC4-8222-7F84D14DA331}" type="presParOf" srcId="{B9FFE949-E2AF-45FB-BBC7-8E3F0EFDA1FB}" destId="{4E4C34F4-A183-4DC1-B6C6-DD199FC24370}" srcOrd="0" destOrd="0" presId="urn:microsoft.com/office/officeart/2005/8/layout/vList3"/>
    <dgm:cxn modelId="{6916D5D5-BAAC-4D53-B1F9-29A0B6DAD6FA}" type="presParOf" srcId="{B9FFE949-E2AF-45FB-BBC7-8E3F0EFDA1FB}" destId="{27F61377-7941-4A69-9F63-F6B09147750F}" srcOrd="1" destOrd="0" presId="urn:microsoft.com/office/officeart/2005/8/layout/vList3"/>
    <dgm:cxn modelId="{FEC3D9B6-2EDC-4FB6-B6BF-A497FAE4BDE4}" type="presParOf" srcId="{0DBA09EC-DA2D-4B07-88ED-1F7D3B7634AC}" destId="{B7C24CD7-850F-4495-A22E-FBDDC5A3580E}" srcOrd="5" destOrd="0" presId="urn:microsoft.com/office/officeart/2005/8/layout/vList3"/>
    <dgm:cxn modelId="{0D1D1855-04A6-4C8B-9070-1A7F1F78F459}" type="presParOf" srcId="{0DBA09EC-DA2D-4B07-88ED-1F7D3B7634AC}" destId="{F96501A3-9F75-4F97-B65E-51E98D869628}" srcOrd="6" destOrd="0" presId="urn:microsoft.com/office/officeart/2005/8/layout/vList3"/>
    <dgm:cxn modelId="{7BEFCEC0-CD03-40AA-9AA6-19642705486E}" type="presParOf" srcId="{F96501A3-9F75-4F97-B65E-51E98D869628}" destId="{FEFE4F32-A03E-49C6-8632-94D7D9101E22}" srcOrd="0" destOrd="0" presId="urn:microsoft.com/office/officeart/2005/8/layout/vList3"/>
    <dgm:cxn modelId="{F16A7C95-6403-497A-887C-ED2E94556F42}" type="presParOf" srcId="{F96501A3-9F75-4F97-B65E-51E98D869628}" destId="{D07F4E46-2B30-4290-AFF0-F63ECE0AF447}" srcOrd="1" destOrd="0" presId="urn:microsoft.com/office/officeart/2005/8/layout/vList3"/>
    <dgm:cxn modelId="{00A9E7C1-23AA-4FA3-9B31-C0F1F034B44D}" type="presParOf" srcId="{0DBA09EC-DA2D-4B07-88ED-1F7D3B7634AC}" destId="{2B38B44D-70DD-44E2-825B-4CD1F7B15EAF}" srcOrd="7" destOrd="0" presId="urn:microsoft.com/office/officeart/2005/8/layout/vList3"/>
    <dgm:cxn modelId="{C74FDDB2-E9BE-4F1A-A49D-D9DE5C356A9C}" type="presParOf" srcId="{0DBA09EC-DA2D-4B07-88ED-1F7D3B7634AC}" destId="{37EACDFF-8969-46E3-B78B-227C271258EC}" srcOrd="8" destOrd="0" presId="urn:microsoft.com/office/officeart/2005/8/layout/vList3"/>
    <dgm:cxn modelId="{02B64A8E-5859-4127-A3E0-6C7938FDF1E4}" type="presParOf" srcId="{37EACDFF-8969-46E3-B78B-227C271258EC}" destId="{A132C637-01DF-4A2E-97EE-85489342A93A}" srcOrd="0" destOrd="0" presId="urn:microsoft.com/office/officeart/2005/8/layout/vList3"/>
    <dgm:cxn modelId="{EAB0A53D-A29E-4318-A0A4-C0B4CFAFBAC4}" type="presParOf" srcId="{37EACDFF-8969-46E3-B78B-227C271258EC}" destId="{09832BB0-F769-4B47-979F-331BC2AEA9B7}" srcOrd="1" destOrd="0" presId="urn:microsoft.com/office/officeart/2005/8/layout/vList3"/>
    <dgm:cxn modelId="{0D30F9A5-303B-49D0-A2BB-FFEA021C3A08}" type="presParOf" srcId="{0DBA09EC-DA2D-4B07-88ED-1F7D3B7634AC}" destId="{E55DE2D9-9371-434B-99B6-475EA07FF6A1}" srcOrd="9" destOrd="0" presId="urn:microsoft.com/office/officeart/2005/8/layout/vList3"/>
    <dgm:cxn modelId="{5E201A36-2FD4-435C-A4AD-B45950DC20B9}" type="presParOf" srcId="{0DBA09EC-DA2D-4B07-88ED-1F7D3B7634AC}" destId="{F15AA1DC-71CC-4D7A-A495-E851749F1DBA}" srcOrd="10" destOrd="0" presId="urn:microsoft.com/office/officeart/2005/8/layout/vList3"/>
    <dgm:cxn modelId="{D15EA6BE-118B-4089-9473-62E2C34D2249}" type="presParOf" srcId="{F15AA1DC-71CC-4D7A-A495-E851749F1DBA}" destId="{00FAFFE9-8935-4D39-8C77-96BCAC4EAC26}" srcOrd="0" destOrd="0" presId="urn:microsoft.com/office/officeart/2005/8/layout/vList3"/>
    <dgm:cxn modelId="{61EAC26A-0639-4C02-BBE5-8654E3A7141B}" type="presParOf" srcId="{F15AA1DC-71CC-4D7A-A495-E851749F1DBA}" destId="{A391AFC3-7B15-4D16-9201-B69FE6004B5C}" srcOrd="1" destOrd="0" presId="urn:microsoft.com/office/officeart/2005/8/layout/vList3"/>
  </dgm:cxnLst>
  <dgm:bg/>
  <dgm:whole>
    <a:ln>
      <a:noFill/>
    </a:ln>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5272C42-5A3B-41E8-B0F8-3E18D37495FD}" type="doc">
      <dgm:prSet loTypeId="urn:diagrams.loki3.com/VaryingWidthList" loCatId="list" qsTypeId="urn:microsoft.com/office/officeart/2005/8/quickstyle/3d1" qsCatId="3D" csTypeId="urn:microsoft.com/office/officeart/2005/8/colors/accent0_3" csCatId="mainScheme" phldr="1"/>
      <dgm:spPr/>
    </dgm:pt>
    <dgm:pt modelId="{F4B552A3-BBF0-4DC7-BA6E-10CA1F92476B}">
      <dgm:prSet phldrT="[Text]"/>
      <dgm:spPr/>
      <dgm:t>
        <a:bodyPr/>
        <a:lstStyle/>
        <a:p>
          <a:r>
            <a:rPr lang="en-GB" dirty="0"/>
            <a:t>1. By being aware of conflict</a:t>
          </a:r>
        </a:p>
      </dgm:t>
    </dgm:pt>
    <dgm:pt modelId="{6BB3E200-8C97-4E18-A56B-BF5A21451E31}" type="parTrans" cxnId="{AF70C12E-0EAE-4173-8CF8-6191A2EF03BB}">
      <dgm:prSet/>
      <dgm:spPr/>
      <dgm:t>
        <a:bodyPr/>
        <a:lstStyle/>
        <a:p>
          <a:endParaRPr lang="en-GB"/>
        </a:p>
      </dgm:t>
    </dgm:pt>
    <dgm:pt modelId="{D4D33B10-57DA-48A4-A91E-4B52EB69D175}" type="sibTrans" cxnId="{AF70C12E-0EAE-4173-8CF8-6191A2EF03BB}">
      <dgm:prSet/>
      <dgm:spPr/>
      <dgm:t>
        <a:bodyPr/>
        <a:lstStyle/>
        <a:p>
          <a:endParaRPr lang="en-GB"/>
        </a:p>
      </dgm:t>
    </dgm:pt>
    <dgm:pt modelId="{C700607F-7F62-43DB-8767-FFF311CFF6B7}">
      <dgm:prSet/>
      <dgm:spPr/>
      <dgm:t>
        <a:bodyPr/>
        <a:lstStyle/>
        <a:p>
          <a:r>
            <a:rPr lang="en-GB" dirty="0"/>
            <a:t>2. Take a considered and rational approach to conflict</a:t>
          </a:r>
        </a:p>
      </dgm:t>
    </dgm:pt>
    <dgm:pt modelId="{DF54D2A9-5687-47EE-A639-4D99AFA923FB}" type="parTrans" cxnId="{68741B4E-169A-4511-9232-DCBF2E6BB8A0}">
      <dgm:prSet/>
      <dgm:spPr/>
      <dgm:t>
        <a:bodyPr/>
        <a:lstStyle/>
        <a:p>
          <a:endParaRPr lang="en-GB"/>
        </a:p>
      </dgm:t>
    </dgm:pt>
    <dgm:pt modelId="{F0BE4BCC-E248-4B55-BC50-FAF13815C156}" type="sibTrans" cxnId="{68741B4E-169A-4511-9232-DCBF2E6BB8A0}">
      <dgm:prSet/>
      <dgm:spPr/>
      <dgm:t>
        <a:bodyPr/>
        <a:lstStyle/>
        <a:p>
          <a:endParaRPr lang="en-GB"/>
        </a:p>
      </dgm:t>
    </dgm:pt>
    <dgm:pt modelId="{697B5E10-C0FA-4777-A27A-97AD9DDC4925}">
      <dgm:prSet/>
      <dgm:spPr/>
      <dgm:t>
        <a:bodyPr/>
        <a:lstStyle/>
        <a:p>
          <a:r>
            <a:rPr lang="en-GB" dirty="0"/>
            <a:t>3. Investigate the situation</a:t>
          </a:r>
        </a:p>
      </dgm:t>
    </dgm:pt>
    <dgm:pt modelId="{42EF71C9-AE05-4B38-AA63-7507E960588F}" type="parTrans" cxnId="{C5FEDB7B-00E3-415B-A45B-7C2E872F3BDB}">
      <dgm:prSet/>
      <dgm:spPr/>
      <dgm:t>
        <a:bodyPr/>
        <a:lstStyle/>
        <a:p>
          <a:endParaRPr lang="en-GB"/>
        </a:p>
      </dgm:t>
    </dgm:pt>
    <dgm:pt modelId="{13BACF62-EEFA-4A61-9D43-7DDB300AFF9B}" type="sibTrans" cxnId="{C5FEDB7B-00E3-415B-A45B-7C2E872F3BDB}">
      <dgm:prSet/>
      <dgm:spPr/>
      <dgm:t>
        <a:bodyPr/>
        <a:lstStyle/>
        <a:p>
          <a:endParaRPr lang="en-GB"/>
        </a:p>
      </dgm:t>
    </dgm:pt>
    <dgm:pt modelId="{651585C4-5D12-46A2-A09C-7B1D78E20DF1}">
      <dgm:prSet/>
      <dgm:spPr/>
      <dgm:t>
        <a:bodyPr/>
        <a:lstStyle/>
        <a:p>
          <a:r>
            <a:rPr lang="en-GB"/>
            <a:t>4. Decide how to tackle the conflict</a:t>
          </a:r>
        </a:p>
      </dgm:t>
    </dgm:pt>
    <dgm:pt modelId="{2EAAE547-BC19-46EF-BE07-5584206DD6A2}" type="parTrans" cxnId="{5195E3C6-0F33-49AA-920C-93CA12B2C78F}">
      <dgm:prSet/>
      <dgm:spPr/>
      <dgm:t>
        <a:bodyPr/>
        <a:lstStyle/>
        <a:p>
          <a:endParaRPr lang="en-GB"/>
        </a:p>
      </dgm:t>
    </dgm:pt>
    <dgm:pt modelId="{9C4B6467-245F-43E7-9773-AE657B09C2EF}" type="sibTrans" cxnId="{5195E3C6-0F33-49AA-920C-93CA12B2C78F}">
      <dgm:prSet/>
      <dgm:spPr/>
      <dgm:t>
        <a:bodyPr/>
        <a:lstStyle/>
        <a:p>
          <a:endParaRPr lang="en-GB"/>
        </a:p>
      </dgm:t>
    </dgm:pt>
    <dgm:pt modelId="{92389414-D3B7-4968-A192-271E4013BC2D}">
      <dgm:prSet/>
      <dgm:spPr/>
      <dgm:t>
        <a:bodyPr/>
        <a:lstStyle/>
        <a:p>
          <a:r>
            <a:rPr lang="en-GB"/>
            <a:t>5. Let everyone have their say</a:t>
          </a:r>
        </a:p>
      </dgm:t>
    </dgm:pt>
    <dgm:pt modelId="{2FC3B302-E06D-4CB2-8223-57C44350784D}" type="parTrans" cxnId="{7079D8A8-A6DE-4B44-81AC-AA48129D8AB3}">
      <dgm:prSet/>
      <dgm:spPr/>
      <dgm:t>
        <a:bodyPr/>
        <a:lstStyle/>
        <a:p>
          <a:endParaRPr lang="en-GB"/>
        </a:p>
      </dgm:t>
    </dgm:pt>
    <dgm:pt modelId="{6AB13B54-716E-4091-BE10-F5F8E0A7D906}" type="sibTrans" cxnId="{7079D8A8-A6DE-4B44-81AC-AA48129D8AB3}">
      <dgm:prSet/>
      <dgm:spPr/>
      <dgm:t>
        <a:bodyPr/>
        <a:lstStyle/>
        <a:p>
          <a:endParaRPr lang="en-GB"/>
        </a:p>
      </dgm:t>
    </dgm:pt>
    <dgm:pt modelId="{63B55B3A-B9D1-4F5E-9E7D-06A9FEAA02EE}">
      <dgm:prSet/>
      <dgm:spPr/>
      <dgm:t>
        <a:bodyPr/>
        <a:lstStyle/>
        <a:p>
          <a:r>
            <a:rPr lang="en-GB"/>
            <a:t>6. Identify options and agree on a way forward</a:t>
          </a:r>
        </a:p>
      </dgm:t>
    </dgm:pt>
    <dgm:pt modelId="{31D058BD-20C8-4D1B-8F14-F49742139E1D}" type="parTrans" cxnId="{F48265CF-76F9-4695-8B01-919B0808E415}">
      <dgm:prSet/>
      <dgm:spPr/>
      <dgm:t>
        <a:bodyPr/>
        <a:lstStyle/>
        <a:p>
          <a:endParaRPr lang="en-GB"/>
        </a:p>
      </dgm:t>
    </dgm:pt>
    <dgm:pt modelId="{35A11681-7843-4717-9120-A980696A702E}" type="sibTrans" cxnId="{F48265CF-76F9-4695-8B01-919B0808E415}">
      <dgm:prSet/>
      <dgm:spPr/>
      <dgm:t>
        <a:bodyPr/>
        <a:lstStyle/>
        <a:p>
          <a:endParaRPr lang="en-GB"/>
        </a:p>
      </dgm:t>
    </dgm:pt>
    <dgm:pt modelId="{DC04EFC9-84F1-4E0F-8A9C-FA5542B2B07A}">
      <dgm:prSet/>
      <dgm:spPr/>
      <dgm:t>
        <a:bodyPr/>
        <a:lstStyle/>
        <a:p>
          <a:r>
            <a:rPr lang="en-GB"/>
            <a:t>7. Implement what has been agreed</a:t>
          </a:r>
        </a:p>
      </dgm:t>
    </dgm:pt>
    <dgm:pt modelId="{75B5033D-DFF1-4D0B-A28C-A67CE90E4D91}" type="parTrans" cxnId="{AB454D72-856C-4E95-9766-85F673A5F72C}">
      <dgm:prSet/>
      <dgm:spPr/>
      <dgm:t>
        <a:bodyPr/>
        <a:lstStyle/>
        <a:p>
          <a:endParaRPr lang="en-GB"/>
        </a:p>
      </dgm:t>
    </dgm:pt>
    <dgm:pt modelId="{BAFB9C28-6138-43EE-8D44-FBFA193F2EFA}" type="sibTrans" cxnId="{AB454D72-856C-4E95-9766-85F673A5F72C}">
      <dgm:prSet/>
      <dgm:spPr/>
      <dgm:t>
        <a:bodyPr/>
        <a:lstStyle/>
        <a:p>
          <a:endParaRPr lang="en-GB"/>
        </a:p>
      </dgm:t>
    </dgm:pt>
    <dgm:pt modelId="{ED91F499-0478-4853-8F2E-A207C4ACC4BE}">
      <dgm:prSet/>
      <dgm:spPr/>
      <dgm:t>
        <a:bodyPr/>
        <a:lstStyle/>
        <a:p>
          <a:r>
            <a:rPr lang="en-GB"/>
            <a:t>8. Evaluate how things are going</a:t>
          </a:r>
        </a:p>
      </dgm:t>
    </dgm:pt>
    <dgm:pt modelId="{EE592B81-05C3-464D-8792-C401C0D8FAA9}" type="parTrans" cxnId="{B14C7ECA-EFA6-4DA7-84B2-ECE77C4250C5}">
      <dgm:prSet/>
      <dgm:spPr/>
      <dgm:t>
        <a:bodyPr/>
        <a:lstStyle/>
        <a:p>
          <a:endParaRPr lang="en-GB"/>
        </a:p>
      </dgm:t>
    </dgm:pt>
    <dgm:pt modelId="{647673FA-6B8D-48B1-98A2-2C761485837A}" type="sibTrans" cxnId="{B14C7ECA-EFA6-4DA7-84B2-ECE77C4250C5}">
      <dgm:prSet/>
      <dgm:spPr/>
      <dgm:t>
        <a:bodyPr/>
        <a:lstStyle/>
        <a:p>
          <a:endParaRPr lang="en-GB"/>
        </a:p>
      </dgm:t>
    </dgm:pt>
    <dgm:pt modelId="{7B666CA5-245A-4635-94E9-61EFC913C661}">
      <dgm:prSet/>
      <dgm:spPr/>
      <dgm:t>
        <a:bodyPr/>
        <a:lstStyle/>
        <a:p>
          <a:r>
            <a:rPr lang="en-GB"/>
            <a:t>9. And lastly to consider preventative strategies for the future</a:t>
          </a:r>
        </a:p>
      </dgm:t>
    </dgm:pt>
    <dgm:pt modelId="{ED170CD8-7856-450F-A225-4234999CD0E4}" type="parTrans" cxnId="{394A4950-4DD6-4326-BDCC-7D697390002D}">
      <dgm:prSet/>
      <dgm:spPr/>
      <dgm:t>
        <a:bodyPr/>
        <a:lstStyle/>
        <a:p>
          <a:endParaRPr lang="en-GB"/>
        </a:p>
      </dgm:t>
    </dgm:pt>
    <dgm:pt modelId="{F29A706C-866B-4C07-9894-4D9939D6DC41}" type="sibTrans" cxnId="{394A4950-4DD6-4326-BDCC-7D697390002D}">
      <dgm:prSet/>
      <dgm:spPr/>
      <dgm:t>
        <a:bodyPr/>
        <a:lstStyle/>
        <a:p>
          <a:endParaRPr lang="en-GB"/>
        </a:p>
      </dgm:t>
    </dgm:pt>
    <dgm:pt modelId="{D0565727-94B8-49CC-B3ED-B42309D8E408}" type="pres">
      <dgm:prSet presAssocID="{55272C42-5A3B-41E8-B0F8-3E18D37495FD}" presName="Name0" presStyleCnt="0">
        <dgm:presLayoutVars>
          <dgm:resizeHandles/>
        </dgm:presLayoutVars>
      </dgm:prSet>
      <dgm:spPr/>
    </dgm:pt>
    <dgm:pt modelId="{14CA7B9C-07D6-49AC-B167-09BCEFB20C78}" type="pres">
      <dgm:prSet presAssocID="{F4B552A3-BBF0-4DC7-BA6E-10CA1F92476B}" presName="text" presStyleLbl="node1" presStyleIdx="0" presStyleCnt="9">
        <dgm:presLayoutVars>
          <dgm:bulletEnabled val="1"/>
        </dgm:presLayoutVars>
      </dgm:prSet>
      <dgm:spPr/>
    </dgm:pt>
    <dgm:pt modelId="{D2CBCCC5-8681-4D5D-A358-3677B63CFFDD}" type="pres">
      <dgm:prSet presAssocID="{D4D33B10-57DA-48A4-A91E-4B52EB69D175}" presName="space" presStyleCnt="0"/>
      <dgm:spPr/>
    </dgm:pt>
    <dgm:pt modelId="{780C8774-02CC-47D1-AC05-1ACAC32A90E1}" type="pres">
      <dgm:prSet presAssocID="{C700607F-7F62-43DB-8767-FFF311CFF6B7}" presName="text" presStyleLbl="node1" presStyleIdx="1" presStyleCnt="9">
        <dgm:presLayoutVars>
          <dgm:bulletEnabled val="1"/>
        </dgm:presLayoutVars>
      </dgm:prSet>
      <dgm:spPr/>
    </dgm:pt>
    <dgm:pt modelId="{8DE66ACD-D393-47FD-B5D6-EB89E1329828}" type="pres">
      <dgm:prSet presAssocID="{F0BE4BCC-E248-4B55-BC50-FAF13815C156}" presName="space" presStyleCnt="0"/>
      <dgm:spPr/>
    </dgm:pt>
    <dgm:pt modelId="{0743EF79-4560-4B24-A808-A03553555F01}" type="pres">
      <dgm:prSet presAssocID="{697B5E10-C0FA-4777-A27A-97AD9DDC4925}" presName="text" presStyleLbl="node1" presStyleIdx="2" presStyleCnt="9">
        <dgm:presLayoutVars>
          <dgm:bulletEnabled val="1"/>
        </dgm:presLayoutVars>
      </dgm:prSet>
      <dgm:spPr/>
    </dgm:pt>
    <dgm:pt modelId="{B632EC27-437B-44DA-93DA-54587A86A052}" type="pres">
      <dgm:prSet presAssocID="{13BACF62-EEFA-4A61-9D43-7DDB300AFF9B}" presName="space" presStyleCnt="0"/>
      <dgm:spPr/>
    </dgm:pt>
    <dgm:pt modelId="{BA5B6451-EC9D-4090-BE08-F10D577F68AE}" type="pres">
      <dgm:prSet presAssocID="{651585C4-5D12-46A2-A09C-7B1D78E20DF1}" presName="text" presStyleLbl="node1" presStyleIdx="3" presStyleCnt="9">
        <dgm:presLayoutVars>
          <dgm:bulletEnabled val="1"/>
        </dgm:presLayoutVars>
      </dgm:prSet>
      <dgm:spPr/>
    </dgm:pt>
    <dgm:pt modelId="{89C68605-2402-4052-8F57-4B5CEFE6E7ED}" type="pres">
      <dgm:prSet presAssocID="{9C4B6467-245F-43E7-9773-AE657B09C2EF}" presName="space" presStyleCnt="0"/>
      <dgm:spPr/>
    </dgm:pt>
    <dgm:pt modelId="{FA64F06E-BEF4-4793-BA56-BFD447D8DB57}" type="pres">
      <dgm:prSet presAssocID="{92389414-D3B7-4968-A192-271E4013BC2D}" presName="text" presStyleLbl="node1" presStyleIdx="4" presStyleCnt="9">
        <dgm:presLayoutVars>
          <dgm:bulletEnabled val="1"/>
        </dgm:presLayoutVars>
      </dgm:prSet>
      <dgm:spPr/>
    </dgm:pt>
    <dgm:pt modelId="{6048D65E-C2B7-4E1A-8C5B-073E2B932505}" type="pres">
      <dgm:prSet presAssocID="{6AB13B54-716E-4091-BE10-F5F8E0A7D906}" presName="space" presStyleCnt="0"/>
      <dgm:spPr/>
    </dgm:pt>
    <dgm:pt modelId="{22A79E32-4F49-40DC-B6E1-C20DA533CD67}" type="pres">
      <dgm:prSet presAssocID="{63B55B3A-B9D1-4F5E-9E7D-06A9FEAA02EE}" presName="text" presStyleLbl="node1" presStyleIdx="5" presStyleCnt="9">
        <dgm:presLayoutVars>
          <dgm:bulletEnabled val="1"/>
        </dgm:presLayoutVars>
      </dgm:prSet>
      <dgm:spPr/>
    </dgm:pt>
    <dgm:pt modelId="{1B50BAA5-23C4-4B07-AAB6-C063C8433C83}" type="pres">
      <dgm:prSet presAssocID="{35A11681-7843-4717-9120-A980696A702E}" presName="space" presStyleCnt="0"/>
      <dgm:spPr/>
    </dgm:pt>
    <dgm:pt modelId="{2350343A-BA4B-42CE-953F-7760FFBC05B8}" type="pres">
      <dgm:prSet presAssocID="{DC04EFC9-84F1-4E0F-8A9C-FA5542B2B07A}" presName="text" presStyleLbl="node1" presStyleIdx="6" presStyleCnt="9">
        <dgm:presLayoutVars>
          <dgm:bulletEnabled val="1"/>
        </dgm:presLayoutVars>
      </dgm:prSet>
      <dgm:spPr/>
    </dgm:pt>
    <dgm:pt modelId="{533F7D1F-4C87-4AE7-A4E7-DAAA8489C469}" type="pres">
      <dgm:prSet presAssocID="{BAFB9C28-6138-43EE-8D44-FBFA193F2EFA}" presName="space" presStyleCnt="0"/>
      <dgm:spPr/>
    </dgm:pt>
    <dgm:pt modelId="{049D8C7A-FAD9-42A8-997B-EC2E3210A832}" type="pres">
      <dgm:prSet presAssocID="{ED91F499-0478-4853-8F2E-A207C4ACC4BE}" presName="text" presStyleLbl="node1" presStyleIdx="7" presStyleCnt="9">
        <dgm:presLayoutVars>
          <dgm:bulletEnabled val="1"/>
        </dgm:presLayoutVars>
      </dgm:prSet>
      <dgm:spPr/>
    </dgm:pt>
    <dgm:pt modelId="{C91E6E1F-DE31-4772-9F3E-56DCE2B0C562}" type="pres">
      <dgm:prSet presAssocID="{647673FA-6B8D-48B1-98A2-2C761485837A}" presName="space" presStyleCnt="0"/>
      <dgm:spPr/>
    </dgm:pt>
    <dgm:pt modelId="{257450DD-9491-4A78-9D14-8BB0A62110B9}" type="pres">
      <dgm:prSet presAssocID="{7B666CA5-245A-4635-94E9-61EFC913C661}" presName="text" presStyleLbl="node1" presStyleIdx="8" presStyleCnt="9">
        <dgm:presLayoutVars>
          <dgm:bulletEnabled val="1"/>
        </dgm:presLayoutVars>
      </dgm:prSet>
      <dgm:spPr/>
    </dgm:pt>
  </dgm:ptLst>
  <dgm:cxnLst>
    <dgm:cxn modelId="{DDC16D0A-1C72-46E8-BD3B-82AEC53749AA}" type="presOf" srcId="{F4B552A3-BBF0-4DC7-BA6E-10CA1F92476B}" destId="{14CA7B9C-07D6-49AC-B167-09BCEFB20C78}" srcOrd="0" destOrd="0" presId="urn:diagrams.loki3.com/VaryingWidthList"/>
    <dgm:cxn modelId="{0DC4DF29-1AA9-473A-A47C-80A2E4360CD5}" type="presOf" srcId="{92389414-D3B7-4968-A192-271E4013BC2D}" destId="{FA64F06E-BEF4-4793-BA56-BFD447D8DB57}" srcOrd="0" destOrd="0" presId="urn:diagrams.loki3.com/VaryingWidthList"/>
    <dgm:cxn modelId="{E00FEC2B-C716-4BCC-83DB-BEAAFF09DB5F}" type="presOf" srcId="{55272C42-5A3B-41E8-B0F8-3E18D37495FD}" destId="{D0565727-94B8-49CC-B3ED-B42309D8E408}" srcOrd="0" destOrd="0" presId="urn:diagrams.loki3.com/VaryingWidthList"/>
    <dgm:cxn modelId="{AF70C12E-0EAE-4173-8CF8-6191A2EF03BB}" srcId="{55272C42-5A3B-41E8-B0F8-3E18D37495FD}" destId="{F4B552A3-BBF0-4DC7-BA6E-10CA1F92476B}" srcOrd="0" destOrd="0" parTransId="{6BB3E200-8C97-4E18-A56B-BF5A21451E31}" sibTransId="{D4D33B10-57DA-48A4-A91E-4B52EB69D175}"/>
    <dgm:cxn modelId="{C9812C30-E15C-4E89-8726-467D3B39C1CC}" type="presOf" srcId="{7B666CA5-245A-4635-94E9-61EFC913C661}" destId="{257450DD-9491-4A78-9D14-8BB0A62110B9}" srcOrd="0" destOrd="0" presId="urn:diagrams.loki3.com/VaryingWidthList"/>
    <dgm:cxn modelId="{760C313F-C205-4656-B8D3-772F3325226F}" type="presOf" srcId="{651585C4-5D12-46A2-A09C-7B1D78E20DF1}" destId="{BA5B6451-EC9D-4090-BE08-F10D577F68AE}" srcOrd="0" destOrd="0" presId="urn:diagrams.loki3.com/VaryingWidthList"/>
    <dgm:cxn modelId="{847E7549-F824-4D25-AF73-2FAFF27C63AE}" type="presOf" srcId="{63B55B3A-B9D1-4F5E-9E7D-06A9FEAA02EE}" destId="{22A79E32-4F49-40DC-B6E1-C20DA533CD67}" srcOrd="0" destOrd="0" presId="urn:diagrams.loki3.com/VaryingWidthList"/>
    <dgm:cxn modelId="{68741B4E-169A-4511-9232-DCBF2E6BB8A0}" srcId="{55272C42-5A3B-41E8-B0F8-3E18D37495FD}" destId="{C700607F-7F62-43DB-8767-FFF311CFF6B7}" srcOrd="1" destOrd="0" parTransId="{DF54D2A9-5687-47EE-A639-4D99AFA923FB}" sibTransId="{F0BE4BCC-E248-4B55-BC50-FAF13815C156}"/>
    <dgm:cxn modelId="{394A4950-4DD6-4326-BDCC-7D697390002D}" srcId="{55272C42-5A3B-41E8-B0F8-3E18D37495FD}" destId="{7B666CA5-245A-4635-94E9-61EFC913C661}" srcOrd="8" destOrd="0" parTransId="{ED170CD8-7856-450F-A225-4234999CD0E4}" sibTransId="{F29A706C-866B-4C07-9894-4D9939D6DC41}"/>
    <dgm:cxn modelId="{AB454D72-856C-4E95-9766-85F673A5F72C}" srcId="{55272C42-5A3B-41E8-B0F8-3E18D37495FD}" destId="{DC04EFC9-84F1-4E0F-8A9C-FA5542B2B07A}" srcOrd="6" destOrd="0" parTransId="{75B5033D-DFF1-4D0B-A28C-A67CE90E4D91}" sibTransId="{BAFB9C28-6138-43EE-8D44-FBFA193F2EFA}"/>
    <dgm:cxn modelId="{C5FEDB7B-00E3-415B-A45B-7C2E872F3BDB}" srcId="{55272C42-5A3B-41E8-B0F8-3E18D37495FD}" destId="{697B5E10-C0FA-4777-A27A-97AD9DDC4925}" srcOrd="2" destOrd="0" parTransId="{42EF71C9-AE05-4B38-AA63-7507E960588F}" sibTransId="{13BACF62-EEFA-4A61-9D43-7DDB300AFF9B}"/>
    <dgm:cxn modelId="{69DCE79E-19C9-419C-8B00-55B8367E6AFF}" type="presOf" srcId="{697B5E10-C0FA-4777-A27A-97AD9DDC4925}" destId="{0743EF79-4560-4B24-A808-A03553555F01}" srcOrd="0" destOrd="0" presId="urn:diagrams.loki3.com/VaryingWidthList"/>
    <dgm:cxn modelId="{7079D8A8-A6DE-4B44-81AC-AA48129D8AB3}" srcId="{55272C42-5A3B-41E8-B0F8-3E18D37495FD}" destId="{92389414-D3B7-4968-A192-271E4013BC2D}" srcOrd="4" destOrd="0" parTransId="{2FC3B302-E06D-4CB2-8223-57C44350784D}" sibTransId="{6AB13B54-716E-4091-BE10-F5F8E0A7D906}"/>
    <dgm:cxn modelId="{5195E3C6-0F33-49AA-920C-93CA12B2C78F}" srcId="{55272C42-5A3B-41E8-B0F8-3E18D37495FD}" destId="{651585C4-5D12-46A2-A09C-7B1D78E20DF1}" srcOrd="3" destOrd="0" parTransId="{2EAAE547-BC19-46EF-BE07-5584206DD6A2}" sibTransId="{9C4B6467-245F-43E7-9773-AE657B09C2EF}"/>
    <dgm:cxn modelId="{8140A0C8-92D4-40D6-9F01-B9E81B208CC1}" type="presOf" srcId="{C700607F-7F62-43DB-8767-FFF311CFF6B7}" destId="{780C8774-02CC-47D1-AC05-1ACAC32A90E1}" srcOrd="0" destOrd="0" presId="urn:diagrams.loki3.com/VaryingWidthList"/>
    <dgm:cxn modelId="{B14C7ECA-EFA6-4DA7-84B2-ECE77C4250C5}" srcId="{55272C42-5A3B-41E8-B0F8-3E18D37495FD}" destId="{ED91F499-0478-4853-8F2E-A207C4ACC4BE}" srcOrd="7" destOrd="0" parTransId="{EE592B81-05C3-464D-8792-C401C0D8FAA9}" sibTransId="{647673FA-6B8D-48B1-98A2-2C761485837A}"/>
    <dgm:cxn modelId="{F48265CF-76F9-4695-8B01-919B0808E415}" srcId="{55272C42-5A3B-41E8-B0F8-3E18D37495FD}" destId="{63B55B3A-B9D1-4F5E-9E7D-06A9FEAA02EE}" srcOrd="5" destOrd="0" parTransId="{31D058BD-20C8-4D1B-8F14-F49742139E1D}" sibTransId="{35A11681-7843-4717-9120-A980696A702E}"/>
    <dgm:cxn modelId="{B071C0EB-4289-495F-9E91-E86B047DD3C1}" type="presOf" srcId="{ED91F499-0478-4853-8F2E-A207C4ACC4BE}" destId="{049D8C7A-FAD9-42A8-997B-EC2E3210A832}" srcOrd="0" destOrd="0" presId="urn:diagrams.loki3.com/VaryingWidthList"/>
    <dgm:cxn modelId="{2743F0EC-C9D5-43AC-99BA-50E322B50057}" type="presOf" srcId="{DC04EFC9-84F1-4E0F-8A9C-FA5542B2B07A}" destId="{2350343A-BA4B-42CE-953F-7760FFBC05B8}" srcOrd="0" destOrd="0" presId="urn:diagrams.loki3.com/VaryingWidthList"/>
    <dgm:cxn modelId="{849571C7-5251-404F-AC38-4A87BFF9B32E}" type="presParOf" srcId="{D0565727-94B8-49CC-B3ED-B42309D8E408}" destId="{14CA7B9C-07D6-49AC-B167-09BCEFB20C78}" srcOrd="0" destOrd="0" presId="urn:diagrams.loki3.com/VaryingWidthList"/>
    <dgm:cxn modelId="{84338A13-22BA-4156-A687-F5563B7DD23B}" type="presParOf" srcId="{D0565727-94B8-49CC-B3ED-B42309D8E408}" destId="{D2CBCCC5-8681-4D5D-A358-3677B63CFFDD}" srcOrd="1" destOrd="0" presId="urn:diagrams.loki3.com/VaryingWidthList"/>
    <dgm:cxn modelId="{EE8B169D-6F74-44F1-B0B4-88C9A8C77FD2}" type="presParOf" srcId="{D0565727-94B8-49CC-B3ED-B42309D8E408}" destId="{780C8774-02CC-47D1-AC05-1ACAC32A90E1}" srcOrd="2" destOrd="0" presId="urn:diagrams.loki3.com/VaryingWidthList"/>
    <dgm:cxn modelId="{45442F54-0311-4FFD-A44F-A1032837233A}" type="presParOf" srcId="{D0565727-94B8-49CC-B3ED-B42309D8E408}" destId="{8DE66ACD-D393-47FD-B5D6-EB89E1329828}" srcOrd="3" destOrd="0" presId="urn:diagrams.loki3.com/VaryingWidthList"/>
    <dgm:cxn modelId="{F9D1152B-BEE8-4E42-9FB9-9AF3242D17F1}" type="presParOf" srcId="{D0565727-94B8-49CC-B3ED-B42309D8E408}" destId="{0743EF79-4560-4B24-A808-A03553555F01}" srcOrd="4" destOrd="0" presId="urn:diagrams.loki3.com/VaryingWidthList"/>
    <dgm:cxn modelId="{84BD06E0-4CE1-4333-B17C-529B1D97EE8A}" type="presParOf" srcId="{D0565727-94B8-49CC-B3ED-B42309D8E408}" destId="{B632EC27-437B-44DA-93DA-54587A86A052}" srcOrd="5" destOrd="0" presId="urn:diagrams.loki3.com/VaryingWidthList"/>
    <dgm:cxn modelId="{C4A57AB2-D51F-45C4-A1C7-5BC1D6252E1B}" type="presParOf" srcId="{D0565727-94B8-49CC-B3ED-B42309D8E408}" destId="{BA5B6451-EC9D-4090-BE08-F10D577F68AE}" srcOrd="6" destOrd="0" presId="urn:diagrams.loki3.com/VaryingWidthList"/>
    <dgm:cxn modelId="{5E2508A6-08E8-473C-B4D5-8B5DCAC74FE0}" type="presParOf" srcId="{D0565727-94B8-49CC-B3ED-B42309D8E408}" destId="{89C68605-2402-4052-8F57-4B5CEFE6E7ED}" srcOrd="7" destOrd="0" presId="urn:diagrams.loki3.com/VaryingWidthList"/>
    <dgm:cxn modelId="{5414D916-CE87-4FBC-A098-5DD830D44090}" type="presParOf" srcId="{D0565727-94B8-49CC-B3ED-B42309D8E408}" destId="{FA64F06E-BEF4-4793-BA56-BFD447D8DB57}" srcOrd="8" destOrd="0" presId="urn:diagrams.loki3.com/VaryingWidthList"/>
    <dgm:cxn modelId="{47E35BE1-9BC2-401B-BCF1-84C58EF8B652}" type="presParOf" srcId="{D0565727-94B8-49CC-B3ED-B42309D8E408}" destId="{6048D65E-C2B7-4E1A-8C5B-073E2B932505}" srcOrd="9" destOrd="0" presId="urn:diagrams.loki3.com/VaryingWidthList"/>
    <dgm:cxn modelId="{39B27FA7-D814-44B1-9A9A-654D59011EF9}" type="presParOf" srcId="{D0565727-94B8-49CC-B3ED-B42309D8E408}" destId="{22A79E32-4F49-40DC-B6E1-C20DA533CD67}" srcOrd="10" destOrd="0" presId="urn:diagrams.loki3.com/VaryingWidthList"/>
    <dgm:cxn modelId="{D71AB977-0B80-48BD-BAD5-736233F4F4DB}" type="presParOf" srcId="{D0565727-94B8-49CC-B3ED-B42309D8E408}" destId="{1B50BAA5-23C4-4B07-AAB6-C063C8433C83}" srcOrd="11" destOrd="0" presId="urn:diagrams.loki3.com/VaryingWidthList"/>
    <dgm:cxn modelId="{6E013A69-50D1-4A5A-B006-40FB7F5803E8}" type="presParOf" srcId="{D0565727-94B8-49CC-B3ED-B42309D8E408}" destId="{2350343A-BA4B-42CE-953F-7760FFBC05B8}" srcOrd="12" destOrd="0" presId="urn:diagrams.loki3.com/VaryingWidthList"/>
    <dgm:cxn modelId="{766810B7-FCE3-4E3F-99F0-021A21376039}" type="presParOf" srcId="{D0565727-94B8-49CC-B3ED-B42309D8E408}" destId="{533F7D1F-4C87-4AE7-A4E7-DAAA8489C469}" srcOrd="13" destOrd="0" presId="urn:diagrams.loki3.com/VaryingWidthList"/>
    <dgm:cxn modelId="{3F74952A-8D8C-417A-A122-13D773360D1F}" type="presParOf" srcId="{D0565727-94B8-49CC-B3ED-B42309D8E408}" destId="{049D8C7A-FAD9-42A8-997B-EC2E3210A832}" srcOrd="14" destOrd="0" presId="urn:diagrams.loki3.com/VaryingWidthList"/>
    <dgm:cxn modelId="{EF715629-4AF4-46FE-A80A-6831C09867D3}" type="presParOf" srcId="{D0565727-94B8-49CC-B3ED-B42309D8E408}" destId="{C91E6E1F-DE31-4772-9F3E-56DCE2B0C562}" srcOrd="15" destOrd="0" presId="urn:diagrams.loki3.com/VaryingWidthList"/>
    <dgm:cxn modelId="{3769B69F-F9F5-4E05-AA97-A80F8BFB1AF7}" type="presParOf" srcId="{D0565727-94B8-49CC-B3ED-B42309D8E408}" destId="{257450DD-9491-4A78-9D14-8BB0A62110B9}" srcOrd="16" destOrd="0" presId="urn:diagrams.loki3.com/VaryingWidth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0286DC3-D97F-44C4-814F-9FFA3968EB27}" type="doc">
      <dgm:prSet loTypeId="urn:microsoft.com/office/officeart/2008/layout/BendingPictureCaptionList" loCatId="picture" qsTypeId="urn:microsoft.com/office/officeart/2005/8/quickstyle/simple1" qsCatId="simple" csTypeId="urn:microsoft.com/office/officeart/2005/8/colors/accent1_2" csCatId="accent1" phldr="1"/>
      <dgm:spPr/>
      <dgm:t>
        <a:bodyPr/>
        <a:lstStyle/>
        <a:p>
          <a:endParaRPr lang="en-GB"/>
        </a:p>
      </dgm:t>
    </dgm:pt>
    <dgm:pt modelId="{09A36C71-FC4B-4FC5-97B0-F5ED6F805BC5}">
      <dgm:prSet phldrT="[Text]"/>
      <dgm:spPr/>
      <dgm:t>
        <a:bodyPr/>
        <a:lstStyle/>
        <a:p>
          <a:r>
            <a:rPr lang="en-GB" dirty="0"/>
            <a:t>Be Clear with Communicating</a:t>
          </a:r>
        </a:p>
      </dgm:t>
    </dgm:pt>
    <dgm:pt modelId="{15F91ACF-20DB-4DC8-9300-165EF2DA7FFB}" type="parTrans" cxnId="{D72EFA8C-6A99-419B-82C4-E6FA3B9665F6}">
      <dgm:prSet/>
      <dgm:spPr/>
      <dgm:t>
        <a:bodyPr/>
        <a:lstStyle/>
        <a:p>
          <a:endParaRPr lang="en-GB"/>
        </a:p>
      </dgm:t>
    </dgm:pt>
    <dgm:pt modelId="{64A33D21-B031-47A6-B5EE-AB183D467EEE}" type="sibTrans" cxnId="{D72EFA8C-6A99-419B-82C4-E6FA3B9665F6}">
      <dgm:prSet/>
      <dgm:spPr/>
      <dgm:t>
        <a:bodyPr/>
        <a:lstStyle/>
        <a:p>
          <a:endParaRPr lang="en-GB"/>
        </a:p>
      </dgm:t>
    </dgm:pt>
    <dgm:pt modelId="{688681C3-684A-44F3-9F23-58931E95E3E5}">
      <dgm:prSet phldrT="[Text]"/>
      <dgm:spPr/>
      <dgm:t>
        <a:bodyPr/>
        <a:lstStyle/>
        <a:p>
          <a:r>
            <a:rPr lang="en-GB" dirty="0"/>
            <a:t>Ensure that Everyone is Clear on What Needs to be Done</a:t>
          </a:r>
        </a:p>
      </dgm:t>
    </dgm:pt>
    <dgm:pt modelId="{1E8A9AC0-5708-475A-A560-7D5B2A4576C9}" type="parTrans" cxnId="{25180C06-1FF9-4F76-8C26-667B23BABDA0}">
      <dgm:prSet/>
      <dgm:spPr/>
      <dgm:t>
        <a:bodyPr/>
        <a:lstStyle/>
        <a:p>
          <a:endParaRPr lang="en-GB"/>
        </a:p>
      </dgm:t>
    </dgm:pt>
    <dgm:pt modelId="{1C961F9A-DF10-4809-8E2D-76966BD0CBF3}" type="sibTrans" cxnId="{25180C06-1FF9-4F76-8C26-667B23BABDA0}">
      <dgm:prSet/>
      <dgm:spPr/>
      <dgm:t>
        <a:bodyPr/>
        <a:lstStyle/>
        <a:p>
          <a:endParaRPr lang="en-GB"/>
        </a:p>
      </dgm:t>
    </dgm:pt>
    <dgm:pt modelId="{3885226D-443A-49DD-BA1F-CB502FC1168E}">
      <dgm:prSet phldrT="[Text]"/>
      <dgm:spPr/>
      <dgm:t>
        <a:bodyPr/>
        <a:lstStyle/>
        <a:p>
          <a:r>
            <a:rPr lang="en-GB" dirty="0"/>
            <a:t>Be Comfortable to Brainstorm &amp; Listen to Each other Viewpoints </a:t>
          </a:r>
        </a:p>
      </dgm:t>
    </dgm:pt>
    <dgm:pt modelId="{85BB55B5-CDA2-4BA4-A6AE-7C28E7DE7D2A}" type="parTrans" cxnId="{8A5432CE-0B43-4EF5-98AA-B3AF9238EBE7}">
      <dgm:prSet/>
      <dgm:spPr/>
      <dgm:t>
        <a:bodyPr/>
        <a:lstStyle/>
        <a:p>
          <a:endParaRPr lang="en-GB"/>
        </a:p>
      </dgm:t>
    </dgm:pt>
    <dgm:pt modelId="{F9807B71-C544-498A-A4D9-21A801142D4F}" type="sibTrans" cxnId="{8A5432CE-0B43-4EF5-98AA-B3AF9238EBE7}">
      <dgm:prSet/>
      <dgm:spPr/>
      <dgm:t>
        <a:bodyPr/>
        <a:lstStyle/>
        <a:p>
          <a:endParaRPr lang="en-GB"/>
        </a:p>
      </dgm:t>
    </dgm:pt>
    <dgm:pt modelId="{77D51B8B-77AE-44E5-889F-89F9E5DA98EA}">
      <dgm:prSet phldrT="[Text]"/>
      <dgm:spPr/>
      <dgm:t>
        <a:bodyPr/>
        <a:lstStyle/>
        <a:p>
          <a:r>
            <a:rPr lang="en-GB" dirty="0"/>
            <a:t>And Lastly to Evaluate the Progression of the Team </a:t>
          </a:r>
        </a:p>
      </dgm:t>
    </dgm:pt>
    <dgm:pt modelId="{82663660-844F-4234-AF1F-6B0B80B5FAB0}" type="parTrans" cxnId="{04578227-B244-48DE-8C67-BE74D1DE7D57}">
      <dgm:prSet/>
      <dgm:spPr/>
      <dgm:t>
        <a:bodyPr/>
        <a:lstStyle/>
        <a:p>
          <a:endParaRPr lang="en-GB"/>
        </a:p>
      </dgm:t>
    </dgm:pt>
    <dgm:pt modelId="{5637A2FC-EC21-4019-AF7E-7A5018FAD0C7}" type="sibTrans" cxnId="{04578227-B244-48DE-8C67-BE74D1DE7D57}">
      <dgm:prSet/>
      <dgm:spPr/>
      <dgm:t>
        <a:bodyPr/>
        <a:lstStyle/>
        <a:p>
          <a:endParaRPr lang="en-GB"/>
        </a:p>
      </dgm:t>
    </dgm:pt>
    <dgm:pt modelId="{589E5341-423E-4052-93EE-435E0096E81F}" type="pres">
      <dgm:prSet presAssocID="{A0286DC3-D97F-44C4-814F-9FFA3968EB27}" presName="Name0" presStyleCnt="0">
        <dgm:presLayoutVars>
          <dgm:dir/>
          <dgm:resizeHandles val="exact"/>
        </dgm:presLayoutVars>
      </dgm:prSet>
      <dgm:spPr/>
    </dgm:pt>
    <dgm:pt modelId="{F0A6C7AD-2CC1-47D8-A6A9-53429BBE12D2}" type="pres">
      <dgm:prSet presAssocID="{09A36C71-FC4B-4FC5-97B0-F5ED6F805BC5}" presName="composite" presStyleCnt="0"/>
      <dgm:spPr/>
    </dgm:pt>
    <dgm:pt modelId="{9B8E31BB-7E4A-45E9-B202-F23AB91B4764}" type="pres">
      <dgm:prSet presAssocID="{09A36C71-FC4B-4FC5-97B0-F5ED6F805BC5}" presName="rect1" presStyleLbl="b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dgm:spPr>
    </dgm:pt>
    <dgm:pt modelId="{F09AEF2E-A1E3-4BBD-A1CB-5F089B480271}" type="pres">
      <dgm:prSet presAssocID="{09A36C71-FC4B-4FC5-97B0-F5ED6F805BC5}" presName="wedgeRectCallout1" presStyleLbl="node1" presStyleIdx="0" presStyleCnt="4">
        <dgm:presLayoutVars>
          <dgm:bulletEnabled val="1"/>
        </dgm:presLayoutVars>
      </dgm:prSet>
      <dgm:spPr/>
    </dgm:pt>
    <dgm:pt modelId="{09AADC36-78BB-40B8-B667-B72B15710F98}" type="pres">
      <dgm:prSet presAssocID="{64A33D21-B031-47A6-B5EE-AB183D467EEE}" presName="sibTrans" presStyleCnt="0"/>
      <dgm:spPr/>
    </dgm:pt>
    <dgm:pt modelId="{1007DC82-EA36-4DF1-B055-65C5C29630CE}" type="pres">
      <dgm:prSet presAssocID="{688681C3-684A-44F3-9F23-58931E95E3E5}" presName="composite" presStyleCnt="0"/>
      <dgm:spPr/>
    </dgm:pt>
    <dgm:pt modelId="{C8FA909F-ECF4-4D42-BCB1-D3F2D05E23C7}" type="pres">
      <dgm:prSet presAssocID="{688681C3-684A-44F3-9F23-58931E95E3E5}" presName="rect1" presStyleLbl="bgImgPlace1" presStyleIdx="1" presStyleCnt="4"/>
      <dgm:spPr>
        <a:blipFill dpi="0" rotWithShape="1">
          <a:blip xmlns:r="http://schemas.openxmlformats.org/officeDocument/2006/relationships" r:embed="rId2">
            <a:extLst>
              <a:ext uri="{28A0092B-C50C-407E-A947-70E740481C1C}">
                <a14:useLocalDpi xmlns:a14="http://schemas.microsoft.com/office/drawing/2010/main" val="0"/>
              </a:ext>
            </a:extLst>
          </a:blip>
          <a:srcRect/>
          <a:stretch>
            <a:fillRect l="1428" t="-2574" r="-1428" b="-45426"/>
          </a:stretch>
        </a:blipFill>
      </dgm:spPr>
    </dgm:pt>
    <dgm:pt modelId="{3875E989-3F42-4AD8-8C33-1413C8330FD1}" type="pres">
      <dgm:prSet presAssocID="{688681C3-684A-44F3-9F23-58931E95E3E5}" presName="wedgeRectCallout1" presStyleLbl="node1" presStyleIdx="1" presStyleCnt="4">
        <dgm:presLayoutVars>
          <dgm:bulletEnabled val="1"/>
        </dgm:presLayoutVars>
      </dgm:prSet>
      <dgm:spPr/>
    </dgm:pt>
    <dgm:pt modelId="{B5040823-3BA5-4097-B41F-2E3ACB3FF2BF}" type="pres">
      <dgm:prSet presAssocID="{1C961F9A-DF10-4809-8E2D-76966BD0CBF3}" presName="sibTrans" presStyleCnt="0"/>
      <dgm:spPr/>
    </dgm:pt>
    <dgm:pt modelId="{D734B7BA-F042-48DC-BBE7-4BC152575003}" type="pres">
      <dgm:prSet presAssocID="{3885226D-443A-49DD-BA1F-CB502FC1168E}" presName="composite" presStyleCnt="0"/>
      <dgm:spPr/>
    </dgm:pt>
    <dgm:pt modelId="{31903058-AC9B-4C33-80EB-D405F9EE4047}" type="pres">
      <dgm:prSet presAssocID="{3885226D-443A-49DD-BA1F-CB502FC1168E}" presName="rect1" presStyleLbl="b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13000" b="-13000"/>
          </a:stretch>
        </a:blipFill>
      </dgm:spPr>
    </dgm:pt>
    <dgm:pt modelId="{58289BBF-8755-4947-8FE6-B299430F3974}" type="pres">
      <dgm:prSet presAssocID="{3885226D-443A-49DD-BA1F-CB502FC1168E}" presName="wedgeRectCallout1" presStyleLbl="node1" presStyleIdx="2" presStyleCnt="4">
        <dgm:presLayoutVars>
          <dgm:bulletEnabled val="1"/>
        </dgm:presLayoutVars>
      </dgm:prSet>
      <dgm:spPr/>
    </dgm:pt>
    <dgm:pt modelId="{DF951B58-7A99-486C-9EFA-155748D95334}" type="pres">
      <dgm:prSet presAssocID="{F9807B71-C544-498A-A4D9-21A801142D4F}" presName="sibTrans" presStyleCnt="0"/>
      <dgm:spPr/>
    </dgm:pt>
    <dgm:pt modelId="{51B9F5C0-12D9-4786-BA41-D74094706ACE}" type="pres">
      <dgm:prSet presAssocID="{77D51B8B-77AE-44E5-889F-89F9E5DA98EA}" presName="composite" presStyleCnt="0"/>
      <dgm:spPr/>
    </dgm:pt>
    <dgm:pt modelId="{69B8A3D7-97BF-4403-A67D-EA7788130FD8}" type="pres">
      <dgm:prSet presAssocID="{77D51B8B-77AE-44E5-889F-89F9E5DA98EA}" presName="rect1" presStyleLbl="b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16000" b="-16000"/>
          </a:stretch>
        </a:blipFill>
      </dgm:spPr>
    </dgm:pt>
    <dgm:pt modelId="{E8E648FC-2C17-4973-B66D-DFB86FC1A479}" type="pres">
      <dgm:prSet presAssocID="{77D51B8B-77AE-44E5-889F-89F9E5DA98EA}" presName="wedgeRectCallout1" presStyleLbl="node1" presStyleIdx="3" presStyleCnt="4">
        <dgm:presLayoutVars>
          <dgm:bulletEnabled val="1"/>
        </dgm:presLayoutVars>
      </dgm:prSet>
      <dgm:spPr/>
    </dgm:pt>
  </dgm:ptLst>
  <dgm:cxnLst>
    <dgm:cxn modelId="{25180C06-1FF9-4F76-8C26-667B23BABDA0}" srcId="{A0286DC3-D97F-44C4-814F-9FFA3968EB27}" destId="{688681C3-684A-44F3-9F23-58931E95E3E5}" srcOrd="1" destOrd="0" parTransId="{1E8A9AC0-5708-475A-A560-7D5B2A4576C9}" sibTransId="{1C961F9A-DF10-4809-8E2D-76966BD0CBF3}"/>
    <dgm:cxn modelId="{7F163815-2449-48EA-99C1-DB76EE2E89D8}" type="presOf" srcId="{77D51B8B-77AE-44E5-889F-89F9E5DA98EA}" destId="{E8E648FC-2C17-4973-B66D-DFB86FC1A479}" srcOrd="0" destOrd="0" presId="urn:microsoft.com/office/officeart/2008/layout/BendingPictureCaptionList"/>
    <dgm:cxn modelId="{04578227-B244-48DE-8C67-BE74D1DE7D57}" srcId="{A0286DC3-D97F-44C4-814F-9FFA3968EB27}" destId="{77D51B8B-77AE-44E5-889F-89F9E5DA98EA}" srcOrd="3" destOrd="0" parTransId="{82663660-844F-4234-AF1F-6B0B80B5FAB0}" sibTransId="{5637A2FC-EC21-4019-AF7E-7A5018FAD0C7}"/>
    <dgm:cxn modelId="{A33C8F6E-45D9-415D-8598-0BF266301654}" type="presOf" srcId="{3885226D-443A-49DD-BA1F-CB502FC1168E}" destId="{58289BBF-8755-4947-8FE6-B299430F3974}" srcOrd="0" destOrd="0" presId="urn:microsoft.com/office/officeart/2008/layout/BendingPictureCaptionList"/>
    <dgm:cxn modelId="{D12E7273-8AB4-418B-8BFD-0BE227DBCA6E}" type="presOf" srcId="{688681C3-684A-44F3-9F23-58931E95E3E5}" destId="{3875E989-3F42-4AD8-8C33-1413C8330FD1}" srcOrd="0" destOrd="0" presId="urn:microsoft.com/office/officeart/2008/layout/BendingPictureCaptionList"/>
    <dgm:cxn modelId="{6D5C1684-D613-40C9-BA4B-EDA0ADEB8795}" type="presOf" srcId="{A0286DC3-D97F-44C4-814F-9FFA3968EB27}" destId="{589E5341-423E-4052-93EE-435E0096E81F}" srcOrd="0" destOrd="0" presId="urn:microsoft.com/office/officeart/2008/layout/BendingPictureCaptionList"/>
    <dgm:cxn modelId="{41485987-C593-4E56-AF6A-E6F56399A669}" type="presOf" srcId="{09A36C71-FC4B-4FC5-97B0-F5ED6F805BC5}" destId="{F09AEF2E-A1E3-4BBD-A1CB-5F089B480271}" srcOrd="0" destOrd="0" presId="urn:microsoft.com/office/officeart/2008/layout/BendingPictureCaptionList"/>
    <dgm:cxn modelId="{D72EFA8C-6A99-419B-82C4-E6FA3B9665F6}" srcId="{A0286DC3-D97F-44C4-814F-9FFA3968EB27}" destId="{09A36C71-FC4B-4FC5-97B0-F5ED6F805BC5}" srcOrd="0" destOrd="0" parTransId="{15F91ACF-20DB-4DC8-9300-165EF2DA7FFB}" sibTransId="{64A33D21-B031-47A6-B5EE-AB183D467EEE}"/>
    <dgm:cxn modelId="{8A5432CE-0B43-4EF5-98AA-B3AF9238EBE7}" srcId="{A0286DC3-D97F-44C4-814F-9FFA3968EB27}" destId="{3885226D-443A-49DD-BA1F-CB502FC1168E}" srcOrd="2" destOrd="0" parTransId="{85BB55B5-CDA2-4BA4-A6AE-7C28E7DE7D2A}" sibTransId="{F9807B71-C544-498A-A4D9-21A801142D4F}"/>
    <dgm:cxn modelId="{96584ED1-36E8-4DFC-B292-875B1B293E66}" type="presParOf" srcId="{589E5341-423E-4052-93EE-435E0096E81F}" destId="{F0A6C7AD-2CC1-47D8-A6A9-53429BBE12D2}" srcOrd="0" destOrd="0" presId="urn:microsoft.com/office/officeart/2008/layout/BendingPictureCaptionList"/>
    <dgm:cxn modelId="{D43C947C-A979-4A59-A3B9-1BAB4F3391F1}" type="presParOf" srcId="{F0A6C7AD-2CC1-47D8-A6A9-53429BBE12D2}" destId="{9B8E31BB-7E4A-45E9-B202-F23AB91B4764}" srcOrd="0" destOrd="0" presId="urn:microsoft.com/office/officeart/2008/layout/BendingPictureCaptionList"/>
    <dgm:cxn modelId="{234F89BE-5480-47AC-89CF-7EB9D932C544}" type="presParOf" srcId="{F0A6C7AD-2CC1-47D8-A6A9-53429BBE12D2}" destId="{F09AEF2E-A1E3-4BBD-A1CB-5F089B480271}" srcOrd="1" destOrd="0" presId="urn:microsoft.com/office/officeart/2008/layout/BendingPictureCaptionList"/>
    <dgm:cxn modelId="{7381F8F2-F9FD-406C-A1E5-F2C8587BE710}" type="presParOf" srcId="{589E5341-423E-4052-93EE-435E0096E81F}" destId="{09AADC36-78BB-40B8-B667-B72B15710F98}" srcOrd="1" destOrd="0" presId="urn:microsoft.com/office/officeart/2008/layout/BendingPictureCaptionList"/>
    <dgm:cxn modelId="{472139D1-A0EC-4328-AD01-AFB3940A218A}" type="presParOf" srcId="{589E5341-423E-4052-93EE-435E0096E81F}" destId="{1007DC82-EA36-4DF1-B055-65C5C29630CE}" srcOrd="2" destOrd="0" presId="urn:microsoft.com/office/officeart/2008/layout/BendingPictureCaptionList"/>
    <dgm:cxn modelId="{9D7C9B03-87DA-46EF-9872-9F2F5D6A47E9}" type="presParOf" srcId="{1007DC82-EA36-4DF1-B055-65C5C29630CE}" destId="{C8FA909F-ECF4-4D42-BCB1-D3F2D05E23C7}" srcOrd="0" destOrd="0" presId="urn:microsoft.com/office/officeart/2008/layout/BendingPictureCaptionList"/>
    <dgm:cxn modelId="{88F41C3B-51F4-401E-BD26-D1755ACF21F5}" type="presParOf" srcId="{1007DC82-EA36-4DF1-B055-65C5C29630CE}" destId="{3875E989-3F42-4AD8-8C33-1413C8330FD1}" srcOrd="1" destOrd="0" presId="urn:microsoft.com/office/officeart/2008/layout/BendingPictureCaptionList"/>
    <dgm:cxn modelId="{2CF39059-CAF8-48F2-84DE-82E4F855ABDC}" type="presParOf" srcId="{589E5341-423E-4052-93EE-435E0096E81F}" destId="{B5040823-3BA5-4097-B41F-2E3ACB3FF2BF}" srcOrd="3" destOrd="0" presId="urn:microsoft.com/office/officeart/2008/layout/BendingPictureCaptionList"/>
    <dgm:cxn modelId="{CBA0D18F-8742-4AF3-B7D5-C7A1A0B0E8DE}" type="presParOf" srcId="{589E5341-423E-4052-93EE-435E0096E81F}" destId="{D734B7BA-F042-48DC-BBE7-4BC152575003}" srcOrd="4" destOrd="0" presId="urn:microsoft.com/office/officeart/2008/layout/BendingPictureCaptionList"/>
    <dgm:cxn modelId="{9865065F-9167-485A-B0D0-081041BB8C73}" type="presParOf" srcId="{D734B7BA-F042-48DC-BBE7-4BC152575003}" destId="{31903058-AC9B-4C33-80EB-D405F9EE4047}" srcOrd="0" destOrd="0" presId="urn:microsoft.com/office/officeart/2008/layout/BendingPictureCaptionList"/>
    <dgm:cxn modelId="{1AF6EF30-1B8E-41DF-9CEC-69CFAC9BBCFF}" type="presParOf" srcId="{D734B7BA-F042-48DC-BBE7-4BC152575003}" destId="{58289BBF-8755-4947-8FE6-B299430F3974}" srcOrd="1" destOrd="0" presId="urn:microsoft.com/office/officeart/2008/layout/BendingPictureCaptionList"/>
    <dgm:cxn modelId="{7644E022-D628-4C52-B580-F23AECD311CF}" type="presParOf" srcId="{589E5341-423E-4052-93EE-435E0096E81F}" destId="{DF951B58-7A99-486C-9EFA-155748D95334}" srcOrd="5" destOrd="0" presId="urn:microsoft.com/office/officeart/2008/layout/BendingPictureCaptionList"/>
    <dgm:cxn modelId="{211419CB-409A-4BCD-A405-9462E904B1B3}" type="presParOf" srcId="{589E5341-423E-4052-93EE-435E0096E81F}" destId="{51B9F5C0-12D9-4786-BA41-D74094706ACE}" srcOrd="6" destOrd="0" presId="urn:microsoft.com/office/officeart/2008/layout/BendingPictureCaptionList"/>
    <dgm:cxn modelId="{8C5CEF5F-42BC-44D2-9855-8220D633D62D}" type="presParOf" srcId="{51B9F5C0-12D9-4786-BA41-D74094706ACE}" destId="{69B8A3D7-97BF-4403-A67D-EA7788130FD8}" srcOrd="0" destOrd="0" presId="urn:microsoft.com/office/officeart/2008/layout/BendingPictureCaptionList"/>
    <dgm:cxn modelId="{A34722A9-5171-48D1-A9A8-8C70AC568648}" type="presParOf" srcId="{51B9F5C0-12D9-4786-BA41-D74094706ACE}" destId="{E8E648FC-2C17-4973-B66D-DFB86FC1A479}" srcOrd="1" destOrd="0" presId="urn:microsoft.com/office/officeart/2008/layout/BendingPictureCa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FB2C1-A976-433D-A9BC-82FE291591C6}">
      <dsp:nvSpPr>
        <dsp:cNvPr id="0" name=""/>
        <dsp:cNvSpPr/>
      </dsp:nvSpPr>
      <dsp:spPr>
        <a:xfrm>
          <a:off x="2617" y="659343"/>
          <a:ext cx="3867906" cy="2664987"/>
        </a:xfrm>
        <a:prstGeom prst="roundRect">
          <a:avLst/>
        </a:prstGeom>
        <a:blipFill dpi="0" rotWithShape="1">
          <a:blip xmlns:r="http://schemas.openxmlformats.org/officeDocument/2006/relationships" r:embed="rId1">
            <a:duotone>
              <a:prstClr val="black"/>
              <a:schemeClr val="tx2">
                <a:tint val="45000"/>
                <a:satMod val="400000"/>
              </a:schemeClr>
            </a:duotone>
          </a:blip>
          <a:srcRect/>
          <a:stretch>
            <a:fillRect l="364" t="-9402" r="-364" b="-28598"/>
          </a:stretch>
        </a:blipFill>
        <a:ln w="12700" cap="flat" cmpd="sng" algn="in">
          <a:solidFill>
            <a:schemeClr val="tx2">
              <a:lumMod val="25000"/>
              <a:lumOff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6C9838A4-4C02-426A-919E-592C25DB22EB}">
      <dsp:nvSpPr>
        <dsp:cNvPr id="0" name=""/>
        <dsp:cNvSpPr/>
      </dsp:nvSpPr>
      <dsp:spPr>
        <a:xfrm>
          <a:off x="2617" y="3324330"/>
          <a:ext cx="3867906" cy="1434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472" tIns="220472" rIns="220472" bIns="0" numCol="1" spcCol="1270" anchor="t" anchorCtr="0">
          <a:noAutofit/>
        </a:bodyPr>
        <a:lstStyle/>
        <a:p>
          <a:pPr marL="0" lvl="0" indent="0" algn="ctr" defTabSz="1377950">
            <a:lnSpc>
              <a:spcPct val="90000"/>
            </a:lnSpc>
            <a:spcBef>
              <a:spcPct val="0"/>
            </a:spcBef>
            <a:spcAft>
              <a:spcPct val="35000"/>
            </a:spcAft>
            <a:buNone/>
          </a:pPr>
          <a:r>
            <a:rPr lang="en-GB" sz="3100" kern="1200" dirty="0">
              <a:highlight>
                <a:srgbClr val="FFFF00"/>
              </a:highlight>
              <a:latin typeface="Arial Black" panose="020B0A04020102020204" pitchFamily="34" charset="0"/>
            </a:rPr>
            <a:t>Meredith Belbin</a:t>
          </a:r>
        </a:p>
        <a:p>
          <a:pPr marL="0" lvl="0" indent="0" algn="ctr" defTabSz="1377950">
            <a:lnSpc>
              <a:spcPct val="90000"/>
            </a:lnSpc>
            <a:spcBef>
              <a:spcPct val="0"/>
            </a:spcBef>
            <a:spcAft>
              <a:spcPct val="35000"/>
            </a:spcAft>
            <a:buNone/>
          </a:pPr>
          <a:r>
            <a:rPr lang="en-GB" sz="3100" kern="1200" dirty="0">
              <a:highlight>
                <a:srgbClr val="FFFF00"/>
              </a:highlight>
              <a:latin typeface="Arial Black" panose="020B0A04020102020204" pitchFamily="34" charset="0"/>
            </a:rPr>
            <a:t> (1994)</a:t>
          </a:r>
        </a:p>
      </dsp:txBody>
      <dsp:txXfrm>
        <a:off x="2617" y="3324330"/>
        <a:ext cx="3867906" cy="1434993"/>
      </dsp:txXfrm>
    </dsp:sp>
    <dsp:sp modelId="{687881D1-14FB-4A4B-9EE3-23DB80887567}">
      <dsp:nvSpPr>
        <dsp:cNvPr id="0" name=""/>
        <dsp:cNvSpPr/>
      </dsp:nvSpPr>
      <dsp:spPr>
        <a:xfrm>
          <a:off x="4257476" y="659343"/>
          <a:ext cx="3867906" cy="2664987"/>
        </a:xfrm>
        <a:prstGeom prst="roundRect">
          <a:avLst/>
        </a:prstGeom>
        <a:blipFill dpi="0" rotWithShape="1">
          <a:blip xmlns:r="http://schemas.openxmlformats.org/officeDocument/2006/relationships" r:embed="rId2">
            <a:duotone>
              <a:prstClr val="black"/>
              <a:schemeClr val="tx2">
                <a:tint val="45000"/>
                <a:satMod val="400000"/>
              </a:schemeClr>
            </a:duotone>
          </a:blip>
          <a:srcRect/>
          <a:stretch>
            <a:fillRect l="1328" t="-16633" r="-1328" b="-87367"/>
          </a:stretch>
        </a:blipFill>
        <a:ln w="12700" cap="flat" cmpd="sng" algn="in">
          <a:solidFill>
            <a:schemeClr val="tx2">
              <a:lumMod val="25000"/>
              <a:lumOff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F971F535-F8DA-4EE8-B9D6-49DFD5AB5458}">
      <dsp:nvSpPr>
        <dsp:cNvPr id="0" name=""/>
        <dsp:cNvSpPr/>
      </dsp:nvSpPr>
      <dsp:spPr>
        <a:xfrm>
          <a:off x="4257476" y="3324330"/>
          <a:ext cx="3867906" cy="1434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472" tIns="220472" rIns="220472" bIns="0" numCol="1" spcCol="1270" anchor="t" anchorCtr="0">
          <a:noAutofit/>
        </a:bodyPr>
        <a:lstStyle/>
        <a:p>
          <a:pPr marL="0" lvl="0" indent="0" algn="ctr" defTabSz="1377950">
            <a:lnSpc>
              <a:spcPct val="90000"/>
            </a:lnSpc>
            <a:spcBef>
              <a:spcPct val="0"/>
            </a:spcBef>
            <a:spcAft>
              <a:spcPct val="35000"/>
            </a:spcAft>
            <a:buNone/>
          </a:pPr>
          <a:r>
            <a:rPr lang="en-GB" sz="3100" kern="1200" dirty="0">
              <a:highlight>
                <a:srgbClr val="FFFF00"/>
              </a:highlight>
              <a:latin typeface="Arial Black" panose="020B0A04020102020204" pitchFamily="34" charset="0"/>
            </a:rPr>
            <a:t>Bruce Tuckman </a:t>
          </a:r>
        </a:p>
        <a:p>
          <a:pPr marL="0" lvl="0" indent="0" algn="ctr" defTabSz="1377950">
            <a:lnSpc>
              <a:spcPct val="90000"/>
            </a:lnSpc>
            <a:spcBef>
              <a:spcPct val="0"/>
            </a:spcBef>
            <a:spcAft>
              <a:spcPct val="35000"/>
            </a:spcAft>
            <a:buNone/>
          </a:pPr>
          <a:r>
            <a:rPr lang="en-GB" sz="3100" kern="1200" dirty="0">
              <a:highlight>
                <a:srgbClr val="FFFF00"/>
              </a:highlight>
              <a:latin typeface="Arial Black" panose="020B0A04020102020204" pitchFamily="34" charset="0"/>
            </a:rPr>
            <a:t>(1965)</a:t>
          </a:r>
        </a:p>
      </dsp:txBody>
      <dsp:txXfrm>
        <a:off x="4257476" y="3324330"/>
        <a:ext cx="3867906" cy="14349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DCA75-F2C9-4102-968B-EA4EB8FA1A2A}">
      <dsp:nvSpPr>
        <dsp:cNvPr id="0" name=""/>
        <dsp:cNvSpPr/>
      </dsp:nvSpPr>
      <dsp:spPr>
        <a:xfrm>
          <a:off x="0" y="0"/>
          <a:ext cx="1506098" cy="4733778"/>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The Definition of Team</a:t>
          </a:r>
          <a:r>
            <a:rPr lang="en-GB" sz="2400" kern="1200" dirty="0"/>
            <a:t> </a:t>
          </a:r>
          <a:r>
            <a:rPr lang="en-GB" sz="1200" kern="1200" dirty="0"/>
            <a:t>(Belbin, M. 1994, At Team Work)</a:t>
          </a:r>
          <a:endParaRPr lang="en-GB" sz="2800" kern="1200" dirty="0"/>
        </a:p>
      </dsp:txBody>
      <dsp:txXfrm>
        <a:off x="0" y="1893511"/>
        <a:ext cx="1506098" cy="1893511"/>
      </dsp:txXfrm>
    </dsp:sp>
    <dsp:sp modelId="{AD4DCDE5-4C74-406A-AA8A-F3D7ECB3A4EF}">
      <dsp:nvSpPr>
        <dsp:cNvPr id="0" name=""/>
        <dsp:cNvSpPr/>
      </dsp:nvSpPr>
      <dsp:spPr>
        <a:xfrm>
          <a:off x="45182" y="284026"/>
          <a:ext cx="1415732" cy="1576348"/>
        </a:xfrm>
        <a:prstGeom prst="ellipse">
          <a:avLst/>
        </a:prstGeom>
        <a:blipFill rotWithShape="1">
          <a:blip xmlns:r="http://schemas.openxmlformats.org/officeDocument/2006/relationships" r:embed="rId1"/>
          <a:srcRect/>
          <a:stretch>
            <a:fillRect l="-34000" r="-34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5C9FBCEF-C428-4627-A91A-8C509CE09A9A}">
      <dsp:nvSpPr>
        <dsp:cNvPr id="0" name=""/>
        <dsp:cNvSpPr/>
      </dsp:nvSpPr>
      <dsp:spPr>
        <a:xfrm>
          <a:off x="1551281" y="0"/>
          <a:ext cx="1506098" cy="4733778"/>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definition of group </a:t>
          </a:r>
          <a:r>
            <a:rPr lang="en-GB" sz="1200" kern="1200" dirty="0"/>
            <a:t>(Tuckman, B.1995, At Group Work)</a:t>
          </a:r>
          <a:endParaRPr lang="en-GB" sz="2600" kern="1200" dirty="0"/>
        </a:p>
      </dsp:txBody>
      <dsp:txXfrm>
        <a:off x="1551281" y="1893511"/>
        <a:ext cx="1506098" cy="1893511"/>
      </dsp:txXfrm>
    </dsp:sp>
    <dsp:sp modelId="{290F56E4-0B46-464F-AA15-65D431E89653}">
      <dsp:nvSpPr>
        <dsp:cNvPr id="0" name=""/>
        <dsp:cNvSpPr/>
      </dsp:nvSpPr>
      <dsp:spPr>
        <a:xfrm>
          <a:off x="1596464" y="284026"/>
          <a:ext cx="1415732" cy="1576348"/>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49000" r="-49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9B8F38B5-D057-473A-9079-2281CE4162F9}">
      <dsp:nvSpPr>
        <dsp:cNvPr id="0" name=""/>
        <dsp:cNvSpPr/>
      </dsp:nvSpPr>
      <dsp:spPr>
        <a:xfrm>
          <a:off x="3102562" y="0"/>
          <a:ext cx="1506098" cy="4733778"/>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The Difference Between a Group &amp; Team </a:t>
          </a:r>
          <a:r>
            <a:rPr lang="en-GB" sz="1200" kern="1200" dirty="0"/>
            <a:t>(Belbin,M.1994, &amp; Tuckman, B. 1965, Difference of Groups &amp; Team)</a:t>
          </a:r>
          <a:endParaRPr lang="en-GB" sz="2100" kern="1200" dirty="0"/>
        </a:p>
      </dsp:txBody>
      <dsp:txXfrm>
        <a:off x="3102562" y="1893511"/>
        <a:ext cx="1506098" cy="1893511"/>
      </dsp:txXfrm>
    </dsp:sp>
    <dsp:sp modelId="{F9156FE6-0665-46DE-BC3D-E0B794CD6A9B}">
      <dsp:nvSpPr>
        <dsp:cNvPr id="0" name=""/>
        <dsp:cNvSpPr/>
      </dsp:nvSpPr>
      <dsp:spPr>
        <a:xfrm>
          <a:off x="3147745" y="284026"/>
          <a:ext cx="1415732" cy="157634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5BD87432-F001-40CA-8DE5-4462D461C5B5}">
      <dsp:nvSpPr>
        <dsp:cNvPr id="0" name=""/>
        <dsp:cNvSpPr/>
      </dsp:nvSpPr>
      <dsp:spPr>
        <a:xfrm>
          <a:off x="4653843" y="0"/>
          <a:ext cx="1506098" cy="4733778"/>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What Makes a Group a Team? </a:t>
          </a:r>
          <a:r>
            <a:rPr lang="en-GB" sz="1200" kern="1200" dirty="0"/>
            <a:t>(Belbin, M. 1981, Team Roles)</a:t>
          </a:r>
        </a:p>
      </dsp:txBody>
      <dsp:txXfrm>
        <a:off x="4653843" y="1893511"/>
        <a:ext cx="1506098" cy="1893511"/>
      </dsp:txXfrm>
    </dsp:sp>
    <dsp:sp modelId="{E2C5D013-2954-48B3-9F52-E7A57217F035}">
      <dsp:nvSpPr>
        <dsp:cNvPr id="0" name=""/>
        <dsp:cNvSpPr/>
      </dsp:nvSpPr>
      <dsp:spPr>
        <a:xfrm>
          <a:off x="4699026" y="284026"/>
          <a:ext cx="1415732" cy="1576348"/>
        </a:xfrm>
        <a:prstGeom prst="ellipse">
          <a:avLst/>
        </a:prstGeom>
        <a:blipFill rotWithShape="1">
          <a:blip xmlns:r="http://schemas.openxmlformats.org/officeDocument/2006/relationships" r:embed="rId4"/>
          <a:srcRect/>
          <a:stretch>
            <a:fillRect l="-14000" r="-14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7F62E0F0-F329-4BEA-8B0B-A246A82CF6EC}">
      <dsp:nvSpPr>
        <dsp:cNvPr id="0" name=""/>
        <dsp:cNvSpPr/>
      </dsp:nvSpPr>
      <dsp:spPr>
        <a:xfrm>
          <a:off x="6205124" y="0"/>
          <a:ext cx="1506098" cy="4733778"/>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Why are Groups &amp; Teams  Important  to an Organisation? </a:t>
          </a:r>
          <a:r>
            <a:rPr lang="en-GB" sz="1200" kern="1200" dirty="0"/>
            <a:t>(Belbin, M.1994, Effective Team Work)</a:t>
          </a:r>
          <a:endParaRPr lang="en-GB" sz="2100" kern="1200" dirty="0"/>
        </a:p>
      </dsp:txBody>
      <dsp:txXfrm>
        <a:off x="6205124" y="1893511"/>
        <a:ext cx="1506098" cy="1893511"/>
      </dsp:txXfrm>
    </dsp:sp>
    <dsp:sp modelId="{19036151-9F35-456D-A4BA-72562564FE7C}">
      <dsp:nvSpPr>
        <dsp:cNvPr id="0" name=""/>
        <dsp:cNvSpPr/>
      </dsp:nvSpPr>
      <dsp:spPr>
        <a:xfrm>
          <a:off x="6250307" y="284026"/>
          <a:ext cx="1415732" cy="1576348"/>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23000" r="-23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A51DD1E7-82FB-4FD8-A5B9-826AC839E7EE}">
      <dsp:nvSpPr>
        <dsp:cNvPr id="0" name=""/>
        <dsp:cNvSpPr/>
      </dsp:nvSpPr>
      <dsp:spPr>
        <a:xfrm>
          <a:off x="308448" y="3787022"/>
          <a:ext cx="7094325" cy="710066"/>
        </a:xfrm>
        <a:prstGeom prst="leftRightArrow">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52114A-D1CB-46A8-ABAE-60F28AF333F1}">
      <dsp:nvSpPr>
        <dsp:cNvPr id="0" name=""/>
        <dsp:cNvSpPr/>
      </dsp:nvSpPr>
      <dsp:spPr>
        <a:xfrm rot="21195063">
          <a:off x="558248" y="539999"/>
          <a:ext cx="5981026" cy="3333656"/>
        </a:xfrm>
        <a:prstGeom prst="swooshArrow">
          <a:avLst>
            <a:gd name="adj1" fmla="val 25000"/>
            <a:gd name="adj2" fmla="val 25000"/>
          </a:avLst>
        </a:prstGeom>
        <a:solidFill>
          <a:schemeClr val="dk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47F9A80-25C7-472B-9C61-B86EA6861CEE}">
      <dsp:nvSpPr>
        <dsp:cNvPr id="0" name=""/>
        <dsp:cNvSpPr/>
      </dsp:nvSpPr>
      <dsp:spPr>
        <a:xfrm>
          <a:off x="793872" y="2950184"/>
          <a:ext cx="157814" cy="157814"/>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sp>
    <dsp:sp modelId="{9A9D67ED-219A-40D8-B3E5-90B79E6AB780}">
      <dsp:nvSpPr>
        <dsp:cNvPr id="0" name=""/>
        <dsp:cNvSpPr/>
      </dsp:nvSpPr>
      <dsp:spPr>
        <a:xfrm>
          <a:off x="872779" y="3029091"/>
          <a:ext cx="1173315" cy="1020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623"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What Is Group Dynamic ? </a:t>
          </a:r>
          <a:r>
            <a:rPr lang="en-GB" sz="1200" kern="1200" dirty="0"/>
            <a:t>(Belbin, R. M, 2012, Team at Work)</a:t>
          </a:r>
          <a:endParaRPr lang="en-GB" sz="2200" kern="1200" dirty="0"/>
        </a:p>
      </dsp:txBody>
      <dsp:txXfrm>
        <a:off x="872779" y="3029091"/>
        <a:ext cx="1173315" cy="1020647"/>
      </dsp:txXfrm>
    </dsp:sp>
    <dsp:sp modelId="{0918DB86-6019-42BB-BA4C-21316D3D93C9}">
      <dsp:nvSpPr>
        <dsp:cNvPr id="0" name=""/>
        <dsp:cNvSpPr/>
      </dsp:nvSpPr>
      <dsp:spPr>
        <a:xfrm>
          <a:off x="1908864" y="1952695"/>
          <a:ext cx="274459" cy="274459"/>
        </a:xfrm>
        <a:prstGeom prst="ellipse">
          <a:avLst/>
        </a:prstGeom>
        <a:solidFill>
          <a:srgbClr val="FFFF00"/>
        </a:soli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sp>
    <dsp:sp modelId="{4116E32B-AC2D-4851-989B-2EC30700D3A1}">
      <dsp:nvSpPr>
        <dsp:cNvPr id="0" name=""/>
        <dsp:cNvSpPr/>
      </dsp:nvSpPr>
      <dsp:spPr>
        <a:xfrm>
          <a:off x="2046094" y="2089924"/>
          <a:ext cx="1440913" cy="195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31" tIns="0" rIns="0" bIns="0" numCol="1" spcCol="1270" anchor="t" anchorCtr="0">
          <a:noAutofit/>
        </a:bodyPr>
        <a:lstStyle/>
        <a:p>
          <a:pPr marL="0" lvl="0" indent="0" algn="l" defTabSz="889000">
            <a:lnSpc>
              <a:spcPct val="90000"/>
            </a:lnSpc>
            <a:spcBef>
              <a:spcPct val="0"/>
            </a:spcBef>
            <a:spcAft>
              <a:spcPct val="35000"/>
            </a:spcAft>
            <a:buNone/>
          </a:pPr>
          <a:r>
            <a:rPr lang="en-GB" sz="2000" kern="1200" dirty="0"/>
            <a:t>Why is it Important to Understand Group Dynamic? </a:t>
          </a:r>
          <a:r>
            <a:rPr lang="en-GB" sz="1200" kern="1200" dirty="0"/>
            <a:t>(Belbin, R. M, 1993, Journal of Occupation and Organisational Psychology)</a:t>
          </a:r>
        </a:p>
      </dsp:txBody>
      <dsp:txXfrm>
        <a:off x="2046094" y="2089924"/>
        <a:ext cx="1440913" cy="1959813"/>
      </dsp:txXfrm>
    </dsp:sp>
    <dsp:sp modelId="{66C4F183-608B-423D-865F-2EC8C704D37B}">
      <dsp:nvSpPr>
        <dsp:cNvPr id="0" name=""/>
        <dsp:cNvSpPr/>
      </dsp:nvSpPr>
      <dsp:spPr>
        <a:xfrm>
          <a:off x="3332624" y="1217657"/>
          <a:ext cx="363659" cy="363659"/>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sp>
    <dsp:sp modelId="{83C81071-EEE2-4E0B-8E44-FD43F6694759}">
      <dsp:nvSpPr>
        <dsp:cNvPr id="0" name=""/>
        <dsp:cNvSpPr/>
      </dsp:nvSpPr>
      <dsp:spPr>
        <a:xfrm>
          <a:off x="3514454" y="1399487"/>
          <a:ext cx="1440913" cy="2650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695" tIns="0" rIns="0" bIns="0" numCol="1" spcCol="1270" anchor="t" anchorCtr="0">
          <a:noAutofit/>
        </a:bodyPr>
        <a:lstStyle/>
        <a:p>
          <a:pPr marL="0" lvl="0" indent="0" algn="l" defTabSz="1022350">
            <a:lnSpc>
              <a:spcPct val="90000"/>
            </a:lnSpc>
            <a:spcBef>
              <a:spcPct val="0"/>
            </a:spcBef>
            <a:spcAft>
              <a:spcPct val="35000"/>
            </a:spcAft>
            <a:buNone/>
          </a:pPr>
          <a:r>
            <a:rPr lang="en-GB" sz="2300" kern="1200" dirty="0"/>
            <a:t>Strengths and Weaknesses of Group Dynamics </a:t>
          </a:r>
          <a:r>
            <a:rPr lang="en-GB" sz="1200" kern="1200" dirty="0"/>
            <a:t>(Belbin, R.M, 1985, Management Teams: Why They Succeed or Fail)</a:t>
          </a:r>
          <a:endParaRPr lang="en-GB" sz="2300" kern="1200" dirty="0"/>
        </a:p>
      </dsp:txBody>
      <dsp:txXfrm>
        <a:off x="3514454" y="1399487"/>
        <a:ext cx="1440913" cy="2650251"/>
      </dsp:txXfrm>
    </dsp:sp>
    <dsp:sp modelId="{1481F294-DC01-4D16-8671-F2A686297C4B}">
      <dsp:nvSpPr>
        <dsp:cNvPr id="0" name=""/>
        <dsp:cNvSpPr/>
      </dsp:nvSpPr>
      <dsp:spPr>
        <a:xfrm>
          <a:off x="4883321" y="731349"/>
          <a:ext cx="487165" cy="487165"/>
        </a:xfrm>
        <a:prstGeom prst="ellipse">
          <a:avLst/>
        </a:prstGeom>
        <a:solidFill>
          <a:srgbClr val="FFFF00"/>
        </a:soli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sp>
    <dsp:sp modelId="{54405A46-E14D-46B9-9ECA-8F666FDA1463}">
      <dsp:nvSpPr>
        <dsp:cNvPr id="0" name=""/>
        <dsp:cNvSpPr/>
      </dsp:nvSpPr>
      <dsp:spPr>
        <a:xfrm>
          <a:off x="5126904" y="974932"/>
          <a:ext cx="1440913" cy="3074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139" tIns="0" rIns="0" bIns="0" numCol="1" spcCol="1270" anchor="t" anchorCtr="0">
          <a:noAutofit/>
        </a:bodyPr>
        <a:lstStyle/>
        <a:p>
          <a:pPr marL="0" lvl="0" indent="0" algn="l" defTabSz="1022350">
            <a:lnSpc>
              <a:spcPct val="90000"/>
            </a:lnSpc>
            <a:spcBef>
              <a:spcPct val="0"/>
            </a:spcBef>
            <a:spcAft>
              <a:spcPct val="35000"/>
            </a:spcAft>
            <a:buNone/>
          </a:pPr>
          <a:r>
            <a:rPr lang="en-GB" sz="2300" kern="1200" dirty="0"/>
            <a:t>Nine Team Roles of Belbin </a:t>
          </a:r>
          <a:r>
            <a:rPr lang="en-GB" sz="1200" kern="1200" dirty="0"/>
            <a:t>(Belbin, R.M, 2012, Team at Work)</a:t>
          </a:r>
          <a:endParaRPr lang="en-GB" sz="2300" kern="1200" dirty="0"/>
        </a:p>
      </dsp:txBody>
      <dsp:txXfrm>
        <a:off x="5126904" y="974932"/>
        <a:ext cx="1440913" cy="30748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6CC616-59B7-4768-9BC4-4A3236AEC894}">
      <dsp:nvSpPr>
        <dsp:cNvPr id="0" name=""/>
        <dsp:cNvSpPr/>
      </dsp:nvSpPr>
      <dsp:spPr>
        <a:xfrm>
          <a:off x="758563" y="272515"/>
          <a:ext cx="2091896" cy="653717"/>
        </a:xfrm>
        <a:prstGeom prst="rect">
          <a:avLst/>
        </a:prstGeom>
        <a:solidFill>
          <a:schemeClr val="lt1">
            <a:alpha val="40000"/>
            <a:hueOff val="0"/>
            <a:satOff val="0"/>
            <a:lumOff val="0"/>
            <a:alphaOff val="0"/>
          </a:schemeClr>
        </a:solidFill>
        <a:ln w="6350" cap="flat" cmpd="sng" algn="in">
          <a:solidFill>
            <a:schemeClr val="accent1">
              <a:hueOff val="0"/>
              <a:satOff val="0"/>
              <a:lumOff val="0"/>
              <a:alphaOff val="0"/>
            </a:schemeClr>
          </a:solidFill>
          <a:prstDash val="solid"/>
        </a:ln>
        <a:effectLst/>
        <a:sp3d extrusionH="50600">
          <a:bevelT w="101600" h="80600"/>
        </a:sp3d>
      </dsp:spPr>
      <dsp:style>
        <a:lnRef idx="1">
          <a:scrgbClr r="0" g="0" b="0"/>
        </a:lnRef>
        <a:fillRef idx="1">
          <a:scrgbClr r="0" g="0" b="0"/>
        </a:fillRef>
        <a:effectRef idx="0">
          <a:scrgbClr r="0" g="0" b="0"/>
        </a:effectRef>
        <a:fontRef idx="minor"/>
      </dsp:style>
      <dsp:txBody>
        <a:bodyPr spcFirstLastPara="0" vert="horz" wrap="square" lIns="4427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Plant </a:t>
          </a:r>
        </a:p>
      </dsp:txBody>
      <dsp:txXfrm>
        <a:off x="758563" y="272515"/>
        <a:ext cx="2091896" cy="653717"/>
      </dsp:txXfrm>
    </dsp:sp>
    <dsp:sp modelId="{2BEBD437-51D4-49F9-9142-920D978EF227}">
      <dsp:nvSpPr>
        <dsp:cNvPr id="0" name=""/>
        <dsp:cNvSpPr/>
      </dsp:nvSpPr>
      <dsp:spPr>
        <a:xfrm>
          <a:off x="671401" y="178089"/>
          <a:ext cx="457602" cy="686403"/>
        </a:xfrm>
        <a:prstGeom prst="rect">
          <a:avLst/>
        </a:prstGeom>
        <a:blipFill rotWithShape="1">
          <a:blip xmlns:r="http://schemas.openxmlformats.org/officeDocument/2006/relationships" r:embed="rId1"/>
          <a:srcRect/>
          <a:stretch>
            <a:fillRect l="-25000" r="-25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B07077B6-D833-4EC8-B8D3-B097CDE5A9CB}">
      <dsp:nvSpPr>
        <dsp:cNvPr id="0" name=""/>
        <dsp:cNvSpPr/>
      </dsp:nvSpPr>
      <dsp:spPr>
        <a:xfrm>
          <a:off x="3100975" y="272515"/>
          <a:ext cx="2091896" cy="653717"/>
        </a:xfrm>
        <a:prstGeom prst="rect">
          <a:avLst/>
        </a:prstGeom>
        <a:solidFill>
          <a:schemeClr val="lt1">
            <a:alpha val="40000"/>
            <a:hueOff val="0"/>
            <a:satOff val="0"/>
            <a:lumOff val="0"/>
            <a:alphaOff val="0"/>
          </a:schemeClr>
        </a:solidFill>
        <a:ln w="6350" cap="flat" cmpd="sng" algn="in">
          <a:solidFill>
            <a:schemeClr val="accent1">
              <a:hueOff val="0"/>
              <a:satOff val="0"/>
              <a:lumOff val="0"/>
              <a:alphaOff val="0"/>
            </a:schemeClr>
          </a:solidFill>
          <a:prstDash val="solid"/>
        </a:ln>
        <a:effectLst/>
        <a:sp3d extrusionH="50600">
          <a:bevelT w="101600" h="80600"/>
        </a:sp3d>
      </dsp:spPr>
      <dsp:style>
        <a:lnRef idx="1">
          <a:scrgbClr r="0" g="0" b="0"/>
        </a:lnRef>
        <a:fillRef idx="1">
          <a:scrgbClr r="0" g="0" b="0"/>
        </a:fillRef>
        <a:effectRef idx="0">
          <a:scrgbClr r="0" g="0" b="0"/>
        </a:effectRef>
        <a:fontRef idx="minor"/>
      </dsp:style>
      <dsp:txBody>
        <a:bodyPr spcFirstLastPara="0" vert="horz" wrap="square" lIns="4427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Resource Investigator </a:t>
          </a:r>
        </a:p>
      </dsp:txBody>
      <dsp:txXfrm>
        <a:off x="3100975" y="272515"/>
        <a:ext cx="2091896" cy="653717"/>
      </dsp:txXfrm>
    </dsp:sp>
    <dsp:sp modelId="{7BECC566-4B70-438C-A083-96521CDC74EB}">
      <dsp:nvSpPr>
        <dsp:cNvPr id="0" name=""/>
        <dsp:cNvSpPr/>
      </dsp:nvSpPr>
      <dsp:spPr>
        <a:xfrm>
          <a:off x="3013813" y="178089"/>
          <a:ext cx="457602" cy="686403"/>
        </a:xfrm>
        <a:prstGeom prst="rect">
          <a:avLst/>
        </a:prstGeom>
        <a:blipFill rotWithShape="1">
          <a:blip xmlns:r="http://schemas.openxmlformats.org/officeDocument/2006/relationships" r:embed="rId2"/>
          <a:srcRect/>
          <a:stretch>
            <a:fillRect l="-26000" r="-26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F74102B0-D520-4AE6-BEEC-EB81EAD96B6F}">
      <dsp:nvSpPr>
        <dsp:cNvPr id="0" name=""/>
        <dsp:cNvSpPr/>
      </dsp:nvSpPr>
      <dsp:spPr>
        <a:xfrm>
          <a:off x="758563" y="1095473"/>
          <a:ext cx="2091896" cy="653717"/>
        </a:xfrm>
        <a:prstGeom prst="rect">
          <a:avLst/>
        </a:prstGeom>
        <a:solidFill>
          <a:schemeClr val="lt1">
            <a:alpha val="40000"/>
            <a:hueOff val="0"/>
            <a:satOff val="0"/>
            <a:lumOff val="0"/>
            <a:alphaOff val="0"/>
          </a:schemeClr>
        </a:solidFill>
        <a:ln w="6350" cap="flat" cmpd="sng" algn="in">
          <a:solidFill>
            <a:schemeClr val="accent1">
              <a:hueOff val="0"/>
              <a:satOff val="0"/>
              <a:lumOff val="0"/>
              <a:alphaOff val="0"/>
            </a:schemeClr>
          </a:solidFill>
          <a:prstDash val="solid"/>
        </a:ln>
        <a:effectLst/>
        <a:sp3d extrusionH="50600">
          <a:bevelT w="101600" h="80600"/>
        </a:sp3d>
      </dsp:spPr>
      <dsp:style>
        <a:lnRef idx="1">
          <a:scrgbClr r="0" g="0" b="0"/>
        </a:lnRef>
        <a:fillRef idx="1">
          <a:scrgbClr r="0" g="0" b="0"/>
        </a:fillRef>
        <a:effectRef idx="0">
          <a:scrgbClr r="0" g="0" b="0"/>
        </a:effectRef>
        <a:fontRef idx="minor"/>
      </dsp:style>
      <dsp:txBody>
        <a:bodyPr spcFirstLastPara="0" vert="horz" wrap="square" lIns="4427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Co- Ordinator </a:t>
          </a:r>
        </a:p>
      </dsp:txBody>
      <dsp:txXfrm>
        <a:off x="758563" y="1095473"/>
        <a:ext cx="2091896" cy="653717"/>
      </dsp:txXfrm>
    </dsp:sp>
    <dsp:sp modelId="{A46F4761-FE72-48B3-9AA1-2117B0D9546D}">
      <dsp:nvSpPr>
        <dsp:cNvPr id="0" name=""/>
        <dsp:cNvSpPr/>
      </dsp:nvSpPr>
      <dsp:spPr>
        <a:xfrm>
          <a:off x="671401" y="1001047"/>
          <a:ext cx="457602" cy="686403"/>
        </a:xfrm>
        <a:prstGeom prst="rect">
          <a:avLst/>
        </a:prstGeom>
        <a:blipFill rotWithShape="1">
          <a:blip xmlns:r="http://schemas.openxmlformats.org/officeDocument/2006/relationships" r:embed="rId3"/>
          <a:srcRect/>
          <a:stretch>
            <a:fillRect l="-81000" r="-81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54EC16DE-61B8-4699-A192-685E73B5A776}">
      <dsp:nvSpPr>
        <dsp:cNvPr id="0" name=""/>
        <dsp:cNvSpPr/>
      </dsp:nvSpPr>
      <dsp:spPr>
        <a:xfrm>
          <a:off x="3100975" y="1095473"/>
          <a:ext cx="2091896" cy="653717"/>
        </a:xfrm>
        <a:prstGeom prst="rect">
          <a:avLst/>
        </a:prstGeom>
        <a:solidFill>
          <a:schemeClr val="lt1">
            <a:alpha val="40000"/>
            <a:hueOff val="0"/>
            <a:satOff val="0"/>
            <a:lumOff val="0"/>
            <a:alphaOff val="0"/>
          </a:schemeClr>
        </a:solidFill>
        <a:ln w="6350" cap="flat" cmpd="sng" algn="in">
          <a:solidFill>
            <a:schemeClr val="accent1">
              <a:hueOff val="0"/>
              <a:satOff val="0"/>
              <a:lumOff val="0"/>
              <a:alphaOff val="0"/>
            </a:schemeClr>
          </a:solidFill>
          <a:prstDash val="solid"/>
        </a:ln>
        <a:effectLst/>
        <a:sp3d extrusionH="50600">
          <a:bevelT w="101600" h="80600"/>
        </a:sp3d>
      </dsp:spPr>
      <dsp:style>
        <a:lnRef idx="1">
          <a:scrgbClr r="0" g="0" b="0"/>
        </a:lnRef>
        <a:fillRef idx="1">
          <a:scrgbClr r="0" g="0" b="0"/>
        </a:fillRef>
        <a:effectRef idx="0">
          <a:scrgbClr r="0" g="0" b="0"/>
        </a:effectRef>
        <a:fontRef idx="minor"/>
      </dsp:style>
      <dsp:txBody>
        <a:bodyPr spcFirstLastPara="0" vert="horz" wrap="square" lIns="4427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Shaper</a:t>
          </a:r>
        </a:p>
      </dsp:txBody>
      <dsp:txXfrm>
        <a:off x="3100975" y="1095473"/>
        <a:ext cx="2091896" cy="653717"/>
      </dsp:txXfrm>
    </dsp:sp>
    <dsp:sp modelId="{6CDF906B-CF79-4E40-8D59-86847E636F90}">
      <dsp:nvSpPr>
        <dsp:cNvPr id="0" name=""/>
        <dsp:cNvSpPr/>
      </dsp:nvSpPr>
      <dsp:spPr>
        <a:xfrm>
          <a:off x="3013813" y="1001047"/>
          <a:ext cx="457602" cy="686403"/>
        </a:xfrm>
        <a:prstGeom prst="rect">
          <a:avLst/>
        </a:prstGeom>
        <a:blipFill rotWithShape="1">
          <a:blip xmlns:r="http://schemas.openxmlformats.org/officeDocument/2006/relationships" r:embed="rId4"/>
          <a:srcRect/>
          <a:stretch>
            <a:fillRect l="-25000" r="-25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5E256B31-954C-436E-B006-DD12E17FD335}">
      <dsp:nvSpPr>
        <dsp:cNvPr id="0" name=""/>
        <dsp:cNvSpPr/>
      </dsp:nvSpPr>
      <dsp:spPr>
        <a:xfrm>
          <a:off x="758563" y="1918431"/>
          <a:ext cx="2091896" cy="653717"/>
        </a:xfrm>
        <a:prstGeom prst="rect">
          <a:avLst/>
        </a:prstGeom>
        <a:solidFill>
          <a:schemeClr val="lt1">
            <a:alpha val="40000"/>
            <a:hueOff val="0"/>
            <a:satOff val="0"/>
            <a:lumOff val="0"/>
            <a:alphaOff val="0"/>
          </a:schemeClr>
        </a:solidFill>
        <a:ln w="6350" cap="flat" cmpd="sng" algn="in">
          <a:solidFill>
            <a:schemeClr val="accent1">
              <a:hueOff val="0"/>
              <a:satOff val="0"/>
              <a:lumOff val="0"/>
              <a:alphaOff val="0"/>
            </a:schemeClr>
          </a:solidFill>
          <a:prstDash val="solid"/>
        </a:ln>
        <a:effectLst/>
        <a:sp3d extrusionH="50600">
          <a:bevelT w="101600" h="80600"/>
        </a:sp3d>
      </dsp:spPr>
      <dsp:style>
        <a:lnRef idx="1">
          <a:scrgbClr r="0" g="0" b="0"/>
        </a:lnRef>
        <a:fillRef idx="1">
          <a:scrgbClr r="0" g="0" b="0"/>
        </a:fillRef>
        <a:effectRef idx="0">
          <a:scrgbClr r="0" g="0" b="0"/>
        </a:effectRef>
        <a:fontRef idx="minor"/>
      </dsp:style>
      <dsp:txBody>
        <a:bodyPr spcFirstLastPara="0" vert="horz" wrap="square" lIns="4427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Monitor Evaluator </a:t>
          </a:r>
        </a:p>
      </dsp:txBody>
      <dsp:txXfrm>
        <a:off x="758563" y="1918431"/>
        <a:ext cx="2091896" cy="653717"/>
      </dsp:txXfrm>
    </dsp:sp>
    <dsp:sp modelId="{637EBB38-78A5-4076-903A-D8B090AA79AC}">
      <dsp:nvSpPr>
        <dsp:cNvPr id="0" name=""/>
        <dsp:cNvSpPr/>
      </dsp:nvSpPr>
      <dsp:spPr>
        <a:xfrm>
          <a:off x="671401" y="1824005"/>
          <a:ext cx="457602" cy="686403"/>
        </a:xfrm>
        <a:prstGeom prst="rect">
          <a:avLst/>
        </a:prstGeom>
        <a:blipFill rotWithShape="1">
          <a:blip xmlns:r="http://schemas.openxmlformats.org/officeDocument/2006/relationships" r:embed="rId5"/>
          <a:srcRect/>
          <a:stretch>
            <a:fillRect l="-27000" r="-27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59B83918-204A-43EC-A423-1505F1DF57CE}">
      <dsp:nvSpPr>
        <dsp:cNvPr id="0" name=""/>
        <dsp:cNvSpPr/>
      </dsp:nvSpPr>
      <dsp:spPr>
        <a:xfrm>
          <a:off x="3100975" y="1918431"/>
          <a:ext cx="2091896" cy="653717"/>
        </a:xfrm>
        <a:prstGeom prst="rect">
          <a:avLst/>
        </a:prstGeom>
        <a:solidFill>
          <a:schemeClr val="lt1">
            <a:alpha val="40000"/>
            <a:hueOff val="0"/>
            <a:satOff val="0"/>
            <a:lumOff val="0"/>
            <a:alphaOff val="0"/>
          </a:schemeClr>
        </a:solidFill>
        <a:ln w="6350" cap="flat" cmpd="sng" algn="in">
          <a:solidFill>
            <a:schemeClr val="accent1">
              <a:hueOff val="0"/>
              <a:satOff val="0"/>
              <a:lumOff val="0"/>
              <a:alphaOff val="0"/>
            </a:schemeClr>
          </a:solidFill>
          <a:prstDash val="solid"/>
        </a:ln>
        <a:effectLst/>
        <a:sp3d extrusionH="50600">
          <a:bevelT w="101600" h="80600"/>
        </a:sp3d>
      </dsp:spPr>
      <dsp:style>
        <a:lnRef idx="1">
          <a:scrgbClr r="0" g="0" b="0"/>
        </a:lnRef>
        <a:fillRef idx="1">
          <a:scrgbClr r="0" g="0" b="0"/>
        </a:fillRef>
        <a:effectRef idx="0">
          <a:scrgbClr r="0" g="0" b="0"/>
        </a:effectRef>
        <a:fontRef idx="minor"/>
      </dsp:style>
      <dsp:txBody>
        <a:bodyPr spcFirstLastPara="0" vert="horz" wrap="square" lIns="4427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Team worker</a:t>
          </a:r>
        </a:p>
      </dsp:txBody>
      <dsp:txXfrm>
        <a:off x="3100975" y="1918431"/>
        <a:ext cx="2091896" cy="653717"/>
      </dsp:txXfrm>
    </dsp:sp>
    <dsp:sp modelId="{081C63B4-FEF4-49F4-9814-76BE95426302}">
      <dsp:nvSpPr>
        <dsp:cNvPr id="0" name=""/>
        <dsp:cNvSpPr/>
      </dsp:nvSpPr>
      <dsp:spPr>
        <a:xfrm>
          <a:off x="3013813" y="1824005"/>
          <a:ext cx="457602" cy="686403"/>
        </a:xfrm>
        <a:prstGeom prst="rect">
          <a:avLst/>
        </a:prstGeom>
        <a:blipFill rotWithShape="1">
          <a:blip xmlns:r="http://schemas.openxmlformats.org/officeDocument/2006/relationships" r:embed="rId6"/>
          <a:srcRect/>
          <a:stretch>
            <a:fillRect l="-25000" r="-25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154ADA8A-EB17-416B-AD79-9D498C97B2B9}">
      <dsp:nvSpPr>
        <dsp:cNvPr id="0" name=""/>
        <dsp:cNvSpPr/>
      </dsp:nvSpPr>
      <dsp:spPr>
        <a:xfrm>
          <a:off x="758563" y="2741388"/>
          <a:ext cx="2091896" cy="653717"/>
        </a:xfrm>
        <a:prstGeom prst="rect">
          <a:avLst/>
        </a:prstGeom>
        <a:solidFill>
          <a:schemeClr val="lt1">
            <a:alpha val="40000"/>
            <a:hueOff val="0"/>
            <a:satOff val="0"/>
            <a:lumOff val="0"/>
            <a:alphaOff val="0"/>
          </a:schemeClr>
        </a:solidFill>
        <a:ln w="6350" cap="flat" cmpd="sng" algn="in">
          <a:solidFill>
            <a:schemeClr val="accent1">
              <a:hueOff val="0"/>
              <a:satOff val="0"/>
              <a:lumOff val="0"/>
              <a:alphaOff val="0"/>
            </a:schemeClr>
          </a:solidFill>
          <a:prstDash val="solid"/>
        </a:ln>
        <a:effectLst/>
        <a:sp3d extrusionH="50600">
          <a:bevelT w="101600" h="80600"/>
        </a:sp3d>
      </dsp:spPr>
      <dsp:style>
        <a:lnRef idx="1">
          <a:scrgbClr r="0" g="0" b="0"/>
        </a:lnRef>
        <a:fillRef idx="1">
          <a:scrgbClr r="0" g="0" b="0"/>
        </a:fillRef>
        <a:effectRef idx="0">
          <a:scrgbClr r="0" g="0" b="0"/>
        </a:effectRef>
        <a:fontRef idx="minor"/>
      </dsp:style>
      <dsp:txBody>
        <a:bodyPr spcFirstLastPara="0" vert="horz" wrap="square" lIns="4427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Implementer</a:t>
          </a:r>
        </a:p>
      </dsp:txBody>
      <dsp:txXfrm>
        <a:off x="758563" y="2741388"/>
        <a:ext cx="2091896" cy="653717"/>
      </dsp:txXfrm>
    </dsp:sp>
    <dsp:sp modelId="{3316E8B6-19AD-4261-B15D-BBF29E7A0406}">
      <dsp:nvSpPr>
        <dsp:cNvPr id="0" name=""/>
        <dsp:cNvSpPr/>
      </dsp:nvSpPr>
      <dsp:spPr>
        <a:xfrm>
          <a:off x="671401" y="2646963"/>
          <a:ext cx="457602" cy="686403"/>
        </a:xfrm>
        <a:prstGeom prst="rect">
          <a:avLst/>
        </a:prstGeom>
        <a:blipFill rotWithShape="1">
          <a:blip xmlns:r="http://schemas.openxmlformats.org/officeDocument/2006/relationships" r:embed="rId7"/>
          <a:srcRect/>
          <a:stretch>
            <a:fillRect l="-78000" r="-78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B539BDD8-DD3D-454B-A081-450F0FBE39BC}">
      <dsp:nvSpPr>
        <dsp:cNvPr id="0" name=""/>
        <dsp:cNvSpPr/>
      </dsp:nvSpPr>
      <dsp:spPr>
        <a:xfrm>
          <a:off x="3100975" y="2741388"/>
          <a:ext cx="2091896" cy="653717"/>
        </a:xfrm>
        <a:prstGeom prst="rect">
          <a:avLst/>
        </a:prstGeom>
        <a:solidFill>
          <a:schemeClr val="lt1">
            <a:alpha val="40000"/>
            <a:hueOff val="0"/>
            <a:satOff val="0"/>
            <a:lumOff val="0"/>
            <a:alphaOff val="0"/>
          </a:schemeClr>
        </a:solidFill>
        <a:ln w="6350" cap="flat" cmpd="sng" algn="in">
          <a:solidFill>
            <a:schemeClr val="accent1">
              <a:hueOff val="0"/>
              <a:satOff val="0"/>
              <a:lumOff val="0"/>
              <a:alphaOff val="0"/>
            </a:schemeClr>
          </a:solidFill>
          <a:prstDash val="solid"/>
        </a:ln>
        <a:effectLst/>
        <a:sp3d extrusionH="50600">
          <a:bevelT w="101600" h="80600"/>
        </a:sp3d>
      </dsp:spPr>
      <dsp:style>
        <a:lnRef idx="1">
          <a:scrgbClr r="0" g="0" b="0"/>
        </a:lnRef>
        <a:fillRef idx="1">
          <a:scrgbClr r="0" g="0" b="0"/>
        </a:fillRef>
        <a:effectRef idx="0">
          <a:scrgbClr r="0" g="0" b="0"/>
        </a:effectRef>
        <a:fontRef idx="minor"/>
      </dsp:style>
      <dsp:txBody>
        <a:bodyPr spcFirstLastPara="0" vert="horz" wrap="square" lIns="4427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Completer Finisher</a:t>
          </a:r>
        </a:p>
      </dsp:txBody>
      <dsp:txXfrm>
        <a:off x="3100975" y="2741388"/>
        <a:ext cx="2091896" cy="653717"/>
      </dsp:txXfrm>
    </dsp:sp>
    <dsp:sp modelId="{3DCCA59E-F725-4EC5-B159-39549D6CB413}">
      <dsp:nvSpPr>
        <dsp:cNvPr id="0" name=""/>
        <dsp:cNvSpPr/>
      </dsp:nvSpPr>
      <dsp:spPr>
        <a:xfrm>
          <a:off x="3013813" y="2646963"/>
          <a:ext cx="457602" cy="686403"/>
        </a:xfrm>
        <a:prstGeom prst="rect">
          <a:avLst/>
        </a:prstGeom>
        <a:blipFill rotWithShape="1">
          <a:blip xmlns:r="http://schemas.openxmlformats.org/officeDocument/2006/relationships" r:embed="rId8"/>
          <a:srcRect/>
          <a:stretch>
            <a:fillRect l="-25000" r="-25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FCC551DB-25D6-41A6-8EFE-AC5BC05AE955}">
      <dsp:nvSpPr>
        <dsp:cNvPr id="0" name=""/>
        <dsp:cNvSpPr/>
      </dsp:nvSpPr>
      <dsp:spPr>
        <a:xfrm>
          <a:off x="1929769" y="3564346"/>
          <a:ext cx="2091896" cy="653717"/>
        </a:xfrm>
        <a:prstGeom prst="rect">
          <a:avLst/>
        </a:prstGeom>
        <a:solidFill>
          <a:schemeClr val="lt1">
            <a:alpha val="40000"/>
            <a:hueOff val="0"/>
            <a:satOff val="0"/>
            <a:lumOff val="0"/>
            <a:alphaOff val="0"/>
          </a:schemeClr>
        </a:solidFill>
        <a:ln w="6350" cap="flat" cmpd="sng" algn="in">
          <a:solidFill>
            <a:schemeClr val="accent1">
              <a:hueOff val="0"/>
              <a:satOff val="0"/>
              <a:lumOff val="0"/>
              <a:alphaOff val="0"/>
            </a:schemeClr>
          </a:solidFill>
          <a:prstDash val="solid"/>
        </a:ln>
        <a:effectLst/>
        <a:sp3d extrusionH="50600">
          <a:bevelT w="101600" h="80600"/>
        </a:sp3d>
      </dsp:spPr>
      <dsp:style>
        <a:lnRef idx="1">
          <a:scrgbClr r="0" g="0" b="0"/>
        </a:lnRef>
        <a:fillRef idx="1">
          <a:scrgbClr r="0" g="0" b="0"/>
        </a:fillRef>
        <a:effectRef idx="0">
          <a:scrgbClr r="0" g="0" b="0"/>
        </a:effectRef>
        <a:fontRef idx="minor"/>
      </dsp:style>
      <dsp:txBody>
        <a:bodyPr spcFirstLastPara="0" vert="horz" wrap="square" lIns="4427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Specialist</a:t>
          </a:r>
        </a:p>
      </dsp:txBody>
      <dsp:txXfrm>
        <a:off x="1929769" y="3564346"/>
        <a:ext cx="2091896" cy="653717"/>
      </dsp:txXfrm>
    </dsp:sp>
    <dsp:sp modelId="{9619439E-6808-4DAE-A3AA-85C1FED7618A}">
      <dsp:nvSpPr>
        <dsp:cNvPr id="0" name=""/>
        <dsp:cNvSpPr/>
      </dsp:nvSpPr>
      <dsp:spPr>
        <a:xfrm>
          <a:off x="1842607" y="3469920"/>
          <a:ext cx="457602" cy="686403"/>
        </a:xfrm>
        <a:prstGeom prst="rect">
          <a:avLst/>
        </a:prstGeom>
        <a:blipFill rotWithShape="1">
          <a:blip xmlns:r="http://schemas.openxmlformats.org/officeDocument/2006/relationships" r:embed="rId9"/>
          <a:srcRect/>
          <a:stretch>
            <a:fillRect l="-76000" r="-76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70012-3624-4948-9E11-D9962552033F}">
      <dsp:nvSpPr>
        <dsp:cNvPr id="0" name=""/>
        <dsp:cNvSpPr/>
      </dsp:nvSpPr>
      <dsp:spPr>
        <a:xfrm>
          <a:off x="574691" y="0"/>
          <a:ext cx="6513164" cy="494223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F0EC38-C933-4297-A5CA-A402D1BFE2F8}">
      <dsp:nvSpPr>
        <dsp:cNvPr id="0" name=""/>
        <dsp:cNvSpPr/>
      </dsp:nvSpPr>
      <dsp:spPr>
        <a:xfrm>
          <a:off x="2244" y="1482671"/>
          <a:ext cx="1351421" cy="1976894"/>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Clear Goals (The nine</a:t>
          </a:r>
          <a:r>
            <a:rPr lang="en-GB" sz="1400" kern="1200" dirty="0"/>
            <a:t> Belbin team roles,2018)</a:t>
          </a:r>
          <a:endParaRPr lang="en-GB" sz="1500" kern="1200" dirty="0"/>
        </a:p>
      </dsp:txBody>
      <dsp:txXfrm>
        <a:off x="68215" y="1548642"/>
        <a:ext cx="1219479" cy="1844952"/>
      </dsp:txXfrm>
    </dsp:sp>
    <dsp:sp modelId="{5549ACC6-06CE-4006-8EA5-968A3296885C}">
      <dsp:nvSpPr>
        <dsp:cNvPr id="0" name=""/>
        <dsp:cNvSpPr/>
      </dsp:nvSpPr>
      <dsp:spPr>
        <a:xfrm>
          <a:off x="1578903" y="1482671"/>
          <a:ext cx="1351421" cy="1976894"/>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Clear Communication (The nine Belbin team roles,2018)</a:t>
          </a:r>
          <a:endParaRPr lang="en-GB" sz="1500" kern="1200" dirty="0"/>
        </a:p>
      </dsp:txBody>
      <dsp:txXfrm>
        <a:off x="1644874" y="1548642"/>
        <a:ext cx="1219479" cy="1844952"/>
      </dsp:txXfrm>
    </dsp:sp>
    <dsp:sp modelId="{3852F929-3DD7-4793-B05C-33985F80F947}">
      <dsp:nvSpPr>
        <dsp:cNvPr id="0" name=""/>
        <dsp:cNvSpPr/>
      </dsp:nvSpPr>
      <dsp:spPr>
        <a:xfrm>
          <a:off x="3155562" y="1482671"/>
          <a:ext cx="1351421" cy="1976894"/>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Participate Leadership(</a:t>
          </a:r>
          <a:r>
            <a:rPr lang="en-GB" sz="1400" kern="1200" dirty="0"/>
            <a:t>The nine Belbin team roles,2018)</a:t>
          </a:r>
          <a:endParaRPr lang="en-GB" sz="1600" kern="1200" dirty="0"/>
        </a:p>
      </dsp:txBody>
      <dsp:txXfrm>
        <a:off x="3221533" y="1548642"/>
        <a:ext cx="1219479" cy="1844952"/>
      </dsp:txXfrm>
    </dsp:sp>
    <dsp:sp modelId="{97A69387-A858-4A41-AD93-E8791D69A1A7}">
      <dsp:nvSpPr>
        <dsp:cNvPr id="0" name=""/>
        <dsp:cNvSpPr/>
      </dsp:nvSpPr>
      <dsp:spPr>
        <a:xfrm>
          <a:off x="4732221" y="1482671"/>
          <a:ext cx="1351421" cy="1976894"/>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Defined Roles</a:t>
          </a:r>
          <a:r>
            <a:rPr lang="en-GB" sz="1400" kern="1200" dirty="0"/>
            <a:t>(The nine Belbin team roles,2018)</a:t>
          </a:r>
          <a:endParaRPr lang="en-GB" sz="2000" kern="1200" dirty="0"/>
        </a:p>
      </dsp:txBody>
      <dsp:txXfrm>
        <a:off x="4798192" y="1548642"/>
        <a:ext cx="1219479" cy="1844952"/>
      </dsp:txXfrm>
    </dsp:sp>
    <dsp:sp modelId="{E2E51CB8-535E-4531-B942-4458236AF7D8}">
      <dsp:nvSpPr>
        <dsp:cNvPr id="0" name=""/>
        <dsp:cNvSpPr/>
      </dsp:nvSpPr>
      <dsp:spPr>
        <a:xfrm>
          <a:off x="6308880" y="1482671"/>
          <a:ext cx="1351421" cy="1976894"/>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Co-operative Relationship </a:t>
          </a:r>
          <a:r>
            <a:rPr lang="en-GB" sz="1400" kern="1200" dirty="0"/>
            <a:t>(The nine Belbin team roles,2018)</a:t>
          </a:r>
          <a:endParaRPr lang="en-GB" sz="2000" kern="1200" dirty="0"/>
        </a:p>
      </dsp:txBody>
      <dsp:txXfrm>
        <a:off x="6374851" y="1548642"/>
        <a:ext cx="1219479" cy="18449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B8D4B-57AB-4CFE-ADE3-B825B65A54D7}">
      <dsp:nvSpPr>
        <dsp:cNvPr id="0" name=""/>
        <dsp:cNvSpPr/>
      </dsp:nvSpPr>
      <dsp:spPr>
        <a:xfrm rot="10800000">
          <a:off x="1446386" y="3457"/>
          <a:ext cx="5068034" cy="679405"/>
        </a:xfrm>
        <a:prstGeom prst="homePlate">
          <a:avLst/>
        </a:prstGeom>
        <a:solidFill>
          <a:schemeClr val="accent1">
            <a:hueOff val="0"/>
            <a:satOff val="0"/>
            <a:lumOff val="0"/>
            <a:alphaOff val="0"/>
          </a:schemeClr>
        </a:solidFill>
        <a:ln>
          <a:solidFill>
            <a:schemeClr val="tx1"/>
          </a:solid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99599"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Excessive workload</a:t>
          </a:r>
        </a:p>
      </dsp:txBody>
      <dsp:txXfrm rot="10800000">
        <a:off x="1616237" y="3457"/>
        <a:ext cx="4898183" cy="679405"/>
      </dsp:txXfrm>
    </dsp:sp>
    <dsp:sp modelId="{98967B61-6613-425F-A70E-98B2B7C52F7E}">
      <dsp:nvSpPr>
        <dsp:cNvPr id="0" name=""/>
        <dsp:cNvSpPr/>
      </dsp:nvSpPr>
      <dsp:spPr>
        <a:xfrm>
          <a:off x="1106683" y="3457"/>
          <a:ext cx="679405" cy="67940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C2346484-517B-4D56-9FEE-AE6B981B3292}">
      <dsp:nvSpPr>
        <dsp:cNvPr id="0" name=""/>
        <dsp:cNvSpPr/>
      </dsp:nvSpPr>
      <dsp:spPr>
        <a:xfrm rot="10800000">
          <a:off x="1446386" y="885671"/>
          <a:ext cx="5068034" cy="679405"/>
        </a:xfrm>
        <a:prstGeom prst="homePlate">
          <a:avLst/>
        </a:prstGeom>
        <a:solidFill>
          <a:schemeClr val="accent1">
            <a:hueOff val="0"/>
            <a:satOff val="0"/>
            <a:lumOff val="0"/>
            <a:alphaOff val="0"/>
          </a:schemeClr>
        </a:solidFill>
        <a:ln>
          <a:solidFill>
            <a:schemeClr val="tx1"/>
          </a:solid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99599"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	Lack of recognition </a:t>
          </a:r>
        </a:p>
      </dsp:txBody>
      <dsp:txXfrm rot="10800000">
        <a:off x="1616237" y="885671"/>
        <a:ext cx="4898183" cy="679405"/>
      </dsp:txXfrm>
    </dsp:sp>
    <dsp:sp modelId="{3F8DEE02-370F-43E7-870C-C2ABD25CDF8A}">
      <dsp:nvSpPr>
        <dsp:cNvPr id="0" name=""/>
        <dsp:cNvSpPr/>
      </dsp:nvSpPr>
      <dsp:spPr>
        <a:xfrm>
          <a:off x="1106683" y="885671"/>
          <a:ext cx="679405" cy="679405"/>
        </a:xfrm>
        <a:prstGeom prst="ellipse">
          <a:avLst/>
        </a:prstGeom>
        <a:blipFill rotWithShape="1">
          <a:blip xmlns:r="http://schemas.openxmlformats.org/officeDocument/2006/relationships" r:embed="rId2"/>
          <a:srcRect/>
          <a:stretch>
            <a:fillRect l="-28000" r="-28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27F61377-7941-4A69-9F63-F6B09147750F}">
      <dsp:nvSpPr>
        <dsp:cNvPr id="0" name=""/>
        <dsp:cNvSpPr/>
      </dsp:nvSpPr>
      <dsp:spPr>
        <a:xfrm rot="10800000">
          <a:off x="1446386" y="1767884"/>
          <a:ext cx="5068034" cy="679405"/>
        </a:xfrm>
        <a:prstGeom prst="homePlate">
          <a:avLst/>
        </a:prstGeom>
        <a:solidFill>
          <a:schemeClr val="accent1">
            <a:hueOff val="0"/>
            <a:satOff val="0"/>
            <a:lumOff val="0"/>
            <a:alphaOff val="0"/>
          </a:schemeClr>
        </a:solidFill>
        <a:ln>
          <a:solidFill>
            <a:schemeClr val="tx1"/>
          </a:solid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99599"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Discriminating or having unfair treatment </a:t>
          </a:r>
        </a:p>
      </dsp:txBody>
      <dsp:txXfrm rot="10800000">
        <a:off x="1616237" y="1767884"/>
        <a:ext cx="4898183" cy="679405"/>
      </dsp:txXfrm>
    </dsp:sp>
    <dsp:sp modelId="{4E4C34F4-A183-4DC1-B6C6-DD199FC24370}">
      <dsp:nvSpPr>
        <dsp:cNvPr id="0" name=""/>
        <dsp:cNvSpPr/>
      </dsp:nvSpPr>
      <dsp:spPr>
        <a:xfrm>
          <a:off x="1106683" y="1767884"/>
          <a:ext cx="679405" cy="679405"/>
        </a:xfrm>
        <a:prstGeom prst="ellipse">
          <a:avLst/>
        </a:prstGeom>
        <a:blipFill rotWithShape="1">
          <a:blip xmlns:r="http://schemas.openxmlformats.org/officeDocument/2006/relationships" r:embed="rId3"/>
          <a:srcRect/>
          <a:stretch>
            <a:fillRect l="-51000" r="-51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D07F4E46-2B30-4290-AFF0-F63ECE0AF447}">
      <dsp:nvSpPr>
        <dsp:cNvPr id="0" name=""/>
        <dsp:cNvSpPr/>
      </dsp:nvSpPr>
      <dsp:spPr>
        <a:xfrm rot="10800000">
          <a:off x="1446386" y="2650098"/>
          <a:ext cx="5068034" cy="679405"/>
        </a:xfrm>
        <a:prstGeom prst="homePlate">
          <a:avLst/>
        </a:prstGeom>
        <a:solidFill>
          <a:schemeClr val="accent1">
            <a:hueOff val="0"/>
            <a:satOff val="0"/>
            <a:lumOff val="0"/>
            <a:alphaOff val="0"/>
          </a:schemeClr>
        </a:solidFill>
        <a:ln>
          <a:solidFill>
            <a:schemeClr val="tx1"/>
          </a:solid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99599"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Feelings of insecurity</a:t>
          </a:r>
        </a:p>
      </dsp:txBody>
      <dsp:txXfrm rot="10800000">
        <a:off x="1616237" y="2650098"/>
        <a:ext cx="4898183" cy="679405"/>
      </dsp:txXfrm>
    </dsp:sp>
    <dsp:sp modelId="{FEFE4F32-A03E-49C6-8632-94D7D9101E22}">
      <dsp:nvSpPr>
        <dsp:cNvPr id="0" name=""/>
        <dsp:cNvSpPr/>
      </dsp:nvSpPr>
      <dsp:spPr>
        <a:xfrm>
          <a:off x="1106683" y="2650098"/>
          <a:ext cx="679405" cy="679405"/>
        </a:xfrm>
        <a:prstGeom prst="ellipse">
          <a:avLst/>
        </a:prstGeom>
        <a:blipFill rotWithShape="1">
          <a:blip xmlns:r="http://schemas.openxmlformats.org/officeDocument/2006/relationships" r:embed="rId4"/>
          <a:srcRect/>
          <a:stretch>
            <a:fillRect l="-68000" r="-68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09832BB0-F769-4B47-979F-331BC2AEA9B7}">
      <dsp:nvSpPr>
        <dsp:cNvPr id="0" name=""/>
        <dsp:cNvSpPr/>
      </dsp:nvSpPr>
      <dsp:spPr>
        <a:xfrm rot="10800000">
          <a:off x="1446386" y="3532311"/>
          <a:ext cx="5068034" cy="679405"/>
        </a:xfrm>
        <a:prstGeom prst="homePlate">
          <a:avLst/>
        </a:prstGeom>
        <a:solidFill>
          <a:schemeClr val="accent1">
            <a:hueOff val="0"/>
            <a:satOff val="0"/>
            <a:lumOff val="0"/>
            <a:alphaOff val="0"/>
          </a:schemeClr>
        </a:solidFill>
        <a:ln>
          <a:solidFill>
            <a:schemeClr val="tx1"/>
          </a:solid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99599"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Communication breakdown </a:t>
          </a:r>
        </a:p>
      </dsp:txBody>
      <dsp:txXfrm rot="10800000">
        <a:off x="1616237" y="3532311"/>
        <a:ext cx="4898183" cy="679405"/>
      </dsp:txXfrm>
    </dsp:sp>
    <dsp:sp modelId="{A132C637-01DF-4A2E-97EE-85489342A93A}">
      <dsp:nvSpPr>
        <dsp:cNvPr id="0" name=""/>
        <dsp:cNvSpPr/>
      </dsp:nvSpPr>
      <dsp:spPr>
        <a:xfrm>
          <a:off x="1106683" y="3532311"/>
          <a:ext cx="679405" cy="679405"/>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25000" r="-25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A391AFC3-7B15-4D16-9201-B69FE6004B5C}">
      <dsp:nvSpPr>
        <dsp:cNvPr id="0" name=""/>
        <dsp:cNvSpPr/>
      </dsp:nvSpPr>
      <dsp:spPr>
        <a:xfrm rot="10800000">
          <a:off x="1446386" y="4414525"/>
          <a:ext cx="5068034" cy="679405"/>
        </a:xfrm>
        <a:prstGeom prst="homePlate">
          <a:avLst/>
        </a:prstGeom>
        <a:solidFill>
          <a:schemeClr val="accent1">
            <a:hueOff val="0"/>
            <a:satOff val="0"/>
            <a:lumOff val="0"/>
            <a:alphaOff val="0"/>
          </a:schemeClr>
        </a:solidFill>
        <a:ln>
          <a:solidFill>
            <a:schemeClr val="tx1"/>
          </a:solid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99599"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Or even having clashes of personality </a:t>
          </a:r>
        </a:p>
      </dsp:txBody>
      <dsp:txXfrm rot="10800000">
        <a:off x="1616237" y="4414525"/>
        <a:ext cx="4898183" cy="679405"/>
      </dsp:txXfrm>
    </dsp:sp>
    <dsp:sp modelId="{00FAFFE9-8935-4D39-8C77-96BCAC4EAC26}">
      <dsp:nvSpPr>
        <dsp:cNvPr id="0" name=""/>
        <dsp:cNvSpPr/>
      </dsp:nvSpPr>
      <dsp:spPr>
        <a:xfrm>
          <a:off x="1106683" y="4414525"/>
          <a:ext cx="679405" cy="679405"/>
        </a:xfrm>
        <a:prstGeom prst="ellipse">
          <a:avLst/>
        </a:prstGeom>
        <a:blipFill rotWithShape="1">
          <a:blip xmlns:r="http://schemas.openxmlformats.org/officeDocument/2006/relationships" r:embed="rId6"/>
          <a:srcRect/>
          <a:stretch>
            <a:fillRect l="-39000" r="-39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A7B9C-07D6-49AC-B167-09BCEFB20C78}">
      <dsp:nvSpPr>
        <dsp:cNvPr id="0" name=""/>
        <dsp:cNvSpPr/>
      </dsp:nvSpPr>
      <dsp:spPr>
        <a:xfrm>
          <a:off x="1414945" y="686"/>
          <a:ext cx="2115000" cy="259971"/>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1. By being aware of conflict</a:t>
          </a:r>
        </a:p>
      </dsp:txBody>
      <dsp:txXfrm>
        <a:off x="1414945" y="686"/>
        <a:ext cx="2115000" cy="259971"/>
      </dsp:txXfrm>
    </dsp:sp>
    <dsp:sp modelId="{780C8774-02CC-47D1-AC05-1ACAC32A90E1}">
      <dsp:nvSpPr>
        <dsp:cNvPr id="0" name=""/>
        <dsp:cNvSpPr/>
      </dsp:nvSpPr>
      <dsp:spPr>
        <a:xfrm>
          <a:off x="492445" y="273656"/>
          <a:ext cx="3960000" cy="259971"/>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2. Take a considered and rational approach to conflict</a:t>
          </a:r>
        </a:p>
      </dsp:txBody>
      <dsp:txXfrm>
        <a:off x="492445" y="273656"/>
        <a:ext cx="3960000" cy="259971"/>
      </dsp:txXfrm>
    </dsp:sp>
    <dsp:sp modelId="{0743EF79-4560-4B24-A808-A03553555F01}">
      <dsp:nvSpPr>
        <dsp:cNvPr id="0" name=""/>
        <dsp:cNvSpPr/>
      </dsp:nvSpPr>
      <dsp:spPr>
        <a:xfrm>
          <a:off x="1504945" y="546626"/>
          <a:ext cx="1935000" cy="259971"/>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3. Investigate the situation</a:t>
          </a:r>
        </a:p>
      </dsp:txBody>
      <dsp:txXfrm>
        <a:off x="1504945" y="546626"/>
        <a:ext cx="1935000" cy="259971"/>
      </dsp:txXfrm>
    </dsp:sp>
    <dsp:sp modelId="{BA5B6451-EC9D-4090-BE08-F10D577F68AE}">
      <dsp:nvSpPr>
        <dsp:cNvPr id="0" name=""/>
        <dsp:cNvSpPr/>
      </dsp:nvSpPr>
      <dsp:spPr>
        <a:xfrm>
          <a:off x="1144945" y="819596"/>
          <a:ext cx="2655000" cy="259971"/>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a:t>4. Decide how to tackle the conflict</a:t>
          </a:r>
        </a:p>
      </dsp:txBody>
      <dsp:txXfrm>
        <a:off x="1144945" y="819596"/>
        <a:ext cx="2655000" cy="259971"/>
      </dsp:txXfrm>
    </dsp:sp>
    <dsp:sp modelId="{FA64F06E-BEF4-4793-BA56-BFD447D8DB57}">
      <dsp:nvSpPr>
        <dsp:cNvPr id="0" name=""/>
        <dsp:cNvSpPr/>
      </dsp:nvSpPr>
      <dsp:spPr>
        <a:xfrm>
          <a:off x="1369945" y="1092566"/>
          <a:ext cx="2205000" cy="259971"/>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a:t>5. Let everyone have their say</a:t>
          </a:r>
        </a:p>
      </dsp:txBody>
      <dsp:txXfrm>
        <a:off x="1369945" y="1092566"/>
        <a:ext cx="2205000" cy="259971"/>
      </dsp:txXfrm>
    </dsp:sp>
    <dsp:sp modelId="{22A79E32-4F49-40DC-B6E1-C20DA533CD67}">
      <dsp:nvSpPr>
        <dsp:cNvPr id="0" name=""/>
        <dsp:cNvSpPr/>
      </dsp:nvSpPr>
      <dsp:spPr>
        <a:xfrm>
          <a:off x="762445" y="1365536"/>
          <a:ext cx="3420000" cy="259971"/>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a:t>6. Identify options and agree on a way forward</a:t>
          </a:r>
        </a:p>
      </dsp:txBody>
      <dsp:txXfrm>
        <a:off x="762445" y="1365536"/>
        <a:ext cx="3420000" cy="259971"/>
      </dsp:txXfrm>
    </dsp:sp>
    <dsp:sp modelId="{2350343A-BA4B-42CE-953F-7760FFBC05B8}">
      <dsp:nvSpPr>
        <dsp:cNvPr id="0" name=""/>
        <dsp:cNvSpPr/>
      </dsp:nvSpPr>
      <dsp:spPr>
        <a:xfrm>
          <a:off x="1167445" y="1638506"/>
          <a:ext cx="2610000" cy="259971"/>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a:t>7. Implement what has been agreed</a:t>
          </a:r>
        </a:p>
      </dsp:txBody>
      <dsp:txXfrm>
        <a:off x="1167445" y="1638506"/>
        <a:ext cx="2610000" cy="259971"/>
      </dsp:txXfrm>
    </dsp:sp>
    <dsp:sp modelId="{049D8C7A-FAD9-42A8-997B-EC2E3210A832}">
      <dsp:nvSpPr>
        <dsp:cNvPr id="0" name=""/>
        <dsp:cNvSpPr/>
      </dsp:nvSpPr>
      <dsp:spPr>
        <a:xfrm>
          <a:off x="1279945" y="1911476"/>
          <a:ext cx="2385000" cy="259971"/>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a:t>8. Evaluate how things are going</a:t>
          </a:r>
        </a:p>
      </dsp:txBody>
      <dsp:txXfrm>
        <a:off x="1279945" y="1911476"/>
        <a:ext cx="2385000" cy="259971"/>
      </dsp:txXfrm>
    </dsp:sp>
    <dsp:sp modelId="{257450DD-9491-4A78-9D14-8BB0A62110B9}">
      <dsp:nvSpPr>
        <dsp:cNvPr id="0" name=""/>
        <dsp:cNvSpPr/>
      </dsp:nvSpPr>
      <dsp:spPr>
        <a:xfrm>
          <a:off x="222445" y="2184447"/>
          <a:ext cx="4500000" cy="259971"/>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a:t>9. And lastly to consider preventative strategies for the future</a:t>
          </a:r>
        </a:p>
      </dsp:txBody>
      <dsp:txXfrm>
        <a:off x="222445" y="2184447"/>
        <a:ext cx="4500000" cy="2599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E31BB-7E4A-45E9-B202-F23AB91B4764}">
      <dsp:nvSpPr>
        <dsp:cNvPr id="0" name=""/>
        <dsp:cNvSpPr/>
      </dsp:nvSpPr>
      <dsp:spPr>
        <a:xfrm>
          <a:off x="249779" y="3487"/>
          <a:ext cx="1969672" cy="1575737"/>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9AEF2E-A1E3-4BBD-A1CB-5F089B480271}">
      <dsp:nvSpPr>
        <dsp:cNvPr id="0" name=""/>
        <dsp:cNvSpPr/>
      </dsp:nvSpPr>
      <dsp:spPr>
        <a:xfrm>
          <a:off x="427050" y="1421651"/>
          <a:ext cx="1753008" cy="551508"/>
        </a:xfrm>
        <a:prstGeom prst="wedgeRectCallout">
          <a:avLst>
            <a:gd name="adj1" fmla="val 20250"/>
            <a:gd name="adj2" fmla="val -607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Be Clear with Communicating</a:t>
          </a:r>
        </a:p>
      </dsp:txBody>
      <dsp:txXfrm>
        <a:off x="427050" y="1421651"/>
        <a:ext cx="1753008" cy="551508"/>
      </dsp:txXfrm>
    </dsp:sp>
    <dsp:sp modelId="{C8FA909F-ECF4-4D42-BCB1-D3F2D05E23C7}">
      <dsp:nvSpPr>
        <dsp:cNvPr id="0" name=""/>
        <dsp:cNvSpPr/>
      </dsp:nvSpPr>
      <dsp:spPr>
        <a:xfrm>
          <a:off x="2416419" y="3487"/>
          <a:ext cx="1969672" cy="1575737"/>
        </a:xfrm>
        <a:prstGeom prst="rect">
          <a:avLst/>
        </a:prstGeom>
        <a:blipFill dpi="0" rotWithShape="1">
          <a:blip xmlns:r="http://schemas.openxmlformats.org/officeDocument/2006/relationships" r:embed="rId2">
            <a:extLst>
              <a:ext uri="{28A0092B-C50C-407E-A947-70E740481C1C}">
                <a14:useLocalDpi xmlns:a14="http://schemas.microsoft.com/office/drawing/2010/main" val="0"/>
              </a:ext>
            </a:extLst>
          </a:blip>
          <a:srcRect/>
          <a:stretch>
            <a:fillRect l="1428" t="-2574" r="-1428" b="-45426"/>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75E989-3F42-4AD8-8C33-1413C8330FD1}">
      <dsp:nvSpPr>
        <dsp:cNvPr id="0" name=""/>
        <dsp:cNvSpPr/>
      </dsp:nvSpPr>
      <dsp:spPr>
        <a:xfrm>
          <a:off x="2593689" y="1421651"/>
          <a:ext cx="1753008" cy="551508"/>
        </a:xfrm>
        <a:prstGeom prst="wedgeRectCallout">
          <a:avLst>
            <a:gd name="adj1" fmla="val 20250"/>
            <a:gd name="adj2" fmla="val -607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Ensure that Everyone is Clear on What Needs to be Done</a:t>
          </a:r>
        </a:p>
      </dsp:txBody>
      <dsp:txXfrm>
        <a:off x="2593689" y="1421651"/>
        <a:ext cx="1753008" cy="551508"/>
      </dsp:txXfrm>
    </dsp:sp>
    <dsp:sp modelId="{31903058-AC9B-4C33-80EB-D405F9EE4047}">
      <dsp:nvSpPr>
        <dsp:cNvPr id="0" name=""/>
        <dsp:cNvSpPr/>
      </dsp:nvSpPr>
      <dsp:spPr>
        <a:xfrm>
          <a:off x="4583058" y="3487"/>
          <a:ext cx="1969672" cy="1575737"/>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3000" b="-13000"/>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289BBF-8755-4947-8FE6-B299430F3974}">
      <dsp:nvSpPr>
        <dsp:cNvPr id="0" name=""/>
        <dsp:cNvSpPr/>
      </dsp:nvSpPr>
      <dsp:spPr>
        <a:xfrm>
          <a:off x="4760329" y="1421651"/>
          <a:ext cx="1753008" cy="551508"/>
        </a:xfrm>
        <a:prstGeom prst="wedgeRectCallout">
          <a:avLst>
            <a:gd name="adj1" fmla="val 20250"/>
            <a:gd name="adj2" fmla="val -607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Be Comfortable to Brainstorm &amp; Listen to Each other Viewpoints </a:t>
          </a:r>
        </a:p>
      </dsp:txBody>
      <dsp:txXfrm>
        <a:off x="4760329" y="1421651"/>
        <a:ext cx="1753008" cy="551508"/>
      </dsp:txXfrm>
    </dsp:sp>
    <dsp:sp modelId="{69B8A3D7-97BF-4403-A67D-EA7788130FD8}">
      <dsp:nvSpPr>
        <dsp:cNvPr id="0" name=""/>
        <dsp:cNvSpPr/>
      </dsp:nvSpPr>
      <dsp:spPr>
        <a:xfrm>
          <a:off x="2416419" y="2170126"/>
          <a:ext cx="1969672" cy="1575737"/>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6000" b="-16000"/>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E648FC-2C17-4973-B66D-DFB86FC1A479}">
      <dsp:nvSpPr>
        <dsp:cNvPr id="0" name=""/>
        <dsp:cNvSpPr/>
      </dsp:nvSpPr>
      <dsp:spPr>
        <a:xfrm>
          <a:off x="2593689" y="3588290"/>
          <a:ext cx="1753008" cy="551508"/>
        </a:xfrm>
        <a:prstGeom prst="wedgeRectCallout">
          <a:avLst>
            <a:gd name="adj1" fmla="val 20250"/>
            <a:gd name="adj2" fmla="val -607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And Lastly to Evaluate the Progression of the Team </a:t>
          </a:r>
        </a:p>
      </dsp:txBody>
      <dsp:txXfrm>
        <a:off x="2593689" y="3588290"/>
        <a:ext cx="1753008" cy="551508"/>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4.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6A0D40-66F7-43AD-B3CA-7D0EB2C2F2A1}" type="datetimeFigureOut">
              <a:rPr lang="en-GB" smtClean="0"/>
              <a:t>12/06/2018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4724D1-E1F5-4986-90C2-9B3DB5007E88}" type="slidenum">
              <a:rPr lang="en-GB" smtClean="0"/>
              <a:t>‹#›</a:t>
            </a:fld>
            <a:endParaRPr lang="en-GB"/>
          </a:p>
        </p:txBody>
      </p:sp>
    </p:spTree>
    <p:extLst>
      <p:ext uri="{BB962C8B-B14F-4D97-AF65-F5344CB8AC3E}">
        <p14:creationId xmlns:p14="http://schemas.microsoft.com/office/powerpoint/2010/main" val="1471276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Carries on with Papia </a:t>
            </a:r>
          </a:p>
        </p:txBody>
      </p:sp>
      <p:sp>
        <p:nvSpPr>
          <p:cNvPr id="4" name="Slide Number Placeholder 3"/>
          <p:cNvSpPr>
            <a:spLocks noGrp="1"/>
          </p:cNvSpPr>
          <p:nvPr>
            <p:ph type="sldNum" sz="quarter" idx="10"/>
          </p:nvPr>
        </p:nvSpPr>
        <p:spPr/>
        <p:txBody>
          <a:bodyPr/>
          <a:lstStyle/>
          <a:p>
            <a:fld id="{264724D1-E1F5-4986-90C2-9B3DB5007E88}" type="slidenum">
              <a:rPr lang="en-GB" smtClean="0"/>
              <a:t>1</a:t>
            </a:fld>
            <a:endParaRPr lang="en-GB"/>
          </a:p>
        </p:txBody>
      </p:sp>
    </p:spTree>
    <p:extLst>
      <p:ext uri="{BB962C8B-B14F-4D97-AF65-F5344CB8AC3E}">
        <p14:creationId xmlns:p14="http://schemas.microsoft.com/office/powerpoint/2010/main" val="1803906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Papia carries on </a:t>
            </a:r>
          </a:p>
        </p:txBody>
      </p:sp>
      <p:sp>
        <p:nvSpPr>
          <p:cNvPr id="4" name="Slide Number Placeholder 3"/>
          <p:cNvSpPr>
            <a:spLocks noGrp="1"/>
          </p:cNvSpPr>
          <p:nvPr>
            <p:ph type="sldNum" sz="quarter" idx="10"/>
          </p:nvPr>
        </p:nvSpPr>
        <p:spPr/>
        <p:txBody>
          <a:bodyPr/>
          <a:lstStyle/>
          <a:p>
            <a:fld id="{264724D1-E1F5-4986-90C2-9B3DB5007E88}" type="slidenum">
              <a:rPr lang="en-GB" smtClean="0"/>
              <a:t>2</a:t>
            </a:fld>
            <a:endParaRPr lang="en-GB"/>
          </a:p>
        </p:txBody>
      </p:sp>
    </p:spTree>
    <p:extLst>
      <p:ext uri="{BB962C8B-B14F-4D97-AF65-F5344CB8AC3E}">
        <p14:creationId xmlns:p14="http://schemas.microsoft.com/office/powerpoint/2010/main" val="3315759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made by Papia </a:t>
            </a:r>
          </a:p>
        </p:txBody>
      </p:sp>
      <p:sp>
        <p:nvSpPr>
          <p:cNvPr id="4" name="Slide Number Placeholder 3"/>
          <p:cNvSpPr>
            <a:spLocks noGrp="1"/>
          </p:cNvSpPr>
          <p:nvPr>
            <p:ph type="sldNum" sz="quarter" idx="10"/>
          </p:nvPr>
        </p:nvSpPr>
        <p:spPr/>
        <p:txBody>
          <a:bodyPr/>
          <a:lstStyle/>
          <a:p>
            <a:fld id="{264724D1-E1F5-4986-90C2-9B3DB5007E88}" type="slidenum">
              <a:rPr lang="en-GB" smtClean="0"/>
              <a:t>3</a:t>
            </a:fld>
            <a:endParaRPr lang="en-GB"/>
          </a:p>
        </p:txBody>
      </p:sp>
    </p:spTree>
    <p:extLst>
      <p:ext uri="{BB962C8B-B14F-4D97-AF65-F5344CB8AC3E}">
        <p14:creationId xmlns:p14="http://schemas.microsoft.com/office/powerpoint/2010/main" val="2325085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Papias part </a:t>
            </a:r>
          </a:p>
        </p:txBody>
      </p:sp>
      <p:sp>
        <p:nvSpPr>
          <p:cNvPr id="4" name="Slide Number Placeholder 3"/>
          <p:cNvSpPr>
            <a:spLocks noGrp="1"/>
          </p:cNvSpPr>
          <p:nvPr>
            <p:ph type="sldNum" sz="quarter" idx="10"/>
          </p:nvPr>
        </p:nvSpPr>
        <p:spPr/>
        <p:txBody>
          <a:bodyPr/>
          <a:lstStyle/>
          <a:p>
            <a:fld id="{264724D1-E1F5-4986-90C2-9B3DB5007E88}" type="slidenum">
              <a:rPr lang="en-GB" smtClean="0"/>
              <a:t>4</a:t>
            </a:fld>
            <a:endParaRPr lang="en-GB"/>
          </a:p>
        </p:txBody>
      </p:sp>
    </p:spTree>
    <p:extLst>
      <p:ext uri="{BB962C8B-B14F-4D97-AF65-F5344CB8AC3E}">
        <p14:creationId xmlns:p14="http://schemas.microsoft.com/office/powerpoint/2010/main" val="1280997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Sultana Part </a:t>
            </a:r>
          </a:p>
        </p:txBody>
      </p:sp>
      <p:sp>
        <p:nvSpPr>
          <p:cNvPr id="4" name="Slide Number Placeholder 3"/>
          <p:cNvSpPr>
            <a:spLocks noGrp="1"/>
          </p:cNvSpPr>
          <p:nvPr>
            <p:ph type="sldNum" sz="quarter" idx="10"/>
          </p:nvPr>
        </p:nvSpPr>
        <p:spPr/>
        <p:txBody>
          <a:bodyPr/>
          <a:lstStyle/>
          <a:p>
            <a:fld id="{264724D1-E1F5-4986-90C2-9B3DB5007E88}" type="slidenum">
              <a:rPr lang="en-GB" smtClean="0"/>
              <a:t>5</a:t>
            </a:fld>
            <a:endParaRPr lang="en-GB"/>
          </a:p>
        </p:txBody>
      </p:sp>
    </p:spTree>
    <p:extLst>
      <p:ext uri="{BB962C8B-B14F-4D97-AF65-F5344CB8AC3E}">
        <p14:creationId xmlns:p14="http://schemas.microsoft.com/office/powerpoint/2010/main" val="627743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4724D1-E1F5-4986-90C2-9B3DB5007E88}" type="slidenum">
              <a:rPr lang="en-GB" smtClean="0"/>
              <a:t>6</a:t>
            </a:fld>
            <a:endParaRPr lang="en-GB"/>
          </a:p>
        </p:txBody>
      </p:sp>
    </p:spTree>
    <p:extLst>
      <p:ext uri="{BB962C8B-B14F-4D97-AF65-F5344CB8AC3E}">
        <p14:creationId xmlns:p14="http://schemas.microsoft.com/office/powerpoint/2010/main" val="2486921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Thonuma Part </a:t>
            </a:r>
          </a:p>
        </p:txBody>
      </p:sp>
      <p:sp>
        <p:nvSpPr>
          <p:cNvPr id="4" name="Slide Number Placeholder 3"/>
          <p:cNvSpPr>
            <a:spLocks noGrp="1"/>
          </p:cNvSpPr>
          <p:nvPr>
            <p:ph type="sldNum" sz="quarter" idx="10"/>
          </p:nvPr>
        </p:nvSpPr>
        <p:spPr/>
        <p:txBody>
          <a:bodyPr/>
          <a:lstStyle/>
          <a:p>
            <a:fld id="{264724D1-E1F5-4986-90C2-9B3DB5007E88}" type="slidenum">
              <a:rPr lang="en-GB" smtClean="0"/>
              <a:t>7</a:t>
            </a:fld>
            <a:endParaRPr lang="en-GB"/>
          </a:p>
        </p:txBody>
      </p:sp>
    </p:spTree>
    <p:extLst>
      <p:ext uri="{BB962C8B-B14F-4D97-AF65-F5344CB8AC3E}">
        <p14:creationId xmlns:p14="http://schemas.microsoft.com/office/powerpoint/2010/main" val="2637677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Thonuma Part </a:t>
            </a:r>
          </a:p>
        </p:txBody>
      </p:sp>
      <p:sp>
        <p:nvSpPr>
          <p:cNvPr id="4" name="Slide Number Placeholder 3"/>
          <p:cNvSpPr>
            <a:spLocks noGrp="1"/>
          </p:cNvSpPr>
          <p:nvPr>
            <p:ph type="sldNum" sz="quarter" idx="10"/>
          </p:nvPr>
        </p:nvSpPr>
        <p:spPr/>
        <p:txBody>
          <a:bodyPr/>
          <a:lstStyle/>
          <a:p>
            <a:fld id="{264724D1-E1F5-4986-90C2-9B3DB5007E88}" type="slidenum">
              <a:rPr lang="en-GB" smtClean="0"/>
              <a:t>8</a:t>
            </a:fld>
            <a:endParaRPr lang="en-GB"/>
          </a:p>
        </p:txBody>
      </p:sp>
    </p:spTree>
    <p:extLst>
      <p:ext uri="{BB962C8B-B14F-4D97-AF65-F5344CB8AC3E}">
        <p14:creationId xmlns:p14="http://schemas.microsoft.com/office/powerpoint/2010/main" val="4167363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6/12/2018</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ransition spd="slow">
    <p:push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6/12/2018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transition spd="slow">
    <p:push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6/12/2018</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transition spd="slow">
    <p:push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6/12/2018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transition spd="slow">
    <p:push dir="d"/>
  </p:transition>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6/12/2018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transition spd="slow">
    <p:push dir="d"/>
  </p:transition>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6/12/2018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transition spd="slow">
    <p:push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6/12/2018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transition spd="slow">
    <p:push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6/12/2018</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ransition spd="slow">
    <p:push dir="d"/>
  </p:transition>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6/12/2018</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transition spd="slow">
    <p:push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6/12/2018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transition spd="slow">
    <p:push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6/12/2018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transition spd="slow">
    <p:push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6/12/2018</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d"/>
  </p:transition>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microsoft.com/office/2007/relationships/hdphoto" Target="../media/hdphoto3.wdp"/><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13" Type="http://schemas.openxmlformats.org/officeDocument/2006/relationships/diagramColors" Target="../diagrams/colors4.xml"/><Relationship Id="rId3" Type="http://schemas.openxmlformats.org/officeDocument/2006/relationships/image" Target="../media/image11.png"/><Relationship Id="rId7" Type="http://schemas.openxmlformats.org/officeDocument/2006/relationships/diagramQuickStyle" Target="../diagrams/quickStyle3.xml"/><Relationship Id="rId12" Type="http://schemas.openxmlformats.org/officeDocument/2006/relationships/diagramQuickStyle" Target="../diagrams/quickStyle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3.xml"/><Relationship Id="rId11" Type="http://schemas.openxmlformats.org/officeDocument/2006/relationships/diagramLayout" Target="../diagrams/layout4.xml"/><Relationship Id="rId5" Type="http://schemas.openxmlformats.org/officeDocument/2006/relationships/diagramData" Target="../diagrams/data3.xml"/><Relationship Id="rId10" Type="http://schemas.openxmlformats.org/officeDocument/2006/relationships/diagramData" Target="../diagrams/data4.xml"/><Relationship Id="rId4" Type="http://schemas.microsoft.com/office/2007/relationships/hdphoto" Target="../media/hdphoto4.wdp"/><Relationship Id="rId9" Type="http://schemas.microsoft.com/office/2007/relationships/diagramDrawing" Target="../diagrams/drawing3.xml"/><Relationship Id="rId14"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1.png"/><Relationship Id="rId7" Type="http://schemas.openxmlformats.org/officeDocument/2006/relationships/diagramColors" Target="../diagrams/colors5.xml"/><Relationship Id="rId12"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11" Type="http://schemas.openxmlformats.org/officeDocument/2006/relationships/image" Target="../media/image24.png"/><Relationship Id="rId5" Type="http://schemas.openxmlformats.org/officeDocument/2006/relationships/diagramLayout" Target="../diagrams/layout5.xml"/><Relationship Id="rId10" Type="http://schemas.openxmlformats.org/officeDocument/2006/relationships/image" Target="../media/image23.png"/><Relationship Id="rId4" Type="http://schemas.openxmlformats.org/officeDocument/2006/relationships/diagramData" Target="../diagrams/data5.xml"/><Relationship Id="rId9" Type="http://schemas.openxmlformats.org/officeDocument/2006/relationships/image" Target="../media/image22.jpg"/></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diagramData" Target="../diagrams/data7.xml"/><Relationship Id="rId3" Type="http://schemas.openxmlformats.org/officeDocument/2006/relationships/image" Target="../media/image26.png"/><Relationship Id="rId7" Type="http://schemas.microsoft.com/office/2007/relationships/hdphoto" Target="../media/hdphoto6.wdp"/><Relationship Id="rId12" Type="http://schemas.microsoft.com/office/2007/relationships/diagramDrawing" Target="../diagrams/drawing6.xml"/><Relationship Id="rId17" Type="http://schemas.microsoft.com/office/2007/relationships/diagramDrawing" Target="../diagrams/drawing7.xml"/><Relationship Id="rId2" Type="http://schemas.openxmlformats.org/officeDocument/2006/relationships/notesSlide" Target="../notesSlides/notesSlide7.xml"/><Relationship Id="rId16" Type="http://schemas.openxmlformats.org/officeDocument/2006/relationships/diagramColors" Target="../diagrams/colors7.xml"/><Relationship Id="rId1" Type="http://schemas.openxmlformats.org/officeDocument/2006/relationships/slideLayout" Target="../slideLayouts/slideLayout2.xml"/><Relationship Id="rId6" Type="http://schemas.openxmlformats.org/officeDocument/2006/relationships/image" Target="../media/image28.png"/><Relationship Id="rId11" Type="http://schemas.openxmlformats.org/officeDocument/2006/relationships/diagramColors" Target="../diagrams/colors6.xml"/><Relationship Id="rId5" Type="http://schemas.openxmlformats.org/officeDocument/2006/relationships/image" Target="../media/image27.png"/><Relationship Id="rId15" Type="http://schemas.openxmlformats.org/officeDocument/2006/relationships/diagramQuickStyle" Target="../diagrams/quickStyle7.xml"/><Relationship Id="rId10" Type="http://schemas.openxmlformats.org/officeDocument/2006/relationships/diagramQuickStyle" Target="../diagrams/quickStyle6.xml"/><Relationship Id="rId4" Type="http://schemas.microsoft.com/office/2007/relationships/hdphoto" Target="../media/hdphoto5.wdp"/><Relationship Id="rId9" Type="http://schemas.openxmlformats.org/officeDocument/2006/relationships/diagramLayout" Target="../diagrams/layout6.xml"/><Relationship Id="rId1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4.pn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97F193-63FB-4C33-BEAE-4F893AA7EEB0}"/>
              </a:ext>
            </a:extLst>
          </p:cNvPr>
          <p:cNvPicPr>
            <a:picLocks noChangeAspect="1"/>
          </p:cNvPicPr>
          <p:nvPr/>
        </p:nvPicPr>
        <p:blipFill>
          <a:blip r:embed="rId3">
            <a:duotone>
              <a:schemeClr val="accent2">
                <a:shade val="45000"/>
                <a:satMod val="135000"/>
              </a:schemeClr>
              <a:prstClr val="white"/>
            </a:duotone>
            <a:extLst>
              <a:ext uri="{BEBA8EAE-BF5A-486C-A8C5-ECC9F3942E4B}">
                <a14:imgProps xmlns:a14="http://schemas.microsoft.com/office/drawing/2010/main">
                  <a14:imgLayer r:embed="rId4">
                    <a14:imgEffect>
                      <a14:sharpenSoften amount="25000"/>
                    </a14:imgEffect>
                    <a14:imgEffect>
                      <a14:saturation sat="33000"/>
                    </a14:imgEffect>
                    <a14:imgEffect>
                      <a14:brightnessContrast bright="-20000" contrast="-40000"/>
                    </a14:imgEffect>
                  </a14:imgLayer>
                </a14:imgProps>
              </a:ext>
            </a:extLst>
          </a:blip>
          <a:stretch>
            <a:fillRect/>
          </a:stretch>
        </p:blipFill>
        <p:spPr>
          <a:xfrm>
            <a:off x="1444119" y="581878"/>
            <a:ext cx="10010123" cy="56056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Rectangle 1">
            <a:extLst>
              <a:ext uri="{FF2B5EF4-FFF2-40B4-BE49-F238E27FC236}">
                <a16:creationId xmlns:a16="http://schemas.microsoft.com/office/drawing/2014/main" id="{6BE46EC4-C435-468F-8F6E-24D8FCB2BCEC}"/>
              </a:ext>
            </a:extLst>
          </p:cNvPr>
          <p:cNvSpPr/>
          <p:nvPr/>
        </p:nvSpPr>
        <p:spPr>
          <a:xfrm>
            <a:off x="1842399" y="396745"/>
            <a:ext cx="2322813" cy="707886"/>
          </a:xfrm>
          <a:prstGeom prst="rect">
            <a:avLst/>
          </a:prstGeom>
          <a:noFill/>
        </p:spPr>
        <p:txBody>
          <a:bodyPr wrap="square" lIns="91440" tIns="45720" rIns="91440" bIns="45720">
            <a:spAutoFit/>
          </a:bodyPr>
          <a:lstStyle/>
          <a:p>
            <a:pPr algn="ctr"/>
            <a:r>
              <a:rPr 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Papia</a:t>
            </a: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5" name="Rectangle 4">
            <a:extLst>
              <a:ext uri="{FF2B5EF4-FFF2-40B4-BE49-F238E27FC236}">
                <a16:creationId xmlns:a16="http://schemas.microsoft.com/office/drawing/2014/main" id="{85B9E035-554A-4783-90A5-A2448CD67B64}"/>
              </a:ext>
            </a:extLst>
          </p:cNvPr>
          <p:cNvSpPr/>
          <p:nvPr/>
        </p:nvSpPr>
        <p:spPr>
          <a:xfrm>
            <a:off x="4063072" y="506126"/>
            <a:ext cx="2056088" cy="707886"/>
          </a:xfrm>
          <a:prstGeom prst="rect">
            <a:avLst/>
          </a:prstGeom>
        </p:spPr>
        <p:txBody>
          <a:bodyPr wrap="square">
            <a:spAutoFit/>
          </a:bodyPr>
          <a:lstStyle/>
          <a:p>
            <a:r>
              <a:rPr 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Sultana</a:t>
            </a:r>
            <a:r>
              <a:rPr lang="en-US" b="1" spc="50" dirty="0">
                <a:ln w="9525" cmpd="sng">
                  <a:solidFill>
                    <a:schemeClr val="accent1"/>
                  </a:solidFill>
                  <a:prstDash val="solid"/>
                </a:ln>
                <a:solidFill>
                  <a:srgbClr val="70AD47">
                    <a:tint val="1000"/>
                  </a:srgbClr>
                </a:solidFill>
                <a:effectLst>
                  <a:glow rad="38100">
                    <a:schemeClr val="accent1">
                      <a:alpha val="40000"/>
                    </a:schemeClr>
                  </a:glow>
                </a:effectLst>
              </a:rPr>
              <a:t> </a:t>
            </a:r>
            <a:endParaRPr lang="en-GB" dirty="0"/>
          </a:p>
        </p:txBody>
      </p:sp>
      <p:sp>
        <p:nvSpPr>
          <p:cNvPr id="6" name="Rectangle 5">
            <a:extLst>
              <a:ext uri="{FF2B5EF4-FFF2-40B4-BE49-F238E27FC236}">
                <a16:creationId xmlns:a16="http://schemas.microsoft.com/office/drawing/2014/main" id="{9ACAF7B3-FF3B-47FF-B2F4-691EA3690C24}"/>
              </a:ext>
            </a:extLst>
          </p:cNvPr>
          <p:cNvSpPr/>
          <p:nvPr/>
        </p:nvSpPr>
        <p:spPr>
          <a:xfrm>
            <a:off x="9310675" y="396745"/>
            <a:ext cx="1834156" cy="707886"/>
          </a:xfrm>
          <a:prstGeom prst="rect">
            <a:avLst/>
          </a:prstGeom>
          <a:noFill/>
        </p:spPr>
        <p:txBody>
          <a:bodyPr wrap="none" lIns="91440" tIns="45720" rIns="91440" bIns="45720">
            <a:spAutoFit/>
          </a:bodyPr>
          <a:lstStyle/>
          <a:p>
            <a:pPr algn="ctr"/>
            <a:r>
              <a:rPr lang="en-US" sz="4000" b="1" cap="none" spc="50" dirty="0">
                <a:ln w="9525" cmpd="sng">
                  <a:solidFill>
                    <a:schemeClr val="accent1"/>
                  </a:solidFill>
                  <a:prstDash val="solid"/>
                </a:ln>
                <a:solidFill>
                  <a:srgbClr val="70AD47">
                    <a:tint val="1000"/>
                  </a:srgbClr>
                </a:solidFill>
                <a:effectLst>
                  <a:glow rad="38100">
                    <a:schemeClr val="accent1">
                      <a:alpha val="40000"/>
                    </a:schemeClr>
                  </a:glow>
                </a:effectLst>
              </a:rPr>
              <a:t>Jaheed</a:t>
            </a: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7" name="Rectangle 6">
            <a:extLst>
              <a:ext uri="{FF2B5EF4-FFF2-40B4-BE49-F238E27FC236}">
                <a16:creationId xmlns:a16="http://schemas.microsoft.com/office/drawing/2014/main" id="{42E8E790-6E90-4F4D-9812-323FA15F7325}"/>
              </a:ext>
            </a:extLst>
          </p:cNvPr>
          <p:cNvSpPr/>
          <p:nvPr/>
        </p:nvSpPr>
        <p:spPr>
          <a:xfrm>
            <a:off x="5380546" y="750688"/>
            <a:ext cx="4134607" cy="707886"/>
          </a:xfrm>
          <a:prstGeom prst="rect">
            <a:avLst/>
          </a:prstGeom>
          <a:noFill/>
        </p:spPr>
        <p:txBody>
          <a:bodyPr wrap="square" lIns="91440" tIns="45720" rIns="91440" bIns="45720">
            <a:spAutoFit/>
          </a:bodyPr>
          <a:lstStyle/>
          <a:p>
            <a:pPr algn="ctr"/>
            <a:r>
              <a:rPr lang="en-US" sz="4000" b="1" cap="none" spc="50" dirty="0">
                <a:ln w="9525" cmpd="sng">
                  <a:solidFill>
                    <a:schemeClr val="accent1"/>
                  </a:solidFill>
                  <a:prstDash val="solid"/>
                </a:ln>
                <a:solidFill>
                  <a:srgbClr val="70AD47">
                    <a:tint val="1000"/>
                  </a:srgbClr>
                </a:solidFill>
                <a:effectLst>
                  <a:glow rad="38100">
                    <a:schemeClr val="accent1">
                      <a:alpha val="40000"/>
                    </a:schemeClr>
                  </a:glow>
                </a:effectLst>
              </a:rPr>
              <a:t>Thonuma </a:t>
            </a:r>
          </a:p>
        </p:txBody>
      </p:sp>
      <p:sp>
        <p:nvSpPr>
          <p:cNvPr id="8" name="Rectangle 7">
            <a:extLst>
              <a:ext uri="{FF2B5EF4-FFF2-40B4-BE49-F238E27FC236}">
                <a16:creationId xmlns:a16="http://schemas.microsoft.com/office/drawing/2014/main" id="{771874FD-D2DB-40A5-B344-2233E5B54084}"/>
              </a:ext>
            </a:extLst>
          </p:cNvPr>
          <p:cNvSpPr/>
          <p:nvPr/>
        </p:nvSpPr>
        <p:spPr>
          <a:xfrm>
            <a:off x="2428132" y="4968413"/>
            <a:ext cx="8501943" cy="923330"/>
          </a:xfrm>
          <a:prstGeom prst="rect">
            <a:avLst/>
          </a:prstGeom>
          <a:noFill/>
        </p:spPr>
        <p:txBody>
          <a:bodyPr wrap="none" lIns="91440" tIns="45720" rIns="91440" bIns="45720">
            <a:spAutoFit/>
          </a:bodyPr>
          <a:lstStyle/>
          <a:p>
            <a:pPr algn="ctr"/>
            <a:r>
              <a:rPr lang="en-US" sz="5400" b="1" cap="none" spc="0" dirty="0">
                <a:ln w="12700">
                  <a:solidFill>
                    <a:schemeClr val="tx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We Are The 4 Musketeers</a:t>
            </a:r>
          </a:p>
        </p:txBody>
      </p:sp>
    </p:spTree>
    <p:extLst>
      <p:ext uri="{BB962C8B-B14F-4D97-AF65-F5344CB8AC3E}">
        <p14:creationId xmlns:p14="http://schemas.microsoft.com/office/powerpoint/2010/main" val="1335007715"/>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39CE-30BB-4D2A-91E8-3878A81FA2B1}"/>
              </a:ext>
            </a:extLst>
          </p:cNvPr>
          <p:cNvSpPr>
            <a:spLocks noGrp="1"/>
          </p:cNvSpPr>
          <p:nvPr>
            <p:ph type="title"/>
          </p:nvPr>
        </p:nvSpPr>
        <p:spPr/>
        <p:txBody>
          <a:bodyPr/>
          <a:lstStyle/>
          <a:p>
            <a:pPr algn="ctr"/>
            <a:r>
              <a:rPr lang="en-GB" u="sng" dirty="0"/>
              <a:t>Intro</a:t>
            </a:r>
            <a:r>
              <a:rPr lang="en-GB" dirty="0"/>
              <a:t> </a:t>
            </a:r>
          </a:p>
        </p:txBody>
      </p:sp>
      <p:graphicFrame>
        <p:nvGraphicFramePr>
          <p:cNvPr id="3" name="Diagram 2">
            <a:extLst>
              <a:ext uri="{FF2B5EF4-FFF2-40B4-BE49-F238E27FC236}">
                <a16:creationId xmlns:a16="http://schemas.microsoft.com/office/drawing/2014/main" id="{02DAF24B-02B6-4FF9-B1A2-EB3ED49E3564}"/>
              </a:ext>
            </a:extLst>
          </p:cNvPr>
          <p:cNvGraphicFramePr/>
          <p:nvPr>
            <p:extLst>
              <p:ext uri="{D42A27DB-BD31-4B8C-83A1-F6EECF244321}">
                <p14:modId xmlns:p14="http://schemas.microsoft.com/office/powerpoint/2010/main" val="2855357263"/>
              </p:ext>
            </p:extLst>
          </p:nvPr>
        </p:nvGraphicFramePr>
        <p:xfrm>
          <a:off x="2032000" y="105694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peech Bubble: Rectangle 3">
            <a:extLst>
              <a:ext uri="{FF2B5EF4-FFF2-40B4-BE49-F238E27FC236}">
                <a16:creationId xmlns:a16="http://schemas.microsoft.com/office/drawing/2014/main" id="{F269A646-8703-4A66-BBC3-264AD74C2636}"/>
              </a:ext>
            </a:extLst>
          </p:cNvPr>
          <p:cNvSpPr/>
          <p:nvPr/>
        </p:nvSpPr>
        <p:spPr>
          <a:xfrm>
            <a:off x="9481625" y="181923"/>
            <a:ext cx="2250830" cy="1309252"/>
          </a:xfrm>
          <a:prstGeom prst="wedgeRectCallout">
            <a:avLst>
              <a:gd name="adj1" fmla="val 55029"/>
              <a:gd name="adj2" fmla="val 76642"/>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A9A0DE09-FD9A-41FD-90DE-A4EC0E19586D}"/>
              </a:ext>
            </a:extLst>
          </p:cNvPr>
          <p:cNvSpPr txBox="1"/>
          <p:nvPr/>
        </p:nvSpPr>
        <p:spPr>
          <a:xfrm>
            <a:off x="9724292" y="382385"/>
            <a:ext cx="1765495" cy="923330"/>
          </a:xfrm>
          <a:prstGeom prst="rect">
            <a:avLst/>
          </a:prstGeom>
          <a:noFill/>
        </p:spPr>
        <p:txBody>
          <a:bodyPr wrap="square" rtlCol="0">
            <a:spAutoFit/>
          </a:bodyPr>
          <a:lstStyle/>
          <a:p>
            <a:pPr algn="ctr"/>
            <a:r>
              <a:rPr lang="en-GB" dirty="0">
                <a:latin typeface="Bookman Old Style" panose="02050604050505020204" pitchFamily="18" charset="0"/>
                <a:cs typeface="Arabic Typesetting" panose="020B0604020202020204" pitchFamily="66" charset="-78"/>
              </a:rPr>
              <a:t>A pair of happy chappies</a:t>
            </a:r>
          </a:p>
        </p:txBody>
      </p:sp>
    </p:spTree>
    <p:extLst>
      <p:ext uri="{BB962C8B-B14F-4D97-AF65-F5344CB8AC3E}">
        <p14:creationId xmlns:p14="http://schemas.microsoft.com/office/powerpoint/2010/main" val="1619663403"/>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graphicEl>
                                              <a:dgm id="{B2DFB2C1-A976-433D-A9BC-82FE291591C6}"/>
                                            </p:graphicEl>
                                          </p:spTgt>
                                        </p:tgtEl>
                                      </p:cBhvr>
                                    </p:animEffect>
                                    <p:animScale>
                                      <p:cBhvr>
                                        <p:cTn id="12" dur="250" autoRev="1" fill="hold"/>
                                        <p:tgtEl>
                                          <p:spTgt spid="3">
                                            <p:graphicEl>
                                              <a:dgm id="{B2DFB2C1-A976-433D-A9BC-82FE291591C6}"/>
                                            </p:graphicEl>
                                          </p:spTgt>
                                        </p:tgtEl>
                                      </p:cBhvr>
                                      <p:by x="105000" y="105000"/>
                                    </p:animScale>
                                  </p:childTnLst>
                                </p:cTn>
                              </p:par>
                              <p:par>
                                <p:cTn id="13" presetID="26" presetClass="emph" presetSubtype="0" fill="hold" grpId="0" nodeType="withEffect">
                                  <p:stCondLst>
                                    <p:cond delay="0"/>
                                  </p:stCondLst>
                                  <p:childTnLst>
                                    <p:animEffect transition="out" filter="fade">
                                      <p:cBhvr>
                                        <p:cTn id="14" dur="500" tmFilter="0, 0; .2, .5; .8, .5; 1, 0"/>
                                        <p:tgtEl>
                                          <p:spTgt spid="3">
                                            <p:graphicEl>
                                              <a:dgm id="{6C9838A4-4C02-426A-919E-592C25DB22EB}"/>
                                            </p:graphicEl>
                                          </p:spTgt>
                                        </p:tgtEl>
                                      </p:cBhvr>
                                    </p:animEffect>
                                    <p:animScale>
                                      <p:cBhvr>
                                        <p:cTn id="15" dur="250" autoRev="1" fill="hold"/>
                                        <p:tgtEl>
                                          <p:spTgt spid="3">
                                            <p:graphicEl>
                                              <a:dgm id="{6C9838A4-4C02-426A-919E-592C25DB22EB}"/>
                                            </p:graphicEl>
                                          </p:spTgt>
                                        </p:tgtEl>
                                      </p:cBhvr>
                                      <p:by x="105000" y="105000"/>
                                    </p:animScale>
                                  </p:childTnLst>
                                </p:cTn>
                              </p:par>
                            </p:childTnLst>
                          </p:cTn>
                        </p:par>
                      </p:childTnLst>
                    </p:cTn>
                  </p:par>
                  <p:par>
                    <p:cTn id="16" fill="hold">
                      <p:stCondLst>
                        <p:cond delay="indefinite"/>
                      </p:stCondLst>
                      <p:childTnLst>
                        <p:par>
                          <p:cTn id="17" fill="hold">
                            <p:stCondLst>
                              <p:cond delay="0"/>
                            </p:stCondLst>
                            <p:childTnLst>
                              <p:par>
                                <p:cTn id="18" presetID="26" presetClass="emph" presetSubtype="0" fill="hold" grpId="0" nodeType="clickEffect">
                                  <p:stCondLst>
                                    <p:cond delay="0"/>
                                  </p:stCondLst>
                                  <p:childTnLst>
                                    <p:animEffect transition="out" filter="fade">
                                      <p:cBhvr>
                                        <p:cTn id="19" dur="500" tmFilter="0, 0; .2, .5; .8, .5; 1, 0"/>
                                        <p:tgtEl>
                                          <p:spTgt spid="3">
                                            <p:graphicEl>
                                              <a:dgm id="{687881D1-14FB-4A4B-9EE3-23DB80887567}"/>
                                            </p:graphicEl>
                                          </p:spTgt>
                                        </p:tgtEl>
                                      </p:cBhvr>
                                    </p:animEffect>
                                    <p:animScale>
                                      <p:cBhvr>
                                        <p:cTn id="20" dur="250" autoRev="1" fill="hold"/>
                                        <p:tgtEl>
                                          <p:spTgt spid="3">
                                            <p:graphicEl>
                                              <a:dgm id="{687881D1-14FB-4A4B-9EE3-23DB80887567}"/>
                                            </p:graphicEl>
                                          </p:spTgt>
                                        </p:tgtEl>
                                      </p:cBhvr>
                                      <p:by x="105000" y="105000"/>
                                    </p:animScale>
                                  </p:childTnLst>
                                </p:cTn>
                              </p:par>
                              <p:par>
                                <p:cTn id="21" presetID="26" presetClass="emph" presetSubtype="0" fill="hold" grpId="0" nodeType="withEffect">
                                  <p:stCondLst>
                                    <p:cond delay="0"/>
                                  </p:stCondLst>
                                  <p:childTnLst>
                                    <p:animEffect transition="out" filter="fade">
                                      <p:cBhvr>
                                        <p:cTn id="22" dur="500" tmFilter="0, 0; .2, .5; .8, .5; 1, 0"/>
                                        <p:tgtEl>
                                          <p:spTgt spid="3">
                                            <p:graphicEl>
                                              <a:dgm id="{F971F535-F8DA-4EE8-B9D6-49DFD5AB5458}"/>
                                            </p:graphicEl>
                                          </p:spTgt>
                                        </p:tgtEl>
                                      </p:cBhvr>
                                    </p:animEffect>
                                    <p:animScale>
                                      <p:cBhvr>
                                        <p:cTn id="23" dur="250" autoRev="1" fill="hold"/>
                                        <p:tgtEl>
                                          <p:spTgt spid="3">
                                            <p:graphicEl>
                                              <a:dgm id="{F971F535-F8DA-4EE8-B9D6-49DFD5AB5458}"/>
                                            </p:graphic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99DC76-CABB-45CC-8CC3-B8DEC5CADD5D}"/>
              </a:ext>
            </a:extLst>
          </p:cNvPr>
          <p:cNvPicPr>
            <a:picLocks noChangeAspect="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sharpenSoften amount="50000"/>
                    </a14:imgEffect>
                    <a14:imgEffect>
                      <a14:brightnessContrast contrast="40000"/>
                    </a14:imgEffect>
                  </a14:imgLayer>
                </a14:imgProps>
              </a:ext>
            </a:extLst>
          </a:blip>
          <a:stretch>
            <a:fillRect/>
          </a:stretch>
        </p:blipFill>
        <p:spPr>
          <a:xfrm>
            <a:off x="4218962" y="1484243"/>
            <a:ext cx="3926360" cy="3276004"/>
          </a:xfrm>
          <a:prstGeom prst="rect">
            <a:avLst/>
          </a:prstGeom>
          <a:ln>
            <a:noFill/>
          </a:ln>
          <a:effectLst>
            <a:softEdge rad="112500"/>
          </a:effectLst>
        </p:spPr>
      </p:pic>
      <p:sp>
        <p:nvSpPr>
          <p:cNvPr id="2" name="Title 1">
            <a:extLst>
              <a:ext uri="{FF2B5EF4-FFF2-40B4-BE49-F238E27FC236}">
                <a16:creationId xmlns:a16="http://schemas.microsoft.com/office/drawing/2014/main" id="{75B9559D-36C1-4BD6-9D24-E361ED7F965F}"/>
              </a:ext>
            </a:extLst>
          </p:cNvPr>
          <p:cNvSpPr>
            <a:spLocks noGrp="1"/>
          </p:cNvSpPr>
          <p:nvPr>
            <p:ph type="ctrTitle"/>
          </p:nvPr>
        </p:nvSpPr>
        <p:spPr>
          <a:xfrm>
            <a:off x="1052018" y="1231506"/>
            <a:ext cx="10318418" cy="4394988"/>
          </a:xfrm>
        </p:spPr>
        <p:txBody>
          <a:bodyPr/>
          <a:lstStyle/>
          <a:p>
            <a:r>
              <a:rPr lang="en-GB" sz="5400" dirty="0"/>
              <a:t>“How to create and maintain an effective team”</a:t>
            </a:r>
            <a:endParaRPr lang="en-GB" dirty="0"/>
          </a:p>
        </p:txBody>
      </p:sp>
    </p:spTree>
    <p:extLst>
      <p:ext uri="{BB962C8B-B14F-4D97-AF65-F5344CB8AC3E}">
        <p14:creationId xmlns:p14="http://schemas.microsoft.com/office/powerpoint/2010/main" val="2134054081"/>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0D56A9E-C3A0-44FE-8716-5AD2683FC9D6}"/>
              </a:ext>
            </a:extLst>
          </p:cNvPr>
          <p:cNvPicPr>
            <a:picLocks noChangeAspect="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1433159" y="313293"/>
            <a:ext cx="9992498" cy="1701901"/>
          </a:xfrm>
          <a:prstGeom prst="rect">
            <a:avLst/>
          </a:prstGeom>
          <a:ln>
            <a:noFill/>
          </a:ln>
          <a:effectLst>
            <a:softEdge rad="112500"/>
          </a:effectLst>
        </p:spPr>
      </p:pic>
      <p:sp>
        <p:nvSpPr>
          <p:cNvPr id="2" name="Title 1">
            <a:extLst>
              <a:ext uri="{FF2B5EF4-FFF2-40B4-BE49-F238E27FC236}">
                <a16:creationId xmlns:a16="http://schemas.microsoft.com/office/drawing/2014/main" id="{8FA85AD5-D80B-4DB7-A53E-E60F96782570}"/>
              </a:ext>
            </a:extLst>
          </p:cNvPr>
          <p:cNvSpPr>
            <a:spLocks noGrp="1"/>
          </p:cNvSpPr>
          <p:nvPr>
            <p:ph type="title"/>
          </p:nvPr>
        </p:nvSpPr>
        <p:spPr>
          <a:xfrm>
            <a:off x="1251678" y="382385"/>
            <a:ext cx="10178322" cy="1291670"/>
          </a:xfrm>
        </p:spPr>
        <p:txBody>
          <a:bodyPr>
            <a:normAutofit fontScale="90000"/>
          </a:bodyPr>
          <a:lstStyle/>
          <a:p>
            <a:pPr algn="ctr"/>
            <a:r>
              <a:rPr lang="en-GB" u="sng" dirty="0"/>
              <a:t>Differences between groups and teams </a:t>
            </a:r>
          </a:p>
        </p:txBody>
      </p:sp>
      <p:graphicFrame>
        <p:nvGraphicFramePr>
          <p:cNvPr id="5" name="Diagram 4">
            <a:extLst>
              <a:ext uri="{FF2B5EF4-FFF2-40B4-BE49-F238E27FC236}">
                <a16:creationId xmlns:a16="http://schemas.microsoft.com/office/drawing/2014/main" id="{1207A5DD-47B2-4163-BDB3-52DD53B17757}"/>
              </a:ext>
            </a:extLst>
          </p:cNvPr>
          <p:cNvGraphicFramePr/>
          <p:nvPr>
            <p:extLst>
              <p:ext uri="{D42A27DB-BD31-4B8C-83A1-F6EECF244321}">
                <p14:modId xmlns:p14="http://schemas.microsoft.com/office/powerpoint/2010/main" val="751705488"/>
              </p:ext>
            </p:extLst>
          </p:nvPr>
        </p:nvGraphicFramePr>
        <p:xfrm>
          <a:off x="2240388" y="2015194"/>
          <a:ext cx="7711223" cy="473377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10382595"/>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2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5">
                                            <p:graphicEl>
                                              <a:dgm id="{A51DD1E7-82FB-4FD8-A5B9-826AC839E7EE}"/>
                                            </p:graphicEl>
                                          </p:spTgt>
                                        </p:tgtEl>
                                        <p:attrNameLst>
                                          <p:attrName>style.visibility</p:attrName>
                                        </p:attrNameLst>
                                      </p:cBhvr>
                                      <p:to>
                                        <p:strVal val="visible"/>
                                      </p:to>
                                    </p:set>
                                    <p:animEffect transition="in" filter="wipe(up)">
                                      <p:cBhvr>
                                        <p:cTn id="12" dur="500"/>
                                        <p:tgtEl>
                                          <p:spTgt spid="5">
                                            <p:graphicEl>
                                              <a:dgm id="{A51DD1E7-82FB-4FD8-A5B9-826AC839E7E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5">
                                            <p:graphicEl>
                                              <a:dgm id="{AD4DCDE5-4C74-406A-AA8A-F3D7ECB3A4EF}"/>
                                            </p:graphicEl>
                                          </p:spTgt>
                                        </p:tgtEl>
                                        <p:attrNameLst>
                                          <p:attrName>style.visibility</p:attrName>
                                        </p:attrNameLst>
                                      </p:cBhvr>
                                      <p:to>
                                        <p:strVal val="visible"/>
                                      </p:to>
                                    </p:set>
                                    <p:animEffect transition="in" filter="wipe(up)">
                                      <p:cBhvr>
                                        <p:cTn id="17" dur="500"/>
                                        <p:tgtEl>
                                          <p:spTgt spid="5">
                                            <p:graphicEl>
                                              <a:dgm id="{AD4DCDE5-4C74-406A-AA8A-F3D7ECB3A4EF}"/>
                                            </p:graphicEl>
                                          </p:spTgt>
                                        </p:tgtEl>
                                      </p:cBhvr>
                                    </p:animEffect>
                                  </p:childTnLst>
                                </p:cTn>
                              </p:par>
                              <p:par>
                                <p:cTn id="18" presetID="22" presetClass="entr" presetSubtype="1" fill="hold" grpId="0" nodeType="withEffect">
                                  <p:stCondLst>
                                    <p:cond delay="0"/>
                                  </p:stCondLst>
                                  <p:childTnLst>
                                    <p:set>
                                      <p:cBhvr>
                                        <p:cTn id="19" dur="1" fill="hold">
                                          <p:stCondLst>
                                            <p:cond delay="0"/>
                                          </p:stCondLst>
                                        </p:cTn>
                                        <p:tgtEl>
                                          <p:spTgt spid="5">
                                            <p:graphicEl>
                                              <a:dgm id="{A76DCA75-F2C9-4102-968B-EA4EB8FA1A2A}"/>
                                            </p:graphicEl>
                                          </p:spTgt>
                                        </p:tgtEl>
                                        <p:attrNameLst>
                                          <p:attrName>style.visibility</p:attrName>
                                        </p:attrNameLst>
                                      </p:cBhvr>
                                      <p:to>
                                        <p:strVal val="visible"/>
                                      </p:to>
                                    </p:set>
                                    <p:animEffect transition="in" filter="wipe(up)">
                                      <p:cBhvr>
                                        <p:cTn id="20" dur="500"/>
                                        <p:tgtEl>
                                          <p:spTgt spid="5">
                                            <p:graphicEl>
                                              <a:dgm id="{A76DCA75-F2C9-4102-968B-EA4EB8FA1A2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5">
                                            <p:graphicEl>
                                              <a:dgm id="{290F56E4-0B46-464F-AA15-65D431E89653}"/>
                                            </p:graphicEl>
                                          </p:spTgt>
                                        </p:tgtEl>
                                        <p:attrNameLst>
                                          <p:attrName>style.visibility</p:attrName>
                                        </p:attrNameLst>
                                      </p:cBhvr>
                                      <p:to>
                                        <p:strVal val="visible"/>
                                      </p:to>
                                    </p:set>
                                    <p:animEffect transition="in" filter="wipe(up)">
                                      <p:cBhvr>
                                        <p:cTn id="25" dur="500"/>
                                        <p:tgtEl>
                                          <p:spTgt spid="5">
                                            <p:graphicEl>
                                              <a:dgm id="{290F56E4-0B46-464F-AA15-65D431E89653}"/>
                                            </p:graphicEl>
                                          </p:spTgt>
                                        </p:tgtEl>
                                      </p:cBhvr>
                                    </p:animEffect>
                                  </p:childTnLst>
                                </p:cTn>
                              </p:par>
                              <p:par>
                                <p:cTn id="26" presetID="22" presetClass="entr" presetSubtype="1" fill="hold" grpId="0" nodeType="withEffect">
                                  <p:stCondLst>
                                    <p:cond delay="0"/>
                                  </p:stCondLst>
                                  <p:childTnLst>
                                    <p:set>
                                      <p:cBhvr>
                                        <p:cTn id="27" dur="1" fill="hold">
                                          <p:stCondLst>
                                            <p:cond delay="0"/>
                                          </p:stCondLst>
                                        </p:cTn>
                                        <p:tgtEl>
                                          <p:spTgt spid="5">
                                            <p:graphicEl>
                                              <a:dgm id="{5C9FBCEF-C428-4627-A91A-8C509CE09A9A}"/>
                                            </p:graphicEl>
                                          </p:spTgt>
                                        </p:tgtEl>
                                        <p:attrNameLst>
                                          <p:attrName>style.visibility</p:attrName>
                                        </p:attrNameLst>
                                      </p:cBhvr>
                                      <p:to>
                                        <p:strVal val="visible"/>
                                      </p:to>
                                    </p:set>
                                    <p:animEffect transition="in" filter="wipe(up)">
                                      <p:cBhvr>
                                        <p:cTn id="28" dur="500"/>
                                        <p:tgtEl>
                                          <p:spTgt spid="5">
                                            <p:graphicEl>
                                              <a:dgm id="{5C9FBCEF-C428-4627-A91A-8C509CE09A9A}"/>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childTnLst>
                                    <p:set>
                                      <p:cBhvr>
                                        <p:cTn id="32" dur="1" fill="hold">
                                          <p:stCondLst>
                                            <p:cond delay="0"/>
                                          </p:stCondLst>
                                        </p:cTn>
                                        <p:tgtEl>
                                          <p:spTgt spid="5">
                                            <p:graphicEl>
                                              <a:dgm id="{F9156FE6-0665-46DE-BC3D-E0B794CD6A9B}"/>
                                            </p:graphicEl>
                                          </p:spTgt>
                                        </p:tgtEl>
                                        <p:attrNameLst>
                                          <p:attrName>style.visibility</p:attrName>
                                        </p:attrNameLst>
                                      </p:cBhvr>
                                      <p:to>
                                        <p:strVal val="visible"/>
                                      </p:to>
                                    </p:set>
                                    <p:animEffect transition="in" filter="wipe(up)">
                                      <p:cBhvr>
                                        <p:cTn id="33" dur="500"/>
                                        <p:tgtEl>
                                          <p:spTgt spid="5">
                                            <p:graphicEl>
                                              <a:dgm id="{F9156FE6-0665-46DE-BC3D-E0B794CD6A9B}"/>
                                            </p:graphicEl>
                                          </p:spTgt>
                                        </p:tgtEl>
                                      </p:cBhvr>
                                    </p:animEffect>
                                  </p:childTnLst>
                                </p:cTn>
                              </p:par>
                              <p:par>
                                <p:cTn id="34" presetID="22" presetClass="entr" presetSubtype="1" fill="hold" grpId="0" nodeType="withEffect">
                                  <p:stCondLst>
                                    <p:cond delay="0"/>
                                  </p:stCondLst>
                                  <p:childTnLst>
                                    <p:set>
                                      <p:cBhvr>
                                        <p:cTn id="35" dur="1" fill="hold">
                                          <p:stCondLst>
                                            <p:cond delay="0"/>
                                          </p:stCondLst>
                                        </p:cTn>
                                        <p:tgtEl>
                                          <p:spTgt spid="5">
                                            <p:graphicEl>
                                              <a:dgm id="{9B8F38B5-D057-473A-9079-2281CE4162F9}"/>
                                            </p:graphicEl>
                                          </p:spTgt>
                                        </p:tgtEl>
                                        <p:attrNameLst>
                                          <p:attrName>style.visibility</p:attrName>
                                        </p:attrNameLst>
                                      </p:cBhvr>
                                      <p:to>
                                        <p:strVal val="visible"/>
                                      </p:to>
                                    </p:set>
                                    <p:animEffect transition="in" filter="wipe(up)">
                                      <p:cBhvr>
                                        <p:cTn id="36" dur="500"/>
                                        <p:tgtEl>
                                          <p:spTgt spid="5">
                                            <p:graphicEl>
                                              <a:dgm id="{9B8F38B5-D057-473A-9079-2281CE4162F9}"/>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grpId="0" nodeType="clickEffect">
                                  <p:stCondLst>
                                    <p:cond delay="0"/>
                                  </p:stCondLst>
                                  <p:childTnLst>
                                    <p:set>
                                      <p:cBhvr>
                                        <p:cTn id="40" dur="1" fill="hold">
                                          <p:stCondLst>
                                            <p:cond delay="0"/>
                                          </p:stCondLst>
                                        </p:cTn>
                                        <p:tgtEl>
                                          <p:spTgt spid="5">
                                            <p:graphicEl>
                                              <a:dgm id="{E2C5D013-2954-48B3-9F52-E7A57217F035}"/>
                                            </p:graphicEl>
                                          </p:spTgt>
                                        </p:tgtEl>
                                        <p:attrNameLst>
                                          <p:attrName>style.visibility</p:attrName>
                                        </p:attrNameLst>
                                      </p:cBhvr>
                                      <p:to>
                                        <p:strVal val="visible"/>
                                      </p:to>
                                    </p:set>
                                    <p:animEffect transition="in" filter="wipe(up)">
                                      <p:cBhvr>
                                        <p:cTn id="41" dur="500"/>
                                        <p:tgtEl>
                                          <p:spTgt spid="5">
                                            <p:graphicEl>
                                              <a:dgm id="{E2C5D013-2954-48B3-9F52-E7A57217F035}"/>
                                            </p:graphicEl>
                                          </p:spTgt>
                                        </p:tgtEl>
                                      </p:cBhvr>
                                    </p:animEffect>
                                  </p:childTnLst>
                                </p:cTn>
                              </p:par>
                              <p:par>
                                <p:cTn id="42" presetID="22" presetClass="entr" presetSubtype="1" fill="hold" grpId="0" nodeType="withEffect">
                                  <p:stCondLst>
                                    <p:cond delay="0"/>
                                  </p:stCondLst>
                                  <p:childTnLst>
                                    <p:set>
                                      <p:cBhvr>
                                        <p:cTn id="43" dur="1" fill="hold">
                                          <p:stCondLst>
                                            <p:cond delay="0"/>
                                          </p:stCondLst>
                                        </p:cTn>
                                        <p:tgtEl>
                                          <p:spTgt spid="5">
                                            <p:graphicEl>
                                              <a:dgm id="{5BD87432-F001-40CA-8DE5-4462D461C5B5}"/>
                                            </p:graphicEl>
                                          </p:spTgt>
                                        </p:tgtEl>
                                        <p:attrNameLst>
                                          <p:attrName>style.visibility</p:attrName>
                                        </p:attrNameLst>
                                      </p:cBhvr>
                                      <p:to>
                                        <p:strVal val="visible"/>
                                      </p:to>
                                    </p:set>
                                    <p:animEffect transition="in" filter="wipe(up)">
                                      <p:cBhvr>
                                        <p:cTn id="44" dur="500"/>
                                        <p:tgtEl>
                                          <p:spTgt spid="5">
                                            <p:graphicEl>
                                              <a:dgm id="{5BD87432-F001-40CA-8DE5-4462D461C5B5}"/>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1" fill="hold" grpId="0" nodeType="clickEffect">
                                  <p:stCondLst>
                                    <p:cond delay="0"/>
                                  </p:stCondLst>
                                  <p:childTnLst>
                                    <p:set>
                                      <p:cBhvr>
                                        <p:cTn id="48" dur="1" fill="hold">
                                          <p:stCondLst>
                                            <p:cond delay="0"/>
                                          </p:stCondLst>
                                        </p:cTn>
                                        <p:tgtEl>
                                          <p:spTgt spid="5">
                                            <p:graphicEl>
                                              <a:dgm id="{19036151-9F35-456D-A4BA-72562564FE7C}"/>
                                            </p:graphicEl>
                                          </p:spTgt>
                                        </p:tgtEl>
                                        <p:attrNameLst>
                                          <p:attrName>style.visibility</p:attrName>
                                        </p:attrNameLst>
                                      </p:cBhvr>
                                      <p:to>
                                        <p:strVal val="visible"/>
                                      </p:to>
                                    </p:set>
                                    <p:animEffect transition="in" filter="wipe(up)">
                                      <p:cBhvr>
                                        <p:cTn id="49" dur="500"/>
                                        <p:tgtEl>
                                          <p:spTgt spid="5">
                                            <p:graphicEl>
                                              <a:dgm id="{19036151-9F35-456D-A4BA-72562564FE7C}"/>
                                            </p:graphicEl>
                                          </p:spTgt>
                                        </p:tgtEl>
                                      </p:cBhvr>
                                    </p:animEffect>
                                  </p:childTnLst>
                                </p:cTn>
                              </p:par>
                              <p:par>
                                <p:cTn id="50" presetID="22" presetClass="entr" presetSubtype="1" fill="hold" grpId="0" nodeType="withEffect">
                                  <p:stCondLst>
                                    <p:cond delay="0"/>
                                  </p:stCondLst>
                                  <p:childTnLst>
                                    <p:set>
                                      <p:cBhvr>
                                        <p:cTn id="51" dur="1" fill="hold">
                                          <p:stCondLst>
                                            <p:cond delay="0"/>
                                          </p:stCondLst>
                                        </p:cTn>
                                        <p:tgtEl>
                                          <p:spTgt spid="5">
                                            <p:graphicEl>
                                              <a:dgm id="{7F62E0F0-F329-4BEA-8B0B-A246A82CF6EC}"/>
                                            </p:graphicEl>
                                          </p:spTgt>
                                        </p:tgtEl>
                                        <p:attrNameLst>
                                          <p:attrName>style.visibility</p:attrName>
                                        </p:attrNameLst>
                                      </p:cBhvr>
                                      <p:to>
                                        <p:strVal val="visible"/>
                                      </p:to>
                                    </p:set>
                                    <p:animEffect transition="in" filter="wipe(up)">
                                      <p:cBhvr>
                                        <p:cTn id="52" dur="500"/>
                                        <p:tgtEl>
                                          <p:spTgt spid="5">
                                            <p:graphicEl>
                                              <a:dgm id="{7F62E0F0-F329-4BEA-8B0B-A246A82CF6E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4F05F9A-19E9-462F-B409-42EF84F5538C}"/>
              </a:ext>
            </a:extLst>
          </p:cNvPr>
          <p:cNvPicPr>
            <a:picLocks noChangeAspect="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2855742" y="26316"/>
            <a:ext cx="6611815" cy="1358529"/>
          </a:xfrm>
          <a:prstGeom prst="rect">
            <a:avLst/>
          </a:prstGeom>
          <a:ln>
            <a:noFill/>
          </a:ln>
          <a:effectLst>
            <a:softEdge rad="112500"/>
          </a:effectLst>
        </p:spPr>
      </p:pic>
      <p:sp>
        <p:nvSpPr>
          <p:cNvPr id="2" name="Title 1">
            <a:extLst>
              <a:ext uri="{FF2B5EF4-FFF2-40B4-BE49-F238E27FC236}">
                <a16:creationId xmlns:a16="http://schemas.microsoft.com/office/drawing/2014/main" id="{D25B03FB-0BA8-4CDB-8762-49B13072BB52}"/>
              </a:ext>
            </a:extLst>
          </p:cNvPr>
          <p:cNvSpPr>
            <a:spLocks noGrp="1"/>
          </p:cNvSpPr>
          <p:nvPr>
            <p:ph type="title"/>
          </p:nvPr>
        </p:nvSpPr>
        <p:spPr/>
        <p:txBody>
          <a:bodyPr/>
          <a:lstStyle/>
          <a:p>
            <a:pPr algn="ctr"/>
            <a:r>
              <a:rPr lang="en-GB" u="sng" dirty="0"/>
              <a:t>Group dynamics</a:t>
            </a:r>
          </a:p>
        </p:txBody>
      </p:sp>
      <p:graphicFrame>
        <p:nvGraphicFramePr>
          <p:cNvPr id="4" name="Diagram 3">
            <a:extLst>
              <a:ext uri="{FF2B5EF4-FFF2-40B4-BE49-F238E27FC236}">
                <a16:creationId xmlns:a16="http://schemas.microsoft.com/office/drawing/2014/main" id="{4C257F4A-C9E5-437D-9100-8BD8D986F28B}"/>
              </a:ext>
            </a:extLst>
          </p:cNvPr>
          <p:cNvGraphicFramePr/>
          <p:nvPr>
            <p:extLst>
              <p:ext uri="{D42A27DB-BD31-4B8C-83A1-F6EECF244321}">
                <p14:modId xmlns:p14="http://schemas.microsoft.com/office/powerpoint/2010/main" val="1422961869"/>
              </p:ext>
            </p:extLst>
          </p:nvPr>
        </p:nvGraphicFramePr>
        <p:xfrm>
          <a:off x="175066" y="1184722"/>
          <a:ext cx="7126067" cy="42884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5" name="Diagram 4">
            <a:extLst>
              <a:ext uri="{FF2B5EF4-FFF2-40B4-BE49-F238E27FC236}">
                <a16:creationId xmlns:a16="http://schemas.microsoft.com/office/drawing/2014/main" id="{ABA22450-08C0-4768-A9C2-A8ADC74BD5C5}"/>
              </a:ext>
            </a:extLst>
          </p:cNvPr>
          <p:cNvGraphicFramePr/>
          <p:nvPr>
            <p:extLst>
              <p:ext uri="{D42A27DB-BD31-4B8C-83A1-F6EECF244321}">
                <p14:modId xmlns:p14="http://schemas.microsoft.com/office/powerpoint/2010/main" val="2643840567"/>
              </p:ext>
            </p:extLst>
          </p:nvPr>
        </p:nvGraphicFramePr>
        <p:xfrm>
          <a:off x="6433430" y="2461846"/>
          <a:ext cx="5864273" cy="439615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3841323384"/>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7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4">
                                            <p:graphicEl>
                                              <a:dgm id="{4852114A-D1CB-46A8-ABAE-60F28AF333F1}"/>
                                            </p:graphicEl>
                                          </p:spTgt>
                                        </p:tgtEl>
                                        <p:attrNameLst>
                                          <p:attrName>style.visibility</p:attrName>
                                        </p:attrNameLst>
                                      </p:cBhvr>
                                      <p:to>
                                        <p:strVal val="visible"/>
                                      </p:to>
                                    </p:set>
                                    <p:animEffect transition="in" filter="wipe(down)">
                                      <p:cBhvr>
                                        <p:cTn id="12" dur="580">
                                          <p:stCondLst>
                                            <p:cond delay="0"/>
                                          </p:stCondLst>
                                        </p:cTn>
                                        <p:tgtEl>
                                          <p:spTgt spid="4">
                                            <p:graphicEl>
                                              <a:dgm id="{4852114A-D1CB-46A8-ABAE-60F28AF333F1}"/>
                                            </p:graphicEl>
                                          </p:spTgt>
                                        </p:tgtEl>
                                      </p:cBhvr>
                                    </p:animEffect>
                                    <p:anim calcmode="lin" valueType="num">
                                      <p:cBhvr>
                                        <p:cTn id="13" dur="1822" tmFilter="0,0; 0.14,0.36; 0.43,0.73; 0.71,0.91; 1.0,1.0">
                                          <p:stCondLst>
                                            <p:cond delay="0"/>
                                          </p:stCondLst>
                                        </p:cTn>
                                        <p:tgtEl>
                                          <p:spTgt spid="4">
                                            <p:graphicEl>
                                              <a:dgm id="{4852114A-D1CB-46A8-ABAE-60F28AF333F1}"/>
                                            </p:graphic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4">
                                            <p:graphicEl>
                                              <a:dgm id="{4852114A-D1CB-46A8-ABAE-60F28AF333F1}"/>
                                            </p:graphic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4">
                                            <p:graphicEl>
                                              <a:dgm id="{4852114A-D1CB-46A8-ABAE-60F28AF333F1}"/>
                                            </p:graphic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4">
                                            <p:graphicEl>
                                              <a:dgm id="{4852114A-D1CB-46A8-ABAE-60F28AF333F1}"/>
                                            </p:graphic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4">
                                            <p:graphicEl>
                                              <a:dgm id="{4852114A-D1CB-46A8-ABAE-60F28AF333F1}"/>
                                            </p:graphic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4">
                                            <p:graphicEl>
                                              <a:dgm id="{4852114A-D1CB-46A8-ABAE-60F28AF333F1}"/>
                                            </p:graphicEl>
                                          </p:spTgt>
                                        </p:tgtEl>
                                      </p:cBhvr>
                                      <p:to x="100000" y="60000"/>
                                    </p:animScale>
                                    <p:animScale>
                                      <p:cBhvr>
                                        <p:cTn id="19" dur="166" decel="50000">
                                          <p:stCondLst>
                                            <p:cond delay="676"/>
                                          </p:stCondLst>
                                        </p:cTn>
                                        <p:tgtEl>
                                          <p:spTgt spid="4">
                                            <p:graphicEl>
                                              <a:dgm id="{4852114A-D1CB-46A8-ABAE-60F28AF333F1}"/>
                                            </p:graphicEl>
                                          </p:spTgt>
                                        </p:tgtEl>
                                      </p:cBhvr>
                                      <p:to x="100000" y="100000"/>
                                    </p:animScale>
                                    <p:animScale>
                                      <p:cBhvr>
                                        <p:cTn id="20" dur="26">
                                          <p:stCondLst>
                                            <p:cond delay="1312"/>
                                          </p:stCondLst>
                                        </p:cTn>
                                        <p:tgtEl>
                                          <p:spTgt spid="4">
                                            <p:graphicEl>
                                              <a:dgm id="{4852114A-D1CB-46A8-ABAE-60F28AF333F1}"/>
                                            </p:graphicEl>
                                          </p:spTgt>
                                        </p:tgtEl>
                                      </p:cBhvr>
                                      <p:to x="100000" y="80000"/>
                                    </p:animScale>
                                    <p:animScale>
                                      <p:cBhvr>
                                        <p:cTn id="21" dur="166" decel="50000">
                                          <p:stCondLst>
                                            <p:cond delay="1338"/>
                                          </p:stCondLst>
                                        </p:cTn>
                                        <p:tgtEl>
                                          <p:spTgt spid="4">
                                            <p:graphicEl>
                                              <a:dgm id="{4852114A-D1CB-46A8-ABAE-60F28AF333F1}"/>
                                            </p:graphicEl>
                                          </p:spTgt>
                                        </p:tgtEl>
                                      </p:cBhvr>
                                      <p:to x="100000" y="100000"/>
                                    </p:animScale>
                                    <p:animScale>
                                      <p:cBhvr>
                                        <p:cTn id="22" dur="26">
                                          <p:stCondLst>
                                            <p:cond delay="1642"/>
                                          </p:stCondLst>
                                        </p:cTn>
                                        <p:tgtEl>
                                          <p:spTgt spid="4">
                                            <p:graphicEl>
                                              <a:dgm id="{4852114A-D1CB-46A8-ABAE-60F28AF333F1}"/>
                                            </p:graphicEl>
                                          </p:spTgt>
                                        </p:tgtEl>
                                      </p:cBhvr>
                                      <p:to x="100000" y="90000"/>
                                    </p:animScale>
                                    <p:animScale>
                                      <p:cBhvr>
                                        <p:cTn id="23" dur="166" decel="50000">
                                          <p:stCondLst>
                                            <p:cond delay="1668"/>
                                          </p:stCondLst>
                                        </p:cTn>
                                        <p:tgtEl>
                                          <p:spTgt spid="4">
                                            <p:graphicEl>
                                              <a:dgm id="{4852114A-D1CB-46A8-ABAE-60F28AF333F1}"/>
                                            </p:graphicEl>
                                          </p:spTgt>
                                        </p:tgtEl>
                                      </p:cBhvr>
                                      <p:to x="100000" y="100000"/>
                                    </p:animScale>
                                    <p:animScale>
                                      <p:cBhvr>
                                        <p:cTn id="24" dur="26">
                                          <p:stCondLst>
                                            <p:cond delay="1808"/>
                                          </p:stCondLst>
                                        </p:cTn>
                                        <p:tgtEl>
                                          <p:spTgt spid="4">
                                            <p:graphicEl>
                                              <a:dgm id="{4852114A-D1CB-46A8-ABAE-60F28AF333F1}"/>
                                            </p:graphicEl>
                                          </p:spTgt>
                                        </p:tgtEl>
                                      </p:cBhvr>
                                      <p:to x="100000" y="95000"/>
                                    </p:animScale>
                                    <p:animScale>
                                      <p:cBhvr>
                                        <p:cTn id="25" dur="166" decel="50000">
                                          <p:stCondLst>
                                            <p:cond delay="1834"/>
                                          </p:stCondLst>
                                        </p:cTn>
                                        <p:tgtEl>
                                          <p:spTgt spid="4">
                                            <p:graphicEl>
                                              <a:dgm id="{4852114A-D1CB-46A8-ABAE-60F28AF333F1}"/>
                                            </p:graphic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4">
                                            <p:graphicEl>
                                              <a:dgm id="{147F9A80-25C7-472B-9C61-B86EA6861CEE}"/>
                                            </p:graphicEl>
                                          </p:spTgt>
                                        </p:tgtEl>
                                        <p:attrNameLst>
                                          <p:attrName>style.visibility</p:attrName>
                                        </p:attrNameLst>
                                      </p:cBhvr>
                                      <p:to>
                                        <p:strVal val="visible"/>
                                      </p:to>
                                    </p:set>
                                    <p:animEffect transition="in" filter="wipe(down)">
                                      <p:cBhvr>
                                        <p:cTn id="30" dur="580">
                                          <p:stCondLst>
                                            <p:cond delay="0"/>
                                          </p:stCondLst>
                                        </p:cTn>
                                        <p:tgtEl>
                                          <p:spTgt spid="4">
                                            <p:graphicEl>
                                              <a:dgm id="{147F9A80-25C7-472B-9C61-B86EA6861CEE}"/>
                                            </p:graphicEl>
                                          </p:spTgt>
                                        </p:tgtEl>
                                      </p:cBhvr>
                                    </p:animEffect>
                                    <p:anim calcmode="lin" valueType="num">
                                      <p:cBhvr>
                                        <p:cTn id="31" dur="1822" tmFilter="0,0; 0.14,0.36; 0.43,0.73; 0.71,0.91; 1.0,1.0">
                                          <p:stCondLst>
                                            <p:cond delay="0"/>
                                          </p:stCondLst>
                                        </p:cTn>
                                        <p:tgtEl>
                                          <p:spTgt spid="4">
                                            <p:graphicEl>
                                              <a:dgm id="{147F9A80-25C7-472B-9C61-B86EA6861CEE}"/>
                                            </p:graphic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4">
                                            <p:graphicEl>
                                              <a:dgm id="{147F9A80-25C7-472B-9C61-B86EA6861CEE}"/>
                                            </p:graphic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4">
                                            <p:graphicEl>
                                              <a:dgm id="{147F9A80-25C7-472B-9C61-B86EA6861CEE}"/>
                                            </p:graphic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4">
                                            <p:graphicEl>
                                              <a:dgm id="{147F9A80-25C7-472B-9C61-B86EA6861CEE}"/>
                                            </p:graphic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4">
                                            <p:graphicEl>
                                              <a:dgm id="{147F9A80-25C7-472B-9C61-B86EA6861CEE}"/>
                                            </p:graphic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4">
                                            <p:graphicEl>
                                              <a:dgm id="{147F9A80-25C7-472B-9C61-B86EA6861CEE}"/>
                                            </p:graphicEl>
                                          </p:spTgt>
                                        </p:tgtEl>
                                      </p:cBhvr>
                                      <p:to x="100000" y="60000"/>
                                    </p:animScale>
                                    <p:animScale>
                                      <p:cBhvr>
                                        <p:cTn id="37" dur="166" decel="50000">
                                          <p:stCondLst>
                                            <p:cond delay="676"/>
                                          </p:stCondLst>
                                        </p:cTn>
                                        <p:tgtEl>
                                          <p:spTgt spid="4">
                                            <p:graphicEl>
                                              <a:dgm id="{147F9A80-25C7-472B-9C61-B86EA6861CEE}"/>
                                            </p:graphicEl>
                                          </p:spTgt>
                                        </p:tgtEl>
                                      </p:cBhvr>
                                      <p:to x="100000" y="100000"/>
                                    </p:animScale>
                                    <p:animScale>
                                      <p:cBhvr>
                                        <p:cTn id="38" dur="26">
                                          <p:stCondLst>
                                            <p:cond delay="1312"/>
                                          </p:stCondLst>
                                        </p:cTn>
                                        <p:tgtEl>
                                          <p:spTgt spid="4">
                                            <p:graphicEl>
                                              <a:dgm id="{147F9A80-25C7-472B-9C61-B86EA6861CEE}"/>
                                            </p:graphicEl>
                                          </p:spTgt>
                                        </p:tgtEl>
                                      </p:cBhvr>
                                      <p:to x="100000" y="80000"/>
                                    </p:animScale>
                                    <p:animScale>
                                      <p:cBhvr>
                                        <p:cTn id="39" dur="166" decel="50000">
                                          <p:stCondLst>
                                            <p:cond delay="1338"/>
                                          </p:stCondLst>
                                        </p:cTn>
                                        <p:tgtEl>
                                          <p:spTgt spid="4">
                                            <p:graphicEl>
                                              <a:dgm id="{147F9A80-25C7-472B-9C61-B86EA6861CEE}"/>
                                            </p:graphicEl>
                                          </p:spTgt>
                                        </p:tgtEl>
                                      </p:cBhvr>
                                      <p:to x="100000" y="100000"/>
                                    </p:animScale>
                                    <p:animScale>
                                      <p:cBhvr>
                                        <p:cTn id="40" dur="26">
                                          <p:stCondLst>
                                            <p:cond delay="1642"/>
                                          </p:stCondLst>
                                        </p:cTn>
                                        <p:tgtEl>
                                          <p:spTgt spid="4">
                                            <p:graphicEl>
                                              <a:dgm id="{147F9A80-25C7-472B-9C61-B86EA6861CEE}"/>
                                            </p:graphicEl>
                                          </p:spTgt>
                                        </p:tgtEl>
                                      </p:cBhvr>
                                      <p:to x="100000" y="90000"/>
                                    </p:animScale>
                                    <p:animScale>
                                      <p:cBhvr>
                                        <p:cTn id="41" dur="166" decel="50000">
                                          <p:stCondLst>
                                            <p:cond delay="1668"/>
                                          </p:stCondLst>
                                        </p:cTn>
                                        <p:tgtEl>
                                          <p:spTgt spid="4">
                                            <p:graphicEl>
                                              <a:dgm id="{147F9A80-25C7-472B-9C61-B86EA6861CEE}"/>
                                            </p:graphicEl>
                                          </p:spTgt>
                                        </p:tgtEl>
                                      </p:cBhvr>
                                      <p:to x="100000" y="100000"/>
                                    </p:animScale>
                                    <p:animScale>
                                      <p:cBhvr>
                                        <p:cTn id="42" dur="26">
                                          <p:stCondLst>
                                            <p:cond delay="1808"/>
                                          </p:stCondLst>
                                        </p:cTn>
                                        <p:tgtEl>
                                          <p:spTgt spid="4">
                                            <p:graphicEl>
                                              <a:dgm id="{147F9A80-25C7-472B-9C61-B86EA6861CEE}"/>
                                            </p:graphicEl>
                                          </p:spTgt>
                                        </p:tgtEl>
                                      </p:cBhvr>
                                      <p:to x="100000" y="95000"/>
                                    </p:animScale>
                                    <p:animScale>
                                      <p:cBhvr>
                                        <p:cTn id="43" dur="166" decel="50000">
                                          <p:stCondLst>
                                            <p:cond delay="1834"/>
                                          </p:stCondLst>
                                        </p:cTn>
                                        <p:tgtEl>
                                          <p:spTgt spid="4">
                                            <p:graphicEl>
                                              <a:dgm id="{147F9A80-25C7-472B-9C61-B86EA6861CEE}"/>
                                            </p:graphicEl>
                                          </p:spTgt>
                                        </p:tgtEl>
                                      </p:cBhvr>
                                      <p:to x="100000" y="100000"/>
                                    </p:animScale>
                                  </p:childTnLst>
                                </p:cTn>
                              </p:par>
                              <p:par>
                                <p:cTn id="44" presetID="26" presetClass="entr" presetSubtype="0" fill="hold" grpId="0" nodeType="withEffect">
                                  <p:stCondLst>
                                    <p:cond delay="0"/>
                                  </p:stCondLst>
                                  <p:childTnLst>
                                    <p:set>
                                      <p:cBhvr>
                                        <p:cTn id="45" dur="1" fill="hold">
                                          <p:stCondLst>
                                            <p:cond delay="0"/>
                                          </p:stCondLst>
                                        </p:cTn>
                                        <p:tgtEl>
                                          <p:spTgt spid="4">
                                            <p:graphicEl>
                                              <a:dgm id="{9A9D67ED-219A-40D8-B3E5-90B79E6AB780}"/>
                                            </p:graphicEl>
                                          </p:spTgt>
                                        </p:tgtEl>
                                        <p:attrNameLst>
                                          <p:attrName>style.visibility</p:attrName>
                                        </p:attrNameLst>
                                      </p:cBhvr>
                                      <p:to>
                                        <p:strVal val="visible"/>
                                      </p:to>
                                    </p:set>
                                    <p:animEffect transition="in" filter="wipe(down)">
                                      <p:cBhvr>
                                        <p:cTn id="46" dur="580">
                                          <p:stCondLst>
                                            <p:cond delay="0"/>
                                          </p:stCondLst>
                                        </p:cTn>
                                        <p:tgtEl>
                                          <p:spTgt spid="4">
                                            <p:graphicEl>
                                              <a:dgm id="{9A9D67ED-219A-40D8-B3E5-90B79E6AB780}"/>
                                            </p:graphicEl>
                                          </p:spTgt>
                                        </p:tgtEl>
                                      </p:cBhvr>
                                    </p:animEffect>
                                    <p:anim calcmode="lin" valueType="num">
                                      <p:cBhvr>
                                        <p:cTn id="47" dur="1822" tmFilter="0,0; 0.14,0.36; 0.43,0.73; 0.71,0.91; 1.0,1.0">
                                          <p:stCondLst>
                                            <p:cond delay="0"/>
                                          </p:stCondLst>
                                        </p:cTn>
                                        <p:tgtEl>
                                          <p:spTgt spid="4">
                                            <p:graphicEl>
                                              <a:dgm id="{9A9D67ED-219A-40D8-B3E5-90B79E6AB780}"/>
                                            </p:graphicEl>
                                          </p:spTgt>
                                        </p:tgtEl>
                                        <p:attrNameLst>
                                          <p:attrName>ppt_x</p:attrName>
                                        </p:attrNameLst>
                                      </p:cBhvr>
                                      <p:tavLst>
                                        <p:tav tm="0">
                                          <p:val>
                                            <p:strVal val="#ppt_x-0.25"/>
                                          </p:val>
                                        </p:tav>
                                        <p:tav tm="100000">
                                          <p:val>
                                            <p:strVal val="#ppt_x"/>
                                          </p:val>
                                        </p:tav>
                                      </p:tavLst>
                                    </p:anim>
                                    <p:anim calcmode="lin" valueType="num">
                                      <p:cBhvr>
                                        <p:cTn id="48" dur="664" tmFilter="0.0,0.0; 0.25,0.07; 0.50,0.2; 0.75,0.467; 1.0,1.0">
                                          <p:stCondLst>
                                            <p:cond delay="0"/>
                                          </p:stCondLst>
                                        </p:cTn>
                                        <p:tgtEl>
                                          <p:spTgt spid="4">
                                            <p:graphicEl>
                                              <a:dgm id="{9A9D67ED-219A-40D8-B3E5-90B79E6AB780}"/>
                                            </p:graphicEl>
                                          </p:spTgt>
                                        </p:tgtEl>
                                        <p:attrNameLst>
                                          <p:attrName>ppt_y</p:attrName>
                                        </p:attrNameLst>
                                      </p:cBhvr>
                                      <p:tavLst>
                                        <p:tav tm="0" fmla="#ppt_y-sin(pi*$)/3">
                                          <p:val>
                                            <p:fltVal val="0.5"/>
                                          </p:val>
                                        </p:tav>
                                        <p:tav tm="100000">
                                          <p:val>
                                            <p:fltVal val="1"/>
                                          </p:val>
                                        </p:tav>
                                      </p:tavLst>
                                    </p:anim>
                                    <p:anim calcmode="lin" valueType="num">
                                      <p:cBhvr>
                                        <p:cTn id="49" dur="664" tmFilter="0, 0; 0.125,0.2665; 0.25,0.4; 0.375,0.465; 0.5,0.5;  0.625,0.535; 0.75,0.6; 0.875,0.7335; 1,1">
                                          <p:stCondLst>
                                            <p:cond delay="664"/>
                                          </p:stCondLst>
                                        </p:cTn>
                                        <p:tgtEl>
                                          <p:spTgt spid="4">
                                            <p:graphicEl>
                                              <a:dgm id="{9A9D67ED-219A-40D8-B3E5-90B79E6AB780}"/>
                                            </p:graphicEl>
                                          </p:spTgt>
                                        </p:tgtEl>
                                        <p:attrNameLst>
                                          <p:attrName>ppt_y</p:attrName>
                                        </p:attrNameLst>
                                      </p:cBhvr>
                                      <p:tavLst>
                                        <p:tav tm="0" fmla="#ppt_y-sin(pi*$)/9">
                                          <p:val>
                                            <p:fltVal val="0"/>
                                          </p:val>
                                        </p:tav>
                                        <p:tav tm="100000">
                                          <p:val>
                                            <p:fltVal val="1"/>
                                          </p:val>
                                        </p:tav>
                                      </p:tavLst>
                                    </p:anim>
                                    <p:anim calcmode="lin" valueType="num">
                                      <p:cBhvr>
                                        <p:cTn id="50" dur="332" tmFilter="0, 0; 0.125,0.2665; 0.25,0.4; 0.375,0.465; 0.5,0.5;  0.625,0.535; 0.75,0.6; 0.875,0.7335; 1,1">
                                          <p:stCondLst>
                                            <p:cond delay="1324"/>
                                          </p:stCondLst>
                                        </p:cTn>
                                        <p:tgtEl>
                                          <p:spTgt spid="4">
                                            <p:graphicEl>
                                              <a:dgm id="{9A9D67ED-219A-40D8-B3E5-90B79E6AB780}"/>
                                            </p:graphicEl>
                                          </p:spTgt>
                                        </p:tgtEl>
                                        <p:attrNameLst>
                                          <p:attrName>ppt_y</p:attrName>
                                        </p:attrNameLst>
                                      </p:cBhvr>
                                      <p:tavLst>
                                        <p:tav tm="0" fmla="#ppt_y-sin(pi*$)/27">
                                          <p:val>
                                            <p:fltVal val="0"/>
                                          </p:val>
                                        </p:tav>
                                        <p:tav tm="100000">
                                          <p:val>
                                            <p:fltVal val="1"/>
                                          </p:val>
                                        </p:tav>
                                      </p:tavLst>
                                    </p:anim>
                                    <p:anim calcmode="lin" valueType="num">
                                      <p:cBhvr>
                                        <p:cTn id="51" dur="164" tmFilter="0, 0; 0.125,0.2665; 0.25,0.4; 0.375,0.465; 0.5,0.5;  0.625,0.535; 0.75,0.6; 0.875,0.7335; 1,1">
                                          <p:stCondLst>
                                            <p:cond delay="1656"/>
                                          </p:stCondLst>
                                        </p:cTn>
                                        <p:tgtEl>
                                          <p:spTgt spid="4">
                                            <p:graphicEl>
                                              <a:dgm id="{9A9D67ED-219A-40D8-B3E5-90B79E6AB780}"/>
                                            </p:graphicEl>
                                          </p:spTgt>
                                        </p:tgtEl>
                                        <p:attrNameLst>
                                          <p:attrName>ppt_y</p:attrName>
                                        </p:attrNameLst>
                                      </p:cBhvr>
                                      <p:tavLst>
                                        <p:tav tm="0" fmla="#ppt_y-sin(pi*$)/81">
                                          <p:val>
                                            <p:fltVal val="0"/>
                                          </p:val>
                                        </p:tav>
                                        <p:tav tm="100000">
                                          <p:val>
                                            <p:fltVal val="1"/>
                                          </p:val>
                                        </p:tav>
                                      </p:tavLst>
                                    </p:anim>
                                    <p:animScale>
                                      <p:cBhvr>
                                        <p:cTn id="52" dur="26">
                                          <p:stCondLst>
                                            <p:cond delay="650"/>
                                          </p:stCondLst>
                                        </p:cTn>
                                        <p:tgtEl>
                                          <p:spTgt spid="4">
                                            <p:graphicEl>
                                              <a:dgm id="{9A9D67ED-219A-40D8-B3E5-90B79E6AB780}"/>
                                            </p:graphicEl>
                                          </p:spTgt>
                                        </p:tgtEl>
                                      </p:cBhvr>
                                      <p:to x="100000" y="60000"/>
                                    </p:animScale>
                                    <p:animScale>
                                      <p:cBhvr>
                                        <p:cTn id="53" dur="166" decel="50000">
                                          <p:stCondLst>
                                            <p:cond delay="676"/>
                                          </p:stCondLst>
                                        </p:cTn>
                                        <p:tgtEl>
                                          <p:spTgt spid="4">
                                            <p:graphicEl>
                                              <a:dgm id="{9A9D67ED-219A-40D8-B3E5-90B79E6AB780}"/>
                                            </p:graphicEl>
                                          </p:spTgt>
                                        </p:tgtEl>
                                      </p:cBhvr>
                                      <p:to x="100000" y="100000"/>
                                    </p:animScale>
                                    <p:animScale>
                                      <p:cBhvr>
                                        <p:cTn id="54" dur="26">
                                          <p:stCondLst>
                                            <p:cond delay="1312"/>
                                          </p:stCondLst>
                                        </p:cTn>
                                        <p:tgtEl>
                                          <p:spTgt spid="4">
                                            <p:graphicEl>
                                              <a:dgm id="{9A9D67ED-219A-40D8-B3E5-90B79E6AB780}"/>
                                            </p:graphicEl>
                                          </p:spTgt>
                                        </p:tgtEl>
                                      </p:cBhvr>
                                      <p:to x="100000" y="80000"/>
                                    </p:animScale>
                                    <p:animScale>
                                      <p:cBhvr>
                                        <p:cTn id="55" dur="166" decel="50000">
                                          <p:stCondLst>
                                            <p:cond delay="1338"/>
                                          </p:stCondLst>
                                        </p:cTn>
                                        <p:tgtEl>
                                          <p:spTgt spid="4">
                                            <p:graphicEl>
                                              <a:dgm id="{9A9D67ED-219A-40D8-B3E5-90B79E6AB780}"/>
                                            </p:graphicEl>
                                          </p:spTgt>
                                        </p:tgtEl>
                                      </p:cBhvr>
                                      <p:to x="100000" y="100000"/>
                                    </p:animScale>
                                    <p:animScale>
                                      <p:cBhvr>
                                        <p:cTn id="56" dur="26">
                                          <p:stCondLst>
                                            <p:cond delay="1642"/>
                                          </p:stCondLst>
                                        </p:cTn>
                                        <p:tgtEl>
                                          <p:spTgt spid="4">
                                            <p:graphicEl>
                                              <a:dgm id="{9A9D67ED-219A-40D8-B3E5-90B79E6AB780}"/>
                                            </p:graphicEl>
                                          </p:spTgt>
                                        </p:tgtEl>
                                      </p:cBhvr>
                                      <p:to x="100000" y="90000"/>
                                    </p:animScale>
                                    <p:animScale>
                                      <p:cBhvr>
                                        <p:cTn id="57" dur="166" decel="50000">
                                          <p:stCondLst>
                                            <p:cond delay="1668"/>
                                          </p:stCondLst>
                                        </p:cTn>
                                        <p:tgtEl>
                                          <p:spTgt spid="4">
                                            <p:graphicEl>
                                              <a:dgm id="{9A9D67ED-219A-40D8-B3E5-90B79E6AB780}"/>
                                            </p:graphicEl>
                                          </p:spTgt>
                                        </p:tgtEl>
                                      </p:cBhvr>
                                      <p:to x="100000" y="100000"/>
                                    </p:animScale>
                                    <p:animScale>
                                      <p:cBhvr>
                                        <p:cTn id="58" dur="26">
                                          <p:stCondLst>
                                            <p:cond delay="1808"/>
                                          </p:stCondLst>
                                        </p:cTn>
                                        <p:tgtEl>
                                          <p:spTgt spid="4">
                                            <p:graphicEl>
                                              <a:dgm id="{9A9D67ED-219A-40D8-B3E5-90B79E6AB780}"/>
                                            </p:graphicEl>
                                          </p:spTgt>
                                        </p:tgtEl>
                                      </p:cBhvr>
                                      <p:to x="100000" y="95000"/>
                                    </p:animScale>
                                    <p:animScale>
                                      <p:cBhvr>
                                        <p:cTn id="59" dur="166" decel="50000">
                                          <p:stCondLst>
                                            <p:cond delay="1834"/>
                                          </p:stCondLst>
                                        </p:cTn>
                                        <p:tgtEl>
                                          <p:spTgt spid="4">
                                            <p:graphicEl>
                                              <a:dgm id="{9A9D67ED-219A-40D8-B3E5-90B79E6AB780}"/>
                                            </p:graphicEl>
                                          </p:spTgt>
                                        </p:tgtEl>
                                      </p:cBhvr>
                                      <p:to x="100000" y="100000"/>
                                    </p:animScale>
                                  </p:childTnLst>
                                </p:cTn>
                              </p:par>
                            </p:childTnLst>
                          </p:cTn>
                        </p:par>
                      </p:childTnLst>
                    </p:cTn>
                  </p:par>
                  <p:par>
                    <p:cTn id="60" fill="hold">
                      <p:stCondLst>
                        <p:cond delay="indefinite"/>
                      </p:stCondLst>
                      <p:childTnLst>
                        <p:par>
                          <p:cTn id="61" fill="hold">
                            <p:stCondLst>
                              <p:cond delay="0"/>
                            </p:stCondLst>
                            <p:childTnLst>
                              <p:par>
                                <p:cTn id="62" presetID="26" presetClass="entr" presetSubtype="0" fill="hold" grpId="0" nodeType="clickEffect">
                                  <p:stCondLst>
                                    <p:cond delay="0"/>
                                  </p:stCondLst>
                                  <p:childTnLst>
                                    <p:set>
                                      <p:cBhvr>
                                        <p:cTn id="63" dur="1" fill="hold">
                                          <p:stCondLst>
                                            <p:cond delay="0"/>
                                          </p:stCondLst>
                                        </p:cTn>
                                        <p:tgtEl>
                                          <p:spTgt spid="4">
                                            <p:graphicEl>
                                              <a:dgm id="{0918DB86-6019-42BB-BA4C-21316D3D93C9}"/>
                                            </p:graphicEl>
                                          </p:spTgt>
                                        </p:tgtEl>
                                        <p:attrNameLst>
                                          <p:attrName>style.visibility</p:attrName>
                                        </p:attrNameLst>
                                      </p:cBhvr>
                                      <p:to>
                                        <p:strVal val="visible"/>
                                      </p:to>
                                    </p:set>
                                    <p:animEffect transition="in" filter="wipe(down)">
                                      <p:cBhvr>
                                        <p:cTn id="64" dur="580">
                                          <p:stCondLst>
                                            <p:cond delay="0"/>
                                          </p:stCondLst>
                                        </p:cTn>
                                        <p:tgtEl>
                                          <p:spTgt spid="4">
                                            <p:graphicEl>
                                              <a:dgm id="{0918DB86-6019-42BB-BA4C-21316D3D93C9}"/>
                                            </p:graphicEl>
                                          </p:spTgt>
                                        </p:tgtEl>
                                      </p:cBhvr>
                                    </p:animEffect>
                                    <p:anim calcmode="lin" valueType="num">
                                      <p:cBhvr>
                                        <p:cTn id="65" dur="1822" tmFilter="0,0; 0.14,0.36; 0.43,0.73; 0.71,0.91; 1.0,1.0">
                                          <p:stCondLst>
                                            <p:cond delay="0"/>
                                          </p:stCondLst>
                                        </p:cTn>
                                        <p:tgtEl>
                                          <p:spTgt spid="4">
                                            <p:graphicEl>
                                              <a:dgm id="{0918DB86-6019-42BB-BA4C-21316D3D93C9}"/>
                                            </p:graphicEl>
                                          </p:spTgt>
                                        </p:tgtEl>
                                        <p:attrNameLst>
                                          <p:attrName>ppt_x</p:attrName>
                                        </p:attrNameLst>
                                      </p:cBhvr>
                                      <p:tavLst>
                                        <p:tav tm="0">
                                          <p:val>
                                            <p:strVal val="#ppt_x-0.25"/>
                                          </p:val>
                                        </p:tav>
                                        <p:tav tm="100000">
                                          <p:val>
                                            <p:strVal val="#ppt_x"/>
                                          </p:val>
                                        </p:tav>
                                      </p:tavLst>
                                    </p:anim>
                                    <p:anim calcmode="lin" valueType="num">
                                      <p:cBhvr>
                                        <p:cTn id="66" dur="664" tmFilter="0.0,0.0; 0.25,0.07; 0.50,0.2; 0.75,0.467; 1.0,1.0">
                                          <p:stCondLst>
                                            <p:cond delay="0"/>
                                          </p:stCondLst>
                                        </p:cTn>
                                        <p:tgtEl>
                                          <p:spTgt spid="4">
                                            <p:graphicEl>
                                              <a:dgm id="{0918DB86-6019-42BB-BA4C-21316D3D93C9}"/>
                                            </p:graphicEl>
                                          </p:spTgt>
                                        </p:tgtEl>
                                        <p:attrNameLst>
                                          <p:attrName>ppt_y</p:attrName>
                                        </p:attrNameLst>
                                      </p:cBhvr>
                                      <p:tavLst>
                                        <p:tav tm="0" fmla="#ppt_y-sin(pi*$)/3">
                                          <p:val>
                                            <p:fltVal val="0.5"/>
                                          </p:val>
                                        </p:tav>
                                        <p:tav tm="100000">
                                          <p:val>
                                            <p:fltVal val="1"/>
                                          </p:val>
                                        </p:tav>
                                      </p:tavLst>
                                    </p:anim>
                                    <p:anim calcmode="lin" valueType="num">
                                      <p:cBhvr>
                                        <p:cTn id="67" dur="664" tmFilter="0, 0; 0.125,0.2665; 0.25,0.4; 0.375,0.465; 0.5,0.5;  0.625,0.535; 0.75,0.6; 0.875,0.7335; 1,1">
                                          <p:stCondLst>
                                            <p:cond delay="664"/>
                                          </p:stCondLst>
                                        </p:cTn>
                                        <p:tgtEl>
                                          <p:spTgt spid="4">
                                            <p:graphicEl>
                                              <a:dgm id="{0918DB86-6019-42BB-BA4C-21316D3D93C9}"/>
                                            </p:graphicEl>
                                          </p:spTgt>
                                        </p:tgtEl>
                                        <p:attrNameLst>
                                          <p:attrName>ppt_y</p:attrName>
                                        </p:attrNameLst>
                                      </p:cBhvr>
                                      <p:tavLst>
                                        <p:tav tm="0" fmla="#ppt_y-sin(pi*$)/9">
                                          <p:val>
                                            <p:fltVal val="0"/>
                                          </p:val>
                                        </p:tav>
                                        <p:tav tm="100000">
                                          <p:val>
                                            <p:fltVal val="1"/>
                                          </p:val>
                                        </p:tav>
                                      </p:tavLst>
                                    </p:anim>
                                    <p:anim calcmode="lin" valueType="num">
                                      <p:cBhvr>
                                        <p:cTn id="68" dur="332" tmFilter="0, 0; 0.125,0.2665; 0.25,0.4; 0.375,0.465; 0.5,0.5;  0.625,0.535; 0.75,0.6; 0.875,0.7335; 1,1">
                                          <p:stCondLst>
                                            <p:cond delay="1324"/>
                                          </p:stCondLst>
                                        </p:cTn>
                                        <p:tgtEl>
                                          <p:spTgt spid="4">
                                            <p:graphicEl>
                                              <a:dgm id="{0918DB86-6019-42BB-BA4C-21316D3D93C9}"/>
                                            </p:graphicEl>
                                          </p:spTgt>
                                        </p:tgtEl>
                                        <p:attrNameLst>
                                          <p:attrName>ppt_y</p:attrName>
                                        </p:attrNameLst>
                                      </p:cBhvr>
                                      <p:tavLst>
                                        <p:tav tm="0" fmla="#ppt_y-sin(pi*$)/27">
                                          <p:val>
                                            <p:fltVal val="0"/>
                                          </p:val>
                                        </p:tav>
                                        <p:tav tm="100000">
                                          <p:val>
                                            <p:fltVal val="1"/>
                                          </p:val>
                                        </p:tav>
                                      </p:tavLst>
                                    </p:anim>
                                    <p:anim calcmode="lin" valueType="num">
                                      <p:cBhvr>
                                        <p:cTn id="69" dur="164" tmFilter="0, 0; 0.125,0.2665; 0.25,0.4; 0.375,0.465; 0.5,0.5;  0.625,0.535; 0.75,0.6; 0.875,0.7335; 1,1">
                                          <p:stCondLst>
                                            <p:cond delay="1656"/>
                                          </p:stCondLst>
                                        </p:cTn>
                                        <p:tgtEl>
                                          <p:spTgt spid="4">
                                            <p:graphicEl>
                                              <a:dgm id="{0918DB86-6019-42BB-BA4C-21316D3D93C9}"/>
                                            </p:graphicEl>
                                          </p:spTgt>
                                        </p:tgtEl>
                                        <p:attrNameLst>
                                          <p:attrName>ppt_y</p:attrName>
                                        </p:attrNameLst>
                                      </p:cBhvr>
                                      <p:tavLst>
                                        <p:tav tm="0" fmla="#ppt_y-sin(pi*$)/81">
                                          <p:val>
                                            <p:fltVal val="0"/>
                                          </p:val>
                                        </p:tav>
                                        <p:tav tm="100000">
                                          <p:val>
                                            <p:fltVal val="1"/>
                                          </p:val>
                                        </p:tav>
                                      </p:tavLst>
                                    </p:anim>
                                    <p:animScale>
                                      <p:cBhvr>
                                        <p:cTn id="70" dur="26">
                                          <p:stCondLst>
                                            <p:cond delay="650"/>
                                          </p:stCondLst>
                                        </p:cTn>
                                        <p:tgtEl>
                                          <p:spTgt spid="4">
                                            <p:graphicEl>
                                              <a:dgm id="{0918DB86-6019-42BB-BA4C-21316D3D93C9}"/>
                                            </p:graphicEl>
                                          </p:spTgt>
                                        </p:tgtEl>
                                      </p:cBhvr>
                                      <p:to x="100000" y="60000"/>
                                    </p:animScale>
                                    <p:animScale>
                                      <p:cBhvr>
                                        <p:cTn id="71" dur="166" decel="50000">
                                          <p:stCondLst>
                                            <p:cond delay="676"/>
                                          </p:stCondLst>
                                        </p:cTn>
                                        <p:tgtEl>
                                          <p:spTgt spid="4">
                                            <p:graphicEl>
                                              <a:dgm id="{0918DB86-6019-42BB-BA4C-21316D3D93C9}"/>
                                            </p:graphicEl>
                                          </p:spTgt>
                                        </p:tgtEl>
                                      </p:cBhvr>
                                      <p:to x="100000" y="100000"/>
                                    </p:animScale>
                                    <p:animScale>
                                      <p:cBhvr>
                                        <p:cTn id="72" dur="26">
                                          <p:stCondLst>
                                            <p:cond delay="1312"/>
                                          </p:stCondLst>
                                        </p:cTn>
                                        <p:tgtEl>
                                          <p:spTgt spid="4">
                                            <p:graphicEl>
                                              <a:dgm id="{0918DB86-6019-42BB-BA4C-21316D3D93C9}"/>
                                            </p:graphicEl>
                                          </p:spTgt>
                                        </p:tgtEl>
                                      </p:cBhvr>
                                      <p:to x="100000" y="80000"/>
                                    </p:animScale>
                                    <p:animScale>
                                      <p:cBhvr>
                                        <p:cTn id="73" dur="166" decel="50000">
                                          <p:stCondLst>
                                            <p:cond delay="1338"/>
                                          </p:stCondLst>
                                        </p:cTn>
                                        <p:tgtEl>
                                          <p:spTgt spid="4">
                                            <p:graphicEl>
                                              <a:dgm id="{0918DB86-6019-42BB-BA4C-21316D3D93C9}"/>
                                            </p:graphicEl>
                                          </p:spTgt>
                                        </p:tgtEl>
                                      </p:cBhvr>
                                      <p:to x="100000" y="100000"/>
                                    </p:animScale>
                                    <p:animScale>
                                      <p:cBhvr>
                                        <p:cTn id="74" dur="26">
                                          <p:stCondLst>
                                            <p:cond delay="1642"/>
                                          </p:stCondLst>
                                        </p:cTn>
                                        <p:tgtEl>
                                          <p:spTgt spid="4">
                                            <p:graphicEl>
                                              <a:dgm id="{0918DB86-6019-42BB-BA4C-21316D3D93C9}"/>
                                            </p:graphicEl>
                                          </p:spTgt>
                                        </p:tgtEl>
                                      </p:cBhvr>
                                      <p:to x="100000" y="90000"/>
                                    </p:animScale>
                                    <p:animScale>
                                      <p:cBhvr>
                                        <p:cTn id="75" dur="166" decel="50000">
                                          <p:stCondLst>
                                            <p:cond delay="1668"/>
                                          </p:stCondLst>
                                        </p:cTn>
                                        <p:tgtEl>
                                          <p:spTgt spid="4">
                                            <p:graphicEl>
                                              <a:dgm id="{0918DB86-6019-42BB-BA4C-21316D3D93C9}"/>
                                            </p:graphicEl>
                                          </p:spTgt>
                                        </p:tgtEl>
                                      </p:cBhvr>
                                      <p:to x="100000" y="100000"/>
                                    </p:animScale>
                                    <p:animScale>
                                      <p:cBhvr>
                                        <p:cTn id="76" dur="26">
                                          <p:stCondLst>
                                            <p:cond delay="1808"/>
                                          </p:stCondLst>
                                        </p:cTn>
                                        <p:tgtEl>
                                          <p:spTgt spid="4">
                                            <p:graphicEl>
                                              <a:dgm id="{0918DB86-6019-42BB-BA4C-21316D3D93C9}"/>
                                            </p:graphicEl>
                                          </p:spTgt>
                                        </p:tgtEl>
                                      </p:cBhvr>
                                      <p:to x="100000" y="95000"/>
                                    </p:animScale>
                                    <p:animScale>
                                      <p:cBhvr>
                                        <p:cTn id="77" dur="166" decel="50000">
                                          <p:stCondLst>
                                            <p:cond delay="1834"/>
                                          </p:stCondLst>
                                        </p:cTn>
                                        <p:tgtEl>
                                          <p:spTgt spid="4">
                                            <p:graphicEl>
                                              <a:dgm id="{0918DB86-6019-42BB-BA4C-21316D3D93C9}"/>
                                            </p:graphicEl>
                                          </p:spTgt>
                                        </p:tgtEl>
                                      </p:cBhvr>
                                      <p:to x="100000" y="100000"/>
                                    </p:animScale>
                                  </p:childTnLst>
                                </p:cTn>
                              </p:par>
                              <p:par>
                                <p:cTn id="78" presetID="26" presetClass="entr" presetSubtype="0" fill="hold" grpId="0" nodeType="withEffect">
                                  <p:stCondLst>
                                    <p:cond delay="0"/>
                                  </p:stCondLst>
                                  <p:childTnLst>
                                    <p:set>
                                      <p:cBhvr>
                                        <p:cTn id="79" dur="1" fill="hold">
                                          <p:stCondLst>
                                            <p:cond delay="0"/>
                                          </p:stCondLst>
                                        </p:cTn>
                                        <p:tgtEl>
                                          <p:spTgt spid="4">
                                            <p:graphicEl>
                                              <a:dgm id="{4116E32B-AC2D-4851-989B-2EC30700D3A1}"/>
                                            </p:graphicEl>
                                          </p:spTgt>
                                        </p:tgtEl>
                                        <p:attrNameLst>
                                          <p:attrName>style.visibility</p:attrName>
                                        </p:attrNameLst>
                                      </p:cBhvr>
                                      <p:to>
                                        <p:strVal val="visible"/>
                                      </p:to>
                                    </p:set>
                                    <p:animEffect transition="in" filter="wipe(down)">
                                      <p:cBhvr>
                                        <p:cTn id="80" dur="580">
                                          <p:stCondLst>
                                            <p:cond delay="0"/>
                                          </p:stCondLst>
                                        </p:cTn>
                                        <p:tgtEl>
                                          <p:spTgt spid="4">
                                            <p:graphicEl>
                                              <a:dgm id="{4116E32B-AC2D-4851-989B-2EC30700D3A1}"/>
                                            </p:graphicEl>
                                          </p:spTgt>
                                        </p:tgtEl>
                                      </p:cBhvr>
                                    </p:animEffect>
                                    <p:anim calcmode="lin" valueType="num">
                                      <p:cBhvr>
                                        <p:cTn id="81" dur="1822" tmFilter="0,0; 0.14,0.36; 0.43,0.73; 0.71,0.91; 1.0,1.0">
                                          <p:stCondLst>
                                            <p:cond delay="0"/>
                                          </p:stCondLst>
                                        </p:cTn>
                                        <p:tgtEl>
                                          <p:spTgt spid="4">
                                            <p:graphicEl>
                                              <a:dgm id="{4116E32B-AC2D-4851-989B-2EC30700D3A1}"/>
                                            </p:graphicEl>
                                          </p:spTgt>
                                        </p:tgtEl>
                                        <p:attrNameLst>
                                          <p:attrName>ppt_x</p:attrName>
                                        </p:attrNameLst>
                                      </p:cBhvr>
                                      <p:tavLst>
                                        <p:tav tm="0">
                                          <p:val>
                                            <p:strVal val="#ppt_x-0.25"/>
                                          </p:val>
                                        </p:tav>
                                        <p:tav tm="100000">
                                          <p:val>
                                            <p:strVal val="#ppt_x"/>
                                          </p:val>
                                        </p:tav>
                                      </p:tavLst>
                                    </p:anim>
                                    <p:anim calcmode="lin" valueType="num">
                                      <p:cBhvr>
                                        <p:cTn id="82" dur="664" tmFilter="0.0,0.0; 0.25,0.07; 0.50,0.2; 0.75,0.467; 1.0,1.0">
                                          <p:stCondLst>
                                            <p:cond delay="0"/>
                                          </p:stCondLst>
                                        </p:cTn>
                                        <p:tgtEl>
                                          <p:spTgt spid="4">
                                            <p:graphicEl>
                                              <a:dgm id="{4116E32B-AC2D-4851-989B-2EC30700D3A1}"/>
                                            </p:graphicEl>
                                          </p:spTgt>
                                        </p:tgtEl>
                                        <p:attrNameLst>
                                          <p:attrName>ppt_y</p:attrName>
                                        </p:attrNameLst>
                                      </p:cBhvr>
                                      <p:tavLst>
                                        <p:tav tm="0" fmla="#ppt_y-sin(pi*$)/3">
                                          <p:val>
                                            <p:fltVal val="0.5"/>
                                          </p:val>
                                        </p:tav>
                                        <p:tav tm="100000">
                                          <p:val>
                                            <p:fltVal val="1"/>
                                          </p:val>
                                        </p:tav>
                                      </p:tavLst>
                                    </p:anim>
                                    <p:anim calcmode="lin" valueType="num">
                                      <p:cBhvr>
                                        <p:cTn id="83" dur="664" tmFilter="0, 0; 0.125,0.2665; 0.25,0.4; 0.375,0.465; 0.5,0.5;  0.625,0.535; 0.75,0.6; 0.875,0.7335; 1,1">
                                          <p:stCondLst>
                                            <p:cond delay="664"/>
                                          </p:stCondLst>
                                        </p:cTn>
                                        <p:tgtEl>
                                          <p:spTgt spid="4">
                                            <p:graphicEl>
                                              <a:dgm id="{4116E32B-AC2D-4851-989B-2EC30700D3A1}"/>
                                            </p:graphicEl>
                                          </p:spTgt>
                                        </p:tgtEl>
                                        <p:attrNameLst>
                                          <p:attrName>ppt_y</p:attrName>
                                        </p:attrNameLst>
                                      </p:cBhvr>
                                      <p:tavLst>
                                        <p:tav tm="0" fmla="#ppt_y-sin(pi*$)/9">
                                          <p:val>
                                            <p:fltVal val="0"/>
                                          </p:val>
                                        </p:tav>
                                        <p:tav tm="100000">
                                          <p:val>
                                            <p:fltVal val="1"/>
                                          </p:val>
                                        </p:tav>
                                      </p:tavLst>
                                    </p:anim>
                                    <p:anim calcmode="lin" valueType="num">
                                      <p:cBhvr>
                                        <p:cTn id="84" dur="332" tmFilter="0, 0; 0.125,0.2665; 0.25,0.4; 0.375,0.465; 0.5,0.5;  0.625,0.535; 0.75,0.6; 0.875,0.7335; 1,1">
                                          <p:stCondLst>
                                            <p:cond delay="1324"/>
                                          </p:stCondLst>
                                        </p:cTn>
                                        <p:tgtEl>
                                          <p:spTgt spid="4">
                                            <p:graphicEl>
                                              <a:dgm id="{4116E32B-AC2D-4851-989B-2EC30700D3A1}"/>
                                            </p:graphicEl>
                                          </p:spTgt>
                                        </p:tgtEl>
                                        <p:attrNameLst>
                                          <p:attrName>ppt_y</p:attrName>
                                        </p:attrNameLst>
                                      </p:cBhvr>
                                      <p:tavLst>
                                        <p:tav tm="0" fmla="#ppt_y-sin(pi*$)/27">
                                          <p:val>
                                            <p:fltVal val="0"/>
                                          </p:val>
                                        </p:tav>
                                        <p:tav tm="100000">
                                          <p:val>
                                            <p:fltVal val="1"/>
                                          </p:val>
                                        </p:tav>
                                      </p:tavLst>
                                    </p:anim>
                                    <p:anim calcmode="lin" valueType="num">
                                      <p:cBhvr>
                                        <p:cTn id="85" dur="164" tmFilter="0, 0; 0.125,0.2665; 0.25,0.4; 0.375,0.465; 0.5,0.5;  0.625,0.535; 0.75,0.6; 0.875,0.7335; 1,1">
                                          <p:stCondLst>
                                            <p:cond delay="1656"/>
                                          </p:stCondLst>
                                        </p:cTn>
                                        <p:tgtEl>
                                          <p:spTgt spid="4">
                                            <p:graphicEl>
                                              <a:dgm id="{4116E32B-AC2D-4851-989B-2EC30700D3A1}"/>
                                            </p:graphicEl>
                                          </p:spTgt>
                                        </p:tgtEl>
                                        <p:attrNameLst>
                                          <p:attrName>ppt_y</p:attrName>
                                        </p:attrNameLst>
                                      </p:cBhvr>
                                      <p:tavLst>
                                        <p:tav tm="0" fmla="#ppt_y-sin(pi*$)/81">
                                          <p:val>
                                            <p:fltVal val="0"/>
                                          </p:val>
                                        </p:tav>
                                        <p:tav tm="100000">
                                          <p:val>
                                            <p:fltVal val="1"/>
                                          </p:val>
                                        </p:tav>
                                      </p:tavLst>
                                    </p:anim>
                                    <p:animScale>
                                      <p:cBhvr>
                                        <p:cTn id="86" dur="26">
                                          <p:stCondLst>
                                            <p:cond delay="650"/>
                                          </p:stCondLst>
                                        </p:cTn>
                                        <p:tgtEl>
                                          <p:spTgt spid="4">
                                            <p:graphicEl>
                                              <a:dgm id="{4116E32B-AC2D-4851-989B-2EC30700D3A1}"/>
                                            </p:graphicEl>
                                          </p:spTgt>
                                        </p:tgtEl>
                                      </p:cBhvr>
                                      <p:to x="100000" y="60000"/>
                                    </p:animScale>
                                    <p:animScale>
                                      <p:cBhvr>
                                        <p:cTn id="87" dur="166" decel="50000">
                                          <p:stCondLst>
                                            <p:cond delay="676"/>
                                          </p:stCondLst>
                                        </p:cTn>
                                        <p:tgtEl>
                                          <p:spTgt spid="4">
                                            <p:graphicEl>
                                              <a:dgm id="{4116E32B-AC2D-4851-989B-2EC30700D3A1}"/>
                                            </p:graphicEl>
                                          </p:spTgt>
                                        </p:tgtEl>
                                      </p:cBhvr>
                                      <p:to x="100000" y="100000"/>
                                    </p:animScale>
                                    <p:animScale>
                                      <p:cBhvr>
                                        <p:cTn id="88" dur="26">
                                          <p:stCondLst>
                                            <p:cond delay="1312"/>
                                          </p:stCondLst>
                                        </p:cTn>
                                        <p:tgtEl>
                                          <p:spTgt spid="4">
                                            <p:graphicEl>
                                              <a:dgm id="{4116E32B-AC2D-4851-989B-2EC30700D3A1}"/>
                                            </p:graphicEl>
                                          </p:spTgt>
                                        </p:tgtEl>
                                      </p:cBhvr>
                                      <p:to x="100000" y="80000"/>
                                    </p:animScale>
                                    <p:animScale>
                                      <p:cBhvr>
                                        <p:cTn id="89" dur="166" decel="50000">
                                          <p:stCondLst>
                                            <p:cond delay="1338"/>
                                          </p:stCondLst>
                                        </p:cTn>
                                        <p:tgtEl>
                                          <p:spTgt spid="4">
                                            <p:graphicEl>
                                              <a:dgm id="{4116E32B-AC2D-4851-989B-2EC30700D3A1}"/>
                                            </p:graphicEl>
                                          </p:spTgt>
                                        </p:tgtEl>
                                      </p:cBhvr>
                                      <p:to x="100000" y="100000"/>
                                    </p:animScale>
                                    <p:animScale>
                                      <p:cBhvr>
                                        <p:cTn id="90" dur="26">
                                          <p:stCondLst>
                                            <p:cond delay="1642"/>
                                          </p:stCondLst>
                                        </p:cTn>
                                        <p:tgtEl>
                                          <p:spTgt spid="4">
                                            <p:graphicEl>
                                              <a:dgm id="{4116E32B-AC2D-4851-989B-2EC30700D3A1}"/>
                                            </p:graphicEl>
                                          </p:spTgt>
                                        </p:tgtEl>
                                      </p:cBhvr>
                                      <p:to x="100000" y="90000"/>
                                    </p:animScale>
                                    <p:animScale>
                                      <p:cBhvr>
                                        <p:cTn id="91" dur="166" decel="50000">
                                          <p:stCondLst>
                                            <p:cond delay="1668"/>
                                          </p:stCondLst>
                                        </p:cTn>
                                        <p:tgtEl>
                                          <p:spTgt spid="4">
                                            <p:graphicEl>
                                              <a:dgm id="{4116E32B-AC2D-4851-989B-2EC30700D3A1}"/>
                                            </p:graphicEl>
                                          </p:spTgt>
                                        </p:tgtEl>
                                      </p:cBhvr>
                                      <p:to x="100000" y="100000"/>
                                    </p:animScale>
                                    <p:animScale>
                                      <p:cBhvr>
                                        <p:cTn id="92" dur="26">
                                          <p:stCondLst>
                                            <p:cond delay="1808"/>
                                          </p:stCondLst>
                                        </p:cTn>
                                        <p:tgtEl>
                                          <p:spTgt spid="4">
                                            <p:graphicEl>
                                              <a:dgm id="{4116E32B-AC2D-4851-989B-2EC30700D3A1}"/>
                                            </p:graphicEl>
                                          </p:spTgt>
                                        </p:tgtEl>
                                      </p:cBhvr>
                                      <p:to x="100000" y="95000"/>
                                    </p:animScale>
                                    <p:animScale>
                                      <p:cBhvr>
                                        <p:cTn id="93" dur="166" decel="50000">
                                          <p:stCondLst>
                                            <p:cond delay="1834"/>
                                          </p:stCondLst>
                                        </p:cTn>
                                        <p:tgtEl>
                                          <p:spTgt spid="4">
                                            <p:graphicEl>
                                              <a:dgm id="{4116E32B-AC2D-4851-989B-2EC30700D3A1}"/>
                                            </p:graphicEl>
                                          </p:spTgt>
                                        </p:tgtEl>
                                      </p:cBhvr>
                                      <p:to x="100000" y="100000"/>
                                    </p:animScale>
                                  </p:childTnLst>
                                </p:cTn>
                              </p:par>
                            </p:childTnLst>
                          </p:cTn>
                        </p:par>
                      </p:childTnLst>
                    </p:cTn>
                  </p:par>
                  <p:par>
                    <p:cTn id="94" fill="hold">
                      <p:stCondLst>
                        <p:cond delay="indefinite"/>
                      </p:stCondLst>
                      <p:childTnLst>
                        <p:par>
                          <p:cTn id="95" fill="hold">
                            <p:stCondLst>
                              <p:cond delay="0"/>
                            </p:stCondLst>
                            <p:childTnLst>
                              <p:par>
                                <p:cTn id="96" presetID="26" presetClass="entr" presetSubtype="0" fill="hold" grpId="0" nodeType="clickEffect">
                                  <p:stCondLst>
                                    <p:cond delay="0"/>
                                  </p:stCondLst>
                                  <p:childTnLst>
                                    <p:set>
                                      <p:cBhvr>
                                        <p:cTn id="97" dur="1" fill="hold">
                                          <p:stCondLst>
                                            <p:cond delay="0"/>
                                          </p:stCondLst>
                                        </p:cTn>
                                        <p:tgtEl>
                                          <p:spTgt spid="4">
                                            <p:graphicEl>
                                              <a:dgm id="{66C4F183-608B-423D-865F-2EC8C704D37B}"/>
                                            </p:graphicEl>
                                          </p:spTgt>
                                        </p:tgtEl>
                                        <p:attrNameLst>
                                          <p:attrName>style.visibility</p:attrName>
                                        </p:attrNameLst>
                                      </p:cBhvr>
                                      <p:to>
                                        <p:strVal val="visible"/>
                                      </p:to>
                                    </p:set>
                                    <p:animEffect transition="in" filter="wipe(down)">
                                      <p:cBhvr>
                                        <p:cTn id="98" dur="580">
                                          <p:stCondLst>
                                            <p:cond delay="0"/>
                                          </p:stCondLst>
                                        </p:cTn>
                                        <p:tgtEl>
                                          <p:spTgt spid="4">
                                            <p:graphicEl>
                                              <a:dgm id="{66C4F183-608B-423D-865F-2EC8C704D37B}"/>
                                            </p:graphicEl>
                                          </p:spTgt>
                                        </p:tgtEl>
                                      </p:cBhvr>
                                    </p:animEffect>
                                    <p:anim calcmode="lin" valueType="num">
                                      <p:cBhvr>
                                        <p:cTn id="99" dur="1822" tmFilter="0,0; 0.14,0.36; 0.43,0.73; 0.71,0.91; 1.0,1.0">
                                          <p:stCondLst>
                                            <p:cond delay="0"/>
                                          </p:stCondLst>
                                        </p:cTn>
                                        <p:tgtEl>
                                          <p:spTgt spid="4">
                                            <p:graphicEl>
                                              <a:dgm id="{66C4F183-608B-423D-865F-2EC8C704D37B}"/>
                                            </p:graphicEl>
                                          </p:spTgt>
                                        </p:tgtEl>
                                        <p:attrNameLst>
                                          <p:attrName>ppt_x</p:attrName>
                                        </p:attrNameLst>
                                      </p:cBhvr>
                                      <p:tavLst>
                                        <p:tav tm="0">
                                          <p:val>
                                            <p:strVal val="#ppt_x-0.25"/>
                                          </p:val>
                                        </p:tav>
                                        <p:tav tm="100000">
                                          <p:val>
                                            <p:strVal val="#ppt_x"/>
                                          </p:val>
                                        </p:tav>
                                      </p:tavLst>
                                    </p:anim>
                                    <p:anim calcmode="lin" valueType="num">
                                      <p:cBhvr>
                                        <p:cTn id="100" dur="664" tmFilter="0.0,0.0; 0.25,0.07; 0.50,0.2; 0.75,0.467; 1.0,1.0">
                                          <p:stCondLst>
                                            <p:cond delay="0"/>
                                          </p:stCondLst>
                                        </p:cTn>
                                        <p:tgtEl>
                                          <p:spTgt spid="4">
                                            <p:graphicEl>
                                              <a:dgm id="{66C4F183-608B-423D-865F-2EC8C704D37B}"/>
                                            </p:graphicEl>
                                          </p:spTgt>
                                        </p:tgtEl>
                                        <p:attrNameLst>
                                          <p:attrName>ppt_y</p:attrName>
                                        </p:attrNameLst>
                                      </p:cBhvr>
                                      <p:tavLst>
                                        <p:tav tm="0" fmla="#ppt_y-sin(pi*$)/3">
                                          <p:val>
                                            <p:fltVal val="0.5"/>
                                          </p:val>
                                        </p:tav>
                                        <p:tav tm="100000">
                                          <p:val>
                                            <p:fltVal val="1"/>
                                          </p:val>
                                        </p:tav>
                                      </p:tavLst>
                                    </p:anim>
                                    <p:anim calcmode="lin" valueType="num">
                                      <p:cBhvr>
                                        <p:cTn id="101" dur="664" tmFilter="0, 0; 0.125,0.2665; 0.25,0.4; 0.375,0.465; 0.5,0.5;  0.625,0.535; 0.75,0.6; 0.875,0.7335; 1,1">
                                          <p:stCondLst>
                                            <p:cond delay="664"/>
                                          </p:stCondLst>
                                        </p:cTn>
                                        <p:tgtEl>
                                          <p:spTgt spid="4">
                                            <p:graphicEl>
                                              <a:dgm id="{66C4F183-608B-423D-865F-2EC8C704D37B}"/>
                                            </p:graphicEl>
                                          </p:spTgt>
                                        </p:tgtEl>
                                        <p:attrNameLst>
                                          <p:attrName>ppt_y</p:attrName>
                                        </p:attrNameLst>
                                      </p:cBhvr>
                                      <p:tavLst>
                                        <p:tav tm="0" fmla="#ppt_y-sin(pi*$)/9">
                                          <p:val>
                                            <p:fltVal val="0"/>
                                          </p:val>
                                        </p:tav>
                                        <p:tav tm="100000">
                                          <p:val>
                                            <p:fltVal val="1"/>
                                          </p:val>
                                        </p:tav>
                                      </p:tavLst>
                                    </p:anim>
                                    <p:anim calcmode="lin" valueType="num">
                                      <p:cBhvr>
                                        <p:cTn id="102" dur="332" tmFilter="0, 0; 0.125,0.2665; 0.25,0.4; 0.375,0.465; 0.5,0.5;  0.625,0.535; 0.75,0.6; 0.875,0.7335; 1,1">
                                          <p:stCondLst>
                                            <p:cond delay="1324"/>
                                          </p:stCondLst>
                                        </p:cTn>
                                        <p:tgtEl>
                                          <p:spTgt spid="4">
                                            <p:graphicEl>
                                              <a:dgm id="{66C4F183-608B-423D-865F-2EC8C704D37B}"/>
                                            </p:graphicEl>
                                          </p:spTgt>
                                        </p:tgtEl>
                                        <p:attrNameLst>
                                          <p:attrName>ppt_y</p:attrName>
                                        </p:attrNameLst>
                                      </p:cBhvr>
                                      <p:tavLst>
                                        <p:tav tm="0" fmla="#ppt_y-sin(pi*$)/27">
                                          <p:val>
                                            <p:fltVal val="0"/>
                                          </p:val>
                                        </p:tav>
                                        <p:tav tm="100000">
                                          <p:val>
                                            <p:fltVal val="1"/>
                                          </p:val>
                                        </p:tav>
                                      </p:tavLst>
                                    </p:anim>
                                    <p:anim calcmode="lin" valueType="num">
                                      <p:cBhvr>
                                        <p:cTn id="103" dur="164" tmFilter="0, 0; 0.125,0.2665; 0.25,0.4; 0.375,0.465; 0.5,0.5;  0.625,0.535; 0.75,0.6; 0.875,0.7335; 1,1">
                                          <p:stCondLst>
                                            <p:cond delay="1656"/>
                                          </p:stCondLst>
                                        </p:cTn>
                                        <p:tgtEl>
                                          <p:spTgt spid="4">
                                            <p:graphicEl>
                                              <a:dgm id="{66C4F183-608B-423D-865F-2EC8C704D37B}"/>
                                            </p:graphicEl>
                                          </p:spTgt>
                                        </p:tgtEl>
                                        <p:attrNameLst>
                                          <p:attrName>ppt_y</p:attrName>
                                        </p:attrNameLst>
                                      </p:cBhvr>
                                      <p:tavLst>
                                        <p:tav tm="0" fmla="#ppt_y-sin(pi*$)/81">
                                          <p:val>
                                            <p:fltVal val="0"/>
                                          </p:val>
                                        </p:tav>
                                        <p:tav tm="100000">
                                          <p:val>
                                            <p:fltVal val="1"/>
                                          </p:val>
                                        </p:tav>
                                      </p:tavLst>
                                    </p:anim>
                                    <p:animScale>
                                      <p:cBhvr>
                                        <p:cTn id="104" dur="26">
                                          <p:stCondLst>
                                            <p:cond delay="650"/>
                                          </p:stCondLst>
                                        </p:cTn>
                                        <p:tgtEl>
                                          <p:spTgt spid="4">
                                            <p:graphicEl>
                                              <a:dgm id="{66C4F183-608B-423D-865F-2EC8C704D37B}"/>
                                            </p:graphicEl>
                                          </p:spTgt>
                                        </p:tgtEl>
                                      </p:cBhvr>
                                      <p:to x="100000" y="60000"/>
                                    </p:animScale>
                                    <p:animScale>
                                      <p:cBhvr>
                                        <p:cTn id="105" dur="166" decel="50000">
                                          <p:stCondLst>
                                            <p:cond delay="676"/>
                                          </p:stCondLst>
                                        </p:cTn>
                                        <p:tgtEl>
                                          <p:spTgt spid="4">
                                            <p:graphicEl>
                                              <a:dgm id="{66C4F183-608B-423D-865F-2EC8C704D37B}"/>
                                            </p:graphicEl>
                                          </p:spTgt>
                                        </p:tgtEl>
                                      </p:cBhvr>
                                      <p:to x="100000" y="100000"/>
                                    </p:animScale>
                                    <p:animScale>
                                      <p:cBhvr>
                                        <p:cTn id="106" dur="26">
                                          <p:stCondLst>
                                            <p:cond delay="1312"/>
                                          </p:stCondLst>
                                        </p:cTn>
                                        <p:tgtEl>
                                          <p:spTgt spid="4">
                                            <p:graphicEl>
                                              <a:dgm id="{66C4F183-608B-423D-865F-2EC8C704D37B}"/>
                                            </p:graphicEl>
                                          </p:spTgt>
                                        </p:tgtEl>
                                      </p:cBhvr>
                                      <p:to x="100000" y="80000"/>
                                    </p:animScale>
                                    <p:animScale>
                                      <p:cBhvr>
                                        <p:cTn id="107" dur="166" decel="50000">
                                          <p:stCondLst>
                                            <p:cond delay="1338"/>
                                          </p:stCondLst>
                                        </p:cTn>
                                        <p:tgtEl>
                                          <p:spTgt spid="4">
                                            <p:graphicEl>
                                              <a:dgm id="{66C4F183-608B-423D-865F-2EC8C704D37B}"/>
                                            </p:graphicEl>
                                          </p:spTgt>
                                        </p:tgtEl>
                                      </p:cBhvr>
                                      <p:to x="100000" y="100000"/>
                                    </p:animScale>
                                    <p:animScale>
                                      <p:cBhvr>
                                        <p:cTn id="108" dur="26">
                                          <p:stCondLst>
                                            <p:cond delay="1642"/>
                                          </p:stCondLst>
                                        </p:cTn>
                                        <p:tgtEl>
                                          <p:spTgt spid="4">
                                            <p:graphicEl>
                                              <a:dgm id="{66C4F183-608B-423D-865F-2EC8C704D37B}"/>
                                            </p:graphicEl>
                                          </p:spTgt>
                                        </p:tgtEl>
                                      </p:cBhvr>
                                      <p:to x="100000" y="90000"/>
                                    </p:animScale>
                                    <p:animScale>
                                      <p:cBhvr>
                                        <p:cTn id="109" dur="166" decel="50000">
                                          <p:stCondLst>
                                            <p:cond delay="1668"/>
                                          </p:stCondLst>
                                        </p:cTn>
                                        <p:tgtEl>
                                          <p:spTgt spid="4">
                                            <p:graphicEl>
                                              <a:dgm id="{66C4F183-608B-423D-865F-2EC8C704D37B}"/>
                                            </p:graphicEl>
                                          </p:spTgt>
                                        </p:tgtEl>
                                      </p:cBhvr>
                                      <p:to x="100000" y="100000"/>
                                    </p:animScale>
                                    <p:animScale>
                                      <p:cBhvr>
                                        <p:cTn id="110" dur="26">
                                          <p:stCondLst>
                                            <p:cond delay="1808"/>
                                          </p:stCondLst>
                                        </p:cTn>
                                        <p:tgtEl>
                                          <p:spTgt spid="4">
                                            <p:graphicEl>
                                              <a:dgm id="{66C4F183-608B-423D-865F-2EC8C704D37B}"/>
                                            </p:graphicEl>
                                          </p:spTgt>
                                        </p:tgtEl>
                                      </p:cBhvr>
                                      <p:to x="100000" y="95000"/>
                                    </p:animScale>
                                    <p:animScale>
                                      <p:cBhvr>
                                        <p:cTn id="111" dur="166" decel="50000">
                                          <p:stCondLst>
                                            <p:cond delay="1834"/>
                                          </p:stCondLst>
                                        </p:cTn>
                                        <p:tgtEl>
                                          <p:spTgt spid="4">
                                            <p:graphicEl>
                                              <a:dgm id="{66C4F183-608B-423D-865F-2EC8C704D37B}"/>
                                            </p:graphicEl>
                                          </p:spTgt>
                                        </p:tgtEl>
                                      </p:cBhvr>
                                      <p:to x="100000" y="100000"/>
                                    </p:animScale>
                                  </p:childTnLst>
                                </p:cTn>
                              </p:par>
                              <p:par>
                                <p:cTn id="112" presetID="26" presetClass="entr" presetSubtype="0" fill="hold" grpId="0" nodeType="withEffect">
                                  <p:stCondLst>
                                    <p:cond delay="0"/>
                                  </p:stCondLst>
                                  <p:childTnLst>
                                    <p:set>
                                      <p:cBhvr>
                                        <p:cTn id="113" dur="1" fill="hold">
                                          <p:stCondLst>
                                            <p:cond delay="0"/>
                                          </p:stCondLst>
                                        </p:cTn>
                                        <p:tgtEl>
                                          <p:spTgt spid="4">
                                            <p:graphicEl>
                                              <a:dgm id="{83C81071-EEE2-4E0B-8E44-FD43F6694759}"/>
                                            </p:graphicEl>
                                          </p:spTgt>
                                        </p:tgtEl>
                                        <p:attrNameLst>
                                          <p:attrName>style.visibility</p:attrName>
                                        </p:attrNameLst>
                                      </p:cBhvr>
                                      <p:to>
                                        <p:strVal val="visible"/>
                                      </p:to>
                                    </p:set>
                                    <p:animEffect transition="in" filter="wipe(down)">
                                      <p:cBhvr>
                                        <p:cTn id="114" dur="580">
                                          <p:stCondLst>
                                            <p:cond delay="0"/>
                                          </p:stCondLst>
                                        </p:cTn>
                                        <p:tgtEl>
                                          <p:spTgt spid="4">
                                            <p:graphicEl>
                                              <a:dgm id="{83C81071-EEE2-4E0B-8E44-FD43F6694759}"/>
                                            </p:graphicEl>
                                          </p:spTgt>
                                        </p:tgtEl>
                                      </p:cBhvr>
                                    </p:animEffect>
                                    <p:anim calcmode="lin" valueType="num">
                                      <p:cBhvr>
                                        <p:cTn id="115" dur="1822" tmFilter="0,0; 0.14,0.36; 0.43,0.73; 0.71,0.91; 1.0,1.0">
                                          <p:stCondLst>
                                            <p:cond delay="0"/>
                                          </p:stCondLst>
                                        </p:cTn>
                                        <p:tgtEl>
                                          <p:spTgt spid="4">
                                            <p:graphicEl>
                                              <a:dgm id="{83C81071-EEE2-4E0B-8E44-FD43F6694759}"/>
                                            </p:graphicEl>
                                          </p:spTgt>
                                        </p:tgtEl>
                                        <p:attrNameLst>
                                          <p:attrName>ppt_x</p:attrName>
                                        </p:attrNameLst>
                                      </p:cBhvr>
                                      <p:tavLst>
                                        <p:tav tm="0">
                                          <p:val>
                                            <p:strVal val="#ppt_x-0.25"/>
                                          </p:val>
                                        </p:tav>
                                        <p:tav tm="100000">
                                          <p:val>
                                            <p:strVal val="#ppt_x"/>
                                          </p:val>
                                        </p:tav>
                                      </p:tavLst>
                                    </p:anim>
                                    <p:anim calcmode="lin" valueType="num">
                                      <p:cBhvr>
                                        <p:cTn id="116" dur="664" tmFilter="0.0,0.0; 0.25,0.07; 0.50,0.2; 0.75,0.467; 1.0,1.0">
                                          <p:stCondLst>
                                            <p:cond delay="0"/>
                                          </p:stCondLst>
                                        </p:cTn>
                                        <p:tgtEl>
                                          <p:spTgt spid="4">
                                            <p:graphicEl>
                                              <a:dgm id="{83C81071-EEE2-4E0B-8E44-FD43F6694759}"/>
                                            </p:graphicEl>
                                          </p:spTgt>
                                        </p:tgtEl>
                                        <p:attrNameLst>
                                          <p:attrName>ppt_y</p:attrName>
                                        </p:attrNameLst>
                                      </p:cBhvr>
                                      <p:tavLst>
                                        <p:tav tm="0" fmla="#ppt_y-sin(pi*$)/3">
                                          <p:val>
                                            <p:fltVal val="0.5"/>
                                          </p:val>
                                        </p:tav>
                                        <p:tav tm="100000">
                                          <p:val>
                                            <p:fltVal val="1"/>
                                          </p:val>
                                        </p:tav>
                                      </p:tavLst>
                                    </p:anim>
                                    <p:anim calcmode="lin" valueType="num">
                                      <p:cBhvr>
                                        <p:cTn id="117" dur="664" tmFilter="0, 0; 0.125,0.2665; 0.25,0.4; 0.375,0.465; 0.5,0.5;  0.625,0.535; 0.75,0.6; 0.875,0.7335; 1,1">
                                          <p:stCondLst>
                                            <p:cond delay="664"/>
                                          </p:stCondLst>
                                        </p:cTn>
                                        <p:tgtEl>
                                          <p:spTgt spid="4">
                                            <p:graphicEl>
                                              <a:dgm id="{83C81071-EEE2-4E0B-8E44-FD43F6694759}"/>
                                            </p:graphicEl>
                                          </p:spTgt>
                                        </p:tgtEl>
                                        <p:attrNameLst>
                                          <p:attrName>ppt_y</p:attrName>
                                        </p:attrNameLst>
                                      </p:cBhvr>
                                      <p:tavLst>
                                        <p:tav tm="0" fmla="#ppt_y-sin(pi*$)/9">
                                          <p:val>
                                            <p:fltVal val="0"/>
                                          </p:val>
                                        </p:tav>
                                        <p:tav tm="100000">
                                          <p:val>
                                            <p:fltVal val="1"/>
                                          </p:val>
                                        </p:tav>
                                      </p:tavLst>
                                    </p:anim>
                                    <p:anim calcmode="lin" valueType="num">
                                      <p:cBhvr>
                                        <p:cTn id="118" dur="332" tmFilter="0, 0; 0.125,0.2665; 0.25,0.4; 0.375,0.465; 0.5,0.5;  0.625,0.535; 0.75,0.6; 0.875,0.7335; 1,1">
                                          <p:stCondLst>
                                            <p:cond delay="1324"/>
                                          </p:stCondLst>
                                        </p:cTn>
                                        <p:tgtEl>
                                          <p:spTgt spid="4">
                                            <p:graphicEl>
                                              <a:dgm id="{83C81071-EEE2-4E0B-8E44-FD43F6694759}"/>
                                            </p:graphicEl>
                                          </p:spTgt>
                                        </p:tgtEl>
                                        <p:attrNameLst>
                                          <p:attrName>ppt_y</p:attrName>
                                        </p:attrNameLst>
                                      </p:cBhvr>
                                      <p:tavLst>
                                        <p:tav tm="0" fmla="#ppt_y-sin(pi*$)/27">
                                          <p:val>
                                            <p:fltVal val="0"/>
                                          </p:val>
                                        </p:tav>
                                        <p:tav tm="100000">
                                          <p:val>
                                            <p:fltVal val="1"/>
                                          </p:val>
                                        </p:tav>
                                      </p:tavLst>
                                    </p:anim>
                                    <p:anim calcmode="lin" valueType="num">
                                      <p:cBhvr>
                                        <p:cTn id="119" dur="164" tmFilter="0, 0; 0.125,0.2665; 0.25,0.4; 0.375,0.465; 0.5,0.5;  0.625,0.535; 0.75,0.6; 0.875,0.7335; 1,1">
                                          <p:stCondLst>
                                            <p:cond delay="1656"/>
                                          </p:stCondLst>
                                        </p:cTn>
                                        <p:tgtEl>
                                          <p:spTgt spid="4">
                                            <p:graphicEl>
                                              <a:dgm id="{83C81071-EEE2-4E0B-8E44-FD43F6694759}"/>
                                            </p:graphicEl>
                                          </p:spTgt>
                                        </p:tgtEl>
                                        <p:attrNameLst>
                                          <p:attrName>ppt_y</p:attrName>
                                        </p:attrNameLst>
                                      </p:cBhvr>
                                      <p:tavLst>
                                        <p:tav tm="0" fmla="#ppt_y-sin(pi*$)/81">
                                          <p:val>
                                            <p:fltVal val="0"/>
                                          </p:val>
                                        </p:tav>
                                        <p:tav tm="100000">
                                          <p:val>
                                            <p:fltVal val="1"/>
                                          </p:val>
                                        </p:tav>
                                      </p:tavLst>
                                    </p:anim>
                                    <p:animScale>
                                      <p:cBhvr>
                                        <p:cTn id="120" dur="26">
                                          <p:stCondLst>
                                            <p:cond delay="650"/>
                                          </p:stCondLst>
                                        </p:cTn>
                                        <p:tgtEl>
                                          <p:spTgt spid="4">
                                            <p:graphicEl>
                                              <a:dgm id="{83C81071-EEE2-4E0B-8E44-FD43F6694759}"/>
                                            </p:graphicEl>
                                          </p:spTgt>
                                        </p:tgtEl>
                                      </p:cBhvr>
                                      <p:to x="100000" y="60000"/>
                                    </p:animScale>
                                    <p:animScale>
                                      <p:cBhvr>
                                        <p:cTn id="121" dur="166" decel="50000">
                                          <p:stCondLst>
                                            <p:cond delay="676"/>
                                          </p:stCondLst>
                                        </p:cTn>
                                        <p:tgtEl>
                                          <p:spTgt spid="4">
                                            <p:graphicEl>
                                              <a:dgm id="{83C81071-EEE2-4E0B-8E44-FD43F6694759}"/>
                                            </p:graphicEl>
                                          </p:spTgt>
                                        </p:tgtEl>
                                      </p:cBhvr>
                                      <p:to x="100000" y="100000"/>
                                    </p:animScale>
                                    <p:animScale>
                                      <p:cBhvr>
                                        <p:cTn id="122" dur="26">
                                          <p:stCondLst>
                                            <p:cond delay="1312"/>
                                          </p:stCondLst>
                                        </p:cTn>
                                        <p:tgtEl>
                                          <p:spTgt spid="4">
                                            <p:graphicEl>
                                              <a:dgm id="{83C81071-EEE2-4E0B-8E44-FD43F6694759}"/>
                                            </p:graphicEl>
                                          </p:spTgt>
                                        </p:tgtEl>
                                      </p:cBhvr>
                                      <p:to x="100000" y="80000"/>
                                    </p:animScale>
                                    <p:animScale>
                                      <p:cBhvr>
                                        <p:cTn id="123" dur="166" decel="50000">
                                          <p:stCondLst>
                                            <p:cond delay="1338"/>
                                          </p:stCondLst>
                                        </p:cTn>
                                        <p:tgtEl>
                                          <p:spTgt spid="4">
                                            <p:graphicEl>
                                              <a:dgm id="{83C81071-EEE2-4E0B-8E44-FD43F6694759}"/>
                                            </p:graphicEl>
                                          </p:spTgt>
                                        </p:tgtEl>
                                      </p:cBhvr>
                                      <p:to x="100000" y="100000"/>
                                    </p:animScale>
                                    <p:animScale>
                                      <p:cBhvr>
                                        <p:cTn id="124" dur="26">
                                          <p:stCondLst>
                                            <p:cond delay="1642"/>
                                          </p:stCondLst>
                                        </p:cTn>
                                        <p:tgtEl>
                                          <p:spTgt spid="4">
                                            <p:graphicEl>
                                              <a:dgm id="{83C81071-EEE2-4E0B-8E44-FD43F6694759}"/>
                                            </p:graphicEl>
                                          </p:spTgt>
                                        </p:tgtEl>
                                      </p:cBhvr>
                                      <p:to x="100000" y="90000"/>
                                    </p:animScale>
                                    <p:animScale>
                                      <p:cBhvr>
                                        <p:cTn id="125" dur="166" decel="50000">
                                          <p:stCondLst>
                                            <p:cond delay="1668"/>
                                          </p:stCondLst>
                                        </p:cTn>
                                        <p:tgtEl>
                                          <p:spTgt spid="4">
                                            <p:graphicEl>
                                              <a:dgm id="{83C81071-EEE2-4E0B-8E44-FD43F6694759}"/>
                                            </p:graphicEl>
                                          </p:spTgt>
                                        </p:tgtEl>
                                      </p:cBhvr>
                                      <p:to x="100000" y="100000"/>
                                    </p:animScale>
                                    <p:animScale>
                                      <p:cBhvr>
                                        <p:cTn id="126" dur="26">
                                          <p:stCondLst>
                                            <p:cond delay="1808"/>
                                          </p:stCondLst>
                                        </p:cTn>
                                        <p:tgtEl>
                                          <p:spTgt spid="4">
                                            <p:graphicEl>
                                              <a:dgm id="{83C81071-EEE2-4E0B-8E44-FD43F6694759}"/>
                                            </p:graphicEl>
                                          </p:spTgt>
                                        </p:tgtEl>
                                      </p:cBhvr>
                                      <p:to x="100000" y="95000"/>
                                    </p:animScale>
                                    <p:animScale>
                                      <p:cBhvr>
                                        <p:cTn id="127" dur="166" decel="50000">
                                          <p:stCondLst>
                                            <p:cond delay="1834"/>
                                          </p:stCondLst>
                                        </p:cTn>
                                        <p:tgtEl>
                                          <p:spTgt spid="4">
                                            <p:graphicEl>
                                              <a:dgm id="{83C81071-EEE2-4E0B-8E44-FD43F6694759}"/>
                                            </p:graphicEl>
                                          </p:spTgt>
                                        </p:tgtEl>
                                      </p:cBhvr>
                                      <p:to x="100000" y="100000"/>
                                    </p:animScale>
                                  </p:childTnLst>
                                </p:cTn>
                              </p:par>
                            </p:childTnLst>
                          </p:cTn>
                        </p:par>
                      </p:childTnLst>
                    </p:cTn>
                  </p:par>
                  <p:par>
                    <p:cTn id="128" fill="hold">
                      <p:stCondLst>
                        <p:cond delay="indefinite"/>
                      </p:stCondLst>
                      <p:childTnLst>
                        <p:par>
                          <p:cTn id="129" fill="hold">
                            <p:stCondLst>
                              <p:cond delay="0"/>
                            </p:stCondLst>
                            <p:childTnLst>
                              <p:par>
                                <p:cTn id="130" presetID="26" presetClass="entr" presetSubtype="0" fill="hold" grpId="0" nodeType="clickEffect">
                                  <p:stCondLst>
                                    <p:cond delay="0"/>
                                  </p:stCondLst>
                                  <p:childTnLst>
                                    <p:set>
                                      <p:cBhvr>
                                        <p:cTn id="131" dur="1" fill="hold">
                                          <p:stCondLst>
                                            <p:cond delay="0"/>
                                          </p:stCondLst>
                                        </p:cTn>
                                        <p:tgtEl>
                                          <p:spTgt spid="4">
                                            <p:graphicEl>
                                              <a:dgm id="{1481F294-DC01-4D16-8671-F2A686297C4B}"/>
                                            </p:graphicEl>
                                          </p:spTgt>
                                        </p:tgtEl>
                                        <p:attrNameLst>
                                          <p:attrName>style.visibility</p:attrName>
                                        </p:attrNameLst>
                                      </p:cBhvr>
                                      <p:to>
                                        <p:strVal val="visible"/>
                                      </p:to>
                                    </p:set>
                                    <p:animEffect transition="in" filter="wipe(down)">
                                      <p:cBhvr>
                                        <p:cTn id="132" dur="580">
                                          <p:stCondLst>
                                            <p:cond delay="0"/>
                                          </p:stCondLst>
                                        </p:cTn>
                                        <p:tgtEl>
                                          <p:spTgt spid="4">
                                            <p:graphicEl>
                                              <a:dgm id="{1481F294-DC01-4D16-8671-F2A686297C4B}"/>
                                            </p:graphicEl>
                                          </p:spTgt>
                                        </p:tgtEl>
                                      </p:cBhvr>
                                    </p:animEffect>
                                    <p:anim calcmode="lin" valueType="num">
                                      <p:cBhvr>
                                        <p:cTn id="133" dur="1822" tmFilter="0,0; 0.14,0.36; 0.43,0.73; 0.71,0.91; 1.0,1.0">
                                          <p:stCondLst>
                                            <p:cond delay="0"/>
                                          </p:stCondLst>
                                        </p:cTn>
                                        <p:tgtEl>
                                          <p:spTgt spid="4">
                                            <p:graphicEl>
                                              <a:dgm id="{1481F294-DC01-4D16-8671-F2A686297C4B}"/>
                                            </p:graphicEl>
                                          </p:spTgt>
                                        </p:tgtEl>
                                        <p:attrNameLst>
                                          <p:attrName>ppt_x</p:attrName>
                                        </p:attrNameLst>
                                      </p:cBhvr>
                                      <p:tavLst>
                                        <p:tav tm="0">
                                          <p:val>
                                            <p:strVal val="#ppt_x-0.25"/>
                                          </p:val>
                                        </p:tav>
                                        <p:tav tm="100000">
                                          <p:val>
                                            <p:strVal val="#ppt_x"/>
                                          </p:val>
                                        </p:tav>
                                      </p:tavLst>
                                    </p:anim>
                                    <p:anim calcmode="lin" valueType="num">
                                      <p:cBhvr>
                                        <p:cTn id="134" dur="664" tmFilter="0.0,0.0; 0.25,0.07; 0.50,0.2; 0.75,0.467; 1.0,1.0">
                                          <p:stCondLst>
                                            <p:cond delay="0"/>
                                          </p:stCondLst>
                                        </p:cTn>
                                        <p:tgtEl>
                                          <p:spTgt spid="4">
                                            <p:graphicEl>
                                              <a:dgm id="{1481F294-DC01-4D16-8671-F2A686297C4B}"/>
                                            </p:graphicEl>
                                          </p:spTgt>
                                        </p:tgtEl>
                                        <p:attrNameLst>
                                          <p:attrName>ppt_y</p:attrName>
                                        </p:attrNameLst>
                                      </p:cBhvr>
                                      <p:tavLst>
                                        <p:tav tm="0" fmla="#ppt_y-sin(pi*$)/3">
                                          <p:val>
                                            <p:fltVal val="0.5"/>
                                          </p:val>
                                        </p:tav>
                                        <p:tav tm="100000">
                                          <p:val>
                                            <p:fltVal val="1"/>
                                          </p:val>
                                        </p:tav>
                                      </p:tavLst>
                                    </p:anim>
                                    <p:anim calcmode="lin" valueType="num">
                                      <p:cBhvr>
                                        <p:cTn id="135" dur="664" tmFilter="0, 0; 0.125,0.2665; 0.25,0.4; 0.375,0.465; 0.5,0.5;  0.625,0.535; 0.75,0.6; 0.875,0.7335; 1,1">
                                          <p:stCondLst>
                                            <p:cond delay="664"/>
                                          </p:stCondLst>
                                        </p:cTn>
                                        <p:tgtEl>
                                          <p:spTgt spid="4">
                                            <p:graphicEl>
                                              <a:dgm id="{1481F294-DC01-4D16-8671-F2A686297C4B}"/>
                                            </p:graphicEl>
                                          </p:spTgt>
                                        </p:tgtEl>
                                        <p:attrNameLst>
                                          <p:attrName>ppt_y</p:attrName>
                                        </p:attrNameLst>
                                      </p:cBhvr>
                                      <p:tavLst>
                                        <p:tav tm="0" fmla="#ppt_y-sin(pi*$)/9">
                                          <p:val>
                                            <p:fltVal val="0"/>
                                          </p:val>
                                        </p:tav>
                                        <p:tav tm="100000">
                                          <p:val>
                                            <p:fltVal val="1"/>
                                          </p:val>
                                        </p:tav>
                                      </p:tavLst>
                                    </p:anim>
                                    <p:anim calcmode="lin" valueType="num">
                                      <p:cBhvr>
                                        <p:cTn id="136" dur="332" tmFilter="0, 0; 0.125,0.2665; 0.25,0.4; 0.375,0.465; 0.5,0.5;  0.625,0.535; 0.75,0.6; 0.875,0.7335; 1,1">
                                          <p:stCondLst>
                                            <p:cond delay="1324"/>
                                          </p:stCondLst>
                                        </p:cTn>
                                        <p:tgtEl>
                                          <p:spTgt spid="4">
                                            <p:graphicEl>
                                              <a:dgm id="{1481F294-DC01-4D16-8671-F2A686297C4B}"/>
                                            </p:graphicEl>
                                          </p:spTgt>
                                        </p:tgtEl>
                                        <p:attrNameLst>
                                          <p:attrName>ppt_y</p:attrName>
                                        </p:attrNameLst>
                                      </p:cBhvr>
                                      <p:tavLst>
                                        <p:tav tm="0" fmla="#ppt_y-sin(pi*$)/27">
                                          <p:val>
                                            <p:fltVal val="0"/>
                                          </p:val>
                                        </p:tav>
                                        <p:tav tm="100000">
                                          <p:val>
                                            <p:fltVal val="1"/>
                                          </p:val>
                                        </p:tav>
                                      </p:tavLst>
                                    </p:anim>
                                    <p:anim calcmode="lin" valueType="num">
                                      <p:cBhvr>
                                        <p:cTn id="137" dur="164" tmFilter="0, 0; 0.125,0.2665; 0.25,0.4; 0.375,0.465; 0.5,0.5;  0.625,0.535; 0.75,0.6; 0.875,0.7335; 1,1">
                                          <p:stCondLst>
                                            <p:cond delay="1656"/>
                                          </p:stCondLst>
                                        </p:cTn>
                                        <p:tgtEl>
                                          <p:spTgt spid="4">
                                            <p:graphicEl>
                                              <a:dgm id="{1481F294-DC01-4D16-8671-F2A686297C4B}"/>
                                            </p:graphicEl>
                                          </p:spTgt>
                                        </p:tgtEl>
                                        <p:attrNameLst>
                                          <p:attrName>ppt_y</p:attrName>
                                        </p:attrNameLst>
                                      </p:cBhvr>
                                      <p:tavLst>
                                        <p:tav tm="0" fmla="#ppt_y-sin(pi*$)/81">
                                          <p:val>
                                            <p:fltVal val="0"/>
                                          </p:val>
                                        </p:tav>
                                        <p:tav tm="100000">
                                          <p:val>
                                            <p:fltVal val="1"/>
                                          </p:val>
                                        </p:tav>
                                      </p:tavLst>
                                    </p:anim>
                                    <p:animScale>
                                      <p:cBhvr>
                                        <p:cTn id="138" dur="26">
                                          <p:stCondLst>
                                            <p:cond delay="650"/>
                                          </p:stCondLst>
                                        </p:cTn>
                                        <p:tgtEl>
                                          <p:spTgt spid="4">
                                            <p:graphicEl>
                                              <a:dgm id="{1481F294-DC01-4D16-8671-F2A686297C4B}"/>
                                            </p:graphicEl>
                                          </p:spTgt>
                                        </p:tgtEl>
                                      </p:cBhvr>
                                      <p:to x="100000" y="60000"/>
                                    </p:animScale>
                                    <p:animScale>
                                      <p:cBhvr>
                                        <p:cTn id="139" dur="166" decel="50000">
                                          <p:stCondLst>
                                            <p:cond delay="676"/>
                                          </p:stCondLst>
                                        </p:cTn>
                                        <p:tgtEl>
                                          <p:spTgt spid="4">
                                            <p:graphicEl>
                                              <a:dgm id="{1481F294-DC01-4D16-8671-F2A686297C4B}"/>
                                            </p:graphicEl>
                                          </p:spTgt>
                                        </p:tgtEl>
                                      </p:cBhvr>
                                      <p:to x="100000" y="100000"/>
                                    </p:animScale>
                                    <p:animScale>
                                      <p:cBhvr>
                                        <p:cTn id="140" dur="26">
                                          <p:stCondLst>
                                            <p:cond delay="1312"/>
                                          </p:stCondLst>
                                        </p:cTn>
                                        <p:tgtEl>
                                          <p:spTgt spid="4">
                                            <p:graphicEl>
                                              <a:dgm id="{1481F294-DC01-4D16-8671-F2A686297C4B}"/>
                                            </p:graphicEl>
                                          </p:spTgt>
                                        </p:tgtEl>
                                      </p:cBhvr>
                                      <p:to x="100000" y="80000"/>
                                    </p:animScale>
                                    <p:animScale>
                                      <p:cBhvr>
                                        <p:cTn id="141" dur="166" decel="50000">
                                          <p:stCondLst>
                                            <p:cond delay="1338"/>
                                          </p:stCondLst>
                                        </p:cTn>
                                        <p:tgtEl>
                                          <p:spTgt spid="4">
                                            <p:graphicEl>
                                              <a:dgm id="{1481F294-DC01-4D16-8671-F2A686297C4B}"/>
                                            </p:graphicEl>
                                          </p:spTgt>
                                        </p:tgtEl>
                                      </p:cBhvr>
                                      <p:to x="100000" y="100000"/>
                                    </p:animScale>
                                    <p:animScale>
                                      <p:cBhvr>
                                        <p:cTn id="142" dur="26">
                                          <p:stCondLst>
                                            <p:cond delay="1642"/>
                                          </p:stCondLst>
                                        </p:cTn>
                                        <p:tgtEl>
                                          <p:spTgt spid="4">
                                            <p:graphicEl>
                                              <a:dgm id="{1481F294-DC01-4D16-8671-F2A686297C4B}"/>
                                            </p:graphicEl>
                                          </p:spTgt>
                                        </p:tgtEl>
                                      </p:cBhvr>
                                      <p:to x="100000" y="90000"/>
                                    </p:animScale>
                                    <p:animScale>
                                      <p:cBhvr>
                                        <p:cTn id="143" dur="166" decel="50000">
                                          <p:stCondLst>
                                            <p:cond delay="1668"/>
                                          </p:stCondLst>
                                        </p:cTn>
                                        <p:tgtEl>
                                          <p:spTgt spid="4">
                                            <p:graphicEl>
                                              <a:dgm id="{1481F294-DC01-4D16-8671-F2A686297C4B}"/>
                                            </p:graphicEl>
                                          </p:spTgt>
                                        </p:tgtEl>
                                      </p:cBhvr>
                                      <p:to x="100000" y="100000"/>
                                    </p:animScale>
                                    <p:animScale>
                                      <p:cBhvr>
                                        <p:cTn id="144" dur="26">
                                          <p:stCondLst>
                                            <p:cond delay="1808"/>
                                          </p:stCondLst>
                                        </p:cTn>
                                        <p:tgtEl>
                                          <p:spTgt spid="4">
                                            <p:graphicEl>
                                              <a:dgm id="{1481F294-DC01-4D16-8671-F2A686297C4B}"/>
                                            </p:graphicEl>
                                          </p:spTgt>
                                        </p:tgtEl>
                                      </p:cBhvr>
                                      <p:to x="100000" y="95000"/>
                                    </p:animScale>
                                    <p:animScale>
                                      <p:cBhvr>
                                        <p:cTn id="145" dur="166" decel="50000">
                                          <p:stCondLst>
                                            <p:cond delay="1834"/>
                                          </p:stCondLst>
                                        </p:cTn>
                                        <p:tgtEl>
                                          <p:spTgt spid="4">
                                            <p:graphicEl>
                                              <a:dgm id="{1481F294-DC01-4D16-8671-F2A686297C4B}"/>
                                            </p:graphicEl>
                                          </p:spTgt>
                                        </p:tgtEl>
                                      </p:cBhvr>
                                      <p:to x="100000" y="100000"/>
                                    </p:animScale>
                                  </p:childTnLst>
                                </p:cTn>
                              </p:par>
                              <p:par>
                                <p:cTn id="146" presetID="26" presetClass="entr" presetSubtype="0" fill="hold" grpId="0" nodeType="withEffect">
                                  <p:stCondLst>
                                    <p:cond delay="0"/>
                                  </p:stCondLst>
                                  <p:childTnLst>
                                    <p:set>
                                      <p:cBhvr>
                                        <p:cTn id="147" dur="1" fill="hold">
                                          <p:stCondLst>
                                            <p:cond delay="0"/>
                                          </p:stCondLst>
                                        </p:cTn>
                                        <p:tgtEl>
                                          <p:spTgt spid="4">
                                            <p:graphicEl>
                                              <a:dgm id="{54405A46-E14D-46B9-9ECA-8F666FDA1463}"/>
                                            </p:graphicEl>
                                          </p:spTgt>
                                        </p:tgtEl>
                                        <p:attrNameLst>
                                          <p:attrName>style.visibility</p:attrName>
                                        </p:attrNameLst>
                                      </p:cBhvr>
                                      <p:to>
                                        <p:strVal val="visible"/>
                                      </p:to>
                                    </p:set>
                                    <p:animEffect transition="in" filter="wipe(down)">
                                      <p:cBhvr>
                                        <p:cTn id="148" dur="580">
                                          <p:stCondLst>
                                            <p:cond delay="0"/>
                                          </p:stCondLst>
                                        </p:cTn>
                                        <p:tgtEl>
                                          <p:spTgt spid="4">
                                            <p:graphicEl>
                                              <a:dgm id="{54405A46-E14D-46B9-9ECA-8F666FDA1463}"/>
                                            </p:graphicEl>
                                          </p:spTgt>
                                        </p:tgtEl>
                                      </p:cBhvr>
                                    </p:animEffect>
                                    <p:anim calcmode="lin" valueType="num">
                                      <p:cBhvr>
                                        <p:cTn id="149" dur="1822" tmFilter="0,0; 0.14,0.36; 0.43,0.73; 0.71,0.91; 1.0,1.0">
                                          <p:stCondLst>
                                            <p:cond delay="0"/>
                                          </p:stCondLst>
                                        </p:cTn>
                                        <p:tgtEl>
                                          <p:spTgt spid="4">
                                            <p:graphicEl>
                                              <a:dgm id="{54405A46-E14D-46B9-9ECA-8F666FDA1463}"/>
                                            </p:graphicEl>
                                          </p:spTgt>
                                        </p:tgtEl>
                                        <p:attrNameLst>
                                          <p:attrName>ppt_x</p:attrName>
                                        </p:attrNameLst>
                                      </p:cBhvr>
                                      <p:tavLst>
                                        <p:tav tm="0">
                                          <p:val>
                                            <p:strVal val="#ppt_x-0.25"/>
                                          </p:val>
                                        </p:tav>
                                        <p:tav tm="100000">
                                          <p:val>
                                            <p:strVal val="#ppt_x"/>
                                          </p:val>
                                        </p:tav>
                                      </p:tavLst>
                                    </p:anim>
                                    <p:anim calcmode="lin" valueType="num">
                                      <p:cBhvr>
                                        <p:cTn id="150" dur="664" tmFilter="0.0,0.0; 0.25,0.07; 0.50,0.2; 0.75,0.467; 1.0,1.0">
                                          <p:stCondLst>
                                            <p:cond delay="0"/>
                                          </p:stCondLst>
                                        </p:cTn>
                                        <p:tgtEl>
                                          <p:spTgt spid="4">
                                            <p:graphicEl>
                                              <a:dgm id="{54405A46-E14D-46B9-9ECA-8F666FDA1463}"/>
                                            </p:graphicEl>
                                          </p:spTgt>
                                        </p:tgtEl>
                                        <p:attrNameLst>
                                          <p:attrName>ppt_y</p:attrName>
                                        </p:attrNameLst>
                                      </p:cBhvr>
                                      <p:tavLst>
                                        <p:tav tm="0" fmla="#ppt_y-sin(pi*$)/3">
                                          <p:val>
                                            <p:fltVal val="0.5"/>
                                          </p:val>
                                        </p:tav>
                                        <p:tav tm="100000">
                                          <p:val>
                                            <p:fltVal val="1"/>
                                          </p:val>
                                        </p:tav>
                                      </p:tavLst>
                                    </p:anim>
                                    <p:anim calcmode="lin" valueType="num">
                                      <p:cBhvr>
                                        <p:cTn id="151" dur="664" tmFilter="0, 0; 0.125,0.2665; 0.25,0.4; 0.375,0.465; 0.5,0.5;  0.625,0.535; 0.75,0.6; 0.875,0.7335; 1,1">
                                          <p:stCondLst>
                                            <p:cond delay="664"/>
                                          </p:stCondLst>
                                        </p:cTn>
                                        <p:tgtEl>
                                          <p:spTgt spid="4">
                                            <p:graphicEl>
                                              <a:dgm id="{54405A46-E14D-46B9-9ECA-8F666FDA1463}"/>
                                            </p:graphicEl>
                                          </p:spTgt>
                                        </p:tgtEl>
                                        <p:attrNameLst>
                                          <p:attrName>ppt_y</p:attrName>
                                        </p:attrNameLst>
                                      </p:cBhvr>
                                      <p:tavLst>
                                        <p:tav tm="0" fmla="#ppt_y-sin(pi*$)/9">
                                          <p:val>
                                            <p:fltVal val="0"/>
                                          </p:val>
                                        </p:tav>
                                        <p:tav tm="100000">
                                          <p:val>
                                            <p:fltVal val="1"/>
                                          </p:val>
                                        </p:tav>
                                      </p:tavLst>
                                    </p:anim>
                                    <p:anim calcmode="lin" valueType="num">
                                      <p:cBhvr>
                                        <p:cTn id="152" dur="332" tmFilter="0, 0; 0.125,0.2665; 0.25,0.4; 0.375,0.465; 0.5,0.5;  0.625,0.535; 0.75,0.6; 0.875,0.7335; 1,1">
                                          <p:stCondLst>
                                            <p:cond delay="1324"/>
                                          </p:stCondLst>
                                        </p:cTn>
                                        <p:tgtEl>
                                          <p:spTgt spid="4">
                                            <p:graphicEl>
                                              <a:dgm id="{54405A46-E14D-46B9-9ECA-8F666FDA1463}"/>
                                            </p:graphicEl>
                                          </p:spTgt>
                                        </p:tgtEl>
                                        <p:attrNameLst>
                                          <p:attrName>ppt_y</p:attrName>
                                        </p:attrNameLst>
                                      </p:cBhvr>
                                      <p:tavLst>
                                        <p:tav tm="0" fmla="#ppt_y-sin(pi*$)/27">
                                          <p:val>
                                            <p:fltVal val="0"/>
                                          </p:val>
                                        </p:tav>
                                        <p:tav tm="100000">
                                          <p:val>
                                            <p:fltVal val="1"/>
                                          </p:val>
                                        </p:tav>
                                      </p:tavLst>
                                    </p:anim>
                                    <p:anim calcmode="lin" valueType="num">
                                      <p:cBhvr>
                                        <p:cTn id="153" dur="164" tmFilter="0, 0; 0.125,0.2665; 0.25,0.4; 0.375,0.465; 0.5,0.5;  0.625,0.535; 0.75,0.6; 0.875,0.7335; 1,1">
                                          <p:stCondLst>
                                            <p:cond delay="1656"/>
                                          </p:stCondLst>
                                        </p:cTn>
                                        <p:tgtEl>
                                          <p:spTgt spid="4">
                                            <p:graphicEl>
                                              <a:dgm id="{54405A46-E14D-46B9-9ECA-8F666FDA1463}"/>
                                            </p:graphicEl>
                                          </p:spTgt>
                                        </p:tgtEl>
                                        <p:attrNameLst>
                                          <p:attrName>ppt_y</p:attrName>
                                        </p:attrNameLst>
                                      </p:cBhvr>
                                      <p:tavLst>
                                        <p:tav tm="0" fmla="#ppt_y-sin(pi*$)/81">
                                          <p:val>
                                            <p:fltVal val="0"/>
                                          </p:val>
                                        </p:tav>
                                        <p:tav tm="100000">
                                          <p:val>
                                            <p:fltVal val="1"/>
                                          </p:val>
                                        </p:tav>
                                      </p:tavLst>
                                    </p:anim>
                                    <p:animScale>
                                      <p:cBhvr>
                                        <p:cTn id="154" dur="26">
                                          <p:stCondLst>
                                            <p:cond delay="650"/>
                                          </p:stCondLst>
                                        </p:cTn>
                                        <p:tgtEl>
                                          <p:spTgt spid="4">
                                            <p:graphicEl>
                                              <a:dgm id="{54405A46-E14D-46B9-9ECA-8F666FDA1463}"/>
                                            </p:graphicEl>
                                          </p:spTgt>
                                        </p:tgtEl>
                                      </p:cBhvr>
                                      <p:to x="100000" y="60000"/>
                                    </p:animScale>
                                    <p:animScale>
                                      <p:cBhvr>
                                        <p:cTn id="155" dur="166" decel="50000">
                                          <p:stCondLst>
                                            <p:cond delay="676"/>
                                          </p:stCondLst>
                                        </p:cTn>
                                        <p:tgtEl>
                                          <p:spTgt spid="4">
                                            <p:graphicEl>
                                              <a:dgm id="{54405A46-E14D-46B9-9ECA-8F666FDA1463}"/>
                                            </p:graphicEl>
                                          </p:spTgt>
                                        </p:tgtEl>
                                      </p:cBhvr>
                                      <p:to x="100000" y="100000"/>
                                    </p:animScale>
                                    <p:animScale>
                                      <p:cBhvr>
                                        <p:cTn id="156" dur="26">
                                          <p:stCondLst>
                                            <p:cond delay="1312"/>
                                          </p:stCondLst>
                                        </p:cTn>
                                        <p:tgtEl>
                                          <p:spTgt spid="4">
                                            <p:graphicEl>
                                              <a:dgm id="{54405A46-E14D-46B9-9ECA-8F666FDA1463}"/>
                                            </p:graphicEl>
                                          </p:spTgt>
                                        </p:tgtEl>
                                      </p:cBhvr>
                                      <p:to x="100000" y="80000"/>
                                    </p:animScale>
                                    <p:animScale>
                                      <p:cBhvr>
                                        <p:cTn id="157" dur="166" decel="50000">
                                          <p:stCondLst>
                                            <p:cond delay="1338"/>
                                          </p:stCondLst>
                                        </p:cTn>
                                        <p:tgtEl>
                                          <p:spTgt spid="4">
                                            <p:graphicEl>
                                              <a:dgm id="{54405A46-E14D-46B9-9ECA-8F666FDA1463}"/>
                                            </p:graphicEl>
                                          </p:spTgt>
                                        </p:tgtEl>
                                      </p:cBhvr>
                                      <p:to x="100000" y="100000"/>
                                    </p:animScale>
                                    <p:animScale>
                                      <p:cBhvr>
                                        <p:cTn id="158" dur="26">
                                          <p:stCondLst>
                                            <p:cond delay="1642"/>
                                          </p:stCondLst>
                                        </p:cTn>
                                        <p:tgtEl>
                                          <p:spTgt spid="4">
                                            <p:graphicEl>
                                              <a:dgm id="{54405A46-E14D-46B9-9ECA-8F666FDA1463}"/>
                                            </p:graphicEl>
                                          </p:spTgt>
                                        </p:tgtEl>
                                      </p:cBhvr>
                                      <p:to x="100000" y="90000"/>
                                    </p:animScale>
                                    <p:animScale>
                                      <p:cBhvr>
                                        <p:cTn id="159" dur="166" decel="50000">
                                          <p:stCondLst>
                                            <p:cond delay="1668"/>
                                          </p:stCondLst>
                                        </p:cTn>
                                        <p:tgtEl>
                                          <p:spTgt spid="4">
                                            <p:graphicEl>
                                              <a:dgm id="{54405A46-E14D-46B9-9ECA-8F666FDA1463}"/>
                                            </p:graphicEl>
                                          </p:spTgt>
                                        </p:tgtEl>
                                      </p:cBhvr>
                                      <p:to x="100000" y="100000"/>
                                    </p:animScale>
                                    <p:animScale>
                                      <p:cBhvr>
                                        <p:cTn id="160" dur="26">
                                          <p:stCondLst>
                                            <p:cond delay="1808"/>
                                          </p:stCondLst>
                                        </p:cTn>
                                        <p:tgtEl>
                                          <p:spTgt spid="4">
                                            <p:graphicEl>
                                              <a:dgm id="{54405A46-E14D-46B9-9ECA-8F666FDA1463}"/>
                                            </p:graphicEl>
                                          </p:spTgt>
                                        </p:tgtEl>
                                      </p:cBhvr>
                                      <p:to x="100000" y="95000"/>
                                    </p:animScale>
                                    <p:animScale>
                                      <p:cBhvr>
                                        <p:cTn id="161" dur="166" decel="50000">
                                          <p:stCondLst>
                                            <p:cond delay="1834"/>
                                          </p:stCondLst>
                                        </p:cTn>
                                        <p:tgtEl>
                                          <p:spTgt spid="4">
                                            <p:graphicEl>
                                              <a:dgm id="{54405A46-E14D-46B9-9ECA-8F666FDA1463}"/>
                                            </p:graphicEl>
                                          </p:spTgt>
                                        </p:tgtEl>
                                      </p:cBhvr>
                                      <p:to x="100000" y="100000"/>
                                    </p:animScale>
                                  </p:childTnLst>
                                </p:cTn>
                              </p:par>
                            </p:childTnLst>
                          </p:cTn>
                        </p:par>
                      </p:childTnLst>
                    </p:cTn>
                  </p:par>
                  <p:par>
                    <p:cTn id="162" fill="hold">
                      <p:stCondLst>
                        <p:cond delay="indefinite"/>
                      </p:stCondLst>
                      <p:childTnLst>
                        <p:par>
                          <p:cTn id="163" fill="hold">
                            <p:stCondLst>
                              <p:cond delay="0"/>
                            </p:stCondLst>
                            <p:childTnLst>
                              <p:par>
                                <p:cTn id="164" presetID="10" presetClass="entr" presetSubtype="0" fill="hold" grpId="0" nodeType="clickEffect">
                                  <p:stCondLst>
                                    <p:cond delay="0"/>
                                  </p:stCondLst>
                                  <p:childTnLst>
                                    <p:set>
                                      <p:cBhvr>
                                        <p:cTn id="165" dur="1" fill="hold">
                                          <p:stCondLst>
                                            <p:cond delay="0"/>
                                          </p:stCondLst>
                                        </p:cTn>
                                        <p:tgtEl>
                                          <p:spTgt spid="5">
                                            <p:graphicEl>
                                              <a:dgm id="{2BEBD437-51D4-49F9-9142-920D978EF227}"/>
                                            </p:graphicEl>
                                          </p:spTgt>
                                        </p:tgtEl>
                                        <p:attrNameLst>
                                          <p:attrName>style.visibility</p:attrName>
                                        </p:attrNameLst>
                                      </p:cBhvr>
                                      <p:to>
                                        <p:strVal val="visible"/>
                                      </p:to>
                                    </p:set>
                                    <p:animEffect transition="in" filter="fade">
                                      <p:cBhvr>
                                        <p:cTn id="166" dur="500"/>
                                        <p:tgtEl>
                                          <p:spTgt spid="5">
                                            <p:graphicEl>
                                              <a:dgm id="{2BEBD437-51D4-49F9-9142-920D978EF227}"/>
                                            </p:graphicEl>
                                          </p:spTgt>
                                        </p:tgtEl>
                                      </p:cBhvr>
                                    </p:animEffect>
                                  </p:childTnLst>
                                </p:cTn>
                              </p:par>
                              <p:par>
                                <p:cTn id="167" presetID="10" presetClass="entr" presetSubtype="0" fill="hold" grpId="0" nodeType="withEffect">
                                  <p:stCondLst>
                                    <p:cond delay="0"/>
                                  </p:stCondLst>
                                  <p:childTnLst>
                                    <p:set>
                                      <p:cBhvr>
                                        <p:cTn id="168" dur="1" fill="hold">
                                          <p:stCondLst>
                                            <p:cond delay="0"/>
                                          </p:stCondLst>
                                        </p:cTn>
                                        <p:tgtEl>
                                          <p:spTgt spid="5">
                                            <p:graphicEl>
                                              <a:dgm id="{476CC616-59B7-4768-9BC4-4A3236AEC894}"/>
                                            </p:graphicEl>
                                          </p:spTgt>
                                        </p:tgtEl>
                                        <p:attrNameLst>
                                          <p:attrName>style.visibility</p:attrName>
                                        </p:attrNameLst>
                                      </p:cBhvr>
                                      <p:to>
                                        <p:strVal val="visible"/>
                                      </p:to>
                                    </p:set>
                                    <p:animEffect transition="in" filter="fade">
                                      <p:cBhvr>
                                        <p:cTn id="169" dur="500"/>
                                        <p:tgtEl>
                                          <p:spTgt spid="5">
                                            <p:graphicEl>
                                              <a:dgm id="{476CC616-59B7-4768-9BC4-4A3236AEC894}"/>
                                            </p:graphicEl>
                                          </p:spTgt>
                                        </p:tgtEl>
                                      </p:cBhvr>
                                    </p:animEffect>
                                  </p:childTnLst>
                                </p:cTn>
                              </p:par>
                            </p:childTnLst>
                          </p:cTn>
                        </p:par>
                      </p:childTnLst>
                    </p:cTn>
                  </p:par>
                  <p:par>
                    <p:cTn id="170" fill="hold">
                      <p:stCondLst>
                        <p:cond delay="indefinite"/>
                      </p:stCondLst>
                      <p:childTnLst>
                        <p:par>
                          <p:cTn id="171" fill="hold">
                            <p:stCondLst>
                              <p:cond delay="0"/>
                            </p:stCondLst>
                            <p:childTnLst>
                              <p:par>
                                <p:cTn id="172" presetID="10" presetClass="entr" presetSubtype="0" fill="hold" grpId="0" nodeType="clickEffect">
                                  <p:stCondLst>
                                    <p:cond delay="0"/>
                                  </p:stCondLst>
                                  <p:childTnLst>
                                    <p:set>
                                      <p:cBhvr>
                                        <p:cTn id="173" dur="1" fill="hold">
                                          <p:stCondLst>
                                            <p:cond delay="0"/>
                                          </p:stCondLst>
                                        </p:cTn>
                                        <p:tgtEl>
                                          <p:spTgt spid="5">
                                            <p:graphicEl>
                                              <a:dgm id="{7BECC566-4B70-438C-A083-96521CDC74EB}"/>
                                            </p:graphicEl>
                                          </p:spTgt>
                                        </p:tgtEl>
                                        <p:attrNameLst>
                                          <p:attrName>style.visibility</p:attrName>
                                        </p:attrNameLst>
                                      </p:cBhvr>
                                      <p:to>
                                        <p:strVal val="visible"/>
                                      </p:to>
                                    </p:set>
                                    <p:animEffect transition="in" filter="fade">
                                      <p:cBhvr>
                                        <p:cTn id="174" dur="500"/>
                                        <p:tgtEl>
                                          <p:spTgt spid="5">
                                            <p:graphicEl>
                                              <a:dgm id="{7BECC566-4B70-438C-A083-96521CDC74EB}"/>
                                            </p:graphicEl>
                                          </p:spTgt>
                                        </p:tgtEl>
                                      </p:cBhvr>
                                    </p:animEffect>
                                  </p:childTnLst>
                                </p:cTn>
                              </p:par>
                              <p:par>
                                <p:cTn id="175" presetID="10" presetClass="entr" presetSubtype="0" fill="hold" grpId="0" nodeType="withEffect">
                                  <p:stCondLst>
                                    <p:cond delay="0"/>
                                  </p:stCondLst>
                                  <p:childTnLst>
                                    <p:set>
                                      <p:cBhvr>
                                        <p:cTn id="176" dur="1" fill="hold">
                                          <p:stCondLst>
                                            <p:cond delay="0"/>
                                          </p:stCondLst>
                                        </p:cTn>
                                        <p:tgtEl>
                                          <p:spTgt spid="5">
                                            <p:graphicEl>
                                              <a:dgm id="{B07077B6-D833-4EC8-B8D3-B097CDE5A9CB}"/>
                                            </p:graphicEl>
                                          </p:spTgt>
                                        </p:tgtEl>
                                        <p:attrNameLst>
                                          <p:attrName>style.visibility</p:attrName>
                                        </p:attrNameLst>
                                      </p:cBhvr>
                                      <p:to>
                                        <p:strVal val="visible"/>
                                      </p:to>
                                    </p:set>
                                    <p:animEffect transition="in" filter="fade">
                                      <p:cBhvr>
                                        <p:cTn id="177" dur="500"/>
                                        <p:tgtEl>
                                          <p:spTgt spid="5">
                                            <p:graphicEl>
                                              <a:dgm id="{B07077B6-D833-4EC8-B8D3-B097CDE5A9CB}"/>
                                            </p:graphicEl>
                                          </p:spTgt>
                                        </p:tgtEl>
                                      </p:cBhvr>
                                    </p:animEffect>
                                  </p:childTnLst>
                                </p:cTn>
                              </p:par>
                            </p:childTnLst>
                          </p:cTn>
                        </p:par>
                      </p:childTnLst>
                    </p:cTn>
                  </p:par>
                  <p:par>
                    <p:cTn id="178" fill="hold">
                      <p:stCondLst>
                        <p:cond delay="indefinite"/>
                      </p:stCondLst>
                      <p:childTnLst>
                        <p:par>
                          <p:cTn id="179" fill="hold">
                            <p:stCondLst>
                              <p:cond delay="0"/>
                            </p:stCondLst>
                            <p:childTnLst>
                              <p:par>
                                <p:cTn id="180" presetID="10" presetClass="entr" presetSubtype="0" fill="hold" grpId="0" nodeType="clickEffect">
                                  <p:stCondLst>
                                    <p:cond delay="0"/>
                                  </p:stCondLst>
                                  <p:childTnLst>
                                    <p:set>
                                      <p:cBhvr>
                                        <p:cTn id="181" dur="1" fill="hold">
                                          <p:stCondLst>
                                            <p:cond delay="0"/>
                                          </p:stCondLst>
                                        </p:cTn>
                                        <p:tgtEl>
                                          <p:spTgt spid="5">
                                            <p:graphicEl>
                                              <a:dgm id="{A46F4761-FE72-48B3-9AA1-2117B0D9546D}"/>
                                            </p:graphicEl>
                                          </p:spTgt>
                                        </p:tgtEl>
                                        <p:attrNameLst>
                                          <p:attrName>style.visibility</p:attrName>
                                        </p:attrNameLst>
                                      </p:cBhvr>
                                      <p:to>
                                        <p:strVal val="visible"/>
                                      </p:to>
                                    </p:set>
                                    <p:animEffect transition="in" filter="fade">
                                      <p:cBhvr>
                                        <p:cTn id="182" dur="500"/>
                                        <p:tgtEl>
                                          <p:spTgt spid="5">
                                            <p:graphicEl>
                                              <a:dgm id="{A46F4761-FE72-48B3-9AA1-2117B0D9546D}"/>
                                            </p:graphicEl>
                                          </p:spTgt>
                                        </p:tgtEl>
                                      </p:cBhvr>
                                    </p:animEffect>
                                  </p:childTnLst>
                                </p:cTn>
                              </p:par>
                              <p:par>
                                <p:cTn id="183" presetID="10" presetClass="entr" presetSubtype="0" fill="hold" grpId="0" nodeType="withEffect">
                                  <p:stCondLst>
                                    <p:cond delay="0"/>
                                  </p:stCondLst>
                                  <p:childTnLst>
                                    <p:set>
                                      <p:cBhvr>
                                        <p:cTn id="184" dur="1" fill="hold">
                                          <p:stCondLst>
                                            <p:cond delay="0"/>
                                          </p:stCondLst>
                                        </p:cTn>
                                        <p:tgtEl>
                                          <p:spTgt spid="5">
                                            <p:graphicEl>
                                              <a:dgm id="{F74102B0-D520-4AE6-BEEC-EB81EAD96B6F}"/>
                                            </p:graphicEl>
                                          </p:spTgt>
                                        </p:tgtEl>
                                        <p:attrNameLst>
                                          <p:attrName>style.visibility</p:attrName>
                                        </p:attrNameLst>
                                      </p:cBhvr>
                                      <p:to>
                                        <p:strVal val="visible"/>
                                      </p:to>
                                    </p:set>
                                    <p:animEffect transition="in" filter="fade">
                                      <p:cBhvr>
                                        <p:cTn id="185" dur="500"/>
                                        <p:tgtEl>
                                          <p:spTgt spid="5">
                                            <p:graphicEl>
                                              <a:dgm id="{F74102B0-D520-4AE6-BEEC-EB81EAD96B6F}"/>
                                            </p:graphicEl>
                                          </p:spTgt>
                                        </p:tgtEl>
                                      </p:cBhvr>
                                    </p:animEffect>
                                  </p:childTnLst>
                                </p:cTn>
                              </p:par>
                            </p:childTnLst>
                          </p:cTn>
                        </p:par>
                      </p:childTnLst>
                    </p:cTn>
                  </p:par>
                  <p:par>
                    <p:cTn id="186" fill="hold">
                      <p:stCondLst>
                        <p:cond delay="indefinite"/>
                      </p:stCondLst>
                      <p:childTnLst>
                        <p:par>
                          <p:cTn id="187" fill="hold">
                            <p:stCondLst>
                              <p:cond delay="0"/>
                            </p:stCondLst>
                            <p:childTnLst>
                              <p:par>
                                <p:cTn id="188" presetID="10" presetClass="entr" presetSubtype="0" fill="hold" grpId="0" nodeType="clickEffect">
                                  <p:stCondLst>
                                    <p:cond delay="0"/>
                                  </p:stCondLst>
                                  <p:childTnLst>
                                    <p:set>
                                      <p:cBhvr>
                                        <p:cTn id="189" dur="1" fill="hold">
                                          <p:stCondLst>
                                            <p:cond delay="0"/>
                                          </p:stCondLst>
                                        </p:cTn>
                                        <p:tgtEl>
                                          <p:spTgt spid="5">
                                            <p:graphicEl>
                                              <a:dgm id="{6CDF906B-CF79-4E40-8D59-86847E636F90}"/>
                                            </p:graphicEl>
                                          </p:spTgt>
                                        </p:tgtEl>
                                        <p:attrNameLst>
                                          <p:attrName>style.visibility</p:attrName>
                                        </p:attrNameLst>
                                      </p:cBhvr>
                                      <p:to>
                                        <p:strVal val="visible"/>
                                      </p:to>
                                    </p:set>
                                    <p:animEffect transition="in" filter="fade">
                                      <p:cBhvr>
                                        <p:cTn id="190" dur="500"/>
                                        <p:tgtEl>
                                          <p:spTgt spid="5">
                                            <p:graphicEl>
                                              <a:dgm id="{6CDF906B-CF79-4E40-8D59-86847E636F90}"/>
                                            </p:graphicEl>
                                          </p:spTgt>
                                        </p:tgtEl>
                                      </p:cBhvr>
                                    </p:animEffect>
                                  </p:childTnLst>
                                </p:cTn>
                              </p:par>
                              <p:par>
                                <p:cTn id="191" presetID="10" presetClass="entr" presetSubtype="0" fill="hold" grpId="0" nodeType="withEffect">
                                  <p:stCondLst>
                                    <p:cond delay="0"/>
                                  </p:stCondLst>
                                  <p:childTnLst>
                                    <p:set>
                                      <p:cBhvr>
                                        <p:cTn id="192" dur="1" fill="hold">
                                          <p:stCondLst>
                                            <p:cond delay="0"/>
                                          </p:stCondLst>
                                        </p:cTn>
                                        <p:tgtEl>
                                          <p:spTgt spid="5">
                                            <p:graphicEl>
                                              <a:dgm id="{54EC16DE-61B8-4699-A192-685E73B5A776}"/>
                                            </p:graphicEl>
                                          </p:spTgt>
                                        </p:tgtEl>
                                        <p:attrNameLst>
                                          <p:attrName>style.visibility</p:attrName>
                                        </p:attrNameLst>
                                      </p:cBhvr>
                                      <p:to>
                                        <p:strVal val="visible"/>
                                      </p:to>
                                    </p:set>
                                    <p:animEffect transition="in" filter="fade">
                                      <p:cBhvr>
                                        <p:cTn id="193" dur="500"/>
                                        <p:tgtEl>
                                          <p:spTgt spid="5">
                                            <p:graphicEl>
                                              <a:dgm id="{54EC16DE-61B8-4699-A192-685E73B5A776}"/>
                                            </p:graphicEl>
                                          </p:spTgt>
                                        </p:tgtEl>
                                      </p:cBhvr>
                                    </p:animEffect>
                                  </p:childTnLst>
                                </p:cTn>
                              </p:par>
                            </p:childTnLst>
                          </p:cTn>
                        </p:par>
                      </p:childTnLst>
                    </p:cTn>
                  </p:par>
                  <p:par>
                    <p:cTn id="194" fill="hold">
                      <p:stCondLst>
                        <p:cond delay="indefinite"/>
                      </p:stCondLst>
                      <p:childTnLst>
                        <p:par>
                          <p:cTn id="195" fill="hold">
                            <p:stCondLst>
                              <p:cond delay="0"/>
                            </p:stCondLst>
                            <p:childTnLst>
                              <p:par>
                                <p:cTn id="196" presetID="10" presetClass="entr" presetSubtype="0" fill="hold" grpId="0" nodeType="clickEffect">
                                  <p:stCondLst>
                                    <p:cond delay="0"/>
                                  </p:stCondLst>
                                  <p:childTnLst>
                                    <p:set>
                                      <p:cBhvr>
                                        <p:cTn id="197" dur="1" fill="hold">
                                          <p:stCondLst>
                                            <p:cond delay="0"/>
                                          </p:stCondLst>
                                        </p:cTn>
                                        <p:tgtEl>
                                          <p:spTgt spid="5">
                                            <p:graphicEl>
                                              <a:dgm id="{637EBB38-78A5-4076-903A-D8B090AA79AC}"/>
                                            </p:graphicEl>
                                          </p:spTgt>
                                        </p:tgtEl>
                                        <p:attrNameLst>
                                          <p:attrName>style.visibility</p:attrName>
                                        </p:attrNameLst>
                                      </p:cBhvr>
                                      <p:to>
                                        <p:strVal val="visible"/>
                                      </p:to>
                                    </p:set>
                                    <p:animEffect transition="in" filter="fade">
                                      <p:cBhvr>
                                        <p:cTn id="198" dur="500"/>
                                        <p:tgtEl>
                                          <p:spTgt spid="5">
                                            <p:graphicEl>
                                              <a:dgm id="{637EBB38-78A5-4076-903A-D8B090AA79AC}"/>
                                            </p:graphicEl>
                                          </p:spTgt>
                                        </p:tgtEl>
                                      </p:cBhvr>
                                    </p:animEffect>
                                  </p:childTnLst>
                                </p:cTn>
                              </p:par>
                              <p:par>
                                <p:cTn id="199" presetID="10" presetClass="entr" presetSubtype="0" fill="hold" grpId="0" nodeType="withEffect">
                                  <p:stCondLst>
                                    <p:cond delay="0"/>
                                  </p:stCondLst>
                                  <p:childTnLst>
                                    <p:set>
                                      <p:cBhvr>
                                        <p:cTn id="200" dur="1" fill="hold">
                                          <p:stCondLst>
                                            <p:cond delay="0"/>
                                          </p:stCondLst>
                                        </p:cTn>
                                        <p:tgtEl>
                                          <p:spTgt spid="5">
                                            <p:graphicEl>
                                              <a:dgm id="{5E256B31-954C-436E-B006-DD12E17FD335}"/>
                                            </p:graphicEl>
                                          </p:spTgt>
                                        </p:tgtEl>
                                        <p:attrNameLst>
                                          <p:attrName>style.visibility</p:attrName>
                                        </p:attrNameLst>
                                      </p:cBhvr>
                                      <p:to>
                                        <p:strVal val="visible"/>
                                      </p:to>
                                    </p:set>
                                    <p:animEffect transition="in" filter="fade">
                                      <p:cBhvr>
                                        <p:cTn id="201" dur="500"/>
                                        <p:tgtEl>
                                          <p:spTgt spid="5">
                                            <p:graphicEl>
                                              <a:dgm id="{5E256B31-954C-436E-B006-DD12E17FD335}"/>
                                            </p:graphicEl>
                                          </p:spTgt>
                                        </p:tgtEl>
                                      </p:cBhvr>
                                    </p:animEffect>
                                  </p:childTnLst>
                                </p:cTn>
                              </p:par>
                            </p:childTnLst>
                          </p:cTn>
                        </p:par>
                      </p:childTnLst>
                    </p:cTn>
                  </p:par>
                  <p:par>
                    <p:cTn id="202" fill="hold">
                      <p:stCondLst>
                        <p:cond delay="indefinite"/>
                      </p:stCondLst>
                      <p:childTnLst>
                        <p:par>
                          <p:cTn id="203" fill="hold">
                            <p:stCondLst>
                              <p:cond delay="0"/>
                            </p:stCondLst>
                            <p:childTnLst>
                              <p:par>
                                <p:cTn id="204" presetID="10" presetClass="entr" presetSubtype="0" fill="hold" grpId="0" nodeType="clickEffect">
                                  <p:stCondLst>
                                    <p:cond delay="0"/>
                                  </p:stCondLst>
                                  <p:childTnLst>
                                    <p:set>
                                      <p:cBhvr>
                                        <p:cTn id="205" dur="1" fill="hold">
                                          <p:stCondLst>
                                            <p:cond delay="0"/>
                                          </p:stCondLst>
                                        </p:cTn>
                                        <p:tgtEl>
                                          <p:spTgt spid="5">
                                            <p:graphicEl>
                                              <a:dgm id="{081C63B4-FEF4-49F4-9814-76BE95426302}"/>
                                            </p:graphicEl>
                                          </p:spTgt>
                                        </p:tgtEl>
                                        <p:attrNameLst>
                                          <p:attrName>style.visibility</p:attrName>
                                        </p:attrNameLst>
                                      </p:cBhvr>
                                      <p:to>
                                        <p:strVal val="visible"/>
                                      </p:to>
                                    </p:set>
                                    <p:animEffect transition="in" filter="fade">
                                      <p:cBhvr>
                                        <p:cTn id="206" dur="500"/>
                                        <p:tgtEl>
                                          <p:spTgt spid="5">
                                            <p:graphicEl>
                                              <a:dgm id="{081C63B4-FEF4-49F4-9814-76BE95426302}"/>
                                            </p:graphicEl>
                                          </p:spTgt>
                                        </p:tgtEl>
                                      </p:cBhvr>
                                    </p:animEffect>
                                  </p:childTnLst>
                                </p:cTn>
                              </p:par>
                              <p:par>
                                <p:cTn id="207" presetID="10" presetClass="entr" presetSubtype="0" fill="hold" grpId="0" nodeType="withEffect">
                                  <p:stCondLst>
                                    <p:cond delay="0"/>
                                  </p:stCondLst>
                                  <p:childTnLst>
                                    <p:set>
                                      <p:cBhvr>
                                        <p:cTn id="208" dur="1" fill="hold">
                                          <p:stCondLst>
                                            <p:cond delay="0"/>
                                          </p:stCondLst>
                                        </p:cTn>
                                        <p:tgtEl>
                                          <p:spTgt spid="5">
                                            <p:graphicEl>
                                              <a:dgm id="{59B83918-204A-43EC-A423-1505F1DF57CE}"/>
                                            </p:graphicEl>
                                          </p:spTgt>
                                        </p:tgtEl>
                                        <p:attrNameLst>
                                          <p:attrName>style.visibility</p:attrName>
                                        </p:attrNameLst>
                                      </p:cBhvr>
                                      <p:to>
                                        <p:strVal val="visible"/>
                                      </p:to>
                                    </p:set>
                                    <p:animEffect transition="in" filter="fade">
                                      <p:cBhvr>
                                        <p:cTn id="209" dur="500"/>
                                        <p:tgtEl>
                                          <p:spTgt spid="5">
                                            <p:graphicEl>
                                              <a:dgm id="{59B83918-204A-43EC-A423-1505F1DF57CE}"/>
                                            </p:graphicEl>
                                          </p:spTgt>
                                        </p:tgtEl>
                                      </p:cBhvr>
                                    </p:animEffect>
                                  </p:childTnLst>
                                </p:cTn>
                              </p:par>
                            </p:childTnLst>
                          </p:cTn>
                        </p:par>
                      </p:childTnLst>
                    </p:cTn>
                  </p:par>
                  <p:par>
                    <p:cTn id="210" fill="hold">
                      <p:stCondLst>
                        <p:cond delay="indefinite"/>
                      </p:stCondLst>
                      <p:childTnLst>
                        <p:par>
                          <p:cTn id="211" fill="hold">
                            <p:stCondLst>
                              <p:cond delay="0"/>
                            </p:stCondLst>
                            <p:childTnLst>
                              <p:par>
                                <p:cTn id="212" presetID="10" presetClass="entr" presetSubtype="0" fill="hold" grpId="0" nodeType="clickEffect">
                                  <p:stCondLst>
                                    <p:cond delay="0"/>
                                  </p:stCondLst>
                                  <p:childTnLst>
                                    <p:set>
                                      <p:cBhvr>
                                        <p:cTn id="213" dur="1" fill="hold">
                                          <p:stCondLst>
                                            <p:cond delay="0"/>
                                          </p:stCondLst>
                                        </p:cTn>
                                        <p:tgtEl>
                                          <p:spTgt spid="5">
                                            <p:graphicEl>
                                              <a:dgm id="{3316E8B6-19AD-4261-B15D-BBF29E7A0406}"/>
                                            </p:graphicEl>
                                          </p:spTgt>
                                        </p:tgtEl>
                                        <p:attrNameLst>
                                          <p:attrName>style.visibility</p:attrName>
                                        </p:attrNameLst>
                                      </p:cBhvr>
                                      <p:to>
                                        <p:strVal val="visible"/>
                                      </p:to>
                                    </p:set>
                                    <p:animEffect transition="in" filter="fade">
                                      <p:cBhvr>
                                        <p:cTn id="214" dur="500"/>
                                        <p:tgtEl>
                                          <p:spTgt spid="5">
                                            <p:graphicEl>
                                              <a:dgm id="{3316E8B6-19AD-4261-B15D-BBF29E7A0406}"/>
                                            </p:graphicEl>
                                          </p:spTgt>
                                        </p:tgtEl>
                                      </p:cBhvr>
                                    </p:animEffect>
                                  </p:childTnLst>
                                </p:cTn>
                              </p:par>
                              <p:par>
                                <p:cTn id="215" presetID="10" presetClass="entr" presetSubtype="0" fill="hold" grpId="0" nodeType="withEffect">
                                  <p:stCondLst>
                                    <p:cond delay="0"/>
                                  </p:stCondLst>
                                  <p:childTnLst>
                                    <p:set>
                                      <p:cBhvr>
                                        <p:cTn id="216" dur="1" fill="hold">
                                          <p:stCondLst>
                                            <p:cond delay="0"/>
                                          </p:stCondLst>
                                        </p:cTn>
                                        <p:tgtEl>
                                          <p:spTgt spid="5">
                                            <p:graphicEl>
                                              <a:dgm id="{154ADA8A-EB17-416B-AD79-9D498C97B2B9}"/>
                                            </p:graphicEl>
                                          </p:spTgt>
                                        </p:tgtEl>
                                        <p:attrNameLst>
                                          <p:attrName>style.visibility</p:attrName>
                                        </p:attrNameLst>
                                      </p:cBhvr>
                                      <p:to>
                                        <p:strVal val="visible"/>
                                      </p:to>
                                    </p:set>
                                    <p:animEffect transition="in" filter="fade">
                                      <p:cBhvr>
                                        <p:cTn id="217" dur="500"/>
                                        <p:tgtEl>
                                          <p:spTgt spid="5">
                                            <p:graphicEl>
                                              <a:dgm id="{154ADA8A-EB17-416B-AD79-9D498C97B2B9}"/>
                                            </p:graphicEl>
                                          </p:spTgt>
                                        </p:tgtEl>
                                      </p:cBhvr>
                                    </p:animEffect>
                                  </p:childTnLst>
                                </p:cTn>
                              </p:par>
                            </p:childTnLst>
                          </p:cTn>
                        </p:par>
                      </p:childTnLst>
                    </p:cTn>
                  </p:par>
                  <p:par>
                    <p:cTn id="218" fill="hold">
                      <p:stCondLst>
                        <p:cond delay="indefinite"/>
                      </p:stCondLst>
                      <p:childTnLst>
                        <p:par>
                          <p:cTn id="219" fill="hold">
                            <p:stCondLst>
                              <p:cond delay="0"/>
                            </p:stCondLst>
                            <p:childTnLst>
                              <p:par>
                                <p:cTn id="220" presetID="10" presetClass="entr" presetSubtype="0" fill="hold" grpId="0" nodeType="clickEffect">
                                  <p:stCondLst>
                                    <p:cond delay="0"/>
                                  </p:stCondLst>
                                  <p:childTnLst>
                                    <p:set>
                                      <p:cBhvr>
                                        <p:cTn id="221" dur="1" fill="hold">
                                          <p:stCondLst>
                                            <p:cond delay="0"/>
                                          </p:stCondLst>
                                        </p:cTn>
                                        <p:tgtEl>
                                          <p:spTgt spid="5">
                                            <p:graphicEl>
                                              <a:dgm id="{3DCCA59E-F725-4EC5-B159-39549D6CB413}"/>
                                            </p:graphicEl>
                                          </p:spTgt>
                                        </p:tgtEl>
                                        <p:attrNameLst>
                                          <p:attrName>style.visibility</p:attrName>
                                        </p:attrNameLst>
                                      </p:cBhvr>
                                      <p:to>
                                        <p:strVal val="visible"/>
                                      </p:to>
                                    </p:set>
                                    <p:animEffect transition="in" filter="fade">
                                      <p:cBhvr>
                                        <p:cTn id="222" dur="500"/>
                                        <p:tgtEl>
                                          <p:spTgt spid="5">
                                            <p:graphicEl>
                                              <a:dgm id="{3DCCA59E-F725-4EC5-B159-39549D6CB413}"/>
                                            </p:graphicEl>
                                          </p:spTgt>
                                        </p:tgtEl>
                                      </p:cBhvr>
                                    </p:animEffect>
                                  </p:childTnLst>
                                </p:cTn>
                              </p:par>
                              <p:par>
                                <p:cTn id="223" presetID="10" presetClass="entr" presetSubtype="0" fill="hold" grpId="0" nodeType="withEffect">
                                  <p:stCondLst>
                                    <p:cond delay="0"/>
                                  </p:stCondLst>
                                  <p:childTnLst>
                                    <p:set>
                                      <p:cBhvr>
                                        <p:cTn id="224" dur="1" fill="hold">
                                          <p:stCondLst>
                                            <p:cond delay="0"/>
                                          </p:stCondLst>
                                        </p:cTn>
                                        <p:tgtEl>
                                          <p:spTgt spid="5">
                                            <p:graphicEl>
                                              <a:dgm id="{B539BDD8-DD3D-454B-A081-450F0FBE39BC}"/>
                                            </p:graphicEl>
                                          </p:spTgt>
                                        </p:tgtEl>
                                        <p:attrNameLst>
                                          <p:attrName>style.visibility</p:attrName>
                                        </p:attrNameLst>
                                      </p:cBhvr>
                                      <p:to>
                                        <p:strVal val="visible"/>
                                      </p:to>
                                    </p:set>
                                    <p:animEffect transition="in" filter="fade">
                                      <p:cBhvr>
                                        <p:cTn id="225" dur="500"/>
                                        <p:tgtEl>
                                          <p:spTgt spid="5">
                                            <p:graphicEl>
                                              <a:dgm id="{B539BDD8-DD3D-454B-A081-450F0FBE39BC}"/>
                                            </p:graphicEl>
                                          </p:spTgt>
                                        </p:tgtEl>
                                      </p:cBhvr>
                                    </p:animEffect>
                                  </p:childTnLst>
                                </p:cTn>
                              </p:par>
                            </p:childTnLst>
                          </p:cTn>
                        </p:par>
                      </p:childTnLst>
                    </p:cTn>
                  </p:par>
                  <p:par>
                    <p:cTn id="226" fill="hold">
                      <p:stCondLst>
                        <p:cond delay="indefinite"/>
                      </p:stCondLst>
                      <p:childTnLst>
                        <p:par>
                          <p:cTn id="227" fill="hold">
                            <p:stCondLst>
                              <p:cond delay="0"/>
                            </p:stCondLst>
                            <p:childTnLst>
                              <p:par>
                                <p:cTn id="228" presetID="10" presetClass="entr" presetSubtype="0" fill="hold" grpId="0" nodeType="clickEffect">
                                  <p:stCondLst>
                                    <p:cond delay="0"/>
                                  </p:stCondLst>
                                  <p:childTnLst>
                                    <p:set>
                                      <p:cBhvr>
                                        <p:cTn id="229" dur="1" fill="hold">
                                          <p:stCondLst>
                                            <p:cond delay="0"/>
                                          </p:stCondLst>
                                        </p:cTn>
                                        <p:tgtEl>
                                          <p:spTgt spid="5">
                                            <p:graphicEl>
                                              <a:dgm id="{9619439E-6808-4DAE-A3AA-85C1FED7618A}"/>
                                            </p:graphicEl>
                                          </p:spTgt>
                                        </p:tgtEl>
                                        <p:attrNameLst>
                                          <p:attrName>style.visibility</p:attrName>
                                        </p:attrNameLst>
                                      </p:cBhvr>
                                      <p:to>
                                        <p:strVal val="visible"/>
                                      </p:to>
                                    </p:set>
                                    <p:animEffect transition="in" filter="fade">
                                      <p:cBhvr>
                                        <p:cTn id="230" dur="500"/>
                                        <p:tgtEl>
                                          <p:spTgt spid="5">
                                            <p:graphicEl>
                                              <a:dgm id="{9619439E-6808-4DAE-A3AA-85C1FED7618A}"/>
                                            </p:graphicEl>
                                          </p:spTgt>
                                        </p:tgtEl>
                                      </p:cBhvr>
                                    </p:animEffect>
                                  </p:childTnLst>
                                </p:cTn>
                              </p:par>
                              <p:par>
                                <p:cTn id="231" presetID="10" presetClass="entr" presetSubtype="0" fill="hold" grpId="0" nodeType="withEffect">
                                  <p:stCondLst>
                                    <p:cond delay="0"/>
                                  </p:stCondLst>
                                  <p:childTnLst>
                                    <p:set>
                                      <p:cBhvr>
                                        <p:cTn id="232" dur="1" fill="hold">
                                          <p:stCondLst>
                                            <p:cond delay="0"/>
                                          </p:stCondLst>
                                        </p:cTn>
                                        <p:tgtEl>
                                          <p:spTgt spid="5">
                                            <p:graphicEl>
                                              <a:dgm id="{FCC551DB-25D6-41A6-8EFE-AC5BC05AE955}"/>
                                            </p:graphicEl>
                                          </p:spTgt>
                                        </p:tgtEl>
                                        <p:attrNameLst>
                                          <p:attrName>style.visibility</p:attrName>
                                        </p:attrNameLst>
                                      </p:cBhvr>
                                      <p:to>
                                        <p:strVal val="visible"/>
                                      </p:to>
                                    </p:set>
                                    <p:animEffect transition="in" filter="fade">
                                      <p:cBhvr>
                                        <p:cTn id="233" dur="500"/>
                                        <p:tgtEl>
                                          <p:spTgt spid="5">
                                            <p:graphicEl>
                                              <a:dgm id="{FCC551DB-25D6-41A6-8EFE-AC5BC05AE9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874DC-39C1-4376-9D54-0CF2BBD9F870}"/>
              </a:ext>
            </a:extLst>
          </p:cNvPr>
          <p:cNvSpPr>
            <a:spLocks noGrp="1"/>
          </p:cNvSpPr>
          <p:nvPr>
            <p:ph type="title"/>
          </p:nvPr>
        </p:nvSpPr>
        <p:spPr/>
        <p:txBody>
          <a:bodyPr/>
          <a:lstStyle/>
          <a:p>
            <a:pPr algn="ctr"/>
            <a:r>
              <a:rPr lang="en-GB" u="sng" dirty="0"/>
              <a:t>The characteristics of effective team</a:t>
            </a:r>
          </a:p>
        </p:txBody>
      </p:sp>
      <p:pic>
        <p:nvPicPr>
          <p:cNvPr id="5" name="Picture 4">
            <a:extLst>
              <a:ext uri="{FF2B5EF4-FFF2-40B4-BE49-F238E27FC236}">
                <a16:creationId xmlns:a16="http://schemas.microsoft.com/office/drawing/2014/main" id="{6E35F196-4AC5-47DF-B42D-E302E56FE856}"/>
              </a:ext>
            </a:extLst>
          </p:cNvPr>
          <p:cNvPicPr>
            <a:picLocks noChangeAspect="1"/>
          </p:cNvPicPr>
          <p:nvPr/>
        </p:nvPicPr>
        <p:blipFill>
          <a:blip r:embed="rId3">
            <a:duotone>
              <a:schemeClr val="accent2">
                <a:shade val="45000"/>
                <a:satMod val="135000"/>
              </a:schemeClr>
              <a:prstClr val="white"/>
            </a:duotone>
          </a:blip>
          <a:stretch>
            <a:fillRect/>
          </a:stretch>
        </p:blipFill>
        <p:spPr>
          <a:xfrm>
            <a:off x="1014435" y="4983484"/>
            <a:ext cx="2619375" cy="1752600"/>
          </a:xfrm>
          <a:prstGeom prst="ellipse">
            <a:avLst/>
          </a:prstGeom>
          <a:ln>
            <a:noFill/>
          </a:ln>
          <a:effectLst>
            <a:softEdge rad="112500"/>
          </a:effectLst>
        </p:spPr>
      </p:pic>
      <p:graphicFrame>
        <p:nvGraphicFramePr>
          <p:cNvPr id="4" name="Diagram 3">
            <a:extLst>
              <a:ext uri="{FF2B5EF4-FFF2-40B4-BE49-F238E27FC236}">
                <a16:creationId xmlns:a16="http://schemas.microsoft.com/office/drawing/2014/main" id="{CCB10237-560D-4664-9B0E-1DCAF37C62B0}"/>
              </a:ext>
            </a:extLst>
          </p:cNvPr>
          <p:cNvGraphicFramePr/>
          <p:nvPr>
            <p:extLst>
              <p:ext uri="{D42A27DB-BD31-4B8C-83A1-F6EECF244321}">
                <p14:modId xmlns:p14="http://schemas.microsoft.com/office/powerpoint/2010/main" val="4217141213"/>
              </p:ext>
            </p:extLst>
          </p:nvPr>
        </p:nvGraphicFramePr>
        <p:xfrm>
          <a:off x="2819445" y="1533378"/>
          <a:ext cx="7662547" cy="49422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a:extLst>
              <a:ext uri="{FF2B5EF4-FFF2-40B4-BE49-F238E27FC236}">
                <a16:creationId xmlns:a16="http://schemas.microsoft.com/office/drawing/2014/main" id="{D1B9AE39-7DED-4A56-98D1-3C674488DB37}"/>
              </a:ext>
            </a:extLst>
          </p:cNvPr>
          <p:cNvPicPr>
            <a:picLocks noChangeAspect="1"/>
          </p:cNvPicPr>
          <p:nvPr/>
        </p:nvPicPr>
        <p:blipFill>
          <a:blip r:embed="rId9"/>
          <a:stretch>
            <a:fillRect/>
          </a:stretch>
        </p:blipFill>
        <p:spPr>
          <a:xfrm>
            <a:off x="9113081" y="1282435"/>
            <a:ext cx="2619375" cy="1743075"/>
          </a:xfrm>
          <a:prstGeom prst="ellipse">
            <a:avLst/>
          </a:prstGeom>
          <a:ln>
            <a:noFill/>
          </a:ln>
          <a:effectLst>
            <a:softEdge rad="112500"/>
          </a:effectLst>
        </p:spPr>
      </p:pic>
      <p:pic>
        <p:nvPicPr>
          <p:cNvPr id="9" name="Picture 8">
            <a:extLst>
              <a:ext uri="{FF2B5EF4-FFF2-40B4-BE49-F238E27FC236}">
                <a16:creationId xmlns:a16="http://schemas.microsoft.com/office/drawing/2014/main" id="{D68328D2-608D-42F7-AC2F-99079980107E}"/>
              </a:ext>
            </a:extLst>
          </p:cNvPr>
          <p:cNvPicPr>
            <a:picLocks noChangeAspect="1"/>
          </p:cNvPicPr>
          <p:nvPr/>
        </p:nvPicPr>
        <p:blipFill>
          <a:blip r:embed="rId10"/>
          <a:stretch>
            <a:fillRect/>
          </a:stretch>
        </p:blipFill>
        <p:spPr>
          <a:xfrm>
            <a:off x="1068337" y="1533378"/>
            <a:ext cx="1196562" cy="988254"/>
          </a:xfrm>
          <a:prstGeom prst="ellipse">
            <a:avLst/>
          </a:prstGeom>
          <a:ln>
            <a:noFill/>
          </a:ln>
          <a:effectLst>
            <a:softEdge rad="112500"/>
          </a:effectLst>
        </p:spPr>
      </p:pic>
      <p:pic>
        <p:nvPicPr>
          <p:cNvPr id="10" name="Picture 9">
            <a:extLst>
              <a:ext uri="{FF2B5EF4-FFF2-40B4-BE49-F238E27FC236}">
                <a16:creationId xmlns:a16="http://schemas.microsoft.com/office/drawing/2014/main" id="{25A9189C-CEF2-4637-853F-D52BDA6C3B3E}"/>
              </a:ext>
            </a:extLst>
          </p:cNvPr>
          <p:cNvPicPr>
            <a:picLocks noChangeAspect="1"/>
          </p:cNvPicPr>
          <p:nvPr/>
        </p:nvPicPr>
        <p:blipFill>
          <a:blip r:embed="rId11"/>
          <a:stretch>
            <a:fillRect/>
          </a:stretch>
        </p:blipFill>
        <p:spPr>
          <a:xfrm>
            <a:off x="3804026" y="1533378"/>
            <a:ext cx="1378354" cy="988254"/>
          </a:xfrm>
          <a:prstGeom prst="ellipse">
            <a:avLst/>
          </a:prstGeom>
          <a:ln>
            <a:noFill/>
          </a:ln>
          <a:effectLst>
            <a:softEdge rad="112500"/>
          </a:effectLst>
        </p:spPr>
      </p:pic>
      <p:pic>
        <p:nvPicPr>
          <p:cNvPr id="11" name="Picture 10">
            <a:extLst>
              <a:ext uri="{FF2B5EF4-FFF2-40B4-BE49-F238E27FC236}">
                <a16:creationId xmlns:a16="http://schemas.microsoft.com/office/drawing/2014/main" id="{F8B34BC8-4F81-4D65-93FF-7E078FC569CB}"/>
              </a:ext>
            </a:extLst>
          </p:cNvPr>
          <p:cNvPicPr>
            <a:picLocks noChangeAspect="1"/>
          </p:cNvPicPr>
          <p:nvPr/>
        </p:nvPicPr>
        <p:blipFill>
          <a:blip r:embed="rId12"/>
          <a:stretch>
            <a:fillRect/>
          </a:stretch>
        </p:blipFill>
        <p:spPr>
          <a:xfrm>
            <a:off x="8943879" y="5324622"/>
            <a:ext cx="2486121" cy="1311449"/>
          </a:xfrm>
          <a:prstGeom prst="rect">
            <a:avLst/>
          </a:prstGeom>
          <a:ln>
            <a:noFill/>
          </a:ln>
          <a:effectLst>
            <a:softEdge rad="112500"/>
          </a:effectLst>
        </p:spPr>
      </p:pic>
    </p:spTree>
    <p:extLst>
      <p:ext uri="{BB962C8B-B14F-4D97-AF65-F5344CB8AC3E}">
        <p14:creationId xmlns:p14="http://schemas.microsoft.com/office/powerpoint/2010/main" val="3847988797"/>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7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graphicEl>
                                              <a:dgm id="{F1670012-3624-4948-9E11-D9962552033F}"/>
                                            </p:graphicEl>
                                          </p:spTgt>
                                        </p:tgtEl>
                                        <p:attrNameLst>
                                          <p:attrName>style.visibility</p:attrName>
                                        </p:attrNameLst>
                                      </p:cBhvr>
                                      <p:to>
                                        <p:strVal val="visible"/>
                                      </p:to>
                                    </p:set>
                                    <p:animEffect transition="in" filter="wheel(1)">
                                      <p:cBhvr>
                                        <p:cTn id="12" dur="2000"/>
                                        <p:tgtEl>
                                          <p:spTgt spid="4">
                                            <p:graphicEl>
                                              <a:dgm id="{F1670012-3624-4948-9E11-D9962552033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graphicEl>
                                              <a:dgm id="{02F0EC38-C933-4297-A5CA-A402D1BFE2F8}"/>
                                            </p:graphicEl>
                                          </p:spTgt>
                                        </p:tgtEl>
                                        <p:attrNameLst>
                                          <p:attrName>style.visibility</p:attrName>
                                        </p:attrNameLst>
                                      </p:cBhvr>
                                      <p:to>
                                        <p:strVal val="visible"/>
                                      </p:to>
                                    </p:set>
                                    <p:animEffect transition="in" filter="wheel(1)">
                                      <p:cBhvr>
                                        <p:cTn id="17" dur="2000"/>
                                        <p:tgtEl>
                                          <p:spTgt spid="4">
                                            <p:graphicEl>
                                              <a:dgm id="{02F0EC38-C933-4297-A5CA-A402D1BFE2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4">
                                            <p:graphicEl>
                                              <a:dgm id="{5549ACC6-06CE-4006-8EA5-968A3296885C}"/>
                                            </p:graphicEl>
                                          </p:spTgt>
                                        </p:tgtEl>
                                        <p:attrNameLst>
                                          <p:attrName>style.visibility</p:attrName>
                                        </p:attrNameLst>
                                      </p:cBhvr>
                                      <p:to>
                                        <p:strVal val="visible"/>
                                      </p:to>
                                    </p:set>
                                    <p:animEffect transition="in" filter="wheel(1)">
                                      <p:cBhvr>
                                        <p:cTn id="22" dur="2000"/>
                                        <p:tgtEl>
                                          <p:spTgt spid="4">
                                            <p:graphicEl>
                                              <a:dgm id="{5549ACC6-06CE-4006-8EA5-968A329688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4">
                                            <p:graphicEl>
                                              <a:dgm id="{3852F929-3DD7-4793-B05C-33985F80F947}"/>
                                            </p:graphicEl>
                                          </p:spTgt>
                                        </p:tgtEl>
                                        <p:attrNameLst>
                                          <p:attrName>style.visibility</p:attrName>
                                        </p:attrNameLst>
                                      </p:cBhvr>
                                      <p:to>
                                        <p:strVal val="visible"/>
                                      </p:to>
                                    </p:set>
                                    <p:animEffect transition="in" filter="wheel(1)">
                                      <p:cBhvr>
                                        <p:cTn id="27" dur="2000"/>
                                        <p:tgtEl>
                                          <p:spTgt spid="4">
                                            <p:graphicEl>
                                              <a:dgm id="{3852F929-3DD7-4793-B05C-33985F80F94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4">
                                            <p:graphicEl>
                                              <a:dgm id="{97A69387-A858-4A41-AD93-E8791D69A1A7}"/>
                                            </p:graphicEl>
                                          </p:spTgt>
                                        </p:tgtEl>
                                        <p:attrNameLst>
                                          <p:attrName>style.visibility</p:attrName>
                                        </p:attrNameLst>
                                      </p:cBhvr>
                                      <p:to>
                                        <p:strVal val="visible"/>
                                      </p:to>
                                    </p:set>
                                    <p:animEffect transition="in" filter="wheel(1)">
                                      <p:cBhvr>
                                        <p:cTn id="32" dur="2000"/>
                                        <p:tgtEl>
                                          <p:spTgt spid="4">
                                            <p:graphicEl>
                                              <a:dgm id="{97A69387-A858-4A41-AD93-E8791D69A1A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4">
                                            <p:graphicEl>
                                              <a:dgm id="{E2E51CB8-535E-4531-B942-4458236AF7D8}"/>
                                            </p:graphicEl>
                                          </p:spTgt>
                                        </p:tgtEl>
                                        <p:attrNameLst>
                                          <p:attrName>style.visibility</p:attrName>
                                        </p:attrNameLst>
                                      </p:cBhvr>
                                      <p:to>
                                        <p:strVal val="visible"/>
                                      </p:to>
                                    </p:set>
                                    <p:animEffect transition="in" filter="wheel(1)">
                                      <p:cBhvr>
                                        <p:cTn id="37" dur="2000"/>
                                        <p:tgtEl>
                                          <p:spTgt spid="4">
                                            <p:graphicEl>
                                              <a:dgm id="{E2E51CB8-535E-4531-B942-4458236AF7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8465216-9865-4556-9874-DE14406B0B7E}"/>
              </a:ext>
            </a:extLst>
          </p:cNvPr>
          <p:cNvPicPr>
            <a:picLocks noChangeAspect="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brightnessContrast bright="-20000" contrast="-20000"/>
                    </a14:imgEffect>
                  </a14:imgLayer>
                </a14:imgProps>
              </a:ext>
            </a:extLst>
          </a:blip>
          <a:stretch>
            <a:fillRect/>
          </a:stretch>
        </p:blipFill>
        <p:spPr>
          <a:xfrm>
            <a:off x="887896" y="-45446"/>
            <a:ext cx="10542104" cy="1549371"/>
          </a:xfrm>
          <a:prstGeom prst="rect">
            <a:avLst/>
          </a:prstGeom>
          <a:ln>
            <a:noFill/>
          </a:ln>
          <a:effectLst>
            <a:softEdge rad="112500"/>
          </a:effectLst>
        </p:spPr>
      </p:pic>
      <p:pic>
        <p:nvPicPr>
          <p:cNvPr id="7" name="Picture 6">
            <a:extLst>
              <a:ext uri="{FF2B5EF4-FFF2-40B4-BE49-F238E27FC236}">
                <a16:creationId xmlns:a16="http://schemas.microsoft.com/office/drawing/2014/main" id="{59436E75-B2DF-48F6-857D-3903583E1EA2}"/>
              </a:ext>
            </a:extLst>
          </p:cNvPr>
          <p:cNvPicPr>
            <a:picLocks noChangeAspect="1"/>
          </p:cNvPicPr>
          <p:nvPr/>
        </p:nvPicPr>
        <p:blipFill>
          <a:blip r:embed="rId5">
            <a:duotone>
              <a:schemeClr val="bg2">
                <a:shade val="45000"/>
                <a:satMod val="135000"/>
              </a:schemeClr>
              <a:prstClr val="white"/>
            </a:duotone>
          </a:blip>
          <a:stretch>
            <a:fillRect/>
          </a:stretch>
        </p:blipFill>
        <p:spPr>
          <a:xfrm>
            <a:off x="2635664" y="2804107"/>
            <a:ext cx="2809875" cy="1628775"/>
          </a:xfrm>
          <a:prstGeom prst="rect">
            <a:avLst/>
          </a:prstGeom>
          <a:ln>
            <a:noFill/>
          </a:ln>
          <a:effectLst>
            <a:softEdge rad="112500"/>
          </a:effectLst>
        </p:spPr>
      </p:pic>
      <p:pic>
        <p:nvPicPr>
          <p:cNvPr id="5" name="Picture 4">
            <a:extLst>
              <a:ext uri="{FF2B5EF4-FFF2-40B4-BE49-F238E27FC236}">
                <a16:creationId xmlns:a16="http://schemas.microsoft.com/office/drawing/2014/main" id="{15132B79-216D-4A37-9205-07BC1516D99B}"/>
              </a:ext>
            </a:extLst>
          </p:cNvPr>
          <p:cNvPicPr>
            <a:picLocks noChangeAspect="1"/>
          </p:cNvPicPr>
          <p:nvPr/>
        </p:nvPicPr>
        <p:blipFill>
          <a:blip r:embed="rId6">
            <a:extLst>
              <a:ext uri="{BEBA8EAE-BF5A-486C-A8C5-ECC9F3942E4B}">
                <a14:imgProps xmlns:a14="http://schemas.microsoft.com/office/drawing/2010/main">
                  <a14:imgLayer r:embed="rId7">
                    <a14:imgEffect>
                      <a14:colorTemperature colorTemp="7200"/>
                    </a14:imgEffect>
                    <a14:imgEffect>
                      <a14:brightnessContrast bright="20000"/>
                    </a14:imgEffect>
                  </a14:imgLayer>
                </a14:imgProps>
              </a:ext>
            </a:extLst>
          </a:blip>
          <a:stretch>
            <a:fillRect/>
          </a:stretch>
        </p:blipFill>
        <p:spPr>
          <a:xfrm>
            <a:off x="1251678" y="1128451"/>
            <a:ext cx="2403613" cy="1593700"/>
          </a:xfrm>
          <a:prstGeom prst="ellipse">
            <a:avLst/>
          </a:prstGeom>
          <a:ln>
            <a:noFill/>
          </a:ln>
          <a:effectLst>
            <a:softEdge rad="112500"/>
          </a:effectLst>
        </p:spPr>
      </p:pic>
      <p:sp>
        <p:nvSpPr>
          <p:cNvPr id="2" name="Title 1">
            <a:extLst>
              <a:ext uri="{FF2B5EF4-FFF2-40B4-BE49-F238E27FC236}">
                <a16:creationId xmlns:a16="http://schemas.microsoft.com/office/drawing/2014/main" id="{AFE65E80-DD27-4E3F-998F-B6BF57C1B17A}"/>
              </a:ext>
            </a:extLst>
          </p:cNvPr>
          <p:cNvSpPr>
            <a:spLocks noGrp="1"/>
          </p:cNvSpPr>
          <p:nvPr>
            <p:ph type="title"/>
          </p:nvPr>
        </p:nvSpPr>
        <p:spPr>
          <a:xfrm>
            <a:off x="1251678" y="382385"/>
            <a:ext cx="10178322" cy="1492132"/>
          </a:xfrm>
        </p:spPr>
        <p:txBody>
          <a:bodyPr/>
          <a:lstStyle/>
          <a:p>
            <a:pPr algn="ctr"/>
            <a:r>
              <a:rPr lang="en-GB" u="sng" dirty="0"/>
              <a:t>Effective conflict handling</a:t>
            </a:r>
            <a:br>
              <a:rPr lang="en-GB" dirty="0"/>
            </a:br>
            <a:endParaRPr lang="en-GB" dirty="0"/>
          </a:p>
        </p:txBody>
      </p:sp>
      <p:sp>
        <p:nvSpPr>
          <p:cNvPr id="4" name="Rectangle 3">
            <a:extLst>
              <a:ext uri="{FF2B5EF4-FFF2-40B4-BE49-F238E27FC236}">
                <a16:creationId xmlns:a16="http://schemas.microsoft.com/office/drawing/2014/main" id="{46EC9F1C-26E5-4FC2-9B46-FFFF40AE14AF}"/>
              </a:ext>
            </a:extLst>
          </p:cNvPr>
          <p:cNvSpPr/>
          <p:nvPr/>
        </p:nvSpPr>
        <p:spPr>
          <a:xfrm>
            <a:off x="1656522" y="1814217"/>
            <a:ext cx="6096000" cy="646331"/>
          </a:xfrm>
          <a:prstGeom prst="rect">
            <a:avLst/>
          </a:prstGeom>
        </p:spPr>
        <p:txBody>
          <a:bodyPr>
            <a:spAutoFit/>
          </a:bodyPr>
          <a:lstStyle/>
          <a:p>
            <a:r>
              <a:rPr lang="en-GB" i="1" dirty="0">
                <a:latin typeface="Open Sans"/>
              </a:rPr>
              <a:t>“</a:t>
            </a:r>
            <a:r>
              <a:rPr lang="en-GB" b="1" i="1" dirty="0">
                <a:latin typeface="Open Sans"/>
              </a:rPr>
              <a:t>A serious disagreement or argument, typically a prolonged one.”</a:t>
            </a:r>
            <a:endParaRPr lang="en-GB" b="1" i="1" dirty="0"/>
          </a:p>
        </p:txBody>
      </p:sp>
      <p:graphicFrame>
        <p:nvGraphicFramePr>
          <p:cNvPr id="3" name="Diagram 2">
            <a:extLst>
              <a:ext uri="{FF2B5EF4-FFF2-40B4-BE49-F238E27FC236}">
                <a16:creationId xmlns:a16="http://schemas.microsoft.com/office/drawing/2014/main" id="{8720880F-8EFD-41E8-AA5F-E89D6D9C2A61}"/>
              </a:ext>
            </a:extLst>
          </p:cNvPr>
          <p:cNvGraphicFramePr/>
          <p:nvPr>
            <p:extLst>
              <p:ext uri="{D42A27DB-BD31-4B8C-83A1-F6EECF244321}">
                <p14:modId xmlns:p14="http://schemas.microsoft.com/office/powerpoint/2010/main" val="1798555976"/>
              </p:ext>
            </p:extLst>
          </p:nvPr>
        </p:nvGraphicFramePr>
        <p:xfrm>
          <a:off x="5445539" y="1643270"/>
          <a:ext cx="7621104" cy="50973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Rectangle 5">
            <a:extLst>
              <a:ext uri="{FF2B5EF4-FFF2-40B4-BE49-F238E27FC236}">
                <a16:creationId xmlns:a16="http://schemas.microsoft.com/office/drawing/2014/main" id="{FE248BCB-F9AD-4264-A1B3-DE72F913973C}"/>
              </a:ext>
            </a:extLst>
          </p:cNvPr>
          <p:cNvSpPr/>
          <p:nvPr/>
        </p:nvSpPr>
        <p:spPr>
          <a:xfrm>
            <a:off x="2440232" y="3326065"/>
            <a:ext cx="4446522" cy="707886"/>
          </a:xfrm>
          <a:prstGeom prst="rect">
            <a:avLst/>
          </a:prstGeom>
        </p:spPr>
        <p:txBody>
          <a:bodyPr wrap="square">
            <a:spAutoFit/>
          </a:bodyPr>
          <a:lstStyle/>
          <a:p>
            <a:pPr algn="ctr"/>
            <a:r>
              <a:rPr lang="en-GB" sz="2000" dirty="0">
                <a:latin typeface="Algerian" panose="04020705040A02060702" pitchFamily="82" charset="0"/>
              </a:rPr>
              <a:t>Bruce Tuckman (Team Building, 2018),</a:t>
            </a:r>
          </a:p>
        </p:txBody>
      </p:sp>
      <p:sp>
        <p:nvSpPr>
          <p:cNvPr id="8" name="Flowchart: Sequential Access Storage 7">
            <a:extLst>
              <a:ext uri="{FF2B5EF4-FFF2-40B4-BE49-F238E27FC236}">
                <a16:creationId xmlns:a16="http://schemas.microsoft.com/office/drawing/2014/main" id="{CD9942C1-5C8D-43DF-9E3E-6E4EBCE48038}"/>
              </a:ext>
            </a:extLst>
          </p:cNvPr>
          <p:cNvSpPr/>
          <p:nvPr/>
        </p:nvSpPr>
        <p:spPr>
          <a:xfrm>
            <a:off x="1013306" y="2677822"/>
            <a:ext cx="1608068" cy="1079105"/>
          </a:xfrm>
          <a:prstGeom prst="flowChartMagneticTap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STORMING!!</a:t>
            </a:r>
          </a:p>
        </p:txBody>
      </p:sp>
      <p:graphicFrame>
        <p:nvGraphicFramePr>
          <p:cNvPr id="9" name="Diagram 8">
            <a:extLst>
              <a:ext uri="{FF2B5EF4-FFF2-40B4-BE49-F238E27FC236}">
                <a16:creationId xmlns:a16="http://schemas.microsoft.com/office/drawing/2014/main" id="{0AABD561-135E-4886-BF79-199783C9E9F6}"/>
              </a:ext>
            </a:extLst>
          </p:cNvPr>
          <p:cNvGraphicFramePr/>
          <p:nvPr>
            <p:extLst>
              <p:ext uri="{D42A27DB-BD31-4B8C-83A1-F6EECF244321}">
                <p14:modId xmlns:p14="http://schemas.microsoft.com/office/powerpoint/2010/main" val="1821202768"/>
              </p:ext>
            </p:extLst>
          </p:nvPr>
        </p:nvGraphicFramePr>
        <p:xfrm>
          <a:off x="1535422" y="4377510"/>
          <a:ext cx="4944891" cy="244510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451467343"/>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left)">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grpId="0" nodeType="clickEffect">
                                  <p:stCondLst>
                                    <p:cond delay="0"/>
                                  </p:stCondLst>
                                  <p:childTnLst>
                                    <p:set>
                                      <p:cBhvr>
                                        <p:cTn id="16" dur="1" fill="hold">
                                          <p:stCondLst>
                                            <p:cond delay="0"/>
                                          </p:stCondLst>
                                        </p:cTn>
                                        <p:tgtEl>
                                          <p:spTgt spid="3">
                                            <p:graphicEl>
                                              <a:dgm id="{98967B61-6613-425F-A70E-98B2B7C52F7E}"/>
                                            </p:graphicEl>
                                          </p:spTgt>
                                        </p:tgtEl>
                                        <p:attrNameLst>
                                          <p:attrName>style.visibility</p:attrName>
                                        </p:attrNameLst>
                                      </p:cBhvr>
                                      <p:to>
                                        <p:strVal val="visible"/>
                                      </p:to>
                                    </p:set>
                                    <p:animEffect transition="in" filter="wipe(down)">
                                      <p:cBhvr>
                                        <p:cTn id="17" dur="580">
                                          <p:stCondLst>
                                            <p:cond delay="0"/>
                                          </p:stCondLst>
                                        </p:cTn>
                                        <p:tgtEl>
                                          <p:spTgt spid="3">
                                            <p:graphicEl>
                                              <a:dgm id="{98967B61-6613-425F-A70E-98B2B7C52F7E}"/>
                                            </p:graphicEl>
                                          </p:spTgt>
                                        </p:tgtEl>
                                      </p:cBhvr>
                                    </p:animEffect>
                                    <p:anim calcmode="lin" valueType="num">
                                      <p:cBhvr>
                                        <p:cTn id="18" dur="1822" tmFilter="0,0; 0.14,0.36; 0.43,0.73; 0.71,0.91; 1.0,1.0">
                                          <p:stCondLst>
                                            <p:cond delay="0"/>
                                          </p:stCondLst>
                                        </p:cTn>
                                        <p:tgtEl>
                                          <p:spTgt spid="3">
                                            <p:graphicEl>
                                              <a:dgm id="{98967B61-6613-425F-A70E-98B2B7C52F7E}"/>
                                            </p:graphicEl>
                                          </p:spTgt>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3">
                                            <p:graphicEl>
                                              <a:dgm id="{98967B61-6613-425F-A70E-98B2B7C52F7E}"/>
                                            </p:graphicEl>
                                          </p:spTgt>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3">
                                            <p:graphicEl>
                                              <a:dgm id="{98967B61-6613-425F-A70E-98B2B7C52F7E}"/>
                                            </p:graphicEl>
                                          </p:spTgt>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3">
                                            <p:graphicEl>
                                              <a:dgm id="{98967B61-6613-425F-A70E-98B2B7C52F7E}"/>
                                            </p:graphicEl>
                                          </p:spTgt>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3">
                                            <p:graphicEl>
                                              <a:dgm id="{98967B61-6613-425F-A70E-98B2B7C52F7E}"/>
                                            </p:graphicEl>
                                          </p:spTgt>
                                        </p:tgtEl>
                                        <p:attrNameLst>
                                          <p:attrName>ppt_y</p:attrName>
                                        </p:attrNameLst>
                                      </p:cBhvr>
                                      <p:tavLst>
                                        <p:tav tm="0" fmla="#ppt_y-sin(pi*$)/81">
                                          <p:val>
                                            <p:fltVal val="0"/>
                                          </p:val>
                                        </p:tav>
                                        <p:tav tm="100000">
                                          <p:val>
                                            <p:fltVal val="1"/>
                                          </p:val>
                                        </p:tav>
                                      </p:tavLst>
                                    </p:anim>
                                    <p:animScale>
                                      <p:cBhvr>
                                        <p:cTn id="23" dur="26">
                                          <p:stCondLst>
                                            <p:cond delay="650"/>
                                          </p:stCondLst>
                                        </p:cTn>
                                        <p:tgtEl>
                                          <p:spTgt spid="3">
                                            <p:graphicEl>
                                              <a:dgm id="{98967B61-6613-425F-A70E-98B2B7C52F7E}"/>
                                            </p:graphicEl>
                                          </p:spTgt>
                                        </p:tgtEl>
                                      </p:cBhvr>
                                      <p:to x="100000" y="60000"/>
                                    </p:animScale>
                                    <p:animScale>
                                      <p:cBhvr>
                                        <p:cTn id="24" dur="166" decel="50000">
                                          <p:stCondLst>
                                            <p:cond delay="676"/>
                                          </p:stCondLst>
                                        </p:cTn>
                                        <p:tgtEl>
                                          <p:spTgt spid="3">
                                            <p:graphicEl>
                                              <a:dgm id="{98967B61-6613-425F-A70E-98B2B7C52F7E}"/>
                                            </p:graphicEl>
                                          </p:spTgt>
                                        </p:tgtEl>
                                      </p:cBhvr>
                                      <p:to x="100000" y="100000"/>
                                    </p:animScale>
                                    <p:animScale>
                                      <p:cBhvr>
                                        <p:cTn id="25" dur="26">
                                          <p:stCondLst>
                                            <p:cond delay="1312"/>
                                          </p:stCondLst>
                                        </p:cTn>
                                        <p:tgtEl>
                                          <p:spTgt spid="3">
                                            <p:graphicEl>
                                              <a:dgm id="{98967B61-6613-425F-A70E-98B2B7C52F7E}"/>
                                            </p:graphicEl>
                                          </p:spTgt>
                                        </p:tgtEl>
                                      </p:cBhvr>
                                      <p:to x="100000" y="80000"/>
                                    </p:animScale>
                                    <p:animScale>
                                      <p:cBhvr>
                                        <p:cTn id="26" dur="166" decel="50000">
                                          <p:stCondLst>
                                            <p:cond delay="1338"/>
                                          </p:stCondLst>
                                        </p:cTn>
                                        <p:tgtEl>
                                          <p:spTgt spid="3">
                                            <p:graphicEl>
                                              <a:dgm id="{98967B61-6613-425F-A70E-98B2B7C52F7E}"/>
                                            </p:graphicEl>
                                          </p:spTgt>
                                        </p:tgtEl>
                                      </p:cBhvr>
                                      <p:to x="100000" y="100000"/>
                                    </p:animScale>
                                    <p:animScale>
                                      <p:cBhvr>
                                        <p:cTn id="27" dur="26">
                                          <p:stCondLst>
                                            <p:cond delay="1642"/>
                                          </p:stCondLst>
                                        </p:cTn>
                                        <p:tgtEl>
                                          <p:spTgt spid="3">
                                            <p:graphicEl>
                                              <a:dgm id="{98967B61-6613-425F-A70E-98B2B7C52F7E}"/>
                                            </p:graphicEl>
                                          </p:spTgt>
                                        </p:tgtEl>
                                      </p:cBhvr>
                                      <p:to x="100000" y="90000"/>
                                    </p:animScale>
                                    <p:animScale>
                                      <p:cBhvr>
                                        <p:cTn id="28" dur="166" decel="50000">
                                          <p:stCondLst>
                                            <p:cond delay="1668"/>
                                          </p:stCondLst>
                                        </p:cTn>
                                        <p:tgtEl>
                                          <p:spTgt spid="3">
                                            <p:graphicEl>
                                              <a:dgm id="{98967B61-6613-425F-A70E-98B2B7C52F7E}"/>
                                            </p:graphicEl>
                                          </p:spTgt>
                                        </p:tgtEl>
                                      </p:cBhvr>
                                      <p:to x="100000" y="100000"/>
                                    </p:animScale>
                                    <p:animScale>
                                      <p:cBhvr>
                                        <p:cTn id="29" dur="26">
                                          <p:stCondLst>
                                            <p:cond delay="1808"/>
                                          </p:stCondLst>
                                        </p:cTn>
                                        <p:tgtEl>
                                          <p:spTgt spid="3">
                                            <p:graphicEl>
                                              <a:dgm id="{98967B61-6613-425F-A70E-98B2B7C52F7E}"/>
                                            </p:graphicEl>
                                          </p:spTgt>
                                        </p:tgtEl>
                                      </p:cBhvr>
                                      <p:to x="100000" y="95000"/>
                                    </p:animScale>
                                    <p:animScale>
                                      <p:cBhvr>
                                        <p:cTn id="30" dur="166" decel="50000">
                                          <p:stCondLst>
                                            <p:cond delay="1834"/>
                                          </p:stCondLst>
                                        </p:cTn>
                                        <p:tgtEl>
                                          <p:spTgt spid="3">
                                            <p:graphicEl>
                                              <a:dgm id="{98967B61-6613-425F-A70E-98B2B7C52F7E}"/>
                                            </p:graphicEl>
                                          </p:spTgt>
                                        </p:tgtEl>
                                      </p:cBhvr>
                                      <p:to x="100000" y="100000"/>
                                    </p:animScale>
                                  </p:childTnLst>
                                </p:cTn>
                              </p:par>
                              <p:par>
                                <p:cTn id="31" presetID="26" presetClass="entr" presetSubtype="0" fill="hold" grpId="0" nodeType="withEffect">
                                  <p:stCondLst>
                                    <p:cond delay="0"/>
                                  </p:stCondLst>
                                  <p:childTnLst>
                                    <p:set>
                                      <p:cBhvr>
                                        <p:cTn id="32" dur="1" fill="hold">
                                          <p:stCondLst>
                                            <p:cond delay="0"/>
                                          </p:stCondLst>
                                        </p:cTn>
                                        <p:tgtEl>
                                          <p:spTgt spid="3">
                                            <p:graphicEl>
                                              <a:dgm id="{A7BB8D4B-57AB-4CFE-ADE3-B825B65A54D7}"/>
                                            </p:graphicEl>
                                          </p:spTgt>
                                        </p:tgtEl>
                                        <p:attrNameLst>
                                          <p:attrName>style.visibility</p:attrName>
                                        </p:attrNameLst>
                                      </p:cBhvr>
                                      <p:to>
                                        <p:strVal val="visible"/>
                                      </p:to>
                                    </p:set>
                                    <p:animEffect transition="in" filter="wipe(down)">
                                      <p:cBhvr>
                                        <p:cTn id="33" dur="580">
                                          <p:stCondLst>
                                            <p:cond delay="0"/>
                                          </p:stCondLst>
                                        </p:cTn>
                                        <p:tgtEl>
                                          <p:spTgt spid="3">
                                            <p:graphicEl>
                                              <a:dgm id="{A7BB8D4B-57AB-4CFE-ADE3-B825B65A54D7}"/>
                                            </p:graphicEl>
                                          </p:spTgt>
                                        </p:tgtEl>
                                      </p:cBhvr>
                                    </p:animEffect>
                                    <p:anim calcmode="lin" valueType="num">
                                      <p:cBhvr>
                                        <p:cTn id="34" dur="1822" tmFilter="0,0; 0.14,0.36; 0.43,0.73; 0.71,0.91; 1.0,1.0">
                                          <p:stCondLst>
                                            <p:cond delay="0"/>
                                          </p:stCondLst>
                                        </p:cTn>
                                        <p:tgtEl>
                                          <p:spTgt spid="3">
                                            <p:graphicEl>
                                              <a:dgm id="{A7BB8D4B-57AB-4CFE-ADE3-B825B65A54D7}"/>
                                            </p:graphicEl>
                                          </p:spTgt>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3">
                                            <p:graphicEl>
                                              <a:dgm id="{A7BB8D4B-57AB-4CFE-ADE3-B825B65A54D7}"/>
                                            </p:graphicEl>
                                          </p:spTgt>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3">
                                            <p:graphicEl>
                                              <a:dgm id="{A7BB8D4B-57AB-4CFE-ADE3-B825B65A54D7}"/>
                                            </p:graphicEl>
                                          </p:spTgt>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3">
                                            <p:graphicEl>
                                              <a:dgm id="{A7BB8D4B-57AB-4CFE-ADE3-B825B65A54D7}"/>
                                            </p:graphicEl>
                                          </p:spTgt>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3">
                                            <p:graphicEl>
                                              <a:dgm id="{A7BB8D4B-57AB-4CFE-ADE3-B825B65A54D7}"/>
                                            </p:graphicEl>
                                          </p:spTgt>
                                        </p:tgtEl>
                                        <p:attrNameLst>
                                          <p:attrName>ppt_y</p:attrName>
                                        </p:attrNameLst>
                                      </p:cBhvr>
                                      <p:tavLst>
                                        <p:tav tm="0" fmla="#ppt_y-sin(pi*$)/81">
                                          <p:val>
                                            <p:fltVal val="0"/>
                                          </p:val>
                                        </p:tav>
                                        <p:tav tm="100000">
                                          <p:val>
                                            <p:fltVal val="1"/>
                                          </p:val>
                                        </p:tav>
                                      </p:tavLst>
                                    </p:anim>
                                    <p:animScale>
                                      <p:cBhvr>
                                        <p:cTn id="39" dur="26">
                                          <p:stCondLst>
                                            <p:cond delay="650"/>
                                          </p:stCondLst>
                                        </p:cTn>
                                        <p:tgtEl>
                                          <p:spTgt spid="3">
                                            <p:graphicEl>
                                              <a:dgm id="{A7BB8D4B-57AB-4CFE-ADE3-B825B65A54D7}"/>
                                            </p:graphicEl>
                                          </p:spTgt>
                                        </p:tgtEl>
                                      </p:cBhvr>
                                      <p:to x="100000" y="60000"/>
                                    </p:animScale>
                                    <p:animScale>
                                      <p:cBhvr>
                                        <p:cTn id="40" dur="166" decel="50000">
                                          <p:stCondLst>
                                            <p:cond delay="676"/>
                                          </p:stCondLst>
                                        </p:cTn>
                                        <p:tgtEl>
                                          <p:spTgt spid="3">
                                            <p:graphicEl>
                                              <a:dgm id="{A7BB8D4B-57AB-4CFE-ADE3-B825B65A54D7}"/>
                                            </p:graphicEl>
                                          </p:spTgt>
                                        </p:tgtEl>
                                      </p:cBhvr>
                                      <p:to x="100000" y="100000"/>
                                    </p:animScale>
                                    <p:animScale>
                                      <p:cBhvr>
                                        <p:cTn id="41" dur="26">
                                          <p:stCondLst>
                                            <p:cond delay="1312"/>
                                          </p:stCondLst>
                                        </p:cTn>
                                        <p:tgtEl>
                                          <p:spTgt spid="3">
                                            <p:graphicEl>
                                              <a:dgm id="{A7BB8D4B-57AB-4CFE-ADE3-B825B65A54D7}"/>
                                            </p:graphicEl>
                                          </p:spTgt>
                                        </p:tgtEl>
                                      </p:cBhvr>
                                      <p:to x="100000" y="80000"/>
                                    </p:animScale>
                                    <p:animScale>
                                      <p:cBhvr>
                                        <p:cTn id="42" dur="166" decel="50000">
                                          <p:stCondLst>
                                            <p:cond delay="1338"/>
                                          </p:stCondLst>
                                        </p:cTn>
                                        <p:tgtEl>
                                          <p:spTgt spid="3">
                                            <p:graphicEl>
                                              <a:dgm id="{A7BB8D4B-57AB-4CFE-ADE3-B825B65A54D7}"/>
                                            </p:graphicEl>
                                          </p:spTgt>
                                        </p:tgtEl>
                                      </p:cBhvr>
                                      <p:to x="100000" y="100000"/>
                                    </p:animScale>
                                    <p:animScale>
                                      <p:cBhvr>
                                        <p:cTn id="43" dur="26">
                                          <p:stCondLst>
                                            <p:cond delay="1642"/>
                                          </p:stCondLst>
                                        </p:cTn>
                                        <p:tgtEl>
                                          <p:spTgt spid="3">
                                            <p:graphicEl>
                                              <a:dgm id="{A7BB8D4B-57AB-4CFE-ADE3-B825B65A54D7}"/>
                                            </p:graphicEl>
                                          </p:spTgt>
                                        </p:tgtEl>
                                      </p:cBhvr>
                                      <p:to x="100000" y="90000"/>
                                    </p:animScale>
                                    <p:animScale>
                                      <p:cBhvr>
                                        <p:cTn id="44" dur="166" decel="50000">
                                          <p:stCondLst>
                                            <p:cond delay="1668"/>
                                          </p:stCondLst>
                                        </p:cTn>
                                        <p:tgtEl>
                                          <p:spTgt spid="3">
                                            <p:graphicEl>
                                              <a:dgm id="{A7BB8D4B-57AB-4CFE-ADE3-B825B65A54D7}"/>
                                            </p:graphicEl>
                                          </p:spTgt>
                                        </p:tgtEl>
                                      </p:cBhvr>
                                      <p:to x="100000" y="100000"/>
                                    </p:animScale>
                                    <p:animScale>
                                      <p:cBhvr>
                                        <p:cTn id="45" dur="26">
                                          <p:stCondLst>
                                            <p:cond delay="1808"/>
                                          </p:stCondLst>
                                        </p:cTn>
                                        <p:tgtEl>
                                          <p:spTgt spid="3">
                                            <p:graphicEl>
                                              <a:dgm id="{A7BB8D4B-57AB-4CFE-ADE3-B825B65A54D7}"/>
                                            </p:graphicEl>
                                          </p:spTgt>
                                        </p:tgtEl>
                                      </p:cBhvr>
                                      <p:to x="100000" y="95000"/>
                                    </p:animScale>
                                    <p:animScale>
                                      <p:cBhvr>
                                        <p:cTn id="46" dur="166" decel="50000">
                                          <p:stCondLst>
                                            <p:cond delay="1834"/>
                                          </p:stCondLst>
                                        </p:cTn>
                                        <p:tgtEl>
                                          <p:spTgt spid="3">
                                            <p:graphicEl>
                                              <a:dgm id="{A7BB8D4B-57AB-4CFE-ADE3-B825B65A54D7}"/>
                                            </p:graphicEl>
                                          </p:spTgt>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26" presetClass="entr" presetSubtype="0" fill="hold" grpId="0" nodeType="clickEffect">
                                  <p:stCondLst>
                                    <p:cond delay="0"/>
                                  </p:stCondLst>
                                  <p:childTnLst>
                                    <p:set>
                                      <p:cBhvr>
                                        <p:cTn id="50" dur="1" fill="hold">
                                          <p:stCondLst>
                                            <p:cond delay="0"/>
                                          </p:stCondLst>
                                        </p:cTn>
                                        <p:tgtEl>
                                          <p:spTgt spid="3">
                                            <p:graphicEl>
                                              <a:dgm id="{3F8DEE02-370F-43E7-870C-C2ABD25CDF8A}"/>
                                            </p:graphicEl>
                                          </p:spTgt>
                                        </p:tgtEl>
                                        <p:attrNameLst>
                                          <p:attrName>style.visibility</p:attrName>
                                        </p:attrNameLst>
                                      </p:cBhvr>
                                      <p:to>
                                        <p:strVal val="visible"/>
                                      </p:to>
                                    </p:set>
                                    <p:animEffect transition="in" filter="wipe(down)">
                                      <p:cBhvr>
                                        <p:cTn id="51" dur="580">
                                          <p:stCondLst>
                                            <p:cond delay="0"/>
                                          </p:stCondLst>
                                        </p:cTn>
                                        <p:tgtEl>
                                          <p:spTgt spid="3">
                                            <p:graphicEl>
                                              <a:dgm id="{3F8DEE02-370F-43E7-870C-C2ABD25CDF8A}"/>
                                            </p:graphicEl>
                                          </p:spTgt>
                                        </p:tgtEl>
                                      </p:cBhvr>
                                    </p:animEffect>
                                    <p:anim calcmode="lin" valueType="num">
                                      <p:cBhvr>
                                        <p:cTn id="52" dur="1822" tmFilter="0,0; 0.14,0.36; 0.43,0.73; 0.71,0.91; 1.0,1.0">
                                          <p:stCondLst>
                                            <p:cond delay="0"/>
                                          </p:stCondLst>
                                        </p:cTn>
                                        <p:tgtEl>
                                          <p:spTgt spid="3">
                                            <p:graphicEl>
                                              <a:dgm id="{3F8DEE02-370F-43E7-870C-C2ABD25CDF8A}"/>
                                            </p:graphicEl>
                                          </p:spTgt>
                                        </p:tgtEl>
                                        <p:attrNameLst>
                                          <p:attrName>ppt_x</p:attrName>
                                        </p:attrNameLst>
                                      </p:cBhvr>
                                      <p:tavLst>
                                        <p:tav tm="0">
                                          <p:val>
                                            <p:strVal val="#ppt_x-0.25"/>
                                          </p:val>
                                        </p:tav>
                                        <p:tav tm="100000">
                                          <p:val>
                                            <p:strVal val="#ppt_x"/>
                                          </p:val>
                                        </p:tav>
                                      </p:tavLst>
                                    </p:anim>
                                    <p:anim calcmode="lin" valueType="num">
                                      <p:cBhvr>
                                        <p:cTn id="53" dur="664" tmFilter="0.0,0.0; 0.25,0.07; 0.50,0.2; 0.75,0.467; 1.0,1.0">
                                          <p:stCondLst>
                                            <p:cond delay="0"/>
                                          </p:stCondLst>
                                        </p:cTn>
                                        <p:tgtEl>
                                          <p:spTgt spid="3">
                                            <p:graphicEl>
                                              <a:dgm id="{3F8DEE02-370F-43E7-870C-C2ABD25CDF8A}"/>
                                            </p:graphicEl>
                                          </p:spTgt>
                                        </p:tgtEl>
                                        <p:attrNameLst>
                                          <p:attrName>ppt_y</p:attrName>
                                        </p:attrNameLst>
                                      </p:cBhvr>
                                      <p:tavLst>
                                        <p:tav tm="0" fmla="#ppt_y-sin(pi*$)/3">
                                          <p:val>
                                            <p:fltVal val="0.5"/>
                                          </p:val>
                                        </p:tav>
                                        <p:tav tm="100000">
                                          <p:val>
                                            <p:fltVal val="1"/>
                                          </p:val>
                                        </p:tav>
                                      </p:tavLst>
                                    </p:anim>
                                    <p:anim calcmode="lin" valueType="num">
                                      <p:cBhvr>
                                        <p:cTn id="54" dur="664" tmFilter="0, 0; 0.125,0.2665; 0.25,0.4; 0.375,0.465; 0.5,0.5;  0.625,0.535; 0.75,0.6; 0.875,0.7335; 1,1">
                                          <p:stCondLst>
                                            <p:cond delay="664"/>
                                          </p:stCondLst>
                                        </p:cTn>
                                        <p:tgtEl>
                                          <p:spTgt spid="3">
                                            <p:graphicEl>
                                              <a:dgm id="{3F8DEE02-370F-43E7-870C-C2ABD25CDF8A}"/>
                                            </p:graphicEl>
                                          </p:spTgt>
                                        </p:tgtEl>
                                        <p:attrNameLst>
                                          <p:attrName>ppt_y</p:attrName>
                                        </p:attrNameLst>
                                      </p:cBhvr>
                                      <p:tavLst>
                                        <p:tav tm="0" fmla="#ppt_y-sin(pi*$)/9">
                                          <p:val>
                                            <p:fltVal val="0"/>
                                          </p:val>
                                        </p:tav>
                                        <p:tav tm="100000">
                                          <p:val>
                                            <p:fltVal val="1"/>
                                          </p:val>
                                        </p:tav>
                                      </p:tavLst>
                                    </p:anim>
                                    <p:anim calcmode="lin" valueType="num">
                                      <p:cBhvr>
                                        <p:cTn id="55" dur="332" tmFilter="0, 0; 0.125,0.2665; 0.25,0.4; 0.375,0.465; 0.5,0.5;  0.625,0.535; 0.75,0.6; 0.875,0.7335; 1,1">
                                          <p:stCondLst>
                                            <p:cond delay="1324"/>
                                          </p:stCondLst>
                                        </p:cTn>
                                        <p:tgtEl>
                                          <p:spTgt spid="3">
                                            <p:graphicEl>
                                              <a:dgm id="{3F8DEE02-370F-43E7-870C-C2ABD25CDF8A}"/>
                                            </p:graphicEl>
                                          </p:spTgt>
                                        </p:tgtEl>
                                        <p:attrNameLst>
                                          <p:attrName>ppt_y</p:attrName>
                                        </p:attrNameLst>
                                      </p:cBhvr>
                                      <p:tavLst>
                                        <p:tav tm="0" fmla="#ppt_y-sin(pi*$)/27">
                                          <p:val>
                                            <p:fltVal val="0"/>
                                          </p:val>
                                        </p:tav>
                                        <p:tav tm="100000">
                                          <p:val>
                                            <p:fltVal val="1"/>
                                          </p:val>
                                        </p:tav>
                                      </p:tavLst>
                                    </p:anim>
                                    <p:anim calcmode="lin" valueType="num">
                                      <p:cBhvr>
                                        <p:cTn id="56" dur="164" tmFilter="0, 0; 0.125,0.2665; 0.25,0.4; 0.375,0.465; 0.5,0.5;  0.625,0.535; 0.75,0.6; 0.875,0.7335; 1,1">
                                          <p:stCondLst>
                                            <p:cond delay="1656"/>
                                          </p:stCondLst>
                                        </p:cTn>
                                        <p:tgtEl>
                                          <p:spTgt spid="3">
                                            <p:graphicEl>
                                              <a:dgm id="{3F8DEE02-370F-43E7-870C-C2ABD25CDF8A}"/>
                                            </p:graphicEl>
                                          </p:spTgt>
                                        </p:tgtEl>
                                        <p:attrNameLst>
                                          <p:attrName>ppt_y</p:attrName>
                                        </p:attrNameLst>
                                      </p:cBhvr>
                                      <p:tavLst>
                                        <p:tav tm="0" fmla="#ppt_y-sin(pi*$)/81">
                                          <p:val>
                                            <p:fltVal val="0"/>
                                          </p:val>
                                        </p:tav>
                                        <p:tav tm="100000">
                                          <p:val>
                                            <p:fltVal val="1"/>
                                          </p:val>
                                        </p:tav>
                                      </p:tavLst>
                                    </p:anim>
                                    <p:animScale>
                                      <p:cBhvr>
                                        <p:cTn id="57" dur="26">
                                          <p:stCondLst>
                                            <p:cond delay="650"/>
                                          </p:stCondLst>
                                        </p:cTn>
                                        <p:tgtEl>
                                          <p:spTgt spid="3">
                                            <p:graphicEl>
                                              <a:dgm id="{3F8DEE02-370F-43E7-870C-C2ABD25CDF8A}"/>
                                            </p:graphicEl>
                                          </p:spTgt>
                                        </p:tgtEl>
                                      </p:cBhvr>
                                      <p:to x="100000" y="60000"/>
                                    </p:animScale>
                                    <p:animScale>
                                      <p:cBhvr>
                                        <p:cTn id="58" dur="166" decel="50000">
                                          <p:stCondLst>
                                            <p:cond delay="676"/>
                                          </p:stCondLst>
                                        </p:cTn>
                                        <p:tgtEl>
                                          <p:spTgt spid="3">
                                            <p:graphicEl>
                                              <a:dgm id="{3F8DEE02-370F-43E7-870C-C2ABD25CDF8A}"/>
                                            </p:graphicEl>
                                          </p:spTgt>
                                        </p:tgtEl>
                                      </p:cBhvr>
                                      <p:to x="100000" y="100000"/>
                                    </p:animScale>
                                    <p:animScale>
                                      <p:cBhvr>
                                        <p:cTn id="59" dur="26">
                                          <p:stCondLst>
                                            <p:cond delay="1312"/>
                                          </p:stCondLst>
                                        </p:cTn>
                                        <p:tgtEl>
                                          <p:spTgt spid="3">
                                            <p:graphicEl>
                                              <a:dgm id="{3F8DEE02-370F-43E7-870C-C2ABD25CDF8A}"/>
                                            </p:graphicEl>
                                          </p:spTgt>
                                        </p:tgtEl>
                                      </p:cBhvr>
                                      <p:to x="100000" y="80000"/>
                                    </p:animScale>
                                    <p:animScale>
                                      <p:cBhvr>
                                        <p:cTn id="60" dur="166" decel="50000">
                                          <p:stCondLst>
                                            <p:cond delay="1338"/>
                                          </p:stCondLst>
                                        </p:cTn>
                                        <p:tgtEl>
                                          <p:spTgt spid="3">
                                            <p:graphicEl>
                                              <a:dgm id="{3F8DEE02-370F-43E7-870C-C2ABD25CDF8A}"/>
                                            </p:graphicEl>
                                          </p:spTgt>
                                        </p:tgtEl>
                                      </p:cBhvr>
                                      <p:to x="100000" y="100000"/>
                                    </p:animScale>
                                    <p:animScale>
                                      <p:cBhvr>
                                        <p:cTn id="61" dur="26">
                                          <p:stCondLst>
                                            <p:cond delay="1642"/>
                                          </p:stCondLst>
                                        </p:cTn>
                                        <p:tgtEl>
                                          <p:spTgt spid="3">
                                            <p:graphicEl>
                                              <a:dgm id="{3F8DEE02-370F-43E7-870C-C2ABD25CDF8A}"/>
                                            </p:graphicEl>
                                          </p:spTgt>
                                        </p:tgtEl>
                                      </p:cBhvr>
                                      <p:to x="100000" y="90000"/>
                                    </p:animScale>
                                    <p:animScale>
                                      <p:cBhvr>
                                        <p:cTn id="62" dur="166" decel="50000">
                                          <p:stCondLst>
                                            <p:cond delay="1668"/>
                                          </p:stCondLst>
                                        </p:cTn>
                                        <p:tgtEl>
                                          <p:spTgt spid="3">
                                            <p:graphicEl>
                                              <a:dgm id="{3F8DEE02-370F-43E7-870C-C2ABD25CDF8A}"/>
                                            </p:graphicEl>
                                          </p:spTgt>
                                        </p:tgtEl>
                                      </p:cBhvr>
                                      <p:to x="100000" y="100000"/>
                                    </p:animScale>
                                    <p:animScale>
                                      <p:cBhvr>
                                        <p:cTn id="63" dur="26">
                                          <p:stCondLst>
                                            <p:cond delay="1808"/>
                                          </p:stCondLst>
                                        </p:cTn>
                                        <p:tgtEl>
                                          <p:spTgt spid="3">
                                            <p:graphicEl>
                                              <a:dgm id="{3F8DEE02-370F-43E7-870C-C2ABD25CDF8A}"/>
                                            </p:graphicEl>
                                          </p:spTgt>
                                        </p:tgtEl>
                                      </p:cBhvr>
                                      <p:to x="100000" y="95000"/>
                                    </p:animScale>
                                    <p:animScale>
                                      <p:cBhvr>
                                        <p:cTn id="64" dur="166" decel="50000">
                                          <p:stCondLst>
                                            <p:cond delay="1834"/>
                                          </p:stCondLst>
                                        </p:cTn>
                                        <p:tgtEl>
                                          <p:spTgt spid="3">
                                            <p:graphicEl>
                                              <a:dgm id="{3F8DEE02-370F-43E7-870C-C2ABD25CDF8A}"/>
                                            </p:graphicEl>
                                          </p:spTgt>
                                        </p:tgtEl>
                                      </p:cBhvr>
                                      <p:to x="100000" y="100000"/>
                                    </p:animScale>
                                  </p:childTnLst>
                                </p:cTn>
                              </p:par>
                              <p:par>
                                <p:cTn id="65" presetID="26" presetClass="entr" presetSubtype="0" fill="hold" grpId="0" nodeType="withEffect">
                                  <p:stCondLst>
                                    <p:cond delay="0"/>
                                  </p:stCondLst>
                                  <p:childTnLst>
                                    <p:set>
                                      <p:cBhvr>
                                        <p:cTn id="66" dur="1" fill="hold">
                                          <p:stCondLst>
                                            <p:cond delay="0"/>
                                          </p:stCondLst>
                                        </p:cTn>
                                        <p:tgtEl>
                                          <p:spTgt spid="3">
                                            <p:graphicEl>
                                              <a:dgm id="{C2346484-517B-4D56-9FEE-AE6B981B3292}"/>
                                            </p:graphicEl>
                                          </p:spTgt>
                                        </p:tgtEl>
                                        <p:attrNameLst>
                                          <p:attrName>style.visibility</p:attrName>
                                        </p:attrNameLst>
                                      </p:cBhvr>
                                      <p:to>
                                        <p:strVal val="visible"/>
                                      </p:to>
                                    </p:set>
                                    <p:animEffect transition="in" filter="wipe(down)">
                                      <p:cBhvr>
                                        <p:cTn id="67" dur="580">
                                          <p:stCondLst>
                                            <p:cond delay="0"/>
                                          </p:stCondLst>
                                        </p:cTn>
                                        <p:tgtEl>
                                          <p:spTgt spid="3">
                                            <p:graphicEl>
                                              <a:dgm id="{C2346484-517B-4D56-9FEE-AE6B981B3292}"/>
                                            </p:graphicEl>
                                          </p:spTgt>
                                        </p:tgtEl>
                                      </p:cBhvr>
                                    </p:animEffect>
                                    <p:anim calcmode="lin" valueType="num">
                                      <p:cBhvr>
                                        <p:cTn id="68" dur="1822" tmFilter="0,0; 0.14,0.36; 0.43,0.73; 0.71,0.91; 1.0,1.0">
                                          <p:stCondLst>
                                            <p:cond delay="0"/>
                                          </p:stCondLst>
                                        </p:cTn>
                                        <p:tgtEl>
                                          <p:spTgt spid="3">
                                            <p:graphicEl>
                                              <a:dgm id="{C2346484-517B-4D56-9FEE-AE6B981B3292}"/>
                                            </p:graphicEl>
                                          </p:spTgt>
                                        </p:tgtEl>
                                        <p:attrNameLst>
                                          <p:attrName>ppt_x</p:attrName>
                                        </p:attrNameLst>
                                      </p:cBhvr>
                                      <p:tavLst>
                                        <p:tav tm="0">
                                          <p:val>
                                            <p:strVal val="#ppt_x-0.25"/>
                                          </p:val>
                                        </p:tav>
                                        <p:tav tm="100000">
                                          <p:val>
                                            <p:strVal val="#ppt_x"/>
                                          </p:val>
                                        </p:tav>
                                      </p:tavLst>
                                    </p:anim>
                                    <p:anim calcmode="lin" valueType="num">
                                      <p:cBhvr>
                                        <p:cTn id="69" dur="664" tmFilter="0.0,0.0; 0.25,0.07; 0.50,0.2; 0.75,0.467; 1.0,1.0">
                                          <p:stCondLst>
                                            <p:cond delay="0"/>
                                          </p:stCondLst>
                                        </p:cTn>
                                        <p:tgtEl>
                                          <p:spTgt spid="3">
                                            <p:graphicEl>
                                              <a:dgm id="{C2346484-517B-4D56-9FEE-AE6B981B3292}"/>
                                            </p:graphicEl>
                                          </p:spTgt>
                                        </p:tgtEl>
                                        <p:attrNameLst>
                                          <p:attrName>ppt_y</p:attrName>
                                        </p:attrNameLst>
                                      </p:cBhvr>
                                      <p:tavLst>
                                        <p:tav tm="0" fmla="#ppt_y-sin(pi*$)/3">
                                          <p:val>
                                            <p:fltVal val="0.5"/>
                                          </p:val>
                                        </p:tav>
                                        <p:tav tm="100000">
                                          <p:val>
                                            <p:fltVal val="1"/>
                                          </p:val>
                                        </p:tav>
                                      </p:tavLst>
                                    </p:anim>
                                    <p:anim calcmode="lin" valueType="num">
                                      <p:cBhvr>
                                        <p:cTn id="70" dur="664" tmFilter="0, 0; 0.125,0.2665; 0.25,0.4; 0.375,0.465; 0.5,0.5;  0.625,0.535; 0.75,0.6; 0.875,0.7335; 1,1">
                                          <p:stCondLst>
                                            <p:cond delay="664"/>
                                          </p:stCondLst>
                                        </p:cTn>
                                        <p:tgtEl>
                                          <p:spTgt spid="3">
                                            <p:graphicEl>
                                              <a:dgm id="{C2346484-517B-4D56-9FEE-AE6B981B3292}"/>
                                            </p:graphicEl>
                                          </p:spTgt>
                                        </p:tgtEl>
                                        <p:attrNameLst>
                                          <p:attrName>ppt_y</p:attrName>
                                        </p:attrNameLst>
                                      </p:cBhvr>
                                      <p:tavLst>
                                        <p:tav tm="0" fmla="#ppt_y-sin(pi*$)/9">
                                          <p:val>
                                            <p:fltVal val="0"/>
                                          </p:val>
                                        </p:tav>
                                        <p:tav tm="100000">
                                          <p:val>
                                            <p:fltVal val="1"/>
                                          </p:val>
                                        </p:tav>
                                      </p:tavLst>
                                    </p:anim>
                                    <p:anim calcmode="lin" valueType="num">
                                      <p:cBhvr>
                                        <p:cTn id="71" dur="332" tmFilter="0, 0; 0.125,0.2665; 0.25,0.4; 0.375,0.465; 0.5,0.5;  0.625,0.535; 0.75,0.6; 0.875,0.7335; 1,1">
                                          <p:stCondLst>
                                            <p:cond delay="1324"/>
                                          </p:stCondLst>
                                        </p:cTn>
                                        <p:tgtEl>
                                          <p:spTgt spid="3">
                                            <p:graphicEl>
                                              <a:dgm id="{C2346484-517B-4D56-9FEE-AE6B981B3292}"/>
                                            </p:graphicEl>
                                          </p:spTgt>
                                        </p:tgtEl>
                                        <p:attrNameLst>
                                          <p:attrName>ppt_y</p:attrName>
                                        </p:attrNameLst>
                                      </p:cBhvr>
                                      <p:tavLst>
                                        <p:tav tm="0" fmla="#ppt_y-sin(pi*$)/27">
                                          <p:val>
                                            <p:fltVal val="0"/>
                                          </p:val>
                                        </p:tav>
                                        <p:tav tm="100000">
                                          <p:val>
                                            <p:fltVal val="1"/>
                                          </p:val>
                                        </p:tav>
                                      </p:tavLst>
                                    </p:anim>
                                    <p:anim calcmode="lin" valueType="num">
                                      <p:cBhvr>
                                        <p:cTn id="72" dur="164" tmFilter="0, 0; 0.125,0.2665; 0.25,0.4; 0.375,0.465; 0.5,0.5;  0.625,0.535; 0.75,0.6; 0.875,0.7335; 1,1">
                                          <p:stCondLst>
                                            <p:cond delay="1656"/>
                                          </p:stCondLst>
                                        </p:cTn>
                                        <p:tgtEl>
                                          <p:spTgt spid="3">
                                            <p:graphicEl>
                                              <a:dgm id="{C2346484-517B-4D56-9FEE-AE6B981B3292}"/>
                                            </p:graphicEl>
                                          </p:spTgt>
                                        </p:tgtEl>
                                        <p:attrNameLst>
                                          <p:attrName>ppt_y</p:attrName>
                                        </p:attrNameLst>
                                      </p:cBhvr>
                                      <p:tavLst>
                                        <p:tav tm="0" fmla="#ppt_y-sin(pi*$)/81">
                                          <p:val>
                                            <p:fltVal val="0"/>
                                          </p:val>
                                        </p:tav>
                                        <p:tav tm="100000">
                                          <p:val>
                                            <p:fltVal val="1"/>
                                          </p:val>
                                        </p:tav>
                                      </p:tavLst>
                                    </p:anim>
                                    <p:animScale>
                                      <p:cBhvr>
                                        <p:cTn id="73" dur="26">
                                          <p:stCondLst>
                                            <p:cond delay="650"/>
                                          </p:stCondLst>
                                        </p:cTn>
                                        <p:tgtEl>
                                          <p:spTgt spid="3">
                                            <p:graphicEl>
                                              <a:dgm id="{C2346484-517B-4D56-9FEE-AE6B981B3292}"/>
                                            </p:graphicEl>
                                          </p:spTgt>
                                        </p:tgtEl>
                                      </p:cBhvr>
                                      <p:to x="100000" y="60000"/>
                                    </p:animScale>
                                    <p:animScale>
                                      <p:cBhvr>
                                        <p:cTn id="74" dur="166" decel="50000">
                                          <p:stCondLst>
                                            <p:cond delay="676"/>
                                          </p:stCondLst>
                                        </p:cTn>
                                        <p:tgtEl>
                                          <p:spTgt spid="3">
                                            <p:graphicEl>
                                              <a:dgm id="{C2346484-517B-4D56-9FEE-AE6B981B3292}"/>
                                            </p:graphicEl>
                                          </p:spTgt>
                                        </p:tgtEl>
                                      </p:cBhvr>
                                      <p:to x="100000" y="100000"/>
                                    </p:animScale>
                                    <p:animScale>
                                      <p:cBhvr>
                                        <p:cTn id="75" dur="26">
                                          <p:stCondLst>
                                            <p:cond delay="1312"/>
                                          </p:stCondLst>
                                        </p:cTn>
                                        <p:tgtEl>
                                          <p:spTgt spid="3">
                                            <p:graphicEl>
                                              <a:dgm id="{C2346484-517B-4D56-9FEE-AE6B981B3292}"/>
                                            </p:graphicEl>
                                          </p:spTgt>
                                        </p:tgtEl>
                                      </p:cBhvr>
                                      <p:to x="100000" y="80000"/>
                                    </p:animScale>
                                    <p:animScale>
                                      <p:cBhvr>
                                        <p:cTn id="76" dur="166" decel="50000">
                                          <p:stCondLst>
                                            <p:cond delay="1338"/>
                                          </p:stCondLst>
                                        </p:cTn>
                                        <p:tgtEl>
                                          <p:spTgt spid="3">
                                            <p:graphicEl>
                                              <a:dgm id="{C2346484-517B-4D56-9FEE-AE6B981B3292}"/>
                                            </p:graphicEl>
                                          </p:spTgt>
                                        </p:tgtEl>
                                      </p:cBhvr>
                                      <p:to x="100000" y="100000"/>
                                    </p:animScale>
                                    <p:animScale>
                                      <p:cBhvr>
                                        <p:cTn id="77" dur="26">
                                          <p:stCondLst>
                                            <p:cond delay="1642"/>
                                          </p:stCondLst>
                                        </p:cTn>
                                        <p:tgtEl>
                                          <p:spTgt spid="3">
                                            <p:graphicEl>
                                              <a:dgm id="{C2346484-517B-4D56-9FEE-AE6B981B3292}"/>
                                            </p:graphicEl>
                                          </p:spTgt>
                                        </p:tgtEl>
                                      </p:cBhvr>
                                      <p:to x="100000" y="90000"/>
                                    </p:animScale>
                                    <p:animScale>
                                      <p:cBhvr>
                                        <p:cTn id="78" dur="166" decel="50000">
                                          <p:stCondLst>
                                            <p:cond delay="1668"/>
                                          </p:stCondLst>
                                        </p:cTn>
                                        <p:tgtEl>
                                          <p:spTgt spid="3">
                                            <p:graphicEl>
                                              <a:dgm id="{C2346484-517B-4D56-9FEE-AE6B981B3292}"/>
                                            </p:graphicEl>
                                          </p:spTgt>
                                        </p:tgtEl>
                                      </p:cBhvr>
                                      <p:to x="100000" y="100000"/>
                                    </p:animScale>
                                    <p:animScale>
                                      <p:cBhvr>
                                        <p:cTn id="79" dur="26">
                                          <p:stCondLst>
                                            <p:cond delay="1808"/>
                                          </p:stCondLst>
                                        </p:cTn>
                                        <p:tgtEl>
                                          <p:spTgt spid="3">
                                            <p:graphicEl>
                                              <a:dgm id="{C2346484-517B-4D56-9FEE-AE6B981B3292}"/>
                                            </p:graphicEl>
                                          </p:spTgt>
                                        </p:tgtEl>
                                      </p:cBhvr>
                                      <p:to x="100000" y="95000"/>
                                    </p:animScale>
                                    <p:animScale>
                                      <p:cBhvr>
                                        <p:cTn id="80" dur="166" decel="50000">
                                          <p:stCondLst>
                                            <p:cond delay="1834"/>
                                          </p:stCondLst>
                                        </p:cTn>
                                        <p:tgtEl>
                                          <p:spTgt spid="3">
                                            <p:graphicEl>
                                              <a:dgm id="{C2346484-517B-4D56-9FEE-AE6B981B3292}"/>
                                            </p:graphicEl>
                                          </p:spTgt>
                                        </p:tgtEl>
                                      </p:cBhvr>
                                      <p:to x="100000" y="100000"/>
                                    </p:animScale>
                                  </p:childTnLst>
                                </p:cTn>
                              </p:par>
                            </p:childTnLst>
                          </p:cTn>
                        </p:par>
                      </p:childTnLst>
                    </p:cTn>
                  </p:par>
                  <p:par>
                    <p:cTn id="81" fill="hold">
                      <p:stCondLst>
                        <p:cond delay="indefinite"/>
                      </p:stCondLst>
                      <p:childTnLst>
                        <p:par>
                          <p:cTn id="82" fill="hold">
                            <p:stCondLst>
                              <p:cond delay="0"/>
                            </p:stCondLst>
                            <p:childTnLst>
                              <p:par>
                                <p:cTn id="83" presetID="26" presetClass="entr" presetSubtype="0" fill="hold" grpId="0" nodeType="clickEffect">
                                  <p:stCondLst>
                                    <p:cond delay="0"/>
                                  </p:stCondLst>
                                  <p:childTnLst>
                                    <p:set>
                                      <p:cBhvr>
                                        <p:cTn id="84" dur="1" fill="hold">
                                          <p:stCondLst>
                                            <p:cond delay="0"/>
                                          </p:stCondLst>
                                        </p:cTn>
                                        <p:tgtEl>
                                          <p:spTgt spid="3">
                                            <p:graphicEl>
                                              <a:dgm id="{4E4C34F4-A183-4DC1-B6C6-DD199FC24370}"/>
                                            </p:graphicEl>
                                          </p:spTgt>
                                        </p:tgtEl>
                                        <p:attrNameLst>
                                          <p:attrName>style.visibility</p:attrName>
                                        </p:attrNameLst>
                                      </p:cBhvr>
                                      <p:to>
                                        <p:strVal val="visible"/>
                                      </p:to>
                                    </p:set>
                                    <p:animEffect transition="in" filter="wipe(down)">
                                      <p:cBhvr>
                                        <p:cTn id="85" dur="580">
                                          <p:stCondLst>
                                            <p:cond delay="0"/>
                                          </p:stCondLst>
                                        </p:cTn>
                                        <p:tgtEl>
                                          <p:spTgt spid="3">
                                            <p:graphicEl>
                                              <a:dgm id="{4E4C34F4-A183-4DC1-B6C6-DD199FC24370}"/>
                                            </p:graphicEl>
                                          </p:spTgt>
                                        </p:tgtEl>
                                      </p:cBhvr>
                                    </p:animEffect>
                                    <p:anim calcmode="lin" valueType="num">
                                      <p:cBhvr>
                                        <p:cTn id="86" dur="1822" tmFilter="0,0; 0.14,0.36; 0.43,0.73; 0.71,0.91; 1.0,1.0">
                                          <p:stCondLst>
                                            <p:cond delay="0"/>
                                          </p:stCondLst>
                                        </p:cTn>
                                        <p:tgtEl>
                                          <p:spTgt spid="3">
                                            <p:graphicEl>
                                              <a:dgm id="{4E4C34F4-A183-4DC1-B6C6-DD199FC24370}"/>
                                            </p:graphicEl>
                                          </p:spTgt>
                                        </p:tgtEl>
                                        <p:attrNameLst>
                                          <p:attrName>ppt_x</p:attrName>
                                        </p:attrNameLst>
                                      </p:cBhvr>
                                      <p:tavLst>
                                        <p:tav tm="0">
                                          <p:val>
                                            <p:strVal val="#ppt_x-0.25"/>
                                          </p:val>
                                        </p:tav>
                                        <p:tav tm="100000">
                                          <p:val>
                                            <p:strVal val="#ppt_x"/>
                                          </p:val>
                                        </p:tav>
                                      </p:tavLst>
                                    </p:anim>
                                    <p:anim calcmode="lin" valueType="num">
                                      <p:cBhvr>
                                        <p:cTn id="87" dur="664" tmFilter="0.0,0.0; 0.25,0.07; 0.50,0.2; 0.75,0.467; 1.0,1.0">
                                          <p:stCondLst>
                                            <p:cond delay="0"/>
                                          </p:stCondLst>
                                        </p:cTn>
                                        <p:tgtEl>
                                          <p:spTgt spid="3">
                                            <p:graphicEl>
                                              <a:dgm id="{4E4C34F4-A183-4DC1-B6C6-DD199FC24370}"/>
                                            </p:graphicEl>
                                          </p:spTgt>
                                        </p:tgtEl>
                                        <p:attrNameLst>
                                          <p:attrName>ppt_y</p:attrName>
                                        </p:attrNameLst>
                                      </p:cBhvr>
                                      <p:tavLst>
                                        <p:tav tm="0" fmla="#ppt_y-sin(pi*$)/3">
                                          <p:val>
                                            <p:fltVal val="0.5"/>
                                          </p:val>
                                        </p:tav>
                                        <p:tav tm="100000">
                                          <p:val>
                                            <p:fltVal val="1"/>
                                          </p:val>
                                        </p:tav>
                                      </p:tavLst>
                                    </p:anim>
                                    <p:anim calcmode="lin" valueType="num">
                                      <p:cBhvr>
                                        <p:cTn id="88" dur="664" tmFilter="0, 0; 0.125,0.2665; 0.25,0.4; 0.375,0.465; 0.5,0.5;  0.625,0.535; 0.75,0.6; 0.875,0.7335; 1,1">
                                          <p:stCondLst>
                                            <p:cond delay="664"/>
                                          </p:stCondLst>
                                        </p:cTn>
                                        <p:tgtEl>
                                          <p:spTgt spid="3">
                                            <p:graphicEl>
                                              <a:dgm id="{4E4C34F4-A183-4DC1-B6C6-DD199FC24370}"/>
                                            </p:graphicEl>
                                          </p:spTgt>
                                        </p:tgtEl>
                                        <p:attrNameLst>
                                          <p:attrName>ppt_y</p:attrName>
                                        </p:attrNameLst>
                                      </p:cBhvr>
                                      <p:tavLst>
                                        <p:tav tm="0" fmla="#ppt_y-sin(pi*$)/9">
                                          <p:val>
                                            <p:fltVal val="0"/>
                                          </p:val>
                                        </p:tav>
                                        <p:tav tm="100000">
                                          <p:val>
                                            <p:fltVal val="1"/>
                                          </p:val>
                                        </p:tav>
                                      </p:tavLst>
                                    </p:anim>
                                    <p:anim calcmode="lin" valueType="num">
                                      <p:cBhvr>
                                        <p:cTn id="89" dur="332" tmFilter="0, 0; 0.125,0.2665; 0.25,0.4; 0.375,0.465; 0.5,0.5;  0.625,0.535; 0.75,0.6; 0.875,0.7335; 1,1">
                                          <p:stCondLst>
                                            <p:cond delay="1324"/>
                                          </p:stCondLst>
                                        </p:cTn>
                                        <p:tgtEl>
                                          <p:spTgt spid="3">
                                            <p:graphicEl>
                                              <a:dgm id="{4E4C34F4-A183-4DC1-B6C6-DD199FC24370}"/>
                                            </p:graphicEl>
                                          </p:spTgt>
                                        </p:tgtEl>
                                        <p:attrNameLst>
                                          <p:attrName>ppt_y</p:attrName>
                                        </p:attrNameLst>
                                      </p:cBhvr>
                                      <p:tavLst>
                                        <p:tav tm="0" fmla="#ppt_y-sin(pi*$)/27">
                                          <p:val>
                                            <p:fltVal val="0"/>
                                          </p:val>
                                        </p:tav>
                                        <p:tav tm="100000">
                                          <p:val>
                                            <p:fltVal val="1"/>
                                          </p:val>
                                        </p:tav>
                                      </p:tavLst>
                                    </p:anim>
                                    <p:anim calcmode="lin" valueType="num">
                                      <p:cBhvr>
                                        <p:cTn id="90" dur="164" tmFilter="0, 0; 0.125,0.2665; 0.25,0.4; 0.375,0.465; 0.5,0.5;  0.625,0.535; 0.75,0.6; 0.875,0.7335; 1,1">
                                          <p:stCondLst>
                                            <p:cond delay="1656"/>
                                          </p:stCondLst>
                                        </p:cTn>
                                        <p:tgtEl>
                                          <p:spTgt spid="3">
                                            <p:graphicEl>
                                              <a:dgm id="{4E4C34F4-A183-4DC1-B6C6-DD199FC24370}"/>
                                            </p:graphicEl>
                                          </p:spTgt>
                                        </p:tgtEl>
                                        <p:attrNameLst>
                                          <p:attrName>ppt_y</p:attrName>
                                        </p:attrNameLst>
                                      </p:cBhvr>
                                      <p:tavLst>
                                        <p:tav tm="0" fmla="#ppt_y-sin(pi*$)/81">
                                          <p:val>
                                            <p:fltVal val="0"/>
                                          </p:val>
                                        </p:tav>
                                        <p:tav tm="100000">
                                          <p:val>
                                            <p:fltVal val="1"/>
                                          </p:val>
                                        </p:tav>
                                      </p:tavLst>
                                    </p:anim>
                                    <p:animScale>
                                      <p:cBhvr>
                                        <p:cTn id="91" dur="26">
                                          <p:stCondLst>
                                            <p:cond delay="650"/>
                                          </p:stCondLst>
                                        </p:cTn>
                                        <p:tgtEl>
                                          <p:spTgt spid="3">
                                            <p:graphicEl>
                                              <a:dgm id="{4E4C34F4-A183-4DC1-B6C6-DD199FC24370}"/>
                                            </p:graphicEl>
                                          </p:spTgt>
                                        </p:tgtEl>
                                      </p:cBhvr>
                                      <p:to x="100000" y="60000"/>
                                    </p:animScale>
                                    <p:animScale>
                                      <p:cBhvr>
                                        <p:cTn id="92" dur="166" decel="50000">
                                          <p:stCondLst>
                                            <p:cond delay="676"/>
                                          </p:stCondLst>
                                        </p:cTn>
                                        <p:tgtEl>
                                          <p:spTgt spid="3">
                                            <p:graphicEl>
                                              <a:dgm id="{4E4C34F4-A183-4DC1-B6C6-DD199FC24370}"/>
                                            </p:graphicEl>
                                          </p:spTgt>
                                        </p:tgtEl>
                                      </p:cBhvr>
                                      <p:to x="100000" y="100000"/>
                                    </p:animScale>
                                    <p:animScale>
                                      <p:cBhvr>
                                        <p:cTn id="93" dur="26">
                                          <p:stCondLst>
                                            <p:cond delay="1312"/>
                                          </p:stCondLst>
                                        </p:cTn>
                                        <p:tgtEl>
                                          <p:spTgt spid="3">
                                            <p:graphicEl>
                                              <a:dgm id="{4E4C34F4-A183-4DC1-B6C6-DD199FC24370}"/>
                                            </p:graphicEl>
                                          </p:spTgt>
                                        </p:tgtEl>
                                      </p:cBhvr>
                                      <p:to x="100000" y="80000"/>
                                    </p:animScale>
                                    <p:animScale>
                                      <p:cBhvr>
                                        <p:cTn id="94" dur="166" decel="50000">
                                          <p:stCondLst>
                                            <p:cond delay="1338"/>
                                          </p:stCondLst>
                                        </p:cTn>
                                        <p:tgtEl>
                                          <p:spTgt spid="3">
                                            <p:graphicEl>
                                              <a:dgm id="{4E4C34F4-A183-4DC1-B6C6-DD199FC24370}"/>
                                            </p:graphicEl>
                                          </p:spTgt>
                                        </p:tgtEl>
                                      </p:cBhvr>
                                      <p:to x="100000" y="100000"/>
                                    </p:animScale>
                                    <p:animScale>
                                      <p:cBhvr>
                                        <p:cTn id="95" dur="26">
                                          <p:stCondLst>
                                            <p:cond delay="1642"/>
                                          </p:stCondLst>
                                        </p:cTn>
                                        <p:tgtEl>
                                          <p:spTgt spid="3">
                                            <p:graphicEl>
                                              <a:dgm id="{4E4C34F4-A183-4DC1-B6C6-DD199FC24370}"/>
                                            </p:graphicEl>
                                          </p:spTgt>
                                        </p:tgtEl>
                                      </p:cBhvr>
                                      <p:to x="100000" y="90000"/>
                                    </p:animScale>
                                    <p:animScale>
                                      <p:cBhvr>
                                        <p:cTn id="96" dur="166" decel="50000">
                                          <p:stCondLst>
                                            <p:cond delay="1668"/>
                                          </p:stCondLst>
                                        </p:cTn>
                                        <p:tgtEl>
                                          <p:spTgt spid="3">
                                            <p:graphicEl>
                                              <a:dgm id="{4E4C34F4-A183-4DC1-B6C6-DD199FC24370}"/>
                                            </p:graphicEl>
                                          </p:spTgt>
                                        </p:tgtEl>
                                      </p:cBhvr>
                                      <p:to x="100000" y="100000"/>
                                    </p:animScale>
                                    <p:animScale>
                                      <p:cBhvr>
                                        <p:cTn id="97" dur="26">
                                          <p:stCondLst>
                                            <p:cond delay="1808"/>
                                          </p:stCondLst>
                                        </p:cTn>
                                        <p:tgtEl>
                                          <p:spTgt spid="3">
                                            <p:graphicEl>
                                              <a:dgm id="{4E4C34F4-A183-4DC1-B6C6-DD199FC24370}"/>
                                            </p:graphicEl>
                                          </p:spTgt>
                                        </p:tgtEl>
                                      </p:cBhvr>
                                      <p:to x="100000" y="95000"/>
                                    </p:animScale>
                                    <p:animScale>
                                      <p:cBhvr>
                                        <p:cTn id="98" dur="166" decel="50000">
                                          <p:stCondLst>
                                            <p:cond delay="1834"/>
                                          </p:stCondLst>
                                        </p:cTn>
                                        <p:tgtEl>
                                          <p:spTgt spid="3">
                                            <p:graphicEl>
                                              <a:dgm id="{4E4C34F4-A183-4DC1-B6C6-DD199FC24370}"/>
                                            </p:graphicEl>
                                          </p:spTgt>
                                        </p:tgtEl>
                                      </p:cBhvr>
                                      <p:to x="100000" y="100000"/>
                                    </p:animScale>
                                  </p:childTnLst>
                                </p:cTn>
                              </p:par>
                              <p:par>
                                <p:cTn id="99" presetID="26" presetClass="entr" presetSubtype="0" fill="hold" grpId="0" nodeType="withEffect">
                                  <p:stCondLst>
                                    <p:cond delay="0"/>
                                  </p:stCondLst>
                                  <p:childTnLst>
                                    <p:set>
                                      <p:cBhvr>
                                        <p:cTn id="100" dur="1" fill="hold">
                                          <p:stCondLst>
                                            <p:cond delay="0"/>
                                          </p:stCondLst>
                                        </p:cTn>
                                        <p:tgtEl>
                                          <p:spTgt spid="3">
                                            <p:graphicEl>
                                              <a:dgm id="{27F61377-7941-4A69-9F63-F6B09147750F}"/>
                                            </p:graphicEl>
                                          </p:spTgt>
                                        </p:tgtEl>
                                        <p:attrNameLst>
                                          <p:attrName>style.visibility</p:attrName>
                                        </p:attrNameLst>
                                      </p:cBhvr>
                                      <p:to>
                                        <p:strVal val="visible"/>
                                      </p:to>
                                    </p:set>
                                    <p:animEffect transition="in" filter="wipe(down)">
                                      <p:cBhvr>
                                        <p:cTn id="101" dur="580">
                                          <p:stCondLst>
                                            <p:cond delay="0"/>
                                          </p:stCondLst>
                                        </p:cTn>
                                        <p:tgtEl>
                                          <p:spTgt spid="3">
                                            <p:graphicEl>
                                              <a:dgm id="{27F61377-7941-4A69-9F63-F6B09147750F}"/>
                                            </p:graphicEl>
                                          </p:spTgt>
                                        </p:tgtEl>
                                      </p:cBhvr>
                                    </p:animEffect>
                                    <p:anim calcmode="lin" valueType="num">
                                      <p:cBhvr>
                                        <p:cTn id="102" dur="1822" tmFilter="0,0; 0.14,0.36; 0.43,0.73; 0.71,0.91; 1.0,1.0">
                                          <p:stCondLst>
                                            <p:cond delay="0"/>
                                          </p:stCondLst>
                                        </p:cTn>
                                        <p:tgtEl>
                                          <p:spTgt spid="3">
                                            <p:graphicEl>
                                              <a:dgm id="{27F61377-7941-4A69-9F63-F6B09147750F}"/>
                                            </p:graphicEl>
                                          </p:spTgt>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3">
                                            <p:graphicEl>
                                              <a:dgm id="{27F61377-7941-4A69-9F63-F6B09147750F}"/>
                                            </p:graphicEl>
                                          </p:spTgt>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3">
                                            <p:graphicEl>
                                              <a:dgm id="{27F61377-7941-4A69-9F63-F6B09147750F}"/>
                                            </p:graphicEl>
                                          </p:spTgt>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3">
                                            <p:graphicEl>
                                              <a:dgm id="{27F61377-7941-4A69-9F63-F6B09147750F}"/>
                                            </p:graphicEl>
                                          </p:spTgt>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3">
                                            <p:graphicEl>
                                              <a:dgm id="{27F61377-7941-4A69-9F63-F6B09147750F}"/>
                                            </p:graphicEl>
                                          </p:spTgt>
                                        </p:tgtEl>
                                        <p:attrNameLst>
                                          <p:attrName>ppt_y</p:attrName>
                                        </p:attrNameLst>
                                      </p:cBhvr>
                                      <p:tavLst>
                                        <p:tav tm="0" fmla="#ppt_y-sin(pi*$)/81">
                                          <p:val>
                                            <p:fltVal val="0"/>
                                          </p:val>
                                        </p:tav>
                                        <p:tav tm="100000">
                                          <p:val>
                                            <p:fltVal val="1"/>
                                          </p:val>
                                        </p:tav>
                                      </p:tavLst>
                                    </p:anim>
                                    <p:animScale>
                                      <p:cBhvr>
                                        <p:cTn id="107" dur="26">
                                          <p:stCondLst>
                                            <p:cond delay="650"/>
                                          </p:stCondLst>
                                        </p:cTn>
                                        <p:tgtEl>
                                          <p:spTgt spid="3">
                                            <p:graphicEl>
                                              <a:dgm id="{27F61377-7941-4A69-9F63-F6B09147750F}"/>
                                            </p:graphicEl>
                                          </p:spTgt>
                                        </p:tgtEl>
                                      </p:cBhvr>
                                      <p:to x="100000" y="60000"/>
                                    </p:animScale>
                                    <p:animScale>
                                      <p:cBhvr>
                                        <p:cTn id="108" dur="166" decel="50000">
                                          <p:stCondLst>
                                            <p:cond delay="676"/>
                                          </p:stCondLst>
                                        </p:cTn>
                                        <p:tgtEl>
                                          <p:spTgt spid="3">
                                            <p:graphicEl>
                                              <a:dgm id="{27F61377-7941-4A69-9F63-F6B09147750F}"/>
                                            </p:graphicEl>
                                          </p:spTgt>
                                        </p:tgtEl>
                                      </p:cBhvr>
                                      <p:to x="100000" y="100000"/>
                                    </p:animScale>
                                    <p:animScale>
                                      <p:cBhvr>
                                        <p:cTn id="109" dur="26">
                                          <p:stCondLst>
                                            <p:cond delay="1312"/>
                                          </p:stCondLst>
                                        </p:cTn>
                                        <p:tgtEl>
                                          <p:spTgt spid="3">
                                            <p:graphicEl>
                                              <a:dgm id="{27F61377-7941-4A69-9F63-F6B09147750F}"/>
                                            </p:graphicEl>
                                          </p:spTgt>
                                        </p:tgtEl>
                                      </p:cBhvr>
                                      <p:to x="100000" y="80000"/>
                                    </p:animScale>
                                    <p:animScale>
                                      <p:cBhvr>
                                        <p:cTn id="110" dur="166" decel="50000">
                                          <p:stCondLst>
                                            <p:cond delay="1338"/>
                                          </p:stCondLst>
                                        </p:cTn>
                                        <p:tgtEl>
                                          <p:spTgt spid="3">
                                            <p:graphicEl>
                                              <a:dgm id="{27F61377-7941-4A69-9F63-F6B09147750F}"/>
                                            </p:graphicEl>
                                          </p:spTgt>
                                        </p:tgtEl>
                                      </p:cBhvr>
                                      <p:to x="100000" y="100000"/>
                                    </p:animScale>
                                    <p:animScale>
                                      <p:cBhvr>
                                        <p:cTn id="111" dur="26">
                                          <p:stCondLst>
                                            <p:cond delay="1642"/>
                                          </p:stCondLst>
                                        </p:cTn>
                                        <p:tgtEl>
                                          <p:spTgt spid="3">
                                            <p:graphicEl>
                                              <a:dgm id="{27F61377-7941-4A69-9F63-F6B09147750F}"/>
                                            </p:graphicEl>
                                          </p:spTgt>
                                        </p:tgtEl>
                                      </p:cBhvr>
                                      <p:to x="100000" y="90000"/>
                                    </p:animScale>
                                    <p:animScale>
                                      <p:cBhvr>
                                        <p:cTn id="112" dur="166" decel="50000">
                                          <p:stCondLst>
                                            <p:cond delay="1668"/>
                                          </p:stCondLst>
                                        </p:cTn>
                                        <p:tgtEl>
                                          <p:spTgt spid="3">
                                            <p:graphicEl>
                                              <a:dgm id="{27F61377-7941-4A69-9F63-F6B09147750F}"/>
                                            </p:graphicEl>
                                          </p:spTgt>
                                        </p:tgtEl>
                                      </p:cBhvr>
                                      <p:to x="100000" y="100000"/>
                                    </p:animScale>
                                    <p:animScale>
                                      <p:cBhvr>
                                        <p:cTn id="113" dur="26">
                                          <p:stCondLst>
                                            <p:cond delay="1808"/>
                                          </p:stCondLst>
                                        </p:cTn>
                                        <p:tgtEl>
                                          <p:spTgt spid="3">
                                            <p:graphicEl>
                                              <a:dgm id="{27F61377-7941-4A69-9F63-F6B09147750F}"/>
                                            </p:graphicEl>
                                          </p:spTgt>
                                        </p:tgtEl>
                                      </p:cBhvr>
                                      <p:to x="100000" y="95000"/>
                                    </p:animScale>
                                    <p:animScale>
                                      <p:cBhvr>
                                        <p:cTn id="114" dur="166" decel="50000">
                                          <p:stCondLst>
                                            <p:cond delay="1834"/>
                                          </p:stCondLst>
                                        </p:cTn>
                                        <p:tgtEl>
                                          <p:spTgt spid="3">
                                            <p:graphicEl>
                                              <a:dgm id="{27F61377-7941-4A69-9F63-F6B09147750F}"/>
                                            </p:graphicEl>
                                          </p:spTgt>
                                        </p:tgtEl>
                                      </p:cBhvr>
                                      <p:to x="100000" y="100000"/>
                                    </p:animScale>
                                  </p:childTnLst>
                                </p:cTn>
                              </p:par>
                            </p:childTnLst>
                          </p:cTn>
                        </p:par>
                      </p:childTnLst>
                    </p:cTn>
                  </p:par>
                  <p:par>
                    <p:cTn id="115" fill="hold">
                      <p:stCondLst>
                        <p:cond delay="indefinite"/>
                      </p:stCondLst>
                      <p:childTnLst>
                        <p:par>
                          <p:cTn id="116" fill="hold">
                            <p:stCondLst>
                              <p:cond delay="0"/>
                            </p:stCondLst>
                            <p:childTnLst>
                              <p:par>
                                <p:cTn id="117" presetID="26" presetClass="entr" presetSubtype="0" fill="hold" grpId="0" nodeType="clickEffect">
                                  <p:stCondLst>
                                    <p:cond delay="0"/>
                                  </p:stCondLst>
                                  <p:childTnLst>
                                    <p:set>
                                      <p:cBhvr>
                                        <p:cTn id="118" dur="1" fill="hold">
                                          <p:stCondLst>
                                            <p:cond delay="0"/>
                                          </p:stCondLst>
                                        </p:cTn>
                                        <p:tgtEl>
                                          <p:spTgt spid="3">
                                            <p:graphicEl>
                                              <a:dgm id="{FEFE4F32-A03E-49C6-8632-94D7D9101E22}"/>
                                            </p:graphicEl>
                                          </p:spTgt>
                                        </p:tgtEl>
                                        <p:attrNameLst>
                                          <p:attrName>style.visibility</p:attrName>
                                        </p:attrNameLst>
                                      </p:cBhvr>
                                      <p:to>
                                        <p:strVal val="visible"/>
                                      </p:to>
                                    </p:set>
                                    <p:animEffect transition="in" filter="wipe(down)">
                                      <p:cBhvr>
                                        <p:cTn id="119" dur="580">
                                          <p:stCondLst>
                                            <p:cond delay="0"/>
                                          </p:stCondLst>
                                        </p:cTn>
                                        <p:tgtEl>
                                          <p:spTgt spid="3">
                                            <p:graphicEl>
                                              <a:dgm id="{FEFE4F32-A03E-49C6-8632-94D7D9101E22}"/>
                                            </p:graphicEl>
                                          </p:spTgt>
                                        </p:tgtEl>
                                      </p:cBhvr>
                                    </p:animEffect>
                                    <p:anim calcmode="lin" valueType="num">
                                      <p:cBhvr>
                                        <p:cTn id="120" dur="1822" tmFilter="0,0; 0.14,0.36; 0.43,0.73; 0.71,0.91; 1.0,1.0">
                                          <p:stCondLst>
                                            <p:cond delay="0"/>
                                          </p:stCondLst>
                                        </p:cTn>
                                        <p:tgtEl>
                                          <p:spTgt spid="3">
                                            <p:graphicEl>
                                              <a:dgm id="{FEFE4F32-A03E-49C6-8632-94D7D9101E22}"/>
                                            </p:graphic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3">
                                            <p:graphicEl>
                                              <a:dgm id="{FEFE4F32-A03E-49C6-8632-94D7D9101E22}"/>
                                            </p:graphic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3">
                                            <p:graphicEl>
                                              <a:dgm id="{FEFE4F32-A03E-49C6-8632-94D7D9101E22}"/>
                                            </p:graphic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3">
                                            <p:graphicEl>
                                              <a:dgm id="{FEFE4F32-A03E-49C6-8632-94D7D9101E22}"/>
                                            </p:graphic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3">
                                            <p:graphicEl>
                                              <a:dgm id="{FEFE4F32-A03E-49C6-8632-94D7D9101E22}"/>
                                            </p:graphic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3">
                                            <p:graphicEl>
                                              <a:dgm id="{FEFE4F32-A03E-49C6-8632-94D7D9101E22}"/>
                                            </p:graphicEl>
                                          </p:spTgt>
                                        </p:tgtEl>
                                      </p:cBhvr>
                                      <p:to x="100000" y="60000"/>
                                    </p:animScale>
                                    <p:animScale>
                                      <p:cBhvr>
                                        <p:cTn id="126" dur="166" decel="50000">
                                          <p:stCondLst>
                                            <p:cond delay="676"/>
                                          </p:stCondLst>
                                        </p:cTn>
                                        <p:tgtEl>
                                          <p:spTgt spid="3">
                                            <p:graphicEl>
                                              <a:dgm id="{FEFE4F32-A03E-49C6-8632-94D7D9101E22}"/>
                                            </p:graphicEl>
                                          </p:spTgt>
                                        </p:tgtEl>
                                      </p:cBhvr>
                                      <p:to x="100000" y="100000"/>
                                    </p:animScale>
                                    <p:animScale>
                                      <p:cBhvr>
                                        <p:cTn id="127" dur="26">
                                          <p:stCondLst>
                                            <p:cond delay="1312"/>
                                          </p:stCondLst>
                                        </p:cTn>
                                        <p:tgtEl>
                                          <p:spTgt spid="3">
                                            <p:graphicEl>
                                              <a:dgm id="{FEFE4F32-A03E-49C6-8632-94D7D9101E22}"/>
                                            </p:graphicEl>
                                          </p:spTgt>
                                        </p:tgtEl>
                                      </p:cBhvr>
                                      <p:to x="100000" y="80000"/>
                                    </p:animScale>
                                    <p:animScale>
                                      <p:cBhvr>
                                        <p:cTn id="128" dur="166" decel="50000">
                                          <p:stCondLst>
                                            <p:cond delay="1338"/>
                                          </p:stCondLst>
                                        </p:cTn>
                                        <p:tgtEl>
                                          <p:spTgt spid="3">
                                            <p:graphicEl>
                                              <a:dgm id="{FEFE4F32-A03E-49C6-8632-94D7D9101E22}"/>
                                            </p:graphicEl>
                                          </p:spTgt>
                                        </p:tgtEl>
                                      </p:cBhvr>
                                      <p:to x="100000" y="100000"/>
                                    </p:animScale>
                                    <p:animScale>
                                      <p:cBhvr>
                                        <p:cTn id="129" dur="26">
                                          <p:stCondLst>
                                            <p:cond delay="1642"/>
                                          </p:stCondLst>
                                        </p:cTn>
                                        <p:tgtEl>
                                          <p:spTgt spid="3">
                                            <p:graphicEl>
                                              <a:dgm id="{FEFE4F32-A03E-49C6-8632-94D7D9101E22}"/>
                                            </p:graphicEl>
                                          </p:spTgt>
                                        </p:tgtEl>
                                      </p:cBhvr>
                                      <p:to x="100000" y="90000"/>
                                    </p:animScale>
                                    <p:animScale>
                                      <p:cBhvr>
                                        <p:cTn id="130" dur="166" decel="50000">
                                          <p:stCondLst>
                                            <p:cond delay="1668"/>
                                          </p:stCondLst>
                                        </p:cTn>
                                        <p:tgtEl>
                                          <p:spTgt spid="3">
                                            <p:graphicEl>
                                              <a:dgm id="{FEFE4F32-A03E-49C6-8632-94D7D9101E22}"/>
                                            </p:graphicEl>
                                          </p:spTgt>
                                        </p:tgtEl>
                                      </p:cBhvr>
                                      <p:to x="100000" y="100000"/>
                                    </p:animScale>
                                    <p:animScale>
                                      <p:cBhvr>
                                        <p:cTn id="131" dur="26">
                                          <p:stCondLst>
                                            <p:cond delay="1808"/>
                                          </p:stCondLst>
                                        </p:cTn>
                                        <p:tgtEl>
                                          <p:spTgt spid="3">
                                            <p:graphicEl>
                                              <a:dgm id="{FEFE4F32-A03E-49C6-8632-94D7D9101E22}"/>
                                            </p:graphicEl>
                                          </p:spTgt>
                                        </p:tgtEl>
                                      </p:cBhvr>
                                      <p:to x="100000" y="95000"/>
                                    </p:animScale>
                                    <p:animScale>
                                      <p:cBhvr>
                                        <p:cTn id="132" dur="166" decel="50000">
                                          <p:stCondLst>
                                            <p:cond delay="1834"/>
                                          </p:stCondLst>
                                        </p:cTn>
                                        <p:tgtEl>
                                          <p:spTgt spid="3">
                                            <p:graphicEl>
                                              <a:dgm id="{FEFE4F32-A03E-49C6-8632-94D7D9101E22}"/>
                                            </p:graphicEl>
                                          </p:spTgt>
                                        </p:tgtEl>
                                      </p:cBhvr>
                                      <p:to x="100000" y="100000"/>
                                    </p:animScale>
                                  </p:childTnLst>
                                </p:cTn>
                              </p:par>
                              <p:par>
                                <p:cTn id="133" presetID="26" presetClass="entr" presetSubtype="0" fill="hold" grpId="0" nodeType="withEffect">
                                  <p:stCondLst>
                                    <p:cond delay="0"/>
                                  </p:stCondLst>
                                  <p:childTnLst>
                                    <p:set>
                                      <p:cBhvr>
                                        <p:cTn id="134" dur="1" fill="hold">
                                          <p:stCondLst>
                                            <p:cond delay="0"/>
                                          </p:stCondLst>
                                        </p:cTn>
                                        <p:tgtEl>
                                          <p:spTgt spid="3">
                                            <p:graphicEl>
                                              <a:dgm id="{D07F4E46-2B30-4290-AFF0-F63ECE0AF447}"/>
                                            </p:graphicEl>
                                          </p:spTgt>
                                        </p:tgtEl>
                                        <p:attrNameLst>
                                          <p:attrName>style.visibility</p:attrName>
                                        </p:attrNameLst>
                                      </p:cBhvr>
                                      <p:to>
                                        <p:strVal val="visible"/>
                                      </p:to>
                                    </p:set>
                                    <p:animEffect transition="in" filter="wipe(down)">
                                      <p:cBhvr>
                                        <p:cTn id="135" dur="580">
                                          <p:stCondLst>
                                            <p:cond delay="0"/>
                                          </p:stCondLst>
                                        </p:cTn>
                                        <p:tgtEl>
                                          <p:spTgt spid="3">
                                            <p:graphicEl>
                                              <a:dgm id="{D07F4E46-2B30-4290-AFF0-F63ECE0AF447}"/>
                                            </p:graphicEl>
                                          </p:spTgt>
                                        </p:tgtEl>
                                      </p:cBhvr>
                                    </p:animEffect>
                                    <p:anim calcmode="lin" valueType="num">
                                      <p:cBhvr>
                                        <p:cTn id="136" dur="1822" tmFilter="0,0; 0.14,0.36; 0.43,0.73; 0.71,0.91; 1.0,1.0">
                                          <p:stCondLst>
                                            <p:cond delay="0"/>
                                          </p:stCondLst>
                                        </p:cTn>
                                        <p:tgtEl>
                                          <p:spTgt spid="3">
                                            <p:graphicEl>
                                              <a:dgm id="{D07F4E46-2B30-4290-AFF0-F63ECE0AF447}"/>
                                            </p:graphicEl>
                                          </p:spTgt>
                                        </p:tgtEl>
                                        <p:attrNameLst>
                                          <p:attrName>ppt_x</p:attrName>
                                        </p:attrNameLst>
                                      </p:cBhvr>
                                      <p:tavLst>
                                        <p:tav tm="0">
                                          <p:val>
                                            <p:strVal val="#ppt_x-0.25"/>
                                          </p:val>
                                        </p:tav>
                                        <p:tav tm="100000">
                                          <p:val>
                                            <p:strVal val="#ppt_x"/>
                                          </p:val>
                                        </p:tav>
                                      </p:tavLst>
                                    </p:anim>
                                    <p:anim calcmode="lin" valueType="num">
                                      <p:cBhvr>
                                        <p:cTn id="137" dur="664" tmFilter="0.0,0.0; 0.25,0.07; 0.50,0.2; 0.75,0.467; 1.0,1.0">
                                          <p:stCondLst>
                                            <p:cond delay="0"/>
                                          </p:stCondLst>
                                        </p:cTn>
                                        <p:tgtEl>
                                          <p:spTgt spid="3">
                                            <p:graphicEl>
                                              <a:dgm id="{D07F4E46-2B30-4290-AFF0-F63ECE0AF447}"/>
                                            </p:graphicEl>
                                          </p:spTgt>
                                        </p:tgtEl>
                                        <p:attrNameLst>
                                          <p:attrName>ppt_y</p:attrName>
                                        </p:attrNameLst>
                                      </p:cBhvr>
                                      <p:tavLst>
                                        <p:tav tm="0" fmla="#ppt_y-sin(pi*$)/3">
                                          <p:val>
                                            <p:fltVal val="0.5"/>
                                          </p:val>
                                        </p:tav>
                                        <p:tav tm="100000">
                                          <p:val>
                                            <p:fltVal val="1"/>
                                          </p:val>
                                        </p:tav>
                                      </p:tavLst>
                                    </p:anim>
                                    <p:anim calcmode="lin" valueType="num">
                                      <p:cBhvr>
                                        <p:cTn id="138" dur="664" tmFilter="0, 0; 0.125,0.2665; 0.25,0.4; 0.375,0.465; 0.5,0.5;  0.625,0.535; 0.75,0.6; 0.875,0.7335; 1,1">
                                          <p:stCondLst>
                                            <p:cond delay="664"/>
                                          </p:stCondLst>
                                        </p:cTn>
                                        <p:tgtEl>
                                          <p:spTgt spid="3">
                                            <p:graphicEl>
                                              <a:dgm id="{D07F4E46-2B30-4290-AFF0-F63ECE0AF447}"/>
                                            </p:graphicEl>
                                          </p:spTgt>
                                        </p:tgtEl>
                                        <p:attrNameLst>
                                          <p:attrName>ppt_y</p:attrName>
                                        </p:attrNameLst>
                                      </p:cBhvr>
                                      <p:tavLst>
                                        <p:tav tm="0" fmla="#ppt_y-sin(pi*$)/9">
                                          <p:val>
                                            <p:fltVal val="0"/>
                                          </p:val>
                                        </p:tav>
                                        <p:tav tm="100000">
                                          <p:val>
                                            <p:fltVal val="1"/>
                                          </p:val>
                                        </p:tav>
                                      </p:tavLst>
                                    </p:anim>
                                    <p:anim calcmode="lin" valueType="num">
                                      <p:cBhvr>
                                        <p:cTn id="139" dur="332" tmFilter="0, 0; 0.125,0.2665; 0.25,0.4; 0.375,0.465; 0.5,0.5;  0.625,0.535; 0.75,0.6; 0.875,0.7335; 1,1">
                                          <p:stCondLst>
                                            <p:cond delay="1324"/>
                                          </p:stCondLst>
                                        </p:cTn>
                                        <p:tgtEl>
                                          <p:spTgt spid="3">
                                            <p:graphicEl>
                                              <a:dgm id="{D07F4E46-2B30-4290-AFF0-F63ECE0AF447}"/>
                                            </p:graphicEl>
                                          </p:spTgt>
                                        </p:tgtEl>
                                        <p:attrNameLst>
                                          <p:attrName>ppt_y</p:attrName>
                                        </p:attrNameLst>
                                      </p:cBhvr>
                                      <p:tavLst>
                                        <p:tav tm="0" fmla="#ppt_y-sin(pi*$)/27">
                                          <p:val>
                                            <p:fltVal val="0"/>
                                          </p:val>
                                        </p:tav>
                                        <p:tav tm="100000">
                                          <p:val>
                                            <p:fltVal val="1"/>
                                          </p:val>
                                        </p:tav>
                                      </p:tavLst>
                                    </p:anim>
                                    <p:anim calcmode="lin" valueType="num">
                                      <p:cBhvr>
                                        <p:cTn id="140" dur="164" tmFilter="0, 0; 0.125,0.2665; 0.25,0.4; 0.375,0.465; 0.5,0.5;  0.625,0.535; 0.75,0.6; 0.875,0.7335; 1,1">
                                          <p:stCondLst>
                                            <p:cond delay="1656"/>
                                          </p:stCondLst>
                                        </p:cTn>
                                        <p:tgtEl>
                                          <p:spTgt spid="3">
                                            <p:graphicEl>
                                              <a:dgm id="{D07F4E46-2B30-4290-AFF0-F63ECE0AF447}"/>
                                            </p:graphicEl>
                                          </p:spTgt>
                                        </p:tgtEl>
                                        <p:attrNameLst>
                                          <p:attrName>ppt_y</p:attrName>
                                        </p:attrNameLst>
                                      </p:cBhvr>
                                      <p:tavLst>
                                        <p:tav tm="0" fmla="#ppt_y-sin(pi*$)/81">
                                          <p:val>
                                            <p:fltVal val="0"/>
                                          </p:val>
                                        </p:tav>
                                        <p:tav tm="100000">
                                          <p:val>
                                            <p:fltVal val="1"/>
                                          </p:val>
                                        </p:tav>
                                      </p:tavLst>
                                    </p:anim>
                                    <p:animScale>
                                      <p:cBhvr>
                                        <p:cTn id="141" dur="26">
                                          <p:stCondLst>
                                            <p:cond delay="650"/>
                                          </p:stCondLst>
                                        </p:cTn>
                                        <p:tgtEl>
                                          <p:spTgt spid="3">
                                            <p:graphicEl>
                                              <a:dgm id="{D07F4E46-2B30-4290-AFF0-F63ECE0AF447}"/>
                                            </p:graphicEl>
                                          </p:spTgt>
                                        </p:tgtEl>
                                      </p:cBhvr>
                                      <p:to x="100000" y="60000"/>
                                    </p:animScale>
                                    <p:animScale>
                                      <p:cBhvr>
                                        <p:cTn id="142" dur="166" decel="50000">
                                          <p:stCondLst>
                                            <p:cond delay="676"/>
                                          </p:stCondLst>
                                        </p:cTn>
                                        <p:tgtEl>
                                          <p:spTgt spid="3">
                                            <p:graphicEl>
                                              <a:dgm id="{D07F4E46-2B30-4290-AFF0-F63ECE0AF447}"/>
                                            </p:graphicEl>
                                          </p:spTgt>
                                        </p:tgtEl>
                                      </p:cBhvr>
                                      <p:to x="100000" y="100000"/>
                                    </p:animScale>
                                    <p:animScale>
                                      <p:cBhvr>
                                        <p:cTn id="143" dur="26">
                                          <p:stCondLst>
                                            <p:cond delay="1312"/>
                                          </p:stCondLst>
                                        </p:cTn>
                                        <p:tgtEl>
                                          <p:spTgt spid="3">
                                            <p:graphicEl>
                                              <a:dgm id="{D07F4E46-2B30-4290-AFF0-F63ECE0AF447}"/>
                                            </p:graphicEl>
                                          </p:spTgt>
                                        </p:tgtEl>
                                      </p:cBhvr>
                                      <p:to x="100000" y="80000"/>
                                    </p:animScale>
                                    <p:animScale>
                                      <p:cBhvr>
                                        <p:cTn id="144" dur="166" decel="50000">
                                          <p:stCondLst>
                                            <p:cond delay="1338"/>
                                          </p:stCondLst>
                                        </p:cTn>
                                        <p:tgtEl>
                                          <p:spTgt spid="3">
                                            <p:graphicEl>
                                              <a:dgm id="{D07F4E46-2B30-4290-AFF0-F63ECE0AF447}"/>
                                            </p:graphicEl>
                                          </p:spTgt>
                                        </p:tgtEl>
                                      </p:cBhvr>
                                      <p:to x="100000" y="100000"/>
                                    </p:animScale>
                                    <p:animScale>
                                      <p:cBhvr>
                                        <p:cTn id="145" dur="26">
                                          <p:stCondLst>
                                            <p:cond delay="1642"/>
                                          </p:stCondLst>
                                        </p:cTn>
                                        <p:tgtEl>
                                          <p:spTgt spid="3">
                                            <p:graphicEl>
                                              <a:dgm id="{D07F4E46-2B30-4290-AFF0-F63ECE0AF447}"/>
                                            </p:graphicEl>
                                          </p:spTgt>
                                        </p:tgtEl>
                                      </p:cBhvr>
                                      <p:to x="100000" y="90000"/>
                                    </p:animScale>
                                    <p:animScale>
                                      <p:cBhvr>
                                        <p:cTn id="146" dur="166" decel="50000">
                                          <p:stCondLst>
                                            <p:cond delay="1668"/>
                                          </p:stCondLst>
                                        </p:cTn>
                                        <p:tgtEl>
                                          <p:spTgt spid="3">
                                            <p:graphicEl>
                                              <a:dgm id="{D07F4E46-2B30-4290-AFF0-F63ECE0AF447}"/>
                                            </p:graphicEl>
                                          </p:spTgt>
                                        </p:tgtEl>
                                      </p:cBhvr>
                                      <p:to x="100000" y="100000"/>
                                    </p:animScale>
                                    <p:animScale>
                                      <p:cBhvr>
                                        <p:cTn id="147" dur="26">
                                          <p:stCondLst>
                                            <p:cond delay="1808"/>
                                          </p:stCondLst>
                                        </p:cTn>
                                        <p:tgtEl>
                                          <p:spTgt spid="3">
                                            <p:graphicEl>
                                              <a:dgm id="{D07F4E46-2B30-4290-AFF0-F63ECE0AF447}"/>
                                            </p:graphicEl>
                                          </p:spTgt>
                                        </p:tgtEl>
                                      </p:cBhvr>
                                      <p:to x="100000" y="95000"/>
                                    </p:animScale>
                                    <p:animScale>
                                      <p:cBhvr>
                                        <p:cTn id="148" dur="166" decel="50000">
                                          <p:stCondLst>
                                            <p:cond delay="1834"/>
                                          </p:stCondLst>
                                        </p:cTn>
                                        <p:tgtEl>
                                          <p:spTgt spid="3">
                                            <p:graphicEl>
                                              <a:dgm id="{D07F4E46-2B30-4290-AFF0-F63ECE0AF447}"/>
                                            </p:graphicEl>
                                          </p:spTgt>
                                        </p:tgtEl>
                                      </p:cBhvr>
                                      <p:to x="100000" y="100000"/>
                                    </p:animScale>
                                  </p:childTnLst>
                                </p:cTn>
                              </p:par>
                            </p:childTnLst>
                          </p:cTn>
                        </p:par>
                      </p:childTnLst>
                    </p:cTn>
                  </p:par>
                  <p:par>
                    <p:cTn id="149" fill="hold">
                      <p:stCondLst>
                        <p:cond delay="indefinite"/>
                      </p:stCondLst>
                      <p:childTnLst>
                        <p:par>
                          <p:cTn id="150" fill="hold">
                            <p:stCondLst>
                              <p:cond delay="0"/>
                            </p:stCondLst>
                            <p:childTnLst>
                              <p:par>
                                <p:cTn id="151" presetID="26" presetClass="entr" presetSubtype="0" fill="hold" grpId="0" nodeType="clickEffect">
                                  <p:stCondLst>
                                    <p:cond delay="0"/>
                                  </p:stCondLst>
                                  <p:childTnLst>
                                    <p:set>
                                      <p:cBhvr>
                                        <p:cTn id="152" dur="1" fill="hold">
                                          <p:stCondLst>
                                            <p:cond delay="0"/>
                                          </p:stCondLst>
                                        </p:cTn>
                                        <p:tgtEl>
                                          <p:spTgt spid="3">
                                            <p:graphicEl>
                                              <a:dgm id="{A132C637-01DF-4A2E-97EE-85489342A93A}"/>
                                            </p:graphicEl>
                                          </p:spTgt>
                                        </p:tgtEl>
                                        <p:attrNameLst>
                                          <p:attrName>style.visibility</p:attrName>
                                        </p:attrNameLst>
                                      </p:cBhvr>
                                      <p:to>
                                        <p:strVal val="visible"/>
                                      </p:to>
                                    </p:set>
                                    <p:animEffect transition="in" filter="wipe(down)">
                                      <p:cBhvr>
                                        <p:cTn id="153" dur="580">
                                          <p:stCondLst>
                                            <p:cond delay="0"/>
                                          </p:stCondLst>
                                        </p:cTn>
                                        <p:tgtEl>
                                          <p:spTgt spid="3">
                                            <p:graphicEl>
                                              <a:dgm id="{A132C637-01DF-4A2E-97EE-85489342A93A}"/>
                                            </p:graphicEl>
                                          </p:spTgt>
                                        </p:tgtEl>
                                      </p:cBhvr>
                                    </p:animEffect>
                                    <p:anim calcmode="lin" valueType="num">
                                      <p:cBhvr>
                                        <p:cTn id="154" dur="1822" tmFilter="0,0; 0.14,0.36; 0.43,0.73; 0.71,0.91; 1.0,1.0">
                                          <p:stCondLst>
                                            <p:cond delay="0"/>
                                          </p:stCondLst>
                                        </p:cTn>
                                        <p:tgtEl>
                                          <p:spTgt spid="3">
                                            <p:graphicEl>
                                              <a:dgm id="{A132C637-01DF-4A2E-97EE-85489342A93A}"/>
                                            </p:graphicEl>
                                          </p:spTgt>
                                        </p:tgtEl>
                                        <p:attrNameLst>
                                          <p:attrName>ppt_x</p:attrName>
                                        </p:attrNameLst>
                                      </p:cBhvr>
                                      <p:tavLst>
                                        <p:tav tm="0">
                                          <p:val>
                                            <p:strVal val="#ppt_x-0.25"/>
                                          </p:val>
                                        </p:tav>
                                        <p:tav tm="100000">
                                          <p:val>
                                            <p:strVal val="#ppt_x"/>
                                          </p:val>
                                        </p:tav>
                                      </p:tavLst>
                                    </p:anim>
                                    <p:anim calcmode="lin" valueType="num">
                                      <p:cBhvr>
                                        <p:cTn id="155" dur="664" tmFilter="0.0,0.0; 0.25,0.07; 0.50,0.2; 0.75,0.467; 1.0,1.0">
                                          <p:stCondLst>
                                            <p:cond delay="0"/>
                                          </p:stCondLst>
                                        </p:cTn>
                                        <p:tgtEl>
                                          <p:spTgt spid="3">
                                            <p:graphicEl>
                                              <a:dgm id="{A132C637-01DF-4A2E-97EE-85489342A93A}"/>
                                            </p:graphicEl>
                                          </p:spTgt>
                                        </p:tgtEl>
                                        <p:attrNameLst>
                                          <p:attrName>ppt_y</p:attrName>
                                        </p:attrNameLst>
                                      </p:cBhvr>
                                      <p:tavLst>
                                        <p:tav tm="0" fmla="#ppt_y-sin(pi*$)/3">
                                          <p:val>
                                            <p:fltVal val="0.5"/>
                                          </p:val>
                                        </p:tav>
                                        <p:tav tm="100000">
                                          <p:val>
                                            <p:fltVal val="1"/>
                                          </p:val>
                                        </p:tav>
                                      </p:tavLst>
                                    </p:anim>
                                    <p:anim calcmode="lin" valueType="num">
                                      <p:cBhvr>
                                        <p:cTn id="156" dur="664" tmFilter="0, 0; 0.125,0.2665; 0.25,0.4; 0.375,0.465; 0.5,0.5;  0.625,0.535; 0.75,0.6; 0.875,0.7335; 1,1">
                                          <p:stCondLst>
                                            <p:cond delay="664"/>
                                          </p:stCondLst>
                                        </p:cTn>
                                        <p:tgtEl>
                                          <p:spTgt spid="3">
                                            <p:graphicEl>
                                              <a:dgm id="{A132C637-01DF-4A2E-97EE-85489342A93A}"/>
                                            </p:graphicEl>
                                          </p:spTgt>
                                        </p:tgtEl>
                                        <p:attrNameLst>
                                          <p:attrName>ppt_y</p:attrName>
                                        </p:attrNameLst>
                                      </p:cBhvr>
                                      <p:tavLst>
                                        <p:tav tm="0" fmla="#ppt_y-sin(pi*$)/9">
                                          <p:val>
                                            <p:fltVal val="0"/>
                                          </p:val>
                                        </p:tav>
                                        <p:tav tm="100000">
                                          <p:val>
                                            <p:fltVal val="1"/>
                                          </p:val>
                                        </p:tav>
                                      </p:tavLst>
                                    </p:anim>
                                    <p:anim calcmode="lin" valueType="num">
                                      <p:cBhvr>
                                        <p:cTn id="157" dur="332" tmFilter="0, 0; 0.125,0.2665; 0.25,0.4; 0.375,0.465; 0.5,0.5;  0.625,0.535; 0.75,0.6; 0.875,0.7335; 1,1">
                                          <p:stCondLst>
                                            <p:cond delay="1324"/>
                                          </p:stCondLst>
                                        </p:cTn>
                                        <p:tgtEl>
                                          <p:spTgt spid="3">
                                            <p:graphicEl>
                                              <a:dgm id="{A132C637-01DF-4A2E-97EE-85489342A93A}"/>
                                            </p:graphicEl>
                                          </p:spTgt>
                                        </p:tgtEl>
                                        <p:attrNameLst>
                                          <p:attrName>ppt_y</p:attrName>
                                        </p:attrNameLst>
                                      </p:cBhvr>
                                      <p:tavLst>
                                        <p:tav tm="0" fmla="#ppt_y-sin(pi*$)/27">
                                          <p:val>
                                            <p:fltVal val="0"/>
                                          </p:val>
                                        </p:tav>
                                        <p:tav tm="100000">
                                          <p:val>
                                            <p:fltVal val="1"/>
                                          </p:val>
                                        </p:tav>
                                      </p:tavLst>
                                    </p:anim>
                                    <p:anim calcmode="lin" valueType="num">
                                      <p:cBhvr>
                                        <p:cTn id="158" dur="164" tmFilter="0, 0; 0.125,0.2665; 0.25,0.4; 0.375,0.465; 0.5,0.5;  0.625,0.535; 0.75,0.6; 0.875,0.7335; 1,1">
                                          <p:stCondLst>
                                            <p:cond delay="1656"/>
                                          </p:stCondLst>
                                        </p:cTn>
                                        <p:tgtEl>
                                          <p:spTgt spid="3">
                                            <p:graphicEl>
                                              <a:dgm id="{A132C637-01DF-4A2E-97EE-85489342A93A}"/>
                                            </p:graphicEl>
                                          </p:spTgt>
                                        </p:tgtEl>
                                        <p:attrNameLst>
                                          <p:attrName>ppt_y</p:attrName>
                                        </p:attrNameLst>
                                      </p:cBhvr>
                                      <p:tavLst>
                                        <p:tav tm="0" fmla="#ppt_y-sin(pi*$)/81">
                                          <p:val>
                                            <p:fltVal val="0"/>
                                          </p:val>
                                        </p:tav>
                                        <p:tav tm="100000">
                                          <p:val>
                                            <p:fltVal val="1"/>
                                          </p:val>
                                        </p:tav>
                                      </p:tavLst>
                                    </p:anim>
                                    <p:animScale>
                                      <p:cBhvr>
                                        <p:cTn id="159" dur="26">
                                          <p:stCondLst>
                                            <p:cond delay="650"/>
                                          </p:stCondLst>
                                        </p:cTn>
                                        <p:tgtEl>
                                          <p:spTgt spid="3">
                                            <p:graphicEl>
                                              <a:dgm id="{A132C637-01DF-4A2E-97EE-85489342A93A}"/>
                                            </p:graphicEl>
                                          </p:spTgt>
                                        </p:tgtEl>
                                      </p:cBhvr>
                                      <p:to x="100000" y="60000"/>
                                    </p:animScale>
                                    <p:animScale>
                                      <p:cBhvr>
                                        <p:cTn id="160" dur="166" decel="50000">
                                          <p:stCondLst>
                                            <p:cond delay="676"/>
                                          </p:stCondLst>
                                        </p:cTn>
                                        <p:tgtEl>
                                          <p:spTgt spid="3">
                                            <p:graphicEl>
                                              <a:dgm id="{A132C637-01DF-4A2E-97EE-85489342A93A}"/>
                                            </p:graphicEl>
                                          </p:spTgt>
                                        </p:tgtEl>
                                      </p:cBhvr>
                                      <p:to x="100000" y="100000"/>
                                    </p:animScale>
                                    <p:animScale>
                                      <p:cBhvr>
                                        <p:cTn id="161" dur="26">
                                          <p:stCondLst>
                                            <p:cond delay="1312"/>
                                          </p:stCondLst>
                                        </p:cTn>
                                        <p:tgtEl>
                                          <p:spTgt spid="3">
                                            <p:graphicEl>
                                              <a:dgm id="{A132C637-01DF-4A2E-97EE-85489342A93A}"/>
                                            </p:graphicEl>
                                          </p:spTgt>
                                        </p:tgtEl>
                                      </p:cBhvr>
                                      <p:to x="100000" y="80000"/>
                                    </p:animScale>
                                    <p:animScale>
                                      <p:cBhvr>
                                        <p:cTn id="162" dur="166" decel="50000">
                                          <p:stCondLst>
                                            <p:cond delay="1338"/>
                                          </p:stCondLst>
                                        </p:cTn>
                                        <p:tgtEl>
                                          <p:spTgt spid="3">
                                            <p:graphicEl>
                                              <a:dgm id="{A132C637-01DF-4A2E-97EE-85489342A93A}"/>
                                            </p:graphicEl>
                                          </p:spTgt>
                                        </p:tgtEl>
                                      </p:cBhvr>
                                      <p:to x="100000" y="100000"/>
                                    </p:animScale>
                                    <p:animScale>
                                      <p:cBhvr>
                                        <p:cTn id="163" dur="26">
                                          <p:stCondLst>
                                            <p:cond delay="1642"/>
                                          </p:stCondLst>
                                        </p:cTn>
                                        <p:tgtEl>
                                          <p:spTgt spid="3">
                                            <p:graphicEl>
                                              <a:dgm id="{A132C637-01DF-4A2E-97EE-85489342A93A}"/>
                                            </p:graphicEl>
                                          </p:spTgt>
                                        </p:tgtEl>
                                      </p:cBhvr>
                                      <p:to x="100000" y="90000"/>
                                    </p:animScale>
                                    <p:animScale>
                                      <p:cBhvr>
                                        <p:cTn id="164" dur="166" decel="50000">
                                          <p:stCondLst>
                                            <p:cond delay="1668"/>
                                          </p:stCondLst>
                                        </p:cTn>
                                        <p:tgtEl>
                                          <p:spTgt spid="3">
                                            <p:graphicEl>
                                              <a:dgm id="{A132C637-01DF-4A2E-97EE-85489342A93A}"/>
                                            </p:graphicEl>
                                          </p:spTgt>
                                        </p:tgtEl>
                                      </p:cBhvr>
                                      <p:to x="100000" y="100000"/>
                                    </p:animScale>
                                    <p:animScale>
                                      <p:cBhvr>
                                        <p:cTn id="165" dur="26">
                                          <p:stCondLst>
                                            <p:cond delay="1808"/>
                                          </p:stCondLst>
                                        </p:cTn>
                                        <p:tgtEl>
                                          <p:spTgt spid="3">
                                            <p:graphicEl>
                                              <a:dgm id="{A132C637-01DF-4A2E-97EE-85489342A93A}"/>
                                            </p:graphicEl>
                                          </p:spTgt>
                                        </p:tgtEl>
                                      </p:cBhvr>
                                      <p:to x="100000" y="95000"/>
                                    </p:animScale>
                                    <p:animScale>
                                      <p:cBhvr>
                                        <p:cTn id="166" dur="166" decel="50000">
                                          <p:stCondLst>
                                            <p:cond delay="1834"/>
                                          </p:stCondLst>
                                        </p:cTn>
                                        <p:tgtEl>
                                          <p:spTgt spid="3">
                                            <p:graphicEl>
                                              <a:dgm id="{A132C637-01DF-4A2E-97EE-85489342A93A}"/>
                                            </p:graphicEl>
                                          </p:spTgt>
                                        </p:tgtEl>
                                      </p:cBhvr>
                                      <p:to x="100000" y="100000"/>
                                    </p:animScale>
                                  </p:childTnLst>
                                </p:cTn>
                              </p:par>
                              <p:par>
                                <p:cTn id="167" presetID="26" presetClass="entr" presetSubtype="0" fill="hold" grpId="0" nodeType="withEffect">
                                  <p:stCondLst>
                                    <p:cond delay="0"/>
                                  </p:stCondLst>
                                  <p:childTnLst>
                                    <p:set>
                                      <p:cBhvr>
                                        <p:cTn id="168" dur="1" fill="hold">
                                          <p:stCondLst>
                                            <p:cond delay="0"/>
                                          </p:stCondLst>
                                        </p:cTn>
                                        <p:tgtEl>
                                          <p:spTgt spid="3">
                                            <p:graphicEl>
                                              <a:dgm id="{09832BB0-F769-4B47-979F-331BC2AEA9B7}"/>
                                            </p:graphicEl>
                                          </p:spTgt>
                                        </p:tgtEl>
                                        <p:attrNameLst>
                                          <p:attrName>style.visibility</p:attrName>
                                        </p:attrNameLst>
                                      </p:cBhvr>
                                      <p:to>
                                        <p:strVal val="visible"/>
                                      </p:to>
                                    </p:set>
                                    <p:animEffect transition="in" filter="wipe(down)">
                                      <p:cBhvr>
                                        <p:cTn id="169" dur="580">
                                          <p:stCondLst>
                                            <p:cond delay="0"/>
                                          </p:stCondLst>
                                        </p:cTn>
                                        <p:tgtEl>
                                          <p:spTgt spid="3">
                                            <p:graphicEl>
                                              <a:dgm id="{09832BB0-F769-4B47-979F-331BC2AEA9B7}"/>
                                            </p:graphicEl>
                                          </p:spTgt>
                                        </p:tgtEl>
                                      </p:cBhvr>
                                    </p:animEffect>
                                    <p:anim calcmode="lin" valueType="num">
                                      <p:cBhvr>
                                        <p:cTn id="170" dur="1822" tmFilter="0,0; 0.14,0.36; 0.43,0.73; 0.71,0.91; 1.0,1.0">
                                          <p:stCondLst>
                                            <p:cond delay="0"/>
                                          </p:stCondLst>
                                        </p:cTn>
                                        <p:tgtEl>
                                          <p:spTgt spid="3">
                                            <p:graphicEl>
                                              <a:dgm id="{09832BB0-F769-4B47-979F-331BC2AEA9B7}"/>
                                            </p:graphic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3">
                                            <p:graphicEl>
                                              <a:dgm id="{09832BB0-F769-4B47-979F-331BC2AEA9B7}"/>
                                            </p:graphic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3">
                                            <p:graphicEl>
                                              <a:dgm id="{09832BB0-F769-4B47-979F-331BC2AEA9B7}"/>
                                            </p:graphic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3">
                                            <p:graphicEl>
                                              <a:dgm id="{09832BB0-F769-4B47-979F-331BC2AEA9B7}"/>
                                            </p:graphic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3">
                                            <p:graphicEl>
                                              <a:dgm id="{09832BB0-F769-4B47-979F-331BC2AEA9B7}"/>
                                            </p:graphic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3">
                                            <p:graphicEl>
                                              <a:dgm id="{09832BB0-F769-4B47-979F-331BC2AEA9B7}"/>
                                            </p:graphicEl>
                                          </p:spTgt>
                                        </p:tgtEl>
                                      </p:cBhvr>
                                      <p:to x="100000" y="60000"/>
                                    </p:animScale>
                                    <p:animScale>
                                      <p:cBhvr>
                                        <p:cTn id="176" dur="166" decel="50000">
                                          <p:stCondLst>
                                            <p:cond delay="676"/>
                                          </p:stCondLst>
                                        </p:cTn>
                                        <p:tgtEl>
                                          <p:spTgt spid="3">
                                            <p:graphicEl>
                                              <a:dgm id="{09832BB0-F769-4B47-979F-331BC2AEA9B7}"/>
                                            </p:graphicEl>
                                          </p:spTgt>
                                        </p:tgtEl>
                                      </p:cBhvr>
                                      <p:to x="100000" y="100000"/>
                                    </p:animScale>
                                    <p:animScale>
                                      <p:cBhvr>
                                        <p:cTn id="177" dur="26">
                                          <p:stCondLst>
                                            <p:cond delay="1312"/>
                                          </p:stCondLst>
                                        </p:cTn>
                                        <p:tgtEl>
                                          <p:spTgt spid="3">
                                            <p:graphicEl>
                                              <a:dgm id="{09832BB0-F769-4B47-979F-331BC2AEA9B7}"/>
                                            </p:graphicEl>
                                          </p:spTgt>
                                        </p:tgtEl>
                                      </p:cBhvr>
                                      <p:to x="100000" y="80000"/>
                                    </p:animScale>
                                    <p:animScale>
                                      <p:cBhvr>
                                        <p:cTn id="178" dur="166" decel="50000">
                                          <p:stCondLst>
                                            <p:cond delay="1338"/>
                                          </p:stCondLst>
                                        </p:cTn>
                                        <p:tgtEl>
                                          <p:spTgt spid="3">
                                            <p:graphicEl>
                                              <a:dgm id="{09832BB0-F769-4B47-979F-331BC2AEA9B7}"/>
                                            </p:graphicEl>
                                          </p:spTgt>
                                        </p:tgtEl>
                                      </p:cBhvr>
                                      <p:to x="100000" y="100000"/>
                                    </p:animScale>
                                    <p:animScale>
                                      <p:cBhvr>
                                        <p:cTn id="179" dur="26">
                                          <p:stCondLst>
                                            <p:cond delay="1642"/>
                                          </p:stCondLst>
                                        </p:cTn>
                                        <p:tgtEl>
                                          <p:spTgt spid="3">
                                            <p:graphicEl>
                                              <a:dgm id="{09832BB0-F769-4B47-979F-331BC2AEA9B7}"/>
                                            </p:graphicEl>
                                          </p:spTgt>
                                        </p:tgtEl>
                                      </p:cBhvr>
                                      <p:to x="100000" y="90000"/>
                                    </p:animScale>
                                    <p:animScale>
                                      <p:cBhvr>
                                        <p:cTn id="180" dur="166" decel="50000">
                                          <p:stCondLst>
                                            <p:cond delay="1668"/>
                                          </p:stCondLst>
                                        </p:cTn>
                                        <p:tgtEl>
                                          <p:spTgt spid="3">
                                            <p:graphicEl>
                                              <a:dgm id="{09832BB0-F769-4B47-979F-331BC2AEA9B7}"/>
                                            </p:graphicEl>
                                          </p:spTgt>
                                        </p:tgtEl>
                                      </p:cBhvr>
                                      <p:to x="100000" y="100000"/>
                                    </p:animScale>
                                    <p:animScale>
                                      <p:cBhvr>
                                        <p:cTn id="181" dur="26">
                                          <p:stCondLst>
                                            <p:cond delay="1808"/>
                                          </p:stCondLst>
                                        </p:cTn>
                                        <p:tgtEl>
                                          <p:spTgt spid="3">
                                            <p:graphicEl>
                                              <a:dgm id="{09832BB0-F769-4B47-979F-331BC2AEA9B7}"/>
                                            </p:graphicEl>
                                          </p:spTgt>
                                        </p:tgtEl>
                                      </p:cBhvr>
                                      <p:to x="100000" y="95000"/>
                                    </p:animScale>
                                    <p:animScale>
                                      <p:cBhvr>
                                        <p:cTn id="182" dur="166" decel="50000">
                                          <p:stCondLst>
                                            <p:cond delay="1834"/>
                                          </p:stCondLst>
                                        </p:cTn>
                                        <p:tgtEl>
                                          <p:spTgt spid="3">
                                            <p:graphicEl>
                                              <a:dgm id="{09832BB0-F769-4B47-979F-331BC2AEA9B7}"/>
                                            </p:graphicEl>
                                          </p:spTgt>
                                        </p:tgtEl>
                                      </p:cBhvr>
                                      <p:to x="100000" y="100000"/>
                                    </p:animScale>
                                  </p:childTnLst>
                                </p:cTn>
                              </p:par>
                            </p:childTnLst>
                          </p:cTn>
                        </p:par>
                      </p:childTnLst>
                    </p:cTn>
                  </p:par>
                  <p:par>
                    <p:cTn id="183" fill="hold">
                      <p:stCondLst>
                        <p:cond delay="indefinite"/>
                      </p:stCondLst>
                      <p:childTnLst>
                        <p:par>
                          <p:cTn id="184" fill="hold">
                            <p:stCondLst>
                              <p:cond delay="0"/>
                            </p:stCondLst>
                            <p:childTnLst>
                              <p:par>
                                <p:cTn id="185" presetID="26" presetClass="entr" presetSubtype="0" fill="hold" grpId="0" nodeType="clickEffect">
                                  <p:stCondLst>
                                    <p:cond delay="0"/>
                                  </p:stCondLst>
                                  <p:childTnLst>
                                    <p:set>
                                      <p:cBhvr>
                                        <p:cTn id="186" dur="1" fill="hold">
                                          <p:stCondLst>
                                            <p:cond delay="0"/>
                                          </p:stCondLst>
                                        </p:cTn>
                                        <p:tgtEl>
                                          <p:spTgt spid="3">
                                            <p:graphicEl>
                                              <a:dgm id="{00FAFFE9-8935-4D39-8C77-96BCAC4EAC26}"/>
                                            </p:graphicEl>
                                          </p:spTgt>
                                        </p:tgtEl>
                                        <p:attrNameLst>
                                          <p:attrName>style.visibility</p:attrName>
                                        </p:attrNameLst>
                                      </p:cBhvr>
                                      <p:to>
                                        <p:strVal val="visible"/>
                                      </p:to>
                                    </p:set>
                                    <p:animEffect transition="in" filter="wipe(down)">
                                      <p:cBhvr>
                                        <p:cTn id="187" dur="580">
                                          <p:stCondLst>
                                            <p:cond delay="0"/>
                                          </p:stCondLst>
                                        </p:cTn>
                                        <p:tgtEl>
                                          <p:spTgt spid="3">
                                            <p:graphicEl>
                                              <a:dgm id="{00FAFFE9-8935-4D39-8C77-96BCAC4EAC26}"/>
                                            </p:graphicEl>
                                          </p:spTgt>
                                        </p:tgtEl>
                                      </p:cBhvr>
                                    </p:animEffect>
                                    <p:anim calcmode="lin" valueType="num">
                                      <p:cBhvr>
                                        <p:cTn id="188" dur="1822" tmFilter="0,0; 0.14,0.36; 0.43,0.73; 0.71,0.91; 1.0,1.0">
                                          <p:stCondLst>
                                            <p:cond delay="0"/>
                                          </p:stCondLst>
                                        </p:cTn>
                                        <p:tgtEl>
                                          <p:spTgt spid="3">
                                            <p:graphicEl>
                                              <a:dgm id="{00FAFFE9-8935-4D39-8C77-96BCAC4EAC26}"/>
                                            </p:graphicEl>
                                          </p:spTgt>
                                        </p:tgtEl>
                                        <p:attrNameLst>
                                          <p:attrName>ppt_x</p:attrName>
                                        </p:attrNameLst>
                                      </p:cBhvr>
                                      <p:tavLst>
                                        <p:tav tm="0">
                                          <p:val>
                                            <p:strVal val="#ppt_x-0.25"/>
                                          </p:val>
                                        </p:tav>
                                        <p:tav tm="100000">
                                          <p:val>
                                            <p:strVal val="#ppt_x"/>
                                          </p:val>
                                        </p:tav>
                                      </p:tavLst>
                                    </p:anim>
                                    <p:anim calcmode="lin" valueType="num">
                                      <p:cBhvr>
                                        <p:cTn id="189" dur="664" tmFilter="0.0,0.0; 0.25,0.07; 0.50,0.2; 0.75,0.467; 1.0,1.0">
                                          <p:stCondLst>
                                            <p:cond delay="0"/>
                                          </p:stCondLst>
                                        </p:cTn>
                                        <p:tgtEl>
                                          <p:spTgt spid="3">
                                            <p:graphicEl>
                                              <a:dgm id="{00FAFFE9-8935-4D39-8C77-96BCAC4EAC26}"/>
                                            </p:graphicEl>
                                          </p:spTgt>
                                        </p:tgtEl>
                                        <p:attrNameLst>
                                          <p:attrName>ppt_y</p:attrName>
                                        </p:attrNameLst>
                                      </p:cBhvr>
                                      <p:tavLst>
                                        <p:tav tm="0" fmla="#ppt_y-sin(pi*$)/3">
                                          <p:val>
                                            <p:fltVal val="0.5"/>
                                          </p:val>
                                        </p:tav>
                                        <p:tav tm="100000">
                                          <p:val>
                                            <p:fltVal val="1"/>
                                          </p:val>
                                        </p:tav>
                                      </p:tavLst>
                                    </p:anim>
                                    <p:anim calcmode="lin" valueType="num">
                                      <p:cBhvr>
                                        <p:cTn id="190" dur="664" tmFilter="0, 0; 0.125,0.2665; 0.25,0.4; 0.375,0.465; 0.5,0.5;  0.625,0.535; 0.75,0.6; 0.875,0.7335; 1,1">
                                          <p:stCondLst>
                                            <p:cond delay="664"/>
                                          </p:stCondLst>
                                        </p:cTn>
                                        <p:tgtEl>
                                          <p:spTgt spid="3">
                                            <p:graphicEl>
                                              <a:dgm id="{00FAFFE9-8935-4D39-8C77-96BCAC4EAC26}"/>
                                            </p:graphicEl>
                                          </p:spTgt>
                                        </p:tgtEl>
                                        <p:attrNameLst>
                                          <p:attrName>ppt_y</p:attrName>
                                        </p:attrNameLst>
                                      </p:cBhvr>
                                      <p:tavLst>
                                        <p:tav tm="0" fmla="#ppt_y-sin(pi*$)/9">
                                          <p:val>
                                            <p:fltVal val="0"/>
                                          </p:val>
                                        </p:tav>
                                        <p:tav tm="100000">
                                          <p:val>
                                            <p:fltVal val="1"/>
                                          </p:val>
                                        </p:tav>
                                      </p:tavLst>
                                    </p:anim>
                                    <p:anim calcmode="lin" valueType="num">
                                      <p:cBhvr>
                                        <p:cTn id="191" dur="332" tmFilter="0, 0; 0.125,0.2665; 0.25,0.4; 0.375,0.465; 0.5,0.5;  0.625,0.535; 0.75,0.6; 0.875,0.7335; 1,1">
                                          <p:stCondLst>
                                            <p:cond delay="1324"/>
                                          </p:stCondLst>
                                        </p:cTn>
                                        <p:tgtEl>
                                          <p:spTgt spid="3">
                                            <p:graphicEl>
                                              <a:dgm id="{00FAFFE9-8935-4D39-8C77-96BCAC4EAC26}"/>
                                            </p:graphicEl>
                                          </p:spTgt>
                                        </p:tgtEl>
                                        <p:attrNameLst>
                                          <p:attrName>ppt_y</p:attrName>
                                        </p:attrNameLst>
                                      </p:cBhvr>
                                      <p:tavLst>
                                        <p:tav tm="0" fmla="#ppt_y-sin(pi*$)/27">
                                          <p:val>
                                            <p:fltVal val="0"/>
                                          </p:val>
                                        </p:tav>
                                        <p:tav tm="100000">
                                          <p:val>
                                            <p:fltVal val="1"/>
                                          </p:val>
                                        </p:tav>
                                      </p:tavLst>
                                    </p:anim>
                                    <p:anim calcmode="lin" valueType="num">
                                      <p:cBhvr>
                                        <p:cTn id="192" dur="164" tmFilter="0, 0; 0.125,0.2665; 0.25,0.4; 0.375,0.465; 0.5,0.5;  0.625,0.535; 0.75,0.6; 0.875,0.7335; 1,1">
                                          <p:stCondLst>
                                            <p:cond delay="1656"/>
                                          </p:stCondLst>
                                        </p:cTn>
                                        <p:tgtEl>
                                          <p:spTgt spid="3">
                                            <p:graphicEl>
                                              <a:dgm id="{00FAFFE9-8935-4D39-8C77-96BCAC4EAC26}"/>
                                            </p:graphicEl>
                                          </p:spTgt>
                                        </p:tgtEl>
                                        <p:attrNameLst>
                                          <p:attrName>ppt_y</p:attrName>
                                        </p:attrNameLst>
                                      </p:cBhvr>
                                      <p:tavLst>
                                        <p:tav tm="0" fmla="#ppt_y-sin(pi*$)/81">
                                          <p:val>
                                            <p:fltVal val="0"/>
                                          </p:val>
                                        </p:tav>
                                        <p:tav tm="100000">
                                          <p:val>
                                            <p:fltVal val="1"/>
                                          </p:val>
                                        </p:tav>
                                      </p:tavLst>
                                    </p:anim>
                                    <p:animScale>
                                      <p:cBhvr>
                                        <p:cTn id="193" dur="26">
                                          <p:stCondLst>
                                            <p:cond delay="650"/>
                                          </p:stCondLst>
                                        </p:cTn>
                                        <p:tgtEl>
                                          <p:spTgt spid="3">
                                            <p:graphicEl>
                                              <a:dgm id="{00FAFFE9-8935-4D39-8C77-96BCAC4EAC26}"/>
                                            </p:graphicEl>
                                          </p:spTgt>
                                        </p:tgtEl>
                                      </p:cBhvr>
                                      <p:to x="100000" y="60000"/>
                                    </p:animScale>
                                    <p:animScale>
                                      <p:cBhvr>
                                        <p:cTn id="194" dur="166" decel="50000">
                                          <p:stCondLst>
                                            <p:cond delay="676"/>
                                          </p:stCondLst>
                                        </p:cTn>
                                        <p:tgtEl>
                                          <p:spTgt spid="3">
                                            <p:graphicEl>
                                              <a:dgm id="{00FAFFE9-8935-4D39-8C77-96BCAC4EAC26}"/>
                                            </p:graphicEl>
                                          </p:spTgt>
                                        </p:tgtEl>
                                      </p:cBhvr>
                                      <p:to x="100000" y="100000"/>
                                    </p:animScale>
                                    <p:animScale>
                                      <p:cBhvr>
                                        <p:cTn id="195" dur="26">
                                          <p:stCondLst>
                                            <p:cond delay="1312"/>
                                          </p:stCondLst>
                                        </p:cTn>
                                        <p:tgtEl>
                                          <p:spTgt spid="3">
                                            <p:graphicEl>
                                              <a:dgm id="{00FAFFE9-8935-4D39-8C77-96BCAC4EAC26}"/>
                                            </p:graphicEl>
                                          </p:spTgt>
                                        </p:tgtEl>
                                      </p:cBhvr>
                                      <p:to x="100000" y="80000"/>
                                    </p:animScale>
                                    <p:animScale>
                                      <p:cBhvr>
                                        <p:cTn id="196" dur="166" decel="50000">
                                          <p:stCondLst>
                                            <p:cond delay="1338"/>
                                          </p:stCondLst>
                                        </p:cTn>
                                        <p:tgtEl>
                                          <p:spTgt spid="3">
                                            <p:graphicEl>
                                              <a:dgm id="{00FAFFE9-8935-4D39-8C77-96BCAC4EAC26}"/>
                                            </p:graphicEl>
                                          </p:spTgt>
                                        </p:tgtEl>
                                      </p:cBhvr>
                                      <p:to x="100000" y="100000"/>
                                    </p:animScale>
                                    <p:animScale>
                                      <p:cBhvr>
                                        <p:cTn id="197" dur="26">
                                          <p:stCondLst>
                                            <p:cond delay="1642"/>
                                          </p:stCondLst>
                                        </p:cTn>
                                        <p:tgtEl>
                                          <p:spTgt spid="3">
                                            <p:graphicEl>
                                              <a:dgm id="{00FAFFE9-8935-4D39-8C77-96BCAC4EAC26}"/>
                                            </p:graphicEl>
                                          </p:spTgt>
                                        </p:tgtEl>
                                      </p:cBhvr>
                                      <p:to x="100000" y="90000"/>
                                    </p:animScale>
                                    <p:animScale>
                                      <p:cBhvr>
                                        <p:cTn id="198" dur="166" decel="50000">
                                          <p:stCondLst>
                                            <p:cond delay="1668"/>
                                          </p:stCondLst>
                                        </p:cTn>
                                        <p:tgtEl>
                                          <p:spTgt spid="3">
                                            <p:graphicEl>
                                              <a:dgm id="{00FAFFE9-8935-4D39-8C77-96BCAC4EAC26}"/>
                                            </p:graphicEl>
                                          </p:spTgt>
                                        </p:tgtEl>
                                      </p:cBhvr>
                                      <p:to x="100000" y="100000"/>
                                    </p:animScale>
                                    <p:animScale>
                                      <p:cBhvr>
                                        <p:cTn id="199" dur="26">
                                          <p:stCondLst>
                                            <p:cond delay="1808"/>
                                          </p:stCondLst>
                                        </p:cTn>
                                        <p:tgtEl>
                                          <p:spTgt spid="3">
                                            <p:graphicEl>
                                              <a:dgm id="{00FAFFE9-8935-4D39-8C77-96BCAC4EAC26}"/>
                                            </p:graphicEl>
                                          </p:spTgt>
                                        </p:tgtEl>
                                      </p:cBhvr>
                                      <p:to x="100000" y="95000"/>
                                    </p:animScale>
                                    <p:animScale>
                                      <p:cBhvr>
                                        <p:cTn id="200" dur="166" decel="50000">
                                          <p:stCondLst>
                                            <p:cond delay="1834"/>
                                          </p:stCondLst>
                                        </p:cTn>
                                        <p:tgtEl>
                                          <p:spTgt spid="3">
                                            <p:graphicEl>
                                              <a:dgm id="{00FAFFE9-8935-4D39-8C77-96BCAC4EAC26}"/>
                                            </p:graphicEl>
                                          </p:spTgt>
                                        </p:tgtEl>
                                      </p:cBhvr>
                                      <p:to x="100000" y="100000"/>
                                    </p:animScale>
                                  </p:childTnLst>
                                </p:cTn>
                              </p:par>
                              <p:par>
                                <p:cTn id="201" presetID="26" presetClass="entr" presetSubtype="0" fill="hold" grpId="0" nodeType="withEffect">
                                  <p:stCondLst>
                                    <p:cond delay="0"/>
                                  </p:stCondLst>
                                  <p:childTnLst>
                                    <p:set>
                                      <p:cBhvr>
                                        <p:cTn id="202" dur="1" fill="hold">
                                          <p:stCondLst>
                                            <p:cond delay="0"/>
                                          </p:stCondLst>
                                        </p:cTn>
                                        <p:tgtEl>
                                          <p:spTgt spid="3">
                                            <p:graphicEl>
                                              <a:dgm id="{A391AFC3-7B15-4D16-9201-B69FE6004B5C}"/>
                                            </p:graphicEl>
                                          </p:spTgt>
                                        </p:tgtEl>
                                        <p:attrNameLst>
                                          <p:attrName>style.visibility</p:attrName>
                                        </p:attrNameLst>
                                      </p:cBhvr>
                                      <p:to>
                                        <p:strVal val="visible"/>
                                      </p:to>
                                    </p:set>
                                    <p:animEffect transition="in" filter="wipe(down)">
                                      <p:cBhvr>
                                        <p:cTn id="203" dur="580">
                                          <p:stCondLst>
                                            <p:cond delay="0"/>
                                          </p:stCondLst>
                                        </p:cTn>
                                        <p:tgtEl>
                                          <p:spTgt spid="3">
                                            <p:graphicEl>
                                              <a:dgm id="{A391AFC3-7B15-4D16-9201-B69FE6004B5C}"/>
                                            </p:graphicEl>
                                          </p:spTgt>
                                        </p:tgtEl>
                                      </p:cBhvr>
                                    </p:animEffect>
                                    <p:anim calcmode="lin" valueType="num">
                                      <p:cBhvr>
                                        <p:cTn id="204" dur="1822" tmFilter="0,0; 0.14,0.36; 0.43,0.73; 0.71,0.91; 1.0,1.0">
                                          <p:stCondLst>
                                            <p:cond delay="0"/>
                                          </p:stCondLst>
                                        </p:cTn>
                                        <p:tgtEl>
                                          <p:spTgt spid="3">
                                            <p:graphicEl>
                                              <a:dgm id="{A391AFC3-7B15-4D16-9201-B69FE6004B5C}"/>
                                            </p:graphicEl>
                                          </p:spTgt>
                                        </p:tgtEl>
                                        <p:attrNameLst>
                                          <p:attrName>ppt_x</p:attrName>
                                        </p:attrNameLst>
                                      </p:cBhvr>
                                      <p:tavLst>
                                        <p:tav tm="0">
                                          <p:val>
                                            <p:strVal val="#ppt_x-0.25"/>
                                          </p:val>
                                        </p:tav>
                                        <p:tav tm="100000">
                                          <p:val>
                                            <p:strVal val="#ppt_x"/>
                                          </p:val>
                                        </p:tav>
                                      </p:tavLst>
                                    </p:anim>
                                    <p:anim calcmode="lin" valueType="num">
                                      <p:cBhvr>
                                        <p:cTn id="205" dur="664" tmFilter="0.0,0.0; 0.25,0.07; 0.50,0.2; 0.75,0.467; 1.0,1.0">
                                          <p:stCondLst>
                                            <p:cond delay="0"/>
                                          </p:stCondLst>
                                        </p:cTn>
                                        <p:tgtEl>
                                          <p:spTgt spid="3">
                                            <p:graphicEl>
                                              <a:dgm id="{A391AFC3-7B15-4D16-9201-B69FE6004B5C}"/>
                                            </p:graphicEl>
                                          </p:spTgt>
                                        </p:tgtEl>
                                        <p:attrNameLst>
                                          <p:attrName>ppt_y</p:attrName>
                                        </p:attrNameLst>
                                      </p:cBhvr>
                                      <p:tavLst>
                                        <p:tav tm="0" fmla="#ppt_y-sin(pi*$)/3">
                                          <p:val>
                                            <p:fltVal val="0.5"/>
                                          </p:val>
                                        </p:tav>
                                        <p:tav tm="100000">
                                          <p:val>
                                            <p:fltVal val="1"/>
                                          </p:val>
                                        </p:tav>
                                      </p:tavLst>
                                    </p:anim>
                                    <p:anim calcmode="lin" valueType="num">
                                      <p:cBhvr>
                                        <p:cTn id="206" dur="664" tmFilter="0, 0; 0.125,0.2665; 0.25,0.4; 0.375,0.465; 0.5,0.5;  0.625,0.535; 0.75,0.6; 0.875,0.7335; 1,1">
                                          <p:stCondLst>
                                            <p:cond delay="664"/>
                                          </p:stCondLst>
                                        </p:cTn>
                                        <p:tgtEl>
                                          <p:spTgt spid="3">
                                            <p:graphicEl>
                                              <a:dgm id="{A391AFC3-7B15-4D16-9201-B69FE6004B5C}"/>
                                            </p:graphicEl>
                                          </p:spTgt>
                                        </p:tgtEl>
                                        <p:attrNameLst>
                                          <p:attrName>ppt_y</p:attrName>
                                        </p:attrNameLst>
                                      </p:cBhvr>
                                      <p:tavLst>
                                        <p:tav tm="0" fmla="#ppt_y-sin(pi*$)/9">
                                          <p:val>
                                            <p:fltVal val="0"/>
                                          </p:val>
                                        </p:tav>
                                        <p:tav tm="100000">
                                          <p:val>
                                            <p:fltVal val="1"/>
                                          </p:val>
                                        </p:tav>
                                      </p:tavLst>
                                    </p:anim>
                                    <p:anim calcmode="lin" valueType="num">
                                      <p:cBhvr>
                                        <p:cTn id="207" dur="332" tmFilter="0, 0; 0.125,0.2665; 0.25,0.4; 0.375,0.465; 0.5,0.5;  0.625,0.535; 0.75,0.6; 0.875,0.7335; 1,1">
                                          <p:stCondLst>
                                            <p:cond delay="1324"/>
                                          </p:stCondLst>
                                        </p:cTn>
                                        <p:tgtEl>
                                          <p:spTgt spid="3">
                                            <p:graphicEl>
                                              <a:dgm id="{A391AFC3-7B15-4D16-9201-B69FE6004B5C}"/>
                                            </p:graphicEl>
                                          </p:spTgt>
                                        </p:tgtEl>
                                        <p:attrNameLst>
                                          <p:attrName>ppt_y</p:attrName>
                                        </p:attrNameLst>
                                      </p:cBhvr>
                                      <p:tavLst>
                                        <p:tav tm="0" fmla="#ppt_y-sin(pi*$)/27">
                                          <p:val>
                                            <p:fltVal val="0"/>
                                          </p:val>
                                        </p:tav>
                                        <p:tav tm="100000">
                                          <p:val>
                                            <p:fltVal val="1"/>
                                          </p:val>
                                        </p:tav>
                                      </p:tavLst>
                                    </p:anim>
                                    <p:anim calcmode="lin" valueType="num">
                                      <p:cBhvr>
                                        <p:cTn id="208" dur="164" tmFilter="0, 0; 0.125,0.2665; 0.25,0.4; 0.375,0.465; 0.5,0.5;  0.625,0.535; 0.75,0.6; 0.875,0.7335; 1,1">
                                          <p:stCondLst>
                                            <p:cond delay="1656"/>
                                          </p:stCondLst>
                                        </p:cTn>
                                        <p:tgtEl>
                                          <p:spTgt spid="3">
                                            <p:graphicEl>
                                              <a:dgm id="{A391AFC3-7B15-4D16-9201-B69FE6004B5C}"/>
                                            </p:graphicEl>
                                          </p:spTgt>
                                        </p:tgtEl>
                                        <p:attrNameLst>
                                          <p:attrName>ppt_y</p:attrName>
                                        </p:attrNameLst>
                                      </p:cBhvr>
                                      <p:tavLst>
                                        <p:tav tm="0" fmla="#ppt_y-sin(pi*$)/81">
                                          <p:val>
                                            <p:fltVal val="0"/>
                                          </p:val>
                                        </p:tav>
                                        <p:tav tm="100000">
                                          <p:val>
                                            <p:fltVal val="1"/>
                                          </p:val>
                                        </p:tav>
                                      </p:tavLst>
                                    </p:anim>
                                    <p:animScale>
                                      <p:cBhvr>
                                        <p:cTn id="209" dur="26">
                                          <p:stCondLst>
                                            <p:cond delay="650"/>
                                          </p:stCondLst>
                                        </p:cTn>
                                        <p:tgtEl>
                                          <p:spTgt spid="3">
                                            <p:graphicEl>
                                              <a:dgm id="{A391AFC3-7B15-4D16-9201-B69FE6004B5C}"/>
                                            </p:graphicEl>
                                          </p:spTgt>
                                        </p:tgtEl>
                                      </p:cBhvr>
                                      <p:to x="100000" y="60000"/>
                                    </p:animScale>
                                    <p:animScale>
                                      <p:cBhvr>
                                        <p:cTn id="210" dur="166" decel="50000">
                                          <p:stCondLst>
                                            <p:cond delay="676"/>
                                          </p:stCondLst>
                                        </p:cTn>
                                        <p:tgtEl>
                                          <p:spTgt spid="3">
                                            <p:graphicEl>
                                              <a:dgm id="{A391AFC3-7B15-4D16-9201-B69FE6004B5C}"/>
                                            </p:graphicEl>
                                          </p:spTgt>
                                        </p:tgtEl>
                                      </p:cBhvr>
                                      <p:to x="100000" y="100000"/>
                                    </p:animScale>
                                    <p:animScale>
                                      <p:cBhvr>
                                        <p:cTn id="211" dur="26">
                                          <p:stCondLst>
                                            <p:cond delay="1312"/>
                                          </p:stCondLst>
                                        </p:cTn>
                                        <p:tgtEl>
                                          <p:spTgt spid="3">
                                            <p:graphicEl>
                                              <a:dgm id="{A391AFC3-7B15-4D16-9201-B69FE6004B5C}"/>
                                            </p:graphicEl>
                                          </p:spTgt>
                                        </p:tgtEl>
                                      </p:cBhvr>
                                      <p:to x="100000" y="80000"/>
                                    </p:animScale>
                                    <p:animScale>
                                      <p:cBhvr>
                                        <p:cTn id="212" dur="166" decel="50000">
                                          <p:stCondLst>
                                            <p:cond delay="1338"/>
                                          </p:stCondLst>
                                        </p:cTn>
                                        <p:tgtEl>
                                          <p:spTgt spid="3">
                                            <p:graphicEl>
                                              <a:dgm id="{A391AFC3-7B15-4D16-9201-B69FE6004B5C}"/>
                                            </p:graphicEl>
                                          </p:spTgt>
                                        </p:tgtEl>
                                      </p:cBhvr>
                                      <p:to x="100000" y="100000"/>
                                    </p:animScale>
                                    <p:animScale>
                                      <p:cBhvr>
                                        <p:cTn id="213" dur="26">
                                          <p:stCondLst>
                                            <p:cond delay="1642"/>
                                          </p:stCondLst>
                                        </p:cTn>
                                        <p:tgtEl>
                                          <p:spTgt spid="3">
                                            <p:graphicEl>
                                              <a:dgm id="{A391AFC3-7B15-4D16-9201-B69FE6004B5C}"/>
                                            </p:graphicEl>
                                          </p:spTgt>
                                        </p:tgtEl>
                                      </p:cBhvr>
                                      <p:to x="100000" y="90000"/>
                                    </p:animScale>
                                    <p:animScale>
                                      <p:cBhvr>
                                        <p:cTn id="214" dur="166" decel="50000">
                                          <p:stCondLst>
                                            <p:cond delay="1668"/>
                                          </p:stCondLst>
                                        </p:cTn>
                                        <p:tgtEl>
                                          <p:spTgt spid="3">
                                            <p:graphicEl>
                                              <a:dgm id="{A391AFC3-7B15-4D16-9201-B69FE6004B5C}"/>
                                            </p:graphicEl>
                                          </p:spTgt>
                                        </p:tgtEl>
                                      </p:cBhvr>
                                      <p:to x="100000" y="100000"/>
                                    </p:animScale>
                                    <p:animScale>
                                      <p:cBhvr>
                                        <p:cTn id="215" dur="26">
                                          <p:stCondLst>
                                            <p:cond delay="1808"/>
                                          </p:stCondLst>
                                        </p:cTn>
                                        <p:tgtEl>
                                          <p:spTgt spid="3">
                                            <p:graphicEl>
                                              <a:dgm id="{A391AFC3-7B15-4D16-9201-B69FE6004B5C}"/>
                                            </p:graphicEl>
                                          </p:spTgt>
                                        </p:tgtEl>
                                      </p:cBhvr>
                                      <p:to x="100000" y="95000"/>
                                    </p:animScale>
                                    <p:animScale>
                                      <p:cBhvr>
                                        <p:cTn id="216" dur="166" decel="50000">
                                          <p:stCondLst>
                                            <p:cond delay="1834"/>
                                          </p:stCondLst>
                                        </p:cTn>
                                        <p:tgtEl>
                                          <p:spTgt spid="3">
                                            <p:graphicEl>
                                              <a:dgm id="{A391AFC3-7B15-4D16-9201-B69FE6004B5C}"/>
                                            </p:graphicEl>
                                          </p:spTgt>
                                        </p:tgtEl>
                                      </p:cBhvr>
                                      <p:to x="100000" y="100000"/>
                                    </p:animScale>
                                  </p:childTnLst>
                                </p:cTn>
                              </p:par>
                            </p:childTnLst>
                          </p:cTn>
                        </p:par>
                      </p:childTnLst>
                    </p:cTn>
                  </p:par>
                  <p:par>
                    <p:cTn id="217" fill="hold">
                      <p:stCondLst>
                        <p:cond delay="indefinite"/>
                      </p:stCondLst>
                      <p:childTnLst>
                        <p:par>
                          <p:cTn id="218" fill="hold">
                            <p:stCondLst>
                              <p:cond delay="0"/>
                            </p:stCondLst>
                            <p:childTnLst>
                              <p:par>
                                <p:cTn id="219" presetID="6" presetClass="entr" presetSubtype="16" fill="hold" grpId="0" nodeType="clickEffect">
                                  <p:stCondLst>
                                    <p:cond delay="0"/>
                                  </p:stCondLst>
                                  <p:childTnLst>
                                    <p:set>
                                      <p:cBhvr>
                                        <p:cTn id="220" dur="1" fill="hold">
                                          <p:stCondLst>
                                            <p:cond delay="0"/>
                                          </p:stCondLst>
                                        </p:cTn>
                                        <p:tgtEl>
                                          <p:spTgt spid="6"/>
                                        </p:tgtEl>
                                        <p:attrNameLst>
                                          <p:attrName>style.visibility</p:attrName>
                                        </p:attrNameLst>
                                      </p:cBhvr>
                                      <p:to>
                                        <p:strVal val="visible"/>
                                      </p:to>
                                    </p:set>
                                    <p:animEffect transition="in" filter="circle(in)">
                                      <p:cBhvr>
                                        <p:cTn id="221" dur="2000"/>
                                        <p:tgtEl>
                                          <p:spTgt spid="6"/>
                                        </p:tgtEl>
                                      </p:cBhvr>
                                    </p:animEffect>
                                  </p:childTnLst>
                                </p:cTn>
                              </p:par>
                            </p:childTnLst>
                          </p:cTn>
                        </p:par>
                      </p:childTnLst>
                    </p:cTn>
                  </p:par>
                  <p:par>
                    <p:cTn id="222" fill="hold">
                      <p:stCondLst>
                        <p:cond delay="indefinite"/>
                      </p:stCondLst>
                      <p:childTnLst>
                        <p:par>
                          <p:cTn id="223" fill="hold">
                            <p:stCondLst>
                              <p:cond delay="0"/>
                            </p:stCondLst>
                            <p:childTnLst>
                              <p:par>
                                <p:cTn id="224" presetID="22" presetClass="entr" presetSubtype="1" fill="hold" grpId="0" nodeType="clickEffect">
                                  <p:stCondLst>
                                    <p:cond delay="0"/>
                                  </p:stCondLst>
                                  <p:childTnLst>
                                    <p:set>
                                      <p:cBhvr>
                                        <p:cTn id="225" dur="1" fill="hold">
                                          <p:stCondLst>
                                            <p:cond delay="0"/>
                                          </p:stCondLst>
                                        </p:cTn>
                                        <p:tgtEl>
                                          <p:spTgt spid="8"/>
                                        </p:tgtEl>
                                        <p:attrNameLst>
                                          <p:attrName>style.visibility</p:attrName>
                                        </p:attrNameLst>
                                      </p:cBhvr>
                                      <p:to>
                                        <p:strVal val="visible"/>
                                      </p:to>
                                    </p:set>
                                    <p:animEffect transition="in" filter="wipe(up)">
                                      <p:cBhvr>
                                        <p:cTn id="226" dur="500"/>
                                        <p:tgtEl>
                                          <p:spTgt spid="8"/>
                                        </p:tgtEl>
                                      </p:cBhvr>
                                    </p:animEffect>
                                  </p:childTnLst>
                                </p:cTn>
                              </p:par>
                            </p:childTnLst>
                          </p:cTn>
                        </p:par>
                      </p:childTnLst>
                    </p:cTn>
                  </p:par>
                  <p:par>
                    <p:cTn id="227" fill="hold">
                      <p:stCondLst>
                        <p:cond delay="indefinite"/>
                      </p:stCondLst>
                      <p:childTnLst>
                        <p:par>
                          <p:cTn id="228" fill="hold">
                            <p:stCondLst>
                              <p:cond delay="0"/>
                            </p:stCondLst>
                            <p:childTnLst>
                              <p:par>
                                <p:cTn id="229" presetID="42" presetClass="entr" presetSubtype="0" fill="hold" grpId="0" nodeType="clickEffect">
                                  <p:stCondLst>
                                    <p:cond delay="0"/>
                                  </p:stCondLst>
                                  <p:childTnLst>
                                    <p:set>
                                      <p:cBhvr>
                                        <p:cTn id="230" dur="1" fill="hold">
                                          <p:stCondLst>
                                            <p:cond delay="0"/>
                                          </p:stCondLst>
                                        </p:cTn>
                                        <p:tgtEl>
                                          <p:spTgt spid="9">
                                            <p:graphicEl>
                                              <a:dgm id="{14CA7B9C-07D6-49AC-B167-09BCEFB20C78}"/>
                                            </p:graphicEl>
                                          </p:spTgt>
                                        </p:tgtEl>
                                        <p:attrNameLst>
                                          <p:attrName>style.visibility</p:attrName>
                                        </p:attrNameLst>
                                      </p:cBhvr>
                                      <p:to>
                                        <p:strVal val="visible"/>
                                      </p:to>
                                    </p:set>
                                    <p:animEffect transition="in" filter="fade">
                                      <p:cBhvr>
                                        <p:cTn id="231" dur="1000"/>
                                        <p:tgtEl>
                                          <p:spTgt spid="9">
                                            <p:graphicEl>
                                              <a:dgm id="{14CA7B9C-07D6-49AC-B167-09BCEFB20C78}"/>
                                            </p:graphicEl>
                                          </p:spTgt>
                                        </p:tgtEl>
                                      </p:cBhvr>
                                    </p:animEffect>
                                    <p:anim calcmode="lin" valueType="num">
                                      <p:cBhvr>
                                        <p:cTn id="232" dur="1000" fill="hold"/>
                                        <p:tgtEl>
                                          <p:spTgt spid="9">
                                            <p:graphicEl>
                                              <a:dgm id="{14CA7B9C-07D6-49AC-B167-09BCEFB20C78}"/>
                                            </p:graphicEl>
                                          </p:spTgt>
                                        </p:tgtEl>
                                        <p:attrNameLst>
                                          <p:attrName>ppt_x</p:attrName>
                                        </p:attrNameLst>
                                      </p:cBhvr>
                                      <p:tavLst>
                                        <p:tav tm="0">
                                          <p:val>
                                            <p:strVal val="#ppt_x"/>
                                          </p:val>
                                        </p:tav>
                                        <p:tav tm="100000">
                                          <p:val>
                                            <p:strVal val="#ppt_x"/>
                                          </p:val>
                                        </p:tav>
                                      </p:tavLst>
                                    </p:anim>
                                    <p:anim calcmode="lin" valueType="num">
                                      <p:cBhvr>
                                        <p:cTn id="233" dur="1000" fill="hold"/>
                                        <p:tgtEl>
                                          <p:spTgt spid="9">
                                            <p:graphicEl>
                                              <a:dgm id="{14CA7B9C-07D6-49AC-B167-09BCEFB20C78}"/>
                                            </p:graphicEl>
                                          </p:spTgt>
                                        </p:tgtEl>
                                        <p:attrNameLst>
                                          <p:attrName>ppt_y</p:attrName>
                                        </p:attrNameLst>
                                      </p:cBhvr>
                                      <p:tavLst>
                                        <p:tav tm="0">
                                          <p:val>
                                            <p:strVal val="#ppt_y+.1"/>
                                          </p:val>
                                        </p:tav>
                                        <p:tav tm="100000">
                                          <p:val>
                                            <p:strVal val="#ppt_y"/>
                                          </p:val>
                                        </p:tav>
                                      </p:tavLst>
                                    </p:anim>
                                  </p:childTnLst>
                                </p:cTn>
                              </p:par>
                            </p:childTnLst>
                          </p:cTn>
                        </p:par>
                      </p:childTnLst>
                    </p:cTn>
                  </p:par>
                  <p:par>
                    <p:cTn id="234" fill="hold">
                      <p:stCondLst>
                        <p:cond delay="indefinite"/>
                      </p:stCondLst>
                      <p:childTnLst>
                        <p:par>
                          <p:cTn id="235" fill="hold">
                            <p:stCondLst>
                              <p:cond delay="0"/>
                            </p:stCondLst>
                            <p:childTnLst>
                              <p:par>
                                <p:cTn id="236" presetID="42" presetClass="entr" presetSubtype="0" fill="hold" grpId="0" nodeType="clickEffect">
                                  <p:stCondLst>
                                    <p:cond delay="0"/>
                                  </p:stCondLst>
                                  <p:childTnLst>
                                    <p:set>
                                      <p:cBhvr>
                                        <p:cTn id="237" dur="1" fill="hold">
                                          <p:stCondLst>
                                            <p:cond delay="0"/>
                                          </p:stCondLst>
                                        </p:cTn>
                                        <p:tgtEl>
                                          <p:spTgt spid="9">
                                            <p:graphicEl>
                                              <a:dgm id="{780C8774-02CC-47D1-AC05-1ACAC32A90E1}"/>
                                            </p:graphicEl>
                                          </p:spTgt>
                                        </p:tgtEl>
                                        <p:attrNameLst>
                                          <p:attrName>style.visibility</p:attrName>
                                        </p:attrNameLst>
                                      </p:cBhvr>
                                      <p:to>
                                        <p:strVal val="visible"/>
                                      </p:to>
                                    </p:set>
                                    <p:animEffect transition="in" filter="fade">
                                      <p:cBhvr>
                                        <p:cTn id="238" dur="1000"/>
                                        <p:tgtEl>
                                          <p:spTgt spid="9">
                                            <p:graphicEl>
                                              <a:dgm id="{780C8774-02CC-47D1-AC05-1ACAC32A90E1}"/>
                                            </p:graphicEl>
                                          </p:spTgt>
                                        </p:tgtEl>
                                      </p:cBhvr>
                                    </p:animEffect>
                                    <p:anim calcmode="lin" valueType="num">
                                      <p:cBhvr>
                                        <p:cTn id="239" dur="1000" fill="hold"/>
                                        <p:tgtEl>
                                          <p:spTgt spid="9">
                                            <p:graphicEl>
                                              <a:dgm id="{780C8774-02CC-47D1-AC05-1ACAC32A90E1}"/>
                                            </p:graphicEl>
                                          </p:spTgt>
                                        </p:tgtEl>
                                        <p:attrNameLst>
                                          <p:attrName>ppt_x</p:attrName>
                                        </p:attrNameLst>
                                      </p:cBhvr>
                                      <p:tavLst>
                                        <p:tav tm="0">
                                          <p:val>
                                            <p:strVal val="#ppt_x"/>
                                          </p:val>
                                        </p:tav>
                                        <p:tav tm="100000">
                                          <p:val>
                                            <p:strVal val="#ppt_x"/>
                                          </p:val>
                                        </p:tav>
                                      </p:tavLst>
                                    </p:anim>
                                    <p:anim calcmode="lin" valueType="num">
                                      <p:cBhvr>
                                        <p:cTn id="240" dur="1000" fill="hold"/>
                                        <p:tgtEl>
                                          <p:spTgt spid="9">
                                            <p:graphicEl>
                                              <a:dgm id="{780C8774-02CC-47D1-AC05-1ACAC32A90E1}"/>
                                            </p:graphicEl>
                                          </p:spTgt>
                                        </p:tgtEl>
                                        <p:attrNameLst>
                                          <p:attrName>ppt_y</p:attrName>
                                        </p:attrNameLst>
                                      </p:cBhvr>
                                      <p:tavLst>
                                        <p:tav tm="0">
                                          <p:val>
                                            <p:strVal val="#ppt_y+.1"/>
                                          </p:val>
                                        </p:tav>
                                        <p:tav tm="100000">
                                          <p:val>
                                            <p:strVal val="#ppt_y"/>
                                          </p:val>
                                        </p:tav>
                                      </p:tavLst>
                                    </p:anim>
                                  </p:childTnLst>
                                </p:cTn>
                              </p:par>
                            </p:childTnLst>
                          </p:cTn>
                        </p:par>
                      </p:childTnLst>
                    </p:cTn>
                  </p:par>
                  <p:par>
                    <p:cTn id="241" fill="hold">
                      <p:stCondLst>
                        <p:cond delay="indefinite"/>
                      </p:stCondLst>
                      <p:childTnLst>
                        <p:par>
                          <p:cTn id="242" fill="hold">
                            <p:stCondLst>
                              <p:cond delay="0"/>
                            </p:stCondLst>
                            <p:childTnLst>
                              <p:par>
                                <p:cTn id="243" presetID="42" presetClass="entr" presetSubtype="0" fill="hold" grpId="0" nodeType="clickEffect">
                                  <p:stCondLst>
                                    <p:cond delay="0"/>
                                  </p:stCondLst>
                                  <p:childTnLst>
                                    <p:set>
                                      <p:cBhvr>
                                        <p:cTn id="244" dur="1" fill="hold">
                                          <p:stCondLst>
                                            <p:cond delay="0"/>
                                          </p:stCondLst>
                                        </p:cTn>
                                        <p:tgtEl>
                                          <p:spTgt spid="9">
                                            <p:graphicEl>
                                              <a:dgm id="{0743EF79-4560-4B24-A808-A03553555F01}"/>
                                            </p:graphicEl>
                                          </p:spTgt>
                                        </p:tgtEl>
                                        <p:attrNameLst>
                                          <p:attrName>style.visibility</p:attrName>
                                        </p:attrNameLst>
                                      </p:cBhvr>
                                      <p:to>
                                        <p:strVal val="visible"/>
                                      </p:to>
                                    </p:set>
                                    <p:animEffect transition="in" filter="fade">
                                      <p:cBhvr>
                                        <p:cTn id="245" dur="1000"/>
                                        <p:tgtEl>
                                          <p:spTgt spid="9">
                                            <p:graphicEl>
                                              <a:dgm id="{0743EF79-4560-4B24-A808-A03553555F01}"/>
                                            </p:graphicEl>
                                          </p:spTgt>
                                        </p:tgtEl>
                                      </p:cBhvr>
                                    </p:animEffect>
                                    <p:anim calcmode="lin" valueType="num">
                                      <p:cBhvr>
                                        <p:cTn id="246" dur="1000" fill="hold"/>
                                        <p:tgtEl>
                                          <p:spTgt spid="9">
                                            <p:graphicEl>
                                              <a:dgm id="{0743EF79-4560-4B24-A808-A03553555F01}"/>
                                            </p:graphicEl>
                                          </p:spTgt>
                                        </p:tgtEl>
                                        <p:attrNameLst>
                                          <p:attrName>ppt_x</p:attrName>
                                        </p:attrNameLst>
                                      </p:cBhvr>
                                      <p:tavLst>
                                        <p:tav tm="0">
                                          <p:val>
                                            <p:strVal val="#ppt_x"/>
                                          </p:val>
                                        </p:tav>
                                        <p:tav tm="100000">
                                          <p:val>
                                            <p:strVal val="#ppt_x"/>
                                          </p:val>
                                        </p:tav>
                                      </p:tavLst>
                                    </p:anim>
                                    <p:anim calcmode="lin" valueType="num">
                                      <p:cBhvr>
                                        <p:cTn id="247" dur="1000" fill="hold"/>
                                        <p:tgtEl>
                                          <p:spTgt spid="9">
                                            <p:graphicEl>
                                              <a:dgm id="{0743EF79-4560-4B24-A808-A03553555F01}"/>
                                            </p:graphicEl>
                                          </p:spTgt>
                                        </p:tgtEl>
                                        <p:attrNameLst>
                                          <p:attrName>ppt_y</p:attrName>
                                        </p:attrNameLst>
                                      </p:cBhvr>
                                      <p:tavLst>
                                        <p:tav tm="0">
                                          <p:val>
                                            <p:strVal val="#ppt_y+.1"/>
                                          </p:val>
                                        </p:tav>
                                        <p:tav tm="100000">
                                          <p:val>
                                            <p:strVal val="#ppt_y"/>
                                          </p:val>
                                        </p:tav>
                                      </p:tavLst>
                                    </p:anim>
                                  </p:childTnLst>
                                </p:cTn>
                              </p:par>
                            </p:childTnLst>
                          </p:cTn>
                        </p:par>
                      </p:childTnLst>
                    </p:cTn>
                  </p:par>
                  <p:par>
                    <p:cTn id="248" fill="hold">
                      <p:stCondLst>
                        <p:cond delay="indefinite"/>
                      </p:stCondLst>
                      <p:childTnLst>
                        <p:par>
                          <p:cTn id="249" fill="hold">
                            <p:stCondLst>
                              <p:cond delay="0"/>
                            </p:stCondLst>
                            <p:childTnLst>
                              <p:par>
                                <p:cTn id="250" presetID="42" presetClass="entr" presetSubtype="0" fill="hold" grpId="0" nodeType="clickEffect">
                                  <p:stCondLst>
                                    <p:cond delay="0"/>
                                  </p:stCondLst>
                                  <p:childTnLst>
                                    <p:set>
                                      <p:cBhvr>
                                        <p:cTn id="251" dur="1" fill="hold">
                                          <p:stCondLst>
                                            <p:cond delay="0"/>
                                          </p:stCondLst>
                                        </p:cTn>
                                        <p:tgtEl>
                                          <p:spTgt spid="9">
                                            <p:graphicEl>
                                              <a:dgm id="{BA5B6451-EC9D-4090-BE08-F10D577F68AE}"/>
                                            </p:graphicEl>
                                          </p:spTgt>
                                        </p:tgtEl>
                                        <p:attrNameLst>
                                          <p:attrName>style.visibility</p:attrName>
                                        </p:attrNameLst>
                                      </p:cBhvr>
                                      <p:to>
                                        <p:strVal val="visible"/>
                                      </p:to>
                                    </p:set>
                                    <p:animEffect transition="in" filter="fade">
                                      <p:cBhvr>
                                        <p:cTn id="252" dur="1000"/>
                                        <p:tgtEl>
                                          <p:spTgt spid="9">
                                            <p:graphicEl>
                                              <a:dgm id="{BA5B6451-EC9D-4090-BE08-F10D577F68AE}"/>
                                            </p:graphicEl>
                                          </p:spTgt>
                                        </p:tgtEl>
                                      </p:cBhvr>
                                    </p:animEffect>
                                    <p:anim calcmode="lin" valueType="num">
                                      <p:cBhvr>
                                        <p:cTn id="253" dur="1000" fill="hold"/>
                                        <p:tgtEl>
                                          <p:spTgt spid="9">
                                            <p:graphicEl>
                                              <a:dgm id="{BA5B6451-EC9D-4090-BE08-F10D577F68AE}"/>
                                            </p:graphicEl>
                                          </p:spTgt>
                                        </p:tgtEl>
                                        <p:attrNameLst>
                                          <p:attrName>ppt_x</p:attrName>
                                        </p:attrNameLst>
                                      </p:cBhvr>
                                      <p:tavLst>
                                        <p:tav tm="0">
                                          <p:val>
                                            <p:strVal val="#ppt_x"/>
                                          </p:val>
                                        </p:tav>
                                        <p:tav tm="100000">
                                          <p:val>
                                            <p:strVal val="#ppt_x"/>
                                          </p:val>
                                        </p:tav>
                                      </p:tavLst>
                                    </p:anim>
                                    <p:anim calcmode="lin" valueType="num">
                                      <p:cBhvr>
                                        <p:cTn id="254" dur="1000" fill="hold"/>
                                        <p:tgtEl>
                                          <p:spTgt spid="9">
                                            <p:graphicEl>
                                              <a:dgm id="{BA5B6451-EC9D-4090-BE08-F10D577F68AE}"/>
                                            </p:graphicEl>
                                          </p:spTgt>
                                        </p:tgtEl>
                                        <p:attrNameLst>
                                          <p:attrName>ppt_y</p:attrName>
                                        </p:attrNameLst>
                                      </p:cBhvr>
                                      <p:tavLst>
                                        <p:tav tm="0">
                                          <p:val>
                                            <p:strVal val="#ppt_y+.1"/>
                                          </p:val>
                                        </p:tav>
                                        <p:tav tm="100000">
                                          <p:val>
                                            <p:strVal val="#ppt_y"/>
                                          </p:val>
                                        </p:tav>
                                      </p:tavLst>
                                    </p:anim>
                                  </p:childTnLst>
                                </p:cTn>
                              </p:par>
                            </p:childTnLst>
                          </p:cTn>
                        </p:par>
                      </p:childTnLst>
                    </p:cTn>
                  </p:par>
                  <p:par>
                    <p:cTn id="255" fill="hold">
                      <p:stCondLst>
                        <p:cond delay="indefinite"/>
                      </p:stCondLst>
                      <p:childTnLst>
                        <p:par>
                          <p:cTn id="256" fill="hold">
                            <p:stCondLst>
                              <p:cond delay="0"/>
                            </p:stCondLst>
                            <p:childTnLst>
                              <p:par>
                                <p:cTn id="257" presetID="42" presetClass="entr" presetSubtype="0" fill="hold" grpId="0" nodeType="clickEffect">
                                  <p:stCondLst>
                                    <p:cond delay="0"/>
                                  </p:stCondLst>
                                  <p:childTnLst>
                                    <p:set>
                                      <p:cBhvr>
                                        <p:cTn id="258" dur="1" fill="hold">
                                          <p:stCondLst>
                                            <p:cond delay="0"/>
                                          </p:stCondLst>
                                        </p:cTn>
                                        <p:tgtEl>
                                          <p:spTgt spid="9">
                                            <p:graphicEl>
                                              <a:dgm id="{FA64F06E-BEF4-4793-BA56-BFD447D8DB57}"/>
                                            </p:graphicEl>
                                          </p:spTgt>
                                        </p:tgtEl>
                                        <p:attrNameLst>
                                          <p:attrName>style.visibility</p:attrName>
                                        </p:attrNameLst>
                                      </p:cBhvr>
                                      <p:to>
                                        <p:strVal val="visible"/>
                                      </p:to>
                                    </p:set>
                                    <p:animEffect transition="in" filter="fade">
                                      <p:cBhvr>
                                        <p:cTn id="259" dur="1000"/>
                                        <p:tgtEl>
                                          <p:spTgt spid="9">
                                            <p:graphicEl>
                                              <a:dgm id="{FA64F06E-BEF4-4793-BA56-BFD447D8DB57}"/>
                                            </p:graphicEl>
                                          </p:spTgt>
                                        </p:tgtEl>
                                      </p:cBhvr>
                                    </p:animEffect>
                                    <p:anim calcmode="lin" valueType="num">
                                      <p:cBhvr>
                                        <p:cTn id="260" dur="1000" fill="hold"/>
                                        <p:tgtEl>
                                          <p:spTgt spid="9">
                                            <p:graphicEl>
                                              <a:dgm id="{FA64F06E-BEF4-4793-BA56-BFD447D8DB57}"/>
                                            </p:graphicEl>
                                          </p:spTgt>
                                        </p:tgtEl>
                                        <p:attrNameLst>
                                          <p:attrName>ppt_x</p:attrName>
                                        </p:attrNameLst>
                                      </p:cBhvr>
                                      <p:tavLst>
                                        <p:tav tm="0">
                                          <p:val>
                                            <p:strVal val="#ppt_x"/>
                                          </p:val>
                                        </p:tav>
                                        <p:tav tm="100000">
                                          <p:val>
                                            <p:strVal val="#ppt_x"/>
                                          </p:val>
                                        </p:tav>
                                      </p:tavLst>
                                    </p:anim>
                                    <p:anim calcmode="lin" valueType="num">
                                      <p:cBhvr>
                                        <p:cTn id="261" dur="1000" fill="hold"/>
                                        <p:tgtEl>
                                          <p:spTgt spid="9">
                                            <p:graphicEl>
                                              <a:dgm id="{FA64F06E-BEF4-4793-BA56-BFD447D8DB57}"/>
                                            </p:graphicEl>
                                          </p:spTgt>
                                        </p:tgtEl>
                                        <p:attrNameLst>
                                          <p:attrName>ppt_y</p:attrName>
                                        </p:attrNameLst>
                                      </p:cBhvr>
                                      <p:tavLst>
                                        <p:tav tm="0">
                                          <p:val>
                                            <p:strVal val="#ppt_y+.1"/>
                                          </p:val>
                                        </p:tav>
                                        <p:tav tm="100000">
                                          <p:val>
                                            <p:strVal val="#ppt_y"/>
                                          </p:val>
                                        </p:tav>
                                      </p:tavLst>
                                    </p:anim>
                                  </p:childTnLst>
                                </p:cTn>
                              </p:par>
                            </p:childTnLst>
                          </p:cTn>
                        </p:par>
                      </p:childTnLst>
                    </p:cTn>
                  </p:par>
                  <p:par>
                    <p:cTn id="262" fill="hold">
                      <p:stCondLst>
                        <p:cond delay="indefinite"/>
                      </p:stCondLst>
                      <p:childTnLst>
                        <p:par>
                          <p:cTn id="263" fill="hold">
                            <p:stCondLst>
                              <p:cond delay="0"/>
                            </p:stCondLst>
                            <p:childTnLst>
                              <p:par>
                                <p:cTn id="264" presetID="42" presetClass="entr" presetSubtype="0" fill="hold" grpId="0" nodeType="clickEffect">
                                  <p:stCondLst>
                                    <p:cond delay="0"/>
                                  </p:stCondLst>
                                  <p:childTnLst>
                                    <p:set>
                                      <p:cBhvr>
                                        <p:cTn id="265" dur="1" fill="hold">
                                          <p:stCondLst>
                                            <p:cond delay="0"/>
                                          </p:stCondLst>
                                        </p:cTn>
                                        <p:tgtEl>
                                          <p:spTgt spid="9">
                                            <p:graphicEl>
                                              <a:dgm id="{22A79E32-4F49-40DC-B6E1-C20DA533CD67}"/>
                                            </p:graphicEl>
                                          </p:spTgt>
                                        </p:tgtEl>
                                        <p:attrNameLst>
                                          <p:attrName>style.visibility</p:attrName>
                                        </p:attrNameLst>
                                      </p:cBhvr>
                                      <p:to>
                                        <p:strVal val="visible"/>
                                      </p:to>
                                    </p:set>
                                    <p:animEffect transition="in" filter="fade">
                                      <p:cBhvr>
                                        <p:cTn id="266" dur="1000"/>
                                        <p:tgtEl>
                                          <p:spTgt spid="9">
                                            <p:graphicEl>
                                              <a:dgm id="{22A79E32-4F49-40DC-B6E1-C20DA533CD67}"/>
                                            </p:graphicEl>
                                          </p:spTgt>
                                        </p:tgtEl>
                                      </p:cBhvr>
                                    </p:animEffect>
                                    <p:anim calcmode="lin" valueType="num">
                                      <p:cBhvr>
                                        <p:cTn id="267" dur="1000" fill="hold"/>
                                        <p:tgtEl>
                                          <p:spTgt spid="9">
                                            <p:graphicEl>
                                              <a:dgm id="{22A79E32-4F49-40DC-B6E1-C20DA533CD67}"/>
                                            </p:graphicEl>
                                          </p:spTgt>
                                        </p:tgtEl>
                                        <p:attrNameLst>
                                          <p:attrName>ppt_x</p:attrName>
                                        </p:attrNameLst>
                                      </p:cBhvr>
                                      <p:tavLst>
                                        <p:tav tm="0">
                                          <p:val>
                                            <p:strVal val="#ppt_x"/>
                                          </p:val>
                                        </p:tav>
                                        <p:tav tm="100000">
                                          <p:val>
                                            <p:strVal val="#ppt_x"/>
                                          </p:val>
                                        </p:tav>
                                      </p:tavLst>
                                    </p:anim>
                                    <p:anim calcmode="lin" valueType="num">
                                      <p:cBhvr>
                                        <p:cTn id="268" dur="1000" fill="hold"/>
                                        <p:tgtEl>
                                          <p:spTgt spid="9">
                                            <p:graphicEl>
                                              <a:dgm id="{22A79E32-4F49-40DC-B6E1-C20DA533CD67}"/>
                                            </p:graphicEl>
                                          </p:spTgt>
                                        </p:tgtEl>
                                        <p:attrNameLst>
                                          <p:attrName>ppt_y</p:attrName>
                                        </p:attrNameLst>
                                      </p:cBhvr>
                                      <p:tavLst>
                                        <p:tav tm="0">
                                          <p:val>
                                            <p:strVal val="#ppt_y+.1"/>
                                          </p:val>
                                        </p:tav>
                                        <p:tav tm="100000">
                                          <p:val>
                                            <p:strVal val="#ppt_y"/>
                                          </p:val>
                                        </p:tav>
                                      </p:tavLst>
                                    </p:anim>
                                  </p:childTnLst>
                                </p:cTn>
                              </p:par>
                            </p:childTnLst>
                          </p:cTn>
                        </p:par>
                      </p:childTnLst>
                    </p:cTn>
                  </p:par>
                  <p:par>
                    <p:cTn id="269" fill="hold">
                      <p:stCondLst>
                        <p:cond delay="indefinite"/>
                      </p:stCondLst>
                      <p:childTnLst>
                        <p:par>
                          <p:cTn id="270" fill="hold">
                            <p:stCondLst>
                              <p:cond delay="0"/>
                            </p:stCondLst>
                            <p:childTnLst>
                              <p:par>
                                <p:cTn id="271" presetID="42" presetClass="entr" presetSubtype="0" fill="hold" grpId="0" nodeType="clickEffect">
                                  <p:stCondLst>
                                    <p:cond delay="0"/>
                                  </p:stCondLst>
                                  <p:childTnLst>
                                    <p:set>
                                      <p:cBhvr>
                                        <p:cTn id="272" dur="1" fill="hold">
                                          <p:stCondLst>
                                            <p:cond delay="0"/>
                                          </p:stCondLst>
                                        </p:cTn>
                                        <p:tgtEl>
                                          <p:spTgt spid="9">
                                            <p:graphicEl>
                                              <a:dgm id="{2350343A-BA4B-42CE-953F-7760FFBC05B8}"/>
                                            </p:graphicEl>
                                          </p:spTgt>
                                        </p:tgtEl>
                                        <p:attrNameLst>
                                          <p:attrName>style.visibility</p:attrName>
                                        </p:attrNameLst>
                                      </p:cBhvr>
                                      <p:to>
                                        <p:strVal val="visible"/>
                                      </p:to>
                                    </p:set>
                                    <p:animEffect transition="in" filter="fade">
                                      <p:cBhvr>
                                        <p:cTn id="273" dur="1000"/>
                                        <p:tgtEl>
                                          <p:spTgt spid="9">
                                            <p:graphicEl>
                                              <a:dgm id="{2350343A-BA4B-42CE-953F-7760FFBC05B8}"/>
                                            </p:graphicEl>
                                          </p:spTgt>
                                        </p:tgtEl>
                                      </p:cBhvr>
                                    </p:animEffect>
                                    <p:anim calcmode="lin" valueType="num">
                                      <p:cBhvr>
                                        <p:cTn id="274" dur="1000" fill="hold"/>
                                        <p:tgtEl>
                                          <p:spTgt spid="9">
                                            <p:graphicEl>
                                              <a:dgm id="{2350343A-BA4B-42CE-953F-7760FFBC05B8}"/>
                                            </p:graphicEl>
                                          </p:spTgt>
                                        </p:tgtEl>
                                        <p:attrNameLst>
                                          <p:attrName>ppt_x</p:attrName>
                                        </p:attrNameLst>
                                      </p:cBhvr>
                                      <p:tavLst>
                                        <p:tav tm="0">
                                          <p:val>
                                            <p:strVal val="#ppt_x"/>
                                          </p:val>
                                        </p:tav>
                                        <p:tav tm="100000">
                                          <p:val>
                                            <p:strVal val="#ppt_x"/>
                                          </p:val>
                                        </p:tav>
                                      </p:tavLst>
                                    </p:anim>
                                    <p:anim calcmode="lin" valueType="num">
                                      <p:cBhvr>
                                        <p:cTn id="275" dur="1000" fill="hold"/>
                                        <p:tgtEl>
                                          <p:spTgt spid="9">
                                            <p:graphicEl>
                                              <a:dgm id="{2350343A-BA4B-42CE-953F-7760FFBC05B8}"/>
                                            </p:graphicEl>
                                          </p:spTgt>
                                        </p:tgtEl>
                                        <p:attrNameLst>
                                          <p:attrName>ppt_y</p:attrName>
                                        </p:attrNameLst>
                                      </p:cBhvr>
                                      <p:tavLst>
                                        <p:tav tm="0">
                                          <p:val>
                                            <p:strVal val="#ppt_y+.1"/>
                                          </p:val>
                                        </p:tav>
                                        <p:tav tm="100000">
                                          <p:val>
                                            <p:strVal val="#ppt_y"/>
                                          </p:val>
                                        </p:tav>
                                      </p:tavLst>
                                    </p:anim>
                                  </p:childTnLst>
                                </p:cTn>
                              </p:par>
                            </p:childTnLst>
                          </p:cTn>
                        </p:par>
                      </p:childTnLst>
                    </p:cTn>
                  </p:par>
                  <p:par>
                    <p:cTn id="276" fill="hold">
                      <p:stCondLst>
                        <p:cond delay="indefinite"/>
                      </p:stCondLst>
                      <p:childTnLst>
                        <p:par>
                          <p:cTn id="277" fill="hold">
                            <p:stCondLst>
                              <p:cond delay="0"/>
                            </p:stCondLst>
                            <p:childTnLst>
                              <p:par>
                                <p:cTn id="278" presetID="42" presetClass="entr" presetSubtype="0" fill="hold" grpId="0" nodeType="clickEffect">
                                  <p:stCondLst>
                                    <p:cond delay="0"/>
                                  </p:stCondLst>
                                  <p:childTnLst>
                                    <p:set>
                                      <p:cBhvr>
                                        <p:cTn id="279" dur="1" fill="hold">
                                          <p:stCondLst>
                                            <p:cond delay="0"/>
                                          </p:stCondLst>
                                        </p:cTn>
                                        <p:tgtEl>
                                          <p:spTgt spid="9">
                                            <p:graphicEl>
                                              <a:dgm id="{049D8C7A-FAD9-42A8-997B-EC2E3210A832}"/>
                                            </p:graphicEl>
                                          </p:spTgt>
                                        </p:tgtEl>
                                        <p:attrNameLst>
                                          <p:attrName>style.visibility</p:attrName>
                                        </p:attrNameLst>
                                      </p:cBhvr>
                                      <p:to>
                                        <p:strVal val="visible"/>
                                      </p:to>
                                    </p:set>
                                    <p:animEffect transition="in" filter="fade">
                                      <p:cBhvr>
                                        <p:cTn id="280" dur="1000"/>
                                        <p:tgtEl>
                                          <p:spTgt spid="9">
                                            <p:graphicEl>
                                              <a:dgm id="{049D8C7A-FAD9-42A8-997B-EC2E3210A832}"/>
                                            </p:graphicEl>
                                          </p:spTgt>
                                        </p:tgtEl>
                                      </p:cBhvr>
                                    </p:animEffect>
                                    <p:anim calcmode="lin" valueType="num">
                                      <p:cBhvr>
                                        <p:cTn id="281" dur="1000" fill="hold"/>
                                        <p:tgtEl>
                                          <p:spTgt spid="9">
                                            <p:graphicEl>
                                              <a:dgm id="{049D8C7A-FAD9-42A8-997B-EC2E3210A832}"/>
                                            </p:graphicEl>
                                          </p:spTgt>
                                        </p:tgtEl>
                                        <p:attrNameLst>
                                          <p:attrName>ppt_x</p:attrName>
                                        </p:attrNameLst>
                                      </p:cBhvr>
                                      <p:tavLst>
                                        <p:tav tm="0">
                                          <p:val>
                                            <p:strVal val="#ppt_x"/>
                                          </p:val>
                                        </p:tav>
                                        <p:tav tm="100000">
                                          <p:val>
                                            <p:strVal val="#ppt_x"/>
                                          </p:val>
                                        </p:tav>
                                      </p:tavLst>
                                    </p:anim>
                                    <p:anim calcmode="lin" valueType="num">
                                      <p:cBhvr>
                                        <p:cTn id="282" dur="1000" fill="hold"/>
                                        <p:tgtEl>
                                          <p:spTgt spid="9">
                                            <p:graphicEl>
                                              <a:dgm id="{049D8C7A-FAD9-42A8-997B-EC2E3210A832}"/>
                                            </p:graphicEl>
                                          </p:spTgt>
                                        </p:tgtEl>
                                        <p:attrNameLst>
                                          <p:attrName>ppt_y</p:attrName>
                                        </p:attrNameLst>
                                      </p:cBhvr>
                                      <p:tavLst>
                                        <p:tav tm="0">
                                          <p:val>
                                            <p:strVal val="#ppt_y+.1"/>
                                          </p:val>
                                        </p:tav>
                                        <p:tav tm="100000">
                                          <p:val>
                                            <p:strVal val="#ppt_y"/>
                                          </p:val>
                                        </p:tav>
                                      </p:tavLst>
                                    </p:anim>
                                  </p:childTnLst>
                                </p:cTn>
                              </p:par>
                            </p:childTnLst>
                          </p:cTn>
                        </p:par>
                      </p:childTnLst>
                    </p:cTn>
                  </p:par>
                  <p:par>
                    <p:cTn id="283" fill="hold">
                      <p:stCondLst>
                        <p:cond delay="indefinite"/>
                      </p:stCondLst>
                      <p:childTnLst>
                        <p:par>
                          <p:cTn id="284" fill="hold">
                            <p:stCondLst>
                              <p:cond delay="0"/>
                            </p:stCondLst>
                            <p:childTnLst>
                              <p:par>
                                <p:cTn id="285" presetID="42" presetClass="entr" presetSubtype="0" fill="hold" grpId="0" nodeType="clickEffect">
                                  <p:stCondLst>
                                    <p:cond delay="0"/>
                                  </p:stCondLst>
                                  <p:childTnLst>
                                    <p:set>
                                      <p:cBhvr>
                                        <p:cTn id="286" dur="1" fill="hold">
                                          <p:stCondLst>
                                            <p:cond delay="0"/>
                                          </p:stCondLst>
                                        </p:cTn>
                                        <p:tgtEl>
                                          <p:spTgt spid="9">
                                            <p:graphicEl>
                                              <a:dgm id="{257450DD-9491-4A78-9D14-8BB0A62110B9}"/>
                                            </p:graphicEl>
                                          </p:spTgt>
                                        </p:tgtEl>
                                        <p:attrNameLst>
                                          <p:attrName>style.visibility</p:attrName>
                                        </p:attrNameLst>
                                      </p:cBhvr>
                                      <p:to>
                                        <p:strVal val="visible"/>
                                      </p:to>
                                    </p:set>
                                    <p:animEffect transition="in" filter="fade">
                                      <p:cBhvr>
                                        <p:cTn id="287" dur="1000"/>
                                        <p:tgtEl>
                                          <p:spTgt spid="9">
                                            <p:graphicEl>
                                              <a:dgm id="{257450DD-9491-4A78-9D14-8BB0A62110B9}"/>
                                            </p:graphicEl>
                                          </p:spTgt>
                                        </p:tgtEl>
                                      </p:cBhvr>
                                    </p:animEffect>
                                    <p:anim calcmode="lin" valueType="num">
                                      <p:cBhvr>
                                        <p:cTn id="288" dur="1000" fill="hold"/>
                                        <p:tgtEl>
                                          <p:spTgt spid="9">
                                            <p:graphicEl>
                                              <a:dgm id="{257450DD-9491-4A78-9D14-8BB0A62110B9}"/>
                                            </p:graphicEl>
                                          </p:spTgt>
                                        </p:tgtEl>
                                        <p:attrNameLst>
                                          <p:attrName>ppt_x</p:attrName>
                                        </p:attrNameLst>
                                      </p:cBhvr>
                                      <p:tavLst>
                                        <p:tav tm="0">
                                          <p:val>
                                            <p:strVal val="#ppt_x"/>
                                          </p:val>
                                        </p:tav>
                                        <p:tav tm="100000">
                                          <p:val>
                                            <p:strVal val="#ppt_x"/>
                                          </p:val>
                                        </p:tav>
                                      </p:tavLst>
                                    </p:anim>
                                    <p:anim calcmode="lin" valueType="num">
                                      <p:cBhvr>
                                        <p:cTn id="289" dur="1000" fill="hold"/>
                                        <p:tgtEl>
                                          <p:spTgt spid="9">
                                            <p:graphicEl>
                                              <a:dgm id="{257450DD-9491-4A78-9D14-8BB0A62110B9}"/>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Sub>
          <a:bldDgm bld="one"/>
        </p:bldSub>
      </p:bldGraphic>
      <p:bldP spid="6" grpId="0"/>
      <p:bldP spid="8" grpId="0" animBg="1"/>
      <p:bldGraphic spid="9"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6B96D-7712-4E77-AD27-F778ECA646AF}"/>
              </a:ext>
            </a:extLst>
          </p:cNvPr>
          <p:cNvSpPr>
            <a:spLocks noGrp="1"/>
          </p:cNvSpPr>
          <p:nvPr>
            <p:ph type="title"/>
          </p:nvPr>
        </p:nvSpPr>
        <p:spPr>
          <a:xfrm>
            <a:off x="1251678" y="382385"/>
            <a:ext cx="10178322" cy="1492132"/>
          </a:xfrm>
        </p:spPr>
        <p:txBody>
          <a:bodyPr/>
          <a:lstStyle/>
          <a:p>
            <a:pPr algn="ctr"/>
            <a:r>
              <a:rPr lang="en-GB" u="sng" dirty="0"/>
              <a:t>Conclusion</a:t>
            </a:r>
            <a:r>
              <a:rPr lang="en-GB" dirty="0"/>
              <a:t> </a:t>
            </a:r>
          </a:p>
        </p:txBody>
      </p:sp>
      <p:sp>
        <p:nvSpPr>
          <p:cNvPr id="4" name="Rectangle 3">
            <a:extLst>
              <a:ext uri="{FF2B5EF4-FFF2-40B4-BE49-F238E27FC236}">
                <a16:creationId xmlns:a16="http://schemas.microsoft.com/office/drawing/2014/main" id="{A5B43B07-2900-4AEF-934F-760CFEC9F845}"/>
              </a:ext>
            </a:extLst>
          </p:cNvPr>
          <p:cNvSpPr/>
          <p:nvPr/>
        </p:nvSpPr>
        <p:spPr>
          <a:xfrm>
            <a:off x="948437" y="1228186"/>
            <a:ext cx="5147563" cy="646331"/>
          </a:xfrm>
          <a:prstGeom prst="rect">
            <a:avLst/>
          </a:prstGeom>
        </p:spPr>
        <p:txBody>
          <a:bodyPr wrap="none">
            <a:spAutoFit/>
          </a:bodyPr>
          <a:lstStyle/>
          <a:p>
            <a:r>
              <a:rPr lang="en-GB" sz="3600" dirty="0">
                <a:latin typeface="Aldhabi" panose="01000000000000000000" pitchFamily="2" charset="-78"/>
                <a:cs typeface="Aldhabi" panose="01000000000000000000" pitchFamily="2" charset="-78"/>
              </a:rPr>
              <a:t>“Maintain and Create an Effective Team”</a:t>
            </a:r>
          </a:p>
        </p:txBody>
      </p:sp>
      <p:pic>
        <p:nvPicPr>
          <p:cNvPr id="6" name="Picture 5">
            <a:extLst>
              <a:ext uri="{FF2B5EF4-FFF2-40B4-BE49-F238E27FC236}">
                <a16:creationId xmlns:a16="http://schemas.microsoft.com/office/drawing/2014/main" id="{906B694D-E8AD-4DFE-8C5B-51613C198428}"/>
              </a:ext>
            </a:extLst>
          </p:cNvPr>
          <p:cNvPicPr>
            <a:picLocks noChangeAspect="1"/>
          </p:cNvPicPr>
          <p:nvPr/>
        </p:nvPicPr>
        <p:blipFill>
          <a:blip r:embed="rId3"/>
          <a:stretch>
            <a:fillRect/>
          </a:stretch>
        </p:blipFill>
        <p:spPr>
          <a:xfrm>
            <a:off x="8383063" y="769803"/>
            <a:ext cx="3350178" cy="2209427"/>
          </a:xfrm>
          <a:prstGeom prst="rect">
            <a:avLst/>
          </a:prstGeom>
        </p:spPr>
      </p:pic>
      <p:graphicFrame>
        <p:nvGraphicFramePr>
          <p:cNvPr id="7" name="Diagram 6">
            <a:extLst>
              <a:ext uri="{FF2B5EF4-FFF2-40B4-BE49-F238E27FC236}">
                <a16:creationId xmlns:a16="http://schemas.microsoft.com/office/drawing/2014/main" id="{7F3282B5-868D-4B25-831E-945D23C76507}"/>
              </a:ext>
            </a:extLst>
          </p:cNvPr>
          <p:cNvGraphicFramePr/>
          <p:nvPr>
            <p:extLst>
              <p:ext uri="{D42A27DB-BD31-4B8C-83A1-F6EECF244321}">
                <p14:modId xmlns:p14="http://schemas.microsoft.com/office/powerpoint/2010/main" val="439136889"/>
              </p:ext>
            </p:extLst>
          </p:nvPr>
        </p:nvGraphicFramePr>
        <p:xfrm>
          <a:off x="1580552" y="2478303"/>
          <a:ext cx="6802511" cy="41432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3357901"/>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7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out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amond(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ntr" presetSubtype="0" fill="hold" grpId="0" nodeType="clickEffect">
                                  <p:stCondLst>
                                    <p:cond delay="0"/>
                                  </p:stCondLst>
                                  <p:childTnLst>
                                    <p:set>
                                      <p:cBhvr>
                                        <p:cTn id="21" dur="1" fill="hold">
                                          <p:stCondLst>
                                            <p:cond delay="0"/>
                                          </p:stCondLst>
                                        </p:cTn>
                                        <p:tgtEl>
                                          <p:spTgt spid="7">
                                            <p:graphicEl>
                                              <a:dgm id="{9B8E31BB-7E4A-45E9-B202-F23AB91B4764}"/>
                                            </p:graphicEl>
                                          </p:spTgt>
                                        </p:tgtEl>
                                        <p:attrNameLst>
                                          <p:attrName>style.visibility</p:attrName>
                                        </p:attrNameLst>
                                      </p:cBhvr>
                                      <p:to>
                                        <p:strVal val="visible"/>
                                      </p:to>
                                    </p:set>
                                    <p:animEffect transition="in" filter="wipe(down)">
                                      <p:cBhvr>
                                        <p:cTn id="22" dur="580">
                                          <p:stCondLst>
                                            <p:cond delay="0"/>
                                          </p:stCondLst>
                                        </p:cTn>
                                        <p:tgtEl>
                                          <p:spTgt spid="7">
                                            <p:graphicEl>
                                              <a:dgm id="{9B8E31BB-7E4A-45E9-B202-F23AB91B4764}"/>
                                            </p:graphicEl>
                                          </p:spTgt>
                                        </p:tgtEl>
                                      </p:cBhvr>
                                    </p:animEffect>
                                    <p:anim calcmode="lin" valueType="num">
                                      <p:cBhvr>
                                        <p:cTn id="23" dur="1822" tmFilter="0,0; 0.14,0.36; 0.43,0.73; 0.71,0.91; 1.0,1.0">
                                          <p:stCondLst>
                                            <p:cond delay="0"/>
                                          </p:stCondLst>
                                        </p:cTn>
                                        <p:tgtEl>
                                          <p:spTgt spid="7">
                                            <p:graphicEl>
                                              <a:dgm id="{9B8E31BB-7E4A-45E9-B202-F23AB91B4764}"/>
                                            </p:graphicEl>
                                          </p:spTgt>
                                        </p:tgtEl>
                                        <p:attrNameLst>
                                          <p:attrName>ppt_x</p:attrName>
                                        </p:attrNameLst>
                                      </p:cBhvr>
                                      <p:tavLst>
                                        <p:tav tm="0">
                                          <p:val>
                                            <p:strVal val="#ppt_x-0.25"/>
                                          </p:val>
                                        </p:tav>
                                        <p:tav tm="100000">
                                          <p:val>
                                            <p:strVal val="#ppt_x"/>
                                          </p:val>
                                        </p:tav>
                                      </p:tavLst>
                                    </p:anim>
                                    <p:anim calcmode="lin" valueType="num">
                                      <p:cBhvr>
                                        <p:cTn id="24" dur="664" tmFilter="0.0,0.0; 0.25,0.07; 0.50,0.2; 0.75,0.467; 1.0,1.0">
                                          <p:stCondLst>
                                            <p:cond delay="0"/>
                                          </p:stCondLst>
                                        </p:cTn>
                                        <p:tgtEl>
                                          <p:spTgt spid="7">
                                            <p:graphicEl>
                                              <a:dgm id="{9B8E31BB-7E4A-45E9-B202-F23AB91B4764}"/>
                                            </p:graphicEl>
                                          </p:spTgt>
                                        </p:tgtEl>
                                        <p:attrNameLst>
                                          <p:attrName>ppt_y</p:attrName>
                                        </p:attrNameLst>
                                      </p:cBhvr>
                                      <p:tavLst>
                                        <p:tav tm="0" fmla="#ppt_y-sin(pi*$)/3">
                                          <p:val>
                                            <p:fltVal val="0.5"/>
                                          </p:val>
                                        </p:tav>
                                        <p:tav tm="100000">
                                          <p:val>
                                            <p:fltVal val="1"/>
                                          </p:val>
                                        </p:tav>
                                      </p:tavLst>
                                    </p:anim>
                                    <p:anim calcmode="lin" valueType="num">
                                      <p:cBhvr>
                                        <p:cTn id="25" dur="664" tmFilter="0, 0; 0.125,0.2665; 0.25,0.4; 0.375,0.465; 0.5,0.5;  0.625,0.535; 0.75,0.6; 0.875,0.7335; 1,1">
                                          <p:stCondLst>
                                            <p:cond delay="664"/>
                                          </p:stCondLst>
                                        </p:cTn>
                                        <p:tgtEl>
                                          <p:spTgt spid="7">
                                            <p:graphicEl>
                                              <a:dgm id="{9B8E31BB-7E4A-45E9-B202-F23AB91B4764}"/>
                                            </p:graphicEl>
                                          </p:spTgt>
                                        </p:tgtEl>
                                        <p:attrNameLst>
                                          <p:attrName>ppt_y</p:attrName>
                                        </p:attrNameLst>
                                      </p:cBhvr>
                                      <p:tavLst>
                                        <p:tav tm="0" fmla="#ppt_y-sin(pi*$)/9">
                                          <p:val>
                                            <p:fltVal val="0"/>
                                          </p:val>
                                        </p:tav>
                                        <p:tav tm="100000">
                                          <p:val>
                                            <p:fltVal val="1"/>
                                          </p:val>
                                        </p:tav>
                                      </p:tavLst>
                                    </p:anim>
                                    <p:anim calcmode="lin" valueType="num">
                                      <p:cBhvr>
                                        <p:cTn id="26" dur="332" tmFilter="0, 0; 0.125,0.2665; 0.25,0.4; 0.375,0.465; 0.5,0.5;  0.625,0.535; 0.75,0.6; 0.875,0.7335; 1,1">
                                          <p:stCondLst>
                                            <p:cond delay="1324"/>
                                          </p:stCondLst>
                                        </p:cTn>
                                        <p:tgtEl>
                                          <p:spTgt spid="7">
                                            <p:graphicEl>
                                              <a:dgm id="{9B8E31BB-7E4A-45E9-B202-F23AB91B4764}"/>
                                            </p:graphicEl>
                                          </p:spTgt>
                                        </p:tgtEl>
                                        <p:attrNameLst>
                                          <p:attrName>ppt_y</p:attrName>
                                        </p:attrNameLst>
                                      </p:cBhvr>
                                      <p:tavLst>
                                        <p:tav tm="0" fmla="#ppt_y-sin(pi*$)/27">
                                          <p:val>
                                            <p:fltVal val="0"/>
                                          </p:val>
                                        </p:tav>
                                        <p:tav tm="100000">
                                          <p:val>
                                            <p:fltVal val="1"/>
                                          </p:val>
                                        </p:tav>
                                      </p:tavLst>
                                    </p:anim>
                                    <p:anim calcmode="lin" valueType="num">
                                      <p:cBhvr>
                                        <p:cTn id="27" dur="164" tmFilter="0, 0; 0.125,0.2665; 0.25,0.4; 0.375,0.465; 0.5,0.5;  0.625,0.535; 0.75,0.6; 0.875,0.7335; 1,1">
                                          <p:stCondLst>
                                            <p:cond delay="1656"/>
                                          </p:stCondLst>
                                        </p:cTn>
                                        <p:tgtEl>
                                          <p:spTgt spid="7">
                                            <p:graphicEl>
                                              <a:dgm id="{9B8E31BB-7E4A-45E9-B202-F23AB91B4764}"/>
                                            </p:graphicEl>
                                          </p:spTgt>
                                        </p:tgtEl>
                                        <p:attrNameLst>
                                          <p:attrName>ppt_y</p:attrName>
                                        </p:attrNameLst>
                                      </p:cBhvr>
                                      <p:tavLst>
                                        <p:tav tm="0" fmla="#ppt_y-sin(pi*$)/81">
                                          <p:val>
                                            <p:fltVal val="0"/>
                                          </p:val>
                                        </p:tav>
                                        <p:tav tm="100000">
                                          <p:val>
                                            <p:fltVal val="1"/>
                                          </p:val>
                                        </p:tav>
                                      </p:tavLst>
                                    </p:anim>
                                    <p:animScale>
                                      <p:cBhvr>
                                        <p:cTn id="28" dur="26">
                                          <p:stCondLst>
                                            <p:cond delay="650"/>
                                          </p:stCondLst>
                                        </p:cTn>
                                        <p:tgtEl>
                                          <p:spTgt spid="7">
                                            <p:graphicEl>
                                              <a:dgm id="{9B8E31BB-7E4A-45E9-B202-F23AB91B4764}"/>
                                            </p:graphicEl>
                                          </p:spTgt>
                                        </p:tgtEl>
                                      </p:cBhvr>
                                      <p:to x="100000" y="60000"/>
                                    </p:animScale>
                                    <p:animScale>
                                      <p:cBhvr>
                                        <p:cTn id="29" dur="166" decel="50000">
                                          <p:stCondLst>
                                            <p:cond delay="676"/>
                                          </p:stCondLst>
                                        </p:cTn>
                                        <p:tgtEl>
                                          <p:spTgt spid="7">
                                            <p:graphicEl>
                                              <a:dgm id="{9B8E31BB-7E4A-45E9-B202-F23AB91B4764}"/>
                                            </p:graphicEl>
                                          </p:spTgt>
                                        </p:tgtEl>
                                      </p:cBhvr>
                                      <p:to x="100000" y="100000"/>
                                    </p:animScale>
                                    <p:animScale>
                                      <p:cBhvr>
                                        <p:cTn id="30" dur="26">
                                          <p:stCondLst>
                                            <p:cond delay="1312"/>
                                          </p:stCondLst>
                                        </p:cTn>
                                        <p:tgtEl>
                                          <p:spTgt spid="7">
                                            <p:graphicEl>
                                              <a:dgm id="{9B8E31BB-7E4A-45E9-B202-F23AB91B4764}"/>
                                            </p:graphicEl>
                                          </p:spTgt>
                                        </p:tgtEl>
                                      </p:cBhvr>
                                      <p:to x="100000" y="80000"/>
                                    </p:animScale>
                                    <p:animScale>
                                      <p:cBhvr>
                                        <p:cTn id="31" dur="166" decel="50000">
                                          <p:stCondLst>
                                            <p:cond delay="1338"/>
                                          </p:stCondLst>
                                        </p:cTn>
                                        <p:tgtEl>
                                          <p:spTgt spid="7">
                                            <p:graphicEl>
                                              <a:dgm id="{9B8E31BB-7E4A-45E9-B202-F23AB91B4764}"/>
                                            </p:graphicEl>
                                          </p:spTgt>
                                        </p:tgtEl>
                                      </p:cBhvr>
                                      <p:to x="100000" y="100000"/>
                                    </p:animScale>
                                    <p:animScale>
                                      <p:cBhvr>
                                        <p:cTn id="32" dur="26">
                                          <p:stCondLst>
                                            <p:cond delay="1642"/>
                                          </p:stCondLst>
                                        </p:cTn>
                                        <p:tgtEl>
                                          <p:spTgt spid="7">
                                            <p:graphicEl>
                                              <a:dgm id="{9B8E31BB-7E4A-45E9-B202-F23AB91B4764}"/>
                                            </p:graphicEl>
                                          </p:spTgt>
                                        </p:tgtEl>
                                      </p:cBhvr>
                                      <p:to x="100000" y="90000"/>
                                    </p:animScale>
                                    <p:animScale>
                                      <p:cBhvr>
                                        <p:cTn id="33" dur="166" decel="50000">
                                          <p:stCondLst>
                                            <p:cond delay="1668"/>
                                          </p:stCondLst>
                                        </p:cTn>
                                        <p:tgtEl>
                                          <p:spTgt spid="7">
                                            <p:graphicEl>
                                              <a:dgm id="{9B8E31BB-7E4A-45E9-B202-F23AB91B4764}"/>
                                            </p:graphicEl>
                                          </p:spTgt>
                                        </p:tgtEl>
                                      </p:cBhvr>
                                      <p:to x="100000" y="100000"/>
                                    </p:animScale>
                                    <p:animScale>
                                      <p:cBhvr>
                                        <p:cTn id="34" dur="26">
                                          <p:stCondLst>
                                            <p:cond delay="1808"/>
                                          </p:stCondLst>
                                        </p:cTn>
                                        <p:tgtEl>
                                          <p:spTgt spid="7">
                                            <p:graphicEl>
                                              <a:dgm id="{9B8E31BB-7E4A-45E9-B202-F23AB91B4764}"/>
                                            </p:graphicEl>
                                          </p:spTgt>
                                        </p:tgtEl>
                                      </p:cBhvr>
                                      <p:to x="100000" y="95000"/>
                                    </p:animScale>
                                    <p:animScale>
                                      <p:cBhvr>
                                        <p:cTn id="35" dur="166" decel="50000">
                                          <p:stCondLst>
                                            <p:cond delay="1834"/>
                                          </p:stCondLst>
                                        </p:cTn>
                                        <p:tgtEl>
                                          <p:spTgt spid="7">
                                            <p:graphicEl>
                                              <a:dgm id="{9B8E31BB-7E4A-45E9-B202-F23AB91B4764}"/>
                                            </p:graphicEl>
                                          </p:spTgt>
                                        </p:tgtEl>
                                      </p:cBhvr>
                                      <p:to x="100000" y="100000"/>
                                    </p:animScale>
                                  </p:childTnLst>
                                </p:cTn>
                              </p:par>
                              <p:par>
                                <p:cTn id="36" presetID="26" presetClass="entr" presetSubtype="0" fill="hold" grpId="0" nodeType="withEffect">
                                  <p:stCondLst>
                                    <p:cond delay="0"/>
                                  </p:stCondLst>
                                  <p:childTnLst>
                                    <p:set>
                                      <p:cBhvr>
                                        <p:cTn id="37" dur="1" fill="hold">
                                          <p:stCondLst>
                                            <p:cond delay="0"/>
                                          </p:stCondLst>
                                        </p:cTn>
                                        <p:tgtEl>
                                          <p:spTgt spid="7">
                                            <p:graphicEl>
                                              <a:dgm id="{F09AEF2E-A1E3-4BBD-A1CB-5F089B480271}"/>
                                            </p:graphicEl>
                                          </p:spTgt>
                                        </p:tgtEl>
                                        <p:attrNameLst>
                                          <p:attrName>style.visibility</p:attrName>
                                        </p:attrNameLst>
                                      </p:cBhvr>
                                      <p:to>
                                        <p:strVal val="visible"/>
                                      </p:to>
                                    </p:set>
                                    <p:animEffect transition="in" filter="wipe(down)">
                                      <p:cBhvr>
                                        <p:cTn id="38" dur="580">
                                          <p:stCondLst>
                                            <p:cond delay="0"/>
                                          </p:stCondLst>
                                        </p:cTn>
                                        <p:tgtEl>
                                          <p:spTgt spid="7">
                                            <p:graphicEl>
                                              <a:dgm id="{F09AEF2E-A1E3-4BBD-A1CB-5F089B480271}"/>
                                            </p:graphicEl>
                                          </p:spTgt>
                                        </p:tgtEl>
                                      </p:cBhvr>
                                    </p:animEffect>
                                    <p:anim calcmode="lin" valueType="num">
                                      <p:cBhvr>
                                        <p:cTn id="39" dur="1822" tmFilter="0,0; 0.14,0.36; 0.43,0.73; 0.71,0.91; 1.0,1.0">
                                          <p:stCondLst>
                                            <p:cond delay="0"/>
                                          </p:stCondLst>
                                        </p:cTn>
                                        <p:tgtEl>
                                          <p:spTgt spid="7">
                                            <p:graphicEl>
                                              <a:dgm id="{F09AEF2E-A1E3-4BBD-A1CB-5F089B480271}"/>
                                            </p:graphicEl>
                                          </p:spTgt>
                                        </p:tgtEl>
                                        <p:attrNameLst>
                                          <p:attrName>ppt_x</p:attrName>
                                        </p:attrNameLst>
                                      </p:cBhvr>
                                      <p:tavLst>
                                        <p:tav tm="0">
                                          <p:val>
                                            <p:strVal val="#ppt_x-0.25"/>
                                          </p:val>
                                        </p:tav>
                                        <p:tav tm="100000">
                                          <p:val>
                                            <p:strVal val="#ppt_x"/>
                                          </p:val>
                                        </p:tav>
                                      </p:tavLst>
                                    </p:anim>
                                    <p:anim calcmode="lin" valueType="num">
                                      <p:cBhvr>
                                        <p:cTn id="40" dur="664" tmFilter="0.0,0.0; 0.25,0.07; 0.50,0.2; 0.75,0.467; 1.0,1.0">
                                          <p:stCondLst>
                                            <p:cond delay="0"/>
                                          </p:stCondLst>
                                        </p:cTn>
                                        <p:tgtEl>
                                          <p:spTgt spid="7">
                                            <p:graphicEl>
                                              <a:dgm id="{F09AEF2E-A1E3-4BBD-A1CB-5F089B480271}"/>
                                            </p:graphicEl>
                                          </p:spTgt>
                                        </p:tgtEl>
                                        <p:attrNameLst>
                                          <p:attrName>ppt_y</p:attrName>
                                        </p:attrNameLst>
                                      </p:cBhvr>
                                      <p:tavLst>
                                        <p:tav tm="0" fmla="#ppt_y-sin(pi*$)/3">
                                          <p:val>
                                            <p:fltVal val="0.5"/>
                                          </p:val>
                                        </p:tav>
                                        <p:tav tm="100000">
                                          <p:val>
                                            <p:fltVal val="1"/>
                                          </p:val>
                                        </p:tav>
                                      </p:tavLst>
                                    </p:anim>
                                    <p:anim calcmode="lin" valueType="num">
                                      <p:cBhvr>
                                        <p:cTn id="41" dur="664" tmFilter="0, 0; 0.125,0.2665; 0.25,0.4; 0.375,0.465; 0.5,0.5;  0.625,0.535; 0.75,0.6; 0.875,0.7335; 1,1">
                                          <p:stCondLst>
                                            <p:cond delay="664"/>
                                          </p:stCondLst>
                                        </p:cTn>
                                        <p:tgtEl>
                                          <p:spTgt spid="7">
                                            <p:graphicEl>
                                              <a:dgm id="{F09AEF2E-A1E3-4BBD-A1CB-5F089B480271}"/>
                                            </p:graphicEl>
                                          </p:spTgt>
                                        </p:tgtEl>
                                        <p:attrNameLst>
                                          <p:attrName>ppt_y</p:attrName>
                                        </p:attrNameLst>
                                      </p:cBhvr>
                                      <p:tavLst>
                                        <p:tav tm="0" fmla="#ppt_y-sin(pi*$)/9">
                                          <p:val>
                                            <p:fltVal val="0"/>
                                          </p:val>
                                        </p:tav>
                                        <p:tav tm="100000">
                                          <p:val>
                                            <p:fltVal val="1"/>
                                          </p:val>
                                        </p:tav>
                                      </p:tavLst>
                                    </p:anim>
                                    <p:anim calcmode="lin" valueType="num">
                                      <p:cBhvr>
                                        <p:cTn id="42" dur="332" tmFilter="0, 0; 0.125,0.2665; 0.25,0.4; 0.375,0.465; 0.5,0.5;  0.625,0.535; 0.75,0.6; 0.875,0.7335; 1,1">
                                          <p:stCondLst>
                                            <p:cond delay="1324"/>
                                          </p:stCondLst>
                                        </p:cTn>
                                        <p:tgtEl>
                                          <p:spTgt spid="7">
                                            <p:graphicEl>
                                              <a:dgm id="{F09AEF2E-A1E3-4BBD-A1CB-5F089B480271}"/>
                                            </p:graphicEl>
                                          </p:spTgt>
                                        </p:tgtEl>
                                        <p:attrNameLst>
                                          <p:attrName>ppt_y</p:attrName>
                                        </p:attrNameLst>
                                      </p:cBhvr>
                                      <p:tavLst>
                                        <p:tav tm="0" fmla="#ppt_y-sin(pi*$)/27">
                                          <p:val>
                                            <p:fltVal val="0"/>
                                          </p:val>
                                        </p:tav>
                                        <p:tav tm="100000">
                                          <p:val>
                                            <p:fltVal val="1"/>
                                          </p:val>
                                        </p:tav>
                                      </p:tavLst>
                                    </p:anim>
                                    <p:anim calcmode="lin" valueType="num">
                                      <p:cBhvr>
                                        <p:cTn id="43" dur="164" tmFilter="0, 0; 0.125,0.2665; 0.25,0.4; 0.375,0.465; 0.5,0.5;  0.625,0.535; 0.75,0.6; 0.875,0.7335; 1,1">
                                          <p:stCondLst>
                                            <p:cond delay="1656"/>
                                          </p:stCondLst>
                                        </p:cTn>
                                        <p:tgtEl>
                                          <p:spTgt spid="7">
                                            <p:graphicEl>
                                              <a:dgm id="{F09AEF2E-A1E3-4BBD-A1CB-5F089B480271}"/>
                                            </p:graphicEl>
                                          </p:spTgt>
                                        </p:tgtEl>
                                        <p:attrNameLst>
                                          <p:attrName>ppt_y</p:attrName>
                                        </p:attrNameLst>
                                      </p:cBhvr>
                                      <p:tavLst>
                                        <p:tav tm="0" fmla="#ppt_y-sin(pi*$)/81">
                                          <p:val>
                                            <p:fltVal val="0"/>
                                          </p:val>
                                        </p:tav>
                                        <p:tav tm="100000">
                                          <p:val>
                                            <p:fltVal val="1"/>
                                          </p:val>
                                        </p:tav>
                                      </p:tavLst>
                                    </p:anim>
                                    <p:animScale>
                                      <p:cBhvr>
                                        <p:cTn id="44" dur="26">
                                          <p:stCondLst>
                                            <p:cond delay="650"/>
                                          </p:stCondLst>
                                        </p:cTn>
                                        <p:tgtEl>
                                          <p:spTgt spid="7">
                                            <p:graphicEl>
                                              <a:dgm id="{F09AEF2E-A1E3-4BBD-A1CB-5F089B480271}"/>
                                            </p:graphicEl>
                                          </p:spTgt>
                                        </p:tgtEl>
                                      </p:cBhvr>
                                      <p:to x="100000" y="60000"/>
                                    </p:animScale>
                                    <p:animScale>
                                      <p:cBhvr>
                                        <p:cTn id="45" dur="166" decel="50000">
                                          <p:stCondLst>
                                            <p:cond delay="676"/>
                                          </p:stCondLst>
                                        </p:cTn>
                                        <p:tgtEl>
                                          <p:spTgt spid="7">
                                            <p:graphicEl>
                                              <a:dgm id="{F09AEF2E-A1E3-4BBD-A1CB-5F089B480271}"/>
                                            </p:graphicEl>
                                          </p:spTgt>
                                        </p:tgtEl>
                                      </p:cBhvr>
                                      <p:to x="100000" y="100000"/>
                                    </p:animScale>
                                    <p:animScale>
                                      <p:cBhvr>
                                        <p:cTn id="46" dur="26">
                                          <p:stCondLst>
                                            <p:cond delay="1312"/>
                                          </p:stCondLst>
                                        </p:cTn>
                                        <p:tgtEl>
                                          <p:spTgt spid="7">
                                            <p:graphicEl>
                                              <a:dgm id="{F09AEF2E-A1E3-4BBD-A1CB-5F089B480271}"/>
                                            </p:graphicEl>
                                          </p:spTgt>
                                        </p:tgtEl>
                                      </p:cBhvr>
                                      <p:to x="100000" y="80000"/>
                                    </p:animScale>
                                    <p:animScale>
                                      <p:cBhvr>
                                        <p:cTn id="47" dur="166" decel="50000">
                                          <p:stCondLst>
                                            <p:cond delay="1338"/>
                                          </p:stCondLst>
                                        </p:cTn>
                                        <p:tgtEl>
                                          <p:spTgt spid="7">
                                            <p:graphicEl>
                                              <a:dgm id="{F09AEF2E-A1E3-4BBD-A1CB-5F089B480271}"/>
                                            </p:graphicEl>
                                          </p:spTgt>
                                        </p:tgtEl>
                                      </p:cBhvr>
                                      <p:to x="100000" y="100000"/>
                                    </p:animScale>
                                    <p:animScale>
                                      <p:cBhvr>
                                        <p:cTn id="48" dur="26">
                                          <p:stCondLst>
                                            <p:cond delay="1642"/>
                                          </p:stCondLst>
                                        </p:cTn>
                                        <p:tgtEl>
                                          <p:spTgt spid="7">
                                            <p:graphicEl>
                                              <a:dgm id="{F09AEF2E-A1E3-4BBD-A1CB-5F089B480271}"/>
                                            </p:graphicEl>
                                          </p:spTgt>
                                        </p:tgtEl>
                                      </p:cBhvr>
                                      <p:to x="100000" y="90000"/>
                                    </p:animScale>
                                    <p:animScale>
                                      <p:cBhvr>
                                        <p:cTn id="49" dur="166" decel="50000">
                                          <p:stCondLst>
                                            <p:cond delay="1668"/>
                                          </p:stCondLst>
                                        </p:cTn>
                                        <p:tgtEl>
                                          <p:spTgt spid="7">
                                            <p:graphicEl>
                                              <a:dgm id="{F09AEF2E-A1E3-4BBD-A1CB-5F089B480271}"/>
                                            </p:graphicEl>
                                          </p:spTgt>
                                        </p:tgtEl>
                                      </p:cBhvr>
                                      <p:to x="100000" y="100000"/>
                                    </p:animScale>
                                    <p:animScale>
                                      <p:cBhvr>
                                        <p:cTn id="50" dur="26">
                                          <p:stCondLst>
                                            <p:cond delay="1808"/>
                                          </p:stCondLst>
                                        </p:cTn>
                                        <p:tgtEl>
                                          <p:spTgt spid="7">
                                            <p:graphicEl>
                                              <a:dgm id="{F09AEF2E-A1E3-4BBD-A1CB-5F089B480271}"/>
                                            </p:graphicEl>
                                          </p:spTgt>
                                        </p:tgtEl>
                                      </p:cBhvr>
                                      <p:to x="100000" y="95000"/>
                                    </p:animScale>
                                    <p:animScale>
                                      <p:cBhvr>
                                        <p:cTn id="51" dur="166" decel="50000">
                                          <p:stCondLst>
                                            <p:cond delay="1834"/>
                                          </p:stCondLst>
                                        </p:cTn>
                                        <p:tgtEl>
                                          <p:spTgt spid="7">
                                            <p:graphicEl>
                                              <a:dgm id="{F09AEF2E-A1E3-4BBD-A1CB-5F089B480271}"/>
                                            </p:graphicEl>
                                          </p:spTgt>
                                        </p:tgtEl>
                                      </p:cBhvr>
                                      <p:to x="100000" y="100000"/>
                                    </p:animScale>
                                  </p:childTnLst>
                                </p:cTn>
                              </p:par>
                            </p:childTnLst>
                          </p:cTn>
                        </p:par>
                      </p:childTnLst>
                    </p:cTn>
                  </p:par>
                  <p:par>
                    <p:cTn id="52" fill="hold">
                      <p:stCondLst>
                        <p:cond delay="indefinite"/>
                      </p:stCondLst>
                      <p:childTnLst>
                        <p:par>
                          <p:cTn id="53" fill="hold">
                            <p:stCondLst>
                              <p:cond delay="0"/>
                            </p:stCondLst>
                            <p:childTnLst>
                              <p:par>
                                <p:cTn id="54" presetID="26" presetClass="entr" presetSubtype="0" fill="hold" grpId="0" nodeType="clickEffect">
                                  <p:stCondLst>
                                    <p:cond delay="0"/>
                                  </p:stCondLst>
                                  <p:childTnLst>
                                    <p:set>
                                      <p:cBhvr>
                                        <p:cTn id="55" dur="1" fill="hold">
                                          <p:stCondLst>
                                            <p:cond delay="0"/>
                                          </p:stCondLst>
                                        </p:cTn>
                                        <p:tgtEl>
                                          <p:spTgt spid="7">
                                            <p:graphicEl>
                                              <a:dgm id="{C8FA909F-ECF4-4D42-BCB1-D3F2D05E23C7}"/>
                                            </p:graphicEl>
                                          </p:spTgt>
                                        </p:tgtEl>
                                        <p:attrNameLst>
                                          <p:attrName>style.visibility</p:attrName>
                                        </p:attrNameLst>
                                      </p:cBhvr>
                                      <p:to>
                                        <p:strVal val="visible"/>
                                      </p:to>
                                    </p:set>
                                    <p:animEffect transition="in" filter="wipe(down)">
                                      <p:cBhvr>
                                        <p:cTn id="56" dur="580">
                                          <p:stCondLst>
                                            <p:cond delay="0"/>
                                          </p:stCondLst>
                                        </p:cTn>
                                        <p:tgtEl>
                                          <p:spTgt spid="7">
                                            <p:graphicEl>
                                              <a:dgm id="{C8FA909F-ECF4-4D42-BCB1-D3F2D05E23C7}"/>
                                            </p:graphicEl>
                                          </p:spTgt>
                                        </p:tgtEl>
                                      </p:cBhvr>
                                    </p:animEffect>
                                    <p:anim calcmode="lin" valueType="num">
                                      <p:cBhvr>
                                        <p:cTn id="57" dur="1822" tmFilter="0,0; 0.14,0.36; 0.43,0.73; 0.71,0.91; 1.0,1.0">
                                          <p:stCondLst>
                                            <p:cond delay="0"/>
                                          </p:stCondLst>
                                        </p:cTn>
                                        <p:tgtEl>
                                          <p:spTgt spid="7">
                                            <p:graphicEl>
                                              <a:dgm id="{C8FA909F-ECF4-4D42-BCB1-D3F2D05E23C7}"/>
                                            </p:graphicEl>
                                          </p:spTgt>
                                        </p:tgtEl>
                                        <p:attrNameLst>
                                          <p:attrName>ppt_x</p:attrName>
                                        </p:attrNameLst>
                                      </p:cBhvr>
                                      <p:tavLst>
                                        <p:tav tm="0">
                                          <p:val>
                                            <p:strVal val="#ppt_x-0.25"/>
                                          </p:val>
                                        </p:tav>
                                        <p:tav tm="100000">
                                          <p:val>
                                            <p:strVal val="#ppt_x"/>
                                          </p:val>
                                        </p:tav>
                                      </p:tavLst>
                                    </p:anim>
                                    <p:anim calcmode="lin" valueType="num">
                                      <p:cBhvr>
                                        <p:cTn id="58" dur="664" tmFilter="0.0,0.0; 0.25,0.07; 0.50,0.2; 0.75,0.467; 1.0,1.0">
                                          <p:stCondLst>
                                            <p:cond delay="0"/>
                                          </p:stCondLst>
                                        </p:cTn>
                                        <p:tgtEl>
                                          <p:spTgt spid="7">
                                            <p:graphicEl>
                                              <a:dgm id="{C8FA909F-ECF4-4D42-BCB1-D3F2D05E23C7}"/>
                                            </p:graphicEl>
                                          </p:spTgt>
                                        </p:tgtEl>
                                        <p:attrNameLst>
                                          <p:attrName>ppt_y</p:attrName>
                                        </p:attrNameLst>
                                      </p:cBhvr>
                                      <p:tavLst>
                                        <p:tav tm="0" fmla="#ppt_y-sin(pi*$)/3">
                                          <p:val>
                                            <p:fltVal val="0.5"/>
                                          </p:val>
                                        </p:tav>
                                        <p:tav tm="100000">
                                          <p:val>
                                            <p:fltVal val="1"/>
                                          </p:val>
                                        </p:tav>
                                      </p:tavLst>
                                    </p:anim>
                                    <p:anim calcmode="lin" valueType="num">
                                      <p:cBhvr>
                                        <p:cTn id="59" dur="664" tmFilter="0, 0; 0.125,0.2665; 0.25,0.4; 0.375,0.465; 0.5,0.5;  0.625,0.535; 0.75,0.6; 0.875,0.7335; 1,1">
                                          <p:stCondLst>
                                            <p:cond delay="664"/>
                                          </p:stCondLst>
                                        </p:cTn>
                                        <p:tgtEl>
                                          <p:spTgt spid="7">
                                            <p:graphicEl>
                                              <a:dgm id="{C8FA909F-ECF4-4D42-BCB1-D3F2D05E23C7}"/>
                                            </p:graphicEl>
                                          </p:spTgt>
                                        </p:tgtEl>
                                        <p:attrNameLst>
                                          <p:attrName>ppt_y</p:attrName>
                                        </p:attrNameLst>
                                      </p:cBhvr>
                                      <p:tavLst>
                                        <p:tav tm="0" fmla="#ppt_y-sin(pi*$)/9">
                                          <p:val>
                                            <p:fltVal val="0"/>
                                          </p:val>
                                        </p:tav>
                                        <p:tav tm="100000">
                                          <p:val>
                                            <p:fltVal val="1"/>
                                          </p:val>
                                        </p:tav>
                                      </p:tavLst>
                                    </p:anim>
                                    <p:anim calcmode="lin" valueType="num">
                                      <p:cBhvr>
                                        <p:cTn id="60" dur="332" tmFilter="0, 0; 0.125,0.2665; 0.25,0.4; 0.375,0.465; 0.5,0.5;  0.625,0.535; 0.75,0.6; 0.875,0.7335; 1,1">
                                          <p:stCondLst>
                                            <p:cond delay="1324"/>
                                          </p:stCondLst>
                                        </p:cTn>
                                        <p:tgtEl>
                                          <p:spTgt spid="7">
                                            <p:graphicEl>
                                              <a:dgm id="{C8FA909F-ECF4-4D42-BCB1-D3F2D05E23C7}"/>
                                            </p:graphicEl>
                                          </p:spTgt>
                                        </p:tgtEl>
                                        <p:attrNameLst>
                                          <p:attrName>ppt_y</p:attrName>
                                        </p:attrNameLst>
                                      </p:cBhvr>
                                      <p:tavLst>
                                        <p:tav tm="0" fmla="#ppt_y-sin(pi*$)/27">
                                          <p:val>
                                            <p:fltVal val="0"/>
                                          </p:val>
                                        </p:tav>
                                        <p:tav tm="100000">
                                          <p:val>
                                            <p:fltVal val="1"/>
                                          </p:val>
                                        </p:tav>
                                      </p:tavLst>
                                    </p:anim>
                                    <p:anim calcmode="lin" valueType="num">
                                      <p:cBhvr>
                                        <p:cTn id="61" dur="164" tmFilter="0, 0; 0.125,0.2665; 0.25,0.4; 0.375,0.465; 0.5,0.5;  0.625,0.535; 0.75,0.6; 0.875,0.7335; 1,1">
                                          <p:stCondLst>
                                            <p:cond delay="1656"/>
                                          </p:stCondLst>
                                        </p:cTn>
                                        <p:tgtEl>
                                          <p:spTgt spid="7">
                                            <p:graphicEl>
                                              <a:dgm id="{C8FA909F-ECF4-4D42-BCB1-D3F2D05E23C7}"/>
                                            </p:graphicEl>
                                          </p:spTgt>
                                        </p:tgtEl>
                                        <p:attrNameLst>
                                          <p:attrName>ppt_y</p:attrName>
                                        </p:attrNameLst>
                                      </p:cBhvr>
                                      <p:tavLst>
                                        <p:tav tm="0" fmla="#ppt_y-sin(pi*$)/81">
                                          <p:val>
                                            <p:fltVal val="0"/>
                                          </p:val>
                                        </p:tav>
                                        <p:tav tm="100000">
                                          <p:val>
                                            <p:fltVal val="1"/>
                                          </p:val>
                                        </p:tav>
                                      </p:tavLst>
                                    </p:anim>
                                    <p:animScale>
                                      <p:cBhvr>
                                        <p:cTn id="62" dur="26">
                                          <p:stCondLst>
                                            <p:cond delay="650"/>
                                          </p:stCondLst>
                                        </p:cTn>
                                        <p:tgtEl>
                                          <p:spTgt spid="7">
                                            <p:graphicEl>
                                              <a:dgm id="{C8FA909F-ECF4-4D42-BCB1-D3F2D05E23C7}"/>
                                            </p:graphicEl>
                                          </p:spTgt>
                                        </p:tgtEl>
                                      </p:cBhvr>
                                      <p:to x="100000" y="60000"/>
                                    </p:animScale>
                                    <p:animScale>
                                      <p:cBhvr>
                                        <p:cTn id="63" dur="166" decel="50000">
                                          <p:stCondLst>
                                            <p:cond delay="676"/>
                                          </p:stCondLst>
                                        </p:cTn>
                                        <p:tgtEl>
                                          <p:spTgt spid="7">
                                            <p:graphicEl>
                                              <a:dgm id="{C8FA909F-ECF4-4D42-BCB1-D3F2D05E23C7}"/>
                                            </p:graphicEl>
                                          </p:spTgt>
                                        </p:tgtEl>
                                      </p:cBhvr>
                                      <p:to x="100000" y="100000"/>
                                    </p:animScale>
                                    <p:animScale>
                                      <p:cBhvr>
                                        <p:cTn id="64" dur="26">
                                          <p:stCondLst>
                                            <p:cond delay="1312"/>
                                          </p:stCondLst>
                                        </p:cTn>
                                        <p:tgtEl>
                                          <p:spTgt spid="7">
                                            <p:graphicEl>
                                              <a:dgm id="{C8FA909F-ECF4-4D42-BCB1-D3F2D05E23C7}"/>
                                            </p:graphicEl>
                                          </p:spTgt>
                                        </p:tgtEl>
                                      </p:cBhvr>
                                      <p:to x="100000" y="80000"/>
                                    </p:animScale>
                                    <p:animScale>
                                      <p:cBhvr>
                                        <p:cTn id="65" dur="166" decel="50000">
                                          <p:stCondLst>
                                            <p:cond delay="1338"/>
                                          </p:stCondLst>
                                        </p:cTn>
                                        <p:tgtEl>
                                          <p:spTgt spid="7">
                                            <p:graphicEl>
                                              <a:dgm id="{C8FA909F-ECF4-4D42-BCB1-D3F2D05E23C7}"/>
                                            </p:graphicEl>
                                          </p:spTgt>
                                        </p:tgtEl>
                                      </p:cBhvr>
                                      <p:to x="100000" y="100000"/>
                                    </p:animScale>
                                    <p:animScale>
                                      <p:cBhvr>
                                        <p:cTn id="66" dur="26">
                                          <p:stCondLst>
                                            <p:cond delay="1642"/>
                                          </p:stCondLst>
                                        </p:cTn>
                                        <p:tgtEl>
                                          <p:spTgt spid="7">
                                            <p:graphicEl>
                                              <a:dgm id="{C8FA909F-ECF4-4D42-BCB1-D3F2D05E23C7}"/>
                                            </p:graphicEl>
                                          </p:spTgt>
                                        </p:tgtEl>
                                      </p:cBhvr>
                                      <p:to x="100000" y="90000"/>
                                    </p:animScale>
                                    <p:animScale>
                                      <p:cBhvr>
                                        <p:cTn id="67" dur="166" decel="50000">
                                          <p:stCondLst>
                                            <p:cond delay="1668"/>
                                          </p:stCondLst>
                                        </p:cTn>
                                        <p:tgtEl>
                                          <p:spTgt spid="7">
                                            <p:graphicEl>
                                              <a:dgm id="{C8FA909F-ECF4-4D42-BCB1-D3F2D05E23C7}"/>
                                            </p:graphicEl>
                                          </p:spTgt>
                                        </p:tgtEl>
                                      </p:cBhvr>
                                      <p:to x="100000" y="100000"/>
                                    </p:animScale>
                                    <p:animScale>
                                      <p:cBhvr>
                                        <p:cTn id="68" dur="26">
                                          <p:stCondLst>
                                            <p:cond delay="1808"/>
                                          </p:stCondLst>
                                        </p:cTn>
                                        <p:tgtEl>
                                          <p:spTgt spid="7">
                                            <p:graphicEl>
                                              <a:dgm id="{C8FA909F-ECF4-4D42-BCB1-D3F2D05E23C7}"/>
                                            </p:graphicEl>
                                          </p:spTgt>
                                        </p:tgtEl>
                                      </p:cBhvr>
                                      <p:to x="100000" y="95000"/>
                                    </p:animScale>
                                    <p:animScale>
                                      <p:cBhvr>
                                        <p:cTn id="69" dur="166" decel="50000">
                                          <p:stCondLst>
                                            <p:cond delay="1834"/>
                                          </p:stCondLst>
                                        </p:cTn>
                                        <p:tgtEl>
                                          <p:spTgt spid="7">
                                            <p:graphicEl>
                                              <a:dgm id="{C8FA909F-ECF4-4D42-BCB1-D3F2D05E23C7}"/>
                                            </p:graphicEl>
                                          </p:spTgt>
                                        </p:tgtEl>
                                      </p:cBhvr>
                                      <p:to x="100000" y="100000"/>
                                    </p:animScale>
                                  </p:childTnLst>
                                </p:cTn>
                              </p:par>
                              <p:par>
                                <p:cTn id="70" presetID="26" presetClass="entr" presetSubtype="0" fill="hold" grpId="0" nodeType="withEffect">
                                  <p:stCondLst>
                                    <p:cond delay="0"/>
                                  </p:stCondLst>
                                  <p:childTnLst>
                                    <p:set>
                                      <p:cBhvr>
                                        <p:cTn id="71" dur="1" fill="hold">
                                          <p:stCondLst>
                                            <p:cond delay="0"/>
                                          </p:stCondLst>
                                        </p:cTn>
                                        <p:tgtEl>
                                          <p:spTgt spid="7">
                                            <p:graphicEl>
                                              <a:dgm id="{3875E989-3F42-4AD8-8C33-1413C8330FD1}"/>
                                            </p:graphicEl>
                                          </p:spTgt>
                                        </p:tgtEl>
                                        <p:attrNameLst>
                                          <p:attrName>style.visibility</p:attrName>
                                        </p:attrNameLst>
                                      </p:cBhvr>
                                      <p:to>
                                        <p:strVal val="visible"/>
                                      </p:to>
                                    </p:set>
                                    <p:animEffect transition="in" filter="wipe(down)">
                                      <p:cBhvr>
                                        <p:cTn id="72" dur="580">
                                          <p:stCondLst>
                                            <p:cond delay="0"/>
                                          </p:stCondLst>
                                        </p:cTn>
                                        <p:tgtEl>
                                          <p:spTgt spid="7">
                                            <p:graphicEl>
                                              <a:dgm id="{3875E989-3F42-4AD8-8C33-1413C8330FD1}"/>
                                            </p:graphicEl>
                                          </p:spTgt>
                                        </p:tgtEl>
                                      </p:cBhvr>
                                    </p:animEffect>
                                    <p:anim calcmode="lin" valueType="num">
                                      <p:cBhvr>
                                        <p:cTn id="73" dur="1822" tmFilter="0,0; 0.14,0.36; 0.43,0.73; 0.71,0.91; 1.0,1.0">
                                          <p:stCondLst>
                                            <p:cond delay="0"/>
                                          </p:stCondLst>
                                        </p:cTn>
                                        <p:tgtEl>
                                          <p:spTgt spid="7">
                                            <p:graphicEl>
                                              <a:dgm id="{3875E989-3F42-4AD8-8C33-1413C8330FD1}"/>
                                            </p:graphicEl>
                                          </p:spTgt>
                                        </p:tgtEl>
                                        <p:attrNameLst>
                                          <p:attrName>ppt_x</p:attrName>
                                        </p:attrNameLst>
                                      </p:cBhvr>
                                      <p:tavLst>
                                        <p:tav tm="0">
                                          <p:val>
                                            <p:strVal val="#ppt_x-0.25"/>
                                          </p:val>
                                        </p:tav>
                                        <p:tav tm="100000">
                                          <p:val>
                                            <p:strVal val="#ppt_x"/>
                                          </p:val>
                                        </p:tav>
                                      </p:tavLst>
                                    </p:anim>
                                    <p:anim calcmode="lin" valueType="num">
                                      <p:cBhvr>
                                        <p:cTn id="74" dur="664" tmFilter="0.0,0.0; 0.25,0.07; 0.50,0.2; 0.75,0.467; 1.0,1.0">
                                          <p:stCondLst>
                                            <p:cond delay="0"/>
                                          </p:stCondLst>
                                        </p:cTn>
                                        <p:tgtEl>
                                          <p:spTgt spid="7">
                                            <p:graphicEl>
                                              <a:dgm id="{3875E989-3F42-4AD8-8C33-1413C8330FD1}"/>
                                            </p:graphicEl>
                                          </p:spTgt>
                                        </p:tgtEl>
                                        <p:attrNameLst>
                                          <p:attrName>ppt_y</p:attrName>
                                        </p:attrNameLst>
                                      </p:cBhvr>
                                      <p:tavLst>
                                        <p:tav tm="0" fmla="#ppt_y-sin(pi*$)/3">
                                          <p:val>
                                            <p:fltVal val="0.5"/>
                                          </p:val>
                                        </p:tav>
                                        <p:tav tm="100000">
                                          <p:val>
                                            <p:fltVal val="1"/>
                                          </p:val>
                                        </p:tav>
                                      </p:tavLst>
                                    </p:anim>
                                    <p:anim calcmode="lin" valueType="num">
                                      <p:cBhvr>
                                        <p:cTn id="75" dur="664" tmFilter="0, 0; 0.125,0.2665; 0.25,0.4; 0.375,0.465; 0.5,0.5;  0.625,0.535; 0.75,0.6; 0.875,0.7335; 1,1">
                                          <p:stCondLst>
                                            <p:cond delay="664"/>
                                          </p:stCondLst>
                                        </p:cTn>
                                        <p:tgtEl>
                                          <p:spTgt spid="7">
                                            <p:graphicEl>
                                              <a:dgm id="{3875E989-3F42-4AD8-8C33-1413C8330FD1}"/>
                                            </p:graphicEl>
                                          </p:spTgt>
                                        </p:tgtEl>
                                        <p:attrNameLst>
                                          <p:attrName>ppt_y</p:attrName>
                                        </p:attrNameLst>
                                      </p:cBhvr>
                                      <p:tavLst>
                                        <p:tav tm="0" fmla="#ppt_y-sin(pi*$)/9">
                                          <p:val>
                                            <p:fltVal val="0"/>
                                          </p:val>
                                        </p:tav>
                                        <p:tav tm="100000">
                                          <p:val>
                                            <p:fltVal val="1"/>
                                          </p:val>
                                        </p:tav>
                                      </p:tavLst>
                                    </p:anim>
                                    <p:anim calcmode="lin" valueType="num">
                                      <p:cBhvr>
                                        <p:cTn id="76" dur="332" tmFilter="0, 0; 0.125,0.2665; 0.25,0.4; 0.375,0.465; 0.5,0.5;  0.625,0.535; 0.75,0.6; 0.875,0.7335; 1,1">
                                          <p:stCondLst>
                                            <p:cond delay="1324"/>
                                          </p:stCondLst>
                                        </p:cTn>
                                        <p:tgtEl>
                                          <p:spTgt spid="7">
                                            <p:graphicEl>
                                              <a:dgm id="{3875E989-3F42-4AD8-8C33-1413C8330FD1}"/>
                                            </p:graphicEl>
                                          </p:spTgt>
                                        </p:tgtEl>
                                        <p:attrNameLst>
                                          <p:attrName>ppt_y</p:attrName>
                                        </p:attrNameLst>
                                      </p:cBhvr>
                                      <p:tavLst>
                                        <p:tav tm="0" fmla="#ppt_y-sin(pi*$)/27">
                                          <p:val>
                                            <p:fltVal val="0"/>
                                          </p:val>
                                        </p:tav>
                                        <p:tav tm="100000">
                                          <p:val>
                                            <p:fltVal val="1"/>
                                          </p:val>
                                        </p:tav>
                                      </p:tavLst>
                                    </p:anim>
                                    <p:anim calcmode="lin" valueType="num">
                                      <p:cBhvr>
                                        <p:cTn id="77" dur="164" tmFilter="0, 0; 0.125,0.2665; 0.25,0.4; 0.375,0.465; 0.5,0.5;  0.625,0.535; 0.75,0.6; 0.875,0.7335; 1,1">
                                          <p:stCondLst>
                                            <p:cond delay="1656"/>
                                          </p:stCondLst>
                                        </p:cTn>
                                        <p:tgtEl>
                                          <p:spTgt spid="7">
                                            <p:graphicEl>
                                              <a:dgm id="{3875E989-3F42-4AD8-8C33-1413C8330FD1}"/>
                                            </p:graphicEl>
                                          </p:spTgt>
                                        </p:tgtEl>
                                        <p:attrNameLst>
                                          <p:attrName>ppt_y</p:attrName>
                                        </p:attrNameLst>
                                      </p:cBhvr>
                                      <p:tavLst>
                                        <p:tav tm="0" fmla="#ppt_y-sin(pi*$)/81">
                                          <p:val>
                                            <p:fltVal val="0"/>
                                          </p:val>
                                        </p:tav>
                                        <p:tav tm="100000">
                                          <p:val>
                                            <p:fltVal val="1"/>
                                          </p:val>
                                        </p:tav>
                                      </p:tavLst>
                                    </p:anim>
                                    <p:animScale>
                                      <p:cBhvr>
                                        <p:cTn id="78" dur="26">
                                          <p:stCondLst>
                                            <p:cond delay="650"/>
                                          </p:stCondLst>
                                        </p:cTn>
                                        <p:tgtEl>
                                          <p:spTgt spid="7">
                                            <p:graphicEl>
                                              <a:dgm id="{3875E989-3F42-4AD8-8C33-1413C8330FD1}"/>
                                            </p:graphicEl>
                                          </p:spTgt>
                                        </p:tgtEl>
                                      </p:cBhvr>
                                      <p:to x="100000" y="60000"/>
                                    </p:animScale>
                                    <p:animScale>
                                      <p:cBhvr>
                                        <p:cTn id="79" dur="166" decel="50000">
                                          <p:stCondLst>
                                            <p:cond delay="676"/>
                                          </p:stCondLst>
                                        </p:cTn>
                                        <p:tgtEl>
                                          <p:spTgt spid="7">
                                            <p:graphicEl>
                                              <a:dgm id="{3875E989-3F42-4AD8-8C33-1413C8330FD1}"/>
                                            </p:graphicEl>
                                          </p:spTgt>
                                        </p:tgtEl>
                                      </p:cBhvr>
                                      <p:to x="100000" y="100000"/>
                                    </p:animScale>
                                    <p:animScale>
                                      <p:cBhvr>
                                        <p:cTn id="80" dur="26">
                                          <p:stCondLst>
                                            <p:cond delay="1312"/>
                                          </p:stCondLst>
                                        </p:cTn>
                                        <p:tgtEl>
                                          <p:spTgt spid="7">
                                            <p:graphicEl>
                                              <a:dgm id="{3875E989-3F42-4AD8-8C33-1413C8330FD1}"/>
                                            </p:graphicEl>
                                          </p:spTgt>
                                        </p:tgtEl>
                                      </p:cBhvr>
                                      <p:to x="100000" y="80000"/>
                                    </p:animScale>
                                    <p:animScale>
                                      <p:cBhvr>
                                        <p:cTn id="81" dur="166" decel="50000">
                                          <p:stCondLst>
                                            <p:cond delay="1338"/>
                                          </p:stCondLst>
                                        </p:cTn>
                                        <p:tgtEl>
                                          <p:spTgt spid="7">
                                            <p:graphicEl>
                                              <a:dgm id="{3875E989-3F42-4AD8-8C33-1413C8330FD1}"/>
                                            </p:graphicEl>
                                          </p:spTgt>
                                        </p:tgtEl>
                                      </p:cBhvr>
                                      <p:to x="100000" y="100000"/>
                                    </p:animScale>
                                    <p:animScale>
                                      <p:cBhvr>
                                        <p:cTn id="82" dur="26">
                                          <p:stCondLst>
                                            <p:cond delay="1642"/>
                                          </p:stCondLst>
                                        </p:cTn>
                                        <p:tgtEl>
                                          <p:spTgt spid="7">
                                            <p:graphicEl>
                                              <a:dgm id="{3875E989-3F42-4AD8-8C33-1413C8330FD1}"/>
                                            </p:graphicEl>
                                          </p:spTgt>
                                        </p:tgtEl>
                                      </p:cBhvr>
                                      <p:to x="100000" y="90000"/>
                                    </p:animScale>
                                    <p:animScale>
                                      <p:cBhvr>
                                        <p:cTn id="83" dur="166" decel="50000">
                                          <p:stCondLst>
                                            <p:cond delay="1668"/>
                                          </p:stCondLst>
                                        </p:cTn>
                                        <p:tgtEl>
                                          <p:spTgt spid="7">
                                            <p:graphicEl>
                                              <a:dgm id="{3875E989-3F42-4AD8-8C33-1413C8330FD1}"/>
                                            </p:graphicEl>
                                          </p:spTgt>
                                        </p:tgtEl>
                                      </p:cBhvr>
                                      <p:to x="100000" y="100000"/>
                                    </p:animScale>
                                    <p:animScale>
                                      <p:cBhvr>
                                        <p:cTn id="84" dur="26">
                                          <p:stCondLst>
                                            <p:cond delay="1808"/>
                                          </p:stCondLst>
                                        </p:cTn>
                                        <p:tgtEl>
                                          <p:spTgt spid="7">
                                            <p:graphicEl>
                                              <a:dgm id="{3875E989-3F42-4AD8-8C33-1413C8330FD1}"/>
                                            </p:graphicEl>
                                          </p:spTgt>
                                        </p:tgtEl>
                                      </p:cBhvr>
                                      <p:to x="100000" y="95000"/>
                                    </p:animScale>
                                    <p:animScale>
                                      <p:cBhvr>
                                        <p:cTn id="85" dur="166" decel="50000">
                                          <p:stCondLst>
                                            <p:cond delay="1834"/>
                                          </p:stCondLst>
                                        </p:cTn>
                                        <p:tgtEl>
                                          <p:spTgt spid="7">
                                            <p:graphicEl>
                                              <a:dgm id="{3875E989-3F42-4AD8-8C33-1413C8330FD1}"/>
                                            </p:graphicEl>
                                          </p:spTgt>
                                        </p:tgtEl>
                                      </p:cBhvr>
                                      <p:to x="100000" y="100000"/>
                                    </p:animScale>
                                  </p:childTnLst>
                                </p:cTn>
                              </p:par>
                            </p:childTnLst>
                          </p:cTn>
                        </p:par>
                      </p:childTnLst>
                    </p:cTn>
                  </p:par>
                  <p:par>
                    <p:cTn id="86" fill="hold">
                      <p:stCondLst>
                        <p:cond delay="indefinite"/>
                      </p:stCondLst>
                      <p:childTnLst>
                        <p:par>
                          <p:cTn id="87" fill="hold">
                            <p:stCondLst>
                              <p:cond delay="0"/>
                            </p:stCondLst>
                            <p:childTnLst>
                              <p:par>
                                <p:cTn id="88" presetID="26" presetClass="entr" presetSubtype="0" fill="hold" grpId="0" nodeType="clickEffect">
                                  <p:stCondLst>
                                    <p:cond delay="0"/>
                                  </p:stCondLst>
                                  <p:childTnLst>
                                    <p:set>
                                      <p:cBhvr>
                                        <p:cTn id="89" dur="1" fill="hold">
                                          <p:stCondLst>
                                            <p:cond delay="0"/>
                                          </p:stCondLst>
                                        </p:cTn>
                                        <p:tgtEl>
                                          <p:spTgt spid="7">
                                            <p:graphicEl>
                                              <a:dgm id="{31903058-AC9B-4C33-80EB-D405F9EE4047}"/>
                                            </p:graphicEl>
                                          </p:spTgt>
                                        </p:tgtEl>
                                        <p:attrNameLst>
                                          <p:attrName>style.visibility</p:attrName>
                                        </p:attrNameLst>
                                      </p:cBhvr>
                                      <p:to>
                                        <p:strVal val="visible"/>
                                      </p:to>
                                    </p:set>
                                    <p:animEffect transition="in" filter="wipe(down)">
                                      <p:cBhvr>
                                        <p:cTn id="90" dur="580">
                                          <p:stCondLst>
                                            <p:cond delay="0"/>
                                          </p:stCondLst>
                                        </p:cTn>
                                        <p:tgtEl>
                                          <p:spTgt spid="7">
                                            <p:graphicEl>
                                              <a:dgm id="{31903058-AC9B-4C33-80EB-D405F9EE4047}"/>
                                            </p:graphicEl>
                                          </p:spTgt>
                                        </p:tgtEl>
                                      </p:cBhvr>
                                    </p:animEffect>
                                    <p:anim calcmode="lin" valueType="num">
                                      <p:cBhvr>
                                        <p:cTn id="91" dur="1822" tmFilter="0,0; 0.14,0.36; 0.43,0.73; 0.71,0.91; 1.0,1.0">
                                          <p:stCondLst>
                                            <p:cond delay="0"/>
                                          </p:stCondLst>
                                        </p:cTn>
                                        <p:tgtEl>
                                          <p:spTgt spid="7">
                                            <p:graphicEl>
                                              <a:dgm id="{31903058-AC9B-4C33-80EB-D405F9EE4047}"/>
                                            </p:graphicEl>
                                          </p:spTgt>
                                        </p:tgtEl>
                                        <p:attrNameLst>
                                          <p:attrName>ppt_x</p:attrName>
                                        </p:attrNameLst>
                                      </p:cBhvr>
                                      <p:tavLst>
                                        <p:tav tm="0">
                                          <p:val>
                                            <p:strVal val="#ppt_x-0.25"/>
                                          </p:val>
                                        </p:tav>
                                        <p:tav tm="100000">
                                          <p:val>
                                            <p:strVal val="#ppt_x"/>
                                          </p:val>
                                        </p:tav>
                                      </p:tavLst>
                                    </p:anim>
                                    <p:anim calcmode="lin" valueType="num">
                                      <p:cBhvr>
                                        <p:cTn id="92" dur="664" tmFilter="0.0,0.0; 0.25,0.07; 0.50,0.2; 0.75,0.467; 1.0,1.0">
                                          <p:stCondLst>
                                            <p:cond delay="0"/>
                                          </p:stCondLst>
                                        </p:cTn>
                                        <p:tgtEl>
                                          <p:spTgt spid="7">
                                            <p:graphicEl>
                                              <a:dgm id="{31903058-AC9B-4C33-80EB-D405F9EE4047}"/>
                                            </p:graphicEl>
                                          </p:spTgt>
                                        </p:tgtEl>
                                        <p:attrNameLst>
                                          <p:attrName>ppt_y</p:attrName>
                                        </p:attrNameLst>
                                      </p:cBhvr>
                                      <p:tavLst>
                                        <p:tav tm="0" fmla="#ppt_y-sin(pi*$)/3">
                                          <p:val>
                                            <p:fltVal val="0.5"/>
                                          </p:val>
                                        </p:tav>
                                        <p:tav tm="100000">
                                          <p:val>
                                            <p:fltVal val="1"/>
                                          </p:val>
                                        </p:tav>
                                      </p:tavLst>
                                    </p:anim>
                                    <p:anim calcmode="lin" valueType="num">
                                      <p:cBhvr>
                                        <p:cTn id="93" dur="664" tmFilter="0, 0; 0.125,0.2665; 0.25,0.4; 0.375,0.465; 0.5,0.5;  0.625,0.535; 0.75,0.6; 0.875,0.7335; 1,1">
                                          <p:stCondLst>
                                            <p:cond delay="664"/>
                                          </p:stCondLst>
                                        </p:cTn>
                                        <p:tgtEl>
                                          <p:spTgt spid="7">
                                            <p:graphicEl>
                                              <a:dgm id="{31903058-AC9B-4C33-80EB-D405F9EE4047}"/>
                                            </p:graphicEl>
                                          </p:spTgt>
                                        </p:tgtEl>
                                        <p:attrNameLst>
                                          <p:attrName>ppt_y</p:attrName>
                                        </p:attrNameLst>
                                      </p:cBhvr>
                                      <p:tavLst>
                                        <p:tav tm="0" fmla="#ppt_y-sin(pi*$)/9">
                                          <p:val>
                                            <p:fltVal val="0"/>
                                          </p:val>
                                        </p:tav>
                                        <p:tav tm="100000">
                                          <p:val>
                                            <p:fltVal val="1"/>
                                          </p:val>
                                        </p:tav>
                                      </p:tavLst>
                                    </p:anim>
                                    <p:anim calcmode="lin" valueType="num">
                                      <p:cBhvr>
                                        <p:cTn id="94" dur="332" tmFilter="0, 0; 0.125,0.2665; 0.25,0.4; 0.375,0.465; 0.5,0.5;  0.625,0.535; 0.75,0.6; 0.875,0.7335; 1,1">
                                          <p:stCondLst>
                                            <p:cond delay="1324"/>
                                          </p:stCondLst>
                                        </p:cTn>
                                        <p:tgtEl>
                                          <p:spTgt spid="7">
                                            <p:graphicEl>
                                              <a:dgm id="{31903058-AC9B-4C33-80EB-D405F9EE4047}"/>
                                            </p:graphicEl>
                                          </p:spTgt>
                                        </p:tgtEl>
                                        <p:attrNameLst>
                                          <p:attrName>ppt_y</p:attrName>
                                        </p:attrNameLst>
                                      </p:cBhvr>
                                      <p:tavLst>
                                        <p:tav tm="0" fmla="#ppt_y-sin(pi*$)/27">
                                          <p:val>
                                            <p:fltVal val="0"/>
                                          </p:val>
                                        </p:tav>
                                        <p:tav tm="100000">
                                          <p:val>
                                            <p:fltVal val="1"/>
                                          </p:val>
                                        </p:tav>
                                      </p:tavLst>
                                    </p:anim>
                                    <p:anim calcmode="lin" valueType="num">
                                      <p:cBhvr>
                                        <p:cTn id="95" dur="164" tmFilter="0, 0; 0.125,0.2665; 0.25,0.4; 0.375,0.465; 0.5,0.5;  0.625,0.535; 0.75,0.6; 0.875,0.7335; 1,1">
                                          <p:stCondLst>
                                            <p:cond delay="1656"/>
                                          </p:stCondLst>
                                        </p:cTn>
                                        <p:tgtEl>
                                          <p:spTgt spid="7">
                                            <p:graphicEl>
                                              <a:dgm id="{31903058-AC9B-4C33-80EB-D405F9EE4047}"/>
                                            </p:graphicEl>
                                          </p:spTgt>
                                        </p:tgtEl>
                                        <p:attrNameLst>
                                          <p:attrName>ppt_y</p:attrName>
                                        </p:attrNameLst>
                                      </p:cBhvr>
                                      <p:tavLst>
                                        <p:tav tm="0" fmla="#ppt_y-sin(pi*$)/81">
                                          <p:val>
                                            <p:fltVal val="0"/>
                                          </p:val>
                                        </p:tav>
                                        <p:tav tm="100000">
                                          <p:val>
                                            <p:fltVal val="1"/>
                                          </p:val>
                                        </p:tav>
                                      </p:tavLst>
                                    </p:anim>
                                    <p:animScale>
                                      <p:cBhvr>
                                        <p:cTn id="96" dur="26">
                                          <p:stCondLst>
                                            <p:cond delay="650"/>
                                          </p:stCondLst>
                                        </p:cTn>
                                        <p:tgtEl>
                                          <p:spTgt spid="7">
                                            <p:graphicEl>
                                              <a:dgm id="{31903058-AC9B-4C33-80EB-D405F9EE4047}"/>
                                            </p:graphicEl>
                                          </p:spTgt>
                                        </p:tgtEl>
                                      </p:cBhvr>
                                      <p:to x="100000" y="60000"/>
                                    </p:animScale>
                                    <p:animScale>
                                      <p:cBhvr>
                                        <p:cTn id="97" dur="166" decel="50000">
                                          <p:stCondLst>
                                            <p:cond delay="676"/>
                                          </p:stCondLst>
                                        </p:cTn>
                                        <p:tgtEl>
                                          <p:spTgt spid="7">
                                            <p:graphicEl>
                                              <a:dgm id="{31903058-AC9B-4C33-80EB-D405F9EE4047}"/>
                                            </p:graphicEl>
                                          </p:spTgt>
                                        </p:tgtEl>
                                      </p:cBhvr>
                                      <p:to x="100000" y="100000"/>
                                    </p:animScale>
                                    <p:animScale>
                                      <p:cBhvr>
                                        <p:cTn id="98" dur="26">
                                          <p:stCondLst>
                                            <p:cond delay="1312"/>
                                          </p:stCondLst>
                                        </p:cTn>
                                        <p:tgtEl>
                                          <p:spTgt spid="7">
                                            <p:graphicEl>
                                              <a:dgm id="{31903058-AC9B-4C33-80EB-D405F9EE4047}"/>
                                            </p:graphicEl>
                                          </p:spTgt>
                                        </p:tgtEl>
                                      </p:cBhvr>
                                      <p:to x="100000" y="80000"/>
                                    </p:animScale>
                                    <p:animScale>
                                      <p:cBhvr>
                                        <p:cTn id="99" dur="166" decel="50000">
                                          <p:stCondLst>
                                            <p:cond delay="1338"/>
                                          </p:stCondLst>
                                        </p:cTn>
                                        <p:tgtEl>
                                          <p:spTgt spid="7">
                                            <p:graphicEl>
                                              <a:dgm id="{31903058-AC9B-4C33-80EB-D405F9EE4047}"/>
                                            </p:graphicEl>
                                          </p:spTgt>
                                        </p:tgtEl>
                                      </p:cBhvr>
                                      <p:to x="100000" y="100000"/>
                                    </p:animScale>
                                    <p:animScale>
                                      <p:cBhvr>
                                        <p:cTn id="100" dur="26">
                                          <p:stCondLst>
                                            <p:cond delay="1642"/>
                                          </p:stCondLst>
                                        </p:cTn>
                                        <p:tgtEl>
                                          <p:spTgt spid="7">
                                            <p:graphicEl>
                                              <a:dgm id="{31903058-AC9B-4C33-80EB-D405F9EE4047}"/>
                                            </p:graphicEl>
                                          </p:spTgt>
                                        </p:tgtEl>
                                      </p:cBhvr>
                                      <p:to x="100000" y="90000"/>
                                    </p:animScale>
                                    <p:animScale>
                                      <p:cBhvr>
                                        <p:cTn id="101" dur="166" decel="50000">
                                          <p:stCondLst>
                                            <p:cond delay="1668"/>
                                          </p:stCondLst>
                                        </p:cTn>
                                        <p:tgtEl>
                                          <p:spTgt spid="7">
                                            <p:graphicEl>
                                              <a:dgm id="{31903058-AC9B-4C33-80EB-D405F9EE4047}"/>
                                            </p:graphicEl>
                                          </p:spTgt>
                                        </p:tgtEl>
                                      </p:cBhvr>
                                      <p:to x="100000" y="100000"/>
                                    </p:animScale>
                                    <p:animScale>
                                      <p:cBhvr>
                                        <p:cTn id="102" dur="26">
                                          <p:stCondLst>
                                            <p:cond delay="1808"/>
                                          </p:stCondLst>
                                        </p:cTn>
                                        <p:tgtEl>
                                          <p:spTgt spid="7">
                                            <p:graphicEl>
                                              <a:dgm id="{31903058-AC9B-4C33-80EB-D405F9EE4047}"/>
                                            </p:graphicEl>
                                          </p:spTgt>
                                        </p:tgtEl>
                                      </p:cBhvr>
                                      <p:to x="100000" y="95000"/>
                                    </p:animScale>
                                    <p:animScale>
                                      <p:cBhvr>
                                        <p:cTn id="103" dur="166" decel="50000">
                                          <p:stCondLst>
                                            <p:cond delay="1834"/>
                                          </p:stCondLst>
                                        </p:cTn>
                                        <p:tgtEl>
                                          <p:spTgt spid="7">
                                            <p:graphicEl>
                                              <a:dgm id="{31903058-AC9B-4C33-80EB-D405F9EE4047}"/>
                                            </p:graphicEl>
                                          </p:spTgt>
                                        </p:tgtEl>
                                      </p:cBhvr>
                                      <p:to x="100000" y="100000"/>
                                    </p:animScale>
                                  </p:childTnLst>
                                </p:cTn>
                              </p:par>
                              <p:par>
                                <p:cTn id="104" presetID="26" presetClass="entr" presetSubtype="0" fill="hold" grpId="0" nodeType="withEffect">
                                  <p:stCondLst>
                                    <p:cond delay="0"/>
                                  </p:stCondLst>
                                  <p:childTnLst>
                                    <p:set>
                                      <p:cBhvr>
                                        <p:cTn id="105" dur="1" fill="hold">
                                          <p:stCondLst>
                                            <p:cond delay="0"/>
                                          </p:stCondLst>
                                        </p:cTn>
                                        <p:tgtEl>
                                          <p:spTgt spid="7">
                                            <p:graphicEl>
                                              <a:dgm id="{58289BBF-8755-4947-8FE6-B299430F3974}"/>
                                            </p:graphicEl>
                                          </p:spTgt>
                                        </p:tgtEl>
                                        <p:attrNameLst>
                                          <p:attrName>style.visibility</p:attrName>
                                        </p:attrNameLst>
                                      </p:cBhvr>
                                      <p:to>
                                        <p:strVal val="visible"/>
                                      </p:to>
                                    </p:set>
                                    <p:animEffect transition="in" filter="wipe(down)">
                                      <p:cBhvr>
                                        <p:cTn id="106" dur="580">
                                          <p:stCondLst>
                                            <p:cond delay="0"/>
                                          </p:stCondLst>
                                        </p:cTn>
                                        <p:tgtEl>
                                          <p:spTgt spid="7">
                                            <p:graphicEl>
                                              <a:dgm id="{58289BBF-8755-4947-8FE6-B299430F3974}"/>
                                            </p:graphicEl>
                                          </p:spTgt>
                                        </p:tgtEl>
                                      </p:cBhvr>
                                    </p:animEffect>
                                    <p:anim calcmode="lin" valueType="num">
                                      <p:cBhvr>
                                        <p:cTn id="107" dur="1822" tmFilter="0,0; 0.14,0.36; 0.43,0.73; 0.71,0.91; 1.0,1.0">
                                          <p:stCondLst>
                                            <p:cond delay="0"/>
                                          </p:stCondLst>
                                        </p:cTn>
                                        <p:tgtEl>
                                          <p:spTgt spid="7">
                                            <p:graphicEl>
                                              <a:dgm id="{58289BBF-8755-4947-8FE6-B299430F3974}"/>
                                            </p:graphicEl>
                                          </p:spTgt>
                                        </p:tgtEl>
                                        <p:attrNameLst>
                                          <p:attrName>ppt_x</p:attrName>
                                        </p:attrNameLst>
                                      </p:cBhvr>
                                      <p:tavLst>
                                        <p:tav tm="0">
                                          <p:val>
                                            <p:strVal val="#ppt_x-0.25"/>
                                          </p:val>
                                        </p:tav>
                                        <p:tav tm="100000">
                                          <p:val>
                                            <p:strVal val="#ppt_x"/>
                                          </p:val>
                                        </p:tav>
                                      </p:tavLst>
                                    </p:anim>
                                    <p:anim calcmode="lin" valueType="num">
                                      <p:cBhvr>
                                        <p:cTn id="108" dur="664" tmFilter="0.0,0.0; 0.25,0.07; 0.50,0.2; 0.75,0.467; 1.0,1.0">
                                          <p:stCondLst>
                                            <p:cond delay="0"/>
                                          </p:stCondLst>
                                        </p:cTn>
                                        <p:tgtEl>
                                          <p:spTgt spid="7">
                                            <p:graphicEl>
                                              <a:dgm id="{58289BBF-8755-4947-8FE6-B299430F3974}"/>
                                            </p:graphicEl>
                                          </p:spTgt>
                                        </p:tgtEl>
                                        <p:attrNameLst>
                                          <p:attrName>ppt_y</p:attrName>
                                        </p:attrNameLst>
                                      </p:cBhvr>
                                      <p:tavLst>
                                        <p:tav tm="0" fmla="#ppt_y-sin(pi*$)/3">
                                          <p:val>
                                            <p:fltVal val="0.5"/>
                                          </p:val>
                                        </p:tav>
                                        <p:tav tm="100000">
                                          <p:val>
                                            <p:fltVal val="1"/>
                                          </p:val>
                                        </p:tav>
                                      </p:tavLst>
                                    </p:anim>
                                    <p:anim calcmode="lin" valueType="num">
                                      <p:cBhvr>
                                        <p:cTn id="109" dur="664" tmFilter="0, 0; 0.125,0.2665; 0.25,0.4; 0.375,0.465; 0.5,0.5;  0.625,0.535; 0.75,0.6; 0.875,0.7335; 1,1">
                                          <p:stCondLst>
                                            <p:cond delay="664"/>
                                          </p:stCondLst>
                                        </p:cTn>
                                        <p:tgtEl>
                                          <p:spTgt spid="7">
                                            <p:graphicEl>
                                              <a:dgm id="{58289BBF-8755-4947-8FE6-B299430F3974}"/>
                                            </p:graphicEl>
                                          </p:spTgt>
                                        </p:tgtEl>
                                        <p:attrNameLst>
                                          <p:attrName>ppt_y</p:attrName>
                                        </p:attrNameLst>
                                      </p:cBhvr>
                                      <p:tavLst>
                                        <p:tav tm="0" fmla="#ppt_y-sin(pi*$)/9">
                                          <p:val>
                                            <p:fltVal val="0"/>
                                          </p:val>
                                        </p:tav>
                                        <p:tav tm="100000">
                                          <p:val>
                                            <p:fltVal val="1"/>
                                          </p:val>
                                        </p:tav>
                                      </p:tavLst>
                                    </p:anim>
                                    <p:anim calcmode="lin" valueType="num">
                                      <p:cBhvr>
                                        <p:cTn id="110" dur="332" tmFilter="0, 0; 0.125,0.2665; 0.25,0.4; 0.375,0.465; 0.5,0.5;  0.625,0.535; 0.75,0.6; 0.875,0.7335; 1,1">
                                          <p:stCondLst>
                                            <p:cond delay="1324"/>
                                          </p:stCondLst>
                                        </p:cTn>
                                        <p:tgtEl>
                                          <p:spTgt spid="7">
                                            <p:graphicEl>
                                              <a:dgm id="{58289BBF-8755-4947-8FE6-B299430F3974}"/>
                                            </p:graphicEl>
                                          </p:spTgt>
                                        </p:tgtEl>
                                        <p:attrNameLst>
                                          <p:attrName>ppt_y</p:attrName>
                                        </p:attrNameLst>
                                      </p:cBhvr>
                                      <p:tavLst>
                                        <p:tav tm="0" fmla="#ppt_y-sin(pi*$)/27">
                                          <p:val>
                                            <p:fltVal val="0"/>
                                          </p:val>
                                        </p:tav>
                                        <p:tav tm="100000">
                                          <p:val>
                                            <p:fltVal val="1"/>
                                          </p:val>
                                        </p:tav>
                                      </p:tavLst>
                                    </p:anim>
                                    <p:anim calcmode="lin" valueType="num">
                                      <p:cBhvr>
                                        <p:cTn id="111" dur="164" tmFilter="0, 0; 0.125,0.2665; 0.25,0.4; 0.375,0.465; 0.5,0.5;  0.625,0.535; 0.75,0.6; 0.875,0.7335; 1,1">
                                          <p:stCondLst>
                                            <p:cond delay="1656"/>
                                          </p:stCondLst>
                                        </p:cTn>
                                        <p:tgtEl>
                                          <p:spTgt spid="7">
                                            <p:graphicEl>
                                              <a:dgm id="{58289BBF-8755-4947-8FE6-B299430F3974}"/>
                                            </p:graphicEl>
                                          </p:spTgt>
                                        </p:tgtEl>
                                        <p:attrNameLst>
                                          <p:attrName>ppt_y</p:attrName>
                                        </p:attrNameLst>
                                      </p:cBhvr>
                                      <p:tavLst>
                                        <p:tav tm="0" fmla="#ppt_y-sin(pi*$)/81">
                                          <p:val>
                                            <p:fltVal val="0"/>
                                          </p:val>
                                        </p:tav>
                                        <p:tav tm="100000">
                                          <p:val>
                                            <p:fltVal val="1"/>
                                          </p:val>
                                        </p:tav>
                                      </p:tavLst>
                                    </p:anim>
                                    <p:animScale>
                                      <p:cBhvr>
                                        <p:cTn id="112" dur="26">
                                          <p:stCondLst>
                                            <p:cond delay="650"/>
                                          </p:stCondLst>
                                        </p:cTn>
                                        <p:tgtEl>
                                          <p:spTgt spid="7">
                                            <p:graphicEl>
                                              <a:dgm id="{58289BBF-8755-4947-8FE6-B299430F3974}"/>
                                            </p:graphicEl>
                                          </p:spTgt>
                                        </p:tgtEl>
                                      </p:cBhvr>
                                      <p:to x="100000" y="60000"/>
                                    </p:animScale>
                                    <p:animScale>
                                      <p:cBhvr>
                                        <p:cTn id="113" dur="166" decel="50000">
                                          <p:stCondLst>
                                            <p:cond delay="676"/>
                                          </p:stCondLst>
                                        </p:cTn>
                                        <p:tgtEl>
                                          <p:spTgt spid="7">
                                            <p:graphicEl>
                                              <a:dgm id="{58289BBF-8755-4947-8FE6-B299430F3974}"/>
                                            </p:graphicEl>
                                          </p:spTgt>
                                        </p:tgtEl>
                                      </p:cBhvr>
                                      <p:to x="100000" y="100000"/>
                                    </p:animScale>
                                    <p:animScale>
                                      <p:cBhvr>
                                        <p:cTn id="114" dur="26">
                                          <p:stCondLst>
                                            <p:cond delay="1312"/>
                                          </p:stCondLst>
                                        </p:cTn>
                                        <p:tgtEl>
                                          <p:spTgt spid="7">
                                            <p:graphicEl>
                                              <a:dgm id="{58289BBF-8755-4947-8FE6-B299430F3974}"/>
                                            </p:graphicEl>
                                          </p:spTgt>
                                        </p:tgtEl>
                                      </p:cBhvr>
                                      <p:to x="100000" y="80000"/>
                                    </p:animScale>
                                    <p:animScale>
                                      <p:cBhvr>
                                        <p:cTn id="115" dur="166" decel="50000">
                                          <p:stCondLst>
                                            <p:cond delay="1338"/>
                                          </p:stCondLst>
                                        </p:cTn>
                                        <p:tgtEl>
                                          <p:spTgt spid="7">
                                            <p:graphicEl>
                                              <a:dgm id="{58289BBF-8755-4947-8FE6-B299430F3974}"/>
                                            </p:graphicEl>
                                          </p:spTgt>
                                        </p:tgtEl>
                                      </p:cBhvr>
                                      <p:to x="100000" y="100000"/>
                                    </p:animScale>
                                    <p:animScale>
                                      <p:cBhvr>
                                        <p:cTn id="116" dur="26">
                                          <p:stCondLst>
                                            <p:cond delay="1642"/>
                                          </p:stCondLst>
                                        </p:cTn>
                                        <p:tgtEl>
                                          <p:spTgt spid="7">
                                            <p:graphicEl>
                                              <a:dgm id="{58289BBF-8755-4947-8FE6-B299430F3974}"/>
                                            </p:graphicEl>
                                          </p:spTgt>
                                        </p:tgtEl>
                                      </p:cBhvr>
                                      <p:to x="100000" y="90000"/>
                                    </p:animScale>
                                    <p:animScale>
                                      <p:cBhvr>
                                        <p:cTn id="117" dur="166" decel="50000">
                                          <p:stCondLst>
                                            <p:cond delay="1668"/>
                                          </p:stCondLst>
                                        </p:cTn>
                                        <p:tgtEl>
                                          <p:spTgt spid="7">
                                            <p:graphicEl>
                                              <a:dgm id="{58289BBF-8755-4947-8FE6-B299430F3974}"/>
                                            </p:graphicEl>
                                          </p:spTgt>
                                        </p:tgtEl>
                                      </p:cBhvr>
                                      <p:to x="100000" y="100000"/>
                                    </p:animScale>
                                    <p:animScale>
                                      <p:cBhvr>
                                        <p:cTn id="118" dur="26">
                                          <p:stCondLst>
                                            <p:cond delay="1808"/>
                                          </p:stCondLst>
                                        </p:cTn>
                                        <p:tgtEl>
                                          <p:spTgt spid="7">
                                            <p:graphicEl>
                                              <a:dgm id="{58289BBF-8755-4947-8FE6-B299430F3974}"/>
                                            </p:graphicEl>
                                          </p:spTgt>
                                        </p:tgtEl>
                                      </p:cBhvr>
                                      <p:to x="100000" y="95000"/>
                                    </p:animScale>
                                    <p:animScale>
                                      <p:cBhvr>
                                        <p:cTn id="119" dur="166" decel="50000">
                                          <p:stCondLst>
                                            <p:cond delay="1834"/>
                                          </p:stCondLst>
                                        </p:cTn>
                                        <p:tgtEl>
                                          <p:spTgt spid="7">
                                            <p:graphicEl>
                                              <a:dgm id="{58289BBF-8755-4947-8FE6-B299430F3974}"/>
                                            </p:graphicEl>
                                          </p:spTgt>
                                        </p:tgtEl>
                                      </p:cBhvr>
                                      <p:to x="100000" y="100000"/>
                                    </p:animScale>
                                  </p:childTnLst>
                                </p:cTn>
                              </p:par>
                            </p:childTnLst>
                          </p:cTn>
                        </p:par>
                      </p:childTnLst>
                    </p:cTn>
                  </p:par>
                  <p:par>
                    <p:cTn id="120" fill="hold">
                      <p:stCondLst>
                        <p:cond delay="indefinite"/>
                      </p:stCondLst>
                      <p:childTnLst>
                        <p:par>
                          <p:cTn id="121" fill="hold">
                            <p:stCondLst>
                              <p:cond delay="0"/>
                            </p:stCondLst>
                            <p:childTnLst>
                              <p:par>
                                <p:cTn id="122" presetID="26" presetClass="entr" presetSubtype="0" fill="hold" grpId="0" nodeType="clickEffect">
                                  <p:stCondLst>
                                    <p:cond delay="0"/>
                                  </p:stCondLst>
                                  <p:childTnLst>
                                    <p:set>
                                      <p:cBhvr>
                                        <p:cTn id="123" dur="1" fill="hold">
                                          <p:stCondLst>
                                            <p:cond delay="0"/>
                                          </p:stCondLst>
                                        </p:cTn>
                                        <p:tgtEl>
                                          <p:spTgt spid="7">
                                            <p:graphicEl>
                                              <a:dgm id="{69B8A3D7-97BF-4403-A67D-EA7788130FD8}"/>
                                            </p:graphicEl>
                                          </p:spTgt>
                                        </p:tgtEl>
                                        <p:attrNameLst>
                                          <p:attrName>style.visibility</p:attrName>
                                        </p:attrNameLst>
                                      </p:cBhvr>
                                      <p:to>
                                        <p:strVal val="visible"/>
                                      </p:to>
                                    </p:set>
                                    <p:animEffect transition="in" filter="wipe(down)">
                                      <p:cBhvr>
                                        <p:cTn id="124" dur="580">
                                          <p:stCondLst>
                                            <p:cond delay="0"/>
                                          </p:stCondLst>
                                        </p:cTn>
                                        <p:tgtEl>
                                          <p:spTgt spid="7">
                                            <p:graphicEl>
                                              <a:dgm id="{69B8A3D7-97BF-4403-A67D-EA7788130FD8}"/>
                                            </p:graphicEl>
                                          </p:spTgt>
                                        </p:tgtEl>
                                      </p:cBhvr>
                                    </p:animEffect>
                                    <p:anim calcmode="lin" valueType="num">
                                      <p:cBhvr>
                                        <p:cTn id="125" dur="1822" tmFilter="0,0; 0.14,0.36; 0.43,0.73; 0.71,0.91; 1.0,1.0">
                                          <p:stCondLst>
                                            <p:cond delay="0"/>
                                          </p:stCondLst>
                                        </p:cTn>
                                        <p:tgtEl>
                                          <p:spTgt spid="7">
                                            <p:graphicEl>
                                              <a:dgm id="{69B8A3D7-97BF-4403-A67D-EA7788130FD8}"/>
                                            </p:graphicEl>
                                          </p:spTgt>
                                        </p:tgtEl>
                                        <p:attrNameLst>
                                          <p:attrName>ppt_x</p:attrName>
                                        </p:attrNameLst>
                                      </p:cBhvr>
                                      <p:tavLst>
                                        <p:tav tm="0">
                                          <p:val>
                                            <p:strVal val="#ppt_x-0.25"/>
                                          </p:val>
                                        </p:tav>
                                        <p:tav tm="100000">
                                          <p:val>
                                            <p:strVal val="#ppt_x"/>
                                          </p:val>
                                        </p:tav>
                                      </p:tavLst>
                                    </p:anim>
                                    <p:anim calcmode="lin" valueType="num">
                                      <p:cBhvr>
                                        <p:cTn id="126" dur="664" tmFilter="0.0,0.0; 0.25,0.07; 0.50,0.2; 0.75,0.467; 1.0,1.0">
                                          <p:stCondLst>
                                            <p:cond delay="0"/>
                                          </p:stCondLst>
                                        </p:cTn>
                                        <p:tgtEl>
                                          <p:spTgt spid="7">
                                            <p:graphicEl>
                                              <a:dgm id="{69B8A3D7-97BF-4403-A67D-EA7788130FD8}"/>
                                            </p:graphicEl>
                                          </p:spTgt>
                                        </p:tgtEl>
                                        <p:attrNameLst>
                                          <p:attrName>ppt_y</p:attrName>
                                        </p:attrNameLst>
                                      </p:cBhvr>
                                      <p:tavLst>
                                        <p:tav tm="0" fmla="#ppt_y-sin(pi*$)/3">
                                          <p:val>
                                            <p:fltVal val="0.5"/>
                                          </p:val>
                                        </p:tav>
                                        <p:tav tm="100000">
                                          <p:val>
                                            <p:fltVal val="1"/>
                                          </p:val>
                                        </p:tav>
                                      </p:tavLst>
                                    </p:anim>
                                    <p:anim calcmode="lin" valueType="num">
                                      <p:cBhvr>
                                        <p:cTn id="127" dur="664" tmFilter="0, 0; 0.125,0.2665; 0.25,0.4; 0.375,0.465; 0.5,0.5;  0.625,0.535; 0.75,0.6; 0.875,0.7335; 1,1">
                                          <p:stCondLst>
                                            <p:cond delay="664"/>
                                          </p:stCondLst>
                                        </p:cTn>
                                        <p:tgtEl>
                                          <p:spTgt spid="7">
                                            <p:graphicEl>
                                              <a:dgm id="{69B8A3D7-97BF-4403-A67D-EA7788130FD8}"/>
                                            </p:graphicEl>
                                          </p:spTgt>
                                        </p:tgtEl>
                                        <p:attrNameLst>
                                          <p:attrName>ppt_y</p:attrName>
                                        </p:attrNameLst>
                                      </p:cBhvr>
                                      <p:tavLst>
                                        <p:tav tm="0" fmla="#ppt_y-sin(pi*$)/9">
                                          <p:val>
                                            <p:fltVal val="0"/>
                                          </p:val>
                                        </p:tav>
                                        <p:tav tm="100000">
                                          <p:val>
                                            <p:fltVal val="1"/>
                                          </p:val>
                                        </p:tav>
                                      </p:tavLst>
                                    </p:anim>
                                    <p:anim calcmode="lin" valueType="num">
                                      <p:cBhvr>
                                        <p:cTn id="128" dur="332" tmFilter="0, 0; 0.125,0.2665; 0.25,0.4; 0.375,0.465; 0.5,0.5;  0.625,0.535; 0.75,0.6; 0.875,0.7335; 1,1">
                                          <p:stCondLst>
                                            <p:cond delay="1324"/>
                                          </p:stCondLst>
                                        </p:cTn>
                                        <p:tgtEl>
                                          <p:spTgt spid="7">
                                            <p:graphicEl>
                                              <a:dgm id="{69B8A3D7-97BF-4403-A67D-EA7788130FD8}"/>
                                            </p:graphicEl>
                                          </p:spTgt>
                                        </p:tgtEl>
                                        <p:attrNameLst>
                                          <p:attrName>ppt_y</p:attrName>
                                        </p:attrNameLst>
                                      </p:cBhvr>
                                      <p:tavLst>
                                        <p:tav tm="0" fmla="#ppt_y-sin(pi*$)/27">
                                          <p:val>
                                            <p:fltVal val="0"/>
                                          </p:val>
                                        </p:tav>
                                        <p:tav tm="100000">
                                          <p:val>
                                            <p:fltVal val="1"/>
                                          </p:val>
                                        </p:tav>
                                      </p:tavLst>
                                    </p:anim>
                                    <p:anim calcmode="lin" valueType="num">
                                      <p:cBhvr>
                                        <p:cTn id="129" dur="164" tmFilter="0, 0; 0.125,0.2665; 0.25,0.4; 0.375,0.465; 0.5,0.5;  0.625,0.535; 0.75,0.6; 0.875,0.7335; 1,1">
                                          <p:stCondLst>
                                            <p:cond delay="1656"/>
                                          </p:stCondLst>
                                        </p:cTn>
                                        <p:tgtEl>
                                          <p:spTgt spid="7">
                                            <p:graphicEl>
                                              <a:dgm id="{69B8A3D7-97BF-4403-A67D-EA7788130FD8}"/>
                                            </p:graphicEl>
                                          </p:spTgt>
                                        </p:tgtEl>
                                        <p:attrNameLst>
                                          <p:attrName>ppt_y</p:attrName>
                                        </p:attrNameLst>
                                      </p:cBhvr>
                                      <p:tavLst>
                                        <p:tav tm="0" fmla="#ppt_y-sin(pi*$)/81">
                                          <p:val>
                                            <p:fltVal val="0"/>
                                          </p:val>
                                        </p:tav>
                                        <p:tav tm="100000">
                                          <p:val>
                                            <p:fltVal val="1"/>
                                          </p:val>
                                        </p:tav>
                                      </p:tavLst>
                                    </p:anim>
                                    <p:animScale>
                                      <p:cBhvr>
                                        <p:cTn id="130" dur="26">
                                          <p:stCondLst>
                                            <p:cond delay="650"/>
                                          </p:stCondLst>
                                        </p:cTn>
                                        <p:tgtEl>
                                          <p:spTgt spid="7">
                                            <p:graphicEl>
                                              <a:dgm id="{69B8A3D7-97BF-4403-A67D-EA7788130FD8}"/>
                                            </p:graphicEl>
                                          </p:spTgt>
                                        </p:tgtEl>
                                      </p:cBhvr>
                                      <p:to x="100000" y="60000"/>
                                    </p:animScale>
                                    <p:animScale>
                                      <p:cBhvr>
                                        <p:cTn id="131" dur="166" decel="50000">
                                          <p:stCondLst>
                                            <p:cond delay="676"/>
                                          </p:stCondLst>
                                        </p:cTn>
                                        <p:tgtEl>
                                          <p:spTgt spid="7">
                                            <p:graphicEl>
                                              <a:dgm id="{69B8A3D7-97BF-4403-A67D-EA7788130FD8}"/>
                                            </p:graphicEl>
                                          </p:spTgt>
                                        </p:tgtEl>
                                      </p:cBhvr>
                                      <p:to x="100000" y="100000"/>
                                    </p:animScale>
                                    <p:animScale>
                                      <p:cBhvr>
                                        <p:cTn id="132" dur="26">
                                          <p:stCondLst>
                                            <p:cond delay="1312"/>
                                          </p:stCondLst>
                                        </p:cTn>
                                        <p:tgtEl>
                                          <p:spTgt spid="7">
                                            <p:graphicEl>
                                              <a:dgm id="{69B8A3D7-97BF-4403-A67D-EA7788130FD8}"/>
                                            </p:graphicEl>
                                          </p:spTgt>
                                        </p:tgtEl>
                                      </p:cBhvr>
                                      <p:to x="100000" y="80000"/>
                                    </p:animScale>
                                    <p:animScale>
                                      <p:cBhvr>
                                        <p:cTn id="133" dur="166" decel="50000">
                                          <p:stCondLst>
                                            <p:cond delay="1338"/>
                                          </p:stCondLst>
                                        </p:cTn>
                                        <p:tgtEl>
                                          <p:spTgt spid="7">
                                            <p:graphicEl>
                                              <a:dgm id="{69B8A3D7-97BF-4403-A67D-EA7788130FD8}"/>
                                            </p:graphicEl>
                                          </p:spTgt>
                                        </p:tgtEl>
                                      </p:cBhvr>
                                      <p:to x="100000" y="100000"/>
                                    </p:animScale>
                                    <p:animScale>
                                      <p:cBhvr>
                                        <p:cTn id="134" dur="26">
                                          <p:stCondLst>
                                            <p:cond delay="1642"/>
                                          </p:stCondLst>
                                        </p:cTn>
                                        <p:tgtEl>
                                          <p:spTgt spid="7">
                                            <p:graphicEl>
                                              <a:dgm id="{69B8A3D7-97BF-4403-A67D-EA7788130FD8}"/>
                                            </p:graphicEl>
                                          </p:spTgt>
                                        </p:tgtEl>
                                      </p:cBhvr>
                                      <p:to x="100000" y="90000"/>
                                    </p:animScale>
                                    <p:animScale>
                                      <p:cBhvr>
                                        <p:cTn id="135" dur="166" decel="50000">
                                          <p:stCondLst>
                                            <p:cond delay="1668"/>
                                          </p:stCondLst>
                                        </p:cTn>
                                        <p:tgtEl>
                                          <p:spTgt spid="7">
                                            <p:graphicEl>
                                              <a:dgm id="{69B8A3D7-97BF-4403-A67D-EA7788130FD8}"/>
                                            </p:graphicEl>
                                          </p:spTgt>
                                        </p:tgtEl>
                                      </p:cBhvr>
                                      <p:to x="100000" y="100000"/>
                                    </p:animScale>
                                    <p:animScale>
                                      <p:cBhvr>
                                        <p:cTn id="136" dur="26">
                                          <p:stCondLst>
                                            <p:cond delay="1808"/>
                                          </p:stCondLst>
                                        </p:cTn>
                                        <p:tgtEl>
                                          <p:spTgt spid="7">
                                            <p:graphicEl>
                                              <a:dgm id="{69B8A3D7-97BF-4403-A67D-EA7788130FD8}"/>
                                            </p:graphicEl>
                                          </p:spTgt>
                                        </p:tgtEl>
                                      </p:cBhvr>
                                      <p:to x="100000" y="95000"/>
                                    </p:animScale>
                                    <p:animScale>
                                      <p:cBhvr>
                                        <p:cTn id="137" dur="166" decel="50000">
                                          <p:stCondLst>
                                            <p:cond delay="1834"/>
                                          </p:stCondLst>
                                        </p:cTn>
                                        <p:tgtEl>
                                          <p:spTgt spid="7">
                                            <p:graphicEl>
                                              <a:dgm id="{69B8A3D7-97BF-4403-A67D-EA7788130FD8}"/>
                                            </p:graphicEl>
                                          </p:spTgt>
                                        </p:tgtEl>
                                      </p:cBhvr>
                                      <p:to x="100000" y="100000"/>
                                    </p:animScale>
                                  </p:childTnLst>
                                </p:cTn>
                              </p:par>
                              <p:par>
                                <p:cTn id="138" presetID="26" presetClass="entr" presetSubtype="0" fill="hold" grpId="0" nodeType="withEffect">
                                  <p:stCondLst>
                                    <p:cond delay="0"/>
                                  </p:stCondLst>
                                  <p:childTnLst>
                                    <p:set>
                                      <p:cBhvr>
                                        <p:cTn id="139" dur="1" fill="hold">
                                          <p:stCondLst>
                                            <p:cond delay="0"/>
                                          </p:stCondLst>
                                        </p:cTn>
                                        <p:tgtEl>
                                          <p:spTgt spid="7">
                                            <p:graphicEl>
                                              <a:dgm id="{E8E648FC-2C17-4973-B66D-DFB86FC1A479}"/>
                                            </p:graphicEl>
                                          </p:spTgt>
                                        </p:tgtEl>
                                        <p:attrNameLst>
                                          <p:attrName>style.visibility</p:attrName>
                                        </p:attrNameLst>
                                      </p:cBhvr>
                                      <p:to>
                                        <p:strVal val="visible"/>
                                      </p:to>
                                    </p:set>
                                    <p:animEffect transition="in" filter="wipe(down)">
                                      <p:cBhvr>
                                        <p:cTn id="140" dur="580">
                                          <p:stCondLst>
                                            <p:cond delay="0"/>
                                          </p:stCondLst>
                                        </p:cTn>
                                        <p:tgtEl>
                                          <p:spTgt spid="7">
                                            <p:graphicEl>
                                              <a:dgm id="{E8E648FC-2C17-4973-B66D-DFB86FC1A479}"/>
                                            </p:graphicEl>
                                          </p:spTgt>
                                        </p:tgtEl>
                                      </p:cBhvr>
                                    </p:animEffect>
                                    <p:anim calcmode="lin" valueType="num">
                                      <p:cBhvr>
                                        <p:cTn id="141" dur="1822" tmFilter="0,0; 0.14,0.36; 0.43,0.73; 0.71,0.91; 1.0,1.0">
                                          <p:stCondLst>
                                            <p:cond delay="0"/>
                                          </p:stCondLst>
                                        </p:cTn>
                                        <p:tgtEl>
                                          <p:spTgt spid="7">
                                            <p:graphicEl>
                                              <a:dgm id="{E8E648FC-2C17-4973-B66D-DFB86FC1A479}"/>
                                            </p:graphicEl>
                                          </p:spTgt>
                                        </p:tgtEl>
                                        <p:attrNameLst>
                                          <p:attrName>ppt_x</p:attrName>
                                        </p:attrNameLst>
                                      </p:cBhvr>
                                      <p:tavLst>
                                        <p:tav tm="0">
                                          <p:val>
                                            <p:strVal val="#ppt_x-0.25"/>
                                          </p:val>
                                        </p:tav>
                                        <p:tav tm="100000">
                                          <p:val>
                                            <p:strVal val="#ppt_x"/>
                                          </p:val>
                                        </p:tav>
                                      </p:tavLst>
                                    </p:anim>
                                    <p:anim calcmode="lin" valueType="num">
                                      <p:cBhvr>
                                        <p:cTn id="142" dur="664" tmFilter="0.0,0.0; 0.25,0.07; 0.50,0.2; 0.75,0.467; 1.0,1.0">
                                          <p:stCondLst>
                                            <p:cond delay="0"/>
                                          </p:stCondLst>
                                        </p:cTn>
                                        <p:tgtEl>
                                          <p:spTgt spid="7">
                                            <p:graphicEl>
                                              <a:dgm id="{E8E648FC-2C17-4973-B66D-DFB86FC1A479}"/>
                                            </p:graphicEl>
                                          </p:spTgt>
                                        </p:tgtEl>
                                        <p:attrNameLst>
                                          <p:attrName>ppt_y</p:attrName>
                                        </p:attrNameLst>
                                      </p:cBhvr>
                                      <p:tavLst>
                                        <p:tav tm="0" fmla="#ppt_y-sin(pi*$)/3">
                                          <p:val>
                                            <p:fltVal val="0.5"/>
                                          </p:val>
                                        </p:tav>
                                        <p:tav tm="100000">
                                          <p:val>
                                            <p:fltVal val="1"/>
                                          </p:val>
                                        </p:tav>
                                      </p:tavLst>
                                    </p:anim>
                                    <p:anim calcmode="lin" valueType="num">
                                      <p:cBhvr>
                                        <p:cTn id="143" dur="664" tmFilter="0, 0; 0.125,0.2665; 0.25,0.4; 0.375,0.465; 0.5,0.5;  0.625,0.535; 0.75,0.6; 0.875,0.7335; 1,1">
                                          <p:stCondLst>
                                            <p:cond delay="664"/>
                                          </p:stCondLst>
                                        </p:cTn>
                                        <p:tgtEl>
                                          <p:spTgt spid="7">
                                            <p:graphicEl>
                                              <a:dgm id="{E8E648FC-2C17-4973-B66D-DFB86FC1A479}"/>
                                            </p:graphicEl>
                                          </p:spTgt>
                                        </p:tgtEl>
                                        <p:attrNameLst>
                                          <p:attrName>ppt_y</p:attrName>
                                        </p:attrNameLst>
                                      </p:cBhvr>
                                      <p:tavLst>
                                        <p:tav tm="0" fmla="#ppt_y-sin(pi*$)/9">
                                          <p:val>
                                            <p:fltVal val="0"/>
                                          </p:val>
                                        </p:tav>
                                        <p:tav tm="100000">
                                          <p:val>
                                            <p:fltVal val="1"/>
                                          </p:val>
                                        </p:tav>
                                      </p:tavLst>
                                    </p:anim>
                                    <p:anim calcmode="lin" valueType="num">
                                      <p:cBhvr>
                                        <p:cTn id="144" dur="332" tmFilter="0, 0; 0.125,0.2665; 0.25,0.4; 0.375,0.465; 0.5,0.5;  0.625,0.535; 0.75,0.6; 0.875,0.7335; 1,1">
                                          <p:stCondLst>
                                            <p:cond delay="1324"/>
                                          </p:stCondLst>
                                        </p:cTn>
                                        <p:tgtEl>
                                          <p:spTgt spid="7">
                                            <p:graphicEl>
                                              <a:dgm id="{E8E648FC-2C17-4973-B66D-DFB86FC1A479}"/>
                                            </p:graphicEl>
                                          </p:spTgt>
                                        </p:tgtEl>
                                        <p:attrNameLst>
                                          <p:attrName>ppt_y</p:attrName>
                                        </p:attrNameLst>
                                      </p:cBhvr>
                                      <p:tavLst>
                                        <p:tav tm="0" fmla="#ppt_y-sin(pi*$)/27">
                                          <p:val>
                                            <p:fltVal val="0"/>
                                          </p:val>
                                        </p:tav>
                                        <p:tav tm="100000">
                                          <p:val>
                                            <p:fltVal val="1"/>
                                          </p:val>
                                        </p:tav>
                                      </p:tavLst>
                                    </p:anim>
                                    <p:anim calcmode="lin" valueType="num">
                                      <p:cBhvr>
                                        <p:cTn id="145" dur="164" tmFilter="0, 0; 0.125,0.2665; 0.25,0.4; 0.375,0.465; 0.5,0.5;  0.625,0.535; 0.75,0.6; 0.875,0.7335; 1,1">
                                          <p:stCondLst>
                                            <p:cond delay="1656"/>
                                          </p:stCondLst>
                                        </p:cTn>
                                        <p:tgtEl>
                                          <p:spTgt spid="7">
                                            <p:graphicEl>
                                              <a:dgm id="{E8E648FC-2C17-4973-B66D-DFB86FC1A479}"/>
                                            </p:graphicEl>
                                          </p:spTgt>
                                        </p:tgtEl>
                                        <p:attrNameLst>
                                          <p:attrName>ppt_y</p:attrName>
                                        </p:attrNameLst>
                                      </p:cBhvr>
                                      <p:tavLst>
                                        <p:tav tm="0" fmla="#ppt_y-sin(pi*$)/81">
                                          <p:val>
                                            <p:fltVal val="0"/>
                                          </p:val>
                                        </p:tav>
                                        <p:tav tm="100000">
                                          <p:val>
                                            <p:fltVal val="1"/>
                                          </p:val>
                                        </p:tav>
                                      </p:tavLst>
                                    </p:anim>
                                    <p:animScale>
                                      <p:cBhvr>
                                        <p:cTn id="146" dur="26">
                                          <p:stCondLst>
                                            <p:cond delay="650"/>
                                          </p:stCondLst>
                                        </p:cTn>
                                        <p:tgtEl>
                                          <p:spTgt spid="7">
                                            <p:graphicEl>
                                              <a:dgm id="{E8E648FC-2C17-4973-B66D-DFB86FC1A479}"/>
                                            </p:graphicEl>
                                          </p:spTgt>
                                        </p:tgtEl>
                                      </p:cBhvr>
                                      <p:to x="100000" y="60000"/>
                                    </p:animScale>
                                    <p:animScale>
                                      <p:cBhvr>
                                        <p:cTn id="147" dur="166" decel="50000">
                                          <p:stCondLst>
                                            <p:cond delay="676"/>
                                          </p:stCondLst>
                                        </p:cTn>
                                        <p:tgtEl>
                                          <p:spTgt spid="7">
                                            <p:graphicEl>
                                              <a:dgm id="{E8E648FC-2C17-4973-B66D-DFB86FC1A479}"/>
                                            </p:graphicEl>
                                          </p:spTgt>
                                        </p:tgtEl>
                                      </p:cBhvr>
                                      <p:to x="100000" y="100000"/>
                                    </p:animScale>
                                    <p:animScale>
                                      <p:cBhvr>
                                        <p:cTn id="148" dur="26">
                                          <p:stCondLst>
                                            <p:cond delay="1312"/>
                                          </p:stCondLst>
                                        </p:cTn>
                                        <p:tgtEl>
                                          <p:spTgt spid="7">
                                            <p:graphicEl>
                                              <a:dgm id="{E8E648FC-2C17-4973-B66D-DFB86FC1A479}"/>
                                            </p:graphicEl>
                                          </p:spTgt>
                                        </p:tgtEl>
                                      </p:cBhvr>
                                      <p:to x="100000" y="80000"/>
                                    </p:animScale>
                                    <p:animScale>
                                      <p:cBhvr>
                                        <p:cTn id="149" dur="166" decel="50000">
                                          <p:stCondLst>
                                            <p:cond delay="1338"/>
                                          </p:stCondLst>
                                        </p:cTn>
                                        <p:tgtEl>
                                          <p:spTgt spid="7">
                                            <p:graphicEl>
                                              <a:dgm id="{E8E648FC-2C17-4973-B66D-DFB86FC1A479}"/>
                                            </p:graphicEl>
                                          </p:spTgt>
                                        </p:tgtEl>
                                      </p:cBhvr>
                                      <p:to x="100000" y="100000"/>
                                    </p:animScale>
                                    <p:animScale>
                                      <p:cBhvr>
                                        <p:cTn id="150" dur="26">
                                          <p:stCondLst>
                                            <p:cond delay="1642"/>
                                          </p:stCondLst>
                                        </p:cTn>
                                        <p:tgtEl>
                                          <p:spTgt spid="7">
                                            <p:graphicEl>
                                              <a:dgm id="{E8E648FC-2C17-4973-B66D-DFB86FC1A479}"/>
                                            </p:graphicEl>
                                          </p:spTgt>
                                        </p:tgtEl>
                                      </p:cBhvr>
                                      <p:to x="100000" y="90000"/>
                                    </p:animScale>
                                    <p:animScale>
                                      <p:cBhvr>
                                        <p:cTn id="151" dur="166" decel="50000">
                                          <p:stCondLst>
                                            <p:cond delay="1668"/>
                                          </p:stCondLst>
                                        </p:cTn>
                                        <p:tgtEl>
                                          <p:spTgt spid="7">
                                            <p:graphicEl>
                                              <a:dgm id="{E8E648FC-2C17-4973-B66D-DFB86FC1A479}"/>
                                            </p:graphicEl>
                                          </p:spTgt>
                                        </p:tgtEl>
                                      </p:cBhvr>
                                      <p:to x="100000" y="100000"/>
                                    </p:animScale>
                                    <p:animScale>
                                      <p:cBhvr>
                                        <p:cTn id="152" dur="26">
                                          <p:stCondLst>
                                            <p:cond delay="1808"/>
                                          </p:stCondLst>
                                        </p:cTn>
                                        <p:tgtEl>
                                          <p:spTgt spid="7">
                                            <p:graphicEl>
                                              <a:dgm id="{E8E648FC-2C17-4973-B66D-DFB86FC1A479}"/>
                                            </p:graphicEl>
                                          </p:spTgt>
                                        </p:tgtEl>
                                      </p:cBhvr>
                                      <p:to x="100000" y="95000"/>
                                    </p:animScale>
                                    <p:animScale>
                                      <p:cBhvr>
                                        <p:cTn id="153" dur="166" decel="50000">
                                          <p:stCondLst>
                                            <p:cond delay="1834"/>
                                          </p:stCondLst>
                                        </p:cTn>
                                        <p:tgtEl>
                                          <p:spTgt spid="7">
                                            <p:graphicEl>
                                              <a:dgm id="{E8E648FC-2C17-4973-B66D-DFB86FC1A479}"/>
                                            </p:graphic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Graphic spid="7"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C525A7-9474-428A-80DE-7494B1E575DA}"/>
              </a:ext>
            </a:extLst>
          </p:cNvPr>
          <p:cNvPicPr>
            <a:picLocks noChangeAspect="1"/>
          </p:cNvPicPr>
          <p:nvPr/>
        </p:nvPicPr>
        <p:blipFill>
          <a:blip r:embed="rId2">
            <a:duotone>
              <a:schemeClr val="accent2">
                <a:shade val="45000"/>
                <a:satMod val="135000"/>
              </a:schemeClr>
              <a:prstClr val="white"/>
            </a:duotone>
          </a:blip>
          <a:stretch>
            <a:fillRect/>
          </a:stretch>
        </p:blipFill>
        <p:spPr>
          <a:xfrm>
            <a:off x="1350498" y="162324"/>
            <a:ext cx="9917723" cy="6533352"/>
          </a:xfrm>
          <a:prstGeom prst="rect">
            <a:avLst/>
          </a:prstGeom>
          <a:ln>
            <a:noFill/>
          </a:ln>
          <a:effectLst>
            <a:softEdge rad="112500"/>
          </a:effectLst>
        </p:spPr>
      </p:pic>
      <p:sp>
        <p:nvSpPr>
          <p:cNvPr id="5" name="Rectangle 4">
            <a:extLst>
              <a:ext uri="{FF2B5EF4-FFF2-40B4-BE49-F238E27FC236}">
                <a16:creationId xmlns:a16="http://schemas.microsoft.com/office/drawing/2014/main" id="{BC63DE59-E05B-4DD1-8345-CA6AFD7F6E42}"/>
              </a:ext>
            </a:extLst>
          </p:cNvPr>
          <p:cNvSpPr/>
          <p:nvPr/>
        </p:nvSpPr>
        <p:spPr>
          <a:xfrm>
            <a:off x="2008763" y="2875002"/>
            <a:ext cx="8832739" cy="1107996"/>
          </a:xfrm>
          <a:prstGeom prst="rect">
            <a:avLst/>
          </a:prstGeom>
        </p:spPr>
        <p:txBody>
          <a:bodyPr wrap="none">
            <a:spAutoFit/>
          </a:bodyPr>
          <a:lstStyle/>
          <a:p>
            <a:r>
              <a:rPr lang="en-GB" sz="6600" dirty="0">
                <a:latin typeface="Brush Script MT" panose="03060802040406070304" pitchFamily="66" charset="0"/>
              </a:rPr>
              <a:t>“</a:t>
            </a:r>
            <a:r>
              <a:rPr lang="en-GB" sz="6600" dirty="0">
                <a:ln w="0">
                  <a:solidFill>
                    <a:schemeClr val="tx1"/>
                  </a:solidFill>
                </a:ln>
                <a:solidFill>
                  <a:schemeClr val="accent1"/>
                </a:solidFill>
                <a:effectLst>
                  <a:outerShdw blurRad="38100" dist="25400" dir="5400000" algn="ctr" rotWithShape="0">
                    <a:srgbClr val="6E747A">
                      <a:alpha val="43000"/>
                    </a:srgbClr>
                  </a:outerShdw>
                </a:effectLst>
                <a:latin typeface="Brush Script MT" panose="03060802040406070304" pitchFamily="66" charset="0"/>
              </a:rPr>
              <a:t>All for One, &amp; One for All”. </a:t>
            </a:r>
            <a:endParaRPr lang="en-GB" sz="6600" dirty="0">
              <a:ln w="0">
                <a:solidFill>
                  <a:schemeClr val="tx1"/>
                </a:solidFill>
              </a:ln>
              <a:latin typeface="Brush Script MT" panose="03060802040406070304" pitchFamily="66" charset="0"/>
            </a:endParaRPr>
          </a:p>
        </p:txBody>
      </p:sp>
    </p:spTree>
    <p:extLst>
      <p:ext uri="{BB962C8B-B14F-4D97-AF65-F5344CB8AC3E}">
        <p14:creationId xmlns:p14="http://schemas.microsoft.com/office/powerpoint/2010/main" val="2895992733"/>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78EA5-CB97-4FF5-996C-DD74478538BF}"/>
              </a:ext>
            </a:extLst>
          </p:cNvPr>
          <p:cNvSpPr>
            <a:spLocks noGrp="1"/>
          </p:cNvSpPr>
          <p:nvPr>
            <p:ph type="title"/>
          </p:nvPr>
        </p:nvSpPr>
        <p:spPr>
          <a:xfrm>
            <a:off x="1167272" y="241708"/>
            <a:ext cx="10178322" cy="1492132"/>
          </a:xfrm>
        </p:spPr>
        <p:txBody>
          <a:bodyPr/>
          <a:lstStyle/>
          <a:p>
            <a:pPr algn="ctr"/>
            <a:r>
              <a:rPr lang="en-GB" dirty="0"/>
              <a:t>Notes for Presentation </a:t>
            </a:r>
          </a:p>
        </p:txBody>
      </p:sp>
      <p:sp>
        <p:nvSpPr>
          <p:cNvPr id="7" name="TextBox 6">
            <a:extLst>
              <a:ext uri="{FF2B5EF4-FFF2-40B4-BE49-F238E27FC236}">
                <a16:creationId xmlns:a16="http://schemas.microsoft.com/office/drawing/2014/main" id="{CEBAAE2F-ED36-436B-8A8D-69DDA0E619E4}"/>
              </a:ext>
            </a:extLst>
          </p:cNvPr>
          <p:cNvSpPr txBox="1"/>
          <p:nvPr/>
        </p:nvSpPr>
        <p:spPr>
          <a:xfrm>
            <a:off x="1868485" y="1225689"/>
            <a:ext cx="8455030" cy="5632311"/>
          </a:xfrm>
          <a:prstGeom prst="rect">
            <a:avLst/>
          </a:prstGeom>
          <a:noFill/>
        </p:spPr>
        <p:txBody>
          <a:bodyPr wrap="square" rtlCol="0">
            <a:spAutoFit/>
          </a:bodyPr>
          <a:lstStyle/>
          <a:p>
            <a:r>
              <a:rPr lang="en-GB" dirty="0"/>
              <a:t>Thank you Jaheed for sharing that with us it was very informative, hello everyone in this slide I will be talking about effective conflict handling. </a:t>
            </a:r>
          </a:p>
          <a:p>
            <a:r>
              <a:rPr lang="en-GB" dirty="0"/>
              <a:t>So, what is conflict, in the oxford dictionary it means to have  </a:t>
            </a:r>
            <a:r>
              <a:rPr lang="en-GB" b="1" dirty="0"/>
              <a:t>“A serious disagreement or argument, typically a prolonged one.”</a:t>
            </a:r>
            <a:r>
              <a:rPr lang="en-GB" dirty="0"/>
              <a:t> To expand on the meaning it refers to people that disagree on the arising subject with challenging ideas and/ or personal interests. Having constant differences of opinions and not coming to one agreement, will cause CONFLICT</a:t>
            </a:r>
            <a:r>
              <a:rPr lang="en-GB" b="1" dirty="0"/>
              <a:t> </a:t>
            </a:r>
            <a:r>
              <a:rPr lang="en-GB" dirty="0"/>
              <a:t>within the team.  There are many reasons to having conflict within the team:</a:t>
            </a:r>
          </a:p>
          <a:p>
            <a:pPr marL="285750" lvl="0" indent="-285750">
              <a:buFont typeface="Arial" panose="020B0604020202020204" pitchFamily="34" charset="0"/>
              <a:buChar char="•"/>
            </a:pPr>
            <a:r>
              <a:rPr lang="en-GB" b="1" dirty="0"/>
              <a:t>Excessive workload</a:t>
            </a:r>
            <a:endParaRPr lang="en-GB" dirty="0"/>
          </a:p>
          <a:p>
            <a:pPr marL="285750" lvl="0" indent="-285750">
              <a:buFont typeface="Arial" panose="020B0604020202020204" pitchFamily="34" charset="0"/>
              <a:buChar char="•"/>
            </a:pPr>
            <a:r>
              <a:rPr lang="en-GB" b="1" dirty="0"/>
              <a:t>Lack of recognition </a:t>
            </a:r>
            <a:endParaRPr lang="en-GB" dirty="0"/>
          </a:p>
          <a:p>
            <a:pPr marL="285750" lvl="0" indent="-285750">
              <a:buFont typeface="Arial" panose="020B0604020202020204" pitchFamily="34" charset="0"/>
              <a:buChar char="•"/>
            </a:pPr>
            <a:r>
              <a:rPr lang="en-GB" b="1" dirty="0"/>
              <a:t>Discriminating or having unfair treatment </a:t>
            </a:r>
            <a:endParaRPr lang="en-GB" dirty="0"/>
          </a:p>
          <a:p>
            <a:pPr marL="285750" lvl="0" indent="-285750">
              <a:buFont typeface="Arial" panose="020B0604020202020204" pitchFamily="34" charset="0"/>
              <a:buChar char="•"/>
            </a:pPr>
            <a:r>
              <a:rPr lang="en-GB" b="1" dirty="0"/>
              <a:t>Feelings of insecurity</a:t>
            </a:r>
            <a:endParaRPr lang="en-GB" dirty="0"/>
          </a:p>
          <a:p>
            <a:pPr marL="285750" lvl="0" indent="-285750">
              <a:buFont typeface="Arial" panose="020B0604020202020204" pitchFamily="34" charset="0"/>
              <a:buChar char="•"/>
            </a:pPr>
            <a:r>
              <a:rPr lang="en-GB" b="1" dirty="0"/>
              <a:t>Communication breakdown </a:t>
            </a:r>
            <a:endParaRPr lang="en-GB" dirty="0"/>
          </a:p>
          <a:p>
            <a:pPr marL="285750" lvl="0" indent="-285750">
              <a:buFont typeface="Arial" panose="020B0604020202020204" pitchFamily="34" charset="0"/>
              <a:buChar char="•"/>
            </a:pPr>
            <a:r>
              <a:rPr lang="en-GB" b="1" dirty="0"/>
              <a:t>Or even having clashes of personality </a:t>
            </a:r>
            <a:endParaRPr lang="en-GB" dirty="0"/>
          </a:p>
          <a:p>
            <a:r>
              <a:rPr lang="en-GB" dirty="0"/>
              <a:t>These are just to name a few, these points all result in the relationship to break down </a:t>
            </a:r>
          </a:p>
          <a:p>
            <a:r>
              <a:rPr lang="en-GB" dirty="0"/>
              <a:t>Having conflicts between a team isn’t always a bad thing it helps to find a solution to the underlying problem by allowing everyone to voice their own opinions to come down to one solution. Enabling the team to have a better understanding of each other’s viewpoints.  </a:t>
            </a:r>
          </a:p>
          <a:p>
            <a:endParaRPr lang="en-GB" dirty="0"/>
          </a:p>
        </p:txBody>
      </p:sp>
    </p:spTree>
    <p:extLst>
      <p:ext uri="{BB962C8B-B14F-4D97-AF65-F5344CB8AC3E}">
        <p14:creationId xmlns:p14="http://schemas.microsoft.com/office/powerpoint/2010/main" val="3077976146"/>
      </p:ext>
    </p:extLst>
  </p:cSld>
  <p:clrMapOvr>
    <a:masterClrMapping/>
  </p:clrMapOvr>
  <p:transition spd="slow">
    <p:push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1047E-9D9C-4EA9-A2E1-7B2CE6608C26}"/>
              </a:ext>
            </a:extLst>
          </p:cNvPr>
          <p:cNvSpPr>
            <a:spLocks noGrp="1"/>
          </p:cNvSpPr>
          <p:nvPr>
            <p:ph type="title"/>
          </p:nvPr>
        </p:nvSpPr>
        <p:spPr/>
        <p:txBody>
          <a:bodyPr/>
          <a:lstStyle/>
          <a:p>
            <a:pPr algn="ctr"/>
            <a:r>
              <a:rPr lang="en-GB" dirty="0"/>
              <a:t>Continued…</a:t>
            </a:r>
          </a:p>
        </p:txBody>
      </p:sp>
      <p:sp>
        <p:nvSpPr>
          <p:cNvPr id="3" name="Content Placeholder 2">
            <a:extLst>
              <a:ext uri="{FF2B5EF4-FFF2-40B4-BE49-F238E27FC236}">
                <a16:creationId xmlns:a16="http://schemas.microsoft.com/office/drawing/2014/main" id="{7F0EE4A5-CF1B-4743-81A2-AEA207A86215}"/>
              </a:ext>
            </a:extLst>
          </p:cNvPr>
          <p:cNvSpPr>
            <a:spLocks noGrp="1"/>
          </p:cNvSpPr>
          <p:nvPr>
            <p:ph idx="1"/>
          </p:nvPr>
        </p:nvSpPr>
        <p:spPr>
          <a:xfrm>
            <a:off x="1251678" y="1322363"/>
            <a:ext cx="10178322" cy="5153252"/>
          </a:xfrm>
        </p:spPr>
        <p:txBody>
          <a:bodyPr>
            <a:normAutofit fontScale="92500" lnSpcReduction="10000"/>
          </a:bodyPr>
          <a:lstStyle/>
          <a:p>
            <a:pPr marL="0" indent="0">
              <a:buNone/>
            </a:pPr>
            <a:r>
              <a:rPr lang="en-GB" dirty="0">
                <a:solidFill>
                  <a:schemeClr val="tx1"/>
                </a:solidFill>
              </a:rPr>
              <a:t>To create an effective conflict handling Bruce Tuckman (Team Building, 2018), acknowledged that once a team is formed they go through stage called the STORMING, this is when ideas are competed, and this is where conflict arises. Tuckman suggests that this phase is seen as the make or break stage. Therefore, having good team leadership skills is required as leaders help overcome these barriers. </a:t>
            </a:r>
          </a:p>
          <a:p>
            <a:r>
              <a:rPr lang="en-GB" dirty="0">
                <a:solidFill>
                  <a:schemeClr val="tx1"/>
                </a:solidFill>
              </a:rPr>
              <a:t>Here are some ways to maintain and handle a conflict within the team:</a:t>
            </a:r>
          </a:p>
          <a:p>
            <a:r>
              <a:rPr lang="en-GB" dirty="0">
                <a:solidFill>
                  <a:schemeClr val="tx1"/>
                </a:solidFill>
              </a:rPr>
              <a:t>1. By being aware of conflict</a:t>
            </a:r>
          </a:p>
          <a:p>
            <a:r>
              <a:rPr lang="en-GB" dirty="0">
                <a:solidFill>
                  <a:schemeClr val="tx1"/>
                </a:solidFill>
              </a:rPr>
              <a:t>2. Take a considered and rational approach to conflict</a:t>
            </a:r>
          </a:p>
          <a:p>
            <a:r>
              <a:rPr lang="en-GB" dirty="0">
                <a:solidFill>
                  <a:schemeClr val="tx1"/>
                </a:solidFill>
              </a:rPr>
              <a:t>3. Investigate the situation</a:t>
            </a:r>
          </a:p>
          <a:p>
            <a:r>
              <a:rPr lang="en-GB" dirty="0">
                <a:solidFill>
                  <a:schemeClr val="tx1"/>
                </a:solidFill>
              </a:rPr>
              <a:t>4. Decide how to tackle the conflict</a:t>
            </a:r>
          </a:p>
          <a:p>
            <a:r>
              <a:rPr lang="en-GB" dirty="0">
                <a:solidFill>
                  <a:schemeClr val="tx1"/>
                </a:solidFill>
              </a:rPr>
              <a:t>5. Let everyone have their say</a:t>
            </a:r>
          </a:p>
          <a:p>
            <a:r>
              <a:rPr lang="en-GB" dirty="0">
                <a:solidFill>
                  <a:schemeClr val="tx1"/>
                </a:solidFill>
              </a:rPr>
              <a:t>6. Identify options and agree on a way forward</a:t>
            </a:r>
          </a:p>
          <a:p>
            <a:r>
              <a:rPr lang="en-GB" dirty="0">
                <a:solidFill>
                  <a:schemeClr val="tx1"/>
                </a:solidFill>
              </a:rPr>
              <a:t>7. Implement what has been agreed</a:t>
            </a:r>
          </a:p>
          <a:p>
            <a:r>
              <a:rPr lang="en-GB" dirty="0">
                <a:solidFill>
                  <a:schemeClr val="tx1"/>
                </a:solidFill>
              </a:rPr>
              <a:t>8. Evaluate how things are going</a:t>
            </a:r>
          </a:p>
          <a:p>
            <a:r>
              <a:rPr lang="en-GB" dirty="0">
                <a:solidFill>
                  <a:schemeClr val="tx1"/>
                </a:solidFill>
              </a:rPr>
              <a:t>9. And lastly to consider preventative strategies for the future</a:t>
            </a:r>
          </a:p>
          <a:p>
            <a:endParaRPr lang="en-GB" dirty="0"/>
          </a:p>
        </p:txBody>
      </p:sp>
    </p:spTree>
    <p:extLst>
      <p:ext uri="{BB962C8B-B14F-4D97-AF65-F5344CB8AC3E}">
        <p14:creationId xmlns:p14="http://schemas.microsoft.com/office/powerpoint/2010/main" val="726909458"/>
      </p:ext>
    </p:extLst>
  </p:cSld>
  <p:clrMapOvr>
    <a:masterClrMapping/>
  </p:clrMapOvr>
  <p:transition spd="slow">
    <p:push di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521A1-96E4-4DA7-B8E6-1A69CA93A137}"/>
              </a:ext>
            </a:extLst>
          </p:cNvPr>
          <p:cNvSpPr>
            <a:spLocks noGrp="1"/>
          </p:cNvSpPr>
          <p:nvPr>
            <p:ph type="title"/>
          </p:nvPr>
        </p:nvSpPr>
        <p:spPr/>
        <p:txBody>
          <a:bodyPr/>
          <a:lstStyle/>
          <a:p>
            <a:pPr algn="ctr"/>
            <a:r>
              <a:rPr lang="en-GB" dirty="0"/>
              <a:t>Conclusion note </a:t>
            </a:r>
          </a:p>
        </p:txBody>
      </p:sp>
      <p:sp>
        <p:nvSpPr>
          <p:cNvPr id="3" name="Content Placeholder 2">
            <a:extLst>
              <a:ext uri="{FF2B5EF4-FFF2-40B4-BE49-F238E27FC236}">
                <a16:creationId xmlns:a16="http://schemas.microsoft.com/office/drawing/2014/main" id="{1E65ECDD-08C8-448F-B94E-547ABAFBCC3E}"/>
              </a:ext>
            </a:extLst>
          </p:cNvPr>
          <p:cNvSpPr>
            <a:spLocks noGrp="1"/>
          </p:cNvSpPr>
          <p:nvPr>
            <p:ph idx="1"/>
          </p:nvPr>
        </p:nvSpPr>
        <p:spPr>
          <a:xfrm>
            <a:off x="1251678" y="1181687"/>
            <a:ext cx="10178322" cy="5472332"/>
          </a:xfrm>
        </p:spPr>
        <p:txBody>
          <a:bodyPr>
            <a:normAutofit fontScale="92500" lnSpcReduction="10000"/>
          </a:bodyPr>
          <a:lstStyle/>
          <a:p>
            <a:pPr marL="0" indent="0">
              <a:buNone/>
            </a:pPr>
            <a:r>
              <a:rPr lang="en-GB" dirty="0">
                <a:solidFill>
                  <a:schemeClr val="tx1"/>
                </a:solidFill>
              </a:rPr>
              <a:t>To wrap this presentation up  in order to Maintain and create an effective team, our two favourite men Belbin and Tuckman states that the team needs to:</a:t>
            </a:r>
          </a:p>
          <a:p>
            <a:pPr marL="0" indent="0">
              <a:buNone/>
            </a:pPr>
            <a:r>
              <a:rPr lang="en-GB" dirty="0">
                <a:solidFill>
                  <a:schemeClr val="tx1"/>
                </a:solidFill>
              </a:rPr>
              <a:t>•	Be clear with communicating. This is the single most important aspect to build a team is by facilitating communication, by being open minded to suggestions and discuss any concerns that team members may have, or even to offer help to a team member. </a:t>
            </a:r>
          </a:p>
          <a:p>
            <a:pPr marL="0" indent="0">
              <a:buNone/>
            </a:pPr>
            <a:r>
              <a:rPr lang="en-GB" dirty="0">
                <a:solidFill>
                  <a:schemeClr val="tx1"/>
                </a:solidFill>
              </a:rPr>
              <a:t>•	Ensure that everyone is clear on what needs to be done, so that team members acknowledge their own responsibilities to focus on the main objective and the aim of the task. As Belbin stated that the teams have 9 team roles, so it’s important that each member understands their strengths and weaknesses. </a:t>
            </a:r>
          </a:p>
          <a:p>
            <a:pPr marL="0" indent="0">
              <a:buNone/>
            </a:pPr>
            <a:r>
              <a:rPr lang="en-GB" dirty="0">
                <a:solidFill>
                  <a:schemeClr val="tx1"/>
                </a:solidFill>
              </a:rPr>
              <a:t>•	Be comfortable to brainstorm and listen to each other viewpoints this encourages the team to be inspired and think of better ideas.</a:t>
            </a:r>
          </a:p>
          <a:p>
            <a:pPr marL="0" indent="0">
              <a:buNone/>
            </a:pPr>
            <a:r>
              <a:rPr lang="en-GB" dirty="0">
                <a:solidFill>
                  <a:schemeClr val="tx1"/>
                </a:solidFill>
              </a:rPr>
              <a:t>•	And lastly to evaluate the progression of the team to see what work has been put forward to the table, so that the team members can  get a sense of their success and know the challenges that lie ahead.  </a:t>
            </a:r>
          </a:p>
          <a:p>
            <a:pPr marL="0" indent="0">
              <a:buNone/>
            </a:pPr>
            <a:r>
              <a:rPr lang="en-GB" dirty="0">
                <a:solidFill>
                  <a:schemeClr val="tx1"/>
                </a:solidFill>
              </a:rPr>
              <a:t>As we come to the end. Wed like to thank you for taking your time to listen to our presentation. And we’d like to leave you with our favourite moto “All for One, &amp; One for All”. </a:t>
            </a:r>
          </a:p>
        </p:txBody>
      </p:sp>
    </p:spTree>
    <p:extLst>
      <p:ext uri="{BB962C8B-B14F-4D97-AF65-F5344CB8AC3E}">
        <p14:creationId xmlns:p14="http://schemas.microsoft.com/office/powerpoint/2010/main" val="2763868518"/>
      </p:ext>
    </p:extLst>
  </p:cSld>
  <p:clrMapOvr>
    <a:masterClrMapping/>
  </p:clrMapOvr>
  <p:transition spd="slow">
    <p:push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E4D90-0195-4436-BEC4-97940C1B6481}"/>
              </a:ext>
            </a:extLst>
          </p:cNvPr>
          <p:cNvSpPr>
            <a:spLocks noGrp="1"/>
          </p:cNvSpPr>
          <p:nvPr>
            <p:ph type="title"/>
          </p:nvPr>
        </p:nvSpPr>
        <p:spPr/>
        <p:txBody>
          <a:bodyPr/>
          <a:lstStyle/>
          <a:p>
            <a:pPr algn="ctr"/>
            <a:r>
              <a:rPr lang="en-GB" dirty="0"/>
              <a:t>Contribution audit </a:t>
            </a:r>
          </a:p>
        </p:txBody>
      </p:sp>
      <p:sp>
        <p:nvSpPr>
          <p:cNvPr id="3" name="Content Placeholder 2">
            <a:extLst>
              <a:ext uri="{FF2B5EF4-FFF2-40B4-BE49-F238E27FC236}">
                <a16:creationId xmlns:a16="http://schemas.microsoft.com/office/drawing/2014/main" id="{37955DB8-B820-4190-8D56-39C201625491}"/>
              </a:ext>
            </a:extLst>
          </p:cNvPr>
          <p:cNvSpPr>
            <a:spLocks noGrp="1"/>
          </p:cNvSpPr>
          <p:nvPr>
            <p:ph idx="1"/>
          </p:nvPr>
        </p:nvSpPr>
        <p:spPr>
          <a:xfrm>
            <a:off x="1251678" y="1575583"/>
            <a:ext cx="10178322" cy="4304010"/>
          </a:xfrm>
        </p:spPr>
        <p:txBody>
          <a:bodyPr/>
          <a:lstStyle/>
          <a:p>
            <a:pPr marL="0" indent="0">
              <a:buNone/>
            </a:pPr>
            <a:r>
              <a:rPr lang="en-GB" dirty="0">
                <a:solidFill>
                  <a:schemeClr val="tx1"/>
                </a:solidFill>
              </a:rPr>
              <a:t>Group Name: The 4 Musketeers </a:t>
            </a:r>
          </a:p>
          <a:p>
            <a:pPr marL="0" indent="0">
              <a:buNone/>
            </a:pPr>
            <a:r>
              <a:rPr lang="en-GB" dirty="0">
                <a:solidFill>
                  <a:schemeClr val="tx1"/>
                </a:solidFill>
              </a:rPr>
              <a:t>Team Members: </a:t>
            </a:r>
          </a:p>
          <a:p>
            <a:pPr marL="0" indent="0">
              <a:buNone/>
            </a:pPr>
            <a:r>
              <a:rPr lang="en-GB" dirty="0">
                <a:solidFill>
                  <a:schemeClr val="tx1"/>
                </a:solidFill>
              </a:rPr>
              <a:t>•	Thonuma Hassan </a:t>
            </a:r>
          </a:p>
          <a:p>
            <a:pPr marL="0" indent="0">
              <a:buNone/>
            </a:pPr>
            <a:r>
              <a:rPr lang="en-GB" dirty="0">
                <a:solidFill>
                  <a:schemeClr val="tx1"/>
                </a:solidFill>
              </a:rPr>
              <a:t>•	Papia Russell</a:t>
            </a:r>
          </a:p>
          <a:p>
            <a:pPr marL="0" indent="0">
              <a:buNone/>
            </a:pPr>
            <a:r>
              <a:rPr lang="en-GB" dirty="0">
                <a:solidFill>
                  <a:schemeClr val="tx1"/>
                </a:solidFill>
              </a:rPr>
              <a:t>•	Jaheed Jabbar </a:t>
            </a:r>
          </a:p>
          <a:p>
            <a:pPr marL="0" indent="0">
              <a:buNone/>
            </a:pPr>
            <a:r>
              <a:rPr lang="en-GB" dirty="0">
                <a:solidFill>
                  <a:schemeClr val="tx1"/>
                </a:solidFill>
              </a:rPr>
              <a:t>•	Sultana </a:t>
            </a:r>
          </a:p>
          <a:p>
            <a:pPr marL="0" indent="0">
              <a:buNone/>
            </a:pPr>
            <a:r>
              <a:rPr lang="en-GB" dirty="0">
                <a:solidFill>
                  <a:schemeClr val="tx1"/>
                </a:solidFill>
              </a:rPr>
              <a:t>Start Date: 02/05/2018</a:t>
            </a:r>
          </a:p>
          <a:p>
            <a:pPr marL="0" indent="0">
              <a:buNone/>
            </a:pPr>
            <a:r>
              <a:rPr lang="en-GB" dirty="0">
                <a:solidFill>
                  <a:schemeClr val="tx1"/>
                </a:solidFill>
              </a:rPr>
              <a:t>Completion Date: 06/06/2018</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47022794"/>
      </p:ext>
    </p:extLst>
  </p:cSld>
  <p:clrMapOvr>
    <a:masterClrMapping/>
  </p:clrMapOvr>
  <p:transition spd="slow">
    <p:push di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FF3AE-7CFC-4E70-B96F-FC98C871136F}"/>
              </a:ext>
            </a:extLst>
          </p:cNvPr>
          <p:cNvSpPr>
            <a:spLocks noGrp="1"/>
          </p:cNvSpPr>
          <p:nvPr>
            <p:ph type="title"/>
          </p:nvPr>
        </p:nvSpPr>
        <p:spPr/>
        <p:txBody>
          <a:bodyPr/>
          <a:lstStyle/>
          <a:p>
            <a:pPr algn="ctr"/>
            <a:r>
              <a:rPr lang="en-GB" dirty="0"/>
              <a:t>Week 1</a:t>
            </a:r>
          </a:p>
        </p:txBody>
      </p:sp>
      <p:sp>
        <p:nvSpPr>
          <p:cNvPr id="3" name="Content Placeholder 2">
            <a:extLst>
              <a:ext uri="{FF2B5EF4-FFF2-40B4-BE49-F238E27FC236}">
                <a16:creationId xmlns:a16="http://schemas.microsoft.com/office/drawing/2014/main" id="{C8859535-8CFC-4F01-9BA8-CF7FFADBB2F3}"/>
              </a:ext>
            </a:extLst>
          </p:cNvPr>
          <p:cNvSpPr>
            <a:spLocks noGrp="1"/>
          </p:cNvSpPr>
          <p:nvPr>
            <p:ph idx="1"/>
          </p:nvPr>
        </p:nvSpPr>
        <p:spPr>
          <a:xfrm>
            <a:off x="1251678" y="1209823"/>
            <a:ext cx="10178322" cy="4768244"/>
          </a:xfrm>
        </p:spPr>
        <p:txBody>
          <a:bodyPr>
            <a:normAutofit/>
          </a:bodyPr>
          <a:lstStyle/>
          <a:p>
            <a:pPr marL="0" indent="0">
              <a:buNone/>
            </a:pPr>
            <a:endParaRPr lang="en-GB" dirty="0"/>
          </a:p>
          <a:p>
            <a:pPr marL="0" indent="0">
              <a:buNone/>
            </a:pPr>
            <a:r>
              <a:rPr lang="en-GB" b="1" dirty="0">
                <a:solidFill>
                  <a:schemeClr val="tx1"/>
                </a:solidFill>
              </a:rPr>
              <a:t>Task:  </a:t>
            </a:r>
            <a:r>
              <a:rPr lang="en-GB" dirty="0">
                <a:solidFill>
                  <a:schemeClr val="tx1"/>
                </a:solidFill>
              </a:rPr>
              <a:t>Mel allocated us in a group, this is when planning and understanding what the information provided asked us to do as a team. Allocated roles on the first day. Ensuring that each point was covered, as Papia was doing the intro, differences between groups and teams. Jaheed was doing the group dynamics and the characteristics of effective team. And I was doing the effective conflict handling and Conclusion.  This required further research to be done at home independently. Essentially, I soon to realise that I took up the role as team leader assigning each person with a role and ensuring everyone was aware of what job the members should be doing. </a:t>
            </a:r>
          </a:p>
          <a:p>
            <a:r>
              <a:rPr lang="en-GB" b="1" dirty="0">
                <a:solidFill>
                  <a:schemeClr val="tx1"/>
                </a:solidFill>
              </a:rPr>
              <a:t>Start Date: </a:t>
            </a:r>
            <a:r>
              <a:rPr lang="en-GB" dirty="0">
                <a:solidFill>
                  <a:schemeClr val="tx1"/>
                </a:solidFill>
              </a:rPr>
              <a:t>02/05/2018</a:t>
            </a:r>
          </a:p>
          <a:p>
            <a:r>
              <a:rPr lang="en-GB" b="1" dirty="0">
                <a:solidFill>
                  <a:schemeClr val="tx1"/>
                </a:solidFill>
              </a:rPr>
              <a:t>Completion date: </a:t>
            </a:r>
            <a:r>
              <a:rPr lang="en-GB" dirty="0">
                <a:solidFill>
                  <a:schemeClr val="tx1"/>
                </a:solidFill>
              </a:rPr>
              <a:t>25/05/18</a:t>
            </a:r>
          </a:p>
          <a:p>
            <a:r>
              <a:rPr lang="en-GB" b="1" dirty="0">
                <a:solidFill>
                  <a:schemeClr val="tx1"/>
                </a:solidFill>
              </a:rPr>
              <a:t>Team Members name: </a:t>
            </a:r>
            <a:r>
              <a:rPr lang="en-GB" dirty="0">
                <a:solidFill>
                  <a:schemeClr val="tx1"/>
                </a:solidFill>
              </a:rPr>
              <a:t>All</a:t>
            </a:r>
          </a:p>
          <a:p>
            <a:endParaRPr lang="en-GB" dirty="0"/>
          </a:p>
        </p:txBody>
      </p:sp>
    </p:spTree>
    <p:extLst>
      <p:ext uri="{BB962C8B-B14F-4D97-AF65-F5344CB8AC3E}">
        <p14:creationId xmlns:p14="http://schemas.microsoft.com/office/powerpoint/2010/main" val="4083886620"/>
      </p:ext>
    </p:extLst>
  </p:cSld>
  <p:clrMapOvr>
    <a:masterClrMapping/>
  </p:clrMapOvr>
  <p:transition spd="slow">
    <p:push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7D744-F668-4B0C-A44A-6B911BE6E0CD}"/>
              </a:ext>
            </a:extLst>
          </p:cNvPr>
          <p:cNvSpPr>
            <a:spLocks noGrp="1"/>
          </p:cNvSpPr>
          <p:nvPr>
            <p:ph type="title"/>
          </p:nvPr>
        </p:nvSpPr>
        <p:spPr/>
        <p:txBody>
          <a:bodyPr/>
          <a:lstStyle/>
          <a:p>
            <a:pPr algn="ctr"/>
            <a:r>
              <a:rPr lang="en-GB" dirty="0"/>
              <a:t>WEEK 2</a:t>
            </a:r>
          </a:p>
        </p:txBody>
      </p:sp>
      <p:sp>
        <p:nvSpPr>
          <p:cNvPr id="3" name="Content Placeholder 2">
            <a:extLst>
              <a:ext uri="{FF2B5EF4-FFF2-40B4-BE49-F238E27FC236}">
                <a16:creationId xmlns:a16="http://schemas.microsoft.com/office/drawing/2014/main" id="{FAD43D4D-B53E-45EB-ACD0-714F330856EA}"/>
              </a:ext>
            </a:extLst>
          </p:cNvPr>
          <p:cNvSpPr>
            <a:spLocks noGrp="1"/>
          </p:cNvSpPr>
          <p:nvPr>
            <p:ph idx="1"/>
          </p:nvPr>
        </p:nvSpPr>
        <p:spPr/>
        <p:txBody>
          <a:bodyPr/>
          <a:lstStyle/>
          <a:p>
            <a:pPr marL="0" indent="0">
              <a:buNone/>
            </a:pPr>
            <a:r>
              <a:rPr lang="en-GB" b="1" dirty="0">
                <a:solidFill>
                  <a:schemeClr val="tx1"/>
                </a:solidFill>
              </a:rPr>
              <a:t>Task:</a:t>
            </a:r>
            <a:r>
              <a:rPr lang="en-GB" dirty="0">
                <a:solidFill>
                  <a:schemeClr val="tx1"/>
                </a:solidFill>
              </a:rPr>
              <a:t> Checked on the progress made. One member I noticed did start to slack was afraid at this point that they will hold us back in the group. Sultana was addressed to our group which made us become four. Allocated her a role by taking the group dynamics part off Jaheed. Therefore, he was left with one thing to mention. </a:t>
            </a:r>
          </a:p>
          <a:p>
            <a:r>
              <a:rPr lang="en-GB" b="1" dirty="0">
                <a:solidFill>
                  <a:schemeClr val="tx1"/>
                </a:solidFill>
              </a:rPr>
              <a:t>Start Date:</a:t>
            </a:r>
            <a:r>
              <a:rPr lang="en-GB" dirty="0">
                <a:solidFill>
                  <a:schemeClr val="tx1"/>
                </a:solidFill>
              </a:rPr>
              <a:t> 09/05/2018</a:t>
            </a:r>
          </a:p>
          <a:p>
            <a:r>
              <a:rPr lang="en-GB" b="1" dirty="0">
                <a:solidFill>
                  <a:schemeClr val="tx1"/>
                </a:solidFill>
              </a:rPr>
              <a:t>Completion Date:</a:t>
            </a:r>
            <a:r>
              <a:rPr lang="en-GB" dirty="0">
                <a:solidFill>
                  <a:schemeClr val="tx1"/>
                </a:solidFill>
              </a:rPr>
              <a:t> 23/05/2018</a:t>
            </a:r>
          </a:p>
          <a:p>
            <a:r>
              <a:rPr lang="en-GB" b="1" dirty="0">
                <a:solidFill>
                  <a:schemeClr val="tx1"/>
                </a:solidFill>
              </a:rPr>
              <a:t>Team Members name: </a:t>
            </a:r>
            <a:r>
              <a:rPr lang="en-GB" dirty="0">
                <a:solidFill>
                  <a:schemeClr val="tx1"/>
                </a:solidFill>
              </a:rPr>
              <a:t>All</a:t>
            </a:r>
          </a:p>
          <a:p>
            <a:endParaRPr lang="en-GB" dirty="0">
              <a:solidFill>
                <a:schemeClr val="tx1"/>
              </a:solidFill>
            </a:endParaRPr>
          </a:p>
        </p:txBody>
      </p:sp>
    </p:spTree>
    <p:extLst>
      <p:ext uri="{BB962C8B-B14F-4D97-AF65-F5344CB8AC3E}">
        <p14:creationId xmlns:p14="http://schemas.microsoft.com/office/powerpoint/2010/main" val="3703078022"/>
      </p:ext>
    </p:extLst>
  </p:cSld>
  <p:clrMapOvr>
    <a:masterClrMapping/>
  </p:clrMapOvr>
  <p:transition spd="slow">
    <p:push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295F7-F665-49B1-9E94-D266A77086CD}"/>
              </a:ext>
            </a:extLst>
          </p:cNvPr>
          <p:cNvSpPr>
            <a:spLocks noGrp="1"/>
          </p:cNvSpPr>
          <p:nvPr>
            <p:ph type="title"/>
          </p:nvPr>
        </p:nvSpPr>
        <p:spPr/>
        <p:txBody>
          <a:bodyPr/>
          <a:lstStyle/>
          <a:p>
            <a:pPr algn="ctr"/>
            <a:r>
              <a:rPr lang="en-GB" dirty="0"/>
              <a:t>WEEK 3</a:t>
            </a:r>
          </a:p>
        </p:txBody>
      </p:sp>
      <p:sp>
        <p:nvSpPr>
          <p:cNvPr id="3" name="Content Placeholder 2">
            <a:extLst>
              <a:ext uri="{FF2B5EF4-FFF2-40B4-BE49-F238E27FC236}">
                <a16:creationId xmlns:a16="http://schemas.microsoft.com/office/drawing/2014/main" id="{26F7CFEC-9705-476B-8AE0-F02C95EF6636}"/>
              </a:ext>
            </a:extLst>
          </p:cNvPr>
          <p:cNvSpPr>
            <a:spLocks noGrp="1"/>
          </p:cNvSpPr>
          <p:nvPr>
            <p:ph idx="1"/>
          </p:nvPr>
        </p:nvSpPr>
        <p:spPr/>
        <p:txBody>
          <a:bodyPr/>
          <a:lstStyle/>
          <a:p>
            <a:pPr marL="0" indent="0">
              <a:buNone/>
            </a:pPr>
            <a:r>
              <a:rPr lang="en-GB" b="1" dirty="0">
                <a:solidFill>
                  <a:schemeClr val="tx1"/>
                </a:solidFill>
              </a:rPr>
              <a:t>Task:</a:t>
            </a:r>
            <a:r>
              <a:rPr lang="en-GB" dirty="0">
                <a:solidFill>
                  <a:schemeClr val="tx1"/>
                </a:solidFill>
              </a:rPr>
              <a:t> As group leader I created a group chat with the team members, to ensure that everyone was communicating with each other. It was easier to have each person share their ideas and notes as I was creating the PowerPoint slides. One Member did in fact not keep me and the others informed of what they were doing to contribute with the slide. At this point I was annoyed as I wanted to complete the slide on a set date. </a:t>
            </a:r>
          </a:p>
          <a:p>
            <a:r>
              <a:rPr lang="en-GB" b="1" dirty="0">
                <a:solidFill>
                  <a:schemeClr val="tx1"/>
                </a:solidFill>
              </a:rPr>
              <a:t>Start Date</a:t>
            </a:r>
            <a:r>
              <a:rPr lang="en-GB" dirty="0">
                <a:solidFill>
                  <a:schemeClr val="tx1"/>
                </a:solidFill>
              </a:rPr>
              <a:t>: 23/05/18</a:t>
            </a:r>
          </a:p>
          <a:p>
            <a:r>
              <a:rPr lang="en-GB" b="1" dirty="0">
                <a:solidFill>
                  <a:schemeClr val="tx1"/>
                </a:solidFill>
              </a:rPr>
              <a:t>Completion Date:</a:t>
            </a:r>
            <a:r>
              <a:rPr lang="en-GB" dirty="0">
                <a:solidFill>
                  <a:schemeClr val="tx1"/>
                </a:solidFill>
              </a:rPr>
              <a:t> 25/05/2018</a:t>
            </a:r>
          </a:p>
          <a:p>
            <a:r>
              <a:rPr lang="en-GB" b="1" dirty="0">
                <a:solidFill>
                  <a:schemeClr val="tx1"/>
                </a:solidFill>
              </a:rPr>
              <a:t>Team Members name: </a:t>
            </a:r>
            <a:r>
              <a:rPr lang="en-GB" dirty="0">
                <a:solidFill>
                  <a:schemeClr val="tx1"/>
                </a:solidFill>
              </a:rPr>
              <a:t>All</a:t>
            </a:r>
          </a:p>
          <a:p>
            <a:endParaRPr lang="en-GB" dirty="0"/>
          </a:p>
        </p:txBody>
      </p:sp>
    </p:spTree>
    <p:extLst>
      <p:ext uri="{BB962C8B-B14F-4D97-AF65-F5344CB8AC3E}">
        <p14:creationId xmlns:p14="http://schemas.microsoft.com/office/powerpoint/2010/main" val="2127362040"/>
      </p:ext>
    </p:extLst>
  </p:cSld>
  <p:clrMapOvr>
    <a:masterClrMapping/>
  </p:clrMapOvr>
  <p:transition spd="slow">
    <p:push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C93E7-0FD4-4C0D-8BDF-CF91C709602E}"/>
              </a:ext>
            </a:extLst>
          </p:cNvPr>
          <p:cNvSpPr>
            <a:spLocks noGrp="1"/>
          </p:cNvSpPr>
          <p:nvPr>
            <p:ph type="title"/>
          </p:nvPr>
        </p:nvSpPr>
        <p:spPr/>
        <p:txBody>
          <a:bodyPr/>
          <a:lstStyle/>
          <a:p>
            <a:pPr algn="ctr"/>
            <a:r>
              <a:rPr lang="en-GB" dirty="0"/>
              <a:t>WEEK 4</a:t>
            </a:r>
          </a:p>
        </p:txBody>
      </p:sp>
      <p:sp>
        <p:nvSpPr>
          <p:cNvPr id="3" name="Content Placeholder 2">
            <a:extLst>
              <a:ext uri="{FF2B5EF4-FFF2-40B4-BE49-F238E27FC236}">
                <a16:creationId xmlns:a16="http://schemas.microsoft.com/office/drawing/2014/main" id="{36C41977-FDD8-4A73-81FC-F3470327A7FC}"/>
              </a:ext>
            </a:extLst>
          </p:cNvPr>
          <p:cNvSpPr>
            <a:spLocks noGrp="1"/>
          </p:cNvSpPr>
          <p:nvPr>
            <p:ph idx="1"/>
          </p:nvPr>
        </p:nvSpPr>
        <p:spPr>
          <a:xfrm>
            <a:off x="1251678" y="1874517"/>
            <a:ext cx="10178322" cy="3593591"/>
          </a:xfrm>
        </p:spPr>
        <p:txBody>
          <a:bodyPr>
            <a:normAutofit lnSpcReduction="10000"/>
          </a:bodyPr>
          <a:lstStyle/>
          <a:p>
            <a:pPr marL="0" indent="0">
              <a:buNone/>
            </a:pPr>
            <a:r>
              <a:rPr lang="en-GB" b="1" dirty="0">
                <a:solidFill>
                  <a:schemeClr val="tx1"/>
                </a:solidFill>
              </a:rPr>
              <a:t>Task:</a:t>
            </a:r>
            <a:r>
              <a:rPr lang="en-GB" dirty="0">
                <a:solidFill>
                  <a:schemeClr val="tx1"/>
                </a:solidFill>
              </a:rPr>
              <a:t> Ensure that everyone knew what they were talking about, check up on progression. At this point I did in fact finish the slides was just waiting on one person to give me their subheadings for their slide. The group chat started to become more active with members asking questions trying to receive feedback. And ask if this was fine to include. At this point the team started to form very well, despite one member still not contributing well enough it was clear that this member will take their time. Therefore, no further action was taken I was pleased that at least the rest of the other members gave their work in to apply on their slide.</a:t>
            </a:r>
          </a:p>
          <a:p>
            <a:r>
              <a:rPr lang="en-GB" b="1" dirty="0">
                <a:solidFill>
                  <a:schemeClr val="tx1"/>
                </a:solidFill>
              </a:rPr>
              <a:t>Start Date</a:t>
            </a:r>
            <a:r>
              <a:rPr lang="en-GB" dirty="0">
                <a:solidFill>
                  <a:schemeClr val="tx1"/>
                </a:solidFill>
              </a:rPr>
              <a:t>: 25/05/2018</a:t>
            </a:r>
          </a:p>
          <a:p>
            <a:r>
              <a:rPr lang="en-GB" b="1" dirty="0">
                <a:solidFill>
                  <a:schemeClr val="tx1"/>
                </a:solidFill>
              </a:rPr>
              <a:t>Completion Date:</a:t>
            </a:r>
            <a:r>
              <a:rPr lang="en-GB" dirty="0">
                <a:solidFill>
                  <a:schemeClr val="tx1"/>
                </a:solidFill>
              </a:rPr>
              <a:t>  30/05/2018</a:t>
            </a:r>
          </a:p>
          <a:p>
            <a:r>
              <a:rPr lang="en-GB" b="1" dirty="0">
                <a:solidFill>
                  <a:schemeClr val="tx1"/>
                </a:solidFill>
              </a:rPr>
              <a:t>Team Members name: </a:t>
            </a:r>
            <a:r>
              <a:rPr lang="en-GB" dirty="0">
                <a:solidFill>
                  <a:schemeClr val="tx1"/>
                </a:solidFill>
              </a:rPr>
              <a:t>All </a:t>
            </a:r>
          </a:p>
          <a:p>
            <a:endParaRPr lang="en-GB" dirty="0"/>
          </a:p>
        </p:txBody>
      </p:sp>
    </p:spTree>
    <p:extLst>
      <p:ext uri="{BB962C8B-B14F-4D97-AF65-F5344CB8AC3E}">
        <p14:creationId xmlns:p14="http://schemas.microsoft.com/office/powerpoint/2010/main" val="2548402666"/>
      </p:ext>
    </p:extLst>
  </p:cSld>
  <p:clrMapOvr>
    <a:masterClrMapping/>
  </p:clrMapOvr>
  <p:transition spd="slow">
    <p:push di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FCFA9-59D6-4F94-9A33-1A4E4FE21C2A}"/>
              </a:ext>
            </a:extLst>
          </p:cNvPr>
          <p:cNvSpPr>
            <a:spLocks noGrp="1"/>
          </p:cNvSpPr>
          <p:nvPr>
            <p:ph type="title"/>
          </p:nvPr>
        </p:nvSpPr>
        <p:spPr/>
        <p:txBody>
          <a:bodyPr/>
          <a:lstStyle/>
          <a:p>
            <a:pPr algn="ctr"/>
            <a:r>
              <a:rPr lang="en-GB" dirty="0"/>
              <a:t>WEEK 5</a:t>
            </a:r>
          </a:p>
        </p:txBody>
      </p:sp>
      <p:sp>
        <p:nvSpPr>
          <p:cNvPr id="3" name="Content Placeholder 2">
            <a:extLst>
              <a:ext uri="{FF2B5EF4-FFF2-40B4-BE49-F238E27FC236}">
                <a16:creationId xmlns:a16="http://schemas.microsoft.com/office/drawing/2014/main" id="{8DEDFE62-1AF5-41F8-B93C-9A21F64CB54E}"/>
              </a:ext>
            </a:extLst>
          </p:cNvPr>
          <p:cNvSpPr>
            <a:spLocks noGrp="1"/>
          </p:cNvSpPr>
          <p:nvPr>
            <p:ph idx="1"/>
          </p:nvPr>
        </p:nvSpPr>
        <p:spPr>
          <a:xfrm>
            <a:off x="1251678" y="2018715"/>
            <a:ext cx="10178322" cy="3593591"/>
          </a:xfrm>
        </p:spPr>
        <p:txBody>
          <a:bodyPr/>
          <a:lstStyle/>
          <a:p>
            <a:pPr marL="0" indent="0">
              <a:buNone/>
            </a:pPr>
            <a:r>
              <a:rPr lang="en-GB" dirty="0">
                <a:solidFill>
                  <a:schemeClr val="tx1"/>
                </a:solidFill>
              </a:rPr>
              <a:t>Task: The slide was completed as one member needed help with their work. I sat down and suggested that they mention a few things. They had their own work. The other two members was updated and didn’t need to fix their part. On that day I applied the subheadings for one-member part. It was completed from there as each point was covered. We then rehearsed once to time ourselves. To see whether some members needed to cut parts out. In the 15 minutes time slot. </a:t>
            </a:r>
          </a:p>
          <a:p>
            <a:r>
              <a:rPr lang="en-GB" b="1" dirty="0">
                <a:solidFill>
                  <a:schemeClr val="tx1"/>
                </a:solidFill>
              </a:rPr>
              <a:t>Start Date:</a:t>
            </a:r>
            <a:r>
              <a:rPr lang="en-GB" dirty="0">
                <a:solidFill>
                  <a:schemeClr val="tx1"/>
                </a:solidFill>
              </a:rPr>
              <a:t> 30/05/2018</a:t>
            </a:r>
          </a:p>
          <a:p>
            <a:r>
              <a:rPr lang="en-GB" b="1" dirty="0">
                <a:solidFill>
                  <a:schemeClr val="tx1"/>
                </a:solidFill>
              </a:rPr>
              <a:t>Completion date:</a:t>
            </a:r>
            <a:r>
              <a:rPr lang="en-GB" dirty="0">
                <a:solidFill>
                  <a:schemeClr val="tx1"/>
                </a:solidFill>
              </a:rPr>
              <a:t> 31/05/2018</a:t>
            </a:r>
          </a:p>
          <a:p>
            <a:r>
              <a:rPr lang="en-GB" b="1" dirty="0">
                <a:solidFill>
                  <a:schemeClr val="tx1"/>
                </a:solidFill>
              </a:rPr>
              <a:t>Team Members name: </a:t>
            </a:r>
            <a:r>
              <a:rPr lang="en-GB" dirty="0">
                <a:solidFill>
                  <a:schemeClr val="tx1"/>
                </a:solidFill>
              </a:rPr>
              <a:t>All</a:t>
            </a:r>
          </a:p>
          <a:p>
            <a:endParaRPr lang="en-GB" dirty="0"/>
          </a:p>
        </p:txBody>
      </p:sp>
    </p:spTree>
    <p:extLst>
      <p:ext uri="{BB962C8B-B14F-4D97-AF65-F5344CB8AC3E}">
        <p14:creationId xmlns:p14="http://schemas.microsoft.com/office/powerpoint/2010/main" val="1586389351"/>
      </p:ext>
    </p:extLst>
  </p:cSld>
  <p:clrMapOvr>
    <a:masterClrMapping/>
  </p:clrMapOvr>
  <p:transition spd="slow">
    <p:push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F835A-F6AD-4CB4-B724-F7C7CB5D5CD5}"/>
              </a:ext>
            </a:extLst>
          </p:cNvPr>
          <p:cNvSpPr>
            <a:spLocks noGrp="1"/>
          </p:cNvSpPr>
          <p:nvPr>
            <p:ph type="title"/>
          </p:nvPr>
        </p:nvSpPr>
        <p:spPr/>
        <p:txBody>
          <a:bodyPr/>
          <a:lstStyle/>
          <a:p>
            <a:pPr algn="ctr"/>
            <a:r>
              <a:rPr lang="en-GB" dirty="0"/>
              <a:t>WEEK 6 </a:t>
            </a:r>
          </a:p>
        </p:txBody>
      </p:sp>
      <p:sp>
        <p:nvSpPr>
          <p:cNvPr id="3" name="Content Placeholder 2">
            <a:extLst>
              <a:ext uri="{FF2B5EF4-FFF2-40B4-BE49-F238E27FC236}">
                <a16:creationId xmlns:a16="http://schemas.microsoft.com/office/drawing/2014/main" id="{296777BC-3181-4171-A341-62C9EADB03EB}"/>
              </a:ext>
            </a:extLst>
          </p:cNvPr>
          <p:cNvSpPr>
            <a:spLocks noGrp="1"/>
          </p:cNvSpPr>
          <p:nvPr>
            <p:ph idx="1"/>
          </p:nvPr>
        </p:nvSpPr>
        <p:spPr>
          <a:xfrm>
            <a:off x="1251678" y="2011681"/>
            <a:ext cx="10178322" cy="3867912"/>
          </a:xfrm>
        </p:spPr>
        <p:txBody>
          <a:bodyPr/>
          <a:lstStyle/>
          <a:p>
            <a:pPr marL="0" indent="0">
              <a:buNone/>
            </a:pPr>
            <a:r>
              <a:rPr lang="en-GB" b="1" dirty="0">
                <a:solidFill>
                  <a:schemeClr val="tx1"/>
                </a:solidFill>
              </a:rPr>
              <a:t>Task:</a:t>
            </a:r>
            <a:r>
              <a:rPr lang="en-GB" dirty="0">
                <a:solidFill>
                  <a:schemeClr val="tx1"/>
                </a:solidFill>
              </a:rPr>
              <a:t> Rehearsed a bit on the day that we had to present our presentation. Everyone was aware on what to do. And familiarised themselves with the PowerPoint. The result was that we went over the 15 minutes, this may because we didn’t rehearse as much as a team.  Overall as a group we worked well to get the job done. </a:t>
            </a:r>
          </a:p>
          <a:p>
            <a:r>
              <a:rPr lang="en-GB" b="1" dirty="0">
                <a:solidFill>
                  <a:schemeClr val="tx1"/>
                </a:solidFill>
              </a:rPr>
              <a:t>Start date:</a:t>
            </a:r>
            <a:r>
              <a:rPr lang="en-GB" dirty="0">
                <a:solidFill>
                  <a:schemeClr val="tx1"/>
                </a:solidFill>
              </a:rPr>
              <a:t> 06/06/2018</a:t>
            </a:r>
          </a:p>
          <a:p>
            <a:r>
              <a:rPr lang="en-GB" b="1" dirty="0">
                <a:solidFill>
                  <a:schemeClr val="tx1"/>
                </a:solidFill>
              </a:rPr>
              <a:t>Completion date</a:t>
            </a:r>
            <a:r>
              <a:rPr lang="en-GB" dirty="0">
                <a:solidFill>
                  <a:schemeClr val="tx1"/>
                </a:solidFill>
              </a:rPr>
              <a:t>: 06/06/2018</a:t>
            </a:r>
          </a:p>
          <a:p>
            <a:r>
              <a:rPr lang="en-GB" b="1" dirty="0">
                <a:solidFill>
                  <a:schemeClr val="tx1"/>
                </a:solidFill>
              </a:rPr>
              <a:t>Team Members name: </a:t>
            </a:r>
            <a:r>
              <a:rPr lang="en-GB" dirty="0">
                <a:solidFill>
                  <a:schemeClr val="tx1"/>
                </a:solidFill>
              </a:rPr>
              <a:t>All</a:t>
            </a:r>
          </a:p>
          <a:p>
            <a:endParaRPr lang="en-GB" dirty="0"/>
          </a:p>
        </p:txBody>
      </p:sp>
    </p:spTree>
    <p:extLst>
      <p:ext uri="{BB962C8B-B14F-4D97-AF65-F5344CB8AC3E}">
        <p14:creationId xmlns:p14="http://schemas.microsoft.com/office/powerpoint/2010/main" val="645823026"/>
      </p:ext>
    </p:extLst>
  </p:cSld>
  <p:clrMapOvr>
    <a:masterClrMapping/>
  </p:clrMapOvr>
  <p:transition spd="slow">
    <p:push dir="d"/>
  </p:transition>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407</TotalTime>
  <Words>1550</Words>
  <Application>Microsoft Office PowerPoint</Application>
  <PresentationFormat>Widescreen</PresentationFormat>
  <Paragraphs>149</Paragraphs>
  <Slides>19</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19</vt:i4>
      </vt:variant>
    </vt:vector>
  </HeadingPairs>
  <TitlesOfParts>
    <vt:vector size="31" baseType="lpstr">
      <vt:lpstr>Aldhabi</vt:lpstr>
      <vt:lpstr>Algerian</vt:lpstr>
      <vt:lpstr>Arabic Typesetting</vt:lpstr>
      <vt:lpstr>Arial</vt:lpstr>
      <vt:lpstr>Arial Black</vt:lpstr>
      <vt:lpstr>Bookman Old Style</vt:lpstr>
      <vt:lpstr>Brush Script MT</vt:lpstr>
      <vt:lpstr>Calibri</vt:lpstr>
      <vt:lpstr>Gill Sans MT</vt:lpstr>
      <vt:lpstr>Impact</vt:lpstr>
      <vt:lpstr>Open Sans</vt:lpstr>
      <vt:lpstr>Badge</vt:lpstr>
      <vt:lpstr>PowerPoint Presentation</vt:lpstr>
      <vt:lpstr>Intro </vt:lpstr>
      <vt:lpstr>“How to create and maintain an effective team”</vt:lpstr>
      <vt:lpstr>Differences between groups and teams </vt:lpstr>
      <vt:lpstr>Group dynamics</vt:lpstr>
      <vt:lpstr>The characteristics of effective team</vt:lpstr>
      <vt:lpstr>Effective conflict handling </vt:lpstr>
      <vt:lpstr>Conclusion </vt:lpstr>
      <vt:lpstr>PowerPoint Presentation</vt:lpstr>
      <vt:lpstr>Notes for Presentation </vt:lpstr>
      <vt:lpstr>Continued…</vt:lpstr>
      <vt:lpstr>Conclusion note </vt:lpstr>
      <vt:lpstr>Contribution audit </vt:lpstr>
      <vt:lpstr>Week 1</vt:lpstr>
      <vt:lpstr>WEEK 2</vt:lpstr>
      <vt:lpstr>WEEK 3</vt:lpstr>
      <vt:lpstr>WEEK 4</vt:lpstr>
      <vt:lpstr>WEEK 5</vt:lpstr>
      <vt:lpstr>WEEK 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create and maintain an effective team”</dc:title>
  <dc:creator>Thonuma Hassan (1710575)</dc:creator>
  <cp:lastModifiedBy>Thonuma Hassan (1710575)</cp:lastModifiedBy>
  <cp:revision>6</cp:revision>
  <dcterms:created xsi:type="dcterms:W3CDTF">2018-05-12T12:19:47Z</dcterms:created>
  <dcterms:modified xsi:type="dcterms:W3CDTF">2018-06-12T23:29:42Z</dcterms:modified>
</cp:coreProperties>
</file>