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63F939-F03A-430C-9B08-077A67A16F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2DC195-4F6E-4FB8-AAD4-8C8FB0C66CFF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b="0" i="0" baseline="0"/>
            <a:t>Strong communication and empathy with clients</a:t>
          </a:r>
          <a:r>
            <a:rPr lang="en-US" b="0" i="0" baseline="0"/>
            <a:t> (Fuller et al., 2023)</a:t>
          </a:r>
          <a:endParaRPr lang="en-US"/>
        </a:p>
      </dgm:t>
    </dgm:pt>
    <dgm:pt modelId="{F7FFE69C-0F53-4C13-A341-3152A90AA97D}" type="parTrans" cxnId="{6CB0D083-22B1-4084-9C25-870496C70545}">
      <dgm:prSet/>
      <dgm:spPr/>
      <dgm:t>
        <a:bodyPr/>
        <a:lstStyle/>
        <a:p>
          <a:endParaRPr lang="en-US"/>
        </a:p>
      </dgm:t>
    </dgm:pt>
    <dgm:pt modelId="{338FFE9F-CD73-43D7-BAAB-9604D8F4464D}" type="sibTrans" cxnId="{6CB0D083-22B1-4084-9C25-870496C70545}">
      <dgm:prSet/>
      <dgm:spPr/>
      <dgm:t>
        <a:bodyPr/>
        <a:lstStyle/>
        <a:p>
          <a:endParaRPr lang="en-US"/>
        </a:p>
      </dgm:t>
    </dgm:pt>
    <dgm:pt modelId="{EAD742EC-5E9B-4F39-9E1C-DB4767C208AA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b="0" i="0" baseline="0"/>
            <a:t>Organised and reliable under pressure</a:t>
          </a:r>
          <a:endParaRPr lang="en-US"/>
        </a:p>
      </dgm:t>
    </dgm:pt>
    <dgm:pt modelId="{D1587EE9-9642-44B5-80D5-9CAFE903FD20}" type="parTrans" cxnId="{FB1AFE33-95EC-40BA-B4A8-832D1DE67AAF}">
      <dgm:prSet/>
      <dgm:spPr/>
      <dgm:t>
        <a:bodyPr/>
        <a:lstStyle/>
        <a:p>
          <a:endParaRPr lang="en-US"/>
        </a:p>
      </dgm:t>
    </dgm:pt>
    <dgm:pt modelId="{DBE33B70-4AC8-42D1-BCE5-533DC0CF2659}" type="sibTrans" cxnId="{FB1AFE33-95EC-40BA-B4A8-832D1DE67AAF}">
      <dgm:prSet/>
      <dgm:spPr/>
      <dgm:t>
        <a:bodyPr/>
        <a:lstStyle/>
        <a:p>
          <a:endParaRPr lang="en-US"/>
        </a:p>
      </dgm:t>
    </dgm:pt>
    <dgm:pt modelId="{8D97DFB1-1150-4DF6-9DD8-DA833E0EDEEB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b="0" i="0" baseline="0"/>
            <a:t>Good teamwork and interpersonal skills</a:t>
          </a:r>
          <a:endParaRPr lang="en-US"/>
        </a:p>
      </dgm:t>
    </dgm:pt>
    <dgm:pt modelId="{9A84149C-6F49-4A28-97B9-E1C60657AD6D}" type="parTrans" cxnId="{D952046D-31A6-4AA6-97C7-B04B487963CA}">
      <dgm:prSet/>
      <dgm:spPr/>
      <dgm:t>
        <a:bodyPr/>
        <a:lstStyle/>
        <a:p>
          <a:endParaRPr lang="en-US"/>
        </a:p>
      </dgm:t>
    </dgm:pt>
    <dgm:pt modelId="{6AF0602A-2E87-4D80-B2EA-56A52968C617}" type="sibTrans" cxnId="{D952046D-31A6-4AA6-97C7-B04B487963CA}">
      <dgm:prSet/>
      <dgm:spPr/>
      <dgm:t>
        <a:bodyPr/>
        <a:lstStyle/>
        <a:p>
          <a:endParaRPr lang="en-US"/>
        </a:p>
      </dgm:t>
    </dgm:pt>
    <dgm:pt modelId="{3DFB476B-6907-48AC-BABA-BFA3FE5EE4A8}">
      <dgm:prSet/>
      <dgm:spPr/>
      <dgm:t>
        <a:bodyPr/>
        <a:lstStyle/>
        <a:p>
          <a:pPr>
            <a:lnSpc>
              <a:spcPct val="100000"/>
            </a:lnSpc>
          </a:pPr>
          <a:r>
            <a:rPr lang="en-PK" b="0" i="0" baseline="0"/>
            <a:t>Commitment to lifelong learning and personal growth</a:t>
          </a:r>
          <a:endParaRPr lang="en-US"/>
        </a:p>
      </dgm:t>
    </dgm:pt>
    <dgm:pt modelId="{974AC72D-A71A-4A44-A872-AEB936411E3D}" type="parTrans" cxnId="{D3648659-9DE1-4335-B443-B2224D2CC50D}">
      <dgm:prSet/>
      <dgm:spPr/>
      <dgm:t>
        <a:bodyPr/>
        <a:lstStyle/>
        <a:p>
          <a:endParaRPr lang="en-US"/>
        </a:p>
      </dgm:t>
    </dgm:pt>
    <dgm:pt modelId="{C8A8085B-E0D1-4303-95FB-4744EC3FF59A}" type="sibTrans" cxnId="{D3648659-9DE1-4335-B443-B2224D2CC50D}">
      <dgm:prSet/>
      <dgm:spPr/>
      <dgm:t>
        <a:bodyPr/>
        <a:lstStyle/>
        <a:p>
          <a:endParaRPr lang="en-US"/>
        </a:p>
      </dgm:t>
    </dgm:pt>
    <dgm:pt modelId="{9AC87DC3-8AB6-4153-9E3C-8E5D2C37F686}" type="pres">
      <dgm:prSet presAssocID="{6D63F939-F03A-430C-9B08-077A67A16F0A}" presName="root" presStyleCnt="0">
        <dgm:presLayoutVars>
          <dgm:dir/>
          <dgm:resizeHandles val="exact"/>
        </dgm:presLayoutVars>
      </dgm:prSet>
      <dgm:spPr/>
    </dgm:pt>
    <dgm:pt modelId="{A6B1E215-2EEA-4432-9AF8-6946B908EBB4}" type="pres">
      <dgm:prSet presAssocID="{FC2DC195-4F6E-4FB8-AAD4-8C8FB0C66CFF}" presName="compNode" presStyleCnt="0"/>
      <dgm:spPr/>
    </dgm:pt>
    <dgm:pt modelId="{E5A743A9-7D32-4DE0-A583-5F239224E57E}" type="pres">
      <dgm:prSet presAssocID="{FC2DC195-4F6E-4FB8-AAD4-8C8FB0C66CFF}" presName="bgRect" presStyleLbl="bgShp" presStyleIdx="0" presStyleCnt="4"/>
      <dgm:spPr/>
    </dgm:pt>
    <dgm:pt modelId="{872C75A2-FAFE-40D8-9FBD-DF834DEBEA66}" type="pres">
      <dgm:prSet presAssocID="{FC2DC195-4F6E-4FB8-AAD4-8C8FB0C66C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0292859-BBF1-485A-BD27-04DE5A84069E}" type="pres">
      <dgm:prSet presAssocID="{FC2DC195-4F6E-4FB8-AAD4-8C8FB0C66CFF}" presName="spaceRect" presStyleCnt="0"/>
      <dgm:spPr/>
    </dgm:pt>
    <dgm:pt modelId="{AC49479C-3CF4-4EDD-9D69-D830EA068402}" type="pres">
      <dgm:prSet presAssocID="{FC2DC195-4F6E-4FB8-AAD4-8C8FB0C66CFF}" presName="parTx" presStyleLbl="revTx" presStyleIdx="0" presStyleCnt="4">
        <dgm:presLayoutVars>
          <dgm:chMax val="0"/>
          <dgm:chPref val="0"/>
        </dgm:presLayoutVars>
      </dgm:prSet>
      <dgm:spPr/>
    </dgm:pt>
    <dgm:pt modelId="{41DAF647-F482-40A4-BB06-B206779CB44E}" type="pres">
      <dgm:prSet presAssocID="{338FFE9F-CD73-43D7-BAAB-9604D8F4464D}" presName="sibTrans" presStyleCnt="0"/>
      <dgm:spPr/>
    </dgm:pt>
    <dgm:pt modelId="{8E97D645-8DD0-4AE9-B5B4-606FF4860C97}" type="pres">
      <dgm:prSet presAssocID="{EAD742EC-5E9B-4F39-9E1C-DB4767C208AA}" presName="compNode" presStyleCnt="0"/>
      <dgm:spPr/>
    </dgm:pt>
    <dgm:pt modelId="{3D8EFA2A-6581-4DE0-B70C-59B563FF3E13}" type="pres">
      <dgm:prSet presAssocID="{EAD742EC-5E9B-4F39-9E1C-DB4767C208AA}" presName="bgRect" presStyleLbl="bgShp" presStyleIdx="1" presStyleCnt="4"/>
      <dgm:spPr/>
    </dgm:pt>
    <dgm:pt modelId="{7CF23AB8-6675-43F2-9025-64BD3BF5F33D}" type="pres">
      <dgm:prSet presAssocID="{EAD742EC-5E9B-4F39-9E1C-DB4767C208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27972CB-79C8-4A0D-9089-2806BFE8D390}" type="pres">
      <dgm:prSet presAssocID="{EAD742EC-5E9B-4F39-9E1C-DB4767C208AA}" presName="spaceRect" presStyleCnt="0"/>
      <dgm:spPr/>
    </dgm:pt>
    <dgm:pt modelId="{93312575-FE86-4C72-B89A-B5B196D0256A}" type="pres">
      <dgm:prSet presAssocID="{EAD742EC-5E9B-4F39-9E1C-DB4767C208AA}" presName="parTx" presStyleLbl="revTx" presStyleIdx="1" presStyleCnt="4">
        <dgm:presLayoutVars>
          <dgm:chMax val="0"/>
          <dgm:chPref val="0"/>
        </dgm:presLayoutVars>
      </dgm:prSet>
      <dgm:spPr/>
    </dgm:pt>
    <dgm:pt modelId="{965C42E4-5659-4308-8CA2-A3F706E82084}" type="pres">
      <dgm:prSet presAssocID="{DBE33B70-4AC8-42D1-BCE5-533DC0CF2659}" presName="sibTrans" presStyleCnt="0"/>
      <dgm:spPr/>
    </dgm:pt>
    <dgm:pt modelId="{1FA64F84-B381-44E7-B0CC-F53648D9FD14}" type="pres">
      <dgm:prSet presAssocID="{8D97DFB1-1150-4DF6-9DD8-DA833E0EDEEB}" presName="compNode" presStyleCnt="0"/>
      <dgm:spPr/>
    </dgm:pt>
    <dgm:pt modelId="{0FCBF8F7-BF15-400F-9C51-2D309AABB26D}" type="pres">
      <dgm:prSet presAssocID="{8D97DFB1-1150-4DF6-9DD8-DA833E0EDEEB}" presName="bgRect" presStyleLbl="bgShp" presStyleIdx="2" presStyleCnt="4"/>
      <dgm:spPr/>
    </dgm:pt>
    <dgm:pt modelId="{516EACC3-957A-4493-A8BF-21FB4DFC879F}" type="pres">
      <dgm:prSet presAssocID="{8D97DFB1-1150-4DF6-9DD8-DA833E0EDE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9B7C4D3-182F-4429-9289-5C26151D046B}" type="pres">
      <dgm:prSet presAssocID="{8D97DFB1-1150-4DF6-9DD8-DA833E0EDEEB}" presName="spaceRect" presStyleCnt="0"/>
      <dgm:spPr/>
    </dgm:pt>
    <dgm:pt modelId="{0056A244-8BD5-49AD-8C09-F4DE65850D87}" type="pres">
      <dgm:prSet presAssocID="{8D97DFB1-1150-4DF6-9DD8-DA833E0EDEEB}" presName="parTx" presStyleLbl="revTx" presStyleIdx="2" presStyleCnt="4">
        <dgm:presLayoutVars>
          <dgm:chMax val="0"/>
          <dgm:chPref val="0"/>
        </dgm:presLayoutVars>
      </dgm:prSet>
      <dgm:spPr/>
    </dgm:pt>
    <dgm:pt modelId="{7B42F9DC-1FB9-4916-983B-9C7F1089698F}" type="pres">
      <dgm:prSet presAssocID="{6AF0602A-2E87-4D80-B2EA-56A52968C617}" presName="sibTrans" presStyleCnt="0"/>
      <dgm:spPr/>
    </dgm:pt>
    <dgm:pt modelId="{581C1B58-4507-4F6F-841E-D8F3DEF744D9}" type="pres">
      <dgm:prSet presAssocID="{3DFB476B-6907-48AC-BABA-BFA3FE5EE4A8}" presName="compNode" presStyleCnt="0"/>
      <dgm:spPr/>
    </dgm:pt>
    <dgm:pt modelId="{C440C5B2-5D09-45CC-A6BA-78BC4961B70F}" type="pres">
      <dgm:prSet presAssocID="{3DFB476B-6907-48AC-BABA-BFA3FE5EE4A8}" presName="bgRect" presStyleLbl="bgShp" presStyleIdx="3" presStyleCnt="4"/>
      <dgm:spPr/>
    </dgm:pt>
    <dgm:pt modelId="{38C92007-0882-44D5-9D10-E137FFD6DF4D}" type="pres">
      <dgm:prSet presAssocID="{3DFB476B-6907-48AC-BABA-BFA3FE5EE4A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B9BCF7-9E8D-4712-8EAF-9824589678FA}" type="pres">
      <dgm:prSet presAssocID="{3DFB476B-6907-48AC-BABA-BFA3FE5EE4A8}" presName="spaceRect" presStyleCnt="0"/>
      <dgm:spPr/>
    </dgm:pt>
    <dgm:pt modelId="{6AB1479A-7E7B-4B03-89FC-5EFEE53638B0}" type="pres">
      <dgm:prSet presAssocID="{3DFB476B-6907-48AC-BABA-BFA3FE5EE4A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115A60C-0B2D-4F78-98F0-427F015C9C9A}" type="presOf" srcId="{8D97DFB1-1150-4DF6-9DD8-DA833E0EDEEB}" destId="{0056A244-8BD5-49AD-8C09-F4DE65850D87}" srcOrd="0" destOrd="0" presId="urn:microsoft.com/office/officeart/2018/2/layout/IconVerticalSolidList"/>
    <dgm:cxn modelId="{FB1AFE33-95EC-40BA-B4A8-832D1DE67AAF}" srcId="{6D63F939-F03A-430C-9B08-077A67A16F0A}" destId="{EAD742EC-5E9B-4F39-9E1C-DB4767C208AA}" srcOrd="1" destOrd="0" parTransId="{D1587EE9-9642-44B5-80D5-9CAFE903FD20}" sibTransId="{DBE33B70-4AC8-42D1-BCE5-533DC0CF2659}"/>
    <dgm:cxn modelId="{EFBAEB5B-0951-49FA-B801-6E8C865C965E}" type="presOf" srcId="{6D63F939-F03A-430C-9B08-077A67A16F0A}" destId="{9AC87DC3-8AB6-4153-9E3C-8E5D2C37F686}" srcOrd="0" destOrd="0" presId="urn:microsoft.com/office/officeart/2018/2/layout/IconVerticalSolidList"/>
    <dgm:cxn modelId="{CCF78060-8DAC-4D5F-84EA-A966F06BDBBB}" type="presOf" srcId="{EAD742EC-5E9B-4F39-9E1C-DB4767C208AA}" destId="{93312575-FE86-4C72-B89A-B5B196D0256A}" srcOrd="0" destOrd="0" presId="urn:microsoft.com/office/officeart/2018/2/layout/IconVerticalSolidList"/>
    <dgm:cxn modelId="{3D0D9C6B-17D2-48E0-8A87-419101B9B429}" type="presOf" srcId="{3DFB476B-6907-48AC-BABA-BFA3FE5EE4A8}" destId="{6AB1479A-7E7B-4B03-89FC-5EFEE53638B0}" srcOrd="0" destOrd="0" presId="urn:microsoft.com/office/officeart/2018/2/layout/IconVerticalSolidList"/>
    <dgm:cxn modelId="{D952046D-31A6-4AA6-97C7-B04B487963CA}" srcId="{6D63F939-F03A-430C-9B08-077A67A16F0A}" destId="{8D97DFB1-1150-4DF6-9DD8-DA833E0EDEEB}" srcOrd="2" destOrd="0" parTransId="{9A84149C-6F49-4A28-97B9-E1C60657AD6D}" sibTransId="{6AF0602A-2E87-4D80-B2EA-56A52968C617}"/>
    <dgm:cxn modelId="{D3648659-9DE1-4335-B443-B2224D2CC50D}" srcId="{6D63F939-F03A-430C-9B08-077A67A16F0A}" destId="{3DFB476B-6907-48AC-BABA-BFA3FE5EE4A8}" srcOrd="3" destOrd="0" parTransId="{974AC72D-A71A-4A44-A872-AEB936411E3D}" sibTransId="{C8A8085B-E0D1-4303-95FB-4744EC3FF59A}"/>
    <dgm:cxn modelId="{6CB0D083-22B1-4084-9C25-870496C70545}" srcId="{6D63F939-F03A-430C-9B08-077A67A16F0A}" destId="{FC2DC195-4F6E-4FB8-AAD4-8C8FB0C66CFF}" srcOrd="0" destOrd="0" parTransId="{F7FFE69C-0F53-4C13-A341-3152A90AA97D}" sibTransId="{338FFE9F-CD73-43D7-BAAB-9604D8F4464D}"/>
    <dgm:cxn modelId="{45C17CCB-FE4A-4AEA-AAB6-B39DE0B67C32}" type="presOf" srcId="{FC2DC195-4F6E-4FB8-AAD4-8C8FB0C66CFF}" destId="{AC49479C-3CF4-4EDD-9D69-D830EA068402}" srcOrd="0" destOrd="0" presId="urn:microsoft.com/office/officeart/2018/2/layout/IconVerticalSolidList"/>
    <dgm:cxn modelId="{2C2718D9-E80E-4084-9265-136B0A2AD7E6}" type="presParOf" srcId="{9AC87DC3-8AB6-4153-9E3C-8E5D2C37F686}" destId="{A6B1E215-2EEA-4432-9AF8-6946B908EBB4}" srcOrd="0" destOrd="0" presId="urn:microsoft.com/office/officeart/2018/2/layout/IconVerticalSolidList"/>
    <dgm:cxn modelId="{08B4EFC3-A327-41CF-93E9-6AA6D193A0F9}" type="presParOf" srcId="{A6B1E215-2EEA-4432-9AF8-6946B908EBB4}" destId="{E5A743A9-7D32-4DE0-A583-5F239224E57E}" srcOrd="0" destOrd="0" presId="urn:microsoft.com/office/officeart/2018/2/layout/IconVerticalSolidList"/>
    <dgm:cxn modelId="{B6BC55A9-EECC-414A-8F6F-03243FEFA794}" type="presParOf" srcId="{A6B1E215-2EEA-4432-9AF8-6946B908EBB4}" destId="{872C75A2-FAFE-40D8-9FBD-DF834DEBEA66}" srcOrd="1" destOrd="0" presId="urn:microsoft.com/office/officeart/2018/2/layout/IconVerticalSolidList"/>
    <dgm:cxn modelId="{312B6B14-865C-4FB8-9743-12B9AD449ADE}" type="presParOf" srcId="{A6B1E215-2EEA-4432-9AF8-6946B908EBB4}" destId="{F0292859-BBF1-485A-BD27-04DE5A84069E}" srcOrd="2" destOrd="0" presId="urn:microsoft.com/office/officeart/2018/2/layout/IconVerticalSolidList"/>
    <dgm:cxn modelId="{ED496F9B-4130-4B3E-A1FF-C466523DEB55}" type="presParOf" srcId="{A6B1E215-2EEA-4432-9AF8-6946B908EBB4}" destId="{AC49479C-3CF4-4EDD-9D69-D830EA068402}" srcOrd="3" destOrd="0" presId="urn:microsoft.com/office/officeart/2018/2/layout/IconVerticalSolidList"/>
    <dgm:cxn modelId="{BFF4B8AD-77ED-4D66-B6E2-96FB142A2FBC}" type="presParOf" srcId="{9AC87DC3-8AB6-4153-9E3C-8E5D2C37F686}" destId="{41DAF647-F482-40A4-BB06-B206779CB44E}" srcOrd="1" destOrd="0" presId="urn:microsoft.com/office/officeart/2018/2/layout/IconVerticalSolidList"/>
    <dgm:cxn modelId="{0C265110-C94D-40EE-8118-50353B57EF1D}" type="presParOf" srcId="{9AC87DC3-8AB6-4153-9E3C-8E5D2C37F686}" destId="{8E97D645-8DD0-4AE9-B5B4-606FF4860C97}" srcOrd="2" destOrd="0" presId="urn:microsoft.com/office/officeart/2018/2/layout/IconVerticalSolidList"/>
    <dgm:cxn modelId="{C2A3011A-1334-49AB-8C81-CA2B62158A8B}" type="presParOf" srcId="{8E97D645-8DD0-4AE9-B5B4-606FF4860C97}" destId="{3D8EFA2A-6581-4DE0-B70C-59B563FF3E13}" srcOrd="0" destOrd="0" presId="urn:microsoft.com/office/officeart/2018/2/layout/IconVerticalSolidList"/>
    <dgm:cxn modelId="{C6D8AF96-C4AE-4B33-9C47-87317973BA00}" type="presParOf" srcId="{8E97D645-8DD0-4AE9-B5B4-606FF4860C97}" destId="{7CF23AB8-6675-43F2-9025-64BD3BF5F33D}" srcOrd="1" destOrd="0" presId="urn:microsoft.com/office/officeart/2018/2/layout/IconVerticalSolidList"/>
    <dgm:cxn modelId="{8F1E8090-A4B6-4D17-99C6-DF5627BB72A4}" type="presParOf" srcId="{8E97D645-8DD0-4AE9-B5B4-606FF4860C97}" destId="{827972CB-79C8-4A0D-9089-2806BFE8D390}" srcOrd="2" destOrd="0" presId="urn:microsoft.com/office/officeart/2018/2/layout/IconVerticalSolidList"/>
    <dgm:cxn modelId="{615141B4-9E53-4FA9-9109-40400C54E1FB}" type="presParOf" srcId="{8E97D645-8DD0-4AE9-B5B4-606FF4860C97}" destId="{93312575-FE86-4C72-B89A-B5B196D0256A}" srcOrd="3" destOrd="0" presId="urn:microsoft.com/office/officeart/2018/2/layout/IconVerticalSolidList"/>
    <dgm:cxn modelId="{017FADAE-63E8-491C-86E2-3976AA4423A0}" type="presParOf" srcId="{9AC87DC3-8AB6-4153-9E3C-8E5D2C37F686}" destId="{965C42E4-5659-4308-8CA2-A3F706E82084}" srcOrd="3" destOrd="0" presId="urn:microsoft.com/office/officeart/2018/2/layout/IconVerticalSolidList"/>
    <dgm:cxn modelId="{4F62F1E3-C461-4736-84AC-FCFABBCE7BC7}" type="presParOf" srcId="{9AC87DC3-8AB6-4153-9E3C-8E5D2C37F686}" destId="{1FA64F84-B381-44E7-B0CC-F53648D9FD14}" srcOrd="4" destOrd="0" presId="urn:microsoft.com/office/officeart/2018/2/layout/IconVerticalSolidList"/>
    <dgm:cxn modelId="{F78E3560-A7F8-40E9-B117-77F661B26E6D}" type="presParOf" srcId="{1FA64F84-B381-44E7-B0CC-F53648D9FD14}" destId="{0FCBF8F7-BF15-400F-9C51-2D309AABB26D}" srcOrd="0" destOrd="0" presId="urn:microsoft.com/office/officeart/2018/2/layout/IconVerticalSolidList"/>
    <dgm:cxn modelId="{687E3908-75F0-4CD8-9B7A-7B706E240926}" type="presParOf" srcId="{1FA64F84-B381-44E7-B0CC-F53648D9FD14}" destId="{516EACC3-957A-4493-A8BF-21FB4DFC879F}" srcOrd="1" destOrd="0" presId="urn:microsoft.com/office/officeart/2018/2/layout/IconVerticalSolidList"/>
    <dgm:cxn modelId="{A8720ABA-F624-45D1-B455-583266B0B107}" type="presParOf" srcId="{1FA64F84-B381-44E7-B0CC-F53648D9FD14}" destId="{09B7C4D3-182F-4429-9289-5C26151D046B}" srcOrd="2" destOrd="0" presId="urn:microsoft.com/office/officeart/2018/2/layout/IconVerticalSolidList"/>
    <dgm:cxn modelId="{23E843DF-86EE-4C63-8EF3-2B4E2C23B300}" type="presParOf" srcId="{1FA64F84-B381-44E7-B0CC-F53648D9FD14}" destId="{0056A244-8BD5-49AD-8C09-F4DE65850D87}" srcOrd="3" destOrd="0" presId="urn:microsoft.com/office/officeart/2018/2/layout/IconVerticalSolidList"/>
    <dgm:cxn modelId="{572B977A-DD8B-4B5B-A711-FDEBE318A112}" type="presParOf" srcId="{9AC87DC3-8AB6-4153-9E3C-8E5D2C37F686}" destId="{7B42F9DC-1FB9-4916-983B-9C7F1089698F}" srcOrd="5" destOrd="0" presId="urn:microsoft.com/office/officeart/2018/2/layout/IconVerticalSolidList"/>
    <dgm:cxn modelId="{CFB737BC-DB2D-47E2-B42D-C2FB97F04AC9}" type="presParOf" srcId="{9AC87DC3-8AB6-4153-9E3C-8E5D2C37F686}" destId="{581C1B58-4507-4F6F-841E-D8F3DEF744D9}" srcOrd="6" destOrd="0" presId="urn:microsoft.com/office/officeart/2018/2/layout/IconVerticalSolidList"/>
    <dgm:cxn modelId="{3887D76A-05A0-4746-BECF-E16F23BC1265}" type="presParOf" srcId="{581C1B58-4507-4F6F-841E-D8F3DEF744D9}" destId="{C440C5B2-5D09-45CC-A6BA-78BC4961B70F}" srcOrd="0" destOrd="0" presId="urn:microsoft.com/office/officeart/2018/2/layout/IconVerticalSolidList"/>
    <dgm:cxn modelId="{A90D1C79-7004-468E-95EC-A64E8A78B4CA}" type="presParOf" srcId="{581C1B58-4507-4F6F-841E-D8F3DEF744D9}" destId="{38C92007-0882-44D5-9D10-E137FFD6DF4D}" srcOrd="1" destOrd="0" presId="urn:microsoft.com/office/officeart/2018/2/layout/IconVerticalSolidList"/>
    <dgm:cxn modelId="{53A15A98-03F1-403C-A798-8F365616A707}" type="presParOf" srcId="{581C1B58-4507-4F6F-841E-D8F3DEF744D9}" destId="{7CB9BCF7-9E8D-4712-8EAF-9824589678FA}" srcOrd="2" destOrd="0" presId="urn:microsoft.com/office/officeart/2018/2/layout/IconVerticalSolidList"/>
    <dgm:cxn modelId="{258AED0C-874C-4FAC-9F4B-6EDDAD204399}" type="presParOf" srcId="{581C1B58-4507-4F6F-841E-D8F3DEF744D9}" destId="{6AB1479A-7E7B-4B03-89FC-5EFEE53638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716CA1-0F6B-4C73-9912-C80752A436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478B62A-EF21-4A8A-A9C7-98F34DCF41AD}">
      <dgm:prSet/>
      <dgm:spPr/>
      <dgm:t>
        <a:bodyPr/>
        <a:lstStyle/>
        <a:p>
          <a:r>
            <a:rPr lang="en-PK" b="0" i="0" baseline="0"/>
            <a:t>Overthinking and self-doubt during decision-making</a:t>
          </a:r>
          <a:endParaRPr lang="en-US"/>
        </a:p>
      </dgm:t>
    </dgm:pt>
    <dgm:pt modelId="{B85F2CD5-B4D6-454C-800E-1D4B294BFAC1}" type="parTrans" cxnId="{FE614FA8-B778-4981-AC81-308BAA763AD9}">
      <dgm:prSet/>
      <dgm:spPr/>
      <dgm:t>
        <a:bodyPr/>
        <a:lstStyle/>
        <a:p>
          <a:endParaRPr lang="en-US"/>
        </a:p>
      </dgm:t>
    </dgm:pt>
    <dgm:pt modelId="{CA5E7C45-EB2D-4016-9F59-4F3C70FE9255}" type="sibTrans" cxnId="{FE614FA8-B778-4981-AC81-308BAA763AD9}">
      <dgm:prSet/>
      <dgm:spPr/>
      <dgm:t>
        <a:bodyPr/>
        <a:lstStyle/>
        <a:p>
          <a:endParaRPr lang="en-US"/>
        </a:p>
      </dgm:t>
    </dgm:pt>
    <dgm:pt modelId="{3B0DD82C-388F-443E-9212-65DEE9ECED7E}">
      <dgm:prSet/>
      <dgm:spPr/>
      <dgm:t>
        <a:bodyPr/>
        <a:lstStyle/>
        <a:p>
          <a:r>
            <a:rPr lang="en-PK" b="0" i="0" baseline="0"/>
            <a:t>Limited leadership and delegation experience</a:t>
          </a:r>
          <a:endParaRPr lang="en-US"/>
        </a:p>
      </dgm:t>
    </dgm:pt>
    <dgm:pt modelId="{B2BD09AA-B247-4C2B-86A9-77F9EBD3EA48}" type="parTrans" cxnId="{85BFE26E-5DE9-49AF-ACF3-8A1A3B722362}">
      <dgm:prSet/>
      <dgm:spPr/>
      <dgm:t>
        <a:bodyPr/>
        <a:lstStyle/>
        <a:p>
          <a:endParaRPr lang="en-US"/>
        </a:p>
      </dgm:t>
    </dgm:pt>
    <dgm:pt modelId="{7B4C4363-A4FA-472B-AB72-36B7984D5581}" type="sibTrans" cxnId="{85BFE26E-5DE9-49AF-ACF3-8A1A3B722362}">
      <dgm:prSet/>
      <dgm:spPr/>
      <dgm:t>
        <a:bodyPr/>
        <a:lstStyle/>
        <a:p>
          <a:endParaRPr lang="en-US"/>
        </a:p>
      </dgm:t>
    </dgm:pt>
    <dgm:pt modelId="{4DAAF7D1-1A05-44F8-8F02-7C424275233C}">
      <dgm:prSet/>
      <dgm:spPr/>
      <dgm:t>
        <a:bodyPr/>
        <a:lstStyle/>
        <a:p>
          <a:r>
            <a:rPr lang="en-PK" b="0" i="0" baseline="0"/>
            <a:t>Need for improved time management in multitasking roles</a:t>
          </a:r>
          <a:r>
            <a:rPr lang="en-US" b="0" i="0" baseline="0"/>
            <a:t> (Crenshaw, 2021).</a:t>
          </a:r>
          <a:endParaRPr lang="en-US"/>
        </a:p>
      </dgm:t>
    </dgm:pt>
    <dgm:pt modelId="{08171E17-4D91-4558-8819-9B1870AEB22D}" type="parTrans" cxnId="{AFCA7525-D9EB-45C7-BF6C-F38C9349AB58}">
      <dgm:prSet/>
      <dgm:spPr/>
      <dgm:t>
        <a:bodyPr/>
        <a:lstStyle/>
        <a:p>
          <a:endParaRPr lang="en-US"/>
        </a:p>
      </dgm:t>
    </dgm:pt>
    <dgm:pt modelId="{3309671C-0691-4A48-BB54-4313DD6C7D2B}" type="sibTrans" cxnId="{AFCA7525-D9EB-45C7-BF6C-F38C9349AB58}">
      <dgm:prSet/>
      <dgm:spPr/>
      <dgm:t>
        <a:bodyPr/>
        <a:lstStyle/>
        <a:p>
          <a:endParaRPr lang="en-US"/>
        </a:p>
      </dgm:t>
    </dgm:pt>
    <dgm:pt modelId="{671C2678-FC6A-4B7D-87C9-3381F92C5EF1}">
      <dgm:prSet/>
      <dgm:spPr/>
      <dgm:t>
        <a:bodyPr/>
        <a:lstStyle/>
        <a:p>
          <a:r>
            <a:rPr lang="en-PK" b="0" i="0" baseline="0"/>
            <a:t>Occasionally reluctant to ask for support</a:t>
          </a:r>
          <a:endParaRPr lang="en-US"/>
        </a:p>
      </dgm:t>
    </dgm:pt>
    <dgm:pt modelId="{929304EF-259E-46F2-843F-957C5040BB0C}" type="parTrans" cxnId="{F97C05E4-97CB-44DE-8D5A-72857C188528}">
      <dgm:prSet/>
      <dgm:spPr/>
      <dgm:t>
        <a:bodyPr/>
        <a:lstStyle/>
        <a:p>
          <a:endParaRPr lang="en-US"/>
        </a:p>
      </dgm:t>
    </dgm:pt>
    <dgm:pt modelId="{35176802-89BF-4CDA-8486-E7E4052DDCBC}" type="sibTrans" cxnId="{F97C05E4-97CB-44DE-8D5A-72857C188528}">
      <dgm:prSet/>
      <dgm:spPr/>
      <dgm:t>
        <a:bodyPr/>
        <a:lstStyle/>
        <a:p>
          <a:endParaRPr lang="en-US"/>
        </a:p>
      </dgm:t>
    </dgm:pt>
    <dgm:pt modelId="{8ED36A16-3BB3-4FC7-A61E-685DC9F5DD9C}" type="pres">
      <dgm:prSet presAssocID="{4E716CA1-0F6B-4C73-9912-C80752A436C3}" presName="root" presStyleCnt="0">
        <dgm:presLayoutVars>
          <dgm:dir/>
          <dgm:resizeHandles val="exact"/>
        </dgm:presLayoutVars>
      </dgm:prSet>
      <dgm:spPr/>
    </dgm:pt>
    <dgm:pt modelId="{8F825A4F-3BBB-4410-9E9F-D1C92152E0E6}" type="pres">
      <dgm:prSet presAssocID="{9478B62A-EF21-4A8A-A9C7-98F34DCF41AD}" presName="compNode" presStyleCnt="0"/>
      <dgm:spPr/>
    </dgm:pt>
    <dgm:pt modelId="{F1B4E353-EECC-4D34-B584-A7A742C24E7B}" type="pres">
      <dgm:prSet presAssocID="{9478B62A-EF21-4A8A-A9C7-98F34DCF41AD}" presName="bgRect" presStyleLbl="bgShp" presStyleIdx="0" presStyleCnt="4"/>
      <dgm:spPr/>
    </dgm:pt>
    <dgm:pt modelId="{5030421F-6BAC-44BD-8E86-29606D46B305}" type="pres">
      <dgm:prSet presAssocID="{9478B62A-EF21-4A8A-A9C7-98F34DCF41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7A2045C-6739-4D8F-B5ED-A60A210BEEA8}" type="pres">
      <dgm:prSet presAssocID="{9478B62A-EF21-4A8A-A9C7-98F34DCF41AD}" presName="spaceRect" presStyleCnt="0"/>
      <dgm:spPr/>
    </dgm:pt>
    <dgm:pt modelId="{8D7DC74B-26EC-4F69-9DF6-9D67F9A6748D}" type="pres">
      <dgm:prSet presAssocID="{9478B62A-EF21-4A8A-A9C7-98F34DCF41AD}" presName="parTx" presStyleLbl="revTx" presStyleIdx="0" presStyleCnt="4">
        <dgm:presLayoutVars>
          <dgm:chMax val="0"/>
          <dgm:chPref val="0"/>
        </dgm:presLayoutVars>
      </dgm:prSet>
      <dgm:spPr/>
    </dgm:pt>
    <dgm:pt modelId="{C42FAB55-ACB5-4088-9391-B4F58F9C49BD}" type="pres">
      <dgm:prSet presAssocID="{CA5E7C45-EB2D-4016-9F59-4F3C70FE9255}" presName="sibTrans" presStyleCnt="0"/>
      <dgm:spPr/>
    </dgm:pt>
    <dgm:pt modelId="{A38D513E-DE8F-4568-BAFE-33D163258C7B}" type="pres">
      <dgm:prSet presAssocID="{3B0DD82C-388F-443E-9212-65DEE9ECED7E}" presName="compNode" presStyleCnt="0"/>
      <dgm:spPr/>
    </dgm:pt>
    <dgm:pt modelId="{93712FC5-1BA8-45E2-AC86-D70D023058FE}" type="pres">
      <dgm:prSet presAssocID="{3B0DD82C-388F-443E-9212-65DEE9ECED7E}" presName="bgRect" presStyleLbl="bgShp" presStyleIdx="1" presStyleCnt="4"/>
      <dgm:spPr/>
    </dgm:pt>
    <dgm:pt modelId="{0B19CD6A-85BB-49DB-97C4-9D9CC73FE6E0}" type="pres">
      <dgm:prSet presAssocID="{3B0DD82C-388F-443E-9212-65DEE9ECED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72A2F5A-E787-48D4-9B96-DF94B62B474A}" type="pres">
      <dgm:prSet presAssocID="{3B0DD82C-388F-443E-9212-65DEE9ECED7E}" presName="spaceRect" presStyleCnt="0"/>
      <dgm:spPr/>
    </dgm:pt>
    <dgm:pt modelId="{7BABA5E9-F7E5-438A-9DE4-1697C0CC2380}" type="pres">
      <dgm:prSet presAssocID="{3B0DD82C-388F-443E-9212-65DEE9ECED7E}" presName="parTx" presStyleLbl="revTx" presStyleIdx="1" presStyleCnt="4">
        <dgm:presLayoutVars>
          <dgm:chMax val="0"/>
          <dgm:chPref val="0"/>
        </dgm:presLayoutVars>
      </dgm:prSet>
      <dgm:spPr/>
    </dgm:pt>
    <dgm:pt modelId="{45A06F45-0D8D-4971-A475-A778668B409B}" type="pres">
      <dgm:prSet presAssocID="{7B4C4363-A4FA-472B-AB72-36B7984D5581}" presName="sibTrans" presStyleCnt="0"/>
      <dgm:spPr/>
    </dgm:pt>
    <dgm:pt modelId="{A3764C20-4B92-49B1-A9CC-68635B41CF72}" type="pres">
      <dgm:prSet presAssocID="{4DAAF7D1-1A05-44F8-8F02-7C424275233C}" presName="compNode" presStyleCnt="0"/>
      <dgm:spPr/>
    </dgm:pt>
    <dgm:pt modelId="{7DB6A8DD-F44D-4696-B226-6549EC371BB1}" type="pres">
      <dgm:prSet presAssocID="{4DAAF7D1-1A05-44F8-8F02-7C424275233C}" presName="bgRect" presStyleLbl="bgShp" presStyleIdx="2" presStyleCnt="4"/>
      <dgm:spPr/>
    </dgm:pt>
    <dgm:pt modelId="{33903D1E-1D1B-4A07-ACB5-6778CBFD7C6C}" type="pres">
      <dgm:prSet presAssocID="{4DAAF7D1-1A05-44F8-8F02-7C42427523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18A0F6-3477-4CFF-9840-F67EC374C666}" type="pres">
      <dgm:prSet presAssocID="{4DAAF7D1-1A05-44F8-8F02-7C424275233C}" presName="spaceRect" presStyleCnt="0"/>
      <dgm:spPr/>
    </dgm:pt>
    <dgm:pt modelId="{F70A91A1-3620-4DA4-94B9-2675A7FC883C}" type="pres">
      <dgm:prSet presAssocID="{4DAAF7D1-1A05-44F8-8F02-7C424275233C}" presName="parTx" presStyleLbl="revTx" presStyleIdx="2" presStyleCnt="4">
        <dgm:presLayoutVars>
          <dgm:chMax val="0"/>
          <dgm:chPref val="0"/>
        </dgm:presLayoutVars>
      </dgm:prSet>
      <dgm:spPr/>
    </dgm:pt>
    <dgm:pt modelId="{9B6C7AD2-8FA0-48B0-B1AB-26375E2928A8}" type="pres">
      <dgm:prSet presAssocID="{3309671C-0691-4A48-BB54-4313DD6C7D2B}" presName="sibTrans" presStyleCnt="0"/>
      <dgm:spPr/>
    </dgm:pt>
    <dgm:pt modelId="{757D82D9-DFA0-4470-A04B-6E8498A01611}" type="pres">
      <dgm:prSet presAssocID="{671C2678-FC6A-4B7D-87C9-3381F92C5EF1}" presName="compNode" presStyleCnt="0"/>
      <dgm:spPr/>
    </dgm:pt>
    <dgm:pt modelId="{70518E0A-95E0-4249-B5C1-933D4BBB8969}" type="pres">
      <dgm:prSet presAssocID="{671C2678-FC6A-4B7D-87C9-3381F92C5EF1}" presName="bgRect" presStyleLbl="bgShp" presStyleIdx="3" presStyleCnt="4"/>
      <dgm:spPr/>
    </dgm:pt>
    <dgm:pt modelId="{773BF601-A9CA-493C-9C22-87B82E6C1ED1}" type="pres">
      <dgm:prSet presAssocID="{671C2678-FC6A-4B7D-87C9-3381F92C5E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19B9089-0DC9-4834-B07B-1310F669F918}" type="pres">
      <dgm:prSet presAssocID="{671C2678-FC6A-4B7D-87C9-3381F92C5EF1}" presName="spaceRect" presStyleCnt="0"/>
      <dgm:spPr/>
    </dgm:pt>
    <dgm:pt modelId="{5CCD0DC4-019D-4D10-85DB-0F261E160807}" type="pres">
      <dgm:prSet presAssocID="{671C2678-FC6A-4B7D-87C9-3381F92C5E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70581B-4B6A-4D1C-A8BD-2251D3FD6743}" type="presOf" srcId="{4DAAF7D1-1A05-44F8-8F02-7C424275233C}" destId="{F70A91A1-3620-4DA4-94B9-2675A7FC883C}" srcOrd="0" destOrd="0" presId="urn:microsoft.com/office/officeart/2018/2/layout/IconVerticalSolidList"/>
    <dgm:cxn modelId="{AFCA7525-D9EB-45C7-BF6C-F38C9349AB58}" srcId="{4E716CA1-0F6B-4C73-9912-C80752A436C3}" destId="{4DAAF7D1-1A05-44F8-8F02-7C424275233C}" srcOrd="2" destOrd="0" parTransId="{08171E17-4D91-4558-8819-9B1870AEB22D}" sibTransId="{3309671C-0691-4A48-BB54-4313DD6C7D2B}"/>
    <dgm:cxn modelId="{85BFE26E-5DE9-49AF-ACF3-8A1A3B722362}" srcId="{4E716CA1-0F6B-4C73-9912-C80752A436C3}" destId="{3B0DD82C-388F-443E-9212-65DEE9ECED7E}" srcOrd="1" destOrd="0" parTransId="{B2BD09AA-B247-4C2B-86A9-77F9EBD3EA48}" sibTransId="{7B4C4363-A4FA-472B-AB72-36B7984D5581}"/>
    <dgm:cxn modelId="{70E92894-5A1A-45D2-BE69-023DCDF31F98}" type="presOf" srcId="{4E716CA1-0F6B-4C73-9912-C80752A436C3}" destId="{8ED36A16-3BB3-4FC7-A61E-685DC9F5DD9C}" srcOrd="0" destOrd="0" presId="urn:microsoft.com/office/officeart/2018/2/layout/IconVerticalSolidList"/>
    <dgm:cxn modelId="{820BEFA3-B07B-4B19-A626-265FA11AE408}" type="presOf" srcId="{671C2678-FC6A-4B7D-87C9-3381F92C5EF1}" destId="{5CCD0DC4-019D-4D10-85DB-0F261E160807}" srcOrd="0" destOrd="0" presId="urn:microsoft.com/office/officeart/2018/2/layout/IconVerticalSolidList"/>
    <dgm:cxn modelId="{FE614FA8-B778-4981-AC81-308BAA763AD9}" srcId="{4E716CA1-0F6B-4C73-9912-C80752A436C3}" destId="{9478B62A-EF21-4A8A-A9C7-98F34DCF41AD}" srcOrd="0" destOrd="0" parTransId="{B85F2CD5-B4D6-454C-800E-1D4B294BFAC1}" sibTransId="{CA5E7C45-EB2D-4016-9F59-4F3C70FE9255}"/>
    <dgm:cxn modelId="{B63836C2-5F21-4C69-ABDA-F79E51373A07}" type="presOf" srcId="{9478B62A-EF21-4A8A-A9C7-98F34DCF41AD}" destId="{8D7DC74B-26EC-4F69-9DF6-9D67F9A6748D}" srcOrd="0" destOrd="0" presId="urn:microsoft.com/office/officeart/2018/2/layout/IconVerticalSolidList"/>
    <dgm:cxn modelId="{6A357FCB-168B-47E2-97C9-8CD41158516A}" type="presOf" srcId="{3B0DD82C-388F-443E-9212-65DEE9ECED7E}" destId="{7BABA5E9-F7E5-438A-9DE4-1697C0CC2380}" srcOrd="0" destOrd="0" presId="urn:microsoft.com/office/officeart/2018/2/layout/IconVerticalSolidList"/>
    <dgm:cxn modelId="{F97C05E4-97CB-44DE-8D5A-72857C188528}" srcId="{4E716CA1-0F6B-4C73-9912-C80752A436C3}" destId="{671C2678-FC6A-4B7D-87C9-3381F92C5EF1}" srcOrd="3" destOrd="0" parTransId="{929304EF-259E-46F2-843F-957C5040BB0C}" sibTransId="{35176802-89BF-4CDA-8486-E7E4052DDCBC}"/>
    <dgm:cxn modelId="{98F50E3B-449B-4958-87EC-934BEA37083B}" type="presParOf" srcId="{8ED36A16-3BB3-4FC7-A61E-685DC9F5DD9C}" destId="{8F825A4F-3BBB-4410-9E9F-D1C92152E0E6}" srcOrd="0" destOrd="0" presId="urn:microsoft.com/office/officeart/2018/2/layout/IconVerticalSolidList"/>
    <dgm:cxn modelId="{55266673-3E01-48B9-9378-9DDC23637529}" type="presParOf" srcId="{8F825A4F-3BBB-4410-9E9F-D1C92152E0E6}" destId="{F1B4E353-EECC-4D34-B584-A7A742C24E7B}" srcOrd="0" destOrd="0" presId="urn:microsoft.com/office/officeart/2018/2/layout/IconVerticalSolidList"/>
    <dgm:cxn modelId="{FE3C7A09-19D4-4F0E-BCCD-A2F81A485574}" type="presParOf" srcId="{8F825A4F-3BBB-4410-9E9F-D1C92152E0E6}" destId="{5030421F-6BAC-44BD-8E86-29606D46B305}" srcOrd="1" destOrd="0" presId="urn:microsoft.com/office/officeart/2018/2/layout/IconVerticalSolidList"/>
    <dgm:cxn modelId="{D21592D3-A1DF-4B62-B81B-9E3CC9D710DC}" type="presParOf" srcId="{8F825A4F-3BBB-4410-9E9F-D1C92152E0E6}" destId="{97A2045C-6739-4D8F-B5ED-A60A210BEEA8}" srcOrd="2" destOrd="0" presId="urn:microsoft.com/office/officeart/2018/2/layout/IconVerticalSolidList"/>
    <dgm:cxn modelId="{1892D497-418A-41C6-AF7F-0606BC54756D}" type="presParOf" srcId="{8F825A4F-3BBB-4410-9E9F-D1C92152E0E6}" destId="{8D7DC74B-26EC-4F69-9DF6-9D67F9A6748D}" srcOrd="3" destOrd="0" presId="urn:microsoft.com/office/officeart/2018/2/layout/IconVerticalSolidList"/>
    <dgm:cxn modelId="{E8AF454E-1C04-4862-A802-4AF6637E882B}" type="presParOf" srcId="{8ED36A16-3BB3-4FC7-A61E-685DC9F5DD9C}" destId="{C42FAB55-ACB5-4088-9391-B4F58F9C49BD}" srcOrd="1" destOrd="0" presId="urn:microsoft.com/office/officeart/2018/2/layout/IconVerticalSolidList"/>
    <dgm:cxn modelId="{DEEC6A50-171E-430E-81D9-1CE658B54194}" type="presParOf" srcId="{8ED36A16-3BB3-4FC7-A61E-685DC9F5DD9C}" destId="{A38D513E-DE8F-4568-BAFE-33D163258C7B}" srcOrd="2" destOrd="0" presId="urn:microsoft.com/office/officeart/2018/2/layout/IconVerticalSolidList"/>
    <dgm:cxn modelId="{AEA2B6ED-216E-4C33-B92B-4328EA0939B1}" type="presParOf" srcId="{A38D513E-DE8F-4568-BAFE-33D163258C7B}" destId="{93712FC5-1BA8-45E2-AC86-D70D023058FE}" srcOrd="0" destOrd="0" presId="urn:microsoft.com/office/officeart/2018/2/layout/IconVerticalSolidList"/>
    <dgm:cxn modelId="{56C1D2AE-29BD-4DF8-AC1C-6089F9F38CC5}" type="presParOf" srcId="{A38D513E-DE8F-4568-BAFE-33D163258C7B}" destId="{0B19CD6A-85BB-49DB-97C4-9D9CC73FE6E0}" srcOrd="1" destOrd="0" presId="urn:microsoft.com/office/officeart/2018/2/layout/IconVerticalSolidList"/>
    <dgm:cxn modelId="{5D18AC05-539B-4FF3-B1A9-2D5CA25AFF9C}" type="presParOf" srcId="{A38D513E-DE8F-4568-BAFE-33D163258C7B}" destId="{572A2F5A-E787-48D4-9B96-DF94B62B474A}" srcOrd="2" destOrd="0" presId="urn:microsoft.com/office/officeart/2018/2/layout/IconVerticalSolidList"/>
    <dgm:cxn modelId="{5CA2D95E-9E1A-4DA2-A5F7-8132DFA3BB99}" type="presParOf" srcId="{A38D513E-DE8F-4568-BAFE-33D163258C7B}" destId="{7BABA5E9-F7E5-438A-9DE4-1697C0CC2380}" srcOrd="3" destOrd="0" presId="urn:microsoft.com/office/officeart/2018/2/layout/IconVerticalSolidList"/>
    <dgm:cxn modelId="{399C4F55-E930-464E-8183-E2D3157E75AE}" type="presParOf" srcId="{8ED36A16-3BB3-4FC7-A61E-685DC9F5DD9C}" destId="{45A06F45-0D8D-4971-A475-A778668B409B}" srcOrd="3" destOrd="0" presId="urn:microsoft.com/office/officeart/2018/2/layout/IconVerticalSolidList"/>
    <dgm:cxn modelId="{65B807C6-27F6-4C40-8A42-97D7C5BBE137}" type="presParOf" srcId="{8ED36A16-3BB3-4FC7-A61E-685DC9F5DD9C}" destId="{A3764C20-4B92-49B1-A9CC-68635B41CF72}" srcOrd="4" destOrd="0" presId="urn:microsoft.com/office/officeart/2018/2/layout/IconVerticalSolidList"/>
    <dgm:cxn modelId="{293EAF97-FE58-4054-8DAD-CD8423BCF535}" type="presParOf" srcId="{A3764C20-4B92-49B1-A9CC-68635B41CF72}" destId="{7DB6A8DD-F44D-4696-B226-6549EC371BB1}" srcOrd="0" destOrd="0" presId="urn:microsoft.com/office/officeart/2018/2/layout/IconVerticalSolidList"/>
    <dgm:cxn modelId="{5D8258DF-060C-45A6-B718-BCB5726612FF}" type="presParOf" srcId="{A3764C20-4B92-49B1-A9CC-68635B41CF72}" destId="{33903D1E-1D1B-4A07-ACB5-6778CBFD7C6C}" srcOrd="1" destOrd="0" presId="urn:microsoft.com/office/officeart/2018/2/layout/IconVerticalSolidList"/>
    <dgm:cxn modelId="{6D3AD640-74F0-442B-8EF8-3B1DC6B88FEF}" type="presParOf" srcId="{A3764C20-4B92-49B1-A9CC-68635B41CF72}" destId="{5618A0F6-3477-4CFF-9840-F67EC374C666}" srcOrd="2" destOrd="0" presId="urn:microsoft.com/office/officeart/2018/2/layout/IconVerticalSolidList"/>
    <dgm:cxn modelId="{4F5ADDC2-06D7-4BF2-BFB2-563BA5ABC0A8}" type="presParOf" srcId="{A3764C20-4B92-49B1-A9CC-68635B41CF72}" destId="{F70A91A1-3620-4DA4-94B9-2675A7FC883C}" srcOrd="3" destOrd="0" presId="urn:microsoft.com/office/officeart/2018/2/layout/IconVerticalSolidList"/>
    <dgm:cxn modelId="{C0DFC0D6-B67D-40FB-9F9B-3679BE65522A}" type="presParOf" srcId="{8ED36A16-3BB3-4FC7-A61E-685DC9F5DD9C}" destId="{9B6C7AD2-8FA0-48B0-B1AB-26375E2928A8}" srcOrd="5" destOrd="0" presId="urn:microsoft.com/office/officeart/2018/2/layout/IconVerticalSolidList"/>
    <dgm:cxn modelId="{F98355D3-A850-4B9B-B6A5-A2881DAFE533}" type="presParOf" srcId="{8ED36A16-3BB3-4FC7-A61E-685DC9F5DD9C}" destId="{757D82D9-DFA0-4470-A04B-6E8498A01611}" srcOrd="6" destOrd="0" presId="urn:microsoft.com/office/officeart/2018/2/layout/IconVerticalSolidList"/>
    <dgm:cxn modelId="{8B521F72-6F3C-4490-8B85-52D0F5082CFE}" type="presParOf" srcId="{757D82D9-DFA0-4470-A04B-6E8498A01611}" destId="{70518E0A-95E0-4249-B5C1-933D4BBB8969}" srcOrd="0" destOrd="0" presId="urn:microsoft.com/office/officeart/2018/2/layout/IconVerticalSolidList"/>
    <dgm:cxn modelId="{87D729D1-2F0A-4D0D-98C3-E055BDDF31B8}" type="presParOf" srcId="{757D82D9-DFA0-4470-A04B-6E8498A01611}" destId="{773BF601-A9CA-493C-9C22-87B82E6C1ED1}" srcOrd="1" destOrd="0" presId="urn:microsoft.com/office/officeart/2018/2/layout/IconVerticalSolidList"/>
    <dgm:cxn modelId="{DB2284D2-F106-4BD3-B93E-CA5A5023EDD2}" type="presParOf" srcId="{757D82D9-DFA0-4470-A04B-6E8498A01611}" destId="{B19B9089-0DC9-4834-B07B-1310F669F918}" srcOrd="2" destOrd="0" presId="urn:microsoft.com/office/officeart/2018/2/layout/IconVerticalSolidList"/>
    <dgm:cxn modelId="{FF4AEE81-8AB6-47FA-A4CA-F306AF52F2CE}" type="presParOf" srcId="{757D82D9-DFA0-4470-A04B-6E8498A01611}" destId="{5CCD0DC4-019D-4D10-85DB-0F261E1608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B2BC04-CCD9-424B-BE21-941E7910E514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E17ADE-5833-4564-9003-3B4AD127C880}">
      <dgm:prSet/>
      <dgm:spPr/>
      <dgm:t>
        <a:bodyPr/>
        <a:lstStyle/>
        <a:p>
          <a:r>
            <a:rPr lang="en-PK" b="0" i="0" baseline="0"/>
            <a:t>NHS-funded training and apprenticeships</a:t>
          </a:r>
          <a:endParaRPr lang="en-US"/>
        </a:p>
      </dgm:t>
    </dgm:pt>
    <dgm:pt modelId="{8D33FF63-CB35-49E5-9944-9029A2E01F84}" type="parTrans" cxnId="{D3893B3A-8CBA-4641-A9C5-F59370126485}">
      <dgm:prSet/>
      <dgm:spPr/>
      <dgm:t>
        <a:bodyPr/>
        <a:lstStyle/>
        <a:p>
          <a:endParaRPr lang="en-US"/>
        </a:p>
      </dgm:t>
    </dgm:pt>
    <dgm:pt modelId="{E9BA8203-EBD4-4EA6-965E-7E8E1FCDEDAA}" type="sibTrans" cxnId="{D3893B3A-8CBA-4641-A9C5-F59370126485}">
      <dgm:prSet/>
      <dgm:spPr/>
      <dgm:t>
        <a:bodyPr/>
        <a:lstStyle/>
        <a:p>
          <a:endParaRPr lang="en-US"/>
        </a:p>
      </dgm:t>
    </dgm:pt>
    <dgm:pt modelId="{C3507CCB-19FB-4718-8353-17A6EC842C7E}">
      <dgm:prSet/>
      <dgm:spPr/>
      <dgm:t>
        <a:bodyPr/>
        <a:lstStyle/>
        <a:p>
          <a:r>
            <a:rPr lang="en-PK" b="0" i="0" baseline="0"/>
            <a:t>Continuous Professional Development (CPD) courses</a:t>
          </a:r>
          <a:endParaRPr lang="en-US"/>
        </a:p>
      </dgm:t>
    </dgm:pt>
    <dgm:pt modelId="{A6B17F80-9E90-4FE8-8C83-0410A37BC7D2}" type="parTrans" cxnId="{204C2C7F-AEA5-4EF4-AF3D-3641B22789B5}">
      <dgm:prSet/>
      <dgm:spPr/>
      <dgm:t>
        <a:bodyPr/>
        <a:lstStyle/>
        <a:p>
          <a:endParaRPr lang="en-US"/>
        </a:p>
      </dgm:t>
    </dgm:pt>
    <dgm:pt modelId="{709BE61E-F935-446A-A3D1-44781D0EBC66}" type="sibTrans" cxnId="{204C2C7F-AEA5-4EF4-AF3D-3641B22789B5}">
      <dgm:prSet/>
      <dgm:spPr/>
      <dgm:t>
        <a:bodyPr/>
        <a:lstStyle/>
        <a:p>
          <a:endParaRPr lang="en-US"/>
        </a:p>
      </dgm:t>
    </dgm:pt>
    <dgm:pt modelId="{3DF3491B-2C90-49B1-86F8-CDA05C586A18}">
      <dgm:prSet/>
      <dgm:spPr/>
      <dgm:t>
        <a:bodyPr/>
        <a:lstStyle/>
        <a:p>
          <a:r>
            <a:rPr lang="en-PK" b="0" i="0" baseline="0"/>
            <a:t>Growing demand for healthcare professionals in the UK</a:t>
          </a:r>
          <a:endParaRPr lang="en-US"/>
        </a:p>
      </dgm:t>
    </dgm:pt>
    <dgm:pt modelId="{BD7D013F-C714-449B-B57C-1F61C9CBD88A}" type="parTrans" cxnId="{4B434C9D-F39B-487F-9951-24AFBC194D6E}">
      <dgm:prSet/>
      <dgm:spPr/>
      <dgm:t>
        <a:bodyPr/>
        <a:lstStyle/>
        <a:p>
          <a:endParaRPr lang="en-US"/>
        </a:p>
      </dgm:t>
    </dgm:pt>
    <dgm:pt modelId="{043152D1-88BF-4974-B471-F717D6890B10}" type="sibTrans" cxnId="{4B434C9D-F39B-487F-9951-24AFBC194D6E}">
      <dgm:prSet/>
      <dgm:spPr/>
      <dgm:t>
        <a:bodyPr/>
        <a:lstStyle/>
        <a:p>
          <a:endParaRPr lang="en-US"/>
        </a:p>
      </dgm:t>
    </dgm:pt>
    <dgm:pt modelId="{E3D1F4D6-B214-4F37-A320-AFA4AC7E5AEC}">
      <dgm:prSet/>
      <dgm:spPr/>
      <dgm:t>
        <a:bodyPr/>
        <a:lstStyle/>
        <a:p>
          <a:r>
            <a:rPr lang="en-PK" b="0" i="0" baseline="0"/>
            <a:t>Supportive learning environment and career progression routes</a:t>
          </a:r>
          <a:endParaRPr lang="en-US"/>
        </a:p>
      </dgm:t>
    </dgm:pt>
    <dgm:pt modelId="{2DB7F590-3493-4528-A99F-050033423492}" type="parTrans" cxnId="{1431D3D7-A890-4DD4-A0D6-BED625286833}">
      <dgm:prSet/>
      <dgm:spPr/>
      <dgm:t>
        <a:bodyPr/>
        <a:lstStyle/>
        <a:p>
          <a:endParaRPr lang="en-US"/>
        </a:p>
      </dgm:t>
    </dgm:pt>
    <dgm:pt modelId="{FF5264EC-D2F0-4796-821E-1697F4596405}" type="sibTrans" cxnId="{1431D3D7-A890-4DD4-A0D6-BED625286833}">
      <dgm:prSet/>
      <dgm:spPr/>
      <dgm:t>
        <a:bodyPr/>
        <a:lstStyle/>
        <a:p>
          <a:endParaRPr lang="en-US"/>
        </a:p>
      </dgm:t>
    </dgm:pt>
    <dgm:pt modelId="{A5FBAFBE-D38A-4109-8C45-855201DBAD69}" type="pres">
      <dgm:prSet presAssocID="{D3B2BC04-CCD9-424B-BE21-941E7910E514}" presName="diagram" presStyleCnt="0">
        <dgm:presLayoutVars>
          <dgm:dir/>
          <dgm:resizeHandles val="exact"/>
        </dgm:presLayoutVars>
      </dgm:prSet>
      <dgm:spPr/>
    </dgm:pt>
    <dgm:pt modelId="{62F870B2-1AD2-47CE-87E5-D0A98D7DF3EF}" type="pres">
      <dgm:prSet presAssocID="{38E17ADE-5833-4564-9003-3B4AD127C880}" presName="node" presStyleLbl="node1" presStyleIdx="0" presStyleCnt="4">
        <dgm:presLayoutVars>
          <dgm:bulletEnabled val="1"/>
        </dgm:presLayoutVars>
      </dgm:prSet>
      <dgm:spPr/>
    </dgm:pt>
    <dgm:pt modelId="{39DE734D-E318-40D0-872B-CF0B7DF0D254}" type="pres">
      <dgm:prSet presAssocID="{E9BA8203-EBD4-4EA6-965E-7E8E1FCDEDAA}" presName="sibTrans" presStyleLbl="sibTrans2D1" presStyleIdx="0" presStyleCnt="3"/>
      <dgm:spPr/>
    </dgm:pt>
    <dgm:pt modelId="{9BD6C628-B4FE-46A3-9CB0-602863E7E800}" type="pres">
      <dgm:prSet presAssocID="{E9BA8203-EBD4-4EA6-965E-7E8E1FCDEDAA}" presName="connectorText" presStyleLbl="sibTrans2D1" presStyleIdx="0" presStyleCnt="3"/>
      <dgm:spPr/>
    </dgm:pt>
    <dgm:pt modelId="{42187C04-634C-41A5-BA32-57FDB881E228}" type="pres">
      <dgm:prSet presAssocID="{C3507CCB-19FB-4718-8353-17A6EC842C7E}" presName="node" presStyleLbl="node1" presStyleIdx="1" presStyleCnt="4">
        <dgm:presLayoutVars>
          <dgm:bulletEnabled val="1"/>
        </dgm:presLayoutVars>
      </dgm:prSet>
      <dgm:spPr/>
    </dgm:pt>
    <dgm:pt modelId="{4E1CFE00-2943-4044-9F8A-4CB49466573E}" type="pres">
      <dgm:prSet presAssocID="{709BE61E-F935-446A-A3D1-44781D0EBC66}" presName="sibTrans" presStyleLbl="sibTrans2D1" presStyleIdx="1" presStyleCnt="3"/>
      <dgm:spPr/>
    </dgm:pt>
    <dgm:pt modelId="{992B3D8B-B65C-4975-88D9-8857EC5330E9}" type="pres">
      <dgm:prSet presAssocID="{709BE61E-F935-446A-A3D1-44781D0EBC66}" presName="connectorText" presStyleLbl="sibTrans2D1" presStyleIdx="1" presStyleCnt="3"/>
      <dgm:spPr/>
    </dgm:pt>
    <dgm:pt modelId="{24B7BB36-D47C-436F-AC7C-0EAD19C92ABC}" type="pres">
      <dgm:prSet presAssocID="{3DF3491B-2C90-49B1-86F8-CDA05C586A18}" presName="node" presStyleLbl="node1" presStyleIdx="2" presStyleCnt="4">
        <dgm:presLayoutVars>
          <dgm:bulletEnabled val="1"/>
        </dgm:presLayoutVars>
      </dgm:prSet>
      <dgm:spPr/>
    </dgm:pt>
    <dgm:pt modelId="{A96ADB0D-E5E8-4534-BB48-81FE4ED57DD6}" type="pres">
      <dgm:prSet presAssocID="{043152D1-88BF-4974-B471-F717D6890B10}" presName="sibTrans" presStyleLbl="sibTrans2D1" presStyleIdx="2" presStyleCnt="3"/>
      <dgm:spPr/>
    </dgm:pt>
    <dgm:pt modelId="{565FCFE7-4928-44DE-80EF-9C56CE520644}" type="pres">
      <dgm:prSet presAssocID="{043152D1-88BF-4974-B471-F717D6890B10}" presName="connectorText" presStyleLbl="sibTrans2D1" presStyleIdx="2" presStyleCnt="3"/>
      <dgm:spPr/>
    </dgm:pt>
    <dgm:pt modelId="{E71B53F6-26DF-492E-896F-0CE12C0717E7}" type="pres">
      <dgm:prSet presAssocID="{E3D1F4D6-B214-4F37-A320-AFA4AC7E5AEC}" presName="node" presStyleLbl="node1" presStyleIdx="3" presStyleCnt="4">
        <dgm:presLayoutVars>
          <dgm:bulletEnabled val="1"/>
        </dgm:presLayoutVars>
      </dgm:prSet>
      <dgm:spPr/>
    </dgm:pt>
  </dgm:ptLst>
  <dgm:cxnLst>
    <dgm:cxn modelId="{83DB4F17-D371-4CE2-89D6-2B58497F2761}" type="presOf" srcId="{E9BA8203-EBD4-4EA6-965E-7E8E1FCDEDAA}" destId="{9BD6C628-B4FE-46A3-9CB0-602863E7E800}" srcOrd="1" destOrd="0" presId="urn:microsoft.com/office/officeart/2005/8/layout/process5"/>
    <dgm:cxn modelId="{D3893B3A-8CBA-4641-A9C5-F59370126485}" srcId="{D3B2BC04-CCD9-424B-BE21-941E7910E514}" destId="{38E17ADE-5833-4564-9003-3B4AD127C880}" srcOrd="0" destOrd="0" parTransId="{8D33FF63-CB35-49E5-9944-9029A2E01F84}" sibTransId="{E9BA8203-EBD4-4EA6-965E-7E8E1FCDEDAA}"/>
    <dgm:cxn modelId="{B904FF41-AD2C-43DE-B474-6D8483C37230}" type="presOf" srcId="{3DF3491B-2C90-49B1-86F8-CDA05C586A18}" destId="{24B7BB36-D47C-436F-AC7C-0EAD19C92ABC}" srcOrd="0" destOrd="0" presId="urn:microsoft.com/office/officeart/2005/8/layout/process5"/>
    <dgm:cxn modelId="{ED240053-1163-4EAF-92D7-366F3555ECB6}" type="presOf" srcId="{D3B2BC04-CCD9-424B-BE21-941E7910E514}" destId="{A5FBAFBE-D38A-4109-8C45-855201DBAD69}" srcOrd="0" destOrd="0" presId="urn:microsoft.com/office/officeart/2005/8/layout/process5"/>
    <dgm:cxn modelId="{204C2C7F-AEA5-4EF4-AF3D-3641B22789B5}" srcId="{D3B2BC04-CCD9-424B-BE21-941E7910E514}" destId="{C3507CCB-19FB-4718-8353-17A6EC842C7E}" srcOrd="1" destOrd="0" parTransId="{A6B17F80-9E90-4FE8-8C83-0410A37BC7D2}" sibTransId="{709BE61E-F935-446A-A3D1-44781D0EBC66}"/>
    <dgm:cxn modelId="{FBEA6380-DDC1-4370-8036-7399DFBF4D63}" type="presOf" srcId="{043152D1-88BF-4974-B471-F717D6890B10}" destId="{565FCFE7-4928-44DE-80EF-9C56CE520644}" srcOrd="1" destOrd="0" presId="urn:microsoft.com/office/officeart/2005/8/layout/process5"/>
    <dgm:cxn modelId="{A7335581-3380-4663-8913-4BF92545BBFB}" type="presOf" srcId="{C3507CCB-19FB-4718-8353-17A6EC842C7E}" destId="{42187C04-634C-41A5-BA32-57FDB881E228}" srcOrd="0" destOrd="0" presId="urn:microsoft.com/office/officeart/2005/8/layout/process5"/>
    <dgm:cxn modelId="{3B1A7587-8C92-495F-ACBF-9977DC734A27}" type="presOf" srcId="{043152D1-88BF-4974-B471-F717D6890B10}" destId="{A96ADB0D-E5E8-4534-BB48-81FE4ED57DD6}" srcOrd="0" destOrd="0" presId="urn:microsoft.com/office/officeart/2005/8/layout/process5"/>
    <dgm:cxn modelId="{07E2629C-2C04-4EE6-A5D2-FEF03C038236}" type="presOf" srcId="{709BE61E-F935-446A-A3D1-44781D0EBC66}" destId="{4E1CFE00-2943-4044-9F8A-4CB49466573E}" srcOrd="0" destOrd="0" presId="urn:microsoft.com/office/officeart/2005/8/layout/process5"/>
    <dgm:cxn modelId="{4B434C9D-F39B-487F-9951-24AFBC194D6E}" srcId="{D3B2BC04-CCD9-424B-BE21-941E7910E514}" destId="{3DF3491B-2C90-49B1-86F8-CDA05C586A18}" srcOrd="2" destOrd="0" parTransId="{BD7D013F-C714-449B-B57C-1F61C9CBD88A}" sibTransId="{043152D1-88BF-4974-B471-F717D6890B10}"/>
    <dgm:cxn modelId="{1431D3D7-A890-4DD4-A0D6-BED625286833}" srcId="{D3B2BC04-CCD9-424B-BE21-941E7910E514}" destId="{E3D1F4D6-B214-4F37-A320-AFA4AC7E5AEC}" srcOrd="3" destOrd="0" parTransId="{2DB7F590-3493-4528-A99F-050033423492}" sibTransId="{FF5264EC-D2F0-4796-821E-1697F4596405}"/>
    <dgm:cxn modelId="{B91132D9-E7E4-41FB-8EF1-8B28DBBFE03B}" type="presOf" srcId="{E3D1F4D6-B214-4F37-A320-AFA4AC7E5AEC}" destId="{E71B53F6-26DF-492E-896F-0CE12C0717E7}" srcOrd="0" destOrd="0" presId="urn:microsoft.com/office/officeart/2005/8/layout/process5"/>
    <dgm:cxn modelId="{01CDB7E0-F959-4385-9459-37AC0160ED4F}" type="presOf" srcId="{709BE61E-F935-446A-A3D1-44781D0EBC66}" destId="{992B3D8B-B65C-4975-88D9-8857EC5330E9}" srcOrd="1" destOrd="0" presId="urn:microsoft.com/office/officeart/2005/8/layout/process5"/>
    <dgm:cxn modelId="{5B5057F8-B96D-4F30-ABA7-FF5C74E9A55F}" type="presOf" srcId="{E9BA8203-EBD4-4EA6-965E-7E8E1FCDEDAA}" destId="{39DE734D-E318-40D0-872B-CF0B7DF0D254}" srcOrd="0" destOrd="0" presId="urn:microsoft.com/office/officeart/2005/8/layout/process5"/>
    <dgm:cxn modelId="{4EE5D4FF-FC20-4CC1-9450-DDE1CA14761E}" type="presOf" srcId="{38E17ADE-5833-4564-9003-3B4AD127C880}" destId="{62F870B2-1AD2-47CE-87E5-D0A98D7DF3EF}" srcOrd="0" destOrd="0" presId="urn:microsoft.com/office/officeart/2005/8/layout/process5"/>
    <dgm:cxn modelId="{F16992DE-8A11-4B5A-AE51-65810018ABE9}" type="presParOf" srcId="{A5FBAFBE-D38A-4109-8C45-855201DBAD69}" destId="{62F870B2-1AD2-47CE-87E5-D0A98D7DF3EF}" srcOrd="0" destOrd="0" presId="urn:microsoft.com/office/officeart/2005/8/layout/process5"/>
    <dgm:cxn modelId="{AEFA18FF-C839-49BA-8260-C316F950C5D9}" type="presParOf" srcId="{A5FBAFBE-D38A-4109-8C45-855201DBAD69}" destId="{39DE734D-E318-40D0-872B-CF0B7DF0D254}" srcOrd="1" destOrd="0" presId="urn:microsoft.com/office/officeart/2005/8/layout/process5"/>
    <dgm:cxn modelId="{944B2E78-FEB4-4754-9F0A-F08CB8F1447A}" type="presParOf" srcId="{39DE734D-E318-40D0-872B-CF0B7DF0D254}" destId="{9BD6C628-B4FE-46A3-9CB0-602863E7E800}" srcOrd="0" destOrd="0" presId="urn:microsoft.com/office/officeart/2005/8/layout/process5"/>
    <dgm:cxn modelId="{599D0F9E-139E-4534-B295-4509D9ECC930}" type="presParOf" srcId="{A5FBAFBE-D38A-4109-8C45-855201DBAD69}" destId="{42187C04-634C-41A5-BA32-57FDB881E228}" srcOrd="2" destOrd="0" presId="urn:microsoft.com/office/officeart/2005/8/layout/process5"/>
    <dgm:cxn modelId="{5A2CB650-D1FA-4492-AA37-C4A3E9E220AA}" type="presParOf" srcId="{A5FBAFBE-D38A-4109-8C45-855201DBAD69}" destId="{4E1CFE00-2943-4044-9F8A-4CB49466573E}" srcOrd="3" destOrd="0" presId="urn:microsoft.com/office/officeart/2005/8/layout/process5"/>
    <dgm:cxn modelId="{3A899F98-147A-4326-9161-098E32EEBE1B}" type="presParOf" srcId="{4E1CFE00-2943-4044-9F8A-4CB49466573E}" destId="{992B3D8B-B65C-4975-88D9-8857EC5330E9}" srcOrd="0" destOrd="0" presId="urn:microsoft.com/office/officeart/2005/8/layout/process5"/>
    <dgm:cxn modelId="{45418523-B186-40EA-87C6-B9A5962264D6}" type="presParOf" srcId="{A5FBAFBE-D38A-4109-8C45-855201DBAD69}" destId="{24B7BB36-D47C-436F-AC7C-0EAD19C92ABC}" srcOrd="4" destOrd="0" presId="urn:microsoft.com/office/officeart/2005/8/layout/process5"/>
    <dgm:cxn modelId="{76A60E9C-C5FF-47CD-BAED-4DB4BC43EE0B}" type="presParOf" srcId="{A5FBAFBE-D38A-4109-8C45-855201DBAD69}" destId="{A96ADB0D-E5E8-4534-BB48-81FE4ED57DD6}" srcOrd="5" destOrd="0" presId="urn:microsoft.com/office/officeart/2005/8/layout/process5"/>
    <dgm:cxn modelId="{B9538465-D305-4570-9C2C-AF26B239A57F}" type="presParOf" srcId="{A96ADB0D-E5E8-4534-BB48-81FE4ED57DD6}" destId="{565FCFE7-4928-44DE-80EF-9C56CE520644}" srcOrd="0" destOrd="0" presId="urn:microsoft.com/office/officeart/2005/8/layout/process5"/>
    <dgm:cxn modelId="{ADC80299-1B5A-4DF9-B761-48BFEA664AA3}" type="presParOf" srcId="{A5FBAFBE-D38A-4109-8C45-855201DBAD69}" destId="{E71B53F6-26DF-492E-896F-0CE12C0717E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A1D273-B873-42AD-840B-098317EDE068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16486A-3FD4-454A-A625-EF4454CA9FAF}">
      <dgm:prSet/>
      <dgm:spPr/>
      <dgm:t>
        <a:bodyPr/>
        <a:lstStyle/>
        <a:p>
          <a:r>
            <a:rPr lang="en-PK" b="0" i="0" baseline="0"/>
            <a:t>High workload and burnout risk in healthcare settings</a:t>
          </a:r>
          <a:r>
            <a:rPr lang="en-US" b="0" i="0" baseline="0"/>
            <a:t> (Diehl et al., 2021)</a:t>
          </a:r>
          <a:endParaRPr lang="en-US"/>
        </a:p>
      </dgm:t>
    </dgm:pt>
    <dgm:pt modelId="{A00A05FA-085A-42B6-A598-313B4B4F68A5}" type="parTrans" cxnId="{4C720D9E-0C67-463F-8E60-911E54CD72E0}">
      <dgm:prSet/>
      <dgm:spPr/>
      <dgm:t>
        <a:bodyPr/>
        <a:lstStyle/>
        <a:p>
          <a:endParaRPr lang="en-US"/>
        </a:p>
      </dgm:t>
    </dgm:pt>
    <dgm:pt modelId="{E4BAE2A4-DA7E-4009-8660-C126A51AE945}" type="sibTrans" cxnId="{4C720D9E-0C67-463F-8E60-911E54CD72E0}">
      <dgm:prSet/>
      <dgm:spPr/>
      <dgm:t>
        <a:bodyPr/>
        <a:lstStyle/>
        <a:p>
          <a:endParaRPr lang="en-US"/>
        </a:p>
      </dgm:t>
    </dgm:pt>
    <dgm:pt modelId="{108C39BC-E0DB-41FB-AAE9-4085A24D6F8D}">
      <dgm:prSet/>
      <dgm:spPr/>
      <dgm:t>
        <a:bodyPr/>
        <a:lstStyle/>
        <a:p>
          <a:r>
            <a:rPr lang="en-PK" b="0" i="0" baseline="0"/>
            <a:t>Competitive job market for specialist roles</a:t>
          </a:r>
          <a:endParaRPr lang="en-US"/>
        </a:p>
      </dgm:t>
    </dgm:pt>
    <dgm:pt modelId="{97A522AC-8D79-45B3-967C-6326AB616420}" type="parTrans" cxnId="{9694304E-AD8D-4BB1-B9C3-355657643AA5}">
      <dgm:prSet/>
      <dgm:spPr/>
      <dgm:t>
        <a:bodyPr/>
        <a:lstStyle/>
        <a:p>
          <a:endParaRPr lang="en-US"/>
        </a:p>
      </dgm:t>
    </dgm:pt>
    <dgm:pt modelId="{4A445E36-6874-4AB1-893C-BCDF95CF0F76}" type="sibTrans" cxnId="{9694304E-AD8D-4BB1-B9C3-355657643AA5}">
      <dgm:prSet/>
      <dgm:spPr/>
      <dgm:t>
        <a:bodyPr/>
        <a:lstStyle/>
        <a:p>
          <a:endParaRPr lang="en-US"/>
        </a:p>
      </dgm:t>
    </dgm:pt>
    <dgm:pt modelId="{120CFA9D-DDCC-4C99-A195-B7F12EDF7517}">
      <dgm:prSet/>
      <dgm:spPr/>
      <dgm:t>
        <a:bodyPr/>
        <a:lstStyle/>
        <a:p>
          <a:r>
            <a:rPr lang="en-PK" b="0" i="0" baseline="0"/>
            <a:t>Emotional strain from patient care responsibilities</a:t>
          </a:r>
          <a:endParaRPr lang="en-US"/>
        </a:p>
      </dgm:t>
    </dgm:pt>
    <dgm:pt modelId="{98CA6443-5802-4D76-B7FA-6D4479311008}" type="parTrans" cxnId="{A1B092CF-F0E4-4118-BD8B-BBD286D110AE}">
      <dgm:prSet/>
      <dgm:spPr/>
      <dgm:t>
        <a:bodyPr/>
        <a:lstStyle/>
        <a:p>
          <a:endParaRPr lang="en-US"/>
        </a:p>
      </dgm:t>
    </dgm:pt>
    <dgm:pt modelId="{C0A20F3C-12C7-45B8-A4CA-00F40F107E6A}" type="sibTrans" cxnId="{A1B092CF-F0E4-4118-BD8B-BBD286D110AE}">
      <dgm:prSet/>
      <dgm:spPr/>
      <dgm:t>
        <a:bodyPr/>
        <a:lstStyle/>
        <a:p>
          <a:endParaRPr lang="en-US"/>
        </a:p>
      </dgm:t>
    </dgm:pt>
    <dgm:pt modelId="{26791C7D-9016-45F2-8088-5A58E1241528}">
      <dgm:prSet/>
      <dgm:spPr/>
      <dgm:t>
        <a:bodyPr/>
        <a:lstStyle/>
        <a:p>
          <a:r>
            <a:rPr lang="en-PK" b="0" i="0" baseline="0"/>
            <a:t>Changing government policies and funding pressures</a:t>
          </a:r>
          <a:endParaRPr lang="en-US"/>
        </a:p>
      </dgm:t>
    </dgm:pt>
    <dgm:pt modelId="{DBE55275-3803-4210-8D3F-A398EEB9DAA7}" type="parTrans" cxnId="{8B314DEA-856A-43C5-858D-1B02BE527F90}">
      <dgm:prSet/>
      <dgm:spPr/>
      <dgm:t>
        <a:bodyPr/>
        <a:lstStyle/>
        <a:p>
          <a:endParaRPr lang="en-US"/>
        </a:p>
      </dgm:t>
    </dgm:pt>
    <dgm:pt modelId="{CB644FB3-498E-48EA-BC51-611B4081E7A1}" type="sibTrans" cxnId="{8B314DEA-856A-43C5-858D-1B02BE527F90}">
      <dgm:prSet/>
      <dgm:spPr/>
      <dgm:t>
        <a:bodyPr/>
        <a:lstStyle/>
        <a:p>
          <a:endParaRPr lang="en-US"/>
        </a:p>
      </dgm:t>
    </dgm:pt>
    <dgm:pt modelId="{3D35D725-8CD7-4A57-927A-E6BFE16A7F20}" type="pres">
      <dgm:prSet presAssocID="{B4A1D273-B873-42AD-840B-098317EDE068}" presName="outerComposite" presStyleCnt="0">
        <dgm:presLayoutVars>
          <dgm:chMax val="5"/>
          <dgm:dir/>
          <dgm:resizeHandles val="exact"/>
        </dgm:presLayoutVars>
      </dgm:prSet>
      <dgm:spPr/>
    </dgm:pt>
    <dgm:pt modelId="{0AF4238B-F04B-4971-AE3F-24B4840490EF}" type="pres">
      <dgm:prSet presAssocID="{B4A1D273-B873-42AD-840B-098317EDE068}" presName="dummyMaxCanvas" presStyleCnt="0">
        <dgm:presLayoutVars/>
      </dgm:prSet>
      <dgm:spPr/>
    </dgm:pt>
    <dgm:pt modelId="{731B69C9-6F2F-4D2F-B3C0-A81BDE7469B6}" type="pres">
      <dgm:prSet presAssocID="{B4A1D273-B873-42AD-840B-098317EDE068}" presName="FourNodes_1" presStyleLbl="node1" presStyleIdx="0" presStyleCnt="4">
        <dgm:presLayoutVars>
          <dgm:bulletEnabled val="1"/>
        </dgm:presLayoutVars>
      </dgm:prSet>
      <dgm:spPr/>
    </dgm:pt>
    <dgm:pt modelId="{37A8CC93-2962-4929-BE12-C21E1A697BAB}" type="pres">
      <dgm:prSet presAssocID="{B4A1D273-B873-42AD-840B-098317EDE068}" presName="FourNodes_2" presStyleLbl="node1" presStyleIdx="1" presStyleCnt="4">
        <dgm:presLayoutVars>
          <dgm:bulletEnabled val="1"/>
        </dgm:presLayoutVars>
      </dgm:prSet>
      <dgm:spPr/>
    </dgm:pt>
    <dgm:pt modelId="{953060F2-D650-4949-AE2D-9F0F21307A6C}" type="pres">
      <dgm:prSet presAssocID="{B4A1D273-B873-42AD-840B-098317EDE068}" presName="FourNodes_3" presStyleLbl="node1" presStyleIdx="2" presStyleCnt="4">
        <dgm:presLayoutVars>
          <dgm:bulletEnabled val="1"/>
        </dgm:presLayoutVars>
      </dgm:prSet>
      <dgm:spPr/>
    </dgm:pt>
    <dgm:pt modelId="{8EB5CC8C-926B-4256-8627-3FDE93CCE01C}" type="pres">
      <dgm:prSet presAssocID="{B4A1D273-B873-42AD-840B-098317EDE068}" presName="FourNodes_4" presStyleLbl="node1" presStyleIdx="3" presStyleCnt="4">
        <dgm:presLayoutVars>
          <dgm:bulletEnabled val="1"/>
        </dgm:presLayoutVars>
      </dgm:prSet>
      <dgm:spPr/>
    </dgm:pt>
    <dgm:pt modelId="{1DA8BB64-7EE7-4CAD-A917-C319CC06F5D3}" type="pres">
      <dgm:prSet presAssocID="{B4A1D273-B873-42AD-840B-098317EDE068}" presName="FourConn_1-2" presStyleLbl="fgAccFollowNode1" presStyleIdx="0" presStyleCnt="3">
        <dgm:presLayoutVars>
          <dgm:bulletEnabled val="1"/>
        </dgm:presLayoutVars>
      </dgm:prSet>
      <dgm:spPr/>
    </dgm:pt>
    <dgm:pt modelId="{95467A88-5F7B-4F4D-9BDE-7B385BBF55E9}" type="pres">
      <dgm:prSet presAssocID="{B4A1D273-B873-42AD-840B-098317EDE068}" presName="FourConn_2-3" presStyleLbl="fgAccFollowNode1" presStyleIdx="1" presStyleCnt="3">
        <dgm:presLayoutVars>
          <dgm:bulletEnabled val="1"/>
        </dgm:presLayoutVars>
      </dgm:prSet>
      <dgm:spPr/>
    </dgm:pt>
    <dgm:pt modelId="{DC052FBC-DF8A-4A82-97BE-9124812EFEB2}" type="pres">
      <dgm:prSet presAssocID="{B4A1D273-B873-42AD-840B-098317EDE068}" presName="FourConn_3-4" presStyleLbl="fgAccFollowNode1" presStyleIdx="2" presStyleCnt="3">
        <dgm:presLayoutVars>
          <dgm:bulletEnabled val="1"/>
        </dgm:presLayoutVars>
      </dgm:prSet>
      <dgm:spPr/>
    </dgm:pt>
    <dgm:pt modelId="{6B1CB3A6-92E2-4708-8B44-0A89D7FE6595}" type="pres">
      <dgm:prSet presAssocID="{B4A1D273-B873-42AD-840B-098317EDE068}" presName="FourNodes_1_text" presStyleLbl="node1" presStyleIdx="3" presStyleCnt="4">
        <dgm:presLayoutVars>
          <dgm:bulletEnabled val="1"/>
        </dgm:presLayoutVars>
      </dgm:prSet>
      <dgm:spPr/>
    </dgm:pt>
    <dgm:pt modelId="{82D2F806-4180-4A9D-98B1-70D2BC8DA1BB}" type="pres">
      <dgm:prSet presAssocID="{B4A1D273-B873-42AD-840B-098317EDE068}" presName="FourNodes_2_text" presStyleLbl="node1" presStyleIdx="3" presStyleCnt="4">
        <dgm:presLayoutVars>
          <dgm:bulletEnabled val="1"/>
        </dgm:presLayoutVars>
      </dgm:prSet>
      <dgm:spPr/>
    </dgm:pt>
    <dgm:pt modelId="{B2035EEF-28AD-4A5F-9672-C7D46A367051}" type="pres">
      <dgm:prSet presAssocID="{B4A1D273-B873-42AD-840B-098317EDE068}" presName="FourNodes_3_text" presStyleLbl="node1" presStyleIdx="3" presStyleCnt="4">
        <dgm:presLayoutVars>
          <dgm:bulletEnabled val="1"/>
        </dgm:presLayoutVars>
      </dgm:prSet>
      <dgm:spPr/>
    </dgm:pt>
    <dgm:pt modelId="{89AA638C-E60B-4545-B950-BCC7A13E507F}" type="pres">
      <dgm:prSet presAssocID="{B4A1D273-B873-42AD-840B-098317EDE06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DB20A01-3849-406C-B464-FBC32C1DE068}" type="presOf" srcId="{108C39BC-E0DB-41FB-AAE9-4085A24D6F8D}" destId="{82D2F806-4180-4A9D-98B1-70D2BC8DA1BB}" srcOrd="1" destOrd="0" presId="urn:microsoft.com/office/officeart/2005/8/layout/vProcess5"/>
    <dgm:cxn modelId="{7419B213-2EFE-4D03-8BFB-E575D2E1740F}" type="presOf" srcId="{26791C7D-9016-45F2-8088-5A58E1241528}" destId="{89AA638C-E60B-4545-B950-BCC7A13E507F}" srcOrd="1" destOrd="0" presId="urn:microsoft.com/office/officeart/2005/8/layout/vProcess5"/>
    <dgm:cxn modelId="{FACD5C40-D5F0-4D48-A6D6-04765D772DF4}" type="presOf" srcId="{E4BAE2A4-DA7E-4009-8660-C126A51AE945}" destId="{1DA8BB64-7EE7-4CAD-A917-C319CC06F5D3}" srcOrd="0" destOrd="0" presId="urn:microsoft.com/office/officeart/2005/8/layout/vProcess5"/>
    <dgm:cxn modelId="{573F7069-4587-4CA5-B394-181BC1683EA1}" type="presOf" srcId="{B4A1D273-B873-42AD-840B-098317EDE068}" destId="{3D35D725-8CD7-4A57-927A-E6BFE16A7F20}" srcOrd="0" destOrd="0" presId="urn:microsoft.com/office/officeart/2005/8/layout/vProcess5"/>
    <dgm:cxn modelId="{9694304E-AD8D-4BB1-B9C3-355657643AA5}" srcId="{B4A1D273-B873-42AD-840B-098317EDE068}" destId="{108C39BC-E0DB-41FB-AAE9-4085A24D6F8D}" srcOrd="1" destOrd="0" parTransId="{97A522AC-8D79-45B3-967C-6326AB616420}" sibTransId="{4A445E36-6874-4AB1-893C-BCDF95CF0F76}"/>
    <dgm:cxn modelId="{96662256-4F1A-4FD2-A52F-B55416E19326}" type="presOf" srcId="{120CFA9D-DDCC-4C99-A195-B7F12EDF7517}" destId="{B2035EEF-28AD-4A5F-9672-C7D46A367051}" srcOrd="1" destOrd="0" presId="urn:microsoft.com/office/officeart/2005/8/layout/vProcess5"/>
    <dgm:cxn modelId="{F3265658-202F-4A13-8CEA-B2A599A68882}" type="presOf" srcId="{0116486A-3FD4-454A-A625-EF4454CA9FAF}" destId="{6B1CB3A6-92E2-4708-8B44-0A89D7FE6595}" srcOrd="1" destOrd="0" presId="urn:microsoft.com/office/officeart/2005/8/layout/vProcess5"/>
    <dgm:cxn modelId="{697FC778-3C94-4667-A2A6-59A2123074AC}" type="presOf" srcId="{120CFA9D-DDCC-4C99-A195-B7F12EDF7517}" destId="{953060F2-D650-4949-AE2D-9F0F21307A6C}" srcOrd="0" destOrd="0" presId="urn:microsoft.com/office/officeart/2005/8/layout/vProcess5"/>
    <dgm:cxn modelId="{4D089286-5752-4282-9DB5-29D39AFF11E3}" type="presOf" srcId="{26791C7D-9016-45F2-8088-5A58E1241528}" destId="{8EB5CC8C-926B-4256-8627-3FDE93CCE01C}" srcOrd="0" destOrd="0" presId="urn:microsoft.com/office/officeart/2005/8/layout/vProcess5"/>
    <dgm:cxn modelId="{0D682196-3F75-4796-9A5A-622FF1E383DD}" type="presOf" srcId="{108C39BC-E0DB-41FB-AAE9-4085A24D6F8D}" destId="{37A8CC93-2962-4929-BE12-C21E1A697BAB}" srcOrd="0" destOrd="0" presId="urn:microsoft.com/office/officeart/2005/8/layout/vProcess5"/>
    <dgm:cxn modelId="{F3902699-4BEE-4CF6-B360-87B1751A208F}" type="presOf" srcId="{C0A20F3C-12C7-45B8-A4CA-00F40F107E6A}" destId="{DC052FBC-DF8A-4A82-97BE-9124812EFEB2}" srcOrd="0" destOrd="0" presId="urn:microsoft.com/office/officeart/2005/8/layout/vProcess5"/>
    <dgm:cxn modelId="{4C720D9E-0C67-463F-8E60-911E54CD72E0}" srcId="{B4A1D273-B873-42AD-840B-098317EDE068}" destId="{0116486A-3FD4-454A-A625-EF4454CA9FAF}" srcOrd="0" destOrd="0" parTransId="{A00A05FA-085A-42B6-A598-313B4B4F68A5}" sibTransId="{E4BAE2A4-DA7E-4009-8660-C126A51AE945}"/>
    <dgm:cxn modelId="{A1B092CF-F0E4-4118-BD8B-BBD286D110AE}" srcId="{B4A1D273-B873-42AD-840B-098317EDE068}" destId="{120CFA9D-DDCC-4C99-A195-B7F12EDF7517}" srcOrd="2" destOrd="0" parTransId="{98CA6443-5802-4D76-B7FA-6D4479311008}" sibTransId="{C0A20F3C-12C7-45B8-A4CA-00F40F107E6A}"/>
    <dgm:cxn modelId="{1EA513D7-73F2-4468-9524-33E9AE03B8C3}" type="presOf" srcId="{0116486A-3FD4-454A-A625-EF4454CA9FAF}" destId="{731B69C9-6F2F-4D2F-B3C0-A81BDE7469B6}" srcOrd="0" destOrd="0" presId="urn:microsoft.com/office/officeart/2005/8/layout/vProcess5"/>
    <dgm:cxn modelId="{8B314DEA-856A-43C5-858D-1B02BE527F90}" srcId="{B4A1D273-B873-42AD-840B-098317EDE068}" destId="{26791C7D-9016-45F2-8088-5A58E1241528}" srcOrd="3" destOrd="0" parTransId="{DBE55275-3803-4210-8D3F-A398EEB9DAA7}" sibTransId="{CB644FB3-498E-48EA-BC51-611B4081E7A1}"/>
    <dgm:cxn modelId="{2F880AF8-7250-4F94-9954-340807BFFB21}" type="presOf" srcId="{4A445E36-6874-4AB1-893C-BCDF95CF0F76}" destId="{95467A88-5F7B-4F4D-9BDE-7B385BBF55E9}" srcOrd="0" destOrd="0" presId="urn:microsoft.com/office/officeart/2005/8/layout/vProcess5"/>
    <dgm:cxn modelId="{9E6C4526-3535-47A7-9A64-92CE695D4ED7}" type="presParOf" srcId="{3D35D725-8CD7-4A57-927A-E6BFE16A7F20}" destId="{0AF4238B-F04B-4971-AE3F-24B4840490EF}" srcOrd="0" destOrd="0" presId="urn:microsoft.com/office/officeart/2005/8/layout/vProcess5"/>
    <dgm:cxn modelId="{9B21B0FE-0496-4B15-8BCA-75D9F066433E}" type="presParOf" srcId="{3D35D725-8CD7-4A57-927A-E6BFE16A7F20}" destId="{731B69C9-6F2F-4D2F-B3C0-A81BDE7469B6}" srcOrd="1" destOrd="0" presId="urn:microsoft.com/office/officeart/2005/8/layout/vProcess5"/>
    <dgm:cxn modelId="{5F4A6557-0CD9-41C3-A3A3-F4D3448A9364}" type="presParOf" srcId="{3D35D725-8CD7-4A57-927A-E6BFE16A7F20}" destId="{37A8CC93-2962-4929-BE12-C21E1A697BAB}" srcOrd="2" destOrd="0" presId="urn:microsoft.com/office/officeart/2005/8/layout/vProcess5"/>
    <dgm:cxn modelId="{F45DC37D-F964-41F5-B028-BBC7F9281E68}" type="presParOf" srcId="{3D35D725-8CD7-4A57-927A-E6BFE16A7F20}" destId="{953060F2-D650-4949-AE2D-9F0F21307A6C}" srcOrd="3" destOrd="0" presId="urn:microsoft.com/office/officeart/2005/8/layout/vProcess5"/>
    <dgm:cxn modelId="{3ADAC488-E4E3-436A-8E01-B0792BA0D7B5}" type="presParOf" srcId="{3D35D725-8CD7-4A57-927A-E6BFE16A7F20}" destId="{8EB5CC8C-926B-4256-8627-3FDE93CCE01C}" srcOrd="4" destOrd="0" presId="urn:microsoft.com/office/officeart/2005/8/layout/vProcess5"/>
    <dgm:cxn modelId="{E8F28560-50D5-4DC3-96D1-A1BEF3141857}" type="presParOf" srcId="{3D35D725-8CD7-4A57-927A-E6BFE16A7F20}" destId="{1DA8BB64-7EE7-4CAD-A917-C319CC06F5D3}" srcOrd="5" destOrd="0" presId="urn:microsoft.com/office/officeart/2005/8/layout/vProcess5"/>
    <dgm:cxn modelId="{10C4E690-9282-41E8-BE15-0C39ACDC3225}" type="presParOf" srcId="{3D35D725-8CD7-4A57-927A-E6BFE16A7F20}" destId="{95467A88-5F7B-4F4D-9BDE-7B385BBF55E9}" srcOrd="6" destOrd="0" presId="urn:microsoft.com/office/officeart/2005/8/layout/vProcess5"/>
    <dgm:cxn modelId="{A8061DDA-58D9-4A26-921B-B15160021CA2}" type="presParOf" srcId="{3D35D725-8CD7-4A57-927A-E6BFE16A7F20}" destId="{DC052FBC-DF8A-4A82-97BE-9124812EFEB2}" srcOrd="7" destOrd="0" presId="urn:microsoft.com/office/officeart/2005/8/layout/vProcess5"/>
    <dgm:cxn modelId="{2CAB89D7-9430-4CA4-A7C3-E15D7E797B51}" type="presParOf" srcId="{3D35D725-8CD7-4A57-927A-E6BFE16A7F20}" destId="{6B1CB3A6-92E2-4708-8B44-0A89D7FE6595}" srcOrd="8" destOrd="0" presId="urn:microsoft.com/office/officeart/2005/8/layout/vProcess5"/>
    <dgm:cxn modelId="{43219573-27C6-46A9-B1E4-8E50153C13C0}" type="presParOf" srcId="{3D35D725-8CD7-4A57-927A-E6BFE16A7F20}" destId="{82D2F806-4180-4A9D-98B1-70D2BC8DA1BB}" srcOrd="9" destOrd="0" presId="urn:microsoft.com/office/officeart/2005/8/layout/vProcess5"/>
    <dgm:cxn modelId="{5ABC3574-A46D-4C22-B8AA-391347603C17}" type="presParOf" srcId="{3D35D725-8CD7-4A57-927A-E6BFE16A7F20}" destId="{B2035EEF-28AD-4A5F-9672-C7D46A367051}" srcOrd="10" destOrd="0" presId="urn:microsoft.com/office/officeart/2005/8/layout/vProcess5"/>
    <dgm:cxn modelId="{ADCBE8DC-8747-4219-B539-BB8084027DA0}" type="presParOf" srcId="{3D35D725-8CD7-4A57-927A-E6BFE16A7F20}" destId="{89AA638C-E60B-4545-B950-BCC7A13E507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3ABF98-8C88-4A75-B667-0A4E3E79D8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037C7C1-043C-447A-8501-984D17618921}">
      <dgm:prSet/>
      <dgm:spPr/>
      <dgm:t>
        <a:bodyPr/>
        <a:lstStyle/>
        <a:p>
          <a:r>
            <a:rPr lang="en-PK" b="0" i="0" baseline="0"/>
            <a:t>Use communication skills to seek feedback and mentorship</a:t>
          </a:r>
          <a:endParaRPr lang="en-US"/>
        </a:p>
      </dgm:t>
    </dgm:pt>
    <dgm:pt modelId="{64B66D4D-28E8-4BE8-AD95-2B2F78654379}" type="parTrans" cxnId="{CC2B4CE1-E0BE-41D2-97D1-8A37892501B9}">
      <dgm:prSet/>
      <dgm:spPr/>
      <dgm:t>
        <a:bodyPr/>
        <a:lstStyle/>
        <a:p>
          <a:endParaRPr lang="en-US"/>
        </a:p>
      </dgm:t>
    </dgm:pt>
    <dgm:pt modelId="{E7F95E6B-5F2C-4C2E-AB35-1A8EE6493AFE}" type="sibTrans" cxnId="{CC2B4CE1-E0BE-41D2-97D1-8A37892501B9}">
      <dgm:prSet/>
      <dgm:spPr/>
      <dgm:t>
        <a:bodyPr/>
        <a:lstStyle/>
        <a:p>
          <a:endParaRPr lang="en-US"/>
        </a:p>
      </dgm:t>
    </dgm:pt>
    <dgm:pt modelId="{0075291D-01E4-4E7B-8676-6D15DD24B8F4}">
      <dgm:prSet/>
      <dgm:spPr/>
      <dgm:t>
        <a:bodyPr/>
        <a:lstStyle/>
        <a:p>
          <a:r>
            <a:rPr lang="en-PK" b="0" i="0" baseline="0"/>
            <a:t>Apply organisation to improve time management</a:t>
          </a:r>
          <a:endParaRPr lang="en-US"/>
        </a:p>
      </dgm:t>
    </dgm:pt>
    <dgm:pt modelId="{69644CB8-DFB1-4B72-9419-911CF138CB64}" type="parTrans" cxnId="{49E6D978-491F-4332-BD38-2DDA102A5816}">
      <dgm:prSet/>
      <dgm:spPr/>
      <dgm:t>
        <a:bodyPr/>
        <a:lstStyle/>
        <a:p>
          <a:endParaRPr lang="en-US"/>
        </a:p>
      </dgm:t>
    </dgm:pt>
    <dgm:pt modelId="{1D1B1BB8-17AE-4CFB-93B0-B3E12F359587}" type="sibTrans" cxnId="{49E6D978-491F-4332-BD38-2DDA102A5816}">
      <dgm:prSet/>
      <dgm:spPr/>
      <dgm:t>
        <a:bodyPr/>
        <a:lstStyle/>
        <a:p>
          <a:endParaRPr lang="en-US"/>
        </a:p>
      </dgm:t>
    </dgm:pt>
    <dgm:pt modelId="{E0133299-C6D8-4264-A80C-C9740FBA5707}">
      <dgm:prSet/>
      <dgm:spPr/>
      <dgm:t>
        <a:bodyPr/>
        <a:lstStyle/>
        <a:p>
          <a:r>
            <a:rPr lang="en-PK" b="0" i="0" baseline="0"/>
            <a:t>Build confidence through reflective practice and CPD</a:t>
          </a:r>
          <a:r>
            <a:rPr lang="en-US" b="0" i="0" baseline="0"/>
            <a:t> (Froneman et al., 2023)</a:t>
          </a:r>
          <a:endParaRPr lang="en-US"/>
        </a:p>
      </dgm:t>
    </dgm:pt>
    <dgm:pt modelId="{314BB470-6BA1-427C-BF0E-9248BE808564}" type="parTrans" cxnId="{AA446755-8024-4412-9C76-69647B256B3C}">
      <dgm:prSet/>
      <dgm:spPr/>
      <dgm:t>
        <a:bodyPr/>
        <a:lstStyle/>
        <a:p>
          <a:endParaRPr lang="en-US"/>
        </a:p>
      </dgm:t>
    </dgm:pt>
    <dgm:pt modelId="{976B7157-75D6-4A13-AE38-F66D19429CE4}" type="sibTrans" cxnId="{AA446755-8024-4412-9C76-69647B256B3C}">
      <dgm:prSet/>
      <dgm:spPr/>
      <dgm:t>
        <a:bodyPr/>
        <a:lstStyle/>
        <a:p>
          <a:endParaRPr lang="en-US"/>
        </a:p>
      </dgm:t>
    </dgm:pt>
    <dgm:pt modelId="{D2A4A6AF-B23E-4729-B1B6-E8B7A7823F94}">
      <dgm:prSet/>
      <dgm:spPr/>
      <dgm:t>
        <a:bodyPr/>
        <a:lstStyle/>
        <a:p>
          <a:r>
            <a:rPr lang="en-PK" b="0" i="0" baseline="0"/>
            <a:t>Maintain resilience through teamwork and emotional support</a:t>
          </a:r>
          <a:endParaRPr lang="en-US"/>
        </a:p>
      </dgm:t>
    </dgm:pt>
    <dgm:pt modelId="{B3B05106-1EF1-48EE-9EB0-70EDA49F0878}" type="parTrans" cxnId="{1366DB08-7B0A-40A3-ACD9-5CCB7914797C}">
      <dgm:prSet/>
      <dgm:spPr/>
      <dgm:t>
        <a:bodyPr/>
        <a:lstStyle/>
        <a:p>
          <a:endParaRPr lang="en-US"/>
        </a:p>
      </dgm:t>
    </dgm:pt>
    <dgm:pt modelId="{00CE4332-B62E-4546-8272-C01BFDF38EA3}" type="sibTrans" cxnId="{1366DB08-7B0A-40A3-ACD9-5CCB7914797C}">
      <dgm:prSet/>
      <dgm:spPr/>
      <dgm:t>
        <a:bodyPr/>
        <a:lstStyle/>
        <a:p>
          <a:endParaRPr lang="en-US"/>
        </a:p>
      </dgm:t>
    </dgm:pt>
    <dgm:pt modelId="{F6A022CE-CBB4-4F57-8A96-D7AA56A43F23}" type="pres">
      <dgm:prSet presAssocID="{4E3ABF98-8C88-4A75-B667-0A4E3E79D8CE}" presName="root" presStyleCnt="0">
        <dgm:presLayoutVars>
          <dgm:dir/>
          <dgm:resizeHandles val="exact"/>
        </dgm:presLayoutVars>
      </dgm:prSet>
      <dgm:spPr/>
    </dgm:pt>
    <dgm:pt modelId="{A388DC25-9D45-41CD-BB99-EDF4DC592978}" type="pres">
      <dgm:prSet presAssocID="{6037C7C1-043C-447A-8501-984D17618921}" presName="compNode" presStyleCnt="0"/>
      <dgm:spPr/>
    </dgm:pt>
    <dgm:pt modelId="{6B2F79A8-0260-4EE5-95C8-A8507C59F50B}" type="pres">
      <dgm:prSet presAssocID="{6037C7C1-043C-447A-8501-984D17618921}" presName="bgRect" presStyleLbl="bgShp" presStyleIdx="0" presStyleCnt="4"/>
      <dgm:spPr/>
    </dgm:pt>
    <dgm:pt modelId="{79BF60B7-2F6A-474E-AADF-D8280D45A8CD}" type="pres">
      <dgm:prSet presAssocID="{6037C7C1-043C-447A-8501-984D176189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FF8EEB2-F89A-4C11-A636-843B5E0CAA3B}" type="pres">
      <dgm:prSet presAssocID="{6037C7C1-043C-447A-8501-984D17618921}" presName="spaceRect" presStyleCnt="0"/>
      <dgm:spPr/>
    </dgm:pt>
    <dgm:pt modelId="{0C0E4A81-046F-4AF9-801A-E6947AAFFFA5}" type="pres">
      <dgm:prSet presAssocID="{6037C7C1-043C-447A-8501-984D17618921}" presName="parTx" presStyleLbl="revTx" presStyleIdx="0" presStyleCnt="4">
        <dgm:presLayoutVars>
          <dgm:chMax val="0"/>
          <dgm:chPref val="0"/>
        </dgm:presLayoutVars>
      </dgm:prSet>
      <dgm:spPr/>
    </dgm:pt>
    <dgm:pt modelId="{B6207F3C-52FC-4643-B5F9-1E94A88817AD}" type="pres">
      <dgm:prSet presAssocID="{E7F95E6B-5F2C-4C2E-AB35-1A8EE6493AFE}" presName="sibTrans" presStyleCnt="0"/>
      <dgm:spPr/>
    </dgm:pt>
    <dgm:pt modelId="{0D6D0B5E-ED1A-4EC1-BE4C-110A47DF552E}" type="pres">
      <dgm:prSet presAssocID="{0075291D-01E4-4E7B-8676-6D15DD24B8F4}" presName="compNode" presStyleCnt="0"/>
      <dgm:spPr/>
    </dgm:pt>
    <dgm:pt modelId="{B52681A5-A0FB-47EB-AC95-17D946358620}" type="pres">
      <dgm:prSet presAssocID="{0075291D-01E4-4E7B-8676-6D15DD24B8F4}" presName="bgRect" presStyleLbl="bgShp" presStyleIdx="1" presStyleCnt="4"/>
      <dgm:spPr/>
    </dgm:pt>
    <dgm:pt modelId="{A3F93985-3DDA-40FF-81C6-9201DCFE0259}" type="pres">
      <dgm:prSet presAssocID="{0075291D-01E4-4E7B-8676-6D15DD24B8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F4BC240-5F85-4567-A114-86BEB9773F6C}" type="pres">
      <dgm:prSet presAssocID="{0075291D-01E4-4E7B-8676-6D15DD24B8F4}" presName="spaceRect" presStyleCnt="0"/>
      <dgm:spPr/>
    </dgm:pt>
    <dgm:pt modelId="{533F5CF8-F467-496E-B2E7-B3A0092AD67E}" type="pres">
      <dgm:prSet presAssocID="{0075291D-01E4-4E7B-8676-6D15DD24B8F4}" presName="parTx" presStyleLbl="revTx" presStyleIdx="1" presStyleCnt="4">
        <dgm:presLayoutVars>
          <dgm:chMax val="0"/>
          <dgm:chPref val="0"/>
        </dgm:presLayoutVars>
      </dgm:prSet>
      <dgm:spPr/>
    </dgm:pt>
    <dgm:pt modelId="{FF82E574-8DC1-46CB-916B-14910045FEEC}" type="pres">
      <dgm:prSet presAssocID="{1D1B1BB8-17AE-4CFB-93B0-B3E12F359587}" presName="sibTrans" presStyleCnt="0"/>
      <dgm:spPr/>
    </dgm:pt>
    <dgm:pt modelId="{67D158A7-897D-4360-AE7E-0A9CB96B19F6}" type="pres">
      <dgm:prSet presAssocID="{E0133299-C6D8-4264-A80C-C9740FBA5707}" presName="compNode" presStyleCnt="0"/>
      <dgm:spPr/>
    </dgm:pt>
    <dgm:pt modelId="{3614115A-9F1C-4BFD-85C6-C201661A0681}" type="pres">
      <dgm:prSet presAssocID="{E0133299-C6D8-4264-A80C-C9740FBA5707}" presName="bgRect" presStyleLbl="bgShp" presStyleIdx="2" presStyleCnt="4"/>
      <dgm:spPr/>
    </dgm:pt>
    <dgm:pt modelId="{2E93F2AC-D79C-477A-9151-5FEF05BC5000}" type="pres">
      <dgm:prSet presAssocID="{E0133299-C6D8-4264-A80C-C9740FBA570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B6C437AE-6EEF-499A-BA57-BC0D5DDFD520}" type="pres">
      <dgm:prSet presAssocID="{E0133299-C6D8-4264-A80C-C9740FBA5707}" presName="spaceRect" presStyleCnt="0"/>
      <dgm:spPr/>
    </dgm:pt>
    <dgm:pt modelId="{7B06D644-4029-41A1-843C-90DB53BE7E43}" type="pres">
      <dgm:prSet presAssocID="{E0133299-C6D8-4264-A80C-C9740FBA5707}" presName="parTx" presStyleLbl="revTx" presStyleIdx="2" presStyleCnt="4">
        <dgm:presLayoutVars>
          <dgm:chMax val="0"/>
          <dgm:chPref val="0"/>
        </dgm:presLayoutVars>
      </dgm:prSet>
      <dgm:spPr/>
    </dgm:pt>
    <dgm:pt modelId="{B97F717E-E580-4367-B6A6-195450509923}" type="pres">
      <dgm:prSet presAssocID="{976B7157-75D6-4A13-AE38-F66D19429CE4}" presName="sibTrans" presStyleCnt="0"/>
      <dgm:spPr/>
    </dgm:pt>
    <dgm:pt modelId="{6BA360C0-5B5C-4C3E-9218-72F03B5000E3}" type="pres">
      <dgm:prSet presAssocID="{D2A4A6AF-B23E-4729-B1B6-E8B7A7823F94}" presName="compNode" presStyleCnt="0"/>
      <dgm:spPr/>
    </dgm:pt>
    <dgm:pt modelId="{924EFAAD-97A6-4065-B916-D8520706A68D}" type="pres">
      <dgm:prSet presAssocID="{D2A4A6AF-B23E-4729-B1B6-E8B7A7823F94}" presName="bgRect" presStyleLbl="bgShp" presStyleIdx="3" presStyleCnt="4"/>
      <dgm:spPr/>
    </dgm:pt>
    <dgm:pt modelId="{24B112D3-BB4F-4F6A-BB1A-02CF3186FEAF}" type="pres">
      <dgm:prSet presAssocID="{D2A4A6AF-B23E-4729-B1B6-E8B7A7823F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E43A119-CBC6-4660-BE42-A63D4ACFFA03}" type="pres">
      <dgm:prSet presAssocID="{D2A4A6AF-B23E-4729-B1B6-E8B7A7823F94}" presName="spaceRect" presStyleCnt="0"/>
      <dgm:spPr/>
    </dgm:pt>
    <dgm:pt modelId="{2D0DEE48-E31A-41A6-85E3-9ADD3E143558}" type="pres">
      <dgm:prSet presAssocID="{D2A4A6AF-B23E-4729-B1B6-E8B7A7823F9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366DB08-7B0A-40A3-ACD9-5CCB7914797C}" srcId="{4E3ABF98-8C88-4A75-B667-0A4E3E79D8CE}" destId="{D2A4A6AF-B23E-4729-B1B6-E8B7A7823F94}" srcOrd="3" destOrd="0" parTransId="{B3B05106-1EF1-48EE-9EB0-70EDA49F0878}" sibTransId="{00CE4332-B62E-4546-8272-C01BFDF38EA3}"/>
    <dgm:cxn modelId="{794E7630-5EEA-45E6-B09F-160CD7B639F7}" type="presOf" srcId="{4E3ABF98-8C88-4A75-B667-0A4E3E79D8CE}" destId="{F6A022CE-CBB4-4F57-8A96-D7AA56A43F23}" srcOrd="0" destOrd="0" presId="urn:microsoft.com/office/officeart/2018/2/layout/IconVerticalSolidList"/>
    <dgm:cxn modelId="{F682A86E-C5AA-4ECE-8B17-8F380ABD4C73}" type="presOf" srcId="{6037C7C1-043C-447A-8501-984D17618921}" destId="{0C0E4A81-046F-4AF9-801A-E6947AAFFFA5}" srcOrd="0" destOrd="0" presId="urn:microsoft.com/office/officeart/2018/2/layout/IconVerticalSolidList"/>
    <dgm:cxn modelId="{AA446755-8024-4412-9C76-69647B256B3C}" srcId="{4E3ABF98-8C88-4A75-B667-0A4E3E79D8CE}" destId="{E0133299-C6D8-4264-A80C-C9740FBA5707}" srcOrd="2" destOrd="0" parTransId="{314BB470-6BA1-427C-BF0E-9248BE808564}" sibTransId="{976B7157-75D6-4A13-AE38-F66D19429CE4}"/>
    <dgm:cxn modelId="{49E6D978-491F-4332-BD38-2DDA102A5816}" srcId="{4E3ABF98-8C88-4A75-B667-0A4E3E79D8CE}" destId="{0075291D-01E4-4E7B-8676-6D15DD24B8F4}" srcOrd="1" destOrd="0" parTransId="{69644CB8-DFB1-4B72-9419-911CF138CB64}" sibTransId="{1D1B1BB8-17AE-4CFB-93B0-B3E12F359587}"/>
    <dgm:cxn modelId="{E3FC108D-389C-40D9-A8CF-1735E41AC084}" type="presOf" srcId="{E0133299-C6D8-4264-A80C-C9740FBA5707}" destId="{7B06D644-4029-41A1-843C-90DB53BE7E43}" srcOrd="0" destOrd="0" presId="urn:microsoft.com/office/officeart/2018/2/layout/IconVerticalSolidList"/>
    <dgm:cxn modelId="{77B1B89C-BF67-4882-A83C-9768788B9C69}" type="presOf" srcId="{0075291D-01E4-4E7B-8676-6D15DD24B8F4}" destId="{533F5CF8-F467-496E-B2E7-B3A0092AD67E}" srcOrd="0" destOrd="0" presId="urn:microsoft.com/office/officeart/2018/2/layout/IconVerticalSolidList"/>
    <dgm:cxn modelId="{70007A9D-3221-485D-A104-8B0086DAA2B8}" type="presOf" srcId="{D2A4A6AF-B23E-4729-B1B6-E8B7A7823F94}" destId="{2D0DEE48-E31A-41A6-85E3-9ADD3E143558}" srcOrd="0" destOrd="0" presId="urn:microsoft.com/office/officeart/2018/2/layout/IconVerticalSolidList"/>
    <dgm:cxn modelId="{CC2B4CE1-E0BE-41D2-97D1-8A37892501B9}" srcId="{4E3ABF98-8C88-4A75-B667-0A4E3E79D8CE}" destId="{6037C7C1-043C-447A-8501-984D17618921}" srcOrd="0" destOrd="0" parTransId="{64B66D4D-28E8-4BE8-AD95-2B2F78654379}" sibTransId="{E7F95E6B-5F2C-4C2E-AB35-1A8EE6493AFE}"/>
    <dgm:cxn modelId="{73C05A12-6FF9-4123-885E-4030CCE33F8F}" type="presParOf" srcId="{F6A022CE-CBB4-4F57-8A96-D7AA56A43F23}" destId="{A388DC25-9D45-41CD-BB99-EDF4DC592978}" srcOrd="0" destOrd="0" presId="urn:microsoft.com/office/officeart/2018/2/layout/IconVerticalSolidList"/>
    <dgm:cxn modelId="{F3E1687B-107C-434A-9CC8-ABE2F9F6F356}" type="presParOf" srcId="{A388DC25-9D45-41CD-BB99-EDF4DC592978}" destId="{6B2F79A8-0260-4EE5-95C8-A8507C59F50B}" srcOrd="0" destOrd="0" presId="urn:microsoft.com/office/officeart/2018/2/layout/IconVerticalSolidList"/>
    <dgm:cxn modelId="{438C4861-1B20-4389-8BAD-EA3ECC3E2DFC}" type="presParOf" srcId="{A388DC25-9D45-41CD-BB99-EDF4DC592978}" destId="{79BF60B7-2F6A-474E-AADF-D8280D45A8CD}" srcOrd="1" destOrd="0" presId="urn:microsoft.com/office/officeart/2018/2/layout/IconVerticalSolidList"/>
    <dgm:cxn modelId="{EF36AAC9-8173-4BE3-98F5-9A267541A716}" type="presParOf" srcId="{A388DC25-9D45-41CD-BB99-EDF4DC592978}" destId="{3FF8EEB2-F89A-4C11-A636-843B5E0CAA3B}" srcOrd="2" destOrd="0" presId="urn:microsoft.com/office/officeart/2018/2/layout/IconVerticalSolidList"/>
    <dgm:cxn modelId="{B6BC1DE1-C0C7-4B84-9FBD-58E087FA112E}" type="presParOf" srcId="{A388DC25-9D45-41CD-BB99-EDF4DC592978}" destId="{0C0E4A81-046F-4AF9-801A-E6947AAFFFA5}" srcOrd="3" destOrd="0" presId="urn:microsoft.com/office/officeart/2018/2/layout/IconVerticalSolidList"/>
    <dgm:cxn modelId="{D8742BF9-A51D-450A-93F3-BA4717FA42C3}" type="presParOf" srcId="{F6A022CE-CBB4-4F57-8A96-D7AA56A43F23}" destId="{B6207F3C-52FC-4643-B5F9-1E94A88817AD}" srcOrd="1" destOrd="0" presId="urn:microsoft.com/office/officeart/2018/2/layout/IconVerticalSolidList"/>
    <dgm:cxn modelId="{50BA90F7-1E1E-4AA1-B13B-A689B0BDA0E1}" type="presParOf" srcId="{F6A022CE-CBB4-4F57-8A96-D7AA56A43F23}" destId="{0D6D0B5E-ED1A-4EC1-BE4C-110A47DF552E}" srcOrd="2" destOrd="0" presId="urn:microsoft.com/office/officeart/2018/2/layout/IconVerticalSolidList"/>
    <dgm:cxn modelId="{A1F60735-24E3-4B70-A7E3-E55DA9B5A1F8}" type="presParOf" srcId="{0D6D0B5E-ED1A-4EC1-BE4C-110A47DF552E}" destId="{B52681A5-A0FB-47EB-AC95-17D946358620}" srcOrd="0" destOrd="0" presId="urn:microsoft.com/office/officeart/2018/2/layout/IconVerticalSolidList"/>
    <dgm:cxn modelId="{F53A932B-F270-4E3A-AE4C-57C6B1EE113F}" type="presParOf" srcId="{0D6D0B5E-ED1A-4EC1-BE4C-110A47DF552E}" destId="{A3F93985-3DDA-40FF-81C6-9201DCFE0259}" srcOrd="1" destOrd="0" presId="urn:microsoft.com/office/officeart/2018/2/layout/IconVerticalSolidList"/>
    <dgm:cxn modelId="{6A67E3CD-C039-471A-9C6C-0E3B59EC41E3}" type="presParOf" srcId="{0D6D0B5E-ED1A-4EC1-BE4C-110A47DF552E}" destId="{DF4BC240-5F85-4567-A114-86BEB9773F6C}" srcOrd="2" destOrd="0" presId="urn:microsoft.com/office/officeart/2018/2/layout/IconVerticalSolidList"/>
    <dgm:cxn modelId="{EA12E321-A2B3-4A7A-AE80-CE792D496137}" type="presParOf" srcId="{0D6D0B5E-ED1A-4EC1-BE4C-110A47DF552E}" destId="{533F5CF8-F467-496E-B2E7-B3A0092AD67E}" srcOrd="3" destOrd="0" presId="urn:microsoft.com/office/officeart/2018/2/layout/IconVerticalSolidList"/>
    <dgm:cxn modelId="{3957179E-CC26-4F0C-94A1-BCC697C4942B}" type="presParOf" srcId="{F6A022CE-CBB4-4F57-8A96-D7AA56A43F23}" destId="{FF82E574-8DC1-46CB-916B-14910045FEEC}" srcOrd="3" destOrd="0" presId="urn:microsoft.com/office/officeart/2018/2/layout/IconVerticalSolidList"/>
    <dgm:cxn modelId="{B039AD34-70EC-4425-A057-B94F8899D605}" type="presParOf" srcId="{F6A022CE-CBB4-4F57-8A96-D7AA56A43F23}" destId="{67D158A7-897D-4360-AE7E-0A9CB96B19F6}" srcOrd="4" destOrd="0" presId="urn:microsoft.com/office/officeart/2018/2/layout/IconVerticalSolidList"/>
    <dgm:cxn modelId="{8B7FC1E8-B925-4B35-ADAF-8BCFB01531AA}" type="presParOf" srcId="{67D158A7-897D-4360-AE7E-0A9CB96B19F6}" destId="{3614115A-9F1C-4BFD-85C6-C201661A0681}" srcOrd="0" destOrd="0" presId="urn:microsoft.com/office/officeart/2018/2/layout/IconVerticalSolidList"/>
    <dgm:cxn modelId="{1FA24F48-5F24-4967-B515-5C3E1FBDFFAB}" type="presParOf" srcId="{67D158A7-897D-4360-AE7E-0A9CB96B19F6}" destId="{2E93F2AC-D79C-477A-9151-5FEF05BC5000}" srcOrd="1" destOrd="0" presId="urn:microsoft.com/office/officeart/2018/2/layout/IconVerticalSolidList"/>
    <dgm:cxn modelId="{8590B466-7023-4899-A475-22BCDC2A961E}" type="presParOf" srcId="{67D158A7-897D-4360-AE7E-0A9CB96B19F6}" destId="{B6C437AE-6EEF-499A-BA57-BC0D5DDFD520}" srcOrd="2" destOrd="0" presId="urn:microsoft.com/office/officeart/2018/2/layout/IconVerticalSolidList"/>
    <dgm:cxn modelId="{CB2F424E-51B0-4F93-9861-0E5379DC290D}" type="presParOf" srcId="{67D158A7-897D-4360-AE7E-0A9CB96B19F6}" destId="{7B06D644-4029-41A1-843C-90DB53BE7E43}" srcOrd="3" destOrd="0" presId="urn:microsoft.com/office/officeart/2018/2/layout/IconVerticalSolidList"/>
    <dgm:cxn modelId="{34B8039E-2031-4403-A25B-8B80A75BF6FA}" type="presParOf" srcId="{F6A022CE-CBB4-4F57-8A96-D7AA56A43F23}" destId="{B97F717E-E580-4367-B6A6-195450509923}" srcOrd="5" destOrd="0" presId="urn:microsoft.com/office/officeart/2018/2/layout/IconVerticalSolidList"/>
    <dgm:cxn modelId="{7A4F51F7-6ADC-43E5-BBD4-902DA134DB65}" type="presParOf" srcId="{F6A022CE-CBB4-4F57-8A96-D7AA56A43F23}" destId="{6BA360C0-5B5C-4C3E-9218-72F03B5000E3}" srcOrd="6" destOrd="0" presId="urn:microsoft.com/office/officeart/2018/2/layout/IconVerticalSolidList"/>
    <dgm:cxn modelId="{DBFFCB16-BBC3-453E-A46B-931F0F5BA12C}" type="presParOf" srcId="{6BA360C0-5B5C-4C3E-9218-72F03B5000E3}" destId="{924EFAAD-97A6-4065-B916-D8520706A68D}" srcOrd="0" destOrd="0" presId="urn:microsoft.com/office/officeart/2018/2/layout/IconVerticalSolidList"/>
    <dgm:cxn modelId="{BB0E6DD3-CEAE-4670-B9BD-831776405DAB}" type="presParOf" srcId="{6BA360C0-5B5C-4C3E-9218-72F03B5000E3}" destId="{24B112D3-BB4F-4F6A-BB1A-02CF3186FEAF}" srcOrd="1" destOrd="0" presId="urn:microsoft.com/office/officeart/2018/2/layout/IconVerticalSolidList"/>
    <dgm:cxn modelId="{83356769-FE42-4DD5-B1AF-E1F36BC1E9D1}" type="presParOf" srcId="{6BA360C0-5B5C-4C3E-9218-72F03B5000E3}" destId="{8E43A119-CBC6-4660-BE42-A63D4ACFFA03}" srcOrd="2" destOrd="0" presId="urn:microsoft.com/office/officeart/2018/2/layout/IconVerticalSolidList"/>
    <dgm:cxn modelId="{52ECBDF9-3B2B-49AD-9CE8-1840605B9B8B}" type="presParOf" srcId="{6BA360C0-5B5C-4C3E-9218-72F03B5000E3}" destId="{2D0DEE48-E31A-41A6-85E3-9ADD3E1435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743A9-7D32-4DE0-A583-5F239224E57E}">
      <dsp:nvSpPr>
        <dsp:cNvPr id="0" name=""/>
        <dsp:cNvSpPr/>
      </dsp:nvSpPr>
      <dsp:spPr>
        <a:xfrm>
          <a:off x="0" y="2042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C75A2-FAFE-40D8-9FBD-DF834DEBEA66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9479C-3CF4-4EDD-9D69-D830EA068402}">
      <dsp:nvSpPr>
        <dsp:cNvPr id="0" name=""/>
        <dsp:cNvSpPr/>
      </dsp:nvSpPr>
      <dsp:spPr>
        <a:xfrm>
          <a:off x="1195647" y="2042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Strong communication and empathy with clients</a:t>
          </a:r>
          <a:r>
            <a:rPr lang="en-US" sz="2200" b="0" i="0" kern="1200" baseline="0"/>
            <a:t> (Fuller et al., 2023)</a:t>
          </a:r>
          <a:endParaRPr lang="en-US" sz="2200" kern="1200"/>
        </a:p>
      </dsp:txBody>
      <dsp:txXfrm>
        <a:off x="1195647" y="2042"/>
        <a:ext cx="4446327" cy="1035192"/>
      </dsp:txXfrm>
    </dsp:sp>
    <dsp:sp modelId="{3D8EFA2A-6581-4DE0-B70C-59B563FF3E13}">
      <dsp:nvSpPr>
        <dsp:cNvPr id="0" name=""/>
        <dsp:cNvSpPr/>
      </dsp:nvSpPr>
      <dsp:spPr>
        <a:xfrm>
          <a:off x="0" y="1296033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23AB8-6675-43F2-9025-64BD3BF5F33D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12575-FE86-4C72-B89A-B5B196D0256A}">
      <dsp:nvSpPr>
        <dsp:cNvPr id="0" name=""/>
        <dsp:cNvSpPr/>
      </dsp:nvSpPr>
      <dsp:spPr>
        <a:xfrm>
          <a:off x="1195647" y="1296033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Organised and reliable under pressure</a:t>
          </a:r>
          <a:endParaRPr lang="en-US" sz="2200" kern="1200"/>
        </a:p>
      </dsp:txBody>
      <dsp:txXfrm>
        <a:off x="1195647" y="1296033"/>
        <a:ext cx="4446327" cy="1035192"/>
      </dsp:txXfrm>
    </dsp:sp>
    <dsp:sp modelId="{0FCBF8F7-BF15-400F-9C51-2D309AABB26D}">
      <dsp:nvSpPr>
        <dsp:cNvPr id="0" name=""/>
        <dsp:cNvSpPr/>
      </dsp:nvSpPr>
      <dsp:spPr>
        <a:xfrm>
          <a:off x="0" y="259002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EACC3-957A-4493-A8BF-21FB4DFC879F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6A244-8BD5-49AD-8C09-F4DE65850D87}">
      <dsp:nvSpPr>
        <dsp:cNvPr id="0" name=""/>
        <dsp:cNvSpPr/>
      </dsp:nvSpPr>
      <dsp:spPr>
        <a:xfrm>
          <a:off x="1195647" y="259002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Good teamwork and interpersonal skills</a:t>
          </a:r>
          <a:endParaRPr lang="en-US" sz="2200" kern="1200"/>
        </a:p>
      </dsp:txBody>
      <dsp:txXfrm>
        <a:off x="1195647" y="2590024"/>
        <a:ext cx="4446327" cy="1035192"/>
      </dsp:txXfrm>
    </dsp:sp>
    <dsp:sp modelId="{C440C5B2-5D09-45CC-A6BA-78BC4961B70F}">
      <dsp:nvSpPr>
        <dsp:cNvPr id="0" name=""/>
        <dsp:cNvSpPr/>
      </dsp:nvSpPr>
      <dsp:spPr>
        <a:xfrm>
          <a:off x="0" y="3884014"/>
          <a:ext cx="5641974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92007-0882-44D5-9D10-E137FFD6DF4D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1479A-7E7B-4B03-89FC-5EFEE53638B0}">
      <dsp:nvSpPr>
        <dsp:cNvPr id="0" name=""/>
        <dsp:cNvSpPr/>
      </dsp:nvSpPr>
      <dsp:spPr>
        <a:xfrm>
          <a:off x="1195647" y="3884014"/>
          <a:ext cx="4446327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Commitment to lifelong learning and personal growth</a:t>
          </a:r>
          <a:endParaRPr lang="en-US" sz="2200" kern="1200"/>
        </a:p>
      </dsp:txBody>
      <dsp:txXfrm>
        <a:off x="1195647" y="3884014"/>
        <a:ext cx="4446327" cy="10351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4E353-EECC-4D34-B584-A7A742C24E7B}">
      <dsp:nvSpPr>
        <dsp:cNvPr id="0" name=""/>
        <dsp:cNvSpPr/>
      </dsp:nvSpPr>
      <dsp:spPr>
        <a:xfrm>
          <a:off x="0" y="1669"/>
          <a:ext cx="9720262" cy="8461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0421F-6BAC-44BD-8E86-29606D46B305}">
      <dsp:nvSpPr>
        <dsp:cNvPr id="0" name=""/>
        <dsp:cNvSpPr/>
      </dsp:nvSpPr>
      <dsp:spPr>
        <a:xfrm>
          <a:off x="255971" y="192061"/>
          <a:ext cx="465402" cy="465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DC74B-26EC-4F69-9DF6-9D67F9A6748D}">
      <dsp:nvSpPr>
        <dsp:cNvPr id="0" name=""/>
        <dsp:cNvSpPr/>
      </dsp:nvSpPr>
      <dsp:spPr>
        <a:xfrm>
          <a:off x="977345" y="1669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Overthinking and self-doubt during decision-making</a:t>
          </a:r>
          <a:endParaRPr lang="en-US" sz="2200" kern="1200"/>
        </a:p>
      </dsp:txBody>
      <dsp:txXfrm>
        <a:off x="977345" y="1669"/>
        <a:ext cx="8742916" cy="846186"/>
      </dsp:txXfrm>
    </dsp:sp>
    <dsp:sp modelId="{93712FC5-1BA8-45E2-AC86-D70D023058FE}">
      <dsp:nvSpPr>
        <dsp:cNvPr id="0" name=""/>
        <dsp:cNvSpPr/>
      </dsp:nvSpPr>
      <dsp:spPr>
        <a:xfrm>
          <a:off x="0" y="1059402"/>
          <a:ext cx="9720262" cy="8461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9CD6A-85BB-49DB-97C4-9D9CC73FE6E0}">
      <dsp:nvSpPr>
        <dsp:cNvPr id="0" name=""/>
        <dsp:cNvSpPr/>
      </dsp:nvSpPr>
      <dsp:spPr>
        <a:xfrm>
          <a:off x="255971" y="1249794"/>
          <a:ext cx="465402" cy="465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BA5E9-F7E5-438A-9DE4-1697C0CC2380}">
      <dsp:nvSpPr>
        <dsp:cNvPr id="0" name=""/>
        <dsp:cNvSpPr/>
      </dsp:nvSpPr>
      <dsp:spPr>
        <a:xfrm>
          <a:off x="977345" y="1059402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Limited leadership and delegation experience</a:t>
          </a:r>
          <a:endParaRPr lang="en-US" sz="2200" kern="1200"/>
        </a:p>
      </dsp:txBody>
      <dsp:txXfrm>
        <a:off x="977345" y="1059402"/>
        <a:ext cx="8742916" cy="846186"/>
      </dsp:txXfrm>
    </dsp:sp>
    <dsp:sp modelId="{7DB6A8DD-F44D-4696-B226-6549EC371BB1}">
      <dsp:nvSpPr>
        <dsp:cNvPr id="0" name=""/>
        <dsp:cNvSpPr/>
      </dsp:nvSpPr>
      <dsp:spPr>
        <a:xfrm>
          <a:off x="0" y="2117135"/>
          <a:ext cx="9720262" cy="8461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03D1E-1D1B-4A07-ACB5-6778CBFD7C6C}">
      <dsp:nvSpPr>
        <dsp:cNvPr id="0" name=""/>
        <dsp:cNvSpPr/>
      </dsp:nvSpPr>
      <dsp:spPr>
        <a:xfrm>
          <a:off x="255971" y="2307527"/>
          <a:ext cx="465402" cy="465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A91A1-3620-4DA4-94B9-2675A7FC883C}">
      <dsp:nvSpPr>
        <dsp:cNvPr id="0" name=""/>
        <dsp:cNvSpPr/>
      </dsp:nvSpPr>
      <dsp:spPr>
        <a:xfrm>
          <a:off x="977345" y="2117135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Need for improved time management in multitasking roles</a:t>
          </a:r>
          <a:r>
            <a:rPr lang="en-US" sz="2200" b="0" i="0" kern="1200" baseline="0"/>
            <a:t> (Crenshaw, 2021).</a:t>
          </a:r>
          <a:endParaRPr lang="en-US" sz="2200" kern="1200"/>
        </a:p>
      </dsp:txBody>
      <dsp:txXfrm>
        <a:off x="977345" y="2117135"/>
        <a:ext cx="8742916" cy="846186"/>
      </dsp:txXfrm>
    </dsp:sp>
    <dsp:sp modelId="{70518E0A-95E0-4249-B5C1-933D4BBB8969}">
      <dsp:nvSpPr>
        <dsp:cNvPr id="0" name=""/>
        <dsp:cNvSpPr/>
      </dsp:nvSpPr>
      <dsp:spPr>
        <a:xfrm>
          <a:off x="0" y="3174868"/>
          <a:ext cx="9720262" cy="8461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3BF601-A9CA-493C-9C22-87B82E6C1ED1}">
      <dsp:nvSpPr>
        <dsp:cNvPr id="0" name=""/>
        <dsp:cNvSpPr/>
      </dsp:nvSpPr>
      <dsp:spPr>
        <a:xfrm>
          <a:off x="255971" y="3365260"/>
          <a:ext cx="465402" cy="465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D0DC4-019D-4D10-85DB-0F261E160807}">
      <dsp:nvSpPr>
        <dsp:cNvPr id="0" name=""/>
        <dsp:cNvSpPr/>
      </dsp:nvSpPr>
      <dsp:spPr>
        <a:xfrm>
          <a:off x="977345" y="3174868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Occasionally reluctant to ask for support</a:t>
          </a:r>
          <a:endParaRPr lang="en-US" sz="2200" kern="1200"/>
        </a:p>
      </dsp:txBody>
      <dsp:txXfrm>
        <a:off x="977345" y="3174868"/>
        <a:ext cx="8742916" cy="8461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870B2-1AD2-47CE-87E5-D0A98D7DF3EF}">
      <dsp:nvSpPr>
        <dsp:cNvPr id="0" name=""/>
        <dsp:cNvSpPr/>
      </dsp:nvSpPr>
      <dsp:spPr>
        <a:xfrm>
          <a:off x="1288" y="273115"/>
          <a:ext cx="2747286" cy="1648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0" i="0" kern="1200" baseline="0"/>
            <a:t>NHS-funded training and apprenticeships</a:t>
          </a:r>
          <a:endParaRPr lang="en-US" sz="2400" kern="1200"/>
        </a:p>
      </dsp:txBody>
      <dsp:txXfrm>
        <a:off x="49567" y="321394"/>
        <a:ext cx="2650728" cy="1551813"/>
      </dsp:txXfrm>
    </dsp:sp>
    <dsp:sp modelId="{39DE734D-E318-40D0-872B-CF0B7DF0D254}">
      <dsp:nvSpPr>
        <dsp:cNvPr id="0" name=""/>
        <dsp:cNvSpPr/>
      </dsp:nvSpPr>
      <dsp:spPr>
        <a:xfrm>
          <a:off x="2990335" y="756637"/>
          <a:ext cx="582424" cy="6813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990335" y="892902"/>
        <a:ext cx="407697" cy="408796"/>
      </dsp:txXfrm>
    </dsp:sp>
    <dsp:sp modelId="{42187C04-634C-41A5-BA32-57FDB881E228}">
      <dsp:nvSpPr>
        <dsp:cNvPr id="0" name=""/>
        <dsp:cNvSpPr/>
      </dsp:nvSpPr>
      <dsp:spPr>
        <a:xfrm>
          <a:off x="3847488" y="273115"/>
          <a:ext cx="2747286" cy="1648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0" i="0" kern="1200" baseline="0"/>
            <a:t>Continuous Professional Development (CPD) courses</a:t>
          </a:r>
          <a:endParaRPr lang="en-US" sz="2400" kern="1200"/>
        </a:p>
      </dsp:txBody>
      <dsp:txXfrm>
        <a:off x="3895767" y="321394"/>
        <a:ext cx="2650728" cy="1551813"/>
      </dsp:txXfrm>
    </dsp:sp>
    <dsp:sp modelId="{4E1CFE00-2943-4044-9F8A-4CB49466573E}">
      <dsp:nvSpPr>
        <dsp:cNvPr id="0" name=""/>
        <dsp:cNvSpPr/>
      </dsp:nvSpPr>
      <dsp:spPr>
        <a:xfrm rot="5400000">
          <a:off x="4929919" y="2113796"/>
          <a:ext cx="582424" cy="6813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5016734" y="2163247"/>
        <a:ext cx="408796" cy="407697"/>
      </dsp:txXfrm>
    </dsp:sp>
    <dsp:sp modelId="{24B7BB36-D47C-436F-AC7C-0EAD19C92ABC}">
      <dsp:nvSpPr>
        <dsp:cNvPr id="0" name=""/>
        <dsp:cNvSpPr/>
      </dsp:nvSpPr>
      <dsp:spPr>
        <a:xfrm>
          <a:off x="3847488" y="3020401"/>
          <a:ext cx="2747286" cy="1648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0" i="0" kern="1200" baseline="0"/>
            <a:t>Growing demand for healthcare professionals in the UK</a:t>
          </a:r>
          <a:endParaRPr lang="en-US" sz="2400" kern="1200"/>
        </a:p>
      </dsp:txBody>
      <dsp:txXfrm>
        <a:off x="3895767" y="3068680"/>
        <a:ext cx="2650728" cy="1551813"/>
      </dsp:txXfrm>
    </dsp:sp>
    <dsp:sp modelId="{A96ADB0D-E5E8-4534-BB48-81FE4ED57DD6}">
      <dsp:nvSpPr>
        <dsp:cNvPr id="0" name=""/>
        <dsp:cNvSpPr/>
      </dsp:nvSpPr>
      <dsp:spPr>
        <a:xfrm rot="10800000">
          <a:off x="3023302" y="3503923"/>
          <a:ext cx="582424" cy="6813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3198029" y="3640188"/>
        <a:ext cx="407697" cy="408796"/>
      </dsp:txXfrm>
    </dsp:sp>
    <dsp:sp modelId="{E71B53F6-26DF-492E-896F-0CE12C0717E7}">
      <dsp:nvSpPr>
        <dsp:cNvPr id="0" name=""/>
        <dsp:cNvSpPr/>
      </dsp:nvSpPr>
      <dsp:spPr>
        <a:xfrm>
          <a:off x="1288" y="3020401"/>
          <a:ext cx="2747286" cy="1648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400" b="0" i="0" kern="1200" baseline="0"/>
            <a:t>Supportive learning environment and career progression routes</a:t>
          </a:r>
          <a:endParaRPr lang="en-US" sz="2400" kern="1200"/>
        </a:p>
      </dsp:txBody>
      <dsp:txXfrm>
        <a:off x="49567" y="3068680"/>
        <a:ext cx="2650728" cy="15518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B69C9-6F2F-4D2F-B3C0-A81BDE7469B6}">
      <dsp:nvSpPr>
        <dsp:cNvPr id="0" name=""/>
        <dsp:cNvSpPr/>
      </dsp:nvSpPr>
      <dsp:spPr>
        <a:xfrm>
          <a:off x="0" y="0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500" b="0" i="0" kern="1200" baseline="0"/>
            <a:t>High workload and burnout risk in healthcare settings</a:t>
          </a:r>
          <a:r>
            <a:rPr lang="en-US" sz="2500" b="0" i="0" kern="1200" baseline="0"/>
            <a:t> (Diehl et al., 2021)</a:t>
          </a:r>
          <a:endParaRPr lang="en-US" sz="2500" kern="1200"/>
        </a:p>
      </dsp:txBody>
      <dsp:txXfrm>
        <a:off x="25921" y="25921"/>
        <a:ext cx="6746443" cy="833157"/>
      </dsp:txXfrm>
    </dsp:sp>
    <dsp:sp modelId="{37A8CC93-2962-4929-BE12-C21E1A697BAB}">
      <dsp:nvSpPr>
        <dsp:cNvPr id="0" name=""/>
        <dsp:cNvSpPr/>
      </dsp:nvSpPr>
      <dsp:spPr>
        <a:xfrm>
          <a:off x="651257" y="1045908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785595"/>
            <a:satOff val="-3757"/>
            <a:lumOff val="41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500" b="0" i="0" kern="1200" baseline="0"/>
            <a:t>Competitive job market for specialist roles</a:t>
          </a:r>
          <a:endParaRPr lang="en-US" sz="2500" kern="1200"/>
        </a:p>
      </dsp:txBody>
      <dsp:txXfrm>
        <a:off x="677178" y="1071829"/>
        <a:ext cx="6497860" cy="833157"/>
      </dsp:txXfrm>
    </dsp:sp>
    <dsp:sp modelId="{953060F2-D650-4949-AE2D-9F0F21307A6C}">
      <dsp:nvSpPr>
        <dsp:cNvPr id="0" name=""/>
        <dsp:cNvSpPr/>
      </dsp:nvSpPr>
      <dsp:spPr>
        <a:xfrm>
          <a:off x="1292794" y="2091817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1571189"/>
            <a:satOff val="-7513"/>
            <a:lumOff val="823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500" b="0" i="0" kern="1200" baseline="0"/>
            <a:t>Emotional strain from patient care responsibilities</a:t>
          </a:r>
          <a:endParaRPr lang="en-US" sz="2500" kern="1200"/>
        </a:p>
      </dsp:txBody>
      <dsp:txXfrm>
        <a:off x="1318715" y="2117738"/>
        <a:ext cx="6507580" cy="833157"/>
      </dsp:txXfrm>
    </dsp:sp>
    <dsp:sp modelId="{8EB5CC8C-926B-4256-8627-3FDE93CCE01C}">
      <dsp:nvSpPr>
        <dsp:cNvPr id="0" name=""/>
        <dsp:cNvSpPr/>
      </dsp:nvSpPr>
      <dsp:spPr>
        <a:xfrm>
          <a:off x="1944052" y="3137725"/>
          <a:ext cx="7776209" cy="884999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500" b="0" i="0" kern="1200" baseline="0"/>
            <a:t>Changing government policies and funding pressures</a:t>
          </a:r>
          <a:endParaRPr lang="en-US" sz="2500" kern="1200"/>
        </a:p>
      </dsp:txBody>
      <dsp:txXfrm>
        <a:off x="1969973" y="3163646"/>
        <a:ext cx="6497860" cy="833157"/>
      </dsp:txXfrm>
    </dsp:sp>
    <dsp:sp modelId="{1DA8BB64-7EE7-4CAD-A917-C319CC06F5D3}">
      <dsp:nvSpPr>
        <dsp:cNvPr id="0" name=""/>
        <dsp:cNvSpPr/>
      </dsp:nvSpPr>
      <dsp:spPr>
        <a:xfrm>
          <a:off x="7200959" y="677829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330390" y="677829"/>
        <a:ext cx="316387" cy="432875"/>
      </dsp:txXfrm>
    </dsp:sp>
    <dsp:sp modelId="{95467A88-5F7B-4F4D-9BDE-7B385BBF55E9}">
      <dsp:nvSpPr>
        <dsp:cNvPr id="0" name=""/>
        <dsp:cNvSpPr/>
      </dsp:nvSpPr>
      <dsp:spPr>
        <a:xfrm>
          <a:off x="7852217" y="1723737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302675"/>
            <a:satOff val="2398"/>
            <a:lumOff val="1062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81648" y="1723737"/>
        <a:ext cx="316387" cy="432875"/>
      </dsp:txXfrm>
    </dsp:sp>
    <dsp:sp modelId="{DC052FBC-DF8A-4A82-97BE-9124812EFEB2}">
      <dsp:nvSpPr>
        <dsp:cNvPr id="0" name=""/>
        <dsp:cNvSpPr/>
      </dsp:nvSpPr>
      <dsp:spPr>
        <a:xfrm>
          <a:off x="8493754" y="2769646"/>
          <a:ext cx="575249" cy="575249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605351"/>
            <a:satOff val="4796"/>
            <a:lumOff val="2125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23185" y="2769646"/>
        <a:ext cx="316387" cy="4328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2F79A8-0260-4EE5-95C8-A8507C59F50B}">
      <dsp:nvSpPr>
        <dsp:cNvPr id="0" name=""/>
        <dsp:cNvSpPr/>
      </dsp:nvSpPr>
      <dsp:spPr>
        <a:xfrm>
          <a:off x="0" y="1669"/>
          <a:ext cx="9720262" cy="8461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BF60B7-2F6A-474E-AADF-D8280D45A8CD}">
      <dsp:nvSpPr>
        <dsp:cNvPr id="0" name=""/>
        <dsp:cNvSpPr/>
      </dsp:nvSpPr>
      <dsp:spPr>
        <a:xfrm>
          <a:off x="255971" y="192061"/>
          <a:ext cx="465402" cy="465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E4A81-046F-4AF9-801A-E6947AAFFFA5}">
      <dsp:nvSpPr>
        <dsp:cNvPr id="0" name=""/>
        <dsp:cNvSpPr/>
      </dsp:nvSpPr>
      <dsp:spPr>
        <a:xfrm>
          <a:off x="977345" y="1669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Use communication skills to seek feedback and mentorship</a:t>
          </a:r>
          <a:endParaRPr lang="en-US" sz="2200" kern="1200"/>
        </a:p>
      </dsp:txBody>
      <dsp:txXfrm>
        <a:off x="977345" y="1669"/>
        <a:ext cx="8742916" cy="846186"/>
      </dsp:txXfrm>
    </dsp:sp>
    <dsp:sp modelId="{B52681A5-A0FB-47EB-AC95-17D946358620}">
      <dsp:nvSpPr>
        <dsp:cNvPr id="0" name=""/>
        <dsp:cNvSpPr/>
      </dsp:nvSpPr>
      <dsp:spPr>
        <a:xfrm>
          <a:off x="0" y="1059402"/>
          <a:ext cx="9720262" cy="8461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93985-3DDA-40FF-81C6-9201DCFE0259}">
      <dsp:nvSpPr>
        <dsp:cNvPr id="0" name=""/>
        <dsp:cNvSpPr/>
      </dsp:nvSpPr>
      <dsp:spPr>
        <a:xfrm>
          <a:off x="255971" y="1249794"/>
          <a:ext cx="465402" cy="465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F5CF8-F467-496E-B2E7-B3A0092AD67E}">
      <dsp:nvSpPr>
        <dsp:cNvPr id="0" name=""/>
        <dsp:cNvSpPr/>
      </dsp:nvSpPr>
      <dsp:spPr>
        <a:xfrm>
          <a:off x="977345" y="1059402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Apply organisation to improve time management</a:t>
          </a:r>
          <a:endParaRPr lang="en-US" sz="2200" kern="1200"/>
        </a:p>
      </dsp:txBody>
      <dsp:txXfrm>
        <a:off x="977345" y="1059402"/>
        <a:ext cx="8742916" cy="846186"/>
      </dsp:txXfrm>
    </dsp:sp>
    <dsp:sp modelId="{3614115A-9F1C-4BFD-85C6-C201661A0681}">
      <dsp:nvSpPr>
        <dsp:cNvPr id="0" name=""/>
        <dsp:cNvSpPr/>
      </dsp:nvSpPr>
      <dsp:spPr>
        <a:xfrm>
          <a:off x="0" y="2117135"/>
          <a:ext cx="9720262" cy="8461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3F2AC-D79C-477A-9151-5FEF05BC5000}">
      <dsp:nvSpPr>
        <dsp:cNvPr id="0" name=""/>
        <dsp:cNvSpPr/>
      </dsp:nvSpPr>
      <dsp:spPr>
        <a:xfrm>
          <a:off x="255971" y="2307527"/>
          <a:ext cx="465402" cy="465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6D644-4029-41A1-843C-90DB53BE7E43}">
      <dsp:nvSpPr>
        <dsp:cNvPr id="0" name=""/>
        <dsp:cNvSpPr/>
      </dsp:nvSpPr>
      <dsp:spPr>
        <a:xfrm>
          <a:off x="977345" y="2117135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Build confidence through reflective practice and CPD</a:t>
          </a:r>
          <a:r>
            <a:rPr lang="en-US" sz="2200" b="0" i="0" kern="1200" baseline="0"/>
            <a:t> (Froneman et al., 2023)</a:t>
          </a:r>
          <a:endParaRPr lang="en-US" sz="2200" kern="1200"/>
        </a:p>
      </dsp:txBody>
      <dsp:txXfrm>
        <a:off x="977345" y="2117135"/>
        <a:ext cx="8742916" cy="846186"/>
      </dsp:txXfrm>
    </dsp:sp>
    <dsp:sp modelId="{924EFAAD-97A6-4065-B916-D8520706A68D}">
      <dsp:nvSpPr>
        <dsp:cNvPr id="0" name=""/>
        <dsp:cNvSpPr/>
      </dsp:nvSpPr>
      <dsp:spPr>
        <a:xfrm>
          <a:off x="0" y="3174868"/>
          <a:ext cx="9720262" cy="8461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112D3-BB4F-4F6A-BB1A-02CF3186FEAF}">
      <dsp:nvSpPr>
        <dsp:cNvPr id="0" name=""/>
        <dsp:cNvSpPr/>
      </dsp:nvSpPr>
      <dsp:spPr>
        <a:xfrm>
          <a:off x="255971" y="3365260"/>
          <a:ext cx="465402" cy="465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DEE48-E31A-41A6-85E3-9ADD3E143558}">
      <dsp:nvSpPr>
        <dsp:cNvPr id="0" name=""/>
        <dsp:cNvSpPr/>
      </dsp:nvSpPr>
      <dsp:spPr>
        <a:xfrm>
          <a:off x="977345" y="3174868"/>
          <a:ext cx="8742916" cy="846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55" tIns="89555" rIns="89555" bIns="895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PK" sz="2200" b="0" i="0" kern="1200" baseline="0"/>
            <a:t>Maintain resilience through teamwork and emotional support</a:t>
          </a:r>
          <a:endParaRPr lang="en-US" sz="2200" kern="1200"/>
        </a:p>
      </dsp:txBody>
      <dsp:txXfrm>
        <a:off x="977345" y="3174868"/>
        <a:ext cx="8742916" cy="846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6568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13319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36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59929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863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61811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887889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34594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808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21543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979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E0A23B6-8ABD-4B10-ACF3-2C713963854F}" type="datetimeFigureOut">
              <a:rPr lang="en-PK" smtClean="0"/>
              <a:t>11/10/2025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6A7AB98-17EC-443B-809D-32B1F638247A}" type="slidenum">
              <a:rPr lang="en-PK" smtClean="0"/>
              <a:t>‹#›</a:t>
            </a:fld>
            <a:endParaRPr lang="en-PK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693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PK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FF027-6986-D585-D0B7-B50812E0D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US" sz="4800" b="1">
                <a:solidFill>
                  <a:srgbClr val="FFFFFF"/>
                </a:solidFill>
              </a:rPr>
              <a:t>Personal SWOT Analysis for Professional Development</a:t>
            </a:r>
            <a:endParaRPr lang="en-PK" sz="4800" b="1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E59E1B-AE68-21CF-50FA-D43358847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Professional Development in Health and Social Care</a:t>
            </a:r>
            <a:endParaRPr lang="en-PK">
              <a:solidFill>
                <a:srgbClr val="FFFFFF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2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54630-5CBD-BFE7-B247-C30EE26AA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My Strengths</a:t>
            </a:r>
            <a:endParaRPr lang="en-PK" b="1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819A638-C515-DC96-9D43-795E983A32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061592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4296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8561D-6C40-F7D4-6762-613D59C49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b="1" dirty="0"/>
              <a:t>My Weaknesses</a:t>
            </a:r>
            <a:endParaRPr lang="en-PK" b="1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B788416-D32F-30F2-7D98-6DF25E8B1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83347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2825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AAC386-A18D-4525-AD1B-4D227ED3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C9E59-D83B-8B4E-5B9A-FA0B369ED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872" y="643467"/>
            <a:ext cx="3473009" cy="5571066"/>
          </a:xfrm>
        </p:spPr>
        <p:txBody>
          <a:bodyPr>
            <a:normAutofit/>
          </a:bodyPr>
          <a:lstStyle/>
          <a:p>
            <a:r>
              <a:rPr lang="en-US" sz="4300" b="1"/>
              <a:t>Opportunities in the Health and Social Care Sector</a:t>
            </a:r>
            <a:endParaRPr lang="en-PK" sz="4300" b="1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34C4AD0-FE94-4E84-ACA6-CC5BF1A11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853463" y="2514600"/>
            <a:ext cx="0" cy="1828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095B52B-0421-E1D6-0269-22443FDC54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980246"/>
              </p:ext>
            </p:extLst>
          </p:nvPr>
        </p:nvGraphicFramePr>
        <p:xfrm>
          <a:off x="942975" y="933450"/>
          <a:ext cx="6596063" cy="4941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9950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2328E-8033-1846-C511-0FFB0E5A7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b="1" dirty="0"/>
              <a:t>Potential Threats</a:t>
            </a:r>
            <a:endParaRPr lang="en-PK" b="1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FADB4EA-6AF4-E20B-B31E-99E27587A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808524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6891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ECF7-2324-66C8-18B6-2D0EE63E6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 b="1" dirty="0"/>
              <a:t>Using Strengths to Overcome Weaknesses and Threats</a:t>
            </a:r>
            <a:endParaRPr lang="en-PK" b="1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FAC8F36-2EB3-215C-12ED-20FFCBABD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71050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927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rown wooden bowling pins and bowling ball">
            <a:extLst>
              <a:ext uri="{FF2B5EF4-FFF2-40B4-BE49-F238E27FC236}">
                <a16:creationId xmlns:a16="http://schemas.microsoft.com/office/drawing/2014/main" id="{8C4FE196-B4F1-1EAF-10DE-580AF8FC7E0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24557" b="443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A78551-B9EB-8026-D0A9-E78CE8C9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endParaRPr lang="en-PK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5BE0954E-3C85-446C-D087-514A070A78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24128" y="2286000"/>
            <a:ext cx="9720073" cy="4023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PK" altLang="en-PK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SWOT analysis supports goal-oriented personal development</a:t>
            </a:r>
            <a:endParaRPr kumimoji="0" lang="en-US" altLang="en-PK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PK" altLang="en-PK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Strengths can counter weaknesses and minimise risks</a:t>
            </a:r>
            <a:endParaRPr kumimoji="0" lang="en-US" altLang="en-PK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PK" altLang="en-PK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Continuous learning is essential for career success</a:t>
            </a:r>
            <a:endParaRPr lang="en-US" altLang="en-PK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PK" altLang="en-PK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Reflection and adaptability are key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123868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a pile of books on a wooden table">
            <a:extLst>
              <a:ext uri="{FF2B5EF4-FFF2-40B4-BE49-F238E27FC236}">
                <a16:creationId xmlns:a16="http://schemas.microsoft.com/office/drawing/2014/main" id="{1581F69C-605D-7F64-B20C-B7BD9E87C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2D01C6-FBCA-EA96-9514-C266C9D67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 b="1" dirty="0"/>
              <a:t>References</a:t>
            </a:r>
            <a:endParaRPr lang="en-PK" b="1" dirty="0"/>
          </a:p>
        </p:txBody>
      </p:sp>
      <p:cxnSp>
        <p:nvCxnSpPr>
          <p:cNvPr id="7175" name="Straight Connector 7174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43A45-9C78-B131-1548-BF9BE4D18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4023360"/>
          </a:xfrm>
        </p:spPr>
        <p:txBody>
          <a:bodyPr>
            <a:normAutofit/>
          </a:bodyPr>
          <a:lstStyle/>
          <a:p>
            <a:r>
              <a:rPr lang="en-GB" sz="2000"/>
              <a:t>Fuller, M., de Jong, M., </a:t>
            </a:r>
            <a:r>
              <a:rPr lang="en-GB" sz="2000" err="1"/>
              <a:t>Kamans</a:t>
            </a:r>
            <a:r>
              <a:rPr lang="en-GB" sz="2000"/>
              <a:t>, E., Wolfensberger, M., &amp; van Vuuren, M. (2023). Empathy competencies and </a:t>
            </a:r>
            <a:r>
              <a:rPr lang="en-GB" sz="2000" err="1"/>
              <a:t>behaviors</a:t>
            </a:r>
            <a:r>
              <a:rPr lang="en-GB" sz="2000"/>
              <a:t> in professional communication interactions: self versus client assessments. </a:t>
            </a:r>
            <a:r>
              <a:rPr lang="en-GB" sz="2000" i="1"/>
              <a:t>Business and Professional Communication Quarterly</a:t>
            </a:r>
            <a:r>
              <a:rPr lang="en-GB" sz="2000"/>
              <a:t>, </a:t>
            </a:r>
            <a:r>
              <a:rPr lang="en-GB" sz="2000" i="1"/>
              <a:t>86</a:t>
            </a:r>
            <a:r>
              <a:rPr lang="en-GB" sz="2000"/>
              <a:t>(2), 167-186.</a:t>
            </a:r>
            <a:endParaRPr lang="en-US" sz="2000"/>
          </a:p>
          <a:p>
            <a:r>
              <a:rPr lang="en-US" sz="2000"/>
              <a:t>Crenshaw, D. (2021). </a:t>
            </a:r>
            <a:r>
              <a:rPr lang="en-US" sz="2000" i="1"/>
              <a:t>The Myth of Multitasking: How “Doing It All” Gets Nothing Done (Project Management and Time Management Skills)</a:t>
            </a:r>
            <a:r>
              <a:rPr lang="en-US" sz="2000"/>
              <a:t>. Mango Media Inc.</a:t>
            </a:r>
          </a:p>
          <a:p>
            <a:r>
              <a:rPr lang="en-GB" sz="2000"/>
              <a:t>Diehl, E., Rieger, S., </a:t>
            </a:r>
            <a:r>
              <a:rPr lang="en-GB" sz="2000" err="1"/>
              <a:t>Letzel</a:t>
            </a:r>
            <a:r>
              <a:rPr lang="en-GB" sz="2000"/>
              <a:t>, S., </a:t>
            </a:r>
            <a:r>
              <a:rPr lang="en-GB" sz="2000" err="1"/>
              <a:t>Schablon</a:t>
            </a:r>
            <a:r>
              <a:rPr lang="en-GB" sz="2000"/>
              <a:t>, A., Nienhaus, A., Escobar Pinzon, L. C., &amp; Dietz, P. (2021). The relationship between workload and burnout among nurses: The buffering role of personal, social and organisational resources. </a:t>
            </a:r>
            <a:r>
              <a:rPr lang="en-GB" sz="2000" i="1" err="1"/>
              <a:t>PloS</a:t>
            </a:r>
            <a:r>
              <a:rPr lang="en-GB" sz="2000" i="1"/>
              <a:t> one</a:t>
            </a:r>
            <a:r>
              <a:rPr lang="en-GB" sz="2000"/>
              <a:t>, </a:t>
            </a:r>
            <a:r>
              <a:rPr lang="en-GB" sz="2000" i="1"/>
              <a:t>16</a:t>
            </a:r>
            <a:r>
              <a:rPr lang="en-GB" sz="2000"/>
              <a:t>(1), e0245798.</a:t>
            </a:r>
          </a:p>
          <a:p>
            <a:r>
              <a:rPr lang="en-US" sz="2000" err="1"/>
              <a:t>Froneman</a:t>
            </a:r>
            <a:r>
              <a:rPr lang="en-US" sz="2000"/>
              <a:t>, K., du Plessis, E., &amp; van Graan, A. C. (2023). Perceptions of nurse educators and nursing students on the model for facilitating ‘</a:t>
            </a:r>
            <a:r>
              <a:rPr lang="en-US" sz="2000" err="1"/>
              <a:t>presence’in</a:t>
            </a:r>
            <a:r>
              <a:rPr lang="en-US" sz="2000"/>
              <a:t> large class settings through reflective practices: a contextual inquiry. </a:t>
            </a:r>
            <a:r>
              <a:rPr lang="en-US" sz="2000" i="1"/>
              <a:t>BMC nursing</a:t>
            </a:r>
            <a:r>
              <a:rPr lang="en-US" sz="2000"/>
              <a:t>, </a:t>
            </a:r>
            <a:r>
              <a:rPr lang="en-US" sz="2000" i="1"/>
              <a:t>22</a:t>
            </a:r>
            <a:r>
              <a:rPr lang="en-US" sz="2000"/>
              <a:t>(1), 182.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111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</TotalTime>
  <Words>416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Tw Cen MT</vt:lpstr>
      <vt:lpstr>Tw Cen MT Condensed</vt:lpstr>
      <vt:lpstr>Wingdings 3</vt:lpstr>
      <vt:lpstr>Integral</vt:lpstr>
      <vt:lpstr>Personal SWOT Analysis for Professional Development</vt:lpstr>
      <vt:lpstr>My Strengths</vt:lpstr>
      <vt:lpstr>My Weaknesses</vt:lpstr>
      <vt:lpstr>Opportunities in the Health and Social Care Sector</vt:lpstr>
      <vt:lpstr>Potential Threats</vt:lpstr>
      <vt:lpstr>Using Strengths to Overcome Weaknesses and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01-134222-134</dc:creator>
  <cp:lastModifiedBy>01-134222-134</cp:lastModifiedBy>
  <cp:revision>11</cp:revision>
  <dcterms:created xsi:type="dcterms:W3CDTF">2025-10-11T19:39:04Z</dcterms:created>
  <dcterms:modified xsi:type="dcterms:W3CDTF">2025-10-11T19:49:28Z</dcterms:modified>
</cp:coreProperties>
</file>