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53" y="1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B09EFE4-376B-F8AF-E2C9-E63280ACF9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BDB8FC39-0CD4-B260-9F15-E31A755D4F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47BBF30-EEC5-743A-6A14-97AF08346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2F992-AFAC-594A-B98D-C983BD536E2F}" type="datetimeFigureOut">
              <a:rPr lang="en-US" altLang="zh-CN"/>
              <a:t>5/10/2024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B0C4ED8-598B-88F8-175C-F07448DE2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ECB30F8-7364-F965-EC4F-AF6C34352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6A4D-EF83-2747-86D3-EEEA9F4A5A55}" type="slidenum">
              <a:rPr lang="en-US" altLang="zh-CN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0791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4DBFF98-8D4F-82EB-28CE-19412807D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870FF4-EFD7-092F-2D65-A0872DE394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52C34F6-D27B-8EF9-EE39-86BFC3296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2F992-AFAC-594A-B98D-C983BD536E2F}" type="datetimeFigureOut">
              <a:rPr lang="en-US" altLang="zh-CN"/>
              <a:t>5/10/2024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E6B865D-D6AE-CB3A-4083-7B42E0CE4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22C6C02-ECAE-D823-16CF-BCDB1A009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6A4D-EF83-2747-86D3-EEEA9F4A5A55}" type="slidenum">
              <a:rPr lang="en-US" altLang="zh-CN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8994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2474773-E6DA-C06E-0C00-C5A5D1774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421F96F-1A82-BBCC-0029-18A59EFBE9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D6208B7-4B16-5651-979B-6DDD55501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2F992-AFAC-594A-B98D-C983BD536E2F}" type="datetimeFigureOut">
              <a:rPr lang="en-US" altLang="zh-CN"/>
              <a:t>5/10/2024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ED259DE-5A90-E0A8-3257-5EB83964E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B4074DE-4D7F-493B-FAB6-6A664E2B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6A4D-EF83-2747-86D3-EEEA9F4A5A55}" type="slidenum">
              <a:rPr lang="en-US" altLang="zh-CN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7675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F66E108-A95D-FCBE-4FD5-49AD08BB8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369ACBF-90B6-6C25-86F8-3AB77650D3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F97C1A8-50E2-C8B7-2AEF-FF3D15C15E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C90EE8F-BC4D-0DF6-316E-18E94C152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2F992-AFAC-594A-B98D-C983BD536E2F}" type="datetimeFigureOut">
              <a:rPr lang="en-US" altLang="zh-CN"/>
              <a:t>5/10/2024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A3E96A0-C299-DA87-C3B7-ED61BCE65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4022D51-4A3B-BC97-C913-90AF70B5F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6A4D-EF83-2747-86D3-EEEA9F4A5A55}" type="slidenum">
              <a:rPr lang="en-US" altLang="zh-CN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00749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379A0E8-2519-41F6-121C-6FB105163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4158B69-6CC7-B4C3-D209-460930096B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0F7FC19-9CE6-B9B7-DDC3-665026F9A1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59353C82-05CF-4D12-BF66-F361FF1396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9E379582-A672-3842-9867-74327B2511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3CE7ADB1-28F4-3B27-C342-E56658092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2F992-AFAC-594A-B98D-C983BD536E2F}" type="datetimeFigureOut">
              <a:rPr lang="en-US" altLang="zh-CN"/>
              <a:t>5/10/2024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D78E60AB-E5EF-4853-0547-9C95B8798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474D3909-136F-C81C-3285-630137553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6A4D-EF83-2747-86D3-EEEA9F4A5A55}" type="slidenum">
              <a:rPr lang="en-US" altLang="zh-CN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18373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416BCC2-9EF1-BF82-7891-51F2FBA27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AF6347D9-CD46-FA8B-9203-8FA83F59E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2F992-AFAC-594A-B98D-C983BD536E2F}" type="datetimeFigureOut">
              <a:rPr lang="en-US" altLang="zh-CN"/>
              <a:t>5/10/2024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F42C2842-72A4-8B96-FC42-975EF0827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A4985831-F04B-DCBC-508E-E10A5EE15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6A4D-EF83-2747-86D3-EEEA9F4A5A55}" type="slidenum">
              <a:rPr lang="en-US" altLang="zh-CN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4537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B45B6C73-ED5D-9273-98F8-CB24AEA1D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2F992-AFAC-594A-B98D-C983BD536E2F}" type="datetimeFigureOut">
              <a:rPr lang="en-US" altLang="zh-CN"/>
              <a:t>5/10/2024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DC32DF2-BCC5-03C4-8EB8-BF74490D0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2640C61-4CDB-6C19-B38E-A540CE290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6A4D-EF83-2747-86D3-EEEA9F4A5A55}" type="slidenum">
              <a:rPr lang="en-US" altLang="zh-CN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6991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6FDD925-D054-EC5E-1FBC-CA63930FD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A9591DC-F462-D23D-9F5C-523715437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7742716-5959-80E6-92C9-5BDE4B4CFF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79BE215-8904-365C-7EA5-68508B59C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2F992-AFAC-594A-B98D-C983BD536E2F}" type="datetimeFigureOut">
              <a:rPr lang="en-US" altLang="zh-CN"/>
              <a:t>5/10/2024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88A62AC-D8B7-9CF3-AEC8-CA7D0D2A2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F870968-B72F-C184-30AA-94440C6B4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6A4D-EF83-2747-86D3-EEEA9F4A5A55}" type="slidenum">
              <a:rPr lang="en-US" altLang="zh-CN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92368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F94437E-D645-C63F-B396-5F901F00D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37896882-86C3-6168-8C06-714E56A2F9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F4525674-736D-879C-1F30-C8B61C8737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ADFF0E0-09E8-ADCF-3A5E-84BC44991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2F992-AFAC-594A-B98D-C983BD536E2F}" type="datetimeFigureOut">
              <a:rPr lang="en-US" altLang="zh-CN"/>
              <a:t>5/10/2024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4631757-CFE9-07A2-A5A1-CCD2E032C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FF399C2-CC68-FC36-5978-978E438AC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6A4D-EF83-2747-86D3-EEEA9F4A5A55}" type="slidenum">
              <a:rPr lang="en-US" altLang="zh-CN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18141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4885908-B5B7-A9CC-F3EC-94D7F5EB7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0F31FD8-5377-07B7-9399-D1AF497F2C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7A718B8-F362-705E-706F-2615E0DCC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2F992-AFAC-594A-B98D-C983BD536E2F}" type="datetimeFigureOut">
              <a:rPr lang="en-US" altLang="zh-CN"/>
              <a:t>5/10/2024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E7594E3-A009-2E33-15CF-923D2CEE7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FE86C5F-A35A-9068-5EAF-86B3C99A7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6A4D-EF83-2747-86D3-EEEA9F4A5A55}" type="slidenum">
              <a:rPr lang="en-US" altLang="zh-CN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86036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05800864-072A-A902-8269-06D83C56BD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2412DBD-4589-7659-5882-65193DCD35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87F966C-E57D-0BCE-2DE7-7B8B68ED1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2F992-AFAC-594A-B98D-C983BD536E2F}" type="datetimeFigureOut">
              <a:rPr lang="en-US" altLang="zh-CN"/>
              <a:t>5/10/2024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7E191F2-D45D-6EC4-6BC4-C836D24A4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E63B1D8-DC13-44FB-EFD6-2316B8579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46A4D-EF83-2747-86D3-EEEA9F4A5A55}" type="slidenum">
              <a:rPr lang="en-US" altLang="zh-CN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0165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8A24B38C-7C00-1EC8-FC33-86B5962AC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7198B61-77A4-80C6-2251-B4F9A7AE79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769B39C-5DEE-54FE-53D7-331AF3E384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42F992-AFAC-594A-B98D-C983BD536E2F}" type="datetimeFigureOut">
              <a:rPr lang="en-US" altLang="zh-CN"/>
              <a:t>5/10/2024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2E58E1C-D2E4-D54F-5FEF-FB491A28AE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195C57F-F909-EA58-85E3-B93CD314D4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B46A4D-EF83-2747-86D3-EEEA9F4A5A55}" type="slidenum">
              <a:rPr lang="en-US" altLang="zh-CN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9564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2F6A54F4-441E-6A29-EBBD-AD87EB4A9478}"/>
              </a:ext>
            </a:extLst>
          </p:cNvPr>
          <p:cNvSpPr txBox="1"/>
          <p:nvPr/>
        </p:nvSpPr>
        <p:spPr>
          <a:xfrm>
            <a:off x="831850" y="273050"/>
            <a:ext cx="5474873" cy="6330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1600" b="1" dirty="0"/>
              <a:t>My Topic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altLang="zh-CN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zh-CN" sz="1600" dirty="0"/>
              <a:t>ESL students perceptions of generative AI at UWTSD.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altLang="zh-CN" sz="16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1600" b="1" dirty="0"/>
              <a:t>How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zh-CN" sz="1600" dirty="0"/>
              <a:t>Research Strategy similar with 7016. </a:t>
            </a:r>
            <a:r>
              <a:rPr lang="en-US" altLang="zh-CN" sz="1600"/>
              <a:t>Use of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zh-CN" sz="1600" dirty="0"/>
              <a:t>Database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zh-CN" sz="1600" dirty="0"/>
              <a:t>Journals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zh-CN" sz="1600" dirty="0"/>
              <a:t>Criteria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altLang="zh-CN" sz="16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zh-CN" sz="1600" b="1" dirty="0"/>
              <a:t>Content &amp; Design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zh-CN" sz="1600" dirty="0" err="1"/>
              <a:t>Definitons</a:t>
            </a:r>
            <a:r>
              <a:rPr lang="en-US" altLang="zh-CN" sz="1600" dirty="0"/>
              <a:t>: ESL, EFL, </a:t>
            </a:r>
            <a:r>
              <a:rPr lang="en-US" altLang="zh-CN" sz="1600" dirty="0" err="1"/>
              <a:t>genrative</a:t>
            </a:r>
            <a:r>
              <a:rPr lang="en-US" altLang="zh-CN" sz="1600" dirty="0"/>
              <a:t> AI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zh-CN" sz="1600" dirty="0"/>
              <a:t>Applications of generative AI in higher education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zh-CN" sz="1600" dirty="0"/>
              <a:t>Growing importance and implication for language learning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zh-CN" sz="1600" dirty="0"/>
              <a:t>Potential impacts on international students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zh-CN" sz="1600" dirty="0"/>
              <a:t>Identify gaps: </a:t>
            </a:r>
            <a:r>
              <a:rPr lang="en-US" altLang="zh-CN" sz="1600" dirty="0" err="1"/>
              <a:t>examing</a:t>
            </a:r>
            <a:r>
              <a:rPr lang="en-US" altLang="zh-CN" sz="1600" dirty="0"/>
              <a:t> </a:t>
            </a:r>
            <a:r>
              <a:rPr lang="en-US" altLang="zh-CN" sz="1600" dirty="0" err="1"/>
              <a:t>genrative</a:t>
            </a:r>
            <a:r>
              <a:rPr lang="en-US" altLang="zh-CN" sz="1600" dirty="0"/>
              <a:t> AI usage among ESL/international students within Welsh higher educational context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altLang="zh-CN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altLang="zh-CN" sz="1600" dirty="0"/>
              <a:t>ESL students? International students? Theoretical </a:t>
            </a:r>
            <a:r>
              <a:rPr lang="en-US" altLang="zh-CN" sz="1600" dirty="0" err="1"/>
              <a:t>freamwork</a:t>
            </a:r>
            <a:r>
              <a:rPr lang="en-US" altLang="zh-CN" sz="1600" dirty="0"/>
              <a:t> </a:t>
            </a:r>
            <a:r>
              <a:rPr lang="en-US" altLang="zh-CN" sz="1600" dirty="0" err="1"/>
              <a:t>inclued</a:t>
            </a:r>
            <a:r>
              <a:rPr lang="en-US" altLang="zh-CN" sz="1600" dirty="0"/>
              <a:t>?  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Block Arc 14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457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</Words>
  <Application>Microsoft Office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等线</vt:lpstr>
      <vt:lpstr>等线 Light</vt:lpstr>
      <vt:lpstr>Arial</vt:lpstr>
      <vt:lpstr>Office 主题​​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Yan Zhang (2300534)</dc:creator>
  <cp:lastModifiedBy>Iain Jones</cp:lastModifiedBy>
  <cp:revision>2</cp:revision>
  <dcterms:created xsi:type="dcterms:W3CDTF">2024-04-29T18:16:25Z</dcterms:created>
  <dcterms:modified xsi:type="dcterms:W3CDTF">2024-05-10T13:30:01Z</dcterms:modified>
</cp:coreProperties>
</file>