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734FF4-5939-4CB3-A300-928BC011A7A5}" v="286" dt="2023-12-19T15:29:02.8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ssma Brown (2306898)" userId="S::2306898@student.uwtsd.ac.uk::155f01b2-9924-4fd2-8ff3-44707e3d2fa1" providerId="AD" clId="Web-{79734FF4-5939-4CB3-A300-928BC011A7A5}"/>
    <pc:docChg chg="addSld modSld addMainMaster delMainMaster">
      <pc:chgData name="Nissma Brown (2306898)" userId="S::2306898@student.uwtsd.ac.uk::155f01b2-9924-4fd2-8ff3-44707e3d2fa1" providerId="AD" clId="Web-{79734FF4-5939-4CB3-A300-928BC011A7A5}" dt="2023-12-19T15:29:02.800" v="280" actId="1076"/>
      <pc:docMkLst>
        <pc:docMk/>
      </pc:docMkLst>
      <pc:sldChg chg="addSp modSp mod setBg modClrScheme chgLayout">
        <pc:chgData name="Nissma Brown (2306898)" userId="S::2306898@student.uwtsd.ac.uk::155f01b2-9924-4fd2-8ff3-44707e3d2fa1" providerId="AD" clId="Web-{79734FF4-5939-4CB3-A300-928BC011A7A5}" dt="2023-12-19T15:10:04.595" v="42"/>
        <pc:sldMkLst>
          <pc:docMk/>
          <pc:sldMk cId="109857222" sldId="256"/>
        </pc:sldMkLst>
        <pc:spChg chg="mod">
          <ac:chgData name="Nissma Brown (2306898)" userId="S::2306898@student.uwtsd.ac.uk::155f01b2-9924-4fd2-8ff3-44707e3d2fa1" providerId="AD" clId="Web-{79734FF4-5939-4CB3-A300-928BC011A7A5}" dt="2023-12-19T15:10:04.595" v="42"/>
          <ac:spMkLst>
            <pc:docMk/>
            <pc:sldMk cId="109857222" sldId="256"/>
            <ac:spMk id="2" creationId="{00000000-0000-0000-0000-000000000000}"/>
          </ac:spMkLst>
        </pc:spChg>
        <pc:spChg chg="mod">
          <ac:chgData name="Nissma Brown (2306898)" userId="S::2306898@student.uwtsd.ac.uk::155f01b2-9924-4fd2-8ff3-44707e3d2fa1" providerId="AD" clId="Web-{79734FF4-5939-4CB3-A300-928BC011A7A5}" dt="2023-12-19T15:10:04.595" v="42"/>
          <ac:spMkLst>
            <pc:docMk/>
            <pc:sldMk cId="109857222" sldId="256"/>
            <ac:spMk id="3" creationId="{00000000-0000-0000-0000-000000000000}"/>
          </ac:spMkLst>
        </pc:spChg>
        <pc:spChg chg="add">
          <ac:chgData name="Nissma Brown (2306898)" userId="S::2306898@student.uwtsd.ac.uk::155f01b2-9924-4fd2-8ff3-44707e3d2fa1" providerId="AD" clId="Web-{79734FF4-5939-4CB3-A300-928BC011A7A5}" dt="2023-12-19T15:10:04.595" v="42"/>
          <ac:spMkLst>
            <pc:docMk/>
            <pc:sldMk cId="109857222" sldId="256"/>
            <ac:spMk id="9" creationId="{E20BB609-EF92-42DB-836C-0699A590B5CF}"/>
          </ac:spMkLst>
        </pc:spChg>
        <pc:spChg chg="add">
          <ac:chgData name="Nissma Brown (2306898)" userId="S::2306898@student.uwtsd.ac.uk::155f01b2-9924-4fd2-8ff3-44707e3d2fa1" providerId="AD" clId="Web-{79734FF4-5939-4CB3-A300-928BC011A7A5}" dt="2023-12-19T15:10:04.595" v="42"/>
          <ac:spMkLst>
            <pc:docMk/>
            <pc:sldMk cId="109857222" sldId="256"/>
            <ac:spMk id="11" creationId="{67B3E2DB-180D-4752-BBB6-987822D6BC7D}"/>
          </ac:spMkLst>
        </pc:spChg>
        <pc:spChg chg="add">
          <ac:chgData name="Nissma Brown (2306898)" userId="S::2306898@student.uwtsd.ac.uk::155f01b2-9924-4fd2-8ff3-44707e3d2fa1" providerId="AD" clId="Web-{79734FF4-5939-4CB3-A300-928BC011A7A5}" dt="2023-12-19T15:10:04.595" v="42"/>
          <ac:spMkLst>
            <pc:docMk/>
            <pc:sldMk cId="109857222" sldId="256"/>
            <ac:spMk id="13" creationId="{B2C335F7-F61C-4EB4-80F2-4B1438FE66BB}"/>
          </ac:spMkLst>
        </pc:spChg>
        <pc:picChg chg="add">
          <ac:chgData name="Nissma Brown (2306898)" userId="S::2306898@student.uwtsd.ac.uk::155f01b2-9924-4fd2-8ff3-44707e3d2fa1" providerId="AD" clId="Web-{79734FF4-5939-4CB3-A300-928BC011A7A5}" dt="2023-12-19T15:10:04.595" v="42"/>
          <ac:picMkLst>
            <pc:docMk/>
            <pc:sldMk cId="109857222" sldId="256"/>
            <ac:picMk id="4" creationId="{E20F3833-6555-0FF5-3B5B-72F64C3FB5AB}"/>
          </ac:picMkLst>
        </pc:picChg>
      </pc:sldChg>
      <pc:sldChg chg="addSp delSp modSp new">
        <pc:chgData name="Nissma Brown (2306898)" userId="S::2306898@student.uwtsd.ac.uk::155f01b2-9924-4fd2-8ff3-44707e3d2fa1" providerId="AD" clId="Web-{79734FF4-5939-4CB3-A300-928BC011A7A5}" dt="2023-12-19T15:13:54.602" v="46" actId="1076"/>
        <pc:sldMkLst>
          <pc:docMk/>
          <pc:sldMk cId="2141960730" sldId="257"/>
        </pc:sldMkLst>
        <pc:spChg chg="del">
          <ac:chgData name="Nissma Brown (2306898)" userId="S::2306898@student.uwtsd.ac.uk::155f01b2-9924-4fd2-8ff3-44707e3d2fa1" providerId="AD" clId="Web-{79734FF4-5939-4CB3-A300-928BC011A7A5}" dt="2023-12-19T15:13:48.649" v="44"/>
          <ac:spMkLst>
            <pc:docMk/>
            <pc:sldMk cId="2141960730" sldId="257"/>
            <ac:spMk id="3" creationId="{44BB45E8-7647-CE3B-B7CD-1BA758F616BD}"/>
          </ac:spMkLst>
        </pc:spChg>
        <pc:picChg chg="add mod ord">
          <ac:chgData name="Nissma Brown (2306898)" userId="S::2306898@student.uwtsd.ac.uk::155f01b2-9924-4fd2-8ff3-44707e3d2fa1" providerId="AD" clId="Web-{79734FF4-5939-4CB3-A300-928BC011A7A5}" dt="2023-12-19T15:13:54.602" v="46" actId="1076"/>
          <ac:picMkLst>
            <pc:docMk/>
            <pc:sldMk cId="2141960730" sldId="257"/>
            <ac:picMk id="4" creationId="{78B53B62-008B-3A97-03F2-97DC0BE6D0FD}"/>
          </ac:picMkLst>
        </pc:picChg>
      </pc:sldChg>
      <pc:sldChg chg="addSp delSp modSp new">
        <pc:chgData name="Nissma Brown (2306898)" userId="S::2306898@student.uwtsd.ac.uk::155f01b2-9924-4fd2-8ff3-44707e3d2fa1" providerId="AD" clId="Web-{79734FF4-5939-4CB3-A300-928BC011A7A5}" dt="2023-12-19T15:29:02.800" v="280" actId="1076"/>
        <pc:sldMkLst>
          <pc:docMk/>
          <pc:sldMk cId="1584467749" sldId="258"/>
        </pc:sldMkLst>
        <pc:spChg chg="del">
          <ac:chgData name="Nissma Brown (2306898)" userId="S::2306898@student.uwtsd.ac.uk::155f01b2-9924-4fd2-8ff3-44707e3d2fa1" providerId="AD" clId="Web-{79734FF4-5939-4CB3-A300-928BC011A7A5}" dt="2023-12-19T15:14:21.806" v="48"/>
          <ac:spMkLst>
            <pc:docMk/>
            <pc:sldMk cId="1584467749" sldId="258"/>
            <ac:spMk id="3" creationId="{FD993A20-CC31-AE07-3441-CF834C4EEAF5}"/>
          </ac:spMkLst>
        </pc:spChg>
        <pc:picChg chg="add mod ord">
          <ac:chgData name="Nissma Brown (2306898)" userId="S::2306898@student.uwtsd.ac.uk::155f01b2-9924-4fd2-8ff3-44707e3d2fa1" providerId="AD" clId="Web-{79734FF4-5939-4CB3-A300-928BC011A7A5}" dt="2023-12-19T15:29:02.800" v="280" actId="1076"/>
          <ac:picMkLst>
            <pc:docMk/>
            <pc:sldMk cId="1584467749" sldId="258"/>
            <ac:picMk id="4" creationId="{5BE170BA-730F-27A3-87F3-AA49F278D81A}"/>
          </ac:picMkLst>
        </pc:picChg>
      </pc:sldChg>
      <pc:sldChg chg="addSp delSp modSp new">
        <pc:chgData name="Nissma Brown (2306898)" userId="S::2306898@student.uwtsd.ac.uk::155f01b2-9924-4fd2-8ff3-44707e3d2fa1" providerId="AD" clId="Web-{79734FF4-5939-4CB3-A300-928BC011A7A5}" dt="2023-12-19T15:15:20.183" v="53" actId="1076"/>
        <pc:sldMkLst>
          <pc:docMk/>
          <pc:sldMk cId="2350589174" sldId="259"/>
        </pc:sldMkLst>
        <pc:spChg chg="del">
          <ac:chgData name="Nissma Brown (2306898)" userId="S::2306898@student.uwtsd.ac.uk::155f01b2-9924-4fd2-8ff3-44707e3d2fa1" providerId="AD" clId="Web-{79734FF4-5939-4CB3-A300-928BC011A7A5}" dt="2023-12-19T15:14:42.932" v="51"/>
          <ac:spMkLst>
            <pc:docMk/>
            <pc:sldMk cId="2350589174" sldId="259"/>
            <ac:spMk id="3" creationId="{521EEF71-1AB4-6489-EAEA-45EC510B33AD}"/>
          </ac:spMkLst>
        </pc:spChg>
        <pc:picChg chg="add mod ord">
          <ac:chgData name="Nissma Brown (2306898)" userId="S::2306898@student.uwtsd.ac.uk::155f01b2-9924-4fd2-8ff3-44707e3d2fa1" providerId="AD" clId="Web-{79734FF4-5939-4CB3-A300-928BC011A7A5}" dt="2023-12-19T15:14:42.932" v="51"/>
          <ac:picMkLst>
            <pc:docMk/>
            <pc:sldMk cId="2350589174" sldId="259"/>
            <ac:picMk id="4" creationId="{938FB46A-FF00-3915-6BBE-8A2843DF1DFA}"/>
          </ac:picMkLst>
        </pc:picChg>
        <pc:picChg chg="add mod">
          <ac:chgData name="Nissma Brown (2306898)" userId="S::2306898@student.uwtsd.ac.uk::155f01b2-9924-4fd2-8ff3-44707e3d2fa1" providerId="AD" clId="Web-{79734FF4-5939-4CB3-A300-928BC011A7A5}" dt="2023-12-19T15:15:20.183" v="53" actId="1076"/>
          <ac:picMkLst>
            <pc:docMk/>
            <pc:sldMk cId="2350589174" sldId="259"/>
            <ac:picMk id="5" creationId="{26257050-7C00-E1B6-FBC6-B2BB1E61670F}"/>
          </ac:picMkLst>
        </pc:picChg>
      </pc:sldChg>
      <pc:sldChg chg="addSp delSp modSp new">
        <pc:chgData name="Nissma Brown (2306898)" userId="S::2306898@student.uwtsd.ac.uk::155f01b2-9924-4fd2-8ff3-44707e3d2fa1" providerId="AD" clId="Web-{79734FF4-5939-4CB3-A300-928BC011A7A5}" dt="2023-12-19T15:28:51.940" v="275" actId="1076"/>
        <pc:sldMkLst>
          <pc:docMk/>
          <pc:sldMk cId="498234325" sldId="260"/>
        </pc:sldMkLst>
        <pc:spChg chg="del">
          <ac:chgData name="Nissma Brown (2306898)" userId="S::2306898@student.uwtsd.ac.uk::155f01b2-9924-4fd2-8ff3-44707e3d2fa1" providerId="AD" clId="Web-{79734FF4-5939-4CB3-A300-928BC011A7A5}" dt="2023-12-19T15:15:45.996" v="55"/>
          <ac:spMkLst>
            <pc:docMk/>
            <pc:sldMk cId="498234325" sldId="260"/>
            <ac:spMk id="3" creationId="{53110F36-41A1-3BEE-2E86-BFB293784C7C}"/>
          </ac:spMkLst>
        </pc:spChg>
        <pc:picChg chg="add mod ord">
          <ac:chgData name="Nissma Brown (2306898)" userId="S::2306898@student.uwtsd.ac.uk::155f01b2-9924-4fd2-8ff3-44707e3d2fa1" providerId="AD" clId="Web-{79734FF4-5939-4CB3-A300-928BC011A7A5}" dt="2023-12-19T15:28:51.940" v="275" actId="1076"/>
          <ac:picMkLst>
            <pc:docMk/>
            <pc:sldMk cId="498234325" sldId="260"/>
            <ac:picMk id="4" creationId="{4E021282-2D01-B4F5-63A3-877349F834B0}"/>
          </ac:picMkLst>
        </pc:picChg>
      </pc:sldChg>
      <pc:sldChg chg="addSp delSp modSp new">
        <pc:chgData name="Nissma Brown (2306898)" userId="S::2306898@student.uwtsd.ac.uk::155f01b2-9924-4fd2-8ff3-44707e3d2fa1" providerId="AD" clId="Web-{79734FF4-5939-4CB3-A300-928BC011A7A5}" dt="2023-12-19T15:28:40.440" v="271" actId="1076"/>
        <pc:sldMkLst>
          <pc:docMk/>
          <pc:sldMk cId="902991804" sldId="261"/>
        </pc:sldMkLst>
        <pc:spChg chg="mod">
          <ac:chgData name="Nissma Brown (2306898)" userId="S::2306898@student.uwtsd.ac.uk::155f01b2-9924-4fd2-8ff3-44707e3d2fa1" providerId="AD" clId="Web-{79734FF4-5939-4CB3-A300-928BC011A7A5}" dt="2023-12-19T15:27:45.329" v="252" actId="20577"/>
          <ac:spMkLst>
            <pc:docMk/>
            <pc:sldMk cId="902991804" sldId="261"/>
            <ac:spMk id="2" creationId="{B15A007B-4181-069B-4A9A-2D094B1F45E6}"/>
          </ac:spMkLst>
        </pc:spChg>
        <pc:spChg chg="del">
          <ac:chgData name="Nissma Brown (2306898)" userId="S::2306898@student.uwtsd.ac.uk::155f01b2-9924-4fd2-8ff3-44707e3d2fa1" providerId="AD" clId="Web-{79734FF4-5939-4CB3-A300-928BC011A7A5}" dt="2023-12-19T15:16:56.904" v="57"/>
          <ac:spMkLst>
            <pc:docMk/>
            <pc:sldMk cId="902991804" sldId="261"/>
            <ac:spMk id="3" creationId="{0B368C7E-DDE5-29BB-7C39-1E744EBC2F06}"/>
          </ac:spMkLst>
        </pc:spChg>
        <pc:picChg chg="add mod ord">
          <ac:chgData name="Nissma Brown (2306898)" userId="S::2306898@student.uwtsd.ac.uk::155f01b2-9924-4fd2-8ff3-44707e3d2fa1" providerId="AD" clId="Web-{79734FF4-5939-4CB3-A300-928BC011A7A5}" dt="2023-12-19T15:28:40.440" v="271" actId="1076"/>
          <ac:picMkLst>
            <pc:docMk/>
            <pc:sldMk cId="902991804" sldId="261"/>
            <ac:picMk id="4" creationId="{6F2D7ED9-5CD1-BB9A-D1C0-2ED8DE35B10C}"/>
          </ac:picMkLst>
        </pc:picChg>
        <pc:picChg chg="add del mod modCrop">
          <ac:chgData name="Nissma Brown (2306898)" userId="S::2306898@student.uwtsd.ac.uk::155f01b2-9924-4fd2-8ff3-44707e3d2fa1" providerId="AD" clId="Web-{79734FF4-5939-4CB3-A300-928BC011A7A5}" dt="2023-12-19T15:28:35.221" v="269" actId="1076"/>
          <ac:picMkLst>
            <pc:docMk/>
            <pc:sldMk cId="902991804" sldId="261"/>
            <ac:picMk id="5" creationId="{5ACA97C4-64D8-530C-71FE-80D02F18DA90}"/>
          </ac:picMkLst>
        </pc:picChg>
      </pc:sldChg>
      <pc:sldMasterChg chg="del delSldLayout">
        <pc:chgData name="Nissma Brown (2306898)" userId="S::2306898@student.uwtsd.ac.uk::155f01b2-9924-4fd2-8ff3-44707e3d2fa1" providerId="AD" clId="Web-{79734FF4-5939-4CB3-A300-928BC011A7A5}" dt="2023-12-19T15:10:04.595" v="42"/>
        <pc:sldMasterMkLst>
          <pc:docMk/>
          <pc:sldMasterMk cId="2460954070" sldId="2147483660"/>
        </pc:sldMasterMkLst>
        <pc:sldLayoutChg chg="del">
          <pc:chgData name="Nissma Brown (2306898)" userId="S::2306898@student.uwtsd.ac.uk::155f01b2-9924-4fd2-8ff3-44707e3d2fa1" providerId="AD" clId="Web-{79734FF4-5939-4CB3-A300-928BC011A7A5}" dt="2023-12-19T15:10:04.595" v="42"/>
          <pc:sldLayoutMkLst>
            <pc:docMk/>
            <pc:sldMasterMk cId="2460954070" sldId="2147483660"/>
            <pc:sldLayoutMk cId="2385387890" sldId="2147483661"/>
          </pc:sldLayoutMkLst>
        </pc:sldLayoutChg>
        <pc:sldLayoutChg chg="del">
          <pc:chgData name="Nissma Brown (2306898)" userId="S::2306898@student.uwtsd.ac.uk::155f01b2-9924-4fd2-8ff3-44707e3d2fa1" providerId="AD" clId="Web-{79734FF4-5939-4CB3-A300-928BC011A7A5}" dt="2023-12-19T15:10:04.595" v="42"/>
          <pc:sldLayoutMkLst>
            <pc:docMk/>
            <pc:sldMasterMk cId="2460954070" sldId="2147483660"/>
            <pc:sldLayoutMk cId="949138452" sldId="2147483662"/>
          </pc:sldLayoutMkLst>
        </pc:sldLayoutChg>
        <pc:sldLayoutChg chg="del">
          <pc:chgData name="Nissma Brown (2306898)" userId="S::2306898@student.uwtsd.ac.uk::155f01b2-9924-4fd2-8ff3-44707e3d2fa1" providerId="AD" clId="Web-{79734FF4-5939-4CB3-A300-928BC011A7A5}" dt="2023-12-19T15:10:04.595" v="42"/>
          <pc:sldLayoutMkLst>
            <pc:docMk/>
            <pc:sldMasterMk cId="2460954070" sldId="2147483660"/>
            <pc:sldLayoutMk cId="2591524520" sldId="2147483663"/>
          </pc:sldLayoutMkLst>
        </pc:sldLayoutChg>
        <pc:sldLayoutChg chg="del">
          <pc:chgData name="Nissma Brown (2306898)" userId="S::2306898@student.uwtsd.ac.uk::155f01b2-9924-4fd2-8ff3-44707e3d2fa1" providerId="AD" clId="Web-{79734FF4-5939-4CB3-A300-928BC011A7A5}" dt="2023-12-19T15:10:04.595" v="42"/>
          <pc:sldLayoutMkLst>
            <pc:docMk/>
            <pc:sldMasterMk cId="2460954070" sldId="2147483660"/>
            <pc:sldLayoutMk cId="1203092039" sldId="2147483664"/>
          </pc:sldLayoutMkLst>
        </pc:sldLayoutChg>
        <pc:sldLayoutChg chg="del">
          <pc:chgData name="Nissma Brown (2306898)" userId="S::2306898@student.uwtsd.ac.uk::155f01b2-9924-4fd2-8ff3-44707e3d2fa1" providerId="AD" clId="Web-{79734FF4-5939-4CB3-A300-928BC011A7A5}" dt="2023-12-19T15:10:04.595" v="42"/>
          <pc:sldLayoutMkLst>
            <pc:docMk/>
            <pc:sldMasterMk cId="2460954070" sldId="2147483660"/>
            <pc:sldLayoutMk cId="3733172339" sldId="2147483665"/>
          </pc:sldLayoutMkLst>
        </pc:sldLayoutChg>
        <pc:sldLayoutChg chg="del">
          <pc:chgData name="Nissma Brown (2306898)" userId="S::2306898@student.uwtsd.ac.uk::155f01b2-9924-4fd2-8ff3-44707e3d2fa1" providerId="AD" clId="Web-{79734FF4-5939-4CB3-A300-928BC011A7A5}" dt="2023-12-19T15:10:04.595" v="42"/>
          <pc:sldLayoutMkLst>
            <pc:docMk/>
            <pc:sldMasterMk cId="2460954070" sldId="2147483660"/>
            <pc:sldLayoutMk cId="3210312558" sldId="2147483666"/>
          </pc:sldLayoutMkLst>
        </pc:sldLayoutChg>
        <pc:sldLayoutChg chg="del">
          <pc:chgData name="Nissma Brown (2306898)" userId="S::2306898@student.uwtsd.ac.uk::155f01b2-9924-4fd2-8ff3-44707e3d2fa1" providerId="AD" clId="Web-{79734FF4-5939-4CB3-A300-928BC011A7A5}" dt="2023-12-19T15:10:04.595" v="42"/>
          <pc:sldLayoutMkLst>
            <pc:docMk/>
            <pc:sldMasterMk cId="2460954070" sldId="2147483660"/>
            <pc:sldLayoutMk cId="3146388984" sldId="2147483667"/>
          </pc:sldLayoutMkLst>
        </pc:sldLayoutChg>
        <pc:sldLayoutChg chg="del">
          <pc:chgData name="Nissma Brown (2306898)" userId="S::2306898@student.uwtsd.ac.uk::155f01b2-9924-4fd2-8ff3-44707e3d2fa1" providerId="AD" clId="Web-{79734FF4-5939-4CB3-A300-928BC011A7A5}" dt="2023-12-19T15:10:04.595" v="42"/>
          <pc:sldLayoutMkLst>
            <pc:docMk/>
            <pc:sldMasterMk cId="2460954070" sldId="2147483660"/>
            <pc:sldLayoutMk cId="3171841454" sldId="2147483668"/>
          </pc:sldLayoutMkLst>
        </pc:sldLayoutChg>
        <pc:sldLayoutChg chg="del">
          <pc:chgData name="Nissma Brown (2306898)" userId="S::2306898@student.uwtsd.ac.uk::155f01b2-9924-4fd2-8ff3-44707e3d2fa1" providerId="AD" clId="Web-{79734FF4-5939-4CB3-A300-928BC011A7A5}" dt="2023-12-19T15:10:04.595" v="42"/>
          <pc:sldLayoutMkLst>
            <pc:docMk/>
            <pc:sldMasterMk cId="2460954070" sldId="2147483660"/>
            <pc:sldLayoutMk cId="1718958274" sldId="2147483669"/>
          </pc:sldLayoutMkLst>
        </pc:sldLayoutChg>
        <pc:sldLayoutChg chg="del">
          <pc:chgData name="Nissma Brown (2306898)" userId="S::2306898@student.uwtsd.ac.uk::155f01b2-9924-4fd2-8ff3-44707e3d2fa1" providerId="AD" clId="Web-{79734FF4-5939-4CB3-A300-928BC011A7A5}" dt="2023-12-19T15:10:04.595" v="42"/>
          <pc:sldLayoutMkLst>
            <pc:docMk/>
            <pc:sldMasterMk cId="2460954070" sldId="2147483660"/>
            <pc:sldLayoutMk cId="2202905451" sldId="2147483670"/>
          </pc:sldLayoutMkLst>
        </pc:sldLayoutChg>
        <pc:sldLayoutChg chg="del">
          <pc:chgData name="Nissma Brown (2306898)" userId="S::2306898@student.uwtsd.ac.uk::155f01b2-9924-4fd2-8ff3-44707e3d2fa1" providerId="AD" clId="Web-{79734FF4-5939-4CB3-A300-928BC011A7A5}" dt="2023-12-19T15:10:04.595" v="42"/>
          <pc:sldLayoutMkLst>
            <pc:docMk/>
            <pc:sldMasterMk cId="2460954070" sldId="2147483660"/>
            <pc:sldLayoutMk cId="3479445657" sldId="2147483671"/>
          </pc:sldLayoutMkLst>
        </pc:sldLayoutChg>
      </pc:sldMasterChg>
      <pc:sldMasterChg chg="add replId addSldLayout">
        <pc:chgData name="Nissma Brown (2306898)" userId="S::2306898@student.uwtsd.ac.uk::155f01b2-9924-4fd2-8ff3-44707e3d2fa1" providerId="AD" clId="Web-{79734FF4-5939-4CB3-A300-928BC011A7A5}" dt="2023-12-19T15:10:04.595" v="42"/>
        <pc:sldMasterMkLst>
          <pc:docMk/>
          <pc:sldMasterMk cId="1469538981" sldId="2147483672"/>
        </pc:sldMasterMkLst>
        <pc:sldLayoutChg chg="add">
          <pc:chgData name="Nissma Brown (2306898)" userId="S::2306898@student.uwtsd.ac.uk::155f01b2-9924-4fd2-8ff3-44707e3d2fa1" providerId="AD" clId="Web-{79734FF4-5939-4CB3-A300-928BC011A7A5}" dt="2023-12-19T15:10:04.595" v="42"/>
          <pc:sldLayoutMkLst>
            <pc:docMk/>
            <pc:sldMasterMk cId="1469538981" sldId="2147483672"/>
            <pc:sldLayoutMk cId="226888455" sldId="2147483673"/>
          </pc:sldLayoutMkLst>
        </pc:sldLayoutChg>
        <pc:sldLayoutChg chg="add replId">
          <pc:chgData name="Nissma Brown (2306898)" userId="S::2306898@student.uwtsd.ac.uk::155f01b2-9924-4fd2-8ff3-44707e3d2fa1" providerId="AD" clId="Web-{79734FF4-5939-4CB3-A300-928BC011A7A5}" dt="2023-12-19T15:10:04.595" v="42"/>
          <pc:sldLayoutMkLst>
            <pc:docMk/>
            <pc:sldMasterMk cId="1469538981" sldId="2147483672"/>
            <pc:sldLayoutMk cId="3456269738" sldId="2147483674"/>
          </pc:sldLayoutMkLst>
        </pc:sldLayoutChg>
        <pc:sldLayoutChg chg="add replId">
          <pc:chgData name="Nissma Brown (2306898)" userId="S::2306898@student.uwtsd.ac.uk::155f01b2-9924-4fd2-8ff3-44707e3d2fa1" providerId="AD" clId="Web-{79734FF4-5939-4CB3-A300-928BC011A7A5}" dt="2023-12-19T15:10:04.595" v="42"/>
          <pc:sldLayoutMkLst>
            <pc:docMk/>
            <pc:sldMasterMk cId="1469538981" sldId="2147483672"/>
            <pc:sldLayoutMk cId="93456491" sldId="2147483675"/>
          </pc:sldLayoutMkLst>
        </pc:sldLayoutChg>
        <pc:sldLayoutChg chg="add replId">
          <pc:chgData name="Nissma Brown (2306898)" userId="S::2306898@student.uwtsd.ac.uk::155f01b2-9924-4fd2-8ff3-44707e3d2fa1" providerId="AD" clId="Web-{79734FF4-5939-4CB3-A300-928BC011A7A5}" dt="2023-12-19T15:10:04.595" v="42"/>
          <pc:sldLayoutMkLst>
            <pc:docMk/>
            <pc:sldMasterMk cId="1469538981" sldId="2147483672"/>
            <pc:sldLayoutMk cId="1975713315" sldId="2147483676"/>
          </pc:sldLayoutMkLst>
        </pc:sldLayoutChg>
        <pc:sldLayoutChg chg="add replId">
          <pc:chgData name="Nissma Brown (2306898)" userId="S::2306898@student.uwtsd.ac.uk::155f01b2-9924-4fd2-8ff3-44707e3d2fa1" providerId="AD" clId="Web-{79734FF4-5939-4CB3-A300-928BC011A7A5}" dt="2023-12-19T15:10:04.595" v="42"/>
          <pc:sldLayoutMkLst>
            <pc:docMk/>
            <pc:sldMasterMk cId="1469538981" sldId="2147483672"/>
            <pc:sldLayoutMk cId="2045660510" sldId="2147483677"/>
          </pc:sldLayoutMkLst>
        </pc:sldLayoutChg>
        <pc:sldLayoutChg chg="add replId">
          <pc:chgData name="Nissma Brown (2306898)" userId="S::2306898@student.uwtsd.ac.uk::155f01b2-9924-4fd2-8ff3-44707e3d2fa1" providerId="AD" clId="Web-{79734FF4-5939-4CB3-A300-928BC011A7A5}" dt="2023-12-19T15:10:04.595" v="42"/>
          <pc:sldLayoutMkLst>
            <pc:docMk/>
            <pc:sldMasterMk cId="1469538981" sldId="2147483672"/>
            <pc:sldLayoutMk cId="2774696617" sldId="2147483678"/>
          </pc:sldLayoutMkLst>
        </pc:sldLayoutChg>
        <pc:sldLayoutChg chg="add replId">
          <pc:chgData name="Nissma Brown (2306898)" userId="S::2306898@student.uwtsd.ac.uk::155f01b2-9924-4fd2-8ff3-44707e3d2fa1" providerId="AD" clId="Web-{79734FF4-5939-4CB3-A300-928BC011A7A5}" dt="2023-12-19T15:10:04.595" v="42"/>
          <pc:sldLayoutMkLst>
            <pc:docMk/>
            <pc:sldMasterMk cId="1469538981" sldId="2147483672"/>
            <pc:sldLayoutMk cId="3917381753" sldId="2147483679"/>
          </pc:sldLayoutMkLst>
        </pc:sldLayoutChg>
        <pc:sldLayoutChg chg="add replId">
          <pc:chgData name="Nissma Brown (2306898)" userId="S::2306898@student.uwtsd.ac.uk::155f01b2-9924-4fd2-8ff3-44707e3d2fa1" providerId="AD" clId="Web-{79734FF4-5939-4CB3-A300-928BC011A7A5}" dt="2023-12-19T15:10:04.595" v="42"/>
          <pc:sldLayoutMkLst>
            <pc:docMk/>
            <pc:sldMasterMk cId="1469538981" sldId="2147483672"/>
            <pc:sldLayoutMk cId="1434216756" sldId="2147483680"/>
          </pc:sldLayoutMkLst>
        </pc:sldLayoutChg>
        <pc:sldLayoutChg chg="add replId">
          <pc:chgData name="Nissma Brown (2306898)" userId="S::2306898@student.uwtsd.ac.uk::155f01b2-9924-4fd2-8ff3-44707e3d2fa1" providerId="AD" clId="Web-{79734FF4-5939-4CB3-A300-928BC011A7A5}" dt="2023-12-19T15:10:04.595" v="42"/>
          <pc:sldLayoutMkLst>
            <pc:docMk/>
            <pc:sldMasterMk cId="1469538981" sldId="2147483672"/>
            <pc:sldLayoutMk cId="4214995466" sldId="2147483681"/>
          </pc:sldLayoutMkLst>
        </pc:sldLayoutChg>
        <pc:sldLayoutChg chg="add replId">
          <pc:chgData name="Nissma Brown (2306898)" userId="S::2306898@student.uwtsd.ac.uk::155f01b2-9924-4fd2-8ff3-44707e3d2fa1" providerId="AD" clId="Web-{79734FF4-5939-4CB3-A300-928BC011A7A5}" dt="2023-12-19T15:10:04.595" v="42"/>
          <pc:sldLayoutMkLst>
            <pc:docMk/>
            <pc:sldMasterMk cId="1469538981" sldId="2147483672"/>
            <pc:sldLayoutMk cId="4271043382" sldId="2147483682"/>
          </pc:sldLayoutMkLst>
        </pc:sldLayoutChg>
        <pc:sldLayoutChg chg="add replId">
          <pc:chgData name="Nissma Brown (2306898)" userId="S::2306898@student.uwtsd.ac.uk::155f01b2-9924-4fd2-8ff3-44707e3d2fa1" providerId="AD" clId="Web-{79734FF4-5939-4CB3-A300-928BC011A7A5}" dt="2023-12-19T15:10:04.595" v="42"/>
          <pc:sldLayoutMkLst>
            <pc:docMk/>
            <pc:sldMasterMk cId="1469538981" sldId="2147483672"/>
            <pc:sldLayoutMk cId="3112276471"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5E7AA473-D82F-4EFF-9DF7-AE6D83C51288}" type="datetime1">
              <a:rPr lang="en-US" smtClean="0"/>
              <a:t>12/19/2023</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2276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14878474-CC00-4A95-9D50-A41C12D1EEC4}" type="datetime1">
              <a:rPr lang="en-US" smtClean="0"/>
              <a:t>12/19/2023</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4271043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7F38C8B4-7FBB-408F-BDB9-F0496874AFB2}" type="datetime1">
              <a:rPr lang="en-US" smtClean="0"/>
              <a:t>12/19/2023</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4214995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2BB8EE20-A5E2-47D3-8F6D-A2BA7AB2E093}" type="datetime1">
              <a:rPr lang="en-US" smtClean="0"/>
              <a:t>12/19/2023</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434216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4AA536-072F-4374-926E-17E038EC7E98}"/>
              </a:ext>
              <a:ext uri="{C183D7F6-B498-43B3-948B-1728B52AA6E4}">
                <adec:decorative xmlns:adec="http://schemas.microsoft.com/office/drawing/2017/decorative" val="1"/>
              </a:ext>
            </a:extLst>
          </p:cNvPr>
          <p:cNvSpPr/>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dirty="0">
              <a:ln w="0"/>
              <a:solidFill>
                <a:schemeClr val="tx1"/>
              </a:solidFill>
              <a:effectLst>
                <a:outerShdw blurRad="38100" dist="19050" dir="2700000" algn="tl" rotWithShape="0">
                  <a:schemeClr val="dk1">
                    <a:alpha val="40000"/>
                  </a:schemeClr>
                </a:outerShdw>
              </a:effectLst>
            </a:endParaRPr>
          </a:p>
        </p:txBody>
      </p:sp>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3382CF99-132F-413F-B7EF-71A5C33F2ED6}" type="datetime1">
              <a:rPr lang="en-US" smtClean="0"/>
              <a:t>12/19/2023</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917381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1F17AE06-98E0-4D9F-A059-92C3548821BB}" type="datetime1">
              <a:rPr lang="en-US" smtClean="0"/>
              <a:t>12/19/2023</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774696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FFBA00CA-3DDC-4705-B840-978EF5EA0707}" type="datetime1">
              <a:rPr lang="en-US" smtClean="0"/>
              <a:t>12/19/2023</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045660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FC366D49-0BBA-4C5A-AD96-6448CA63451A}" type="datetime1">
              <a:rPr lang="en-US" smtClean="0"/>
              <a:t>12/19/2023</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975713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4F4EB293-A316-472D-A8B4-6947CF1A12B7}" type="datetime1">
              <a:rPr lang="en-US" smtClean="0"/>
              <a:t>12/19/2023</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cxnSp>
        <p:nvCxnSpPr>
          <p:cNvPr id="9" name="Straight Connector 8">
            <a:extLst>
              <a:ext uri="{FF2B5EF4-FFF2-40B4-BE49-F238E27FC236}">
                <a16:creationId xmlns:a16="http://schemas.microsoft.com/office/drawing/2014/main" id="{E51E4AC6-B446-4768-97EF-CA4B8261433B}"/>
              </a:ext>
            </a:extLst>
          </p:cNvPr>
          <p:cNvCxnSpPr>
            <a:cxnSpLocks/>
          </p:cNvCxnSpPr>
          <p:nvPr/>
        </p:nvCxnSpPr>
        <p:spPr>
          <a:xfrm>
            <a:off x="11689174" y="2172428"/>
            <a:ext cx="0" cy="335474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456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1E12F1F0-FE2D-4C1C-B320-8CB9BE735F0F}" type="datetime1">
              <a:rPr lang="en-US" smtClean="0"/>
              <a:t>12/19/2023</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456269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7BD47B-C187-494C-812F-46BE0040B915}"/>
              </a:ext>
              <a:ext uri="{C183D7F6-B498-43B3-948B-1728B52AA6E4}">
                <adec:decorative xmlns:adec="http://schemas.microsoft.com/office/drawing/2017/decorative" val="1"/>
              </a:ext>
            </a:extLst>
          </p:cNvPr>
          <p:cNvSpPr/>
          <p:nvPr/>
        </p:nvSpPr>
        <p:spPr>
          <a:xfrm>
            <a:off x="0" y="0"/>
            <a:ext cx="12188952" cy="6857995"/>
          </a:xfrm>
          <a:prstGeom prst="rect">
            <a:avLst/>
          </a:prstGeom>
          <a:solidFill>
            <a:schemeClr val="bg2">
              <a:lumMod val="9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2CF1B96C-10FD-4EBC-9029-9652B7535D02}" type="datetime1">
              <a:rPr lang="en-US" smtClean="0"/>
              <a:t>12/19/2023</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6888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734BCCD4-CEB1-405B-A443-DD9CBCBEA552}" type="datetime1">
              <a:rPr lang="en-US" smtClean="0"/>
              <a:t>12/19/2023</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69538981"/>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Moving Gears">
            <a:extLst>
              <a:ext uri="{FF2B5EF4-FFF2-40B4-BE49-F238E27FC236}">
                <a16:creationId xmlns:a16="http://schemas.microsoft.com/office/drawing/2014/main" id="{E20F3833-6555-0FF5-3B5B-72F64C3FB5A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3" r="6250" b="6250"/>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67B3E2DB-180D-4752-BBB6-987822D6BC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944761"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555052" y="971397"/>
            <a:ext cx="5870184" cy="2333778"/>
          </a:xfrm>
        </p:spPr>
        <p:txBody>
          <a:bodyPr anchor="t">
            <a:normAutofit/>
          </a:bodyPr>
          <a:lstStyle/>
          <a:p>
            <a:r>
              <a:rPr lang="en-GB">
                <a:solidFill>
                  <a:srgbClr val="FFFFFF"/>
                </a:solidFill>
                <a:cs typeface="Calibri Light"/>
              </a:rPr>
              <a:t>Technical files</a:t>
            </a:r>
            <a:endParaRPr lang="en-GB">
              <a:solidFill>
                <a:srgbClr val="FFFFFF"/>
              </a:solidFill>
            </a:endParaRPr>
          </a:p>
        </p:txBody>
      </p:sp>
      <p:sp>
        <p:nvSpPr>
          <p:cNvPr id="3" name="Subtitle 2"/>
          <p:cNvSpPr>
            <a:spLocks noGrp="1"/>
          </p:cNvSpPr>
          <p:nvPr>
            <p:ph type="subTitle" idx="1"/>
          </p:nvPr>
        </p:nvSpPr>
        <p:spPr>
          <a:xfrm>
            <a:off x="5555052" y="4482450"/>
            <a:ext cx="5824468" cy="1724029"/>
          </a:xfrm>
        </p:spPr>
        <p:txBody>
          <a:bodyPr vert="horz" lIns="91440" tIns="45720" rIns="91440" bIns="45720" rtlCol="0" anchor="t">
            <a:normAutofit/>
          </a:bodyPr>
          <a:lstStyle/>
          <a:p>
            <a:r>
              <a:rPr lang="en-GB">
                <a:solidFill>
                  <a:srgbClr val="FFFFFF"/>
                </a:solidFill>
                <a:cs typeface="Calibri"/>
              </a:rPr>
              <a:t>Nissma Brown</a:t>
            </a:r>
          </a:p>
          <a:p>
            <a:r>
              <a:rPr lang="en-GB">
                <a:solidFill>
                  <a:srgbClr val="FFFFFF"/>
                </a:solidFill>
                <a:cs typeface="Calibri"/>
              </a:rPr>
              <a:t>Crafts design </a:t>
            </a:r>
          </a:p>
        </p:txBody>
      </p:sp>
      <p:sp>
        <p:nvSpPr>
          <p:cNvPr id="13" name="Rectangle 12">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9321" y="508090"/>
            <a:ext cx="611481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59455-AFD8-271B-D604-31B5A6DD4C81}"/>
              </a:ext>
            </a:extLst>
          </p:cNvPr>
          <p:cNvSpPr>
            <a:spLocks noGrp="1"/>
          </p:cNvSpPr>
          <p:nvPr>
            <p:ph type="title"/>
          </p:nvPr>
        </p:nvSpPr>
        <p:spPr/>
        <p:txBody>
          <a:bodyPr/>
          <a:lstStyle/>
          <a:p>
            <a:endParaRPr lang="en-GB"/>
          </a:p>
        </p:txBody>
      </p:sp>
      <p:pic>
        <p:nvPicPr>
          <p:cNvPr id="4" name="Content Placeholder 3" descr="A black and white image of smoke&#10;&#10;Description automatically generated">
            <a:extLst>
              <a:ext uri="{FF2B5EF4-FFF2-40B4-BE49-F238E27FC236}">
                <a16:creationId xmlns:a16="http://schemas.microsoft.com/office/drawing/2014/main" id="{78B53B62-008B-3A97-03F2-97DC0BE6D0FD}"/>
              </a:ext>
            </a:extLst>
          </p:cNvPr>
          <p:cNvPicPr>
            <a:picLocks noGrp="1" noChangeAspect="1"/>
          </p:cNvPicPr>
          <p:nvPr>
            <p:ph idx="1"/>
          </p:nvPr>
        </p:nvPicPr>
        <p:blipFill>
          <a:blip r:embed="rId2"/>
          <a:stretch>
            <a:fillRect/>
          </a:stretch>
        </p:blipFill>
        <p:spPr>
          <a:xfrm>
            <a:off x="418568" y="423635"/>
            <a:ext cx="4356826" cy="5792382"/>
          </a:xfrm>
        </p:spPr>
      </p:pic>
    </p:spTree>
    <p:extLst>
      <p:ext uri="{BB962C8B-B14F-4D97-AF65-F5344CB8AC3E}">
        <p14:creationId xmlns:p14="http://schemas.microsoft.com/office/powerpoint/2010/main" val="21419607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86C33-504B-AFAE-6A0B-4B04FB254398}"/>
              </a:ext>
            </a:extLst>
          </p:cNvPr>
          <p:cNvSpPr>
            <a:spLocks noGrp="1"/>
          </p:cNvSpPr>
          <p:nvPr>
            <p:ph type="title"/>
          </p:nvPr>
        </p:nvSpPr>
        <p:spPr/>
        <p:txBody>
          <a:bodyPr/>
          <a:lstStyle/>
          <a:p>
            <a:endParaRPr lang="en-GB"/>
          </a:p>
        </p:txBody>
      </p:sp>
      <p:pic>
        <p:nvPicPr>
          <p:cNvPr id="4" name="Content Placeholder 3" descr="A person in ballet outfit&#10;&#10;Description automatically generated">
            <a:extLst>
              <a:ext uri="{FF2B5EF4-FFF2-40B4-BE49-F238E27FC236}">
                <a16:creationId xmlns:a16="http://schemas.microsoft.com/office/drawing/2014/main" id="{5BE170BA-730F-27A3-87F3-AA49F278D81A}"/>
              </a:ext>
            </a:extLst>
          </p:cNvPr>
          <p:cNvPicPr>
            <a:picLocks noGrp="1" noChangeAspect="1"/>
          </p:cNvPicPr>
          <p:nvPr>
            <p:ph idx="1"/>
          </p:nvPr>
        </p:nvPicPr>
        <p:blipFill>
          <a:blip r:embed="rId2"/>
          <a:stretch>
            <a:fillRect/>
          </a:stretch>
        </p:blipFill>
        <p:spPr>
          <a:xfrm>
            <a:off x="7589031" y="301"/>
            <a:ext cx="4014123" cy="6563789"/>
          </a:xfrm>
        </p:spPr>
      </p:pic>
    </p:spTree>
    <p:extLst>
      <p:ext uri="{BB962C8B-B14F-4D97-AF65-F5344CB8AC3E}">
        <p14:creationId xmlns:p14="http://schemas.microsoft.com/office/powerpoint/2010/main" val="1584467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66590-A7D9-B490-683E-AEFF8ADDD402}"/>
              </a:ext>
            </a:extLst>
          </p:cNvPr>
          <p:cNvSpPr>
            <a:spLocks noGrp="1"/>
          </p:cNvSpPr>
          <p:nvPr>
            <p:ph type="title"/>
          </p:nvPr>
        </p:nvSpPr>
        <p:spPr/>
        <p:txBody>
          <a:bodyPr/>
          <a:lstStyle/>
          <a:p>
            <a:endParaRPr lang="en-GB"/>
          </a:p>
        </p:txBody>
      </p:sp>
      <p:pic>
        <p:nvPicPr>
          <p:cNvPr id="4" name="Content Placeholder 3" descr="A collage of different shapes&#10;&#10;Description automatically generated">
            <a:extLst>
              <a:ext uri="{FF2B5EF4-FFF2-40B4-BE49-F238E27FC236}">
                <a16:creationId xmlns:a16="http://schemas.microsoft.com/office/drawing/2014/main" id="{938FB46A-FF00-3915-6BBE-8A2843DF1DFA}"/>
              </a:ext>
            </a:extLst>
          </p:cNvPr>
          <p:cNvPicPr>
            <a:picLocks noGrp="1" noChangeAspect="1"/>
          </p:cNvPicPr>
          <p:nvPr>
            <p:ph idx="1"/>
          </p:nvPr>
        </p:nvPicPr>
        <p:blipFill>
          <a:blip r:embed="rId2"/>
          <a:stretch>
            <a:fillRect/>
          </a:stretch>
        </p:blipFill>
        <p:spPr>
          <a:xfrm>
            <a:off x="7732925" y="969264"/>
            <a:ext cx="2879667" cy="4870457"/>
          </a:xfrm>
        </p:spPr>
      </p:pic>
      <p:pic>
        <p:nvPicPr>
          <p:cNvPr id="5" name="Picture 4" descr="A collage of art&#10;&#10;Description automatically generated">
            <a:extLst>
              <a:ext uri="{FF2B5EF4-FFF2-40B4-BE49-F238E27FC236}">
                <a16:creationId xmlns:a16="http://schemas.microsoft.com/office/drawing/2014/main" id="{26257050-7C00-E1B6-FBC6-B2BB1E61670F}"/>
              </a:ext>
            </a:extLst>
          </p:cNvPr>
          <p:cNvPicPr>
            <a:picLocks noChangeAspect="1"/>
          </p:cNvPicPr>
          <p:nvPr/>
        </p:nvPicPr>
        <p:blipFill>
          <a:blip r:embed="rId3"/>
          <a:stretch>
            <a:fillRect/>
          </a:stretch>
        </p:blipFill>
        <p:spPr>
          <a:xfrm>
            <a:off x="1573331" y="419335"/>
            <a:ext cx="3438525" cy="5981700"/>
          </a:xfrm>
          <a:prstGeom prst="rect">
            <a:avLst/>
          </a:prstGeom>
        </p:spPr>
      </p:pic>
    </p:spTree>
    <p:extLst>
      <p:ext uri="{BB962C8B-B14F-4D97-AF65-F5344CB8AC3E}">
        <p14:creationId xmlns:p14="http://schemas.microsoft.com/office/powerpoint/2010/main" val="2350589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19D87-4E2C-7D47-E12A-7135F72D7A0B}"/>
              </a:ext>
            </a:extLst>
          </p:cNvPr>
          <p:cNvSpPr>
            <a:spLocks noGrp="1"/>
          </p:cNvSpPr>
          <p:nvPr>
            <p:ph type="title"/>
          </p:nvPr>
        </p:nvSpPr>
        <p:spPr/>
        <p:txBody>
          <a:bodyPr/>
          <a:lstStyle/>
          <a:p>
            <a:endParaRPr lang="en-GB"/>
          </a:p>
        </p:txBody>
      </p:sp>
      <p:pic>
        <p:nvPicPr>
          <p:cNvPr id="4" name="Content Placeholder 3" descr="A screenshot of a cell phone&#10;&#10;Description automatically generated">
            <a:extLst>
              <a:ext uri="{FF2B5EF4-FFF2-40B4-BE49-F238E27FC236}">
                <a16:creationId xmlns:a16="http://schemas.microsoft.com/office/drawing/2014/main" id="{4E021282-2D01-B4F5-63A3-877349F834B0}"/>
              </a:ext>
            </a:extLst>
          </p:cNvPr>
          <p:cNvPicPr>
            <a:picLocks noGrp="1" noChangeAspect="1"/>
          </p:cNvPicPr>
          <p:nvPr>
            <p:ph idx="1"/>
          </p:nvPr>
        </p:nvPicPr>
        <p:blipFill>
          <a:blip r:embed="rId2"/>
          <a:stretch>
            <a:fillRect/>
          </a:stretch>
        </p:blipFill>
        <p:spPr>
          <a:xfrm>
            <a:off x="7839730" y="606201"/>
            <a:ext cx="3371614" cy="5859991"/>
          </a:xfrm>
        </p:spPr>
      </p:pic>
    </p:spTree>
    <p:extLst>
      <p:ext uri="{BB962C8B-B14F-4D97-AF65-F5344CB8AC3E}">
        <p14:creationId xmlns:p14="http://schemas.microsoft.com/office/powerpoint/2010/main" val="498234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A007B-4181-069B-4A9A-2D094B1F45E6}"/>
              </a:ext>
            </a:extLst>
          </p:cNvPr>
          <p:cNvSpPr>
            <a:spLocks noGrp="1"/>
          </p:cNvSpPr>
          <p:nvPr>
            <p:ph type="title"/>
          </p:nvPr>
        </p:nvSpPr>
        <p:spPr>
          <a:xfrm>
            <a:off x="517870" y="978408"/>
            <a:ext cx="6686293" cy="5801791"/>
          </a:xfrm>
        </p:spPr>
        <p:txBody>
          <a:bodyPr>
            <a:normAutofit/>
          </a:bodyPr>
          <a:lstStyle/>
          <a:p>
            <a:r>
              <a:rPr lang="en-GB" sz="1800" dirty="0"/>
              <a:t>Uv printing </a:t>
            </a:r>
            <a:br>
              <a:rPr lang="en-GB" sz="1800" dirty="0"/>
            </a:br>
            <a:r>
              <a:rPr lang="en-GB" sz="1800" dirty="0"/>
              <a:t>the </a:t>
            </a:r>
            <a:r>
              <a:rPr lang="en-GB" sz="1800" dirty="0" err="1"/>
              <a:t>uv</a:t>
            </a:r>
            <a:r>
              <a:rPr lang="en-GB" sz="1800" dirty="0"/>
              <a:t> printing machine uses ultra-violet light to print then dry ink this can print on glass, wood, ceramic, leather and plastic. We experimented with different material through this we found dark material she as leather does not show up as well as something light e.g. glass.</a:t>
            </a:r>
          </a:p>
        </p:txBody>
      </p:sp>
      <p:pic>
        <p:nvPicPr>
          <p:cNvPr id="4" name="Content Placeholder 3" descr="A collage of images of a circular design&#10;&#10;Description automatically generated">
            <a:extLst>
              <a:ext uri="{FF2B5EF4-FFF2-40B4-BE49-F238E27FC236}">
                <a16:creationId xmlns:a16="http://schemas.microsoft.com/office/drawing/2014/main" id="{6F2D7ED9-5CD1-BB9A-D1C0-2ED8DE35B10C}"/>
              </a:ext>
            </a:extLst>
          </p:cNvPr>
          <p:cNvPicPr>
            <a:picLocks noGrp="1" noChangeAspect="1"/>
          </p:cNvPicPr>
          <p:nvPr>
            <p:ph idx="1"/>
          </p:nvPr>
        </p:nvPicPr>
        <p:blipFill>
          <a:blip r:embed="rId2"/>
          <a:stretch>
            <a:fillRect/>
          </a:stretch>
        </p:blipFill>
        <p:spPr>
          <a:xfrm>
            <a:off x="7943211" y="306340"/>
            <a:ext cx="3879614" cy="6450306"/>
          </a:xfrm>
        </p:spPr>
      </p:pic>
      <p:pic>
        <p:nvPicPr>
          <p:cNvPr id="5" name="Picture 4" descr="A painting of a person and a cat&#10;&#10;Description automatically generated">
            <a:extLst>
              <a:ext uri="{FF2B5EF4-FFF2-40B4-BE49-F238E27FC236}">
                <a16:creationId xmlns:a16="http://schemas.microsoft.com/office/drawing/2014/main" id="{5ACA97C4-64D8-530C-71FE-80D02F18DA90}"/>
              </a:ext>
            </a:extLst>
          </p:cNvPr>
          <p:cNvPicPr>
            <a:picLocks noChangeAspect="1"/>
          </p:cNvPicPr>
          <p:nvPr/>
        </p:nvPicPr>
        <p:blipFill rotWithShape="1">
          <a:blip r:embed="rId3"/>
          <a:srcRect l="9132" t="26992" r="33333" b="22365"/>
          <a:stretch/>
        </p:blipFill>
        <p:spPr>
          <a:xfrm rot="5400000">
            <a:off x="1982433" y="2263289"/>
            <a:ext cx="2248576" cy="3510874"/>
          </a:xfrm>
          <a:prstGeom prst="rect">
            <a:avLst/>
          </a:prstGeom>
        </p:spPr>
      </p:pic>
    </p:spTree>
    <p:extLst>
      <p:ext uri="{BB962C8B-B14F-4D97-AF65-F5344CB8AC3E}">
        <p14:creationId xmlns:p14="http://schemas.microsoft.com/office/powerpoint/2010/main" val="902991804"/>
      </p:ext>
    </p:extLst>
  </p:cSld>
  <p:clrMapOvr>
    <a:masterClrMapping/>
  </p:clrMapOvr>
</p:sld>
</file>

<file path=ppt/theme/theme1.xml><?xml version="1.0" encoding="utf-8"?>
<a:theme xmlns:a="http://schemas.openxmlformats.org/drawingml/2006/main" name="Gestalt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GestaltVTI</vt:lpstr>
      <vt:lpstr>Technical files</vt:lpstr>
      <vt:lpstr>PowerPoint Presentation</vt:lpstr>
      <vt:lpstr>PowerPoint Presentation</vt:lpstr>
      <vt:lpstr>PowerPoint Presentation</vt:lpstr>
      <vt:lpstr>PowerPoint Presentation</vt:lpstr>
      <vt:lpstr>Uv printing  the uv printing machine uses ultra-violet light to print then dry ink this can print on glass, wood, ceramic, leather and plastic. We experimented with different material through this we found dark material she as leather does not show up as well as something light e.g. glass.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96</cp:revision>
  <dcterms:created xsi:type="dcterms:W3CDTF">2023-12-19T15:05:27Z</dcterms:created>
  <dcterms:modified xsi:type="dcterms:W3CDTF">2023-12-19T15:29:08Z</dcterms:modified>
</cp:coreProperties>
</file>