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67" r:id="rId4"/>
    <p:sldId id="260" r:id="rId5"/>
    <p:sldId id="270" r:id="rId6"/>
    <p:sldId id="268" r:id="rId7"/>
    <p:sldId id="261" r:id="rId8"/>
    <p:sldId id="269" r:id="rId9"/>
    <p:sldId id="264" r:id="rId10"/>
    <p:sldId id="265" r:id="rId11"/>
    <p:sldId id="259"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AC52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9172E9D-AAD8-CE4F-80E3-6306703B222B}" v="22" dt="2023-03-25T16:27:13.892"/>
    <p1510:client id="{C0B9C469-5F63-4B77-95A2-E0038D228127}" v="34" dt="2023-03-24T20:24:43.8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eleri Lamb (2105678)" userId="S::2105678@student.uwtsd.ac.uk::edac5975-6490-4d72-8407-768ba8bba427" providerId="AD" clId="Web-{F6CE9C3F-2C7D-0F40-5326-6707EA691527}"/>
    <pc:docChg chg="modSld">
      <pc:chgData name="Teleri Lamb (2105678)" userId="S::2105678@student.uwtsd.ac.uk::edac5975-6490-4d72-8407-768ba8bba427" providerId="AD" clId="Web-{F6CE9C3F-2C7D-0F40-5326-6707EA691527}" dt="2023-03-01T19:35:20.269" v="128" actId="20577"/>
      <pc:docMkLst>
        <pc:docMk/>
      </pc:docMkLst>
      <pc:sldChg chg="modSp">
        <pc:chgData name="Teleri Lamb (2105678)" userId="S::2105678@student.uwtsd.ac.uk::edac5975-6490-4d72-8407-768ba8bba427" providerId="AD" clId="Web-{F6CE9C3F-2C7D-0F40-5326-6707EA691527}" dt="2023-03-01T19:31:54.902" v="119" actId="20577"/>
        <pc:sldMkLst>
          <pc:docMk/>
          <pc:sldMk cId="2188901730" sldId="258"/>
        </pc:sldMkLst>
        <pc:spChg chg="mod">
          <ac:chgData name="Teleri Lamb (2105678)" userId="S::2105678@student.uwtsd.ac.uk::edac5975-6490-4d72-8407-768ba8bba427" providerId="AD" clId="Web-{F6CE9C3F-2C7D-0F40-5326-6707EA691527}" dt="2023-03-01T19:03:58.583" v="18" actId="20577"/>
          <ac:spMkLst>
            <pc:docMk/>
            <pc:sldMk cId="2188901730" sldId="258"/>
            <ac:spMk id="2" creationId="{8A673567-483B-5C63-4C8E-9C61C959BBD0}"/>
          </ac:spMkLst>
        </pc:spChg>
        <pc:spChg chg="mod">
          <ac:chgData name="Teleri Lamb (2105678)" userId="S::2105678@student.uwtsd.ac.uk::edac5975-6490-4d72-8407-768ba8bba427" providerId="AD" clId="Web-{F6CE9C3F-2C7D-0F40-5326-6707EA691527}" dt="2023-03-01T19:31:54.902" v="119" actId="20577"/>
          <ac:spMkLst>
            <pc:docMk/>
            <pc:sldMk cId="2188901730" sldId="258"/>
            <ac:spMk id="3" creationId="{B3CBE054-5E37-093C-262F-1B37D81861CE}"/>
          </ac:spMkLst>
        </pc:spChg>
      </pc:sldChg>
      <pc:sldChg chg="modSp">
        <pc:chgData name="Teleri Lamb (2105678)" userId="S::2105678@student.uwtsd.ac.uk::edac5975-6490-4d72-8407-768ba8bba427" providerId="AD" clId="Web-{F6CE9C3F-2C7D-0F40-5326-6707EA691527}" dt="2023-03-01T19:35:20.269" v="128" actId="20577"/>
        <pc:sldMkLst>
          <pc:docMk/>
          <pc:sldMk cId="3795582531" sldId="259"/>
        </pc:sldMkLst>
        <pc:spChg chg="mod">
          <ac:chgData name="Teleri Lamb (2105678)" userId="S::2105678@student.uwtsd.ac.uk::edac5975-6490-4d72-8407-768ba8bba427" providerId="AD" clId="Web-{F6CE9C3F-2C7D-0F40-5326-6707EA691527}" dt="2023-03-01T19:35:20.269" v="128" actId="20577"/>
          <ac:spMkLst>
            <pc:docMk/>
            <pc:sldMk cId="3795582531" sldId="259"/>
            <ac:spMk id="3" creationId="{6495138C-0ED9-60EC-DFB9-F9AC05606DE3}"/>
          </ac:spMkLst>
        </pc:spChg>
      </pc:sldChg>
    </pc:docChg>
  </pc:docChgLst>
  <pc:docChgLst>
    <pc:chgData name="Teleri Lamb (2105678)" userId="S::2105678@student.uwtsd.ac.uk::edac5975-6490-4d72-8407-768ba8bba427" providerId="AD" clId="Web-{2C767E29-4628-ECD7-F966-728BBBB755BB}"/>
    <pc:docChg chg="addSld modSld sldOrd">
      <pc:chgData name="Teleri Lamb (2105678)" userId="S::2105678@student.uwtsd.ac.uk::edac5975-6490-4d72-8407-768ba8bba427" providerId="AD" clId="Web-{2C767E29-4628-ECD7-F966-728BBBB755BB}" dt="2023-03-07T13:41:57.579" v="338" actId="20577"/>
      <pc:docMkLst>
        <pc:docMk/>
      </pc:docMkLst>
      <pc:sldChg chg="ord">
        <pc:chgData name="Teleri Lamb (2105678)" userId="S::2105678@student.uwtsd.ac.uk::edac5975-6490-4d72-8407-768ba8bba427" providerId="AD" clId="Web-{2C767E29-4628-ECD7-F966-728BBBB755BB}" dt="2023-03-07T13:41:29.422" v="336"/>
        <pc:sldMkLst>
          <pc:docMk/>
          <pc:sldMk cId="3741558909" sldId="257"/>
        </pc:sldMkLst>
      </pc:sldChg>
      <pc:sldChg chg="modSp">
        <pc:chgData name="Teleri Lamb (2105678)" userId="S::2105678@student.uwtsd.ac.uk::edac5975-6490-4d72-8407-768ba8bba427" providerId="AD" clId="Web-{2C767E29-4628-ECD7-F966-728BBBB755BB}" dt="2023-03-07T13:33:58.473" v="138" actId="20577"/>
        <pc:sldMkLst>
          <pc:docMk/>
          <pc:sldMk cId="2188901730" sldId="258"/>
        </pc:sldMkLst>
        <pc:spChg chg="mod">
          <ac:chgData name="Teleri Lamb (2105678)" userId="S::2105678@student.uwtsd.ac.uk::edac5975-6490-4d72-8407-768ba8bba427" providerId="AD" clId="Web-{2C767E29-4628-ECD7-F966-728BBBB755BB}" dt="2023-03-07T13:33:58.473" v="138" actId="20577"/>
          <ac:spMkLst>
            <pc:docMk/>
            <pc:sldMk cId="2188901730" sldId="258"/>
            <ac:spMk id="2" creationId="{8A673567-483B-5C63-4C8E-9C61C959BBD0}"/>
          </ac:spMkLst>
        </pc:spChg>
        <pc:spChg chg="mod">
          <ac:chgData name="Teleri Lamb (2105678)" userId="S::2105678@student.uwtsd.ac.uk::edac5975-6490-4d72-8407-768ba8bba427" providerId="AD" clId="Web-{2C767E29-4628-ECD7-F966-728BBBB755BB}" dt="2023-03-07T13:32:43.440" v="105" actId="20577"/>
          <ac:spMkLst>
            <pc:docMk/>
            <pc:sldMk cId="2188901730" sldId="258"/>
            <ac:spMk id="3" creationId="{B3CBE054-5E37-093C-262F-1B37D81861CE}"/>
          </ac:spMkLst>
        </pc:spChg>
      </pc:sldChg>
      <pc:sldChg chg="modSp new">
        <pc:chgData name="Teleri Lamb (2105678)" userId="S::2105678@student.uwtsd.ac.uk::edac5975-6490-4d72-8407-768ba8bba427" providerId="AD" clId="Web-{2C767E29-4628-ECD7-F966-728BBBB755BB}" dt="2023-03-07T13:40:18.624" v="284" actId="20577"/>
        <pc:sldMkLst>
          <pc:docMk/>
          <pc:sldMk cId="805201864" sldId="260"/>
        </pc:sldMkLst>
        <pc:spChg chg="mod">
          <ac:chgData name="Teleri Lamb (2105678)" userId="S::2105678@student.uwtsd.ac.uk::edac5975-6490-4d72-8407-768ba8bba427" providerId="AD" clId="Web-{2C767E29-4628-ECD7-F966-728BBBB755BB}" dt="2023-03-07T13:33:51.254" v="137" actId="20577"/>
          <ac:spMkLst>
            <pc:docMk/>
            <pc:sldMk cId="805201864" sldId="260"/>
            <ac:spMk id="2" creationId="{A67DBEEC-596A-0DF1-7C63-83D66D038122}"/>
          </ac:spMkLst>
        </pc:spChg>
        <pc:spChg chg="mod">
          <ac:chgData name="Teleri Lamb (2105678)" userId="S::2105678@student.uwtsd.ac.uk::edac5975-6490-4d72-8407-768ba8bba427" providerId="AD" clId="Web-{2C767E29-4628-ECD7-F966-728BBBB755BB}" dt="2023-03-07T13:40:18.624" v="284" actId="20577"/>
          <ac:spMkLst>
            <pc:docMk/>
            <pc:sldMk cId="805201864" sldId="260"/>
            <ac:spMk id="3" creationId="{09C8AA50-D711-869A-2252-4B21B9871A69}"/>
          </ac:spMkLst>
        </pc:spChg>
      </pc:sldChg>
      <pc:sldChg chg="modSp new">
        <pc:chgData name="Teleri Lamb (2105678)" userId="S::2105678@student.uwtsd.ac.uk::edac5975-6490-4d72-8407-768ba8bba427" providerId="AD" clId="Web-{2C767E29-4628-ECD7-F966-728BBBB755BB}" dt="2023-03-07T13:40:52.328" v="315" actId="20577"/>
        <pc:sldMkLst>
          <pc:docMk/>
          <pc:sldMk cId="971182527" sldId="261"/>
        </pc:sldMkLst>
        <pc:spChg chg="mod">
          <ac:chgData name="Teleri Lamb (2105678)" userId="S::2105678@student.uwtsd.ac.uk::edac5975-6490-4d72-8407-768ba8bba427" providerId="AD" clId="Web-{2C767E29-4628-ECD7-F966-728BBBB755BB}" dt="2023-03-07T13:40:52.328" v="315" actId="20577"/>
          <ac:spMkLst>
            <pc:docMk/>
            <pc:sldMk cId="971182527" sldId="261"/>
            <ac:spMk id="2" creationId="{72F20C2E-C476-ED1F-AD17-9C001F078F0C}"/>
          </ac:spMkLst>
        </pc:spChg>
      </pc:sldChg>
      <pc:sldChg chg="modSp new">
        <pc:chgData name="Teleri Lamb (2105678)" userId="S::2105678@student.uwtsd.ac.uk::edac5975-6490-4d72-8407-768ba8bba427" providerId="AD" clId="Web-{2C767E29-4628-ECD7-F966-728BBBB755BB}" dt="2023-03-07T13:41:21.672" v="334" actId="20577"/>
        <pc:sldMkLst>
          <pc:docMk/>
          <pc:sldMk cId="1281989809" sldId="262"/>
        </pc:sldMkLst>
        <pc:spChg chg="mod">
          <ac:chgData name="Teleri Lamb (2105678)" userId="S::2105678@student.uwtsd.ac.uk::edac5975-6490-4d72-8407-768ba8bba427" providerId="AD" clId="Web-{2C767E29-4628-ECD7-F966-728BBBB755BB}" dt="2023-03-07T13:41:21.672" v="334" actId="20577"/>
          <ac:spMkLst>
            <pc:docMk/>
            <pc:sldMk cId="1281989809" sldId="262"/>
            <ac:spMk id="2" creationId="{2E926AD8-AAC4-0631-E10F-26A5F4CF2E49}"/>
          </ac:spMkLst>
        </pc:spChg>
      </pc:sldChg>
      <pc:sldChg chg="modSp new">
        <pc:chgData name="Teleri Lamb (2105678)" userId="S::2105678@student.uwtsd.ac.uk::edac5975-6490-4d72-8407-768ba8bba427" providerId="AD" clId="Web-{2C767E29-4628-ECD7-F966-728BBBB755BB}" dt="2023-03-07T13:41:57.579" v="338" actId="20577"/>
        <pc:sldMkLst>
          <pc:docMk/>
          <pc:sldMk cId="670176366" sldId="263"/>
        </pc:sldMkLst>
        <pc:spChg chg="mod">
          <ac:chgData name="Teleri Lamb (2105678)" userId="S::2105678@student.uwtsd.ac.uk::edac5975-6490-4d72-8407-768ba8bba427" providerId="AD" clId="Web-{2C767E29-4628-ECD7-F966-728BBBB755BB}" dt="2023-03-07T13:41:57.579" v="338" actId="20577"/>
          <ac:spMkLst>
            <pc:docMk/>
            <pc:sldMk cId="670176366" sldId="263"/>
            <ac:spMk id="3" creationId="{03D90B18-9A57-CA3B-055A-287925D808AD}"/>
          </ac:spMkLst>
        </pc:spChg>
      </pc:sldChg>
    </pc:docChg>
  </pc:docChgLst>
  <pc:docChgLst>
    <pc:chgData name="Teleri Lamb (2105678)" userId="S::2105678@student.uwtsd.ac.uk::edac5975-6490-4d72-8407-768ba8bba427" providerId="AD" clId="Web-{F369597B-9401-AB31-3BC6-BD81512221F8}"/>
    <pc:docChg chg="addSld modSld">
      <pc:chgData name="Teleri Lamb (2105678)" userId="S::2105678@student.uwtsd.ac.uk::edac5975-6490-4d72-8407-768ba8bba427" providerId="AD" clId="Web-{F369597B-9401-AB31-3BC6-BD81512221F8}" dt="2023-02-26T14:44:37.099" v="88" actId="20577"/>
      <pc:docMkLst>
        <pc:docMk/>
      </pc:docMkLst>
      <pc:sldChg chg="addSp modSp mod setBg">
        <pc:chgData name="Teleri Lamb (2105678)" userId="S::2105678@student.uwtsd.ac.uk::edac5975-6490-4d72-8407-768ba8bba427" providerId="AD" clId="Web-{F369597B-9401-AB31-3BC6-BD81512221F8}" dt="2023-02-26T14:44:37.099" v="88" actId="20577"/>
        <pc:sldMkLst>
          <pc:docMk/>
          <pc:sldMk cId="109857222" sldId="256"/>
        </pc:sldMkLst>
        <pc:spChg chg="mod">
          <ac:chgData name="Teleri Lamb (2105678)" userId="S::2105678@student.uwtsd.ac.uk::edac5975-6490-4d72-8407-768ba8bba427" providerId="AD" clId="Web-{F369597B-9401-AB31-3BC6-BD81512221F8}" dt="2023-02-26T14:44:37.099" v="88" actId="20577"/>
          <ac:spMkLst>
            <pc:docMk/>
            <pc:sldMk cId="109857222" sldId="256"/>
            <ac:spMk id="2" creationId="{00000000-0000-0000-0000-000000000000}"/>
          </ac:spMkLst>
        </pc:spChg>
        <pc:spChg chg="mod">
          <ac:chgData name="Teleri Lamb (2105678)" userId="S::2105678@student.uwtsd.ac.uk::edac5975-6490-4d72-8407-768ba8bba427" providerId="AD" clId="Web-{F369597B-9401-AB31-3BC6-BD81512221F8}" dt="2023-02-26T14:40:01.045" v="49"/>
          <ac:spMkLst>
            <pc:docMk/>
            <pc:sldMk cId="109857222" sldId="256"/>
            <ac:spMk id="3" creationId="{00000000-0000-0000-0000-000000000000}"/>
          </ac:spMkLst>
        </pc:spChg>
        <pc:spChg chg="add mod">
          <ac:chgData name="Teleri Lamb (2105678)" userId="S::2105678@student.uwtsd.ac.uk::edac5975-6490-4d72-8407-768ba8bba427" providerId="AD" clId="Web-{F369597B-9401-AB31-3BC6-BD81512221F8}" dt="2023-02-26T14:44:24.285" v="87" actId="20577"/>
          <ac:spMkLst>
            <pc:docMk/>
            <pc:sldMk cId="109857222" sldId="256"/>
            <ac:spMk id="5" creationId="{F94559CF-7035-636A-C7E2-07B4BB268991}"/>
          </ac:spMkLst>
        </pc:spChg>
        <pc:spChg chg="add">
          <ac:chgData name="Teleri Lamb (2105678)" userId="S::2105678@student.uwtsd.ac.uk::edac5975-6490-4d72-8407-768ba8bba427" providerId="AD" clId="Web-{F369597B-9401-AB31-3BC6-BD81512221F8}" dt="2023-02-26T14:40:01.045" v="49"/>
          <ac:spMkLst>
            <pc:docMk/>
            <pc:sldMk cId="109857222" sldId="256"/>
            <ac:spMk id="9" creationId="{362D44EE-C852-4460-B8B5-C4F2BC20510C}"/>
          </ac:spMkLst>
        </pc:spChg>
        <pc:spChg chg="add">
          <ac:chgData name="Teleri Lamb (2105678)" userId="S::2105678@student.uwtsd.ac.uk::edac5975-6490-4d72-8407-768ba8bba427" providerId="AD" clId="Web-{F369597B-9401-AB31-3BC6-BD81512221F8}" dt="2023-02-26T14:40:01.045" v="49"/>
          <ac:spMkLst>
            <pc:docMk/>
            <pc:sldMk cId="109857222" sldId="256"/>
            <ac:spMk id="11" creationId="{658970D8-8D1D-4B5C-894B-E871CC86543D}"/>
          </ac:spMkLst>
        </pc:spChg>
        <pc:spChg chg="add">
          <ac:chgData name="Teleri Lamb (2105678)" userId="S::2105678@student.uwtsd.ac.uk::edac5975-6490-4d72-8407-768ba8bba427" providerId="AD" clId="Web-{F369597B-9401-AB31-3BC6-BD81512221F8}" dt="2023-02-26T14:40:01.045" v="49"/>
          <ac:spMkLst>
            <pc:docMk/>
            <pc:sldMk cId="109857222" sldId="256"/>
            <ac:spMk id="13" creationId="{F227E5B6-9132-43CA-B503-37A18562ADF2}"/>
          </ac:spMkLst>
        </pc:spChg>
        <pc:spChg chg="add">
          <ac:chgData name="Teleri Lamb (2105678)" userId="S::2105678@student.uwtsd.ac.uk::edac5975-6490-4d72-8407-768ba8bba427" providerId="AD" clId="Web-{F369597B-9401-AB31-3BC6-BD81512221F8}" dt="2023-02-26T14:40:01.045" v="49"/>
          <ac:spMkLst>
            <pc:docMk/>
            <pc:sldMk cId="109857222" sldId="256"/>
            <ac:spMk id="15" creationId="{03C2051E-A88D-48E5-BACF-AAED17892722}"/>
          </ac:spMkLst>
        </pc:spChg>
        <pc:spChg chg="add">
          <ac:chgData name="Teleri Lamb (2105678)" userId="S::2105678@student.uwtsd.ac.uk::edac5975-6490-4d72-8407-768ba8bba427" providerId="AD" clId="Web-{F369597B-9401-AB31-3BC6-BD81512221F8}" dt="2023-02-26T14:40:01.045" v="49"/>
          <ac:spMkLst>
            <pc:docMk/>
            <pc:sldMk cId="109857222" sldId="256"/>
            <ac:spMk id="17" creationId="{7821A508-2985-4905-874A-527429BAABFA}"/>
          </ac:spMkLst>
        </pc:spChg>
        <pc:spChg chg="add">
          <ac:chgData name="Teleri Lamb (2105678)" userId="S::2105678@student.uwtsd.ac.uk::edac5975-6490-4d72-8407-768ba8bba427" providerId="AD" clId="Web-{F369597B-9401-AB31-3BC6-BD81512221F8}" dt="2023-02-26T14:40:01.045" v="49"/>
          <ac:spMkLst>
            <pc:docMk/>
            <pc:sldMk cId="109857222" sldId="256"/>
            <ac:spMk id="19" creationId="{D2929CB1-0E3C-4B2D-ADC5-0154FB33BA44}"/>
          </ac:spMkLst>
        </pc:spChg>
        <pc:spChg chg="add">
          <ac:chgData name="Teleri Lamb (2105678)" userId="S::2105678@student.uwtsd.ac.uk::edac5975-6490-4d72-8407-768ba8bba427" providerId="AD" clId="Web-{F369597B-9401-AB31-3BC6-BD81512221F8}" dt="2023-02-26T14:40:01.045" v="49"/>
          <ac:spMkLst>
            <pc:docMk/>
            <pc:sldMk cId="109857222" sldId="256"/>
            <ac:spMk id="21" creationId="{5F2F0C84-BE8C-4DC2-A6D3-30349A801D5C}"/>
          </ac:spMkLst>
        </pc:spChg>
        <pc:picChg chg="add mod">
          <ac:chgData name="Teleri Lamb (2105678)" userId="S::2105678@student.uwtsd.ac.uk::edac5975-6490-4d72-8407-768ba8bba427" providerId="AD" clId="Web-{F369597B-9401-AB31-3BC6-BD81512221F8}" dt="2023-02-26T14:40:01.045" v="49"/>
          <ac:picMkLst>
            <pc:docMk/>
            <pc:sldMk cId="109857222" sldId="256"/>
            <ac:picMk id="4" creationId="{8AA56F97-6E1D-F85C-DC4F-3CFC7655F87F}"/>
          </ac:picMkLst>
        </pc:picChg>
      </pc:sldChg>
      <pc:sldChg chg="new">
        <pc:chgData name="Teleri Lamb (2105678)" userId="S::2105678@student.uwtsd.ac.uk::edac5975-6490-4d72-8407-768ba8bba427" providerId="AD" clId="Web-{F369597B-9401-AB31-3BC6-BD81512221F8}" dt="2023-02-26T14:39:05.058" v="45"/>
        <pc:sldMkLst>
          <pc:docMk/>
          <pc:sldMk cId="2188901730" sldId="258"/>
        </pc:sldMkLst>
      </pc:sldChg>
      <pc:sldChg chg="modSp new">
        <pc:chgData name="Teleri Lamb (2105678)" userId="S::2105678@student.uwtsd.ac.uk::edac5975-6490-4d72-8407-768ba8bba427" providerId="AD" clId="Web-{F369597B-9401-AB31-3BC6-BD81512221F8}" dt="2023-02-26T14:43:30.918" v="68" actId="20577"/>
        <pc:sldMkLst>
          <pc:docMk/>
          <pc:sldMk cId="3795582531" sldId="259"/>
        </pc:sldMkLst>
        <pc:spChg chg="mod">
          <ac:chgData name="Teleri Lamb (2105678)" userId="S::2105678@student.uwtsd.ac.uk::edac5975-6490-4d72-8407-768ba8bba427" providerId="AD" clId="Web-{F369597B-9401-AB31-3BC6-BD81512221F8}" dt="2023-02-26T14:43:30.918" v="68" actId="20577"/>
          <ac:spMkLst>
            <pc:docMk/>
            <pc:sldMk cId="3795582531" sldId="259"/>
            <ac:spMk id="2" creationId="{30320420-FA44-8613-CD0C-95C5E9213D41}"/>
          </ac:spMkLst>
        </pc:spChg>
        <pc:spChg chg="mod">
          <ac:chgData name="Teleri Lamb (2105678)" userId="S::2105678@student.uwtsd.ac.uk::edac5975-6490-4d72-8407-768ba8bba427" providerId="AD" clId="Web-{F369597B-9401-AB31-3BC6-BD81512221F8}" dt="2023-02-26T14:43:05.979" v="56" actId="20577"/>
          <ac:spMkLst>
            <pc:docMk/>
            <pc:sldMk cId="3795582531" sldId="259"/>
            <ac:spMk id="3" creationId="{6495138C-0ED9-60EC-DFB9-F9AC05606DE3}"/>
          </ac:spMkLst>
        </pc:spChg>
      </pc:sldChg>
    </pc:docChg>
  </pc:docChgLst>
  <pc:docChgLst>
    <pc:chgData name="Teleri Lamb (2105678)" userId="S::2105678@student.uwtsd.ac.uk::edac5975-6490-4d72-8407-768ba8bba427" providerId="AD" clId="Web-{2F70A5B6-492F-2D7E-270F-C37E97C4F49C}"/>
    <pc:docChg chg="addSld delSld modSld">
      <pc:chgData name="Teleri Lamb (2105678)" userId="S::2105678@student.uwtsd.ac.uk::edac5975-6490-4d72-8407-768ba8bba427" providerId="AD" clId="Web-{2F70A5B6-492F-2D7E-270F-C37E97C4F49C}" dt="2023-03-21T22:05:44.031" v="1333"/>
      <pc:docMkLst>
        <pc:docMk/>
      </pc:docMkLst>
      <pc:sldChg chg="modSp">
        <pc:chgData name="Teleri Lamb (2105678)" userId="S::2105678@student.uwtsd.ac.uk::edac5975-6490-4d72-8407-768ba8bba427" providerId="AD" clId="Web-{2F70A5B6-492F-2D7E-270F-C37E97C4F49C}" dt="2023-03-21T12:28:17.069" v="683" actId="20577"/>
        <pc:sldMkLst>
          <pc:docMk/>
          <pc:sldMk cId="805201864" sldId="260"/>
        </pc:sldMkLst>
        <pc:spChg chg="mod">
          <ac:chgData name="Teleri Lamb (2105678)" userId="S::2105678@student.uwtsd.ac.uk::edac5975-6490-4d72-8407-768ba8bba427" providerId="AD" clId="Web-{2F70A5B6-492F-2D7E-270F-C37E97C4F49C}" dt="2023-03-21T12:21:30.306" v="290" actId="1076"/>
          <ac:spMkLst>
            <pc:docMk/>
            <pc:sldMk cId="805201864" sldId="260"/>
            <ac:spMk id="2" creationId="{A67DBEEC-596A-0DF1-7C63-83D66D038122}"/>
          </ac:spMkLst>
        </pc:spChg>
        <pc:spChg chg="mod">
          <ac:chgData name="Teleri Lamb (2105678)" userId="S::2105678@student.uwtsd.ac.uk::edac5975-6490-4d72-8407-768ba8bba427" providerId="AD" clId="Web-{2F70A5B6-492F-2D7E-270F-C37E97C4F49C}" dt="2023-03-21T12:28:17.069" v="683" actId="20577"/>
          <ac:spMkLst>
            <pc:docMk/>
            <pc:sldMk cId="805201864" sldId="260"/>
            <ac:spMk id="3" creationId="{09C8AA50-D711-869A-2252-4B21B9871A69}"/>
          </ac:spMkLst>
        </pc:spChg>
      </pc:sldChg>
      <pc:sldChg chg="modSp">
        <pc:chgData name="Teleri Lamb (2105678)" userId="S::2105678@student.uwtsd.ac.uk::edac5975-6490-4d72-8407-768ba8bba427" providerId="AD" clId="Web-{2F70A5B6-492F-2D7E-270F-C37E97C4F49C}" dt="2023-03-21T12:12:11.455" v="4" actId="20577"/>
        <pc:sldMkLst>
          <pc:docMk/>
          <pc:sldMk cId="971182527" sldId="261"/>
        </pc:sldMkLst>
        <pc:spChg chg="mod">
          <ac:chgData name="Teleri Lamb (2105678)" userId="S::2105678@student.uwtsd.ac.uk::edac5975-6490-4d72-8407-768ba8bba427" providerId="AD" clId="Web-{2F70A5B6-492F-2D7E-270F-C37E97C4F49C}" dt="2023-03-21T12:12:11.455" v="4" actId="20577"/>
          <ac:spMkLst>
            <pc:docMk/>
            <pc:sldMk cId="971182527" sldId="261"/>
            <ac:spMk id="3" creationId="{798AE7BC-5631-3945-F232-8DAA496F5C84}"/>
          </ac:spMkLst>
        </pc:spChg>
      </pc:sldChg>
      <pc:sldChg chg="modSp del">
        <pc:chgData name="Teleri Lamb (2105678)" userId="S::2105678@student.uwtsd.ac.uk::edac5975-6490-4d72-8407-768ba8bba427" providerId="AD" clId="Web-{2F70A5B6-492F-2D7E-270F-C37E97C4F49C}" dt="2023-03-21T22:05:44.031" v="1333"/>
        <pc:sldMkLst>
          <pc:docMk/>
          <pc:sldMk cId="1281989809" sldId="262"/>
        </pc:sldMkLst>
        <pc:spChg chg="mod">
          <ac:chgData name="Teleri Lamb (2105678)" userId="S::2105678@student.uwtsd.ac.uk::edac5975-6490-4d72-8407-768ba8bba427" providerId="AD" clId="Web-{2F70A5B6-492F-2D7E-270F-C37E97C4F49C}" dt="2023-03-21T12:59:41.295" v="1332" actId="20577"/>
          <ac:spMkLst>
            <pc:docMk/>
            <pc:sldMk cId="1281989809" sldId="262"/>
            <ac:spMk id="3" creationId="{7EA0130A-E3A3-A7C1-207B-92003A0E3380}"/>
          </ac:spMkLst>
        </pc:spChg>
      </pc:sldChg>
      <pc:sldChg chg="modSp del">
        <pc:chgData name="Teleri Lamb (2105678)" userId="S::2105678@student.uwtsd.ac.uk::edac5975-6490-4d72-8407-768ba8bba427" providerId="AD" clId="Web-{2F70A5B6-492F-2D7E-270F-C37E97C4F49C}" dt="2023-03-21T12:50:28.334" v="1241"/>
        <pc:sldMkLst>
          <pc:docMk/>
          <pc:sldMk cId="3406902219" sldId="266"/>
        </pc:sldMkLst>
        <pc:spChg chg="mod">
          <ac:chgData name="Teleri Lamb (2105678)" userId="S::2105678@student.uwtsd.ac.uk::edac5975-6490-4d72-8407-768ba8bba427" providerId="AD" clId="Web-{2F70A5B6-492F-2D7E-270F-C37E97C4F49C}" dt="2023-03-21T12:50:23.990" v="1240" actId="20577"/>
          <ac:spMkLst>
            <pc:docMk/>
            <pc:sldMk cId="3406902219" sldId="266"/>
            <ac:spMk id="3" creationId="{02AE077E-A538-2252-AD3C-60BDF4218854}"/>
          </ac:spMkLst>
        </pc:spChg>
      </pc:sldChg>
      <pc:sldChg chg="modSp new">
        <pc:chgData name="Teleri Lamb (2105678)" userId="S::2105678@student.uwtsd.ac.uk::edac5975-6490-4d72-8407-768ba8bba427" providerId="AD" clId="Web-{2F70A5B6-492F-2D7E-270F-C37E97C4F49C}" dt="2023-03-21T12:59:37.841" v="1331" actId="20577"/>
        <pc:sldMkLst>
          <pc:docMk/>
          <pc:sldMk cId="538893669" sldId="269"/>
        </pc:sldMkLst>
        <pc:spChg chg="mod">
          <ac:chgData name="Teleri Lamb (2105678)" userId="S::2105678@student.uwtsd.ac.uk::edac5975-6490-4d72-8407-768ba8bba427" providerId="AD" clId="Web-{2F70A5B6-492F-2D7E-270F-C37E97C4F49C}" dt="2023-03-21T12:29:45.200" v="703" actId="20577"/>
          <ac:spMkLst>
            <pc:docMk/>
            <pc:sldMk cId="538893669" sldId="269"/>
            <ac:spMk id="2" creationId="{95524759-109A-CEB9-C404-F8F858316C4D}"/>
          </ac:spMkLst>
        </pc:spChg>
        <pc:spChg chg="mod">
          <ac:chgData name="Teleri Lamb (2105678)" userId="S::2105678@student.uwtsd.ac.uk::edac5975-6490-4d72-8407-768ba8bba427" providerId="AD" clId="Web-{2F70A5B6-492F-2D7E-270F-C37E97C4F49C}" dt="2023-03-21T12:59:37.841" v="1331" actId="20577"/>
          <ac:spMkLst>
            <pc:docMk/>
            <pc:sldMk cId="538893669" sldId="269"/>
            <ac:spMk id="3" creationId="{B595AB7E-4875-53E5-0576-BA6817542C81}"/>
          </ac:spMkLst>
        </pc:spChg>
      </pc:sldChg>
    </pc:docChg>
  </pc:docChgLst>
  <pc:docChgLst>
    <pc:chgData name="Teleri Lamb (2105678)" userId="S::2105678@student.uwtsd.ac.uk::edac5975-6490-4d72-8407-768ba8bba427" providerId="AD" clId="Web-{27C94DC3-2BD4-464E-8574-D2F73F1DAC3C}"/>
    <pc:docChg chg="addSld modSld">
      <pc:chgData name="Teleri Lamb (2105678)" userId="S::2105678@student.uwtsd.ac.uk::edac5975-6490-4d72-8407-768ba8bba427" providerId="AD" clId="Web-{27C94DC3-2BD4-464E-8574-D2F73F1DAC3C}" dt="2023-02-10T13:33:21.447" v="3" actId="20577"/>
      <pc:docMkLst>
        <pc:docMk/>
      </pc:docMkLst>
      <pc:sldChg chg="modSp new">
        <pc:chgData name="Teleri Lamb (2105678)" userId="S::2105678@student.uwtsd.ac.uk::edac5975-6490-4d72-8407-768ba8bba427" providerId="AD" clId="Web-{27C94DC3-2BD4-464E-8574-D2F73F1DAC3C}" dt="2023-02-10T13:33:21.447" v="3" actId="20577"/>
        <pc:sldMkLst>
          <pc:docMk/>
          <pc:sldMk cId="3741558909" sldId="257"/>
        </pc:sldMkLst>
        <pc:spChg chg="mod">
          <ac:chgData name="Teleri Lamb (2105678)" userId="S::2105678@student.uwtsd.ac.uk::edac5975-6490-4d72-8407-768ba8bba427" providerId="AD" clId="Web-{27C94DC3-2BD4-464E-8574-D2F73F1DAC3C}" dt="2023-02-10T13:33:21.447" v="3" actId="20577"/>
          <ac:spMkLst>
            <pc:docMk/>
            <pc:sldMk cId="3741558909" sldId="257"/>
            <ac:spMk id="3" creationId="{49A46C1C-C5E7-1ECB-8E4E-C1E88733C4D9}"/>
          </ac:spMkLst>
        </pc:spChg>
      </pc:sldChg>
    </pc:docChg>
  </pc:docChgLst>
  <pc:docChgLst>
    <pc:chgData name="Teleri Lamb (2105678)" userId="S::2105678@student.uwtsd.ac.uk::edac5975-6490-4d72-8407-768ba8bba427" providerId="AD" clId="Web-{C13261C6-8165-A43D-2223-93B0EAD04056}"/>
    <pc:docChg chg="addSld modSld">
      <pc:chgData name="Teleri Lamb (2105678)" userId="S::2105678@student.uwtsd.ac.uk::edac5975-6490-4d72-8407-768ba8bba427" providerId="AD" clId="Web-{C13261C6-8165-A43D-2223-93B0EAD04056}" dt="2023-03-20T18:43:21.796" v="968" actId="20577"/>
      <pc:docMkLst>
        <pc:docMk/>
      </pc:docMkLst>
      <pc:sldChg chg="modSp">
        <pc:chgData name="Teleri Lamb (2105678)" userId="S::2105678@student.uwtsd.ac.uk::edac5975-6490-4d72-8407-768ba8bba427" providerId="AD" clId="Web-{C13261C6-8165-A43D-2223-93B0EAD04056}" dt="2023-03-20T18:28:44.662" v="430" actId="20577"/>
        <pc:sldMkLst>
          <pc:docMk/>
          <pc:sldMk cId="805201864" sldId="260"/>
        </pc:sldMkLst>
        <pc:spChg chg="mod">
          <ac:chgData name="Teleri Lamb (2105678)" userId="S::2105678@student.uwtsd.ac.uk::edac5975-6490-4d72-8407-768ba8bba427" providerId="AD" clId="Web-{C13261C6-8165-A43D-2223-93B0EAD04056}" dt="2023-03-20T18:28:44.662" v="430" actId="20577"/>
          <ac:spMkLst>
            <pc:docMk/>
            <pc:sldMk cId="805201864" sldId="260"/>
            <ac:spMk id="3" creationId="{09C8AA50-D711-869A-2252-4B21B9871A69}"/>
          </ac:spMkLst>
        </pc:spChg>
      </pc:sldChg>
      <pc:sldChg chg="modSp new">
        <pc:chgData name="Teleri Lamb (2105678)" userId="S::2105678@student.uwtsd.ac.uk::edac5975-6490-4d72-8407-768ba8bba427" providerId="AD" clId="Web-{C13261C6-8165-A43D-2223-93B0EAD04056}" dt="2023-03-20T16:25:03.897" v="2" actId="20577"/>
        <pc:sldMkLst>
          <pc:docMk/>
          <pc:sldMk cId="3406902219" sldId="266"/>
        </pc:sldMkLst>
        <pc:spChg chg="mod">
          <ac:chgData name="Teleri Lamb (2105678)" userId="S::2105678@student.uwtsd.ac.uk::edac5975-6490-4d72-8407-768ba8bba427" providerId="AD" clId="Web-{C13261C6-8165-A43D-2223-93B0EAD04056}" dt="2023-03-20T16:25:03.897" v="2" actId="20577"/>
          <ac:spMkLst>
            <pc:docMk/>
            <pc:sldMk cId="3406902219" sldId="266"/>
            <ac:spMk id="3" creationId="{02AE077E-A538-2252-AD3C-60BDF4218854}"/>
          </ac:spMkLst>
        </pc:spChg>
      </pc:sldChg>
      <pc:sldChg chg="modSp new">
        <pc:chgData name="Teleri Lamb (2105678)" userId="S::2105678@student.uwtsd.ac.uk::edac5975-6490-4d72-8407-768ba8bba427" providerId="AD" clId="Web-{C13261C6-8165-A43D-2223-93B0EAD04056}" dt="2023-03-20T16:44:54.912" v="421" actId="20577"/>
        <pc:sldMkLst>
          <pc:docMk/>
          <pc:sldMk cId="769519741" sldId="267"/>
        </pc:sldMkLst>
        <pc:spChg chg="mod">
          <ac:chgData name="Teleri Lamb (2105678)" userId="S::2105678@student.uwtsd.ac.uk::edac5975-6490-4d72-8407-768ba8bba427" providerId="AD" clId="Web-{C13261C6-8165-A43D-2223-93B0EAD04056}" dt="2023-03-20T16:26:00.664" v="26" actId="20577"/>
          <ac:spMkLst>
            <pc:docMk/>
            <pc:sldMk cId="769519741" sldId="267"/>
            <ac:spMk id="2" creationId="{59ED99CE-3659-3A13-9415-CB693A380024}"/>
          </ac:spMkLst>
        </pc:spChg>
        <pc:spChg chg="mod">
          <ac:chgData name="Teleri Lamb (2105678)" userId="S::2105678@student.uwtsd.ac.uk::edac5975-6490-4d72-8407-768ba8bba427" providerId="AD" clId="Web-{C13261C6-8165-A43D-2223-93B0EAD04056}" dt="2023-03-20T16:44:54.912" v="421" actId="20577"/>
          <ac:spMkLst>
            <pc:docMk/>
            <pc:sldMk cId="769519741" sldId="267"/>
            <ac:spMk id="3" creationId="{DFC41D71-1CF5-6940-60D8-F51AF432D886}"/>
          </ac:spMkLst>
        </pc:spChg>
      </pc:sldChg>
      <pc:sldChg chg="modSp new">
        <pc:chgData name="Teleri Lamb (2105678)" userId="S::2105678@student.uwtsd.ac.uk::edac5975-6490-4d72-8407-768ba8bba427" providerId="AD" clId="Web-{C13261C6-8165-A43D-2223-93B0EAD04056}" dt="2023-03-20T18:43:21.796" v="968" actId="20577"/>
        <pc:sldMkLst>
          <pc:docMk/>
          <pc:sldMk cId="1938387518" sldId="268"/>
        </pc:sldMkLst>
        <pc:spChg chg="mod">
          <ac:chgData name="Teleri Lamb (2105678)" userId="S::2105678@student.uwtsd.ac.uk::edac5975-6490-4d72-8407-768ba8bba427" providerId="AD" clId="Web-{C13261C6-8165-A43D-2223-93B0EAD04056}" dt="2023-03-20T18:29:20.930" v="453" actId="20577"/>
          <ac:spMkLst>
            <pc:docMk/>
            <pc:sldMk cId="1938387518" sldId="268"/>
            <ac:spMk id="2" creationId="{87EEE439-BCC1-DD34-A874-D06D056DE33B}"/>
          </ac:spMkLst>
        </pc:spChg>
        <pc:spChg chg="mod">
          <ac:chgData name="Teleri Lamb (2105678)" userId="S::2105678@student.uwtsd.ac.uk::edac5975-6490-4d72-8407-768ba8bba427" providerId="AD" clId="Web-{C13261C6-8165-A43D-2223-93B0EAD04056}" dt="2023-03-20T18:43:21.796" v="968" actId="20577"/>
          <ac:spMkLst>
            <pc:docMk/>
            <pc:sldMk cId="1938387518" sldId="268"/>
            <ac:spMk id="3" creationId="{8F94E77A-97D5-CD58-2D43-C6E852902793}"/>
          </ac:spMkLst>
        </pc:spChg>
      </pc:sldChg>
    </pc:docChg>
  </pc:docChgLst>
  <pc:docChgLst>
    <pc:chgData name="Teleri Lamb (2105678)" userId="S::2105678@student.uwtsd.ac.uk::edac5975-6490-4d72-8407-768ba8bba427" providerId="AD" clId="Web-{C0B9C469-5F63-4B77-95A2-E0038D228127}"/>
    <pc:docChg chg="addSld modSld">
      <pc:chgData name="Teleri Lamb (2105678)" userId="S::2105678@student.uwtsd.ac.uk::edac5975-6490-4d72-8407-768ba8bba427" providerId="AD" clId="Web-{C0B9C469-5F63-4B77-95A2-E0038D228127}" dt="2023-03-24T20:24:40.496" v="33" actId="20577"/>
      <pc:docMkLst>
        <pc:docMk/>
      </pc:docMkLst>
      <pc:sldChg chg="modSp">
        <pc:chgData name="Teleri Lamb (2105678)" userId="S::2105678@student.uwtsd.ac.uk::edac5975-6490-4d72-8407-768ba8bba427" providerId="AD" clId="Web-{C0B9C469-5F63-4B77-95A2-E0038D228127}" dt="2023-03-24T20:13:35.894" v="32" actId="20577"/>
        <pc:sldMkLst>
          <pc:docMk/>
          <pc:sldMk cId="805201864" sldId="260"/>
        </pc:sldMkLst>
        <pc:spChg chg="mod">
          <ac:chgData name="Teleri Lamb (2105678)" userId="S::2105678@student.uwtsd.ac.uk::edac5975-6490-4d72-8407-768ba8bba427" providerId="AD" clId="Web-{C0B9C469-5F63-4B77-95A2-E0038D228127}" dt="2023-03-24T20:13:35.894" v="32" actId="20577"/>
          <ac:spMkLst>
            <pc:docMk/>
            <pc:sldMk cId="805201864" sldId="260"/>
            <ac:spMk id="3" creationId="{09C8AA50-D711-869A-2252-4B21B9871A69}"/>
          </ac:spMkLst>
        </pc:spChg>
      </pc:sldChg>
      <pc:sldChg chg="delSp modSp new">
        <pc:chgData name="Teleri Lamb (2105678)" userId="S::2105678@student.uwtsd.ac.uk::edac5975-6490-4d72-8407-768ba8bba427" providerId="AD" clId="Web-{C0B9C469-5F63-4B77-95A2-E0038D228127}" dt="2023-03-24T20:24:40.496" v="33" actId="20577"/>
        <pc:sldMkLst>
          <pc:docMk/>
          <pc:sldMk cId="1183592065" sldId="270"/>
        </pc:sldMkLst>
        <pc:spChg chg="del">
          <ac:chgData name="Teleri Lamb (2105678)" userId="S::2105678@student.uwtsd.ac.uk::edac5975-6490-4d72-8407-768ba8bba427" providerId="AD" clId="Web-{C0B9C469-5F63-4B77-95A2-E0038D228127}" dt="2023-03-24T20:12:51.081" v="17"/>
          <ac:spMkLst>
            <pc:docMk/>
            <pc:sldMk cId="1183592065" sldId="270"/>
            <ac:spMk id="2" creationId="{4B7DC946-C755-AC09-AA61-C88B0CBD37F9}"/>
          </ac:spMkLst>
        </pc:spChg>
        <pc:spChg chg="mod">
          <ac:chgData name="Teleri Lamb (2105678)" userId="S::2105678@student.uwtsd.ac.uk::edac5975-6490-4d72-8407-768ba8bba427" providerId="AD" clId="Web-{C0B9C469-5F63-4B77-95A2-E0038D228127}" dt="2023-03-24T20:24:40.496" v="33" actId="20577"/>
          <ac:spMkLst>
            <pc:docMk/>
            <pc:sldMk cId="1183592065" sldId="270"/>
            <ac:spMk id="3" creationId="{205092E0-1E28-6E35-5C13-E185CB1F0ACD}"/>
          </ac:spMkLst>
        </pc:spChg>
      </pc:sldChg>
    </pc:docChg>
  </pc:docChgLst>
  <pc:docChgLst>
    <pc:chgData name="Teleri Lamb (2105678)" userId="S::2105678@student.uwtsd.ac.uk::edac5975-6490-4d72-8407-768ba8bba427" providerId="AD" clId="Web-{069DA74B-B36B-DCC6-9628-522C03C32A3A}"/>
    <pc:docChg chg="delSld modSld">
      <pc:chgData name="Teleri Lamb (2105678)" userId="S::2105678@student.uwtsd.ac.uk::edac5975-6490-4d72-8407-768ba8bba427" providerId="AD" clId="Web-{069DA74B-B36B-DCC6-9628-522C03C32A3A}" dt="2023-03-15T20:21:51.983" v="1041"/>
      <pc:docMkLst>
        <pc:docMk/>
      </pc:docMkLst>
      <pc:sldChg chg="del">
        <pc:chgData name="Teleri Lamb (2105678)" userId="S::2105678@student.uwtsd.ac.uk::edac5975-6490-4d72-8407-768ba8bba427" providerId="AD" clId="Web-{069DA74B-B36B-DCC6-9628-522C03C32A3A}" dt="2023-03-15T20:21:51.983" v="1041"/>
        <pc:sldMkLst>
          <pc:docMk/>
          <pc:sldMk cId="3741558909" sldId="257"/>
        </pc:sldMkLst>
      </pc:sldChg>
      <pc:sldChg chg="modSp">
        <pc:chgData name="Teleri Lamb (2105678)" userId="S::2105678@student.uwtsd.ac.uk::edac5975-6490-4d72-8407-768ba8bba427" providerId="AD" clId="Web-{069DA74B-B36B-DCC6-9628-522C03C32A3A}" dt="2023-03-15T20:15:05.770" v="768" actId="20577"/>
        <pc:sldMkLst>
          <pc:docMk/>
          <pc:sldMk cId="3795582531" sldId="259"/>
        </pc:sldMkLst>
        <pc:spChg chg="mod">
          <ac:chgData name="Teleri Lamb (2105678)" userId="S::2105678@student.uwtsd.ac.uk::edac5975-6490-4d72-8407-768ba8bba427" providerId="AD" clId="Web-{069DA74B-B36B-DCC6-9628-522C03C32A3A}" dt="2023-03-15T20:15:05.770" v="768" actId="20577"/>
          <ac:spMkLst>
            <pc:docMk/>
            <pc:sldMk cId="3795582531" sldId="259"/>
            <ac:spMk id="3" creationId="{6495138C-0ED9-60EC-DFB9-F9AC05606DE3}"/>
          </ac:spMkLst>
        </pc:spChg>
      </pc:sldChg>
      <pc:sldChg chg="modSp">
        <pc:chgData name="Teleri Lamb (2105678)" userId="S::2105678@student.uwtsd.ac.uk::edac5975-6490-4d72-8407-768ba8bba427" providerId="AD" clId="Web-{069DA74B-B36B-DCC6-9628-522C03C32A3A}" dt="2023-03-15T19:56:56.429" v="457" actId="14100"/>
        <pc:sldMkLst>
          <pc:docMk/>
          <pc:sldMk cId="805201864" sldId="260"/>
        </pc:sldMkLst>
        <pc:spChg chg="mod">
          <ac:chgData name="Teleri Lamb (2105678)" userId="S::2105678@student.uwtsd.ac.uk::edac5975-6490-4d72-8407-768ba8bba427" providerId="AD" clId="Web-{069DA74B-B36B-DCC6-9628-522C03C32A3A}" dt="2023-03-15T19:56:56.429" v="457" actId="14100"/>
          <ac:spMkLst>
            <pc:docMk/>
            <pc:sldMk cId="805201864" sldId="260"/>
            <ac:spMk id="3" creationId="{09C8AA50-D711-869A-2252-4B21B9871A69}"/>
          </ac:spMkLst>
        </pc:spChg>
      </pc:sldChg>
      <pc:sldChg chg="modSp">
        <pc:chgData name="Teleri Lamb (2105678)" userId="S::2105678@student.uwtsd.ac.uk::edac5975-6490-4d72-8407-768ba8bba427" providerId="AD" clId="Web-{069DA74B-B36B-DCC6-9628-522C03C32A3A}" dt="2023-03-15T20:21:19.670" v="1040" actId="20577"/>
        <pc:sldMkLst>
          <pc:docMk/>
          <pc:sldMk cId="971182527" sldId="261"/>
        </pc:sldMkLst>
        <pc:spChg chg="mod">
          <ac:chgData name="Teleri Lamb (2105678)" userId="S::2105678@student.uwtsd.ac.uk::edac5975-6490-4d72-8407-768ba8bba427" providerId="AD" clId="Web-{069DA74B-B36B-DCC6-9628-522C03C32A3A}" dt="2023-03-15T20:21:19.670" v="1040" actId="20577"/>
          <ac:spMkLst>
            <pc:docMk/>
            <pc:sldMk cId="971182527" sldId="261"/>
            <ac:spMk id="3" creationId="{798AE7BC-5631-3945-F232-8DAA496F5C84}"/>
          </ac:spMkLst>
        </pc:spChg>
      </pc:sldChg>
    </pc:docChg>
  </pc:docChgLst>
  <pc:docChgLst>
    <pc:chgData name="Teleri Lamb (2105678)" userId="S::2105678@student.uwtsd.ac.uk::edac5975-6490-4d72-8407-768ba8bba427" providerId="AD" clId="Web-{00AEABBD-FCB3-3B71-1B96-3409839914AA}"/>
    <pc:docChg chg="addSld delSld modSld sldOrd">
      <pc:chgData name="Teleri Lamb (2105678)" userId="S::2105678@student.uwtsd.ac.uk::edac5975-6490-4d72-8407-768ba8bba427" providerId="AD" clId="Web-{00AEABBD-FCB3-3B71-1B96-3409839914AA}" dt="2023-03-19T21:46:47.931" v="655" actId="20577"/>
      <pc:docMkLst>
        <pc:docMk/>
      </pc:docMkLst>
      <pc:sldChg chg="modSp">
        <pc:chgData name="Teleri Lamb (2105678)" userId="S::2105678@student.uwtsd.ac.uk::edac5975-6490-4d72-8407-768ba8bba427" providerId="AD" clId="Web-{00AEABBD-FCB3-3B71-1B96-3409839914AA}" dt="2023-03-19T21:46:47.931" v="655" actId="20577"/>
        <pc:sldMkLst>
          <pc:docMk/>
          <pc:sldMk cId="3795582531" sldId="259"/>
        </pc:sldMkLst>
        <pc:spChg chg="mod">
          <ac:chgData name="Teleri Lamb (2105678)" userId="S::2105678@student.uwtsd.ac.uk::edac5975-6490-4d72-8407-768ba8bba427" providerId="AD" clId="Web-{00AEABBD-FCB3-3B71-1B96-3409839914AA}" dt="2023-03-19T21:46:47.931" v="655" actId="20577"/>
          <ac:spMkLst>
            <pc:docMk/>
            <pc:sldMk cId="3795582531" sldId="259"/>
            <ac:spMk id="3" creationId="{6495138C-0ED9-60EC-DFB9-F9AC05606DE3}"/>
          </ac:spMkLst>
        </pc:spChg>
      </pc:sldChg>
      <pc:sldChg chg="modSp">
        <pc:chgData name="Teleri Lamb (2105678)" userId="S::2105678@student.uwtsd.ac.uk::edac5975-6490-4d72-8407-768ba8bba427" providerId="AD" clId="Web-{00AEABBD-FCB3-3B71-1B96-3409839914AA}" dt="2023-03-16T15:40:24.414" v="77" actId="20577"/>
        <pc:sldMkLst>
          <pc:docMk/>
          <pc:sldMk cId="971182527" sldId="261"/>
        </pc:sldMkLst>
        <pc:spChg chg="mod">
          <ac:chgData name="Teleri Lamb (2105678)" userId="S::2105678@student.uwtsd.ac.uk::edac5975-6490-4d72-8407-768ba8bba427" providerId="AD" clId="Web-{00AEABBD-FCB3-3B71-1B96-3409839914AA}" dt="2023-03-16T15:40:24.414" v="77" actId="20577"/>
          <ac:spMkLst>
            <pc:docMk/>
            <pc:sldMk cId="971182527" sldId="261"/>
            <ac:spMk id="3" creationId="{798AE7BC-5631-3945-F232-8DAA496F5C84}"/>
          </ac:spMkLst>
        </pc:spChg>
      </pc:sldChg>
      <pc:sldChg chg="del">
        <pc:chgData name="Teleri Lamb (2105678)" userId="S::2105678@student.uwtsd.ac.uk::edac5975-6490-4d72-8407-768ba8bba427" providerId="AD" clId="Web-{00AEABBD-FCB3-3B71-1B96-3409839914AA}" dt="2023-03-19T21:43:17.662" v="643"/>
        <pc:sldMkLst>
          <pc:docMk/>
          <pc:sldMk cId="670176366" sldId="263"/>
        </pc:sldMkLst>
      </pc:sldChg>
      <pc:sldChg chg="addSp delSp modSp new mod ord setBg">
        <pc:chgData name="Teleri Lamb (2105678)" userId="S::2105678@student.uwtsd.ac.uk::edac5975-6490-4d72-8407-768ba8bba427" providerId="AD" clId="Web-{00AEABBD-FCB3-3B71-1B96-3409839914AA}" dt="2023-03-19T21:14:49.364" v="256" actId="20577"/>
        <pc:sldMkLst>
          <pc:docMk/>
          <pc:sldMk cId="4222181828" sldId="264"/>
        </pc:sldMkLst>
        <pc:spChg chg="mod">
          <ac:chgData name="Teleri Lamb (2105678)" userId="S::2105678@student.uwtsd.ac.uk::edac5975-6490-4d72-8407-768ba8bba427" providerId="AD" clId="Web-{00AEABBD-FCB3-3B71-1B96-3409839914AA}" dt="2023-03-19T21:13:59.941" v="246"/>
          <ac:spMkLst>
            <pc:docMk/>
            <pc:sldMk cId="4222181828" sldId="264"/>
            <ac:spMk id="2" creationId="{A7D713FC-D16D-9A23-610D-79113D063D59}"/>
          </ac:spMkLst>
        </pc:spChg>
        <pc:spChg chg="mod ord">
          <ac:chgData name="Teleri Lamb (2105678)" userId="S::2105678@student.uwtsd.ac.uk::edac5975-6490-4d72-8407-768ba8bba427" providerId="AD" clId="Web-{00AEABBD-FCB3-3B71-1B96-3409839914AA}" dt="2023-03-19T21:13:59.941" v="246"/>
          <ac:spMkLst>
            <pc:docMk/>
            <pc:sldMk cId="4222181828" sldId="264"/>
            <ac:spMk id="3" creationId="{D715DE09-47D2-A287-2547-360DF8EE4D57}"/>
          </ac:spMkLst>
        </pc:spChg>
        <pc:spChg chg="add mod">
          <ac:chgData name="Teleri Lamb (2105678)" userId="S::2105678@student.uwtsd.ac.uk::edac5975-6490-4d72-8407-768ba8bba427" providerId="AD" clId="Web-{00AEABBD-FCB3-3B71-1B96-3409839914AA}" dt="2023-03-19T21:14:49.364" v="256" actId="20577"/>
          <ac:spMkLst>
            <pc:docMk/>
            <pc:sldMk cId="4222181828" sldId="264"/>
            <ac:spMk id="5" creationId="{4C90FE57-49A3-E16B-9739-559517EF2F02}"/>
          </ac:spMkLst>
        </pc:spChg>
        <pc:spChg chg="add del">
          <ac:chgData name="Teleri Lamb (2105678)" userId="S::2105678@student.uwtsd.ac.uk::edac5975-6490-4d72-8407-768ba8bba427" providerId="AD" clId="Web-{00AEABBD-FCB3-3B71-1B96-3409839914AA}" dt="2023-03-19T21:13:56.457" v="243"/>
          <ac:spMkLst>
            <pc:docMk/>
            <pc:sldMk cId="4222181828" sldId="264"/>
            <ac:spMk id="9" creationId="{23E547B5-89CF-4EC0-96DE-25771AED0799}"/>
          </ac:spMkLst>
        </pc:spChg>
        <pc:spChg chg="add del">
          <ac:chgData name="Teleri Lamb (2105678)" userId="S::2105678@student.uwtsd.ac.uk::edac5975-6490-4d72-8407-768ba8bba427" providerId="AD" clId="Web-{00AEABBD-FCB3-3B71-1B96-3409839914AA}" dt="2023-03-19T21:13:56.457" v="243"/>
          <ac:spMkLst>
            <pc:docMk/>
            <pc:sldMk cId="4222181828" sldId="264"/>
            <ac:spMk id="11" creationId="{3F0B8CEB-8279-4E5E-A0CE-1FC9F71736F2}"/>
          </ac:spMkLst>
        </pc:spChg>
        <pc:spChg chg="add del">
          <ac:chgData name="Teleri Lamb (2105678)" userId="S::2105678@student.uwtsd.ac.uk::edac5975-6490-4d72-8407-768ba8bba427" providerId="AD" clId="Web-{00AEABBD-FCB3-3B71-1B96-3409839914AA}" dt="2023-03-19T21:13:59.941" v="245"/>
          <ac:spMkLst>
            <pc:docMk/>
            <pc:sldMk cId="4222181828" sldId="264"/>
            <ac:spMk id="13" creationId="{F13C74B1-5B17-4795-BED0-7140497B445A}"/>
          </ac:spMkLst>
        </pc:spChg>
        <pc:spChg chg="add del">
          <ac:chgData name="Teleri Lamb (2105678)" userId="S::2105678@student.uwtsd.ac.uk::edac5975-6490-4d72-8407-768ba8bba427" providerId="AD" clId="Web-{00AEABBD-FCB3-3B71-1B96-3409839914AA}" dt="2023-03-19T21:13:59.941" v="245"/>
          <ac:spMkLst>
            <pc:docMk/>
            <pc:sldMk cId="4222181828" sldId="264"/>
            <ac:spMk id="14" creationId="{D4974D33-8DC5-464E-8C6D-BE58F0669C17}"/>
          </ac:spMkLst>
        </pc:spChg>
        <pc:spChg chg="add">
          <ac:chgData name="Teleri Lamb (2105678)" userId="S::2105678@student.uwtsd.ac.uk::edac5975-6490-4d72-8407-768ba8bba427" providerId="AD" clId="Web-{00AEABBD-FCB3-3B71-1B96-3409839914AA}" dt="2023-03-19T21:13:59.941" v="246"/>
          <ac:spMkLst>
            <pc:docMk/>
            <pc:sldMk cId="4222181828" sldId="264"/>
            <ac:spMk id="16" creationId="{D009D6D5-DAC2-4A8B-A17A-E206B9012D09}"/>
          </ac:spMkLst>
        </pc:spChg>
        <pc:picChg chg="add mod">
          <ac:chgData name="Teleri Lamb (2105678)" userId="S::2105678@student.uwtsd.ac.uk::edac5975-6490-4d72-8407-768ba8bba427" providerId="AD" clId="Web-{00AEABBD-FCB3-3B71-1B96-3409839914AA}" dt="2023-03-19T21:13:59.941" v="246"/>
          <ac:picMkLst>
            <pc:docMk/>
            <pc:sldMk cId="4222181828" sldId="264"/>
            <ac:picMk id="4" creationId="{70DC272B-C946-B176-ECAC-20CBFBF4A0D6}"/>
          </ac:picMkLst>
        </pc:picChg>
      </pc:sldChg>
      <pc:sldChg chg="addSp delSp modSp new mod setBg">
        <pc:chgData name="Teleri Lamb (2105678)" userId="S::2105678@student.uwtsd.ac.uk::edac5975-6490-4d72-8407-768ba8bba427" providerId="AD" clId="Web-{00AEABBD-FCB3-3B71-1B96-3409839914AA}" dt="2023-03-19T21:43:40.225" v="649" actId="20577"/>
        <pc:sldMkLst>
          <pc:docMk/>
          <pc:sldMk cId="3049774137" sldId="265"/>
        </pc:sldMkLst>
        <pc:spChg chg="mod">
          <ac:chgData name="Teleri Lamb (2105678)" userId="S::2105678@student.uwtsd.ac.uk::edac5975-6490-4d72-8407-768ba8bba427" providerId="AD" clId="Web-{00AEABBD-FCB3-3B71-1B96-3409839914AA}" dt="2023-03-19T21:42:25.208" v="637"/>
          <ac:spMkLst>
            <pc:docMk/>
            <pc:sldMk cId="3049774137" sldId="265"/>
            <ac:spMk id="2" creationId="{5BB62516-3D25-4377-FABB-3F4ADCC9A6DB}"/>
          </ac:spMkLst>
        </pc:spChg>
        <pc:spChg chg="mod">
          <ac:chgData name="Teleri Lamb (2105678)" userId="S::2105678@student.uwtsd.ac.uk::edac5975-6490-4d72-8407-768ba8bba427" providerId="AD" clId="Web-{00AEABBD-FCB3-3B71-1B96-3409839914AA}" dt="2023-03-19T21:43:40.225" v="649" actId="20577"/>
          <ac:spMkLst>
            <pc:docMk/>
            <pc:sldMk cId="3049774137" sldId="265"/>
            <ac:spMk id="3" creationId="{8B43E4AB-D7CB-3C6F-1227-473C690C09C6}"/>
          </ac:spMkLst>
        </pc:spChg>
        <pc:spChg chg="add del">
          <ac:chgData name="Teleri Lamb (2105678)" userId="S::2105678@student.uwtsd.ac.uk::edac5975-6490-4d72-8407-768ba8bba427" providerId="AD" clId="Web-{00AEABBD-FCB3-3B71-1B96-3409839914AA}" dt="2023-03-19T21:41:49.019" v="626"/>
          <ac:spMkLst>
            <pc:docMk/>
            <pc:sldMk cId="3049774137" sldId="265"/>
            <ac:spMk id="8" creationId="{1BB867FF-FC45-48F7-8104-F89BE54909F1}"/>
          </ac:spMkLst>
        </pc:spChg>
        <pc:spChg chg="add del">
          <ac:chgData name="Teleri Lamb (2105678)" userId="S::2105678@student.uwtsd.ac.uk::edac5975-6490-4d72-8407-768ba8bba427" providerId="AD" clId="Web-{00AEABBD-FCB3-3B71-1B96-3409839914AA}" dt="2023-03-19T21:42:10.785" v="632"/>
          <ac:spMkLst>
            <pc:docMk/>
            <pc:sldMk cId="3049774137" sldId="265"/>
            <ac:spMk id="9" creationId="{460B0EFB-53ED-4F35-B05D-F658EA021C65}"/>
          </ac:spMkLst>
        </pc:spChg>
        <pc:spChg chg="add del">
          <ac:chgData name="Teleri Lamb (2105678)" userId="S::2105678@student.uwtsd.ac.uk::edac5975-6490-4d72-8407-768ba8bba427" providerId="AD" clId="Web-{00AEABBD-FCB3-3B71-1B96-3409839914AA}" dt="2023-03-19T21:41:49.019" v="626"/>
          <ac:spMkLst>
            <pc:docMk/>
            <pc:sldMk cId="3049774137" sldId="265"/>
            <ac:spMk id="10" creationId="{8BB56887-D0D5-4F0C-9E19-7247EB83C8B7}"/>
          </ac:spMkLst>
        </pc:spChg>
        <pc:spChg chg="add del">
          <ac:chgData name="Teleri Lamb (2105678)" userId="S::2105678@student.uwtsd.ac.uk::edac5975-6490-4d72-8407-768ba8bba427" providerId="AD" clId="Web-{00AEABBD-FCB3-3B71-1B96-3409839914AA}" dt="2023-03-19T21:42:10.785" v="632"/>
          <ac:spMkLst>
            <pc:docMk/>
            <pc:sldMk cId="3049774137" sldId="265"/>
            <ac:spMk id="11" creationId="{835EF3DD-7D43-4A27-8967-A92FD8CC9365}"/>
          </ac:spMkLst>
        </pc:spChg>
        <pc:spChg chg="add del">
          <ac:chgData name="Teleri Lamb (2105678)" userId="S::2105678@student.uwtsd.ac.uk::edac5975-6490-4d72-8407-768ba8bba427" providerId="AD" clId="Web-{00AEABBD-FCB3-3B71-1B96-3409839914AA}" dt="2023-03-19T21:41:49.019" v="626"/>
          <ac:spMkLst>
            <pc:docMk/>
            <pc:sldMk cId="3049774137" sldId="265"/>
            <ac:spMk id="12" creationId="{081E4A58-353D-44AE-B2FC-2A74E2E400F7}"/>
          </ac:spMkLst>
        </pc:spChg>
        <pc:spChg chg="add del">
          <ac:chgData name="Teleri Lamb (2105678)" userId="S::2105678@student.uwtsd.ac.uk::edac5975-6490-4d72-8407-768ba8bba427" providerId="AD" clId="Web-{00AEABBD-FCB3-3B71-1B96-3409839914AA}" dt="2023-03-19T21:42:15.286" v="634"/>
          <ac:spMkLst>
            <pc:docMk/>
            <pc:sldMk cId="3049774137" sldId="265"/>
            <ac:spMk id="13" creationId="{F0C518C2-0AA4-470C-87B9-9CBF428FBA25}"/>
          </ac:spMkLst>
        </pc:spChg>
        <pc:spChg chg="add del">
          <ac:chgData name="Teleri Lamb (2105678)" userId="S::2105678@student.uwtsd.ac.uk::edac5975-6490-4d72-8407-768ba8bba427" providerId="AD" clId="Web-{00AEABBD-FCB3-3B71-1B96-3409839914AA}" dt="2023-03-19T21:41:52.754" v="628"/>
          <ac:spMkLst>
            <pc:docMk/>
            <pc:sldMk cId="3049774137" sldId="265"/>
            <ac:spMk id="14" creationId="{1453BF6C-B012-48B7-B4E8-6D7AC7C27D02}"/>
          </ac:spMkLst>
        </pc:spChg>
        <pc:spChg chg="add del">
          <ac:chgData name="Teleri Lamb (2105678)" userId="S::2105678@student.uwtsd.ac.uk::edac5975-6490-4d72-8407-768ba8bba427" providerId="AD" clId="Web-{00AEABBD-FCB3-3B71-1B96-3409839914AA}" dt="2023-03-19T21:41:52.754" v="628"/>
          <ac:spMkLst>
            <pc:docMk/>
            <pc:sldMk cId="3049774137" sldId="265"/>
            <ac:spMk id="15" creationId="{327D73B4-9F5C-4A64-A179-51B9500CB8B5}"/>
          </ac:spMkLst>
        </pc:spChg>
        <pc:spChg chg="add del">
          <ac:chgData name="Teleri Lamb (2105678)" userId="S::2105678@student.uwtsd.ac.uk::edac5975-6490-4d72-8407-768ba8bba427" providerId="AD" clId="Web-{00AEABBD-FCB3-3B71-1B96-3409839914AA}" dt="2023-03-19T21:41:52.754" v="628"/>
          <ac:spMkLst>
            <pc:docMk/>
            <pc:sldMk cId="3049774137" sldId="265"/>
            <ac:spMk id="16" creationId="{E3020543-B24B-4EC4-8FFC-8DD88EEA91A8}"/>
          </ac:spMkLst>
        </pc:spChg>
        <pc:spChg chg="add del">
          <ac:chgData name="Teleri Lamb (2105678)" userId="S::2105678@student.uwtsd.ac.uk::edac5975-6490-4d72-8407-768ba8bba427" providerId="AD" clId="Web-{00AEABBD-FCB3-3B71-1B96-3409839914AA}" dt="2023-03-19T21:41:52.754" v="628"/>
          <ac:spMkLst>
            <pc:docMk/>
            <pc:sldMk cId="3049774137" sldId="265"/>
            <ac:spMk id="17" creationId="{C1F06963-6374-4B48-844F-071A9BAAAE02}"/>
          </ac:spMkLst>
        </pc:spChg>
        <pc:spChg chg="add del">
          <ac:chgData name="Teleri Lamb (2105678)" userId="S::2105678@student.uwtsd.ac.uk::edac5975-6490-4d72-8407-768ba8bba427" providerId="AD" clId="Web-{00AEABBD-FCB3-3B71-1B96-3409839914AA}" dt="2023-03-19T21:41:52.754" v="628"/>
          <ac:spMkLst>
            <pc:docMk/>
            <pc:sldMk cId="3049774137" sldId="265"/>
            <ac:spMk id="19" creationId="{6CB927A4-E432-4310-9CD5-E89FF5063179}"/>
          </ac:spMkLst>
        </pc:spChg>
        <pc:spChg chg="add del">
          <ac:chgData name="Teleri Lamb (2105678)" userId="S::2105678@student.uwtsd.ac.uk::edac5975-6490-4d72-8407-768ba8bba427" providerId="AD" clId="Web-{00AEABBD-FCB3-3B71-1B96-3409839914AA}" dt="2023-03-19T21:42:15.286" v="634"/>
          <ac:spMkLst>
            <pc:docMk/>
            <pc:sldMk cId="3049774137" sldId="265"/>
            <ac:spMk id="20" creationId="{04C21BAE-6866-4C7A-A7EC-C1B2E572D5BE}"/>
          </ac:spMkLst>
        </pc:spChg>
        <pc:spChg chg="add del">
          <ac:chgData name="Teleri Lamb (2105678)" userId="S::2105678@student.uwtsd.ac.uk::edac5975-6490-4d72-8407-768ba8bba427" providerId="AD" clId="Web-{00AEABBD-FCB3-3B71-1B96-3409839914AA}" dt="2023-03-19T21:42:06.535" v="630"/>
          <ac:spMkLst>
            <pc:docMk/>
            <pc:sldMk cId="3049774137" sldId="265"/>
            <ac:spMk id="21" creationId="{907EF6B7-1338-4443-8C46-6A318D952DFD}"/>
          </ac:spMkLst>
        </pc:spChg>
        <pc:spChg chg="add del">
          <ac:chgData name="Teleri Lamb (2105678)" userId="S::2105678@student.uwtsd.ac.uk::edac5975-6490-4d72-8407-768ba8bba427" providerId="AD" clId="Web-{00AEABBD-FCB3-3B71-1B96-3409839914AA}" dt="2023-03-19T21:42:06.535" v="630"/>
          <ac:spMkLst>
            <pc:docMk/>
            <pc:sldMk cId="3049774137" sldId="265"/>
            <ac:spMk id="22" creationId="{DAAE4CDD-124C-4DCF-9584-B6033B545DD5}"/>
          </ac:spMkLst>
        </pc:spChg>
        <pc:spChg chg="add del">
          <ac:chgData name="Teleri Lamb (2105678)" userId="S::2105678@student.uwtsd.ac.uk::edac5975-6490-4d72-8407-768ba8bba427" providerId="AD" clId="Web-{00AEABBD-FCB3-3B71-1B96-3409839914AA}" dt="2023-03-19T21:42:06.535" v="630"/>
          <ac:spMkLst>
            <pc:docMk/>
            <pc:sldMk cId="3049774137" sldId="265"/>
            <ac:spMk id="23" creationId="{081E4A58-353D-44AE-B2FC-2A74E2E400F7}"/>
          </ac:spMkLst>
        </pc:spChg>
        <pc:spChg chg="add del">
          <ac:chgData name="Teleri Lamb (2105678)" userId="S::2105678@student.uwtsd.ac.uk::edac5975-6490-4d72-8407-768ba8bba427" providerId="AD" clId="Web-{00AEABBD-FCB3-3B71-1B96-3409839914AA}" dt="2023-03-19T21:42:15.286" v="634"/>
          <ac:spMkLst>
            <pc:docMk/>
            <pc:sldMk cId="3049774137" sldId="265"/>
            <ac:spMk id="25" creationId="{7E7D0C94-08B4-48AE-8813-CC4D60294F42}"/>
          </ac:spMkLst>
        </pc:spChg>
        <pc:spChg chg="add del">
          <ac:chgData name="Teleri Lamb (2105678)" userId="S::2105678@student.uwtsd.ac.uk::edac5975-6490-4d72-8407-768ba8bba427" providerId="AD" clId="Web-{00AEABBD-FCB3-3B71-1B96-3409839914AA}" dt="2023-03-19T21:42:25.192" v="636"/>
          <ac:spMkLst>
            <pc:docMk/>
            <pc:sldMk cId="3049774137" sldId="265"/>
            <ac:spMk id="27" creationId="{777A147A-9ED8-46B4-8660-1B3C2AA880B5}"/>
          </ac:spMkLst>
        </pc:spChg>
        <pc:spChg chg="add del">
          <ac:chgData name="Teleri Lamb (2105678)" userId="S::2105678@student.uwtsd.ac.uk::edac5975-6490-4d72-8407-768ba8bba427" providerId="AD" clId="Web-{00AEABBD-FCB3-3B71-1B96-3409839914AA}" dt="2023-03-19T21:42:25.192" v="636"/>
          <ac:spMkLst>
            <pc:docMk/>
            <pc:sldMk cId="3049774137" sldId="265"/>
            <ac:spMk id="28" creationId="{5D6C15A0-C087-4593-8414-2B4EC1CDC3DE}"/>
          </ac:spMkLst>
        </pc:spChg>
        <pc:spChg chg="add">
          <ac:chgData name="Teleri Lamb (2105678)" userId="S::2105678@student.uwtsd.ac.uk::edac5975-6490-4d72-8407-768ba8bba427" providerId="AD" clId="Web-{00AEABBD-FCB3-3B71-1B96-3409839914AA}" dt="2023-03-19T21:42:25.208" v="637"/>
          <ac:spMkLst>
            <pc:docMk/>
            <pc:sldMk cId="3049774137" sldId="265"/>
            <ac:spMk id="30" creationId="{907EF6B7-1338-4443-8C46-6A318D952DFD}"/>
          </ac:spMkLst>
        </pc:spChg>
        <pc:spChg chg="add">
          <ac:chgData name="Teleri Lamb (2105678)" userId="S::2105678@student.uwtsd.ac.uk::edac5975-6490-4d72-8407-768ba8bba427" providerId="AD" clId="Web-{00AEABBD-FCB3-3B71-1B96-3409839914AA}" dt="2023-03-19T21:42:25.208" v="637"/>
          <ac:spMkLst>
            <pc:docMk/>
            <pc:sldMk cId="3049774137" sldId="265"/>
            <ac:spMk id="31" creationId="{DAAE4CDD-124C-4DCF-9584-B6033B545DD5}"/>
          </ac:spMkLst>
        </pc:spChg>
        <pc:spChg chg="add">
          <ac:chgData name="Teleri Lamb (2105678)" userId="S::2105678@student.uwtsd.ac.uk::edac5975-6490-4d72-8407-768ba8bba427" providerId="AD" clId="Web-{00AEABBD-FCB3-3B71-1B96-3409839914AA}" dt="2023-03-19T21:42:25.208" v="637"/>
          <ac:spMkLst>
            <pc:docMk/>
            <pc:sldMk cId="3049774137" sldId="265"/>
            <ac:spMk id="32" creationId="{081E4A58-353D-44AE-B2FC-2A74E2E400F7}"/>
          </ac:spMkLst>
        </pc:spChg>
        <pc:picChg chg="add del">
          <ac:chgData name="Teleri Lamb (2105678)" userId="S::2105678@student.uwtsd.ac.uk::edac5975-6490-4d72-8407-768ba8bba427" providerId="AD" clId="Web-{00AEABBD-FCB3-3B71-1B96-3409839914AA}" dt="2023-03-19T21:42:10.785" v="632"/>
          <ac:picMkLst>
            <pc:docMk/>
            <pc:sldMk cId="3049774137" sldId="265"/>
            <ac:picMk id="5" creationId="{0163B066-48E7-21B5-39C3-B4E83DC63F32}"/>
          </ac:picMkLst>
        </pc:picChg>
        <pc:picChg chg="add del">
          <ac:chgData name="Teleri Lamb (2105678)" userId="S::2105678@student.uwtsd.ac.uk::edac5975-6490-4d72-8407-768ba8bba427" providerId="AD" clId="Web-{00AEABBD-FCB3-3B71-1B96-3409839914AA}" dt="2023-03-19T21:42:15.286" v="634"/>
          <ac:picMkLst>
            <pc:docMk/>
            <pc:sldMk cId="3049774137" sldId="265"/>
            <ac:picMk id="24" creationId="{43FA3717-6237-3721-5F71-2FEE5B69D8EB}"/>
          </ac:picMkLst>
        </pc:picChg>
        <pc:cxnChg chg="add del">
          <ac:chgData name="Teleri Lamb (2105678)" userId="S::2105678@student.uwtsd.ac.uk::edac5975-6490-4d72-8407-768ba8bba427" providerId="AD" clId="Web-{00AEABBD-FCB3-3B71-1B96-3409839914AA}" dt="2023-03-19T21:41:52.754" v="628"/>
          <ac:cxnSpMkLst>
            <pc:docMk/>
            <pc:sldMk cId="3049774137" sldId="265"/>
            <ac:cxnSpMk id="18" creationId="{C49DA8F6-BCC1-4447-B54C-57856834B94B}"/>
          </ac:cxnSpMkLst>
        </pc:cxnChg>
      </pc:sldChg>
    </pc:docChg>
  </pc:docChgLst>
  <pc:docChgLst>
    <pc:chgData name="Teleri Lamb (2105678)" userId="edac5975-6490-4d72-8407-768ba8bba427" providerId="ADAL" clId="{79172E9D-AAD8-CE4F-80E3-6306703B222B}"/>
    <pc:docChg chg="modSld">
      <pc:chgData name="Teleri Lamb (2105678)" userId="edac5975-6490-4d72-8407-768ba8bba427" providerId="ADAL" clId="{79172E9D-AAD8-CE4F-80E3-6306703B222B}" dt="2023-03-25T16:27:13.892" v="21"/>
      <pc:docMkLst>
        <pc:docMk/>
      </pc:docMkLst>
      <pc:sldChg chg="addSp modSp">
        <pc:chgData name="Teleri Lamb (2105678)" userId="edac5975-6490-4d72-8407-768ba8bba427" providerId="ADAL" clId="{79172E9D-AAD8-CE4F-80E3-6306703B222B}" dt="2023-03-25T16:16:43.424" v="0"/>
        <pc:sldMkLst>
          <pc:docMk/>
          <pc:sldMk cId="109857222" sldId="256"/>
        </pc:sldMkLst>
        <pc:picChg chg="add mod">
          <ac:chgData name="Teleri Lamb (2105678)" userId="edac5975-6490-4d72-8407-768ba8bba427" providerId="ADAL" clId="{79172E9D-AAD8-CE4F-80E3-6306703B222B}" dt="2023-03-25T16:16:43.424" v="0"/>
          <ac:picMkLst>
            <pc:docMk/>
            <pc:sldMk cId="109857222" sldId="256"/>
            <ac:picMk id="6" creationId="{2B6837AD-AC13-E893-3CB8-0788E35680FA}"/>
          </ac:picMkLst>
        </pc:picChg>
      </pc:sldChg>
      <pc:sldChg chg="addSp delSp modSp modTransition modAnim">
        <pc:chgData name="Teleri Lamb (2105678)" userId="edac5975-6490-4d72-8407-768ba8bba427" providerId="ADAL" clId="{79172E9D-AAD8-CE4F-80E3-6306703B222B}" dt="2023-03-25T16:17:20.902" v="2"/>
        <pc:sldMkLst>
          <pc:docMk/>
          <pc:sldMk cId="2188901730" sldId="258"/>
        </pc:sldMkLst>
        <pc:picChg chg="add del mod">
          <ac:chgData name="Teleri Lamb (2105678)" userId="edac5975-6490-4d72-8407-768ba8bba427" providerId="ADAL" clId="{79172E9D-AAD8-CE4F-80E3-6306703B222B}" dt="2023-03-25T16:16:45.318" v="1"/>
          <ac:picMkLst>
            <pc:docMk/>
            <pc:sldMk cId="2188901730" sldId="258"/>
            <ac:picMk id="4" creationId="{6930D11A-99F2-8C7C-ED76-7C199D770540}"/>
          </ac:picMkLst>
        </pc:picChg>
        <pc:picChg chg="add mod">
          <ac:chgData name="Teleri Lamb (2105678)" userId="edac5975-6490-4d72-8407-768ba8bba427" providerId="ADAL" clId="{79172E9D-AAD8-CE4F-80E3-6306703B222B}" dt="2023-03-25T16:17:20.902" v="2"/>
          <ac:picMkLst>
            <pc:docMk/>
            <pc:sldMk cId="2188901730" sldId="258"/>
            <ac:picMk id="5" creationId="{38AB1A16-DA79-BDA6-CEBF-78B9FE87381D}"/>
          </ac:picMkLst>
        </pc:picChg>
      </pc:sldChg>
      <pc:sldChg chg="addSp delSp modSp modTransition modAnim">
        <pc:chgData name="Teleri Lamb (2105678)" userId="edac5975-6490-4d72-8407-768ba8bba427" providerId="ADAL" clId="{79172E9D-AAD8-CE4F-80E3-6306703B222B}" dt="2023-03-25T16:21:57.819" v="15"/>
        <pc:sldMkLst>
          <pc:docMk/>
          <pc:sldMk cId="805201864" sldId="260"/>
        </pc:sldMkLst>
        <pc:picChg chg="add del mod">
          <ac:chgData name="Teleri Lamb (2105678)" userId="edac5975-6490-4d72-8407-768ba8bba427" providerId="ADAL" clId="{79172E9D-AAD8-CE4F-80E3-6306703B222B}" dt="2023-03-25T16:19:11.871" v="9"/>
          <ac:picMkLst>
            <pc:docMk/>
            <pc:sldMk cId="805201864" sldId="260"/>
            <ac:picMk id="4" creationId="{0CB73CB0-8475-15E9-8AF4-9A6025D9A805}"/>
          </ac:picMkLst>
        </pc:picChg>
        <pc:picChg chg="add del mod">
          <ac:chgData name="Teleri Lamb (2105678)" userId="edac5975-6490-4d72-8407-768ba8bba427" providerId="ADAL" clId="{79172E9D-AAD8-CE4F-80E3-6306703B222B}" dt="2023-03-25T16:21:01.350" v="12"/>
          <ac:picMkLst>
            <pc:docMk/>
            <pc:sldMk cId="805201864" sldId="260"/>
            <ac:picMk id="5" creationId="{B8CC7A46-8F0E-64C1-1CB2-8BC4FD85F6C9}"/>
          </ac:picMkLst>
        </pc:picChg>
        <pc:picChg chg="add del mod">
          <ac:chgData name="Teleri Lamb (2105678)" userId="edac5975-6490-4d72-8407-768ba8bba427" providerId="ADAL" clId="{79172E9D-AAD8-CE4F-80E3-6306703B222B}" dt="2023-03-25T16:21:28.519" v="14"/>
          <ac:picMkLst>
            <pc:docMk/>
            <pc:sldMk cId="805201864" sldId="260"/>
            <ac:picMk id="6" creationId="{A1A8D007-17A5-C1D8-75DC-42F4092782FC}"/>
          </ac:picMkLst>
        </pc:picChg>
        <pc:picChg chg="add mod">
          <ac:chgData name="Teleri Lamb (2105678)" userId="edac5975-6490-4d72-8407-768ba8bba427" providerId="ADAL" clId="{79172E9D-AAD8-CE4F-80E3-6306703B222B}" dt="2023-03-25T16:21:57.819" v="15"/>
          <ac:picMkLst>
            <pc:docMk/>
            <pc:sldMk cId="805201864" sldId="260"/>
            <ac:picMk id="7" creationId="{7A0E5306-DF3D-E8F3-D68D-1CC4C0C2A28A}"/>
          </ac:picMkLst>
        </pc:picChg>
      </pc:sldChg>
      <pc:sldChg chg="addSp modSp">
        <pc:chgData name="Teleri Lamb (2105678)" userId="edac5975-6490-4d72-8407-768ba8bba427" providerId="ADAL" clId="{79172E9D-AAD8-CE4F-80E3-6306703B222B}" dt="2023-03-25T16:24:28.058" v="18"/>
        <pc:sldMkLst>
          <pc:docMk/>
          <pc:sldMk cId="971182527" sldId="261"/>
        </pc:sldMkLst>
        <pc:picChg chg="add mod">
          <ac:chgData name="Teleri Lamb (2105678)" userId="edac5975-6490-4d72-8407-768ba8bba427" providerId="ADAL" clId="{79172E9D-AAD8-CE4F-80E3-6306703B222B}" dt="2023-03-25T16:24:28.058" v="18"/>
          <ac:picMkLst>
            <pc:docMk/>
            <pc:sldMk cId="971182527" sldId="261"/>
            <ac:picMk id="4" creationId="{077BA118-3A12-470E-4721-02121B9905C1}"/>
          </ac:picMkLst>
        </pc:picChg>
      </pc:sldChg>
      <pc:sldChg chg="addSp modSp">
        <pc:chgData name="Teleri Lamb (2105678)" userId="edac5975-6490-4d72-8407-768ba8bba427" providerId="ADAL" clId="{79172E9D-AAD8-CE4F-80E3-6306703B222B}" dt="2023-03-25T16:25:52.687" v="20"/>
        <pc:sldMkLst>
          <pc:docMk/>
          <pc:sldMk cId="4222181828" sldId="264"/>
        </pc:sldMkLst>
        <pc:picChg chg="add mod">
          <ac:chgData name="Teleri Lamb (2105678)" userId="edac5975-6490-4d72-8407-768ba8bba427" providerId="ADAL" clId="{79172E9D-AAD8-CE4F-80E3-6306703B222B}" dt="2023-03-25T16:25:52.687" v="20"/>
          <ac:picMkLst>
            <pc:docMk/>
            <pc:sldMk cId="4222181828" sldId="264"/>
            <ac:picMk id="6" creationId="{DEDDC498-40B6-DA5F-03F4-3338E803474B}"/>
          </ac:picMkLst>
        </pc:picChg>
      </pc:sldChg>
      <pc:sldChg chg="addSp modSp">
        <pc:chgData name="Teleri Lamb (2105678)" userId="edac5975-6490-4d72-8407-768ba8bba427" providerId="ADAL" clId="{79172E9D-AAD8-CE4F-80E3-6306703B222B}" dt="2023-03-25T16:27:13.892" v="21"/>
        <pc:sldMkLst>
          <pc:docMk/>
          <pc:sldMk cId="3049774137" sldId="265"/>
        </pc:sldMkLst>
        <pc:picChg chg="add mod">
          <ac:chgData name="Teleri Lamb (2105678)" userId="edac5975-6490-4d72-8407-768ba8bba427" providerId="ADAL" clId="{79172E9D-AAD8-CE4F-80E3-6306703B222B}" dt="2023-03-25T16:27:13.892" v="21"/>
          <ac:picMkLst>
            <pc:docMk/>
            <pc:sldMk cId="3049774137" sldId="265"/>
            <ac:picMk id="4" creationId="{8A5AC634-4D12-A451-C297-7F9D968838B3}"/>
          </ac:picMkLst>
        </pc:picChg>
      </pc:sldChg>
      <pc:sldChg chg="addSp delSp modSp modTransition modAnim">
        <pc:chgData name="Teleri Lamb (2105678)" userId="edac5975-6490-4d72-8407-768ba8bba427" providerId="ADAL" clId="{79172E9D-AAD8-CE4F-80E3-6306703B222B}" dt="2023-03-25T16:18:55.333" v="7"/>
        <pc:sldMkLst>
          <pc:docMk/>
          <pc:sldMk cId="769519741" sldId="267"/>
        </pc:sldMkLst>
        <pc:picChg chg="add del mod">
          <ac:chgData name="Teleri Lamb (2105678)" userId="edac5975-6490-4d72-8407-768ba8bba427" providerId="ADAL" clId="{79172E9D-AAD8-CE4F-80E3-6306703B222B}" dt="2023-03-25T16:17:48.914" v="4"/>
          <ac:picMkLst>
            <pc:docMk/>
            <pc:sldMk cId="769519741" sldId="267"/>
            <ac:picMk id="4" creationId="{CB4DDB6E-637A-C5B2-F98E-3DA30601F54E}"/>
          </ac:picMkLst>
        </pc:picChg>
        <pc:picChg chg="add del mod">
          <ac:chgData name="Teleri Lamb (2105678)" userId="edac5975-6490-4d72-8407-768ba8bba427" providerId="ADAL" clId="{79172E9D-AAD8-CE4F-80E3-6306703B222B}" dt="2023-03-25T16:18:23.736" v="6"/>
          <ac:picMkLst>
            <pc:docMk/>
            <pc:sldMk cId="769519741" sldId="267"/>
            <ac:picMk id="5" creationId="{85C0E418-2484-F301-E502-B49DB71F1058}"/>
          </ac:picMkLst>
        </pc:picChg>
        <pc:picChg chg="add mod">
          <ac:chgData name="Teleri Lamb (2105678)" userId="edac5975-6490-4d72-8407-768ba8bba427" providerId="ADAL" clId="{79172E9D-AAD8-CE4F-80E3-6306703B222B}" dt="2023-03-25T16:18:55.333" v="7"/>
          <ac:picMkLst>
            <pc:docMk/>
            <pc:sldMk cId="769519741" sldId="267"/>
            <ac:picMk id="6" creationId="{1DBC7E50-FDCD-9D53-ED98-173B34475152}"/>
          </ac:picMkLst>
        </pc:picChg>
      </pc:sldChg>
      <pc:sldChg chg="addSp modSp">
        <pc:chgData name="Teleri Lamb (2105678)" userId="edac5975-6490-4d72-8407-768ba8bba427" providerId="ADAL" clId="{79172E9D-AAD8-CE4F-80E3-6306703B222B}" dt="2023-03-25T16:23:52.623" v="17"/>
        <pc:sldMkLst>
          <pc:docMk/>
          <pc:sldMk cId="1938387518" sldId="268"/>
        </pc:sldMkLst>
        <pc:picChg chg="add mod">
          <ac:chgData name="Teleri Lamb (2105678)" userId="edac5975-6490-4d72-8407-768ba8bba427" providerId="ADAL" clId="{79172E9D-AAD8-CE4F-80E3-6306703B222B}" dt="2023-03-25T16:23:52.623" v="17"/>
          <ac:picMkLst>
            <pc:docMk/>
            <pc:sldMk cId="1938387518" sldId="268"/>
            <ac:picMk id="4" creationId="{5C09EB43-0EB3-5E7B-FBB8-51FA91FA9CC7}"/>
          </ac:picMkLst>
        </pc:picChg>
      </pc:sldChg>
      <pc:sldChg chg="addSp modSp">
        <pc:chgData name="Teleri Lamb (2105678)" userId="edac5975-6490-4d72-8407-768ba8bba427" providerId="ADAL" clId="{79172E9D-AAD8-CE4F-80E3-6306703B222B}" dt="2023-03-25T16:25:23.439" v="19"/>
        <pc:sldMkLst>
          <pc:docMk/>
          <pc:sldMk cId="538893669" sldId="269"/>
        </pc:sldMkLst>
        <pc:picChg chg="add mod">
          <ac:chgData name="Teleri Lamb (2105678)" userId="edac5975-6490-4d72-8407-768ba8bba427" providerId="ADAL" clId="{79172E9D-AAD8-CE4F-80E3-6306703B222B}" dt="2023-03-25T16:25:23.439" v="19"/>
          <ac:picMkLst>
            <pc:docMk/>
            <pc:sldMk cId="538893669" sldId="269"/>
            <ac:picMk id="4" creationId="{7357312F-70AE-9A98-14C5-55A5CC110AA0}"/>
          </ac:picMkLst>
        </pc:picChg>
      </pc:sldChg>
      <pc:sldChg chg="addSp delSp modSp modTransition modAnim">
        <pc:chgData name="Teleri Lamb (2105678)" userId="edac5975-6490-4d72-8407-768ba8bba427" providerId="ADAL" clId="{79172E9D-AAD8-CE4F-80E3-6306703B222B}" dt="2023-03-25T16:22:54.576" v="16"/>
        <pc:sldMkLst>
          <pc:docMk/>
          <pc:sldMk cId="1183592065" sldId="270"/>
        </pc:sldMkLst>
        <pc:picChg chg="add del mod">
          <ac:chgData name="Teleri Lamb (2105678)" userId="edac5975-6490-4d72-8407-768ba8bba427" providerId="ADAL" clId="{79172E9D-AAD8-CE4F-80E3-6306703B222B}" dt="2023-03-25T16:20:01.614" v="11"/>
          <ac:picMkLst>
            <pc:docMk/>
            <pc:sldMk cId="1183592065" sldId="270"/>
            <ac:picMk id="2" creationId="{07222B24-7B44-A323-65B5-874BD2581598}"/>
          </ac:picMkLst>
        </pc:picChg>
        <pc:picChg chg="add mod">
          <ac:chgData name="Teleri Lamb (2105678)" userId="edac5975-6490-4d72-8407-768ba8bba427" providerId="ADAL" clId="{79172E9D-AAD8-CE4F-80E3-6306703B222B}" dt="2023-03-25T16:22:54.576" v="16"/>
          <ac:picMkLst>
            <pc:docMk/>
            <pc:sldMk cId="1183592065" sldId="270"/>
            <ac:picMk id="4" creationId="{D28122A7-12BA-F45D-D10B-7624969CBE95}"/>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25/03/2023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25/03/2023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25/03/2023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25/03/2023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25/03/2023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25/03/2023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25/03/2023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25/03/2023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25/03/2023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25/03/2023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8" Type="http://schemas.openxmlformats.org/officeDocument/2006/relationships/hyperlink" Target="https://www.quora.com/Sticky-vs-not-sticky-lip-gloss-Which-is-best-and-which-do-u-like" TargetMode="External"/><Relationship Id="rId3" Type="http://schemas.openxmlformats.org/officeDocument/2006/relationships/hyperlink" Target="https://www.graduates.nhs.uk/scheme/pay-and-benefits/" TargetMode="External"/><Relationship Id="rId7" Type="http://schemas.openxmlformats.org/officeDocument/2006/relationships/hyperlink" Target="https://www.onlymyhealth.com/benefits-of-using-vegan-makeup-1663855850" TargetMode="External"/><Relationship Id="rId2" Type="http://schemas.openxmlformats.org/officeDocument/2006/relationships/hyperlink" Target="https://lmihumber.co.uk/skills-for-employment/" TargetMode="External"/><Relationship Id="rId1" Type="http://schemas.openxmlformats.org/officeDocument/2006/relationships/slideLayout" Target="../slideLayouts/slideLayout2.xml"/><Relationship Id="rId6" Type="http://schemas.openxmlformats.org/officeDocument/2006/relationships/hyperlink" Target="https://tartecosmetics.com/EU/en_GB/sugar-rush-lip-sip-vegan-lip-oil-5007.html" TargetMode="External"/><Relationship Id="rId5" Type="http://schemas.openxmlformats.org/officeDocument/2006/relationships/hyperlink" Target="https://www.how2become.com/blog/nhs-graduate-scheme-video-interview/" TargetMode="External"/><Relationship Id="rId4" Type="http://schemas.openxmlformats.org/officeDocument/2006/relationships/hyperlink" Target="https://www.healthcareers.nhs.uk/career-planning/study-and-training/graduate-training-opportunities/nhs-graduate-management-training-scheme" TargetMode="External"/><Relationship Id="rId9" Type="http://schemas.openxmlformats.org/officeDocument/2006/relationships/hyperlink" Target="https://www.esmmagazine.com/packaging-design/demand-for-sustainable-packaging-on-the-rise-report-finds-22653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62D44EE-C852-4460-B8B5-C4F2BC205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194716" y="739978"/>
            <a:ext cx="5334930" cy="3004145"/>
          </a:xfrm>
        </p:spPr>
        <p:txBody>
          <a:bodyPr>
            <a:normAutofit/>
          </a:bodyPr>
          <a:lstStyle/>
          <a:p>
            <a:r>
              <a:rPr lang="en-GB" sz="5100" b="1" i="1" u="sng">
                <a:cs typeface="Calibri Light"/>
              </a:rPr>
              <a:t>Personal strengths and Employability skills</a:t>
            </a:r>
          </a:p>
        </p:txBody>
      </p:sp>
      <p:sp>
        <p:nvSpPr>
          <p:cNvPr id="3" name="Subtitle 2"/>
          <p:cNvSpPr>
            <a:spLocks noGrp="1"/>
          </p:cNvSpPr>
          <p:nvPr>
            <p:ph type="subTitle" idx="1"/>
          </p:nvPr>
        </p:nvSpPr>
        <p:spPr>
          <a:xfrm>
            <a:off x="6194715" y="3836197"/>
            <a:ext cx="5334931" cy="2189214"/>
          </a:xfrm>
        </p:spPr>
        <p:txBody>
          <a:bodyPr vert="horz" lIns="91440" tIns="45720" rIns="91440" bIns="45720" rtlCol="0">
            <a:normAutofit/>
          </a:bodyPr>
          <a:lstStyle/>
          <a:p>
            <a:r>
              <a:rPr lang="en-GB" b="1" u="sng">
                <a:cs typeface="Calibri"/>
              </a:rPr>
              <a:t>Teleri Lamb</a:t>
            </a:r>
          </a:p>
        </p:txBody>
      </p:sp>
      <p:sp>
        <p:nvSpPr>
          <p:cNvPr id="11" name="Freeform: Shape 10">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49052"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7761"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pic>
        <p:nvPicPr>
          <p:cNvPr id="4" name="Picture 4" descr="Diagram&#10;&#10;Description automatically generated">
            <a:extLst>
              <a:ext uri="{FF2B5EF4-FFF2-40B4-BE49-F238E27FC236}">
                <a16:creationId xmlns:a16="http://schemas.microsoft.com/office/drawing/2014/main" id="{8AA56F97-6E1D-F85C-DC4F-3CFC7655F87F}"/>
              </a:ext>
            </a:extLst>
          </p:cNvPr>
          <p:cNvPicPr>
            <a:picLocks noChangeAspect="1"/>
          </p:cNvPicPr>
          <p:nvPr/>
        </p:nvPicPr>
        <p:blipFill rotWithShape="1">
          <a:blip r:embed="rId4"/>
          <a:srcRect r="4783"/>
          <a:stretch/>
        </p:blipFill>
        <p:spPr>
          <a:xfrm>
            <a:off x="631840" y="598720"/>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
        <p:nvSpPr>
          <p:cNvPr id="21" name="Freeform: Shape 20">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20513"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F94559CF-7035-636A-C7E2-07B4BB268991}"/>
              </a:ext>
            </a:extLst>
          </p:cNvPr>
          <p:cNvSpPr txBox="1"/>
          <p:nvPr/>
        </p:nvSpPr>
        <p:spPr>
          <a:xfrm>
            <a:off x="475298" y="913948"/>
            <a:ext cx="94129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u="sng">
                <a:solidFill>
                  <a:srgbClr val="FF0000"/>
                </a:solidFill>
                <a:cs typeface="Calibri"/>
              </a:rPr>
              <a:t>1.</a:t>
            </a:r>
          </a:p>
        </p:txBody>
      </p:sp>
      <p:pic>
        <p:nvPicPr>
          <p:cNvPr id="6" name="Audio 5">
            <a:hlinkClick r:id="" action="ppaction://media"/>
            <a:extLst>
              <a:ext uri="{FF2B5EF4-FFF2-40B4-BE49-F238E27FC236}">
                <a16:creationId xmlns:a16="http://schemas.microsoft.com/office/drawing/2014/main" id="{2B6837AD-AC13-E893-3CB8-0788E35680F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slow" p14:dur="2000" advTm="1013"/>
    </mc:Choice>
    <mc:Fallback>
      <p:transition spd="slow" advTm="10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73567-483B-5C63-4C8E-9C61C959BBD0}"/>
              </a:ext>
            </a:extLst>
          </p:cNvPr>
          <p:cNvSpPr>
            <a:spLocks noGrp="1"/>
          </p:cNvSpPr>
          <p:nvPr>
            <p:ph type="title"/>
          </p:nvPr>
        </p:nvSpPr>
        <p:spPr/>
        <p:txBody>
          <a:bodyPr/>
          <a:lstStyle/>
          <a:p>
            <a:pPr algn="ctr"/>
            <a:r>
              <a:rPr lang="en-GB" b="1" i="1" u="sng">
                <a:cs typeface="Calibri Light"/>
              </a:rPr>
              <a:t>NHS Graduate Management Scheme</a:t>
            </a:r>
            <a:endParaRPr lang="en-US" i="1">
              <a:cs typeface="Calibri Light"/>
            </a:endParaRPr>
          </a:p>
        </p:txBody>
      </p:sp>
      <p:sp>
        <p:nvSpPr>
          <p:cNvPr id="3" name="Content Placeholder 2">
            <a:extLst>
              <a:ext uri="{FF2B5EF4-FFF2-40B4-BE49-F238E27FC236}">
                <a16:creationId xmlns:a16="http://schemas.microsoft.com/office/drawing/2014/main" id="{B3CBE054-5E37-093C-262F-1B37D81861CE}"/>
              </a:ext>
            </a:extLst>
          </p:cNvPr>
          <p:cNvSpPr>
            <a:spLocks noGrp="1"/>
          </p:cNvSpPr>
          <p:nvPr>
            <p:ph idx="1"/>
          </p:nvPr>
        </p:nvSpPr>
        <p:spPr/>
        <p:txBody>
          <a:bodyPr vert="horz" lIns="91440" tIns="45720" rIns="91440" bIns="45720" rtlCol="0" anchor="t">
            <a:normAutofit/>
          </a:bodyPr>
          <a:lstStyle/>
          <a:p>
            <a:pPr marL="0" indent="0">
              <a:buNone/>
            </a:pPr>
            <a:r>
              <a:rPr lang="en-GB">
                <a:ea typeface="+mn-lt"/>
                <a:cs typeface="+mn-lt"/>
              </a:rPr>
              <a:t>The NHS offers graduates management programmes in many business sectors. </a:t>
            </a:r>
            <a:endParaRPr lang="en-US">
              <a:ea typeface="+mn-lt"/>
              <a:cs typeface="+mn-lt"/>
            </a:endParaRPr>
          </a:p>
          <a:p>
            <a:pPr marL="0" indent="0">
              <a:buNone/>
            </a:pPr>
            <a:r>
              <a:rPr lang="en-GB">
                <a:ea typeface="+mn-lt"/>
                <a:cs typeface="+mn-lt"/>
              </a:rPr>
              <a:t>On the first day, the starting pay is a minimum of £26,382. According to the NHS Agenda for Change pay rates, this wage is determined as 65% of the top spine point of a Band 6 salary </a:t>
            </a:r>
            <a:r>
              <a:rPr lang="en-GB">
                <a:solidFill>
                  <a:srgbClr val="FF0000"/>
                </a:solidFill>
                <a:ea typeface="+mn-lt"/>
                <a:cs typeface="+mn-lt"/>
              </a:rPr>
              <a:t>(2)</a:t>
            </a:r>
            <a:r>
              <a:rPr lang="en-GB">
                <a:ea typeface="+mn-lt"/>
                <a:cs typeface="+mn-lt"/>
              </a:rPr>
              <a:t>. </a:t>
            </a:r>
            <a:endParaRPr lang="en-US">
              <a:ea typeface="+mn-lt"/>
              <a:cs typeface="+mn-lt"/>
            </a:endParaRPr>
          </a:p>
          <a:p>
            <a:pPr marL="0" indent="0">
              <a:buNone/>
            </a:pPr>
            <a:r>
              <a:rPr lang="en-GB">
                <a:ea typeface="+mn-lt"/>
                <a:cs typeface="+mn-lt"/>
              </a:rPr>
              <a:t>I'm quite interested in pursuing this career after I graduate. I would like to have the chance to join a management graduate programme, whether it is offered by the NHS or a separate company.</a:t>
            </a:r>
          </a:p>
          <a:p>
            <a:pPr marL="0" indent="0">
              <a:buNone/>
            </a:pPr>
            <a:br>
              <a:rPr lang="en-US"/>
            </a:br>
            <a:endParaRPr lang="en-US">
              <a:cs typeface="Calibri" panose="020F0502020204030204"/>
            </a:endParaRPr>
          </a:p>
          <a:p>
            <a:endParaRPr lang="en-GB">
              <a:cs typeface="Calibri"/>
            </a:endParaRPr>
          </a:p>
        </p:txBody>
      </p:sp>
      <p:pic>
        <p:nvPicPr>
          <p:cNvPr id="5" name="Audio 4">
            <a:hlinkClick r:id="" action="ppaction://media"/>
            <a:extLst>
              <a:ext uri="{FF2B5EF4-FFF2-40B4-BE49-F238E27FC236}">
                <a16:creationId xmlns:a16="http://schemas.microsoft.com/office/drawing/2014/main" id="{38AB1A16-DA79-BDA6-CEBF-78B9FE87381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188901730"/>
      </p:ext>
    </p:extLst>
  </p:cSld>
  <p:clrMapOvr>
    <a:masterClrMapping/>
  </p:clrMapOvr>
  <mc:AlternateContent xmlns:mc="http://schemas.openxmlformats.org/markup-compatibility/2006">
    <mc:Choice xmlns:p14="http://schemas.microsoft.com/office/powerpoint/2010/main" Requires="p14">
      <p:transition spd="slow" p14:dur="2000" advTm="26533"/>
    </mc:Choice>
    <mc:Fallback>
      <p:transition spd="slow" advTm="265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D99CE-3659-3A13-9415-CB693A380024}"/>
              </a:ext>
            </a:extLst>
          </p:cNvPr>
          <p:cNvSpPr>
            <a:spLocks noGrp="1"/>
          </p:cNvSpPr>
          <p:nvPr>
            <p:ph type="title"/>
          </p:nvPr>
        </p:nvSpPr>
        <p:spPr/>
        <p:txBody>
          <a:bodyPr/>
          <a:lstStyle/>
          <a:p>
            <a:pPr algn="ctr"/>
            <a:r>
              <a:rPr lang="en-GB" b="1" i="1" u="sng">
                <a:cs typeface="Calibri Light"/>
              </a:rPr>
              <a:t>The skills which are desired for an NHS management scheme</a:t>
            </a:r>
            <a:endParaRPr lang="en-US"/>
          </a:p>
        </p:txBody>
      </p:sp>
      <p:sp>
        <p:nvSpPr>
          <p:cNvPr id="3" name="Content Placeholder 2">
            <a:extLst>
              <a:ext uri="{FF2B5EF4-FFF2-40B4-BE49-F238E27FC236}">
                <a16:creationId xmlns:a16="http://schemas.microsoft.com/office/drawing/2014/main" id="{DFC41D71-1CF5-6940-60D8-F51AF432D886}"/>
              </a:ext>
            </a:extLst>
          </p:cNvPr>
          <p:cNvSpPr>
            <a:spLocks noGrp="1"/>
          </p:cNvSpPr>
          <p:nvPr>
            <p:ph idx="1"/>
          </p:nvPr>
        </p:nvSpPr>
        <p:spPr/>
        <p:txBody>
          <a:bodyPr vert="horz" lIns="91440" tIns="45720" rIns="91440" bIns="45720" rtlCol="0" anchor="t">
            <a:normAutofit/>
          </a:bodyPr>
          <a:lstStyle/>
          <a:p>
            <a:pPr marL="0" indent="0">
              <a:buNone/>
            </a:pPr>
            <a:r>
              <a:rPr lang="en-GB" sz="2400">
                <a:ea typeface="+mn-lt"/>
                <a:cs typeface="+mn-lt"/>
              </a:rPr>
              <a:t>The NHS was looking for applicants with excellent communication abilities. This is crucial for a managerial position simply because it makes you more driven and able to perform well in a team. You will be required to interact with people on a high level and deal with challenges on a regular basis while in the programme.</a:t>
            </a:r>
          </a:p>
          <a:p>
            <a:pPr marL="0" indent="0">
              <a:buNone/>
            </a:pPr>
            <a:r>
              <a:rPr lang="en-GB" sz="2400">
                <a:ea typeface="+mn-lt"/>
                <a:cs typeface="+mn-lt"/>
              </a:rPr>
              <a:t>The NHS Management Programme requires applicants to have at least a 2:2 degree, though they will also accept certain types of diplomas, like the business management diploma I had in college. </a:t>
            </a:r>
            <a:endParaRPr lang="en-GB">
              <a:ea typeface="+mn-lt"/>
              <a:cs typeface="+mn-lt"/>
            </a:endParaRPr>
          </a:p>
          <a:p>
            <a:pPr marL="0" indent="0">
              <a:buNone/>
            </a:pPr>
            <a:r>
              <a:rPr lang="en-GB" sz="2400">
                <a:ea typeface="+mn-lt"/>
                <a:cs typeface="+mn-lt"/>
              </a:rPr>
              <a:t>The NHS wants applicants to have the ability to work in a team because the scheme requires a lot of one-on-one engagement every day. If you can collaborate with others, it will benefit you in a variety of ways and ease the burden on you by allowing you to communicate and share the work equitably. </a:t>
            </a:r>
            <a:endParaRPr lang="en-GB" sz="2400">
              <a:cs typeface="Calibri"/>
            </a:endParaRPr>
          </a:p>
          <a:p>
            <a:pPr marL="0" indent="0">
              <a:buNone/>
            </a:pPr>
            <a:endParaRPr lang="en-GB" sz="2400">
              <a:ea typeface="+mn-lt"/>
              <a:cs typeface="+mn-lt"/>
            </a:endParaRPr>
          </a:p>
        </p:txBody>
      </p:sp>
      <p:pic>
        <p:nvPicPr>
          <p:cNvPr id="6" name="Audio 5">
            <a:hlinkClick r:id="" action="ppaction://media"/>
            <a:extLst>
              <a:ext uri="{FF2B5EF4-FFF2-40B4-BE49-F238E27FC236}">
                <a16:creationId xmlns:a16="http://schemas.microsoft.com/office/drawing/2014/main" id="{1DBC7E50-FDCD-9D53-ED98-173B3447515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769519741"/>
      </p:ext>
    </p:extLst>
  </p:cSld>
  <p:clrMapOvr>
    <a:masterClrMapping/>
  </p:clrMapOvr>
  <mc:AlternateContent xmlns:mc="http://schemas.openxmlformats.org/markup-compatibility/2006">
    <mc:Choice xmlns:p14="http://schemas.microsoft.com/office/powerpoint/2010/main" Requires="p14">
      <p:transition spd="slow" p14:dur="2000" advTm="27257"/>
    </mc:Choice>
    <mc:Fallback>
      <p:transition spd="slow" advTm="272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DBEEC-596A-0DF1-7C63-83D66D038122}"/>
              </a:ext>
            </a:extLst>
          </p:cNvPr>
          <p:cNvSpPr>
            <a:spLocks noGrp="1"/>
          </p:cNvSpPr>
          <p:nvPr>
            <p:ph type="title"/>
          </p:nvPr>
        </p:nvSpPr>
        <p:spPr>
          <a:xfrm>
            <a:off x="838200" y="-80573"/>
            <a:ext cx="10515600" cy="1325563"/>
          </a:xfrm>
        </p:spPr>
        <p:txBody>
          <a:bodyPr/>
          <a:lstStyle/>
          <a:p>
            <a:pPr algn="ctr"/>
            <a:r>
              <a:rPr lang="en-GB" b="1" i="1" u="sng">
                <a:cs typeface="Calibri Light"/>
              </a:rPr>
              <a:t>What employability skills do I already possess?</a:t>
            </a:r>
          </a:p>
        </p:txBody>
      </p:sp>
      <p:sp>
        <p:nvSpPr>
          <p:cNvPr id="3" name="Content Placeholder 2">
            <a:extLst>
              <a:ext uri="{FF2B5EF4-FFF2-40B4-BE49-F238E27FC236}">
                <a16:creationId xmlns:a16="http://schemas.microsoft.com/office/drawing/2014/main" id="{09C8AA50-D711-869A-2252-4B21B9871A69}"/>
              </a:ext>
            </a:extLst>
          </p:cNvPr>
          <p:cNvSpPr>
            <a:spLocks noGrp="1"/>
          </p:cNvSpPr>
          <p:nvPr>
            <p:ph idx="1"/>
          </p:nvPr>
        </p:nvSpPr>
        <p:spPr>
          <a:xfrm>
            <a:off x="4315" y="1006117"/>
            <a:ext cx="12053975" cy="5697318"/>
          </a:xfrm>
        </p:spPr>
        <p:txBody>
          <a:bodyPr vert="horz" lIns="91440" tIns="45720" rIns="91440" bIns="45720" rtlCol="0" anchor="t">
            <a:normAutofit/>
          </a:bodyPr>
          <a:lstStyle/>
          <a:p>
            <a:pPr marL="0" indent="0" algn="ctr">
              <a:buNone/>
            </a:pPr>
            <a:endParaRPr lang="en-GB" sz="2000" b="1" i="1" u="sng">
              <a:cs typeface="Calibri"/>
            </a:endParaRPr>
          </a:p>
          <a:p>
            <a:pPr marL="0" indent="0" algn="ctr">
              <a:buNone/>
            </a:pPr>
            <a:endParaRPr lang="en-GB" sz="2000" b="1" i="1" u="sng">
              <a:cs typeface="Calibri"/>
            </a:endParaRPr>
          </a:p>
          <a:p>
            <a:pPr marL="0" indent="0" algn="ctr">
              <a:buNone/>
            </a:pPr>
            <a:r>
              <a:rPr lang="en-GB" sz="2000" b="1" i="1" u="sng">
                <a:cs typeface="Calibri"/>
              </a:rPr>
              <a:t>Great Communication</a:t>
            </a:r>
            <a:endParaRPr lang="en-US" sz="2000">
              <a:cs typeface="Calibri"/>
            </a:endParaRPr>
          </a:p>
          <a:p>
            <a:pPr marL="0" indent="0" algn="ctr">
              <a:buNone/>
            </a:pPr>
            <a:r>
              <a:rPr lang="en-GB" sz="2000">
                <a:ea typeface="+mn-lt"/>
                <a:cs typeface="+mn-lt"/>
              </a:rPr>
              <a:t>I already possess excellent communication skills that I have developed over the years in both my former and current employment, including my four years as a waitress and my current one working in a hospital where I deal with people on a daily basis. As a result, in order to complete duties, I am required to communicate with patients and my co-workers every day. Given how picky many patients are, feeding them requires extensive communication.</a:t>
            </a:r>
          </a:p>
          <a:p>
            <a:pPr marL="0" indent="0" algn="ctr">
              <a:buNone/>
            </a:pPr>
            <a:endParaRPr lang="en-GB" sz="2000">
              <a:cs typeface="Calibri"/>
            </a:endParaRPr>
          </a:p>
          <a:p>
            <a:pPr marL="0" indent="0" algn="ctr">
              <a:buNone/>
            </a:pPr>
            <a:r>
              <a:rPr lang="en-GB" sz="2000" b="1" i="1" u="sng">
                <a:cs typeface="Calibri"/>
              </a:rPr>
              <a:t>Motivation</a:t>
            </a:r>
          </a:p>
          <a:p>
            <a:pPr marL="0" indent="0" algn="ctr">
              <a:buNone/>
            </a:pPr>
            <a:r>
              <a:rPr lang="en-GB" sz="2000">
                <a:ea typeface="+mn-lt"/>
                <a:cs typeface="+mn-lt"/>
              </a:rPr>
              <a:t>I'm already really motivated to work hard at both my job and my studies. I gave myself objectives to strive for in order to be inspired to give my professional life my all. I also consider the results of my efforts, which serves as a reminder of the value of being motivated in life. I have been extremely motivated throughout my education. I accomplished my GCSEs, followed by a level 3 diploma in business management, and am currently enrolled in university to pursue a degree in business management, which has needed a lot of drive and commitment to accomplish.</a:t>
            </a:r>
          </a:p>
          <a:p>
            <a:pPr marL="0" indent="0">
              <a:buNone/>
            </a:pPr>
            <a:endParaRPr lang="en-GB" b="1" u="sng">
              <a:cs typeface="Calibri"/>
            </a:endParaRPr>
          </a:p>
        </p:txBody>
      </p:sp>
      <p:pic>
        <p:nvPicPr>
          <p:cNvPr id="7" name="Audio 6">
            <a:hlinkClick r:id="" action="ppaction://media"/>
            <a:extLst>
              <a:ext uri="{FF2B5EF4-FFF2-40B4-BE49-F238E27FC236}">
                <a16:creationId xmlns:a16="http://schemas.microsoft.com/office/drawing/2014/main" id="{7A0E5306-DF3D-E8F3-D68D-1CC4C0C2A28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805201864"/>
      </p:ext>
    </p:extLst>
  </p:cSld>
  <p:clrMapOvr>
    <a:masterClrMapping/>
  </p:clrMapOvr>
  <mc:AlternateContent xmlns:mc="http://schemas.openxmlformats.org/markup-compatibility/2006">
    <mc:Choice xmlns:p14="http://schemas.microsoft.com/office/powerpoint/2010/main" Requires="p14">
      <p:transition spd="slow" p14:dur="2000" advTm="24943"/>
    </mc:Choice>
    <mc:Fallback>
      <p:transition spd="slow" advTm="249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05092E0-1E28-6E35-5C13-E185CB1F0ACD}"/>
              </a:ext>
            </a:extLst>
          </p:cNvPr>
          <p:cNvSpPr>
            <a:spLocks noGrp="1"/>
          </p:cNvSpPr>
          <p:nvPr>
            <p:ph idx="1"/>
          </p:nvPr>
        </p:nvSpPr>
        <p:spPr>
          <a:xfrm>
            <a:off x="838200" y="71381"/>
            <a:ext cx="10515600" cy="6105582"/>
          </a:xfrm>
        </p:spPr>
        <p:txBody>
          <a:bodyPr vert="horz" lIns="91440" tIns="45720" rIns="91440" bIns="45720" rtlCol="0" anchor="t">
            <a:noAutofit/>
          </a:bodyPr>
          <a:lstStyle/>
          <a:p>
            <a:pPr marL="0" indent="0" algn="ctr">
              <a:buNone/>
            </a:pPr>
            <a:endParaRPr lang="en-GB" sz="1800" b="1" i="1" u="sng">
              <a:ea typeface="+mn-lt"/>
              <a:cs typeface="+mn-lt"/>
            </a:endParaRPr>
          </a:p>
          <a:p>
            <a:pPr marL="0" indent="0" algn="ctr">
              <a:buNone/>
            </a:pPr>
            <a:endParaRPr lang="en-GB" sz="1800" b="1" i="1" u="sng">
              <a:ea typeface="+mn-lt"/>
              <a:cs typeface="+mn-lt"/>
            </a:endParaRPr>
          </a:p>
          <a:p>
            <a:pPr marL="0" indent="0" algn="ctr">
              <a:buNone/>
            </a:pPr>
            <a:endParaRPr lang="en-GB" sz="1800" b="1" i="1" u="sng">
              <a:ea typeface="+mn-lt"/>
              <a:cs typeface="+mn-lt"/>
            </a:endParaRPr>
          </a:p>
          <a:p>
            <a:pPr marL="0" indent="0" algn="ctr">
              <a:buNone/>
            </a:pPr>
            <a:r>
              <a:rPr lang="en-GB" sz="1800" b="1" i="1" u="sng">
                <a:ea typeface="+mn-lt"/>
                <a:cs typeface="+mn-lt"/>
              </a:rPr>
              <a:t>Adaptability</a:t>
            </a:r>
            <a:endParaRPr lang="en-US" sz="1800">
              <a:ea typeface="+mn-lt"/>
              <a:cs typeface="+mn-lt"/>
            </a:endParaRPr>
          </a:p>
          <a:p>
            <a:pPr marL="0" indent="0" algn="ctr">
              <a:buNone/>
            </a:pPr>
            <a:r>
              <a:rPr lang="en-GB" sz="1800">
                <a:ea typeface="+mn-lt"/>
                <a:cs typeface="+mn-lt"/>
              </a:rPr>
              <a:t>I have always had to apply the employability skill of adaptability to my profession because I am in a fast-paced setting that requires me to learn new talents quickly. As a result, I constantly employ this talent, especially in my academic career because the transition from college to university is a significant one. I think I use adaptability every day because I must produce solutions to problems that may have changed. These problems could be as simple as working in a new department or ward at work because I am unfamiliar with it. </a:t>
            </a:r>
          </a:p>
          <a:p>
            <a:pPr marL="0" indent="0" algn="ctr">
              <a:buNone/>
            </a:pPr>
            <a:endParaRPr lang="en-GB" sz="1800">
              <a:ea typeface="+mn-lt"/>
              <a:cs typeface="+mn-lt"/>
            </a:endParaRPr>
          </a:p>
          <a:p>
            <a:pPr marL="0" indent="0" algn="ctr">
              <a:buNone/>
            </a:pPr>
            <a:r>
              <a:rPr lang="en-GB" sz="1800" b="1" i="1" u="sng">
                <a:ea typeface="+mn-lt"/>
                <a:cs typeface="+mn-lt"/>
              </a:rPr>
              <a:t>Teamwork</a:t>
            </a:r>
            <a:endParaRPr lang="en-US" sz="1800">
              <a:ea typeface="+mn-lt"/>
              <a:cs typeface="+mn-lt"/>
            </a:endParaRPr>
          </a:p>
          <a:p>
            <a:pPr marL="0" indent="0" algn="ctr">
              <a:buNone/>
            </a:pPr>
            <a:r>
              <a:rPr lang="en-GB" sz="1800">
                <a:ea typeface="+mn-lt"/>
                <a:cs typeface="+mn-lt"/>
              </a:rPr>
              <a:t>I think the ability to operate well in a team is essential for everyone. Most people spend their days at work working in teams. We are under pressure owing to employee shortages. It is crucial that we distribute the task among one another to keep everyone happy and less stressed. I believe I use this employability skill at work. When I was in school, I played hockey for my local team and the school team, which helped me greatly strengthen my teamwork abilities. We had to communicate a lot within the team in order to know what the next step was and to perform to the best of our abilities.</a:t>
            </a:r>
            <a:endParaRPr lang="en-GB" sz="1800">
              <a:cs typeface="Calibri" panose="020F0502020204030204"/>
            </a:endParaRPr>
          </a:p>
        </p:txBody>
      </p:sp>
      <p:pic>
        <p:nvPicPr>
          <p:cNvPr id="4" name="Audio 3">
            <a:hlinkClick r:id="" action="ppaction://media"/>
            <a:extLst>
              <a:ext uri="{FF2B5EF4-FFF2-40B4-BE49-F238E27FC236}">
                <a16:creationId xmlns:a16="http://schemas.microsoft.com/office/drawing/2014/main" id="{D28122A7-12BA-F45D-D10B-7624969CBE9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183592065"/>
      </p:ext>
    </p:extLst>
  </p:cSld>
  <p:clrMapOvr>
    <a:masterClrMapping/>
  </p:clrMapOvr>
  <mc:AlternateContent xmlns:mc="http://schemas.openxmlformats.org/markup-compatibility/2006">
    <mc:Choice xmlns:p14="http://schemas.microsoft.com/office/powerpoint/2010/main" Requires="p14">
      <p:transition spd="slow" p14:dur="2000" advTm="45546"/>
    </mc:Choice>
    <mc:Fallback>
      <p:transition spd="slow" advTm="455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EE439-BCC1-DD34-A874-D06D056DE33B}"/>
              </a:ext>
            </a:extLst>
          </p:cNvPr>
          <p:cNvSpPr>
            <a:spLocks noGrp="1"/>
          </p:cNvSpPr>
          <p:nvPr>
            <p:ph type="title"/>
          </p:nvPr>
        </p:nvSpPr>
        <p:spPr/>
        <p:txBody>
          <a:bodyPr/>
          <a:lstStyle/>
          <a:p>
            <a:pPr algn="ctr"/>
            <a:r>
              <a:rPr lang="en-GB" b="1" i="1" u="sng">
                <a:cs typeface="Calibri Light"/>
              </a:rPr>
              <a:t>How I gained the skills I already have?</a:t>
            </a:r>
            <a:endParaRPr lang="en-US"/>
          </a:p>
        </p:txBody>
      </p:sp>
      <p:sp>
        <p:nvSpPr>
          <p:cNvPr id="3" name="Content Placeholder 2">
            <a:extLst>
              <a:ext uri="{FF2B5EF4-FFF2-40B4-BE49-F238E27FC236}">
                <a16:creationId xmlns:a16="http://schemas.microsoft.com/office/drawing/2014/main" id="{8F94E77A-97D5-CD58-2D43-C6E852902793}"/>
              </a:ext>
            </a:extLst>
          </p:cNvPr>
          <p:cNvSpPr>
            <a:spLocks noGrp="1"/>
          </p:cNvSpPr>
          <p:nvPr>
            <p:ph idx="1"/>
          </p:nvPr>
        </p:nvSpPr>
        <p:spPr/>
        <p:txBody>
          <a:bodyPr vert="horz" lIns="91440" tIns="45720" rIns="91440" bIns="45720" rtlCol="0" anchor="t">
            <a:normAutofit fontScale="92500" lnSpcReduction="10000"/>
          </a:bodyPr>
          <a:lstStyle/>
          <a:p>
            <a:pPr marL="0" indent="0" algn="ctr">
              <a:buNone/>
            </a:pPr>
            <a:r>
              <a:rPr lang="en-GB" sz="2400">
                <a:ea typeface="+mn-lt"/>
                <a:cs typeface="+mn-lt"/>
              </a:rPr>
              <a:t>I've already developed my communication, drive, flexibility, and teamwork abilities. When I completed work experience at a private nursery close to where I live, I developed my ability to adapt. I usually worked as a waitress, but this was different from that, so I had to adjust to a whole new environment, take care of the kids by myself, and teach. Motivation I advanced in my current position during training, which was a protracted process, but I persevered because I knew it would be worthwhile in the end. College also greatly increased my drive because I had a tonne of homework with certain deadlines that had to be met or I would fail the module. I believe that my experiences in school, the workplace, and sports have helped me to enhance my teamwork and communication abilities. Hockey was a team sport that I used to play, and it really improved my ability to interact with people and work well with others. </a:t>
            </a:r>
            <a:endParaRPr lang="en-US">
              <a:ea typeface="+mn-lt"/>
              <a:cs typeface="+mn-lt"/>
            </a:endParaRPr>
          </a:p>
          <a:p>
            <a:pPr marL="0" indent="0" algn="ctr">
              <a:buNone/>
            </a:pPr>
            <a:r>
              <a:rPr lang="en-GB" sz="2400">
                <a:ea typeface="+mn-lt"/>
                <a:cs typeface="+mn-lt"/>
              </a:rPr>
              <a:t>The NHS Graduate Management Course requires a lot of interpersonal connection and a hectic lifestyle that necessitates plenty of motivation, these skills will be of enormous use to me. </a:t>
            </a:r>
            <a:endParaRPr lang="en-US">
              <a:cs typeface="Calibri"/>
            </a:endParaRPr>
          </a:p>
        </p:txBody>
      </p:sp>
      <p:pic>
        <p:nvPicPr>
          <p:cNvPr id="4" name="Audio 3">
            <a:hlinkClick r:id="" action="ppaction://media"/>
            <a:extLst>
              <a:ext uri="{FF2B5EF4-FFF2-40B4-BE49-F238E27FC236}">
                <a16:creationId xmlns:a16="http://schemas.microsoft.com/office/drawing/2014/main" id="{5C09EB43-0EB3-5E7B-FBB8-51FA91FA9CC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938387518"/>
      </p:ext>
    </p:extLst>
  </p:cSld>
  <p:clrMapOvr>
    <a:masterClrMapping/>
  </p:clrMapOvr>
  <mc:AlternateContent xmlns:mc="http://schemas.openxmlformats.org/markup-compatibility/2006">
    <mc:Choice xmlns:p14="http://schemas.microsoft.com/office/powerpoint/2010/main" Requires="p14">
      <p:transition spd="slow" p14:dur="2000" advTm="47242"/>
    </mc:Choice>
    <mc:Fallback>
      <p:transition spd="slow" advTm="472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20C2E-C476-ED1F-AD17-9C001F078F0C}"/>
              </a:ext>
            </a:extLst>
          </p:cNvPr>
          <p:cNvSpPr>
            <a:spLocks noGrp="1"/>
          </p:cNvSpPr>
          <p:nvPr>
            <p:ph type="title"/>
          </p:nvPr>
        </p:nvSpPr>
        <p:spPr/>
        <p:txBody>
          <a:bodyPr/>
          <a:lstStyle/>
          <a:p>
            <a:pPr algn="ctr"/>
            <a:r>
              <a:rPr lang="en-GB" b="1" i="1" u="sng">
                <a:cs typeface="Calibri Light"/>
              </a:rPr>
              <a:t>Do I have the skills for a graduate management scheme?</a:t>
            </a:r>
            <a:endParaRPr lang="en-US"/>
          </a:p>
        </p:txBody>
      </p:sp>
      <p:sp>
        <p:nvSpPr>
          <p:cNvPr id="3" name="Content Placeholder 2">
            <a:extLst>
              <a:ext uri="{FF2B5EF4-FFF2-40B4-BE49-F238E27FC236}">
                <a16:creationId xmlns:a16="http://schemas.microsoft.com/office/drawing/2014/main" id="{798AE7BC-5631-3945-F232-8DAA496F5C84}"/>
              </a:ext>
            </a:extLst>
          </p:cNvPr>
          <p:cNvSpPr>
            <a:spLocks noGrp="1"/>
          </p:cNvSpPr>
          <p:nvPr>
            <p:ph idx="1"/>
          </p:nvPr>
        </p:nvSpPr>
        <p:spPr/>
        <p:txBody>
          <a:bodyPr vert="horz" lIns="91440" tIns="45720" rIns="91440" bIns="45720" rtlCol="0" anchor="t">
            <a:normAutofit lnSpcReduction="10000"/>
          </a:bodyPr>
          <a:lstStyle/>
          <a:p>
            <a:pPr marL="0" indent="0">
              <a:buNone/>
            </a:pPr>
            <a:r>
              <a:rPr lang="en-GB" sz="2000">
                <a:cs typeface="Calibri"/>
              </a:rPr>
              <a:t>The skills which are desired for a NHS Graduate Management Scheme consist of numeracy, communication, planning and analytical thinking skills </a:t>
            </a:r>
            <a:r>
              <a:rPr lang="en-GB" sz="2000">
                <a:solidFill>
                  <a:srgbClr val="FF0000"/>
                </a:solidFill>
                <a:cs typeface="Calibri"/>
              </a:rPr>
              <a:t>(3)</a:t>
            </a:r>
            <a:r>
              <a:rPr lang="en-GB" sz="2000">
                <a:cs typeface="Calibri"/>
              </a:rPr>
              <a:t>. </a:t>
            </a:r>
            <a:r>
              <a:rPr lang="en-GB" sz="2000">
                <a:ea typeface="+mn-lt"/>
                <a:cs typeface="+mn-lt"/>
              </a:rPr>
              <a:t>I believe that the numeracy certification I received in secondary school would be useful to me in the future. I furthered these skills in college and university while studying corporate accounting. I think this will increase my chances of being accepted into a management scheme programme. </a:t>
            </a:r>
          </a:p>
          <a:p>
            <a:pPr marL="0" indent="0">
              <a:buNone/>
            </a:pPr>
            <a:r>
              <a:rPr lang="en-GB" sz="2000">
                <a:ea typeface="+mn-lt"/>
                <a:cs typeface="+mn-lt"/>
              </a:rPr>
              <a:t>I believe I have attained a high degree of proficiency in the ability of communication, which I am constantly honing via my daily actions at work and in my daily life. To ensure that I achieve my weekly goals, planning and thinking abilities are crucial in both my professional and daily lives. I schedule my work and school each week to make sure I can finish everything. However, I do think I possess the abilities needed for a management plan. </a:t>
            </a:r>
            <a:endParaRPr lang="en-GB"/>
          </a:p>
          <a:p>
            <a:pPr marL="0" indent="0">
              <a:buNone/>
            </a:pPr>
            <a:r>
              <a:rPr lang="en-GB" sz="2000">
                <a:ea typeface="+mn-lt"/>
                <a:cs typeface="+mn-lt"/>
              </a:rPr>
              <a:t>Objectives and ambitions are yet another talent needed for a graduate programme. This is a quality I believe I possess since I am so committed to my future and to pursuing my dreams in order to be successful and acquire the credentials I have always wished to have in life</a:t>
            </a:r>
            <a:r>
              <a:rPr lang="en-GB" sz="2000">
                <a:solidFill>
                  <a:srgbClr val="FF0000"/>
                </a:solidFill>
                <a:cs typeface="Calibri"/>
              </a:rPr>
              <a:t> (4)</a:t>
            </a:r>
            <a:r>
              <a:rPr lang="en-GB" sz="2000">
                <a:cs typeface="Calibri"/>
              </a:rPr>
              <a:t>.</a:t>
            </a:r>
            <a:endParaRPr lang="en-GB"/>
          </a:p>
          <a:p>
            <a:pPr marL="0" indent="0">
              <a:buNone/>
            </a:pPr>
            <a:r>
              <a:rPr lang="en-GB" sz="2000">
                <a:ea typeface="+mn-lt"/>
                <a:cs typeface="+mn-lt"/>
              </a:rPr>
              <a:t>Overall, I think I do already have the abilities needed for a graduate programme, but it usually takes time to adjust to new situations and courses. </a:t>
            </a:r>
            <a:endParaRPr lang="en-GB"/>
          </a:p>
          <a:p>
            <a:pPr marL="0" indent="0">
              <a:buNone/>
            </a:pPr>
            <a:endParaRPr lang="en-GB" sz="2000">
              <a:cs typeface="Calibri"/>
            </a:endParaRPr>
          </a:p>
        </p:txBody>
      </p:sp>
      <p:pic>
        <p:nvPicPr>
          <p:cNvPr id="4" name="Audio 3">
            <a:hlinkClick r:id="" action="ppaction://media"/>
            <a:extLst>
              <a:ext uri="{FF2B5EF4-FFF2-40B4-BE49-F238E27FC236}">
                <a16:creationId xmlns:a16="http://schemas.microsoft.com/office/drawing/2014/main" id="{077BA118-3A12-470E-4721-02121B9905C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971182527"/>
      </p:ext>
    </p:extLst>
  </p:cSld>
  <p:clrMapOvr>
    <a:masterClrMapping/>
  </p:clrMapOvr>
  <mc:AlternateContent xmlns:mc="http://schemas.openxmlformats.org/markup-compatibility/2006">
    <mc:Choice xmlns:p14="http://schemas.microsoft.com/office/powerpoint/2010/main" Requires="p14">
      <p:transition spd="slow" p14:dur="2000" advTm="28085"/>
    </mc:Choice>
    <mc:Fallback>
      <p:transition spd="slow" advTm="280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24759-109A-CEB9-C404-F8F858316C4D}"/>
              </a:ext>
            </a:extLst>
          </p:cNvPr>
          <p:cNvSpPr>
            <a:spLocks noGrp="1"/>
          </p:cNvSpPr>
          <p:nvPr>
            <p:ph type="title"/>
          </p:nvPr>
        </p:nvSpPr>
        <p:spPr/>
        <p:txBody>
          <a:bodyPr/>
          <a:lstStyle/>
          <a:p>
            <a:pPr algn="ctr"/>
            <a:r>
              <a:rPr lang="en-GB" b="1" i="1" u="sng">
                <a:cs typeface="Calibri Light"/>
              </a:rPr>
              <a:t>Skills which I </a:t>
            </a:r>
            <a:r>
              <a:rPr lang="en-GB" b="1" i="1" u="sng">
                <a:ea typeface="+mj-lt"/>
                <a:cs typeface="+mj-lt"/>
              </a:rPr>
              <a:t>do not have that the job requires and how I will acquire them</a:t>
            </a:r>
            <a:endParaRPr lang="en-GB" b="1" i="1" u="sng">
              <a:cs typeface="Calibri Light"/>
            </a:endParaRPr>
          </a:p>
        </p:txBody>
      </p:sp>
      <p:sp>
        <p:nvSpPr>
          <p:cNvPr id="3" name="Content Placeholder 2">
            <a:extLst>
              <a:ext uri="{FF2B5EF4-FFF2-40B4-BE49-F238E27FC236}">
                <a16:creationId xmlns:a16="http://schemas.microsoft.com/office/drawing/2014/main" id="{B595AB7E-4875-53E5-0576-BA6817542C81}"/>
              </a:ext>
            </a:extLst>
          </p:cNvPr>
          <p:cNvSpPr>
            <a:spLocks noGrp="1"/>
          </p:cNvSpPr>
          <p:nvPr>
            <p:ph idx="1"/>
          </p:nvPr>
        </p:nvSpPr>
        <p:spPr>
          <a:xfrm>
            <a:off x="838200" y="1825625"/>
            <a:ext cx="10515600" cy="4825790"/>
          </a:xfrm>
        </p:spPr>
        <p:txBody>
          <a:bodyPr vert="horz" lIns="91440" tIns="45720" rIns="91440" bIns="45720" rtlCol="0" anchor="t">
            <a:normAutofit fontScale="85000" lnSpcReduction="20000"/>
          </a:bodyPr>
          <a:lstStyle/>
          <a:p>
            <a:pPr marL="0" indent="0" algn="ctr">
              <a:buNone/>
            </a:pPr>
            <a:r>
              <a:rPr lang="en-GB">
                <a:ea typeface="+mn-lt"/>
                <a:cs typeface="+mn-lt"/>
              </a:rPr>
              <a:t>There are several phone conversations and textual communications associated with the NHS Management System. As I am not particularly familiar with this, I need to understand more about what is needed and the procedures that must be followed. I'll learn these abilities by acquiring experience with paperwork, such as filling out forms that I'll print off and complete for practise. While grammar mistakes are crucial in paperwork, I'll also start to proofread my work more carefully and pay attention to them.</a:t>
            </a:r>
          </a:p>
          <a:p>
            <a:pPr marL="0" indent="0" algn="ctr">
              <a:buNone/>
            </a:pPr>
            <a:r>
              <a:rPr lang="en-GB">
                <a:ea typeface="+mn-lt"/>
                <a:cs typeface="+mn-lt"/>
              </a:rPr>
              <a:t>I am also required to understand the fundamentals of business management, which I do, but I think it will help me greatly if I can review what I already know. This will allow me to deeper my understanding and boost my confidence within the job role. </a:t>
            </a:r>
          </a:p>
          <a:p>
            <a:pPr marL="0" indent="0" algn="ctr">
              <a:buNone/>
            </a:pPr>
            <a:r>
              <a:rPr lang="en-GB">
                <a:ea typeface="+mn-lt"/>
                <a:cs typeface="+mn-lt"/>
              </a:rPr>
              <a:t>I'm going to research companies that would be open to hiring me for work experience, whether it's in retail business management or any other industry. I believe this would be beneficial for me to obtain knowledge and experience. In order to ensure that I obtain more experience in the work I would be doing, I would be interested in receiving example training from the NHS. </a:t>
            </a:r>
            <a:endParaRPr lang="en-GB"/>
          </a:p>
        </p:txBody>
      </p:sp>
      <p:pic>
        <p:nvPicPr>
          <p:cNvPr id="4" name="Audio 3">
            <a:hlinkClick r:id="" action="ppaction://media"/>
            <a:extLst>
              <a:ext uri="{FF2B5EF4-FFF2-40B4-BE49-F238E27FC236}">
                <a16:creationId xmlns:a16="http://schemas.microsoft.com/office/drawing/2014/main" id="{7357312F-70AE-9A98-14C5-55A5CC110AA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538893669"/>
      </p:ext>
    </p:extLst>
  </p:cSld>
  <p:clrMapOvr>
    <a:masterClrMapping/>
  </p:clrMapOvr>
  <mc:AlternateContent xmlns:mc="http://schemas.openxmlformats.org/markup-compatibility/2006">
    <mc:Choice xmlns:p14="http://schemas.microsoft.com/office/powerpoint/2010/main" Requires="p14">
      <p:transition spd="slow" p14:dur="2000" advTm="44416"/>
    </mc:Choice>
    <mc:Fallback>
      <p:transition spd="slow" advTm="444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D713FC-D16D-9A23-610D-79113D063D59}"/>
              </a:ext>
            </a:extLst>
          </p:cNvPr>
          <p:cNvSpPr>
            <a:spLocks noGrp="1"/>
          </p:cNvSpPr>
          <p:nvPr>
            <p:ph type="title"/>
          </p:nvPr>
        </p:nvSpPr>
        <p:spPr>
          <a:xfrm>
            <a:off x="838201" y="365125"/>
            <a:ext cx="5251316" cy="1807305"/>
          </a:xfrm>
        </p:spPr>
        <p:txBody>
          <a:bodyPr>
            <a:normAutofit/>
          </a:bodyPr>
          <a:lstStyle/>
          <a:p>
            <a:r>
              <a:rPr lang="en-GB" b="1" i="1" u="sng">
                <a:cs typeface="Calibri Light"/>
              </a:rPr>
              <a:t>My own personal brand </a:t>
            </a:r>
            <a:endParaRPr lang="en-US"/>
          </a:p>
        </p:txBody>
      </p:sp>
      <p:sp>
        <p:nvSpPr>
          <p:cNvPr id="3" name="Content Placeholder 2">
            <a:extLst>
              <a:ext uri="{FF2B5EF4-FFF2-40B4-BE49-F238E27FC236}">
                <a16:creationId xmlns:a16="http://schemas.microsoft.com/office/drawing/2014/main" id="{D715DE09-47D2-A287-2547-360DF8EE4D57}"/>
              </a:ext>
            </a:extLst>
          </p:cNvPr>
          <p:cNvSpPr>
            <a:spLocks noGrp="1"/>
          </p:cNvSpPr>
          <p:nvPr>
            <p:ph idx="1"/>
          </p:nvPr>
        </p:nvSpPr>
        <p:spPr>
          <a:xfrm>
            <a:off x="838200" y="2333297"/>
            <a:ext cx="4619621" cy="3843666"/>
          </a:xfrm>
        </p:spPr>
        <p:txBody>
          <a:bodyPr vert="horz" lIns="91440" tIns="45720" rIns="91440" bIns="45720" rtlCol="0">
            <a:normAutofit/>
          </a:bodyPr>
          <a:lstStyle/>
          <a:p>
            <a:pPr marL="0" indent="0">
              <a:buNone/>
            </a:pPr>
            <a:r>
              <a:rPr lang="en-GB" sz="2000">
                <a:ea typeface="+mn-lt"/>
                <a:cs typeface="+mn-lt"/>
              </a:rPr>
              <a:t>I developed a lip gloss company as my personal brand. My company's products are vegan and don't stick to your lips like other lip glosses do. </a:t>
            </a:r>
            <a:endParaRPr lang="en-US" sz="2000"/>
          </a:p>
          <a:p>
            <a:pPr marL="0" indent="0">
              <a:buNone/>
            </a:pPr>
            <a:r>
              <a:rPr lang="en-US" sz="2000">
                <a:ea typeface="+mn-lt"/>
                <a:cs typeface="+mn-lt"/>
              </a:rPr>
              <a:t>I've been given an opportunity by a makeup website, and my product is perfect for it. I'll have the opportunity to increase exposure of my new business thanks to this. </a:t>
            </a:r>
          </a:p>
          <a:p>
            <a:pPr marL="0" indent="0">
              <a:buNone/>
            </a:pPr>
            <a:endParaRPr lang="en-US" sz="2000">
              <a:cs typeface="Calibri"/>
            </a:endParaRPr>
          </a:p>
        </p:txBody>
      </p:sp>
      <p:pic>
        <p:nvPicPr>
          <p:cNvPr id="4" name="Picture 4" descr="A picture containing teeth, brushing, toothbrush, mouth&#10;&#10;Description automatically generated">
            <a:extLst>
              <a:ext uri="{FF2B5EF4-FFF2-40B4-BE49-F238E27FC236}">
                <a16:creationId xmlns:a16="http://schemas.microsoft.com/office/drawing/2014/main" id="{70DC272B-C946-B176-ECAC-20CBFBF4A0D6}"/>
              </a:ext>
            </a:extLst>
          </p:cNvPr>
          <p:cNvPicPr>
            <a:picLocks noChangeAspect="1"/>
          </p:cNvPicPr>
          <p:nvPr/>
        </p:nvPicPr>
        <p:blipFill rotWithShape="1">
          <a:blip r:embed="rId4"/>
          <a:srcRect l="1248" r="11805"/>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5" name="TextBox 4">
            <a:extLst>
              <a:ext uri="{FF2B5EF4-FFF2-40B4-BE49-F238E27FC236}">
                <a16:creationId xmlns:a16="http://schemas.microsoft.com/office/drawing/2014/main" id="{4C90FE57-49A3-E16B-9739-559517EF2F02}"/>
              </a:ext>
            </a:extLst>
          </p:cNvPr>
          <p:cNvSpPr txBox="1"/>
          <p:nvPr/>
        </p:nvSpPr>
        <p:spPr>
          <a:xfrm>
            <a:off x="5433391" y="149087"/>
            <a:ext cx="62947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a:solidFill>
                  <a:srgbClr val="FF0000"/>
                </a:solidFill>
                <a:cs typeface="Calibri"/>
              </a:rPr>
              <a:t>5.</a:t>
            </a:r>
          </a:p>
        </p:txBody>
      </p:sp>
      <p:pic>
        <p:nvPicPr>
          <p:cNvPr id="6" name="Audio 5">
            <a:hlinkClick r:id="" action="ppaction://media"/>
            <a:extLst>
              <a:ext uri="{FF2B5EF4-FFF2-40B4-BE49-F238E27FC236}">
                <a16:creationId xmlns:a16="http://schemas.microsoft.com/office/drawing/2014/main" id="{DEDDC498-40B6-DA5F-03F4-3338E803474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222181828"/>
      </p:ext>
    </p:extLst>
  </p:cSld>
  <p:clrMapOvr>
    <a:masterClrMapping/>
  </p:clrMapOvr>
  <mc:AlternateContent xmlns:mc="http://schemas.openxmlformats.org/markup-compatibility/2006">
    <mc:Choice xmlns:p14="http://schemas.microsoft.com/office/powerpoint/2010/main" Requires="p14">
      <p:transition spd="slow" p14:dur="2000" advTm="23445"/>
    </mc:Choice>
    <mc:Fallback>
      <p:transition spd="slow" advTm="234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B62516-3D25-4377-FABB-3F4ADCC9A6DB}"/>
              </a:ext>
            </a:extLst>
          </p:cNvPr>
          <p:cNvSpPr>
            <a:spLocks noGrp="1"/>
          </p:cNvSpPr>
          <p:nvPr>
            <p:ph type="title"/>
          </p:nvPr>
        </p:nvSpPr>
        <p:spPr>
          <a:xfrm>
            <a:off x="686834" y="1153572"/>
            <a:ext cx="3200400" cy="4461163"/>
          </a:xfrm>
        </p:spPr>
        <p:txBody>
          <a:bodyPr>
            <a:normAutofit/>
          </a:bodyPr>
          <a:lstStyle/>
          <a:p>
            <a:r>
              <a:rPr lang="en-GB" b="1" i="1" u="sng">
                <a:solidFill>
                  <a:srgbClr val="FFFFFF"/>
                </a:solidFill>
                <a:cs typeface="Calibri Light"/>
              </a:rPr>
              <a:t>What makes my product unique in the beauty market?</a:t>
            </a:r>
          </a:p>
        </p:txBody>
      </p:sp>
      <p:sp>
        <p:nvSpPr>
          <p:cNvPr id="3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B43E4AB-D7CB-3C6F-1227-473C690C09C6}"/>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GB" sz="1800" b="1" i="1" u="sng">
                <a:solidFill>
                  <a:srgbClr val="00B0F0"/>
                </a:solidFill>
                <a:cs typeface="Calibri"/>
              </a:rPr>
              <a:t>Vegan</a:t>
            </a:r>
          </a:p>
          <a:p>
            <a:pPr marL="0" indent="0">
              <a:buNone/>
            </a:pPr>
            <a:r>
              <a:rPr lang="en-GB" sz="1800">
                <a:ea typeface="+mn-lt"/>
                <a:cs typeface="+mn-lt"/>
              </a:rPr>
              <a:t>Vegan and cruelty-free makeup means that neither the ingredients nor the testing on animals were done on animals </a:t>
            </a:r>
            <a:r>
              <a:rPr lang="en-GB" sz="1800" b="1">
                <a:solidFill>
                  <a:srgbClr val="FF0000"/>
                </a:solidFill>
                <a:ea typeface="+mn-lt"/>
                <a:cs typeface="+mn-lt"/>
              </a:rPr>
              <a:t>(6)</a:t>
            </a:r>
            <a:r>
              <a:rPr lang="en-GB" sz="1800">
                <a:ea typeface="+mn-lt"/>
                <a:cs typeface="+mn-lt"/>
              </a:rPr>
              <a:t>. Due to the increasing popularity of vegan products among today's age, this makes my product unique in the market today.</a:t>
            </a:r>
          </a:p>
          <a:p>
            <a:pPr marL="0" indent="0">
              <a:buNone/>
            </a:pPr>
            <a:r>
              <a:rPr lang="en-GB" sz="1800" b="1" i="1" u="sng">
                <a:solidFill>
                  <a:srgbClr val="FAC525"/>
                </a:solidFill>
                <a:ea typeface="+mn-lt"/>
                <a:cs typeface="+mn-lt"/>
              </a:rPr>
              <a:t>Texture</a:t>
            </a:r>
          </a:p>
          <a:p>
            <a:pPr marL="0" indent="0">
              <a:buNone/>
            </a:pPr>
            <a:r>
              <a:rPr lang="en-GB" sz="1800">
                <a:ea typeface="+mn-lt"/>
                <a:cs typeface="+mn-lt"/>
              </a:rPr>
              <a:t>Many lip glosses have a sticky texture, which discourages people from using them. But the vegan oils I use to make my lotion prevent stickiness. Many reviews online state 'Because it might feel heavy on the lips and make them feel tacky or sticky, some people may find it bothersome or difficult to wear' </a:t>
            </a:r>
            <a:r>
              <a:rPr lang="en-GB" sz="1800" b="1">
                <a:solidFill>
                  <a:srgbClr val="FF0000"/>
                </a:solidFill>
                <a:ea typeface="+mn-lt"/>
                <a:cs typeface="+mn-lt"/>
              </a:rPr>
              <a:t>(7)</a:t>
            </a:r>
            <a:r>
              <a:rPr lang="en-GB" sz="1800">
                <a:ea typeface="+mn-lt"/>
                <a:cs typeface="+mn-lt"/>
              </a:rPr>
              <a:t>.</a:t>
            </a:r>
          </a:p>
          <a:p>
            <a:pPr marL="0" indent="0">
              <a:buNone/>
            </a:pPr>
            <a:r>
              <a:rPr lang="en-GB" sz="1800" b="1" i="1" u="sng">
                <a:solidFill>
                  <a:srgbClr val="00B050"/>
                </a:solidFill>
                <a:cs typeface="Calibri"/>
              </a:rPr>
              <a:t>Packaging </a:t>
            </a:r>
          </a:p>
          <a:p>
            <a:pPr marL="0" indent="0">
              <a:buNone/>
            </a:pPr>
            <a:r>
              <a:rPr lang="en-GB" sz="1800">
                <a:ea typeface="+mn-lt"/>
                <a:cs typeface="+mn-lt"/>
              </a:rPr>
              <a:t>My lip glosses come in recycled packaging, which is highly environmentally friendly. This benefits my business massively because online it is found that when a product mentions sustainability and a decrease in the use of plastic in its packaging, 40% of consumers stated they are more likely to buy it </a:t>
            </a:r>
            <a:r>
              <a:rPr lang="en-GB" sz="1800" b="1">
                <a:solidFill>
                  <a:srgbClr val="FF0000"/>
                </a:solidFill>
                <a:ea typeface="+mn-lt"/>
                <a:cs typeface="+mn-lt"/>
              </a:rPr>
              <a:t>(8)</a:t>
            </a:r>
            <a:r>
              <a:rPr lang="en-GB" sz="1800">
                <a:ea typeface="+mn-lt"/>
                <a:cs typeface="+mn-lt"/>
              </a:rPr>
              <a:t>.</a:t>
            </a:r>
            <a:endParaRPr lang="en-GB" sz="1800"/>
          </a:p>
        </p:txBody>
      </p:sp>
      <p:pic>
        <p:nvPicPr>
          <p:cNvPr id="4" name="Audio 3">
            <a:hlinkClick r:id="" action="ppaction://media"/>
            <a:extLst>
              <a:ext uri="{FF2B5EF4-FFF2-40B4-BE49-F238E27FC236}">
                <a16:creationId xmlns:a16="http://schemas.microsoft.com/office/drawing/2014/main" id="{8A5AC634-4D12-A451-C297-7F9D968838B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049774137"/>
      </p:ext>
    </p:extLst>
  </p:cSld>
  <p:clrMapOvr>
    <a:masterClrMapping/>
  </p:clrMapOvr>
  <mc:AlternateContent xmlns:mc="http://schemas.openxmlformats.org/markup-compatibility/2006">
    <mc:Choice xmlns:p14="http://schemas.microsoft.com/office/powerpoint/2010/main" Requires="p14">
      <p:transition spd="slow" p14:dur="2000" advTm="74165"/>
    </mc:Choice>
    <mc:Fallback>
      <p:transition spd="slow" advTm="741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20420-FA44-8613-CD0C-95C5E9213D41}"/>
              </a:ext>
            </a:extLst>
          </p:cNvPr>
          <p:cNvSpPr>
            <a:spLocks noGrp="1"/>
          </p:cNvSpPr>
          <p:nvPr>
            <p:ph type="title"/>
          </p:nvPr>
        </p:nvSpPr>
        <p:spPr/>
        <p:txBody>
          <a:bodyPr/>
          <a:lstStyle/>
          <a:p>
            <a:pPr algn="ctr"/>
            <a:r>
              <a:rPr lang="en-GB" b="1" u="sng">
                <a:cs typeface="Calibri Light"/>
              </a:rPr>
              <a:t>Reference List </a:t>
            </a:r>
          </a:p>
        </p:txBody>
      </p:sp>
      <p:sp>
        <p:nvSpPr>
          <p:cNvPr id="3" name="Content Placeholder 2">
            <a:extLst>
              <a:ext uri="{FF2B5EF4-FFF2-40B4-BE49-F238E27FC236}">
                <a16:creationId xmlns:a16="http://schemas.microsoft.com/office/drawing/2014/main" id="{6495138C-0ED9-60EC-DFB9-F9AC05606DE3}"/>
              </a:ext>
            </a:extLst>
          </p:cNvPr>
          <p:cNvSpPr>
            <a:spLocks noGrp="1"/>
          </p:cNvSpPr>
          <p:nvPr>
            <p:ph idx="1"/>
          </p:nvPr>
        </p:nvSpPr>
        <p:spPr>
          <a:xfrm>
            <a:off x="119333" y="1351173"/>
            <a:ext cx="11823938" cy="5127714"/>
          </a:xfrm>
        </p:spPr>
        <p:txBody>
          <a:bodyPr vert="horz" lIns="91440" tIns="45720" rIns="91440" bIns="45720" rtlCol="0" anchor="t">
            <a:normAutofit lnSpcReduction="10000"/>
          </a:bodyPr>
          <a:lstStyle/>
          <a:p>
            <a:pPr marL="342900" indent="-342900">
              <a:buAutoNum type="arabicPeriod"/>
            </a:pPr>
            <a:r>
              <a:rPr lang="en-GB" sz="1800" i="1">
                <a:ea typeface="+mn-lt"/>
                <a:cs typeface="+mn-lt"/>
              </a:rPr>
              <a:t>Skills for employment</a:t>
            </a:r>
            <a:r>
              <a:rPr lang="en-GB" sz="1800">
                <a:ea typeface="+mn-lt"/>
                <a:cs typeface="+mn-lt"/>
              </a:rPr>
              <a:t> (2021) </a:t>
            </a:r>
            <a:r>
              <a:rPr lang="en-GB" sz="1800" i="1">
                <a:ea typeface="+mn-lt"/>
                <a:cs typeface="+mn-lt"/>
              </a:rPr>
              <a:t>LMI Humber</a:t>
            </a:r>
            <a:r>
              <a:rPr lang="en-GB" sz="1800">
                <a:ea typeface="+mn-lt"/>
                <a:cs typeface="+mn-lt"/>
              </a:rPr>
              <a:t>. Available at: </a:t>
            </a:r>
            <a:r>
              <a:rPr lang="en-GB" sz="1800">
                <a:ea typeface="+mn-lt"/>
                <a:cs typeface="+mn-lt"/>
                <a:hlinkClick r:id="rId2"/>
              </a:rPr>
              <a:t>https://lmihumber.co.uk/skills-for-employment/</a:t>
            </a:r>
            <a:r>
              <a:rPr lang="en-GB" sz="1800">
                <a:ea typeface="+mn-lt"/>
                <a:cs typeface="+mn-lt"/>
              </a:rPr>
              <a:t> (Accessed: February 26, 2023). </a:t>
            </a:r>
            <a:endParaRPr lang="en-US" sz="1800">
              <a:cs typeface="Calibri" panose="020F0502020204030204"/>
            </a:endParaRPr>
          </a:p>
          <a:p>
            <a:pPr marL="342900" indent="-342900">
              <a:buAutoNum type="arabicPeriod"/>
            </a:pPr>
            <a:r>
              <a:rPr lang="en-GB" sz="1800">
                <a:ea typeface="+mn-lt"/>
                <a:cs typeface="+mn-lt"/>
              </a:rPr>
              <a:t>(no date) </a:t>
            </a:r>
            <a:r>
              <a:rPr lang="en-GB" sz="1800" i="1">
                <a:ea typeface="+mn-lt"/>
                <a:cs typeface="+mn-lt"/>
              </a:rPr>
              <a:t>NHS choices</a:t>
            </a:r>
            <a:r>
              <a:rPr lang="en-GB" sz="1800">
                <a:ea typeface="+mn-lt"/>
                <a:cs typeface="+mn-lt"/>
              </a:rPr>
              <a:t>. NHS. Available at: </a:t>
            </a:r>
            <a:r>
              <a:rPr lang="en-GB" sz="1800">
                <a:ea typeface="+mn-lt"/>
                <a:cs typeface="+mn-lt"/>
                <a:hlinkClick r:id="rId3"/>
              </a:rPr>
              <a:t>https://www.graduates.nhs.uk/scheme/pay-and-benefits/</a:t>
            </a:r>
            <a:r>
              <a:rPr lang="en-GB" sz="1800">
                <a:ea typeface="+mn-lt"/>
                <a:cs typeface="+mn-lt"/>
              </a:rPr>
              <a:t> (Accessed: March 1, 2023). </a:t>
            </a:r>
            <a:endParaRPr lang="en-GB" sz="1800">
              <a:cs typeface="Calibri" panose="020F0502020204030204"/>
            </a:endParaRPr>
          </a:p>
          <a:p>
            <a:pPr marL="0" indent="0">
              <a:buNone/>
            </a:pPr>
            <a:r>
              <a:rPr lang="en-GB" sz="1800">
                <a:solidFill>
                  <a:srgbClr val="FF0000"/>
                </a:solidFill>
                <a:ea typeface="+mn-lt"/>
                <a:cs typeface="+mn-lt"/>
              </a:rPr>
              <a:t>3. </a:t>
            </a:r>
            <a:r>
              <a:rPr lang="en-GB" sz="1800">
                <a:ea typeface="+mn-lt"/>
                <a:cs typeface="+mn-lt"/>
              </a:rPr>
              <a:t>(no date) </a:t>
            </a:r>
            <a:r>
              <a:rPr lang="en-GB" sz="1800" i="1">
                <a:ea typeface="+mn-lt"/>
                <a:cs typeface="+mn-lt"/>
              </a:rPr>
              <a:t>NHS choices</a:t>
            </a:r>
            <a:r>
              <a:rPr lang="en-GB" sz="1800">
                <a:ea typeface="+mn-lt"/>
                <a:cs typeface="+mn-lt"/>
              </a:rPr>
              <a:t>. NHS. Available at: </a:t>
            </a:r>
            <a:r>
              <a:rPr lang="en-GB" sz="1800">
                <a:ea typeface="+mn-lt"/>
                <a:cs typeface="+mn-lt"/>
                <a:hlinkClick r:id="rId4"/>
              </a:rPr>
              <a:t>https://www.healthcareers.nhs.uk/career-planning/study-and-training/graduate-training-opportunities/nhs-graduate-management-training-scheme</a:t>
            </a:r>
            <a:r>
              <a:rPr lang="en-GB" sz="1800">
                <a:ea typeface="+mn-lt"/>
                <a:cs typeface="+mn-lt"/>
              </a:rPr>
              <a:t> (Accessed: March 15, 2023). </a:t>
            </a:r>
            <a:endParaRPr lang="en-GB">
              <a:ea typeface="+mn-lt"/>
              <a:cs typeface="+mn-lt"/>
            </a:endParaRPr>
          </a:p>
          <a:p>
            <a:pPr marL="0" indent="0">
              <a:buNone/>
            </a:pPr>
            <a:r>
              <a:rPr lang="en-GB" sz="1800">
                <a:solidFill>
                  <a:srgbClr val="FF0000"/>
                </a:solidFill>
                <a:ea typeface="+mn-lt"/>
                <a:cs typeface="+mn-lt"/>
              </a:rPr>
              <a:t>4.</a:t>
            </a:r>
            <a:r>
              <a:rPr lang="en-GB" sz="1800">
                <a:ea typeface="+mn-lt"/>
                <a:cs typeface="+mn-lt"/>
              </a:rPr>
              <a:t> Bosworth, A. (2020) </a:t>
            </a:r>
            <a:r>
              <a:rPr lang="en-GB" sz="1800" i="1">
                <a:ea typeface="+mn-lt"/>
                <a:cs typeface="+mn-lt"/>
              </a:rPr>
              <a:t>NHS Graduate Scheme Video interview: Secure your NHS career!</a:t>
            </a:r>
            <a:r>
              <a:rPr lang="en-GB" sz="1800">
                <a:ea typeface="+mn-lt"/>
                <a:cs typeface="+mn-lt"/>
              </a:rPr>
              <a:t>, </a:t>
            </a:r>
            <a:r>
              <a:rPr lang="en-GB" sz="1800" i="1">
                <a:ea typeface="+mn-lt"/>
                <a:cs typeface="+mn-lt"/>
              </a:rPr>
              <a:t>How 2 Become</a:t>
            </a:r>
            <a:r>
              <a:rPr lang="en-GB" sz="1800">
                <a:ea typeface="+mn-lt"/>
                <a:cs typeface="+mn-lt"/>
              </a:rPr>
              <a:t>. Available at: </a:t>
            </a:r>
            <a:r>
              <a:rPr lang="en-GB" sz="1800">
                <a:ea typeface="+mn-lt"/>
                <a:cs typeface="+mn-lt"/>
                <a:hlinkClick r:id="rId5"/>
              </a:rPr>
              <a:t>https://www.how2become.com/blog/nhs-graduate-scheme-video-interview/</a:t>
            </a:r>
            <a:r>
              <a:rPr lang="en-GB" sz="1800">
                <a:ea typeface="+mn-lt"/>
                <a:cs typeface="+mn-lt"/>
              </a:rPr>
              <a:t> (Accessed: March 15, 2023). </a:t>
            </a:r>
            <a:endParaRPr lang="en-GB">
              <a:cs typeface="Calibri" panose="020F0502020204030204"/>
            </a:endParaRPr>
          </a:p>
          <a:p>
            <a:pPr marL="0" indent="0">
              <a:buNone/>
            </a:pPr>
            <a:r>
              <a:rPr lang="en-GB" sz="1800">
                <a:solidFill>
                  <a:srgbClr val="FF0000"/>
                </a:solidFill>
                <a:cs typeface="Calibri" panose="020F0502020204030204"/>
              </a:rPr>
              <a:t>5.</a:t>
            </a:r>
            <a:r>
              <a:rPr lang="en-GB" sz="1800">
                <a:ea typeface="+mn-lt"/>
                <a:cs typeface="+mn-lt"/>
              </a:rPr>
              <a:t> E, D. (2023) </a:t>
            </a:r>
            <a:r>
              <a:rPr lang="en-GB" sz="1800" i="1">
                <a:ea typeface="+mn-lt"/>
                <a:cs typeface="+mn-lt"/>
              </a:rPr>
              <a:t>Sugar rush™ lip sip vegan lip oil reviews summary</a:t>
            </a:r>
            <a:r>
              <a:rPr lang="en-GB" sz="1800">
                <a:ea typeface="+mn-lt"/>
                <a:cs typeface="+mn-lt"/>
              </a:rPr>
              <a:t>, </a:t>
            </a:r>
            <a:r>
              <a:rPr lang="en-GB" sz="1800" i="1">
                <a:ea typeface="+mn-lt"/>
                <a:cs typeface="+mn-lt"/>
              </a:rPr>
              <a:t>sugar rush™ lip sip vegan lip oil</a:t>
            </a:r>
            <a:r>
              <a:rPr lang="en-GB" sz="1800">
                <a:ea typeface="+mn-lt"/>
                <a:cs typeface="+mn-lt"/>
              </a:rPr>
              <a:t>. Available at: </a:t>
            </a:r>
            <a:r>
              <a:rPr lang="en-GB" sz="1800">
                <a:ea typeface="+mn-lt"/>
                <a:cs typeface="+mn-lt"/>
                <a:hlinkClick r:id="rId6"/>
              </a:rPr>
              <a:t>https://tartecosmetics.com/EU/en_GB/sugar-rush-lip-sip-vegan-lip-oil-5007.html</a:t>
            </a:r>
            <a:r>
              <a:rPr lang="en-GB" sz="1800">
                <a:ea typeface="+mn-lt"/>
                <a:cs typeface="+mn-lt"/>
              </a:rPr>
              <a:t> (Accessed: March 19, 2023). </a:t>
            </a:r>
            <a:endParaRPr lang="en-GB" sz="1800">
              <a:cs typeface="Calibri" panose="020F0502020204030204"/>
            </a:endParaRPr>
          </a:p>
          <a:p>
            <a:pPr marL="0" indent="0">
              <a:buNone/>
            </a:pPr>
            <a:r>
              <a:rPr lang="en-GB" sz="1800">
                <a:solidFill>
                  <a:srgbClr val="FF0000"/>
                </a:solidFill>
                <a:cs typeface="Calibri" panose="020F0502020204030204"/>
              </a:rPr>
              <a:t>6. </a:t>
            </a:r>
            <a:r>
              <a:rPr lang="en-GB" sz="1800" i="1">
                <a:ea typeface="+mn-lt"/>
                <a:cs typeface="+mn-lt"/>
              </a:rPr>
              <a:t>5 reasons why you should use vegan makeup</a:t>
            </a:r>
            <a:r>
              <a:rPr lang="en-GB" sz="1800">
                <a:ea typeface="+mn-lt"/>
                <a:cs typeface="+mn-lt"/>
              </a:rPr>
              <a:t> (2022) </a:t>
            </a:r>
            <a:r>
              <a:rPr lang="en-GB" sz="1800" i="1" err="1">
                <a:ea typeface="+mn-lt"/>
                <a:cs typeface="+mn-lt"/>
              </a:rPr>
              <a:t>Onlymyhealth</a:t>
            </a:r>
            <a:r>
              <a:rPr lang="en-GB" sz="1800">
                <a:ea typeface="+mn-lt"/>
                <a:cs typeface="+mn-lt"/>
              </a:rPr>
              <a:t>. </a:t>
            </a:r>
            <a:r>
              <a:rPr lang="en-GB" sz="1800" err="1">
                <a:ea typeface="+mn-lt"/>
                <a:cs typeface="+mn-lt"/>
              </a:rPr>
              <a:t>OnlyMyHealth</a:t>
            </a:r>
            <a:r>
              <a:rPr lang="en-GB" sz="1800">
                <a:ea typeface="+mn-lt"/>
                <a:cs typeface="+mn-lt"/>
              </a:rPr>
              <a:t>. Available at: </a:t>
            </a:r>
            <a:r>
              <a:rPr lang="en-GB" sz="1800">
                <a:ea typeface="+mn-lt"/>
                <a:cs typeface="+mn-lt"/>
                <a:hlinkClick r:id="rId7"/>
              </a:rPr>
              <a:t>https://www.onlymyhealth.com/benefits-of-using-vegan-makeup-1663855850</a:t>
            </a:r>
            <a:r>
              <a:rPr lang="en-GB" sz="1800">
                <a:ea typeface="+mn-lt"/>
                <a:cs typeface="+mn-lt"/>
              </a:rPr>
              <a:t> (Accessed: March 19, 2023). </a:t>
            </a:r>
            <a:endParaRPr lang="en-GB" sz="1800">
              <a:cs typeface="Calibri" panose="020F0502020204030204"/>
            </a:endParaRPr>
          </a:p>
          <a:p>
            <a:pPr marL="0" indent="0">
              <a:buNone/>
            </a:pPr>
            <a:r>
              <a:rPr lang="en-GB" sz="1800">
                <a:solidFill>
                  <a:srgbClr val="FF0000"/>
                </a:solidFill>
                <a:cs typeface="Calibri" panose="020F0502020204030204"/>
              </a:rPr>
              <a:t>7. </a:t>
            </a:r>
            <a:r>
              <a:rPr lang="en-GB" sz="1800" i="1">
                <a:ea typeface="+mn-lt"/>
                <a:cs typeface="+mn-lt"/>
              </a:rPr>
              <a:t>Sticky vs not sticky lip gloss?which is best and which do U like?</a:t>
            </a:r>
            <a:r>
              <a:rPr lang="en-GB" sz="1800">
                <a:ea typeface="+mn-lt"/>
                <a:cs typeface="+mn-lt"/>
              </a:rPr>
              <a:t> (no date) </a:t>
            </a:r>
            <a:r>
              <a:rPr lang="en-GB" sz="1800" i="1">
                <a:ea typeface="+mn-lt"/>
                <a:cs typeface="+mn-lt"/>
              </a:rPr>
              <a:t>Quora</a:t>
            </a:r>
            <a:r>
              <a:rPr lang="en-GB" sz="1800">
                <a:ea typeface="+mn-lt"/>
                <a:cs typeface="+mn-lt"/>
              </a:rPr>
              <a:t>. Available at: </a:t>
            </a:r>
            <a:r>
              <a:rPr lang="en-GB" sz="1800">
                <a:ea typeface="+mn-lt"/>
                <a:cs typeface="+mn-lt"/>
                <a:hlinkClick r:id="rId8"/>
              </a:rPr>
              <a:t>https://www.quora.com/Sticky-vs-not-sticky-lip-gloss-Which-is-best-and-which-do-u-like</a:t>
            </a:r>
            <a:r>
              <a:rPr lang="en-GB" sz="1800">
                <a:ea typeface="+mn-lt"/>
                <a:cs typeface="+mn-lt"/>
              </a:rPr>
              <a:t> (Accessed: March 19, 2023). </a:t>
            </a:r>
            <a:endParaRPr lang="en-GB" sz="1800">
              <a:cs typeface="Calibri" panose="020F0502020204030204"/>
            </a:endParaRPr>
          </a:p>
          <a:p>
            <a:pPr marL="0" indent="0">
              <a:buNone/>
            </a:pPr>
            <a:r>
              <a:rPr lang="en-GB" sz="1800">
                <a:solidFill>
                  <a:srgbClr val="FF0000"/>
                </a:solidFill>
                <a:cs typeface="Calibri" panose="020F0502020204030204"/>
              </a:rPr>
              <a:t>8. </a:t>
            </a:r>
            <a:r>
              <a:rPr lang="en-GB" sz="1800">
                <a:ea typeface="+mn-lt"/>
                <a:cs typeface="+mn-lt"/>
              </a:rPr>
              <a:t>Merchán, A. (2022) </a:t>
            </a:r>
            <a:r>
              <a:rPr lang="en-GB" sz="1800" i="1">
                <a:ea typeface="+mn-lt"/>
                <a:cs typeface="+mn-lt"/>
              </a:rPr>
              <a:t>Demand for sustainable packaging on the rise, report finds</a:t>
            </a:r>
            <a:r>
              <a:rPr lang="en-GB" sz="1800">
                <a:ea typeface="+mn-lt"/>
                <a:cs typeface="+mn-lt"/>
              </a:rPr>
              <a:t>, </a:t>
            </a:r>
            <a:r>
              <a:rPr lang="en-GB" sz="1800" i="1">
                <a:ea typeface="+mn-lt"/>
                <a:cs typeface="+mn-lt"/>
              </a:rPr>
              <a:t>ESM Magazine</a:t>
            </a:r>
            <a:r>
              <a:rPr lang="en-GB" sz="1800">
                <a:ea typeface="+mn-lt"/>
                <a:cs typeface="+mn-lt"/>
              </a:rPr>
              <a:t>. ESM Magazine. Available at: </a:t>
            </a:r>
            <a:r>
              <a:rPr lang="en-GB" sz="1800">
                <a:ea typeface="+mn-lt"/>
                <a:cs typeface="+mn-lt"/>
                <a:hlinkClick r:id="rId9"/>
              </a:rPr>
              <a:t>https://www.esmmagazine.com/packaging-design/demand-for-sustainable-packaging-on-the-rise-report-finds-226537</a:t>
            </a:r>
            <a:r>
              <a:rPr lang="en-GB" sz="1800">
                <a:ea typeface="+mn-lt"/>
                <a:cs typeface="+mn-lt"/>
              </a:rPr>
              <a:t> (Accessed: March 19, 2023). </a:t>
            </a:r>
            <a:endParaRPr lang="en-GB" sz="1800">
              <a:cs typeface="Calibri" panose="020F0502020204030204"/>
            </a:endParaRPr>
          </a:p>
          <a:p>
            <a:pPr marL="0" indent="0">
              <a:buNone/>
            </a:pPr>
            <a:endParaRPr lang="en-GB" sz="1800">
              <a:cs typeface="Calibri" panose="020F0502020204030204"/>
            </a:endParaRPr>
          </a:p>
          <a:p>
            <a:pPr marL="0" indent="0">
              <a:buNone/>
            </a:pPr>
            <a:endParaRPr lang="en-GB" sz="1800">
              <a:cs typeface="Calibri" panose="020F0502020204030204"/>
            </a:endParaRPr>
          </a:p>
          <a:p>
            <a:pPr marL="0" indent="0">
              <a:buNone/>
            </a:pPr>
            <a:endParaRPr lang="en-GB" sz="1800">
              <a:cs typeface="Calibri" panose="020F0502020204030204"/>
            </a:endParaRPr>
          </a:p>
          <a:p>
            <a:pPr marL="342900" indent="-342900">
              <a:buAutoNum type="arabicPeriod"/>
            </a:pPr>
            <a:endParaRPr lang="en-GB" sz="1800">
              <a:cs typeface="Calibri" panose="020F0502020204030204"/>
            </a:endParaRPr>
          </a:p>
          <a:p>
            <a:pPr marL="0" indent="0">
              <a:buNone/>
            </a:pPr>
            <a:endParaRPr lang="en-GB" sz="1800">
              <a:cs typeface="Calibri" panose="020F0502020204030204"/>
            </a:endParaRPr>
          </a:p>
          <a:p>
            <a:pPr marL="0" indent="0">
              <a:buNone/>
            </a:pPr>
            <a:endParaRPr lang="en-GB" sz="1800">
              <a:cs typeface="Calibri" panose="020F0502020204030204"/>
            </a:endParaRPr>
          </a:p>
          <a:p>
            <a:pPr marL="0" indent="0">
              <a:buNone/>
            </a:pPr>
            <a:endParaRPr lang="en-GB">
              <a:cs typeface="Calibri" panose="020F0502020204030204"/>
            </a:endParaRPr>
          </a:p>
        </p:txBody>
      </p:sp>
    </p:spTree>
    <p:extLst>
      <p:ext uri="{BB962C8B-B14F-4D97-AF65-F5344CB8AC3E}">
        <p14:creationId xmlns:p14="http://schemas.microsoft.com/office/powerpoint/2010/main" val="379558253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Personal strengths and Employability skills</vt:lpstr>
      <vt:lpstr>NHS Graduate Management Scheme</vt:lpstr>
      <vt:lpstr>The skills which are desired for an NHS management scheme</vt:lpstr>
      <vt:lpstr>What employability skills do I already possess?</vt:lpstr>
      <vt:lpstr>PowerPoint Presentation</vt:lpstr>
      <vt:lpstr>How I gained the skills I already have?</vt:lpstr>
      <vt:lpstr>Do I have the skills for a graduate management scheme?</vt:lpstr>
      <vt:lpstr>Skills which I do not have that the job requires and how I will acquire them</vt:lpstr>
      <vt:lpstr>My own personal brand </vt:lpstr>
      <vt:lpstr>What makes my product unique in the beauty market?</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2023-02-10T13:32:23Z</dcterms:created>
  <dcterms:modified xsi:type="dcterms:W3CDTF">2023-03-25T16:27:15Z</dcterms:modified>
</cp:coreProperties>
</file>