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64" r:id="rId6"/>
    <p:sldId id="257" r:id="rId7"/>
    <p:sldId id="258" r:id="rId8"/>
    <p:sldId id="259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1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Actor" userId="90030c8b-5b86-48ed-8893-efaf28af1ceb" providerId="ADAL" clId="{2692E313-E18E-4ADA-A8F6-1B938812EC64}"/>
    <pc:docChg chg="custSel addSld modSld">
      <pc:chgData name="Jane Actor" userId="90030c8b-5b86-48ed-8893-efaf28af1ceb" providerId="ADAL" clId="{2692E313-E18E-4ADA-A8F6-1B938812EC64}" dt="2021-04-12T21:50:54.918" v="346" actId="20577"/>
      <pc:docMkLst>
        <pc:docMk/>
      </pc:docMkLst>
      <pc:sldChg chg="addSp modSp mod">
        <pc:chgData name="Jane Actor" userId="90030c8b-5b86-48ed-8893-efaf28af1ceb" providerId="ADAL" clId="{2692E313-E18E-4ADA-A8F6-1B938812EC64}" dt="2021-04-12T21:48:00.342" v="0" actId="27309"/>
        <pc:sldMkLst>
          <pc:docMk/>
          <pc:sldMk cId="350375634" sldId="257"/>
        </pc:sldMkLst>
        <pc:graphicFrameChg chg="add modGraphic">
          <ac:chgData name="Jane Actor" userId="90030c8b-5b86-48ed-8893-efaf28af1ceb" providerId="ADAL" clId="{2692E313-E18E-4ADA-A8F6-1B938812EC64}" dt="2021-04-12T21:48:00.342" v="0" actId="27309"/>
          <ac:graphicFrameMkLst>
            <pc:docMk/>
            <pc:sldMk cId="350375634" sldId="257"/>
            <ac:graphicFrameMk id="4" creationId="{32C972D0-417E-4A52-A6CC-3912008E6F15}"/>
          </ac:graphicFrameMkLst>
        </pc:graphicFrameChg>
      </pc:sldChg>
      <pc:sldChg chg="modSp new mod">
        <pc:chgData name="Jane Actor" userId="90030c8b-5b86-48ed-8893-efaf28af1ceb" providerId="ADAL" clId="{2692E313-E18E-4ADA-A8F6-1B938812EC64}" dt="2021-04-12T21:50:54.918" v="346" actId="20577"/>
        <pc:sldMkLst>
          <pc:docMk/>
          <pc:sldMk cId="1023991255" sldId="264"/>
        </pc:sldMkLst>
        <pc:spChg chg="mod">
          <ac:chgData name="Jane Actor" userId="90030c8b-5b86-48ed-8893-efaf28af1ceb" providerId="ADAL" clId="{2692E313-E18E-4ADA-A8F6-1B938812EC64}" dt="2021-04-12T21:48:42.730" v="52" actId="20577"/>
          <ac:spMkLst>
            <pc:docMk/>
            <pc:sldMk cId="1023991255" sldId="264"/>
            <ac:spMk id="2" creationId="{E3F4390A-CFFC-4174-93F2-1B44382701BF}"/>
          </ac:spMkLst>
        </pc:spChg>
        <pc:spChg chg="mod">
          <ac:chgData name="Jane Actor" userId="90030c8b-5b86-48ed-8893-efaf28af1ceb" providerId="ADAL" clId="{2692E313-E18E-4ADA-A8F6-1B938812EC64}" dt="2021-04-12T21:50:54.918" v="346" actId="20577"/>
          <ac:spMkLst>
            <pc:docMk/>
            <pc:sldMk cId="1023991255" sldId="264"/>
            <ac:spMk id="3" creationId="{1F00F0B8-D82D-43D2-97AF-88589080E20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5CD181-C346-46F5-B005-FD389B9B70B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915F9F-F846-4B3B-A23B-848C2C2ED3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this presentation I will be talking about my career pathway to become a social worker</a:t>
          </a:r>
          <a:endParaRPr lang="en-US"/>
        </a:p>
      </dgm:t>
    </dgm:pt>
    <dgm:pt modelId="{AF0A04D5-FEDE-4BF0-B4C6-76B97A7C00F7}" type="parTrans" cxnId="{233C44ED-EB07-4830-8747-2A2317309BF3}">
      <dgm:prSet/>
      <dgm:spPr/>
      <dgm:t>
        <a:bodyPr/>
        <a:lstStyle/>
        <a:p>
          <a:endParaRPr lang="en-US"/>
        </a:p>
      </dgm:t>
    </dgm:pt>
    <dgm:pt modelId="{C6B3CB81-7188-4B7E-8A15-799A2458CD26}" type="sibTrans" cxnId="{233C44ED-EB07-4830-8747-2A2317309BF3}">
      <dgm:prSet/>
      <dgm:spPr/>
      <dgm:t>
        <a:bodyPr/>
        <a:lstStyle/>
        <a:p>
          <a:endParaRPr lang="en-US"/>
        </a:p>
      </dgm:t>
    </dgm:pt>
    <dgm:pt modelId="{4063460C-63DA-49C8-B86D-1D21A2E321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Then I will be discussing the skills needed in my chosen career path.</a:t>
          </a:r>
          <a:endParaRPr lang="en-US"/>
        </a:p>
      </dgm:t>
    </dgm:pt>
    <dgm:pt modelId="{71A57390-A7C4-409A-A862-CD8484D1142E}" type="parTrans" cxnId="{420BDF0C-06F1-4681-B990-1A2F35B4F9C4}">
      <dgm:prSet/>
      <dgm:spPr/>
      <dgm:t>
        <a:bodyPr/>
        <a:lstStyle/>
        <a:p>
          <a:endParaRPr lang="en-US"/>
        </a:p>
      </dgm:t>
    </dgm:pt>
    <dgm:pt modelId="{1581D3C0-70B4-4CC3-90D9-8671F36CAF59}" type="sibTrans" cxnId="{420BDF0C-06F1-4681-B990-1A2F35B4F9C4}">
      <dgm:prSet/>
      <dgm:spPr/>
      <dgm:t>
        <a:bodyPr/>
        <a:lstStyle/>
        <a:p>
          <a:endParaRPr lang="en-US"/>
        </a:p>
      </dgm:t>
    </dgm:pt>
    <dgm:pt modelId="{52624404-F6CC-4D7B-AE56-2AD2CBD34DB3}" type="pres">
      <dgm:prSet presAssocID="{4D5CD181-C346-46F5-B005-FD389B9B70BF}" presName="root" presStyleCnt="0">
        <dgm:presLayoutVars>
          <dgm:dir/>
          <dgm:resizeHandles val="exact"/>
        </dgm:presLayoutVars>
      </dgm:prSet>
      <dgm:spPr/>
    </dgm:pt>
    <dgm:pt modelId="{38D13CE0-3FD0-4FF9-B029-3225760FA27D}" type="pres">
      <dgm:prSet presAssocID="{A1915F9F-F846-4B3B-A23B-848C2C2ED334}" presName="compNode" presStyleCnt="0"/>
      <dgm:spPr/>
    </dgm:pt>
    <dgm:pt modelId="{504D8AB8-0BF2-4A5A-9759-337927B2C4F5}" type="pres">
      <dgm:prSet presAssocID="{A1915F9F-F846-4B3B-A23B-848C2C2ED33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0F6C4A6-1608-4F89-BAB2-9A1A8F1A1A4D}" type="pres">
      <dgm:prSet presAssocID="{A1915F9F-F846-4B3B-A23B-848C2C2ED334}" presName="spaceRect" presStyleCnt="0"/>
      <dgm:spPr/>
    </dgm:pt>
    <dgm:pt modelId="{873B5F44-3DE6-4E60-8CC0-66FA9DD8D904}" type="pres">
      <dgm:prSet presAssocID="{A1915F9F-F846-4B3B-A23B-848C2C2ED334}" presName="textRect" presStyleLbl="revTx" presStyleIdx="0" presStyleCnt="2">
        <dgm:presLayoutVars>
          <dgm:chMax val="1"/>
          <dgm:chPref val="1"/>
        </dgm:presLayoutVars>
      </dgm:prSet>
      <dgm:spPr/>
    </dgm:pt>
    <dgm:pt modelId="{3A08EE5B-A481-4C13-881C-058FEA0752A4}" type="pres">
      <dgm:prSet presAssocID="{C6B3CB81-7188-4B7E-8A15-799A2458CD26}" presName="sibTrans" presStyleCnt="0"/>
      <dgm:spPr/>
    </dgm:pt>
    <dgm:pt modelId="{A368B598-6CD6-4820-A787-A578B3396A10}" type="pres">
      <dgm:prSet presAssocID="{4063460C-63DA-49C8-B86D-1D21A2E321F5}" presName="compNode" presStyleCnt="0"/>
      <dgm:spPr/>
    </dgm:pt>
    <dgm:pt modelId="{EFE915A7-0E07-49D0-9934-5C306DC975D3}" type="pres">
      <dgm:prSet presAssocID="{4063460C-63DA-49C8-B86D-1D21A2E321F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19D97AB-4083-4832-B352-B8B127FCA23A}" type="pres">
      <dgm:prSet presAssocID="{4063460C-63DA-49C8-B86D-1D21A2E321F5}" presName="spaceRect" presStyleCnt="0"/>
      <dgm:spPr/>
    </dgm:pt>
    <dgm:pt modelId="{F700B53F-65DD-4D40-A006-3AE2B7557F86}" type="pres">
      <dgm:prSet presAssocID="{4063460C-63DA-49C8-B86D-1D21A2E321F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6883506-29D0-43C8-98B4-1219A338D2E7}" type="presOf" srcId="{A1915F9F-F846-4B3B-A23B-848C2C2ED334}" destId="{873B5F44-3DE6-4E60-8CC0-66FA9DD8D904}" srcOrd="0" destOrd="0" presId="urn:microsoft.com/office/officeart/2018/2/layout/IconLabelList"/>
    <dgm:cxn modelId="{420BDF0C-06F1-4681-B990-1A2F35B4F9C4}" srcId="{4D5CD181-C346-46F5-B005-FD389B9B70BF}" destId="{4063460C-63DA-49C8-B86D-1D21A2E321F5}" srcOrd="1" destOrd="0" parTransId="{71A57390-A7C4-409A-A862-CD8484D1142E}" sibTransId="{1581D3C0-70B4-4CC3-90D9-8671F36CAF59}"/>
    <dgm:cxn modelId="{7DFB9830-655E-41AB-B7A5-4759DFDD67DA}" type="presOf" srcId="{4D5CD181-C346-46F5-B005-FD389B9B70BF}" destId="{52624404-F6CC-4D7B-AE56-2AD2CBD34DB3}" srcOrd="0" destOrd="0" presId="urn:microsoft.com/office/officeart/2018/2/layout/IconLabelList"/>
    <dgm:cxn modelId="{BCC43F5B-18D1-44F5-8952-53ACF0AA365E}" type="presOf" srcId="{4063460C-63DA-49C8-B86D-1D21A2E321F5}" destId="{F700B53F-65DD-4D40-A006-3AE2B7557F86}" srcOrd="0" destOrd="0" presId="urn:microsoft.com/office/officeart/2018/2/layout/IconLabelList"/>
    <dgm:cxn modelId="{233C44ED-EB07-4830-8747-2A2317309BF3}" srcId="{4D5CD181-C346-46F5-B005-FD389B9B70BF}" destId="{A1915F9F-F846-4B3B-A23B-848C2C2ED334}" srcOrd="0" destOrd="0" parTransId="{AF0A04D5-FEDE-4BF0-B4C6-76B97A7C00F7}" sibTransId="{C6B3CB81-7188-4B7E-8A15-799A2458CD26}"/>
    <dgm:cxn modelId="{B14C6126-BBB8-4392-B5AD-CA846A5957D2}" type="presParOf" srcId="{52624404-F6CC-4D7B-AE56-2AD2CBD34DB3}" destId="{38D13CE0-3FD0-4FF9-B029-3225760FA27D}" srcOrd="0" destOrd="0" presId="urn:microsoft.com/office/officeart/2018/2/layout/IconLabelList"/>
    <dgm:cxn modelId="{56C815B8-154E-4DD1-9BF8-3D0BA467EEA9}" type="presParOf" srcId="{38D13CE0-3FD0-4FF9-B029-3225760FA27D}" destId="{504D8AB8-0BF2-4A5A-9759-337927B2C4F5}" srcOrd="0" destOrd="0" presId="urn:microsoft.com/office/officeart/2018/2/layout/IconLabelList"/>
    <dgm:cxn modelId="{F6D6A4C7-4600-4B42-BFA2-D5767E77319F}" type="presParOf" srcId="{38D13CE0-3FD0-4FF9-B029-3225760FA27D}" destId="{90F6C4A6-1608-4F89-BAB2-9A1A8F1A1A4D}" srcOrd="1" destOrd="0" presId="urn:microsoft.com/office/officeart/2018/2/layout/IconLabelList"/>
    <dgm:cxn modelId="{F5394AD0-9B2F-43E5-A955-24AFD21D5971}" type="presParOf" srcId="{38D13CE0-3FD0-4FF9-B029-3225760FA27D}" destId="{873B5F44-3DE6-4E60-8CC0-66FA9DD8D904}" srcOrd="2" destOrd="0" presId="urn:microsoft.com/office/officeart/2018/2/layout/IconLabelList"/>
    <dgm:cxn modelId="{5A5AF042-C57D-4438-AD33-9A0E4BE4F5BF}" type="presParOf" srcId="{52624404-F6CC-4D7B-AE56-2AD2CBD34DB3}" destId="{3A08EE5B-A481-4C13-881C-058FEA0752A4}" srcOrd="1" destOrd="0" presId="urn:microsoft.com/office/officeart/2018/2/layout/IconLabelList"/>
    <dgm:cxn modelId="{35F244D8-EB56-4C82-9887-775F3151790F}" type="presParOf" srcId="{52624404-F6CC-4D7B-AE56-2AD2CBD34DB3}" destId="{A368B598-6CD6-4820-A787-A578B3396A10}" srcOrd="2" destOrd="0" presId="urn:microsoft.com/office/officeart/2018/2/layout/IconLabelList"/>
    <dgm:cxn modelId="{905D0798-CD87-47CC-96B2-8DE3D86A81CE}" type="presParOf" srcId="{A368B598-6CD6-4820-A787-A578B3396A10}" destId="{EFE915A7-0E07-49D0-9934-5C306DC975D3}" srcOrd="0" destOrd="0" presId="urn:microsoft.com/office/officeart/2018/2/layout/IconLabelList"/>
    <dgm:cxn modelId="{D3BA93D8-789B-4E54-8FCC-3D9E85FE8199}" type="presParOf" srcId="{A368B598-6CD6-4820-A787-A578B3396A10}" destId="{419D97AB-4083-4832-B352-B8B127FCA23A}" srcOrd="1" destOrd="0" presId="urn:microsoft.com/office/officeart/2018/2/layout/IconLabelList"/>
    <dgm:cxn modelId="{DA4A9EC3-6049-450B-9293-0913C8A167DE}" type="presParOf" srcId="{A368B598-6CD6-4820-A787-A578B3396A10}" destId="{F700B53F-65DD-4D40-A006-3AE2B7557F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D8AB8-0BF2-4A5A-9759-337927B2C4F5}">
      <dsp:nvSpPr>
        <dsp:cNvPr id="0" name=""/>
        <dsp:cNvSpPr/>
      </dsp:nvSpPr>
      <dsp:spPr>
        <a:xfrm>
          <a:off x="1291637" y="15816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B5F44-3DE6-4E60-8CC0-66FA9DD8D904}">
      <dsp:nvSpPr>
        <dsp:cNvPr id="0" name=""/>
        <dsp:cNvSpPr/>
      </dsp:nvSpPr>
      <dsp:spPr>
        <a:xfrm>
          <a:off x="103637" y="257244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this presentation I will be talking about my career pathway to become a social worker</a:t>
          </a:r>
          <a:endParaRPr lang="en-US" sz="1800" kern="1200"/>
        </a:p>
      </dsp:txBody>
      <dsp:txXfrm>
        <a:off x="103637" y="2572446"/>
        <a:ext cx="4320000" cy="720000"/>
      </dsp:txXfrm>
    </dsp:sp>
    <dsp:sp modelId="{EFE915A7-0E07-49D0-9934-5C306DC975D3}">
      <dsp:nvSpPr>
        <dsp:cNvPr id="0" name=""/>
        <dsp:cNvSpPr/>
      </dsp:nvSpPr>
      <dsp:spPr>
        <a:xfrm>
          <a:off x="6367637" y="15816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0B53F-65DD-4D40-A006-3AE2B7557F86}">
      <dsp:nvSpPr>
        <dsp:cNvPr id="0" name=""/>
        <dsp:cNvSpPr/>
      </dsp:nvSpPr>
      <dsp:spPr>
        <a:xfrm>
          <a:off x="5179637" y="257244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Then I will be discussing the skills needed in my chosen career path.</a:t>
          </a:r>
          <a:endParaRPr lang="en-US" sz="1800" kern="1200"/>
        </a:p>
      </dsp:txBody>
      <dsp:txXfrm>
        <a:off x="5179637" y="2572446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783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3150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3869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868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550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82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9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244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512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553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789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C7BC5-7C26-4426-9440-96C2BDB78739}" type="datetimeFigureOut">
              <a:rPr lang="en-GB" smtClean="0"/>
              <a:t>12/04/21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1DA9C70-6637-4C72-9E37-7361C386E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967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E326E-4D50-46F5-987F-67B65F5847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FF1B71-F120-44F4-B3BA-954BEADC0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087718"/>
          </a:xfrm>
        </p:spPr>
        <p:txBody>
          <a:bodyPr>
            <a:normAutofit/>
          </a:bodyPr>
          <a:lstStyle/>
          <a:p>
            <a:r>
              <a:rPr lang="en-GB" dirty="0"/>
              <a:t>Student ID:  2020570</a:t>
            </a:r>
          </a:p>
          <a:p>
            <a:r>
              <a:rPr lang="en-GB" dirty="0"/>
              <a:t>Name:  Jane actor </a:t>
            </a:r>
          </a:p>
          <a:p>
            <a:r>
              <a:rPr lang="en-GB" dirty="0"/>
              <a:t>Module code:  BMSW4004_LON</a:t>
            </a:r>
          </a:p>
          <a:p>
            <a:r>
              <a:rPr lang="en-GB" dirty="0"/>
              <a:t>Lecturer: Rita ukachi-lois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101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4390A-CFFC-4174-93F2-1B4438270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academic and employability skills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0F0B8-D82D-43D2-97AF-88589080E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employability skills are the core transferable skills and traits needed in almost every job. </a:t>
            </a:r>
          </a:p>
          <a:p>
            <a:r>
              <a:rPr lang="en-GB" dirty="0"/>
              <a:t>The skills are general skills that makes someone desirable to </a:t>
            </a:r>
            <a:r>
              <a:rPr lang="en-GB"/>
              <a:t>an employer.</a:t>
            </a:r>
          </a:p>
        </p:txBody>
      </p:sp>
    </p:spTree>
    <p:extLst>
      <p:ext uri="{BB962C8B-B14F-4D97-AF65-F5344CB8AC3E}">
        <p14:creationId xmlns:p14="http://schemas.microsoft.com/office/powerpoint/2010/main" val="1023991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C4399-21E0-40D5-858A-385DB9C2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Introduction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8FC280-01F7-4A9B-B2DD-9B2007ECF93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32C972D0-417E-4A52-A6CC-3912008E6F1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55683543"/>
                  </p:ext>
                </p:extLst>
              </p:nvPr>
            </p:nvGraphicFramePr>
            <p:xfrm>
              <a:off x="-1563757" y="2690904"/>
              <a:ext cx="3048000" cy="1714500"/>
            </p:xfrm>
            <a:graphic>
              <a:graphicData uri="http://schemas.microsoft.com/office/powerpoint/2016/slidezoom">
                <pslz:sldZm>
                  <pslz:sldZmObj sldId="256" cId="1883101136">
                    <pslz:zmPr id="{3481C018-4D68-49F1-A3A6-7F4C6DE911F5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32C972D0-417E-4A52-A6CC-3912008E6F1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1563757" y="2690904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375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2954C-6D31-4609-83A0-D91765D4B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needed for social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63E3B-7BE6-4E46-AC35-5382B813E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Patience</a:t>
            </a:r>
          </a:p>
          <a:p>
            <a:r>
              <a:rPr lang="en-GB" dirty="0"/>
              <a:t>Understanding </a:t>
            </a:r>
          </a:p>
          <a:p>
            <a:r>
              <a:rPr lang="en-GB" dirty="0"/>
              <a:t>Tolerance </a:t>
            </a:r>
          </a:p>
          <a:p>
            <a:r>
              <a:rPr lang="en-GB" dirty="0"/>
              <a:t>Problem solving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1387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8AE4A-8844-4E2D-8AFB-B5945F98F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 meet  the criteria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4B9498-BE6F-40AF-B637-EC25B9B6B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Emphasising- with working in customer service most time requires me to listen and understand the customer in order to provide the right service.  In social work emphasising is a major aspect of the job because it the job most times requires you to work with vulnerable people.</a:t>
            </a:r>
          </a:p>
          <a:p>
            <a:r>
              <a:rPr lang="en-GB" dirty="0"/>
              <a:t>Problem solving- I acquire this skill as my previous job as a receptionist, I had think on my feet and had to make decisions on behalf of the company. In social work this is an important skill as they will be many times where I would be required to work alone; this would mean  I would make decisions on my own.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685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3335-BF3E-4773-86D2-B3E5BF09D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can improve these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3DB95-4C68-4FBF-9903-CE4657D3D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improve my emphasising skills I could do more research about providing the best method to handle situations that I may find difficult which could arise. </a:t>
            </a:r>
          </a:p>
          <a:p>
            <a:r>
              <a:rPr lang="en-GB" dirty="0"/>
              <a:t>To further improve my skills, I could ask an experienced social worker for advice on how accentuate the skills that need working on.</a:t>
            </a:r>
          </a:p>
          <a:p>
            <a:r>
              <a:rPr lang="en-GB" dirty="0"/>
              <a:t> I could improve my problem solving skills by not making assumptions without fully investigating all the relevant factors which could be beneficial in my social work career.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285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4" descr="Working space background">
            <a:extLst>
              <a:ext uri="{FF2B5EF4-FFF2-40B4-BE49-F238E27FC236}">
                <a16:creationId xmlns:a16="http://schemas.microsoft.com/office/drawing/2014/main" id="{9913AC68-2293-422B-9CF2-1775918947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742" r="-1" b="9985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6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D5552-DD13-49E7-8287-A1DFDADFE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29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AAD0274E-6D9C-4316-9565-5ECBC2842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I would work on my skills to improve my chances of employment in social work.</a:t>
            </a:r>
          </a:p>
          <a:p>
            <a:r>
              <a:rPr lang="en-GB" dirty="0"/>
              <a:t>The skills I mentioned are transferrable and can be used if I choose to change careers. </a:t>
            </a:r>
          </a:p>
          <a:p>
            <a:r>
              <a:rPr lang="en-GB" dirty="0"/>
              <a:t>The mentioned  skills can also be improved on by feedback from colleagues and managers</a:t>
            </a:r>
          </a:p>
        </p:txBody>
      </p:sp>
      <p:sp>
        <p:nvSpPr>
          <p:cNvPr id="31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081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E3129-84FD-49DF-B07B-F27BC357A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err="1"/>
              <a:t>Refrences</a:t>
            </a:r>
            <a:endParaRPr lang="en-GB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AC362DB-30F1-4575-B105-25EF15DD7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0" i="0" dirty="0" err="1">
                <a:effectLst/>
                <a:latin typeface="Open Sans"/>
              </a:rPr>
              <a:t>nidirect</a:t>
            </a:r>
            <a:r>
              <a:rPr lang="en-GB" b="0" i="0" dirty="0">
                <a:effectLst/>
                <a:latin typeface="Open Sans"/>
              </a:rPr>
              <a:t>. 2021. </a:t>
            </a:r>
            <a:r>
              <a:rPr lang="en-GB" b="0" i="1" dirty="0">
                <a:effectLst/>
                <a:latin typeface="Open Sans"/>
              </a:rPr>
              <a:t>Careers in social care | </a:t>
            </a:r>
            <a:r>
              <a:rPr lang="en-GB" b="0" i="1" dirty="0" err="1">
                <a:effectLst/>
                <a:latin typeface="Open Sans"/>
              </a:rPr>
              <a:t>nidirect</a:t>
            </a:r>
            <a:r>
              <a:rPr lang="en-GB" b="0" i="0" dirty="0">
                <a:effectLst/>
                <a:latin typeface="Open Sans"/>
              </a:rPr>
              <a:t>. [online] Available at: &lt;https://www.nidirect.gov.uk/articles/careers-social-care&gt; [Accessed 4 April 2021].</a:t>
            </a:r>
            <a:endParaRPr lang="en-GB" dirty="0">
              <a:latin typeface="Open Sans"/>
            </a:endParaRP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  <a:latin typeface="Open Sans"/>
              </a:rPr>
              <a:t>Neugebauer, J. and Evans-Brain, J., 2016. </a:t>
            </a:r>
            <a:r>
              <a:rPr lang="en-GB" b="0" i="1" dirty="0">
                <a:effectLst/>
                <a:latin typeface="Open Sans"/>
              </a:rPr>
              <a:t>Employability : Making the Most of Your Career Development</a:t>
            </a:r>
            <a:r>
              <a:rPr lang="en-GB" b="0" i="0" dirty="0">
                <a:effectLst/>
                <a:latin typeface="Open Sans"/>
              </a:rPr>
              <a:t>. London: Employability : Making the Most of Your Career Development, pp.48-51.</a:t>
            </a:r>
          </a:p>
          <a:p>
            <a:pPr>
              <a:lnSpc>
                <a:spcPct val="110000"/>
              </a:lnSpc>
            </a:pPr>
            <a:r>
              <a:rPr lang="en-GB" b="0" i="0" dirty="0">
                <a:effectLst/>
                <a:latin typeface="Open Sans"/>
              </a:rPr>
              <a:t>Nationalcareers.service.gov.uk. 2021. </a:t>
            </a:r>
            <a:r>
              <a:rPr lang="en-GB" b="0" i="1" dirty="0">
                <a:effectLst/>
                <a:latin typeface="Open Sans"/>
              </a:rPr>
              <a:t>Social care | Explore careers</a:t>
            </a:r>
            <a:r>
              <a:rPr lang="en-GB" b="0" i="0" dirty="0">
                <a:effectLst/>
                <a:latin typeface="Open Sans"/>
              </a:rPr>
              <a:t>. [online] Available at: &lt;https://nationalcareers.service.gov.uk/job-categories/social-care&gt; [Accessed 4 April 2021].</a:t>
            </a:r>
          </a:p>
          <a:p>
            <a:pPr>
              <a:lnSpc>
                <a:spcPct val="110000"/>
              </a:lnSpc>
            </a:pPr>
            <a:endParaRPr lang="en-GB" b="0" i="0" dirty="0">
              <a:effectLst/>
              <a:latin typeface="Open Sans"/>
            </a:endParaRPr>
          </a:p>
          <a:p>
            <a:pPr>
              <a:lnSpc>
                <a:spcPct val="110000"/>
              </a:lnSpc>
            </a:pPr>
            <a:endParaRPr lang="en-GB" b="0" i="0" dirty="0">
              <a:effectLst/>
              <a:latin typeface="Open Sans"/>
            </a:endParaRPr>
          </a:p>
          <a:p>
            <a:pPr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787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A73370C07154D4D8340C46A7B0D89EC" ma:contentTypeVersion="2" ma:contentTypeDescription="Create a new document." ma:contentTypeScope="" ma:versionID="0b0a2b401893a4296fd69e6bfe60e593">
  <xsd:schema xmlns:xsd="http://www.w3.org/2001/XMLSchema" xmlns:xs="http://www.w3.org/2001/XMLSchema" xmlns:p="http://schemas.microsoft.com/office/2006/metadata/properties" xmlns:ns3="aa7ef07b-5eec-44a4-ac36-29092853f80f" targetNamespace="http://schemas.microsoft.com/office/2006/metadata/properties" ma:root="true" ma:fieldsID="4cee55165abef0ffc8007ccedc15c0d3" ns3:_="">
    <xsd:import namespace="aa7ef07b-5eec-44a4-ac36-29092853f80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7ef07b-5eec-44a4-ac36-29092853f8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B90150-B4D5-454A-96B3-0E13B7573362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aa7ef07b-5eec-44a4-ac36-29092853f80f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06F3E16-1629-4904-8F6D-A569C9A7D60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ACBFD7-E758-46F8-89E6-5643CCA543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7ef07b-5eec-44a4-ac36-29092853f8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504</TotalTime>
  <Words>473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Open Sans</vt:lpstr>
      <vt:lpstr>Gallery</vt:lpstr>
      <vt:lpstr>Academic And employability skills </vt:lpstr>
      <vt:lpstr>What is academic and employability skills ?</vt:lpstr>
      <vt:lpstr>Introduction</vt:lpstr>
      <vt:lpstr>Skills needed for social work </vt:lpstr>
      <vt:lpstr>How I  meet  the criteria</vt:lpstr>
      <vt:lpstr>How I can improve these skills</vt:lpstr>
      <vt:lpstr>conclusion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</dc:title>
  <dc:creator>edward isaac</dc:creator>
  <cp:lastModifiedBy>edward isaac</cp:lastModifiedBy>
  <cp:revision>16</cp:revision>
  <dcterms:created xsi:type="dcterms:W3CDTF">2021-04-04T16:55:01Z</dcterms:created>
  <dcterms:modified xsi:type="dcterms:W3CDTF">2021-04-12T21:51:04Z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0x0101005A73370C07154D4D8340C46A7B0D89EC</vt:lpwstr>
  </property>
</Properties>
</file>