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2" r:id="rId3"/>
    <p:sldId id="258" r:id="rId4"/>
    <p:sldId id="261" r:id="rId5"/>
    <p:sldId id="260" r:id="rId6"/>
    <p:sldId id="263" r:id="rId7"/>
    <p:sldId id="259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890CF-2585-4568-AF46-D20376BB85B2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4818C56-76DE-4A23-9DA5-BF2C5FF88D9C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36182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890CF-2585-4568-AF46-D20376BB85B2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18C56-76DE-4A23-9DA5-BF2C5FF88D9C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4489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890CF-2585-4568-AF46-D20376BB85B2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18C56-76DE-4A23-9DA5-BF2C5FF88D9C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90552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890CF-2585-4568-AF46-D20376BB85B2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18C56-76DE-4A23-9DA5-BF2C5FF88D9C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771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890CF-2585-4568-AF46-D20376BB85B2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18C56-76DE-4A23-9DA5-BF2C5FF88D9C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30352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890CF-2585-4568-AF46-D20376BB85B2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18C56-76DE-4A23-9DA5-BF2C5FF88D9C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52944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890CF-2585-4568-AF46-D20376BB85B2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18C56-76DE-4A23-9DA5-BF2C5FF88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208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890CF-2585-4568-AF46-D20376BB85B2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18C56-76DE-4A23-9DA5-BF2C5FF88D9C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9758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B88890CF-2585-4568-AF46-D20376BB85B2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18C56-76DE-4A23-9DA5-BF2C5FF88D9C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8698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890CF-2585-4568-AF46-D20376BB85B2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18C56-76DE-4A23-9DA5-BF2C5FF88D9C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80851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890CF-2585-4568-AF46-D20376BB85B2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18C56-76DE-4A23-9DA5-BF2C5FF88D9C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07968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8890CF-2585-4568-AF46-D20376BB85B2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4818C56-76DE-4A23-9DA5-BF2C5FF88D9C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4877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ZW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Management Processes in Apple</a:t>
            </a:r>
          </a:p>
        </p:txBody>
      </p:sp>
    </p:spTree>
    <p:extLst>
      <p:ext uri="{BB962C8B-B14F-4D97-AF65-F5344CB8AC3E}">
        <p14:creationId xmlns:p14="http://schemas.microsoft.com/office/powerpoint/2010/main" val="32335680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ZW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Knowledge and Understanding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ZW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Process of setting goals, managing, directing and leading an organization. </a:t>
            </a:r>
          </a:p>
          <a:p>
            <a:r>
              <a:rPr lang="en-ZW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Responsibility of an organization’s senior management. </a:t>
            </a:r>
          </a:p>
          <a:p>
            <a:r>
              <a:rPr lang="en-ZW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Series of inter-related functions. </a:t>
            </a:r>
          </a:p>
          <a:p>
            <a:r>
              <a:rPr lang="en-ZW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Planning, organizing, staffing, leading and controlling.</a:t>
            </a:r>
          </a:p>
          <a:p>
            <a:pPr marL="0" indent="0">
              <a:buNone/>
            </a:pPr>
            <a:r>
              <a:rPr lang="en-ZW" dirty="0">
                <a:latin typeface="Times New Roman" panose="02020603050405020304" pitchFamily="18" charset="0"/>
                <a:cs typeface="Times New Roman" panose="02020603050405020304" pitchFamily="18" charset="0"/>
              </a:rPr>
              <a:t>(Gonzalez, and Martins, 2019) </a:t>
            </a:r>
          </a:p>
        </p:txBody>
      </p:sp>
    </p:spTree>
    <p:extLst>
      <p:ext uri="{BB962C8B-B14F-4D97-AF65-F5344CB8AC3E}">
        <p14:creationId xmlns:p14="http://schemas.microsoft.com/office/powerpoint/2010/main" val="7893431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ZW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Literature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ZW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Management processes remain as the forefront for business sustainability and stability. (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Rothaermel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2016)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Management process defines organizational performance (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Prajogo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et al, 2018).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Knowledge, critical thinking and decision making collectively enhance the management process of an organization (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Abualoush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et al, 2018).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Training remains as an asset for the management process (Ng, 2018).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Employees are of more significance for process management than managers themselves (</a:t>
            </a:r>
            <a:r>
              <a:rPr lang="en-ZW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Desnoues</a:t>
            </a:r>
            <a:r>
              <a:rPr lang="en-ZW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et al, 2018)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endParaRPr lang="en-ZW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25682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ZW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Justification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ZW" dirty="0"/>
              <a:t>Apple is the biggest technological brand. </a:t>
            </a:r>
          </a:p>
          <a:p>
            <a:r>
              <a:rPr lang="en-ZW" dirty="0"/>
              <a:t>Apple accompanies a fine management process.</a:t>
            </a:r>
          </a:p>
          <a:p>
            <a:r>
              <a:rPr lang="en-ZW" dirty="0"/>
              <a:t>Management process of the company stand as the pillar of its success. </a:t>
            </a:r>
          </a:p>
          <a:p>
            <a:r>
              <a:rPr lang="en-ZW" dirty="0"/>
              <a:t>Management process enhances the productivity. </a:t>
            </a:r>
          </a:p>
          <a:p>
            <a:r>
              <a:rPr lang="en-ZW" dirty="0"/>
              <a:t>Communication and interaction is kept intact. </a:t>
            </a:r>
          </a:p>
          <a:p>
            <a:pPr marL="0" indent="0">
              <a:buNone/>
            </a:pPr>
            <a:r>
              <a:rPr lang="en-ZW" dirty="0"/>
              <a:t>(Vyas, et al, 2019)</a:t>
            </a:r>
          </a:p>
        </p:txBody>
      </p:sp>
    </p:spTree>
    <p:extLst>
      <p:ext uri="{BB962C8B-B14F-4D97-AF65-F5344CB8AC3E}">
        <p14:creationId xmlns:p14="http://schemas.microsoft.com/office/powerpoint/2010/main" val="13263370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ZW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Apple’s Case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ZW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Apple has devised an approach of expanding its market. </a:t>
            </a:r>
          </a:p>
          <a:p>
            <a:r>
              <a:rPr lang="en-ZW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company tends to makes new customers. </a:t>
            </a:r>
          </a:p>
          <a:p>
            <a:r>
              <a:rPr lang="en-ZW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Effective management process is highlighted for achieving this goal. </a:t>
            </a:r>
          </a:p>
          <a:p>
            <a:r>
              <a:rPr lang="en-ZW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Planning and the pattern for execution. </a:t>
            </a:r>
          </a:p>
          <a:p>
            <a:r>
              <a:rPr lang="en-ZW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Strategic Management to cater competition. </a:t>
            </a:r>
          </a:p>
          <a:p>
            <a:pPr marL="0" indent="0">
              <a:buNone/>
            </a:pPr>
            <a:r>
              <a:rPr lang="en-ZW" dirty="0">
                <a:latin typeface="Times New Roman" panose="02020603050405020304" pitchFamily="18" charset="0"/>
                <a:cs typeface="Times New Roman" panose="02020603050405020304" pitchFamily="18" charset="0"/>
              </a:rPr>
              <a:t>(Mayor, 2018)</a:t>
            </a:r>
          </a:p>
        </p:txBody>
      </p:sp>
    </p:spTree>
    <p:extLst>
      <p:ext uri="{BB962C8B-B14F-4D97-AF65-F5344CB8AC3E}">
        <p14:creationId xmlns:p14="http://schemas.microsoft.com/office/powerpoint/2010/main" val="7507672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ZW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ZW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Apple’s organizational performance is reflected by its management process. </a:t>
            </a:r>
          </a:p>
          <a:p>
            <a:r>
              <a:rPr lang="en-ZW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Decision making is a major part of the overall framework.</a:t>
            </a:r>
          </a:p>
          <a:p>
            <a:r>
              <a:rPr lang="en-ZW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Strategic planning abides the futuristic and long running tenure for a company. </a:t>
            </a:r>
          </a:p>
          <a:p>
            <a:r>
              <a:rPr lang="en-ZW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Preparation of strategic goals and their timely implementation.  </a:t>
            </a:r>
          </a:p>
          <a:p>
            <a:pPr marL="0" indent="0">
              <a:buNone/>
            </a:pPr>
            <a:r>
              <a:rPr lang="en-ZW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ZW" dirty="0" err="1"/>
              <a:t>Belz</a:t>
            </a:r>
            <a:r>
              <a:rPr lang="en-ZW" dirty="0"/>
              <a:t>, and Binder, 2017)</a:t>
            </a:r>
            <a:endParaRPr lang="en-ZW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24352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16700"/>
          </a:xfrm>
        </p:spPr>
        <p:txBody>
          <a:bodyPr/>
          <a:lstStyle/>
          <a:p>
            <a:pPr algn="ctr"/>
            <a:r>
              <a:rPr lang="en-ZW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6214" y="1081826"/>
            <a:ext cx="11509420" cy="5370489"/>
          </a:xfrm>
        </p:spPr>
        <p:txBody>
          <a:bodyPr>
            <a:normAutofit fontScale="92500" lnSpcReduction="10000"/>
          </a:bodyPr>
          <a:lstStyle/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Gonzalez, R.V.D. and Martins, M.F., 2017. Knowledge Management Process: a theoretical-conceptual research.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Gestão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&amp;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Produção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24(2), pp.248-265.</a:t>
            </a:r>
          </a:p>
          <a:p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Rothaermel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F.T., 2016. Strategic management: concepts (Vol. 2). McGraw-Hill Education.</a:t>
            </a:r>
          </a:p>
          <a:p>
            <a:r>
              <a:rPr lang="en-ZW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Prajogo</a:t>
            </a:r>
            <a:r>
              <a:rPr lang="en-ZW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D., Toy, J., Bhattacharya, A., </a:t>
            </a:r>
            <a:r>
              <a:rPr lang="en-ZW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Oke</a:t>
            </a:r>
            <a:r>
              <a:rPr lang="en-ZW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 and Cheng, T.C.E., 2018. The relationships between information management, process management and operational performance: Internal and external contexts. International Journal of Production Economics, 199, pp.95-103.</a:t>
            </a:r>
          </a:p>
          <a:p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Abualoush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S.,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Masa’deh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R.E.,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Bataineh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 and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Alrowwad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2018. The role of knowledge management process and intellectual capital as intermediary variables between knowledge management infrastructure and organization performance. Interdisciplinary Journal of Information, Knowledge, and Management, 13, pp.279-309.</a:t>
            </a:r>
          </a:p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Ng, E.H., Nepal, B., Schott, E. and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Keathley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H., 2018. TOTAL QUALITY MANAGEMENT &amp; APPLE SUCCESS.</a:t>
            </a:r>
          </a:p>
          <a:p>
            <a:r>
              <a:rPr lang="en-ZW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Desnoues</a:t>
            </a:r>
            <a:r>
              <a:rPr lang="en-ZW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E., Strickland, D., Pereira Silva, J., Clark, M., </a:t>
            </a:r>
            <a:r>
              <a:rPr lang="en-ZW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Norelli</a:t>
            </a:r>
            <a:r>
              <a:rPr lang="en-ZW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J.L., </a:t>
            </a:r>
            <a:r>
              <a:rPr lang="en-ZW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Aldwinckle</a:t>
            </a:r>
            <a:r>
              <a:rPr lang="en-ZW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H.S., Wisniewski, M.E., Evans, K.M., </a:t>
            </a:r>
            <a:r>
              <a:rPr lang="en-ZW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Malnoy</a:t>
            </a:r>
            <a:r>
              <a:rPr lang="en-ZW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 and Khan, A., 2018. Importance of bacterial strain-specificity to improve fire blight resistance and management in apple. In 9th International </a:t>
            </a:r>
            <a:r>
              <a:rPr lang="en-ZW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Rosaceae</a:t>
            </a:r>
            <a:r>
              <a:rPr lang="en-ZW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Genomics Conference (p. 37). CN.</a:t>
            </a:r>
          </a:p>
          <a:p>
            <a:r>
              <a:rPr lang="en-ZW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Vyas, A.K., </a:t>
            </a:r>
            <a:r>
              <a:rPr lang="en-ZW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Graessley</a:t>
            </a:r>
            <a:r>
              <a:rPr lang="en-ZW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J.V., </a:t>
            </a:r>
            <a:r>
              <a:rPr lang="en-ZW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Iarocci</a:t>
            </a:r>
            <a:r>
              <a:rPr lang="en-ZW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J., </a:t>
            </a:r>
            <a:r>
              <a:rPr lang="en-ZW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Litzinger</a:t>
            </a:r>
            <a:r>
              <a:rPr lang="en-ZW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D., Lam, A.C., Chang, R.L., Parker, S.D., Wood, J., </a:t>
            </a:r>
            <a:r>
              <a:rPr lang="en-ZW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Klahn</a:t>
            </a:r>
            <a:r>
              <a:rPr lang="en-ZW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M.S. and Pollack, D.B., Apple </a:t>
            </a:r>
            <a:r>
              <a:rPr lang="en-ZW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Inc</a:t>
            </a:r>
            <a:r>
              <a:rPr lang="en-ZW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2019. Smart management of background network connections. U.S. Patent 10,187,430.</a:t>
            </a:r>
          </a:p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Mayor, R., Apple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Inc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2018. Centralized beacon management service. U.S. Patent 9,949,200.</a:t>
            </a:r>
          </a:p>
          <a:p>
            <a:r>
              <a:rPr lang="en-ZW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Belz</a:t>
            </a:r>
            <a:r>
              <a:rPr lang="en-ZW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F.M. and Binder, J.K., 2017. Sustainable entrepreneurship: A convergent process model. Business Strategy and the Environment, 26(1), pp.1-17.</a:t>
            </a:r>
          </a:p>
        </p:txBody>
      </p:sp>
    </p:spTree>
    <p:extLst>
      <p:ext uri="{BB962C8B-B14F-4D97-AF65-F5344CB8AC3E}">
        <p14:creationId xmlns:p14="http://schemas.microsoft.com/office/powerpoint/2010/main" val="521088954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692</Words>
  <Application>Microsoft Office PowerPoint</Application>
  <PresentationFormat>Widescreen</PresentationFormat>
  <Paragraphs>43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Gill Sans MT</vt:lpstr>
      <vt:lpstr>Times New Roman</vt:lpstr>
      <vt:lpstr>Gallery</vt:lpstr>
      <vt:lpstr>Management Processes in Apple</vt:lpstr>
      <vt:lpstr>Knowledge and Understanding</vt:lpstr>
      <vt:lpstr>Literature Review</vt:lpstr>
      <vt:lpstr>Justification</vt:lpstr>
      <vt:lpstr>Apple’s Case</vt:lpstr>
      <vt:lpstr>Analysis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Management Processes in Apple</dc:title>
  <dc:creator>HP</dc:creator>
  <cp:lastModifiedBy>HP</cp:lastModifiedBy>
  <cp:revision>1</cp:revision>
  <dcterms:created xsi:type="dcterms:W3CDTF">2020-03-03T17:13:57Z</dcterms:created>
  <dcterms:modified xsi:type="dcterms:W3CDTF">2020-03-03T17:14:16Z</dcterms:modified>
</cp:coreProperties>
</file>