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15"/>
  </p:handoutMasterIdLst>
  <p:sldIdLst>
    <p:sldId id="256" r:id="rId3"/>
    <p:sldId id="257" r:id="rId5"/>
    <p:sldId id="259" r:id="rId6"/>
    <p:sldId id="260" r:id="rId7"/>
    <p:sldId id="258" r:id="rId8"/>
    <p:sldId id="262" r:id="rId9"/>
    <p:sldId id="266" r:id="rId10"/>
    <p:sldId id="283" r:id="rId11"/>
    <p:sldId id="271" r:id="rId12"/>
    <p:sldId id="263" r:id="rId13"/>
    <p:sldId id="265" r:id="rId14"/>
  </p:sldIdLst>
  <p:sldSz cx="12192000" cy="6858000"/>
  <p:notesSz cx="6858000" cy="9144000"/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Calibri" panose="020F0502020204030204" pitchFamily="34" charset="0"/>
        <a:ea typeface="Microsoft YaHei Light" panose="020B0502040204020203" pitchFamily="34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2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D4B"/>
    <a:srgbClr val="CBABA6"/>
    <a:srgbClr val="BC878E"/>
    <a:srgbClr val="BA636E"/>
    <a:srgbClr val="C31C4F"/>
    <a:srgbClr val="038497"/>
    <a:srgbClr val="0944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000"/>
    <p:restoredTop sz="94660"/>
  </p:normalViewPr>
  <p:slideViewPr>
    <p:cSldViewPr snapToGrid="0" showGuides="1">
      <p:cViewPr>
        <p:scale>
          <a:sx n="62" d="100"/>
          <a:sy n="62" d="100"/>
        </p:scale>
        <p:origin x="1056" y="372"/>
      </p:cViewPr>
      <p:guideLst>
        <p:guide orient="horz" pos="2162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 showFormatting="0">
    <p:cViewPr>
      <p:scale>
        <a:sx n="70" d="100"/>
        <a:sy n="70" d="100"/>
      </p:scale>
      <p:origin x="0" y="-91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handoutMaster" Target="handoutMasters/handoutMaster1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C6EF5DBC-8BDA-4875-AAC3-1BBAF5FF617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fld id="{D2A48B96-639E-45A3-A0BA-2464DFDB1FAA}" type="datetimeFigureOut">
              <a:rPr lang="zh-CN" altLang="en-US" strike="noStrike" noProof="1" smtClean="0">
                <a:latin typeface="Calibri" panose="020F0502020204030204" pitchFamily="34" charset="0"/>
                <a:ea typeface="Microsoft YaHei Light" panose="020B0502040204020203" pitchFamily="3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148" name="幻灯片图像占位符 3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strike="noStrike" noProof="0" smtClean="0">
                <a:ln>
                  <a:noFill/>
                </a:ln>
                <a:effectLst/>
                <a:uLnTx/>
                <a:uFillTx/>
                <a:sym typeface="+mn-ea"/>
              </a:rPr>
              <a:t>Click to edit Master text style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strike="noStrike" noProof="0" smtClean="0">
                <a:ln>
                  <a:noFill/>
                </a:ln>
                <a:effectLst/>
                <a:uLnTx/>
                <a:uFillTx/>
                <a:sym typeface="+mn-ea"/>
              </a:rPr>
              <a:t>Second level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strike="noStrike" noProof="0" smtClean="0">
                <a:ln>
                  <a:noFill/>
                </a:ln>
                <a:effectLst/>
                <a:uLnTx/>
                <a:uFillTx/>
                <a:sym typeface="+mn-ea"/>
              </a:rPr>
              <a:t>Third level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strike="noStrike" noProof="0" smtClean="0">
                <a:ln>
                  <a:noFill/>
                </a:ln>
                <a:effectLst/>
                <a:uLnTx/>
                <a:uFillTx/>
                <a:sym typeface="+mn-ea"/>
              </a:rPr>
              <a:t>Fourth level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strike="noStrike" noProof="0" smtClean="0">
                <a:ln>
                  <a:noFill/>
                </a:ln>
                <a:effectLst/>
                <a:uLnTx/>
                <a:uFillTx/>
                <a:sym typeface="+mn-ea"/>
              </a:rPr>
              <a:t>Fifth level</a:t>
            </a:r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A6837353-30EB-4A48-80EB-173D804AEFBD}" type="slidenum">
              <a:rPr lang="zh-CN" altLang="en-US" strike="noStrike" noProof="1" smtClean="0">
                <a:latin typeface="Calibri" panose="020F0502020204030204" pitchFamily="34" charset="0"/>
                <a:ea typeface="Microsoft YaHei Light" panose="020B0502040204020203" pitchFamily="3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/>
          <p:nvPr>
            <p:ph type="sldImg"/>
          </p:nvPr>
        </p:nvSpPr>
        <p:spPr/>
      </p:sp>
      <p:sp>
        <p:nvSpPr>
          <p:cNvPr id="3" name="Text Placeholder 2"/>
          <p:cNvSpPr/>
          <p:nvPr>
            <p:ph type="body" idx="3"/>
          </p:nvPr>
        </p:nvSpPr>
        <p:spPr/>
        <p:txBody>
          <a:bodyPr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6"/>
          <p:cNvSpPr/>
          <p:nvPr/>
        </p:nvSpPr>
        <p:spPr>
          <a:xfrm>
            <a:off x="-4762" y="6621463"/>
            <a:ext cx="5275263" cy="244475"/>
          </a:xfrm>
          <a:custGeom>
            <a:avLst/>
            <a:gdLst>
              <a:gd name="connsiteX0" fmla="*/ 0 w 5295900"/>
              <a:gd name="connsiteY0" fmla="*/ 0 h 254000"/>
              <a:gd name="connsiteX1" fmla="*/ 5295900 w 5295900"/>
              <a:gd name="connsiteY1" fmla="*/ 127000 h 254000"/>
              <a:gd name="connsiteX2" fmla="*/ 4864100 w 5295900"/>
              <a:gd name="connsiteY2" fmla="*/ 241300 h 254000"/>
              <a:gd name="connsiteX3" fmla="*/ 38100 w 5295900"/>
              <a:gd name="connsiteY3" fmla="*/ 254000 h 254000"/>
              <a:gd name="connsiteX4" fmla="*/ 0 w 5295900"/>
              <a:gd name="connsiteY4" fmla="*/ 0 h 254000"/>
              <a:gd name="connsiteX0-1" fmla="*/ 0 w 5276850"/>
              <a:gd name="connsiteY0-2" fmla="*/ 0 h 258762"/>
              <a:gd name="connsiteX1-3" fmla="*/ 5276850 w 5276850"/>
              <a:gd name="connsiteY1-4" fmla="*/ 131762 h 258762"/>
              <a:gd name="connsiteX2-5" fmla="*/ 4845050 w 5276850"/>
              <a:gd name="connsiteY2-6" fmla="*/ 246062 h 258762"/>
              <a:gd name="connsiteX3-7" fmla="*/ 19050 w 5276850"/>
              <a:gd name="connsiteY3-8" fmla="*/ 258762 h 258762"/>
              <a:gd name="connsiteX4-9" fmla="*/ 0 w 5276850"/>
              <a:gd name="connsiteY4-10" fmla="*/ 0 h 258762"/>
              <a:gd name="connsiteX0-11" fmla="*/ 0 w 5269706"/>
              <a:gd name="connsiteY0-12" fmla="*/ 0 h 261144"/>
              <a:gd name="connsiteX1-13" fmla="*/ 5269706 w 5269706"/>
              <a:gd name="connsiteY1-14" fmla="*/ 134144 h 261144"/>
              <a:gd name="connsiteX2-15" fmla="*/ 4837906 w 5269706"/>
              <a:gd name="connsiteY2-16" fmla="*/ 248444 h 261144"/>
              <a:gd name="connsiteX3-17" fmla="*/ 11906 w 5269706"/>
              <a:gd name="connsiteY3-18" fmla="*/ 261144 h 261144"/>
              <a:gd name="connsiteX4-19" fmla="*/ 0 w 5269706"/>
              <a:gd name="connsiteY4-20" fmla="*/ 0 h 261144"/>
              <a:gd name="connsiteX0-21" fmla="*/ 0 w 5269706"/>
              <a:gd name="connsiteY0-22" fmla="*/ 0 h 261144"/>
              <a:gd name="connsiteX1-23" fmla="*/ 5269706 w 5269706"/>
              <a:gd name="connsiteY1-24" fmla="*/ 134144 h 261144"/>
              <a:gd name="connsiteX2-25" fmla="*/ 4842669 w 5269706"/>
              <a:gd name="connsiteY2-26" fmla="*/ 236538 h 261144"/>
              <a:gd name="connsiteX3-27" fmla="*/ 11906 w 5269706"/>
              <a:gd name="connsiteY3-28" fmla="*/ 261144 h 261144"/>
              <a:gd name="connsiteX4-29" fmla="*/ 0 w 5269706"/>
              <a:gd name="connsiteY4-30" fmla="*/ 0 h 261144"/>
              <a:gd name="connsiteX0-31" fmla="*/ 4923 w 5274629"/>
              <a:gd name="connsiteY0-32" fmla="*/ 0 h 244315"/>
              <a:gd name="connsiteX1-33" fmla="*/ 5274629 w 5274629"/>
              <a:gd name="connsiteY1-34" fmla="*/ 134144 h 244315"/>
              <a:gd name="connsiteX2-35" fmla="*/ 4847592 w 5274629"/>
              <a:gd name="connsiteY2-36" fmla="*/ 236538 h 244315"/>
              <a:gd name="connsiteX3-37" fmla="*/ 0 w 5274629"/>
              <a:gd name="connsiteY3-38" fmla="*/ 244315 h 244315"/>
              <a:gd name="connsiteX4-39" fmla="*/ 4923 w 5274629"/>
              <a:gd name="connsiteY4-40" fmla="*/ 0 h 24431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5274629" h="244315">
                <a:moveTo>
                  <a:pt x="4923" y="0"/>
                </a:moveTo>
                <a:lnTo>
                  <a:pt x="5274629" y="134144"/>
                </a:lnTo>
                <a:lnTo>
                  <a:pt x="4847592" y="236538"/>
                </a:lnTo>
                <a:lnTo>
                  <a:pt x="0" y="244315"/>
                </a:lnTo>
                <a:lnTo>
                  <a:pt x="4923" y="0"/>
                </a:lnTo>
                <a:close/>
              </a:path>
            </a:pathLst>
          </a:custGeom>
          <a:solidFill>
            <a:srgbClr val="CBAB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2051" name="组合 7"/>
          <p:cNvGrpSpPr/>
          <p:nvPr userDrawn="1"/>
        </p:nvGrpSpPr>
        <p:grpSpPr>
          <a:xfrm>
            <a:off x="0" y="0"/>
            <a:ext cx="5100638" cy="6865938"/>
            <a:chOff x="-792" y="3492500"/>
            <a:chExt cx="4344192" cy="3374070"/>
          </a:xfrm>
        </p:grpSpPr>
        <p:sp>
          <p:nvSpPr>
            <p:cNvPr id="9" name="任意多边形 8"/>
            <p:cNvSpPr/>
            <p:nvPr/>
          </p:nvSpPr>
          <p:spPr>
            <a:xfrm>
              <a:off x="0" y="3492500"/>
              <a:ext cx="4343400" cy="762179"/>
            </a:xfrm>
            <a:custGeom>
              <a:avLst/>
              <a:gdLst>
                <a:gd name="connsiteX0" fmla="*/ 0 w 4368800"/>
                <a:gd name="connsiteY0" fmla="*/ 749300 h 749300"/>
                <a:gd name="connsiteX1" fmla="*/ 3441700 w 4368800"/>
                <a:gd name="connsiteY1" fmla="*/ 635000 h 749300"/>
                <a:gd name="connsiteX2" fmla="*/ 4279900 w 4368800"/>
                <a:gd name="connsiteY2" fmla="*/ 88900 h 749300"/>
                <a:gd name="connsiteX3" fmla="*/ 4368800 w 4368800"/>
                <a:gd name="connsiteY3" fmla="*/ 0 h 749300"/>
                <a:gd name="connsiteX4" fmla="*/ 12700 w 4368800"/>
                <a:gd name="connsiteY4" fmla="*/ 317500 h 749300"/>
                <a:gd name="connsiteX5" fmla="*/ 0 w 4368800"/>
                <a:gd name="connsiteY5" fmla="*/ 749300 h 749300"/>
                <a:gd name="connsiteX0-1" fmla="*/ 179 w 4356100"/>
                <a:gd name="connsiteY0-2" fmla="*/ 762179 h 762179"/>
                <a:gd name="connsiteX1-3" fmla="*/ 3429000 w 4356100"/>
                <a:gd name="connsiteY1-4" fmla="*/ 635000 h 762179"/>
                <a:gd name="connsiteX2-5" fmla="*/ 4267200 w 4356100"/>
                <a:gd name="connsiteY2-6" fmla="*/ 88900 h 762179"/>
                <a:gd name="connsiteX3-7" fmla="*/ 4356100 w 4356100"/>
                <a:gd name="connsiteY3-8" fmla="*/ 0 h 762179"/>
                <a:gd name="connsiteX4-9" fmla="*/ 0 w 4356100"/>
                <a:gd name="connsiteY4-10" fmla="*/ 317500 h 762179"/>
                <a:gd name="connsiteX5-11" fmla="*/ 179 w 4356100"/>
                <a:gd name="connsiteY5-12" fmla="*/ 762179 h 76217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</a:cxnLst>
              <a:rect l="l" t="t" r="r" b="b"/>
              <a:pathLst>
                <a:path w="4356100" h="762179">
                  <a:moveTo>
                    <a:pt x="179" y="762179"/>
                  </a:moveTo>
                  <a:lnTo>
                    <a:pt x="3429000" y="635000"/>
                  </a:lnTo>
                  <a:lnTo>
                    <a:pt x="4267200" y="88900"/>
                  </a:lnTo>
                  <a:lnTo>
                    <a:pt x="4356100" y="0"/>
                  </a:lnTo>
                  <a:lnTo>
                    <a:pt x="0" y="317500"/>
                  </a:lnTo>
                  <a:cubicBezTo>
                    <a:pt x="60" y="465726"/>
                    <a:pt x="119" y="613953"/>
                    <a:pt x="179" y="762179"/>
                  </a:cubicBezTo>
                  <a:close/>
                </a:path>
              </a:pathLst>
            </a:custGeom>
            <a:solidFill>
              <a:srgbClr val="C31C4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任意多边形 9"/>
            <p:cNvSpPr/>
            <p:nvPr/>
          </p:nvSpPr>
          <p:spPr>
            <a:xfrm>
              <a:off x="0" y="3594100"/>
              <a:ext cx="4279901" cy="1447800"/>
            </a:xfrm>
            <a:custGeom>
              <a:avLst/>
              <a:gdLst>
                <a:gd name="connsiteX0" fmla="*/ 0 w 4356100"/>
                <a:gd name="connsiteY0" fmla="*/ 1219200 h 1447800"/>
                <a:gd name="connsiteX1" fmla="*/ 1981200 w 4356100"/>
                <a:gd name="connsiteY1" fmla="*/ 1447800 h 1447800"/>
                <a:gd name="connsiteX2" fmla="*/ 3352800 w 4356100"/>
                <a:gd name="connsiteY2" fmla="*/ 1244600 h 1447800"/>
                <a:gd name="connsiteX3" fmla="*/ 4356100 w 4356100"/>
                <a:gd name="connsiteY3" fmla="*/ 0 h 1447800"/>
                <a:gd name="connsiteX4" fmla="*/ 1879600 w 4356100"/>
                <a:gd name="connsiteY4" fmla="*/ 533400 h 1447800"/>
                <a:gd name="connsiteX5" fmla="*/ 50800 w 4356100"/>
                <a:gd name="connsiteY5" fmla="*/ 596900 h 1447800"/>
                <a:gd name="connsiteX6" fmla="*/ 0 w 4356100"/>
                <a:gd name="connsiteY6" fmla="*/ 1219200 h 1447800"/>
                <a:gd name="connsiteX0-1" fmla="*/ 0 w 4317463"/>
                <a:gd name="connsiteY0-2" fmla="*/ 1219200 h 1447800"/>
                <a:gd name="connsiteX1-3" fmla="*/ 1942563 w 4317463"/>
                <a:gd name="connsiteY1-4" fmla="*/ 1447800 h 1447800"/>
                <a:gd name="connsiteX2-5" fmla="*/ 3314163 w 4317463"/>
                <a:gd name="connsiteY2-6" fmla="*/ 1244600 h 1447800"/>
                <a:gd name="connsiteX3-7" fmla="*/ 4317463 w 4317463"/>
                <a:gd name="connsiteY3-8" fmla="*/ 0 h 1447800"/>
                <a:gd name="connsiteX4-9" fmla="*/ 1840963 w 4317463"/>
                <a:gd name="connsiteY4-10" fmla="*/ 533400 h 1447800"/>
                <a:gd name="connsiteX5-11" fmla="*/ 12163 w 4317463"/>
                <a:gd name="connsiteY5-12" fmla="*/ 596900 h 1447800"/>
                <a:gd name="connsiteX6-13" fmla="*/ 0 w 4317463"/>
                <a:gd name="connsiteY6-14" fmla="*/ 1219200 h 1447800"/>
                <a:gd name="connsiteX0-15" fmla="*/ 13595 w 4305300"/>
                <a:gd name="connsiteY0-16" fmla="*/ 1225640 h 1447800"/>
                <a:gd name="connsiteX1-17" fmla="*/ 1930400 w 4305300"/>
                <a:gd name="connsiteY1-18" fmla="*/ 1447800 h 1447800"/>
                <a:gd name="connsiteX2-19" fmla="*/ 3302000 w 4305300"/>
                <a:gd name="connsiteY2-20" fmla="*/ 1244600 h 1447800"/>
                <a:gd name="connsiteX3-21" fmla="*/ 4305300 w 4305300"/>
                <a:gd name="connsiteY3-22" fmla="*/ 0 h 1447800"/>
                <a:gd name="connsiteX4-23" fmla="*/ 1828800 w 4305300"/>
                <a:gd name="connsiteY4-24" fmla="*/ 533400 h 1447800"/>
                <a:gd name="connsiteX5-25" fmla="*/ 0 w 4305300"/>
                <a:gd name="connsiteY5-26" fmla="*/ 596900 h 1447800"/>
                <a:gd name="connsiteX6-27" fmla="*/ 13595 w 4305300"/>
                <a:gd name="connsiteY6-28" fmla="*/ 1225640 h 1447800"/>
                <a:gd name="connsiteX0-29" fmla="*/ 0 w 4291705"/>
                <a:gd name="connsiteY0-30" fmla="*/ 1225640 h 1447800"/>
                <a:gd name="connsiteX1-31" fmla="*/ 1916805 w 4291705"/>
                <a:gd name="connsiteY1-32" fmla="*/ 1447800 h 1447800"/>
                <a:gd name="connsiteX2-33" fmla="*/ 3288405 w 4291705"/>
                <a:gd name="connsiteY2-34" fmla="*/ 1244600 h 1447800"/>
                <a:gd name="connsiteX3-35" fmla="*/ 4291705 w 4291705"/>
                <a:gd name="connsiteY3-36" fmla="*/ 0 h 1447800"/>
                <a:gd name="connsiteX4-37" fmla="*/ 1815205 w 4291705"/>
                <a:gd name="connsiteY4-38" fmla="*/ 533400 h 1447800"/>
                <a:gd name="connsiteX5-39" fmla="*/ 12163 w 4291705"/>
                <a:gd name="connsiteY5-40" fmla="*/ 596900 h 1447800"/>
                <a:gd name="connsiteX6-41" fmla="*/ 0 w 4291705"/>
                <a:gd name="connsiteY6-42" fmla="*/ 1225640 h 1447800"/>
                <a:gd name="connsiteX0-43" fmla="*/ 0 w 4291705"/>
                <a:gd name="connsiteY0-44" fmla="*/ 1225640 h 1447800"/>
                <a:gd name="connsiteX1-45" fmla="*/ 1916805 w 4291705"/>
                <a:gd name="connsiteY1-46" fmla="*/ 1447800 h 1447800"/>
                <a:gd name="connsiteX2-47" fmla="*/ 3288405 w 4291705"/>
                <a:gd name="connsiteY2-48" fmla="*/ 1244600 h 1447800"/>
                <a:gd name="connsiteX3-49" fmla="*/ 4291705 w 4291705"/>
                <a:gd name="connsiteY3-50" fmla="*/ 0 h 1447800"/>
                <a:gd name="connsiteX4-51" fmla="*/ 1815205 w 4291705"/>
                <a:gd name="connsiteY4-52" fmla="*/ 533400 h 1447800"/>
                <a:gd name="connsiteX5-53" fmla="*/ 3590 w 4291705"/>
                <a:gd name="connsiteY5-54" fmla="*/ 605473 h 1447800"/>
                <a:gd name="connsiteX6-55" fmla="*/ 0 w 4291705"/>
                <a:gd name="connsiteY6-56" fmla="*/ 1225640 h 1447800"/>
                <a:gd name="connsiteX0-57" fmla="*/ 0 w 4291705"/>
                <a:gd name="connsiteY0-58" fmla="*/ 1225640 h 1447800"/>
                <a:gd name="connsiteX1-59" fmla="*/ 1916805 w 4291705"/>
                <a:gd name="connsiteY1-60" fmla="*/ 1447800 h 1447800"/>
                <a:gd name="connsiteX2-61" fmla="*/ 3288405 w 4291705"/>
                <a:gd name="connsiteY2-62" fmla="*/ 1244600 h 1447800"/>
                <a:gd name="connsiteX3-63" fmla="*/ 4291705 w 4291705"/>
                <a:gd name="connsiteY3-64" fmla="*/ 0 h 1447800"/>
                <a:gd name="connsiteX4-65" fmla="*/ 1815205 w 4291705"/>
                <a:gd name="connsiteY4-66" fmla="*/ 533400 h 1447800"/>
                <a:gd name="connsiteX5-67" fmla="*/ 724 w 4291705"/>
                <a:gd name="connsiteY5-68" fmla="*/ 605473 h 1447800"/>
                <a:gd name="connsiteX6-69" fmla="*/ 0 w 4291705"/>
                <a:gd name="connsiteY6-70" fmla="*/ 1225640 h 14478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4291705" h="1447800">
                  <a:moveTo>
                    <a:pt x="0" y="1225640"/>
                  </a:moveTo>
                  <a:lnTo>
                    <a:pt x="1916805" y="1447800"/>
                  </a:lnTo>
                  <a:lnTo>
                    <a:pt x="3288405" y="1244600"/>
                  </a:lnTo>
                  <a:lnTo>
                    <a:pt x="4291705" y="0"/>
                  </a:lnTo>
                  <a:lnTo>
                    <a:pt x="1815205" y="533400"/>
                  </a:lnTo>
                  <a:lnTo>
                    <a:pt x="724" y="605473"/>
                  </a:lnTo>
                  <a:cubicBezTo>
                    <a:pt x="-473" y="812195"/>
                    <a:pt x="1197" y="1018918"/>
                    <a:pt x="0" y="1225640"/>
                  </a:cubicBezTo>
                  <a:close/>
                </a:path>
              </a:pathLst>
            </a:custGeom>
            <a:solidFill>
              <a:srgbClr val="0384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任意多边形 10"/>
            <p:cNvSpPr/>
            <p:nvPr/>
          </p:nvSpPr>
          <p:spPr>
            <a:xfrm>
              <a:off x="-792" y="5422899"/>
              <a:ext cx="2729064" cy="1443671"/>
            </a:xfrm>
            <a:custGeom>
              <a:avLst/>
              <a:gdLst>
                <a:gd name="connsiteX0" fmla="*/ 1054100 w 2730500"/>
                <a:gd name="connsiteY0" fmla="*/ 1447800 h 1460500"/>
                <a:gd name="connsiteX1" fmla="*/ 2730500 w 2730500"/>
                <a:gd name="connsiteY1" fmla="*/ 393700 h 1460500"/>
                <a:gd name="connsiteX2" fmla="*/ 0 w 2730500"/>
                <a:gd name="connsiteY2" fmla="*/ 0 h 1460500"/>
                <a:gd name="connsiteX3" fmla="*/ 12700 w 2730500"/>
                <a:gd name="connsiteY3" fmla="*/ 1460500 h 1460500"/>
                <a:gd name="connsiteX4" fmla="*/ 1054100 w 2730500"/>
                <a:gd name="connsiteY4" fmla="*/ 1447800 h 1460500"/>
                <a:gd name="connsiteX0-1" fmla="*/ 1054100 w 2730500"/>
                <a:gd name="connsiteY0-2" fmla="*/ 1447800 h 1460500"/>
                <a:gd name="connsiteX1-3" fmla="*/ 2730500 w 2730500"/>
                <a:gd name="connsiteY1-4" fmla="*/ 393700 h 1460500"/>
                <a:gd name="connsiteX2-5" fmla="*/ 0 w 2730500"/>
                <a:gd name="connsiteY2-6" fmla="*/ 0 h 1460500"/>
                <a:gd name="connsiteX3-7" fmla="*/ 738 w 2730500"/>
                <a:gd name="connsiteY3-8" fmla="*/ 1460500 h 1460500"/>
                <a:gd name="connsiteX4-9" fmla="*/ 1054100 w 2730500"/>
                <a:gd name="connsiteY4-10" fmla="*/ 1447800 h 1460500"/>
                <a:gd name="connsiteX0-11" fmla="*/ 1060539 w 2736939"/>
                <a:gd name="connsiteY0-12" fmla="*/ 1447800 h 1447800"/>
                <a:gd name="connsiteX1-13" fmla="*/ 2736939 w 2736939"/>
                <a:gd name="connsiteY1-14" fmla="*/ 393700 h 1447800"/>
                <a:gd name="connsiteX2-15" fmla="*/ 6439 w 2736939"/>
                <a:gd name="connsiteY2-16" fmla="*/ 0 h 1447800"/>
                <a:gd name="connsiteX3-17" fmla="*/ 0 w 2736939"/>
                <a:gd name="connsiteY3-18" fmla="*/ 1434307 h 1447800"/>
                <a:gd name="connsiteX4-19" fmla="*/ 1060539 w 2736939"/>
                <a:gd name="connsiteY4-20" fmla="*/ 1447800 h 1447800"/>
                <a:gd name="connsiteX0-21" fmla="*/ 1054288 w 2730688"/>
                <a:gd name="connsiteY0-22" fmla="*/ 1447800 h 1458120"/>
                <a:gd name="connsiteX1-23" fmla="*/ 2730688 w 2730688"/>
                <a:gd name="connsiteY1-24" fmla="*/ 393700 h 1458120"/>
                <a:gd name="connsiteX2-25" fmla="*/ 188 w 2730688"/>
                <a:gd name="connsiteY2-26" fmla="*/ 0 h 1458120"/>
                <a:gd name="connsiteX3-27" fmla="*/ 12889 w 2730688"/>
                <a:gd name="connsiteY3-28" fmla="*/ 1458120 h 1458120"/>
                <a:gd name="connsiteX4-29" fmla="*/ 1054288 w 2730688"/>
                <a:gd name="connsiteY4-30" fmla="*/ 1447800 h 1458120"/>
                <a:gd name="connsiteX0-31" fmla="*/ 1054288 w 2730688"/>
                <a:gd name="connsiteY0-32" fmla="*/ 1459706 h 1459706"/>
                <a:gd name="connsiteX1-33" fmla="*/ 2730688 w 2730688"/>
                <a:gd name="connsiteY1-34" fmla="*/ 393700 h 1459706"/>
                <a:gd name="connsiteX2-35" fmla="*/ 188 w 2730688"/>
                <a:gd name="connsiteY2-36" fmla="*/ 0 h 1459706"/>
                <a:gd name="connsiteX3-37" fmla="*/ 12889 w 2730688"/>
                <a:gd name="connsiteY3-38" fmla="*/ 1458120 h 1459706"/>
                <a:gd name="connsiteX4-39" fmla="*/ 1054288 w 2730688"/>
                <a:gd name="connsiteY4-40" fmla="*/ 1459706 h 1459706"/>
                <a:gd name="connsiteX0-41" fmla="*/ 1054814 w 2731214"/>
                <a:gd name="connsiteY0-42" fmla="*/ 1459706 h 1459706"/>
                <a:gd name="connsiteX1-43" fmla="*/ 2731214 w 2731214"/>
                <a:gd name="connsiteY1-44" fmla="*/ 393700 h 1459706"/>
                <a:gd name="connsiteX2-45" fmla="*/ 714 w 2731214"/>
                <a:gd name="connsiteY2-46" fmla="*/ 0 h 1459706"/>
                <a:gd name="connsiteX3-47" fmla="*/ 2 w 2731214"/>
                <a:gd name="connsiteY3-48" fmla="*/ 1453661 h 1459706"/>
                <a:gd name="connsiteX4-49" fmla="*/ 1054814 w 2731214"/>
                <a:gd name="connsiteY4-50" fmla="*/ 1459706 h 1459706"/>
                <a:gd name="connsiteX0-51" fmla="*/ 1058939 w 2735339"/>
                <a:gd name="connsiteY0-52" fmla="*/ 1459706 h 1459706"/>
                <a:gd name="connsiteX1-53" fmla="*/ 2735339 w 2735339"/>
                <a:gd name="connsiteY1-54" fmla="*/ 393700 h 1459706"/>
                <a:gd name="connsiteX2-55" fmla="*/ 367 w 2735339"/>
                <a:gd name="connsiteY2-56" fmla="*/ 0 h 1459706"/>
                <a:gd name="connsiteX3-57" fmla="*/ 4127 w 2735339"/>
                <a:gd name="connsiteY3-58" fmla="*/ 1453661 h 1459706"/>
                <a:gd name="connsiteX4-59" fmla="*/ 1058939 w 2735339"/>
                <a:gd name="connsiteY4-60" fmla="*/ 1459706 h 1459706"/>
                <a:gd name="connsiteX0-61" fmla="*/ 1058821 w 2735221"/>
                <a:gd name="connsiteY0-62" fmla="*/ 1459706 h 1459706"/>
                <a:gd name="connsiteX1-63" fmla="*/ 2735221 w 2735221"/>
                <a:gd name="connsiteY1-64" fmla="*/ 393700 h 1459706"/>
                <a:gd name="connsiteX2-65" fmla="*/ 249 w 2735221"/>
                <a:gd name="connsiteY2-66" fmla="*/ 0 h 1459706"/>
                <a:gd name="connsiteX3-67" fmla="*/ 8480 w 2735221"/>
                <a:gd name="connsiteY3-68" fmla="*/ 1444745 h 1459706"/>
                <a:gd name="connsiteX4-69" fmla="*/ 1058821 w 2735221"/>
                <a:gd name="connsiteY4-70" fmla="*/ 1459706 h 1459706"/>
                <a:gd name="connsiteX0-71" fmla="*/ 1059215 w 2735615"/>
                <a:gd name="connsiteY0-72" fmla="*/ 1459706 h 1459706"/>
                <a:gd name="connsiteX1-73" fmla="*/ 2735615 w 2735615"/>
                <a:gd name="connsiteY1-74" fmla="*/ 393700 h 1459706"/>
                <a:gd name="connsiteX2-75" fmla="*/ 643 w 2735615"/>
                <a:gd name="connsiteY2-76" fmla="*/ 0 h 1459706"/>
                <a:gd name="connsiteX3-77" fmla="*/ 439 w 2735615"/>
                <a:gd name="connsiteY3-78" fmla="*/ 1441942 h 1459706"/>
                <a:gd name="connsiteX4-79" fmla="*/ 1059215 w 2735615"/>
                <a:gd name="connsiteY4-80" fmla="*/ 1459706 h 1459706"/>
                <a:gd name="connsiteX0-81" fmla="*/ 1059216 w 2735615"/>
                <a:gd name="connsiteY0-82" fmla="*/ 1448493 h 1448493"/>
                <a:gd name="connsiteX1-83" fmla="*/ 2735615 w 2735615"/>
                <a:gd name="connsiteY1-84" fmla="*/ 393700 h 1448493"/>
                <a:gd name="connsiteX2-85" fmla="*/ 643 w 2735615"/>
                <a:gd name="connsiteY2-86" fmla="*/ 0 h 1448493"/>
                <a:gd name="connsiteX3-87" fmla="*/ 439 w 2735615"/>
                <a:gd name="connsiteY3-88" fmla="*/ 1441942 h 1448493"/>
                <a:gd name="connsiteX4-89" fmla="*/ 1059216 w 2735615"/>
                <a:gd name="connsiteY4-90" fmla="*/ 1448493 h 1448493"/>
                <a:gd name="connsiteX0-91" fmla="*/ 1064840 w 2735615"/>
                <a:gd name="connsiteY0-92" fmla="*/ 1442886 h 1442886"/>
                <a:gd name="connsiteX1-93" fmla="*/ 2735615 w 2735615"/>
                <a:gd name="connsiteY1-94" fmla="*/ 393700 h 1442886"/>
                <a:gd name="connsiteX2-95" fmla="*/ 643 w 2735615"/>
                <a:gd name="connsiteY2-96" fmla="*/ 0 h 1442886"/>
                <a:gd name="connsiteX3-97" fmla="*/ 439 w 2735615"/>
                <a:gd name="connsiteY3-98" fmla="*/ 1441942 h 1442886"/>
                <a:gd name="connsiteX4-99" fmla="*/ 1064840 w 2735615"/>
                <a:gd name="connsiteY4-100" fmla="*/ 1442886 h 144288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5615" h="1442886">
                  <a:moveTo>
                    <a:pt x="1064840" y="1442886"/>
                  </a:moveTo>
                  <a:lnTo>
                    <a:pt x="2735615" y="393700"/>
                  </a:lnTo>
                  <a:lnTo>
                    <a:pt x="643" y="0"/>
                  </a:lnTo>
                  <a:cubicBezTo>
                    <a:pt x="-1503" y="478102"/>
                    <a:pt x="2585" y="963840"/>
                    <a:pt x="439" y="1441942"/>
                  </a:cubicBezTo>
                  <a:lnTo>
                    <a:pt x="1064840" y="1442886"/>
                  </a:lnTo>
                  <a:close/>
                </a:path>
              </a:pathLst>
            </a:custGeom>
            <a:solidFill>
              <a:srgbClr val="000D4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任意多边形 11"/>
            <p:cNvSpPr/>
            <p:nvPr/>
          </p:nvSpPr>
          <p:spPr>
            <a:xfrm>
              <a:off x="0" y="4756329"/>
              <a:ext cx="3302000" cy="863600"/>
            </a:xfrm>
            <a:custGeom>
              <a:avLst/>
              <a:gdLst>
                <a:gd name="connsiteX0" fmla="*/ 12700 w 3340100"/>
                <a:gd name="connsiteY0" fmla="*/ 749300 h 863600"/>
                <a:gd name="connsiteX1" fmla="*/ 1460500 w 3340100"/>
                <a:gd name="connsiteY1" fmla="*/ 863600 h 863600"/>
                <a:gd name="connsiteX2" fmla="*/ 2832100 w 3340100"/>
                <a:gd name="connsiteY2" fmla="*/ 711200 h 863600"/>
                <a:gd name="connsiteX3" fmla="*/ 3340100 w 3340100"/>
                <a:gd name="connsiteY3" fmla="*/ 63500 h 863600"/>
                <a:gd name="connsiteX4" fmla="*/ 584200 w 3340100"/>
                <a:gd name="connsiteY4" fmla="*/ 76200 h 863600"/>
                <a:gd name="connsiteX5" fmla="*/ 0 w 3340100"/>
                <a:gd name="connsiteY5" fmla="*/ 0 h 863600"/>
                <a:gd name="connsiteX6" fmla="*/ 12700 w 3340100"/>
                <a:gd name="connsiteY6" fmla="*/ 749300 h 863600"/>
                <a:gd name="connsiteX0-1" fmla="*/ 25579 w 3340100"/>
                <a:gd name="connsiteY0-2" fmla="*/ 755739 h 863600"/>
                <a:gd name="connsiteX1-3" fmla="*/ 1460500 w 3340100"/>
                <a:gd name="connsiteY1-4" fmla="*/ 863600 h 863600"/>
                <a:gd name="connsiteX2-5" fmla="*/ 2832100 w 3340100"/>
                <a:gd name="connsiteY2-6" fmla="*/ 711200 h 863600"/>
                <a:gd name="connsiteX3-7" fmla="*/ 3340100 w 3340100"/>
                <a:gd name="connsiteY3-8" fmla="*/ 63500 h 863600"/>
                <a:gd name="connsiteX4-9" fmla="*/ 584200 w 3340100"/>
                <a:gd name="connsiteY4-10" fmla="*/ 76200 h 863600"/>
                <a:gd name="connsiteX5-11" fmla="*/ 0 w 3340100"/>
                <a:gd name="connsiteY5-12" fmla="*/ 0 h 863600"/>
                <a:gd name="connsiteX6-13" fmla="*/ 25579 w 3340100"/>
                <a:gd name="connsiteY6-14" fmla="*/ 755739 h 863600"/>
                <a:gd name="connsiteX0-15" fmla="*/ 0 w 3314521"/>
                <a:gd name="connsiteY0-16" fmla="*/ 755739 h 863600"/>
                <a:gd name="connsiteX1-17" fmla="*/ 1434921 w 3314521"/>
                <a:gd name="connsiteY1-18" fmla="*/ 863600 h 863600"/>
                <a:gd name="connsiteX2-19" fmla="*/ 2806521 w 3314521"/>
                <a:gd name="connsiteY2-20" fmla="*/ 711200 h 863600"/>
                <a:gd name="connsiteX3-21" fmla="*/ 3314521 w 3314521"/>
                <a:gd name="connsiteY3-22" fmla="*/ 63500 h 863600"/>
                <a:gd name="connsiteX4-23" fmla="*/ 558621 w 3314521"/>
                <a:gd name="connsiteY4-24" fmla="*/ 76200 h 863600"/>
                <a:gd name="connsiteX5-25" fmla="*/ 179 w 3314521"/>
                <a:gd name="connsiteY5-26" fmla="*/ 0 h 863600"/>
                <a:gd name="connsiteX6-27" fmla="*/ 0 w 3314521"/>
                <a:gd name="connsiteY6-28" fmla="*/ 755739 h 8636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3314521" h="863600">
                  <a:moveTo>
                    <a:pt x="0" y="755739"/>
                  </a:moveTo>
                  <a:lnTo>
                    <a:pt x="1434921" y="863600"/>
                  </a:lnTo>
                  <a:lnTo>
                    <a:pt x="2806521" y="711200"/>
                  </a:lnTo>
                  <a:lnTo>
                    <a:pt x="3314521" y="63500"/>
                  </a:lnTo>
                  <a:lnTo>
                    <a:pt x="558621" y="76200"/>
                  </a:lnTo>
                  <a:lnTo>
                    <a:pt x="179" y="0"/>
                  </a:lnTo>
                  <a:cubicBezTo>
                    <a:pt x="119" y="251913"/>
                    <a:pt x="60" y="503826"/>
                    <a:pt x="0" y="755739"/>
                  </a:cubicBezTo>
                  <a:close/>
                </a:path>
              </a:pathLst>
            </a:custGeom>
            <a:solidFill>
              <a:srgbClr val="09448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411579" y="2366677"/>
            <a:ext cx="6940634" cy="2387600"/>
          </a:xfrm>
        </p:spPr>
        <p:txBody>
          <a:bodyPr anchor="b"/>
          <a:lstStyle>
            <a:lvl1pPr algn="l">
              <a:defRPr sz="6000"/>
            </a:lvl1pPr>
          </a:lstStyle>
          <a:p>
            <a:pPr fontAlgn="auto"/>
            <a:r>
              <a:rPr lang="zh-CN" altLang="en-US" strike="noStrike" noProof="1" dirty="0" smtClean="0"/>
              <a:t>Click to edit Master title style</a:t>
            </a:r>
            <a:endParaRPr lang="zh-CN" altLang="en-US" strike="noStrike" noProof="1" dirty="0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411579" y="4652677"/>
            <a:ext cx="6940634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 dirty="0" smtClean="0"/>
              <a:t>Click to edit Master title style</a:t>
            </a:r>
            <a:endParaRPr lang="zh-CN" altLang="en-US" strike="noStrike" noProof="1" dirty="0" smtClean="0"/>
          </a:p>
        </p:txBody>
      </p:sp>
      <p:sp>
        <p:nvSpPr>
          <p:cNvPr id="13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2A8D2A4B-6B55-4738-B7E3-8F0F6C09A17B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/>
          <p:nvPr userDrawn="1"/>
        </p:nvGrpSpPr>
        <p:grpSpPr>
          <a:xfrm>
            <a:off x="0" y="3429000"/>
            <a:ext cx="3808413" cy="3436938"/>
            <a:chOff x="-792" y="3492500"/>
            <a:chExt cx="4344192" cy="3374070"/>
          </a:xfrm>
        </p:grpSpPr>
        <p:sp>
          <p:nvSpPr>
            <p:cNvPr id="8" name="任意多边形 7"/>
            <p:cNvSpPr/>
            <p:nvPr/>
          </p:nvSpPr>
          <p:spPr>
            <a:xfrm>
              <a:off x="0" y="3492500"/>
              <a:ext cx="4343400" cy="762179"/>
            </a:xfrm>
            <a:custGeom>
              <a:avLst/>
              <a:gdLst>
                <a:gd name="connsiteX0" fmla="*/ 0 w 4368800"/>
                <a:gd name="connsiteY0" fmla="*/ 749300 h 749300"/>
                <a:gd name="connsiteX1" fmla="*/ 3441700 w 4368800"/>
                <a:gd name="connsiteY1" fmla="*/ 635000 h 749300"/>
                <a:gd name="connsiteX2" fmla="*/ 4279900 w 4368800"/>
                <a:gd name="connsiteY2" fmla="*/ 88900 h 749300"/>
                <a:gd name="connsiteX3" fmla="*/ 4368800 w 4368800"/>
                <a:gd name="connsiteY3" fmla="*/ 0 h 749300"/>
                <a:gd name="connsiteX4" fmla="*/ 12700 w 4368800"/>
                <a:gd name="connsiteY4" fmla="*/ 317500 h 749300"/>
                <a:gd name="connsiteX5" fmla="*/ 0 w 4368800"/>
                <a:gd name="connsiteY5" fmla="*/ 749300 h 749300"/>
                <a:gd name="connsiteX0-1" fmla="*/ 179 w 4356100"/>
                <a:gd name="connsiteY0-2" fmla="*/ 762179 h 762179"/>
                <a:gd name="connsiteX1-3" fmla="*/ 3429000 w 4356100"/>
                <a:gd name="connsiteY1-4" fmla="*/ 635000 h 762179"/>
                <a:gd name="connsiteX2-5" fmla="*/ 4267200 w 4356100"/>
                <a:gd name="connsiteY2-6" fmla="*/ 88900 h 762179"/>
                <a:gd name="connsiteX3-7" fmla="*/ 4356100 w 4356100"/>
                <a:gd name="connsiteY3-8" fmla="*/ 0 h 762179"/>
                <a:gd name="connsiteX4-9" fmla="*/ 0 w 4356100"/>
                <a:gd name="connsiteY4-10" fmla="*/ 317500 h 762179"/>
                <a:gd name="connsiteX5-11" fmla="*/ 179 w 4356100"/>
                <a:gd name="connsiteY5-12" fmla="*/ 762179 h 762179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</a:cxnLst>
              <a:rect l="l" t="t" r="r" b="b"/>
              <a:pathLst>
                <a:path w="4356100" h="762179">
                  <a:moveTo>
                    <a:pt x="179" y="762179"/>
                  </a:moveTo>
                  <a:lnTo>
                    <a:pt x="3429000" y="635000"/>
                  </a:lnTo>
                  <a:lnTo>
                    <a:pt x="4267200" y="88900"/>
                  </a:lnTo>
                  <a:lnTo>
                    <a:pt x="4356100" y="0"/>
                  </a:lnTo>
                  <a:lnTo>
                    <a:pt x="0" y="317500"/>
                  </a:lnTo>
                  <a:cubicBezTo>
                    <a:pt x="60" y="465726"/>
                    <a:pt x="119" y="613953"/>
                    <a:pt x="179" y="762179"/>
                  </a:cubicBezTo>
                  <a:close/>
                </a:path>
              </a:pathLst>
            </a:custGeom>
            <a:solidFill>
              <a:srgbClr val="C31C4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任意多边形 8"/>
            <p:cNvSpPr/>
            <p:nvPr/>
          </p:nvSpPr>
          <p:spPr>
            <a:xfrm>
              <a:off x="0" y="3594100"/>
              <a:ext cx="4279901" cy="1447800"/>
            </a:xfrm>
            <a:custGeom>
              <a:avLst/>
              <a:gdLst>
                <a:gd name="connsiteX0" fmla="*/ 0 w 4356100"/>
                <a:gd name="connsiteY0" fmla="*/ 1219200 h 1447800"/>
                <a:gd name="connsiteX1" fmla="*/ 1981200 w 4356100"/>
                <a:gd name="connsiteY1" fmla="*/ 1447800 h 1447800"/>
                <a:gd name="connsiteX2" fmla="*/ 3352800 w 4356100"/>
                <a:gd name="connsiteY2" fmla="*/ 1244600 h 1447800"/>
                <a:gd name="connsiteX3" fmla="*/ 4356100 w 4356100"/>
                <a:gd name="connsiteY3" fmla="*/ 0 h 1447800"/>
                <a:gd name="connsiteX4" fmla="*/ 1879600 w 4356100"/>
                <a:gd name="connsiteY4" fmla="*/ 533400 h 1447800"/>
                <a:gd name="connsiteX5" fmla="*/ 50800 w 4356100"/>
                <a:gd name="connsiteY5" fmla="*/ 596900 h 1447800"/>
                <a:gd name="connsiteX6" fmla="*/ 0 w 4356100"/>
                <a:gd name="connsiteY6" fmla="*/ 1219200 h 1447800"/>
                <a:gd name="connsiteX0-1" fmla="*/ 0 w 4317463"/>
                <a:gd name="connsiteY0-2" fmla="*/ 1219200 h 1447800"/>
                <a:gd name="connsiteX1-3" fmla="*/ 1942563 w 4317463"/>
                <a:gd name="connsiteY1-4" fmla="*/ 1447800 h 1447800"/>
                <a:gd name="connsiteX2-5" fmla="*/ 3314163 w 4317463"/>
                <a:gd name="connsiteY2-6" fmla="*/ 1244600 h 1447800"/>
                <a:gd name="connsiteX3-7" fmla="*/ 4317463 w 4317463"/>
                <a:gd name="connsiteY3-8" fmla="*/ 0 h 1447800"/>
                <a:gd name="connsiteX4-9" fmla="*/ 1840963 w 4317463"/>
                <a:gd name="connsiteY4-10" fmla="*/ 533400 h 1447800"/>
                <a:gd name="connsiteX5-11" fmla="*/ 12163 w 4317463"/>
                <a:gd name="connsiteY5-12" fmla="*/ 596900 h 1447800"/>
                <a:gd name="connsiteX6-13" fmla="*/ 0 w 4317463"/>
                <a:gd name="connsiteY6-14" fmla="*/ 1219200 h 1447800"/>
                <a:gd name="connsiteX0-15" fmla="*/ 13595 w 4305300"/>
                <a:gd name="connsiteY0-16" fmla="*/ 1225640 h 1447800"/>
                <a:gd name="connsiteX1-17" fmla="*/ 1930400 w 4305300"/>
                <a:gd name="connsiteY1-18" fmla="*/ 1447800 h 1447800"/>
                <a:gd name="connsiteX2-19" fmla="*/ 3302000 w 4305300"/>
                <a:gd name="connsiteY2-20" fmla="*/ 1244600 h 1447800"/>
                <a:gd name="connsiteX3-21" fmla="*/ 4305300 w 4305300"/>
                <a:gd name="connsiteY3-22" fmla="*/ 0 h 1447800"/>
                <a:gd name="connsiteX4-23" fmla="*/ 1828800 w 4305300"/>
                <a:gd name="connsiteY4-24" fmla="*/ 533400 h 1447800"/>
                <a:gd name="connsiteX5-25" fmla="*/ 0 w 4305300"/>
                <a:gd name="connsiteY5-26" fmla="*/ 596900 h 1447800"/>
                <a:gd name="connsiteX6-27" fmla="*/ 13595 w 4305300"/>
                <a:gd name="connsiteY6-28" fmla="*/ 1225640 h 1447800"/>
                <a:gd name="connsiteX0-29" fmla="*/ 0 w 4291705"/>
                <a:gd name="connsiteY0-30" fmla="*/ 1225640 h 1447800"/>
                <a:gd name="connsiteX1-31" fmla="*/ 1916805 w 4291705"/>
                <a:gd name="connsiteY1-32" fmla="*/ 1447800 h 1447800"/>
                <a:gd name="connsiteX2-33" fmla="*/ 3288405 w 4291705"/>
                <a:gd name="connsiteY2-34" fmla="*/ 1244600 h 1447800"/>
                <a:gd name="connsiteX3-35" fmla="*/ 4291705 w 4291705"/>
                <a:gd name="connsiteY3-36" fmla="*/ 0 h 1447800"/>
                <a:gd name="connsiteX4-37" fmla="*/ 1815205 w 4291705"/>
                <a:gd name="connsiteY4-38" fmla="*/ 533400 h 1447800"/>
                <a:gd name="connsiteX5-39" fmla="*/ 12163 w 4291705"/>
                <a:gd name="connsiteY5-40" fmla="*/ 596900 h 1447800"/>
                <a:gd name="connsiteX6-41" fmla="*/ 0 w 4291705"/>
                <a:gd name="connsiteY6-42" fmla="*/ 1225640 h 1447800"/>
                <a:gd name="connsiteX0-43" fmla="*/ 0 w 4291705"/>
                <a:gd name="connsiteY0-44" fmla="*/ 1225640 h 1447800"/>
                <a:gd name="connsiteX1-45" fmla="*/ 1916805 w 4291705"/>
                <a:gd name="connsiteY1-46" fmla="*/ 1447800 h 1447800"/>
                <a:gd name="connsiteX2-47" fmla="*/ 3288405 w 4291705"/>
                <a:gd name="connsiteY2-48" fmla="*/ 1244600 h 1447800"/>
                <a:gd name="connsiteX3-49" fmla="*/ 4291705 w 4291705"/>
                <a:gd name="connsiteY3-50" fmla="*/ 0 h 1447800"/>
                <a:gd name="connsiteX4-51" fmla="*/ 1815205 w 4291705"/>
                <a:gd name="connsiteY4-52" fmla="*/ 533400 h 1447800"/>
                <a:gd name="connsiteX5-53" fmla="*/ 3590 w 4291705"/>
                <a:gd name="connsiteY5-54" fmla="*/ 605473 h 1447800"/>
                <a:gd name="connsiteX6-55" fmla="*/ 0 w 4291705"/>
                <a:gd name="connsiteY6-56" fmla="*/ 1225640 h 1447800"/>
                <a:gd name="connsiteX0-57" fmla="*/ 0 w 4291705"/>
                <a:gd name="connsiteY0-58" fmla="*/ 1225640 h 1447800"/>
                <a:gd name="connsiteX1-59" fmla="*/ 1916805 w 4291705"/>
                <a:gd name="connsiteY1-60" fmla="*/ 1447800 h 1447800"/>
                <a:gd name="connsiteX2-61" fmla="*/ 3288405 w 4291705"/>
                <a:gd name="connsiteY2-62" fmla="*/ 1244600 h 1447800"/>
                <a:gd name="connsiteX3-63" fmla="*/ 4291705 w 4291705"/>
                <a:gd name="connsiteY3-64" fmla="*/ 0 h 1447800"/>
                <a:gd name="connsiteX4-65" fmla="*/ 1815205 w 4291705"/>
                <a:gd name="connsiteY4-66" fmla="*/ 533400 h 1447800"/>
                <a:gd name="connsiteX5-67" fmla="*/ 724 w 4291705"/>
                <a:gd name="connsiteY5-68" fmla="*/ 605473 h 1447800"/>
                <a:gd name="connsiteX6-69" fmla="*/ 0 w 4291705"/>
                <a:gd name="connsiteY6-70" fmla="*/ 1225640 h 14478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4291705" h="1447800">
                  <a:moveTo>
                    <a:pt x="0" y="1225640"/>
                  </a:moveTo>
                  <a:lnTo>
                    <a:pt x="1916805" y="1447800"/>
                  </a:lnTo>
                  <a:lnTo>
                    <a:pt x="3288405" y="1244600"/>
                  </a:lnTo>
                  <a:lnTo>
                    <a:pt x="4291705" y="0"/>
                  </a:lnTo>
                  <a:lnTo>
                    <a:pt x="1815205" y="533400"/>
                  </a:lnTo>
                  <a:lnTo>
                    <a:pt x="724" y="605473"/>
                  </a:lnTo>
                  <a:cubicBezTo>
                    <a:pt x="-473" y="812195"/>
                    <a:pt x="1197" y="1018918"/>
                    <a:pt x="0" y="1225640"/>
                  </a:cubicBezTo>
                  <a:close/>
                </a:path>
              </a:pathLst>
            </a:custGeom>
            <a:solidFill>
              <a:srgbClr val="0384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任意多边形 9"/>
            <p:cNvSpPr/>
            <p:nvPr/>
          </p:nvSpPr>
          <p:spPr>
            <a:xfrm>
              <a:off x="-792" y="5422899"/>
              <a:ext cx="2729064" cy="1443671"/>
            </a:xfrm>
            <a:custGeom>
              <a:avLst/>
              <a:gdLst>
                <a:gd name="connsiteX0" fmla="*/ 1054100 w 2730500"/>
                <a:gd name="connsiteY0" fmla="*/ 1447800 h 1460500"/>
                <a:gd name="connsiteX1" fmla="*/ 2730500 w 2730500"/>
                <a:gd name="connsiteY1" fmla="*/ 393700 h 1460500"/>
                <a:gd name="connsiteX2" fmla="*/ 0 w 2730500"/>
                <a:gd name="connsiteY2" fmla="*/ 0 h 1460500"/>
                <a:gd name="connsiteX3" fmla="*/ 12700 w 2730500"/>
                <a:gd name="connsiteY3" fmla="*/ 1460500 h 1460500"/>
                <a:gd name="connsiteX4" fmla="*/ 1054100 w 2730500"/>
                <a:gd name="connsiteY4" fmla="*/ 1447800 h 1460500"/>
                <a:gd name="connsiteX0-1" fmla="*/ 1054100 w 2730500"/>
                <a:gd name="connsiteY0-2" fmla="*/ 1447800 h 1460500"/>
                <a:gd name="connsiteX1-3" fmla="*/ 2730500 w 2730500"/>
                <a:gd name="connsiteY1-4" fmla="*/ 393700 h 1460500"/>
                <a:gd name="connsiteX2-5" fmla="*/ 0 w 2730500"/>
                <a:gd name="connsiteY2-6" fmla="*/ 0 h 1460500"/>
                <a:gd name="connsiteX3-7" fmla="*/ 738 w 2730500"/>
                <a:gd name="connsiteY3-8" fmla="*/ 1460500 h 1460500"/>
                <a:gd name="connsiteX4-9" fmla="*/ 1054100 w 2730500"/>
                <a:gd name="connsiteY4-10" fmla="*/ 1447800 h 1460500"/>
                <a:gd name="connsiteX0-11" fmla="*/ 1060539 w 2736939"/>
                <a:gd name="connsiteY0-12" fmla="*/ 1447800 h 1447800"/>
                <a:gd name="connsiteX1-13" fmla="*/ 2736939 w 2736939"/>
                <a:gd name="connsiteY1-14" fmla="*/ 393700 h 1447800"/>
                <a:gd name="connsiteX2-15" fmla="*/ 6439 w 2736939"/>
                <a:gd name="connsiteY2-16" fmla="*/ 0 h 1447800"/>
                <a:gd name="connsiteX3-17" fmla="*/ 0 w 2736939"/>
                <a:gd name="connsiteY3-18" fmla="*/ 1434307 h 1447800"/>
                <a:gd name="connsiteX4-19" fmla="*/ 1060539 w 2736939"/>
                <a:gd name="connsiteY4-20" fmla="*/ 1447800 h 1447800"/>
                <a:gd name="connsiteX0-21" fmla="*/ 1054288 w 2730688"/>
                <a:gd name="connsiteY0-22" fmla="*/ 1447800 h 1458120"/>
                <a:gd name="connsiteX1-23" fmla="*/ 2730688 w 2730688"/>
                <a:gd name="connsiteY1-24" fmla="*/ 393700 h 1458120"/>
                <a:gd name="connsiteX2-25" fmla="*/ 188 w 2730688"/>
                <a:gd name="connsiteY2-26" fmla="*/ 0 h 1458120"/>
                <a:gd name="connsiteX3-27" fmla="*/ 12889 w 2730688"/>
                <a:gd name="connsiteY3-28" fmla="*/ 1458120 h 1458120"/>
                <a:gd name="connsiteX4-29" fmla="*/ 1054288 w 2730688"/>
                <a:gd name="connsiteY4-30" fmla="*/ 1447800 h 1458120"/>
                <a:gd name="connsiteX0-31" fmla="*/ 1054288 w 2730688"/>
                <a:gd name="connsiteY0-32" fmla="*/ 1459706 h 1459706"/>
                <a:gd name="connsiteX1-33" fmla="*/ 2730688 w 2730688"/>
                <a:gd name="connsiteY1-34" fmla="*/ 393700 h 1459706"/>
                <a:gd name="connsiteX2-35" fmla="*/ 188 w 2730688"/>
                <a:gd name="connsiteY2-36" fmla="*/ 0 h 1459706"/>
                <a:gd name="connsiteX3-37" fmla="*/ 12889 w 2730688"/>
                <a:gd name="connsiteY3-38" fmla="*/ 1458120 h 1459706"/>
                <a:gd name="connsiteX4-39" fmla="*/ 1054288 w 2730688"/>
                <a:gd name="connsiteY4-40" fmla="*/ 1459706 h 1459706"/>
                <a:gd name="connsiteX0-41" fmla="*/ 1054814 w 2731214"/>
                <a:gd name="connsiteY0-42" fmla="*/ 1459706 h 1459706"/>
                <a:gd name="connsiteX1-43" fmla="*/ 2731214 w 2731214"/>
                <a:gd name="connsiteY1-44" fmla="*/ 393700 h 1459706"/>
                <a:gd name="connsiteX2-45" fmla="*/ 714 w 2731214"/>
                <a:gd name="connsiteY2-46" fmla="*/ 0 h 1459706"/>
                <a:gd name="connsiteX3-47" fmla="*/ 2 w 2731214"/>
                <a:gd name="connsiteY3-48" fmla="*/ 1453661 h 1459706"/>
                <a:gd name="connsiteX4-49" fmla="*/ 1054814 w 2731214"/>
                <a:gd name="connsiteY4-50" fmla="*/ 1459706 h 1459706"/>
                <a:gd name="connsiteX0-51" fmla="*/ 1058939 w 2735339"/>
                <a:gd name="connsiteY0-52" fmla="*/ 1459706 h 1459706"/>
                <a:gd name="connsiteX1-53" fmla="*/ 2735339 w 2735339"/>
                <a:gd name="connsiteY1-54" fmla="*/ 393700 h 1459706"/>
                <a:gd name="connsiteX2-55" fmla="*/ 367 w 2735339"/>
                <a:gd name="connsiteY2-56" fmla="*/ 0 h 1459706"/>
                <a:gd name="connsiteX3-57" fmla="*/ 4127 w 2735339"/>
                <a:gd name="connsiteY3-58" fmla="*/ 1453661 h 1459706"/>
                <a:gd name="connsiteX4-59" fmla="*/ 1058939 w 2735339"/>
                <a:gd name="connsiteY4-60" fmla="*/ 1459706 h 1459706"/>
                <a:gd name="connsiteX0-61" fmla="*/ 1058821 w 2735221"/>
                <a:gd name="connsiteY0-62" fmla="*/ 1459706 h 1459706"/>
                <a:gd name="connsiteX1-63" fmla="*/ 2735221 w 2735221"/>
                <a:gd name="connsiteY1-64" fmla="*/ 393700 h 1459706"/>
                <a:gd name="connsiteX2-65" fmla="*/ 249 w 2735221"/>
                <a:gd name="connsiteY2-66" fmla="*/ 0 h 1459706"/>
                <a:gd name="connsiteX3-67" fmla="*/ 8480 w 2735221"/>
                <a:gd name="connsiteY3-68" fmla="*/ 1444745 h 1459706"/>
                <a:gd name="connsiteX4-69" fmla="*/ 1058821 w 2735221"/>
                <a:gd name="connsiteY4-70" fmla="*/ 1459706 h 1459706"/>
                <a:gd name="connsiteX0-71" fmla="*/ 1059215 w 2735615"/>
                <a:gd name="connsiteY0-72" fmla="*/ 1459706 h 1459706"/>
                <a:gd name="connsiteX1-73" fmla="*/ 2735615 w 2735615"/>
                <a:gd name="connsiteY1-74" fmla="*/ 393700 h 1459706"/>
                <a:gd name="connsiteX2-75" fmla="*/ 643 w 2735615"/>
                <a:gd name="connsiteY2-76" fmla="*/ 0 h 1459706"/>
                <a:gd name="connsiteX3-77" fmla="*/ 439 w 2735615"/>
                <a:gd name="connsiteY3-78" fmla="*/ 1441942 h 1459706"/>
                <a:gd name="connsiteX4-79" fmla="*/ 1059215 w 2735615"/>
                <a:gd name="connsiteY4-80" fmla="*/ 1459706 h 1459706"/>
                <a:gd name="connsiteX0-81" fmla="*/ 1059216 w 2735615"/>
                <a:gd name="connsiteY0-82" fmla="*/ 1448493 h 1448493"/>
                <a:gd name="connsiteX1-83" fmla="*/ 2735615 w 2735615"/>
                <a:gd name="connsiteY1-84" fmla="*/ 393700 h 1448493"/>
                <a:gd name="connsiteX2-85" fmla="*/ 643 w 2735615"/>
                <a:gd name="connsiteY2-86" fmla="*/ 0 h 1448493"/>
                <a:gd name="connsiteX3-87" fmla="*/ 439 w 2735615"/>
                <a:gd name="connsiteY3-88" fmla="*/ 1441942 h 1448493"/>
                <a:gd name="connsiteX4-89" fmla="*/ 1059216 w 2735615"/>
                <a:gd name="connsiteY4-90" fmla="*/ 1448493 h 1448493"/>
                <a:gd name="connsiteX0-91" fmla="*/ 1064840 w 2735615"/>
                <a:gd name="connsiteY0-92" fmla="*/ 1442886 h 1442886"/>
                <a:gd name="connsiteX1-93" fmla="*/ 2735615 w 2735615"/>
                <a:gd name="connsiteY1-94" fmla="*/ 393700 h 1442886"/>
                <a:gd name="connsiteX2-95" fmla="*/ 643 w 2735615"/>
                <a:gd name="connsiteY2-96" fmla="*/ 0 h 1442886"/>
                <a:gd name="connsiteX3-97" fmla="*/ 439 w 2735615"/>
                <a:gd name="connsiteY3-98" fmla="*/ 1441942 h 1442886"/>
                <a:gd name="connsiteX4-99" fmla="*/ 1064840 w 2735615"/>
                <a:gd name="connsiteY4-100" fmla="*/ 1442886 h 144288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5615" h="1442886">
                  <a:moveTo>
                    <a:pt x="1064840" y="1442886"/>
                  </a:moveTo>
                  <a:lnTo>
                    <a:pt x="2735615" y="393700"/>
                  </a:lnTo>
                  <a:lnTo>
                    <a:pt x="643" y="0"/>
                  </a:lnTo>
                  <a:cubicBezTo>
                    <a:pt x="-1503" y="478102"/>
                    <a:pt x="2585" y="963840"/>
                    <a:pt x="439" y="1441942"/>
                  </a:cubicBezTo>
                  <a:lnTo>
                    <a:pt x="1064840" y="1442886"/>
                  </a:lnTo>
                  <a:close/>
                </a:path>
              </a:pathLst>
            </a:custGeom>
            <a:solidFill>
              <a:srgbClr val="000D4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任意多边形 10"/>
            <p:cNvSpPr/>
            <p:nvPr/>
          </p:nvSpPr>
          <p:spPr>
            <a:xfrm>
              <a:off x="0" y="4756329"/>
              <a:ext cx="3302000" cy="863600"/>
            </a:xfrm>
            <a:custGeom>
              <a:avLst/>
              <a:gdLst>
                <a:gd name="connsiteX0" fmla="*/ 12700 w 3340100"/>
                <a:gd name="connsiteY0" fmla="*/ 749300 h 863600"/>
                <a:gd name="connsiteX1" fmla="*/ 1460500 w 3340100"/>
                <a:gd name="connsiteY1" fmla="*/ 863600 h 863600"/>
                <a:gd name="connsiteX2" fmla="*/ 2832100 w 3340100"/>
                <a:gd name="connsiteY2" fmla="*/ 711200 h 863600"/>
                <a:gd name="connsiteX3" fmla="*/ 3340100 w 3340100"/>
                <a:gd name="connsiteY3" fmla="*/ 63500 h 863600"/>
                <a:gd name="connsiteX4" fmla="*/ 584200 w 3340100"/>
                <a:gd name="connsiteY4" fmla="*/ 76200 h 863600"/>
                <a:gd name="connsiteX5" fmla="*/ 0 w 3340100"/>
                <a:gd name="connsiteY5" fmla="*/ 0 h 863600"/>
                <a:gd name="connsiteX6" fmla="*/ 12700 w 3340100"/>
                <a:gd name="connsiteY6" fmla="*/ 749300 h 863600"/>
                <a:gd name="connsiteX0-1" fmla="*/ 25579 w 3340100"/>
                <a:gd name="connsiteY0-2" fmla="*/ 755739 h 863600"/>
                <a:gd name="connsiteX1-3" fmla="*/ 1460500 w 3340100"/>
                <a:gd name="connsiteY1-4" fmla="*/ 863600 h 863600"/>
                <a:gd name="connsiteX2-5" fmla="*/ 2832100 w 3340100"/>
                <a:gd name="connsiteY2-6" fmla="*/ 711200 h 863600"/>
                <a:gd name="connsiteX3-7" fmla="*/ 3340100 w 3340100"/>
                <a:gd name="connsiteY3-8" fmla="*/ 63500 h 863600"/>
                <a:gd name="connsiteX4-9" fmla="*/ 584200 w 3340100"/>
                <a:gd name="connsiteY4-10" fmla="*/ 76200 h 863600"/>
                <a:gd name="connsiteX5-11" fmla="*/ 0 w 3340100"/>
                <a:gd name="connsiteY5-12" fmla="*/ 0 h 863600"/>
                <a:gd name="connsiteX6-13" fmla="*/ 25579 w 3340100"/>
                <a:gd name="connsiteY6-14" fmla="*/ 755739 h 863600"/>
                <a:gd name="connsiteX0-15" fmla="*/ 0 w 3314521"/>
                <a:gd name="connsiteY0-16" fmla="*/ 755739 h 863600"/>
                <a:gd name="connsiteX1-17" fmla="*/ 1434921 w 3314521"/>
                <a:gd name="connsiteY1-18" fmla="*/ 863600 h 863600"/>
                <a:gd name="connsiteX2-19" fmla="*/ 2806521 w 3314521"/>
                <a:gd name="connsiteY2-20" fmla="*/ 711200 h 863600"/>
                <a:gd name="connsiteX3-21" fmla="*/ 3314521 w 3314521"/>
                <a:gd name="connsiteY3-22" fmla="*/ 63500 h 863600"/>
                <a:gd name="connsiteX4-23" fmla="*/ 558621 w 3314521"/>
                <a:gd name="connsiteY4-24" fmla="*/ 76200 h 863600"/>
                <a:gd name="connsiteX5-25" fmla="*/ 179 w 3314521"/>
                <a:gd name="connsiteY5-26" fmla="*/ 0 h 863600"/>
                <a:gd name="connsiteX6-27" fmla="*/ 0 w 3314521"/>
                <a:gd name="connsiteY6-28" fmla="*/ 755739 h 863600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3314521" h="863600">
                  <a:moveTo>
                    <a:pt x="0" y="755739"/>
                  </a:moveTo>
                  <a:lnTo>
                    <a:pt x="1434921" y="863600"/>
                  </a:lnTo>
                  <a:lnTo>
                    <a:pt x="2806521" y="711200"/>
                  </a:lnTo>
                  <a:lnTo>
                    <a:pt x="3314521" y="63500"/>
                  </a:lnTo>
                  <a:lnTo>
                    <a:pt x="558621" y="76200"/>
                  </a:lnTo>
                  <a:lnTo>
                    <a:pt x="179" y="0"/>
                  </a:lnTo>
                  <a:cubicBezTo>
                    <a:pt x="119" y="251913"/>
                    <a:pt x="60" y="503826"/>
                    <a:pt x="0" y="755739"/>
                  </a:cubicBezTo>
                  <a:close/>
                </a:path>
              </a:pathLst>
            </a:custGeom>
            <a:solidFill>
              <a:srgbClr val="09448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08329" y="1757864"/>
            <a:ext cx="7545471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auto"/>
            <a:r>
              <a:rPr lang="zh-CN" altLang="en-US" strike="noStrike" noProof="1" dirty="0" smtClean="0">
                <a:sym typeface="+mn-ea"/>
              </a:rPr>
              <a:t>Click to edit Master title style</a:t>
            </a:r>
            <a:endParaRPr lang="zh-CN" altLang="en-US" strike="noStrike" noProof="1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3808329" y="4637589"/>
            <a:ext cx="754547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2">
                    <a:lumMod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 dirty="0" smtClean="0">
                <a:sym typeface="+mn-ea"/>
              </a:rPr>
              <a:t>Click to edit Master title style</a:t>
            </a:r>
            <a:endParaRPr lang="zh-CN" altLang="en-US" strike="noStrike" noProof="1" smtClean="0"/>
          </a:p>
        </p:txBody>
      </p:sp>
      <p:sp>
        <p:nvSpPr>
          <p:cNvPr id="12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2A8D2A4B-6B55-4738-B7E3-8F0F6C09A17B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6"/>
          <p:cNvGrpSpPr/>
          <p:nvPr userDrawn="1"/>
        </p:nvGrpSpPr>
        <p:grpSpPr>
          <a:xfrm>
            <a:off x="0" y="0"/>
            <a:ext cx="12192000" cy="114300"/>
            <a:chOff x="-1" y="-2"/>
            <a:chExt cx="12192001" cy="177802"/>
          </a:xfrm>
        </p:grpSpPr>
        <p:sp>
          <p:nvSpPr>
            <p:cNvPr id="8" name="矩形 7"/>
            <p:cNvSpPr/>
            <p:nvPr/>
          </p:nvSpPr>
          <p:spPr>
            <a:xfrm>
              <a:off x="-1" y="-2"/>
              <a:ext cx="12192001" cy="177802"/>
            </a:xfrm>
            <a:prstGeom prst="rect">
              <a:avLst/>
            </a:prstGeom>
            <a:solidFill>
              <a:srgbClr val="BA63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流程图: 手动输入 8"/>
            <p:cNvSpPr/>
            <p:nvPr/>
          </p:nvSpPr>
          <p:spPr>
            <a:xfrm rot="16200000" flipV="1">
              <a:off x="406400" y="-406402"/>
              <a:ext cx="177799" cy="990601"/>
            </a:xfrm>
            <a:prstGeom prst="flowChartManualInput">
              <a:avLst/>
            </a:prstGeom>
            <a:solidFill>
              <a:srgbClr val="0384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zh-CN" altLang="en-US" strike="noStrike" noProof="1" dirty="0" smtClean="0">
                <a:sym typeface="+mn-ea"/>
              </a:rPr>
              <a:t>Click to edit Master title style</a:t>
            </a:r>
            <a:endParaRPr lang="zh-CN" altLang="en-US" strike="noStrike" noProof="1"/>
          </a:p>
        </p:txBody>
      </p:sp>
      <p:sp>
        <p:nvSpPr>
          <p:cNvPr id="10" name="日期占位符 2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页脚占位符 3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2A8D2A4B-6B55-4738-B7E3-8F0F6C09A17B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5" Type="http://schemas.openxmlformats.org/officeDocument/2006/relationships/theme" Target="../theme/theme1.xml"/><Relationship Id="rId4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p>
            <a:pPr lvl="0"/>
            <a:r>
              <a:rPr lang="zh-CN" altLang="en-US" dirty="0"/>
              <a:t>Click to edit Master title style</a:t>
            </a:r>
            <a:endParaRPr lang="zh-CN" altLang="en-US" dirty="0"/>
          </a:p>
        </p:txBody>
      </p:sp>
      <p:sp>
        <p:nvSpPr>
          <p:cNvPr id="1027" name="文本占位符 2"/>
          <p:cNvSpPr>
            <a:spLocks noGrp="1"/>
          </p:cNvSpPr>
          <p:nvPr>
            <p:ph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p>
            <a:pPr lvl="0"/>
            <a:r>
              <a:rPr lang="zh-CN" altLang="en-US" dirty="0"/>
              <a:t>Click to edit Master text style</a:t>
            </a:r>
            <a:endParaRPr lang="zh-CN" altLang="en-US" dirty="0"/>
          </a:p>
          <a:p>
            <a:pPr lvl="1"/>
            <a:r>
              <a:rPr lang="zh-CN" altLang="en-US" dirty="0"/>
              <a:t>Second level</a:t>
            </a:r>
            <a:endParaRPr lang="zh-CN" altLang="en-US" dirty="0"/>
          </a:p>
          <a:p>
            <a:pPr lvl="2"/>
            <a:r>
              <a:rPr lang="zh-CN" altLang="en-US" dirty="0"/>
              <a:t>Third level</a:t>
            </a:r>
            <a:endParaRPr lang="zh-CN" altLang="en-US" dirty="0"/>
          </a:p>
          <a:p>
            <a:pPr lvl="3"/>
            <a:r>
              <a:rPr lang="zh-CN" altLang="en-US" dirty="0"/>
              <a:t>Fourth level</a:t>
            </a:r>
            <a:endParaRPr lang="zh-CN" altLang="en-US" dirty="0"/>
          </a:p>
          <a:p>
            <a:pPr lvl="4"/>
            <a:r>
              <a:rPr lang="zh-CN" altLang="en-US" dirty="0"/>
              <a:t>Fifth level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2A8D2A4B-6B55-4738-B7E3-8F0F6C09A17B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411663" y="2366963"/>
            <a:ext cx="6940550" cy="2387600"/>
          </a:xfr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scaled="0"/>
          </a:gradFill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altLang="en-US" sz="1555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                                      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H&amp;GS1- BMIH4003</a:t>
            </a:r>
            <a:b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55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555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Role and Importance of Quality Service, Hospitality, and Guest Services in the Hospitality Industry - A Case Study of Regent Hotels and Resorts</a:t>
            </a: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  <a:sym typeface="+mn-ea"/>
            </a:endParaRPr>
          </a:p>
        </p:txBody>
      </p:sp>
      <p:sp>
        <p:nvSpPr>
          <p:cNvPr id="7170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411663" y="4652963"/>
            <a:ext cx="6940550" cy="1655762"/>
          </a:xfrm>
          <a:ln/>
        </p:spPr>
        <p:txBody>
          <a:bodyPr wrap="square" lIns="91440" tIns="45720" rIns="91440" bIns="45720" anchor="t" anchorCtr="0"/>
          <a:p>
            <a:pPr defTabSz="914400">
              <a:buClrTx/>
              <a:buSzTx/>
            </a:pPr>
            <a:endParaRPr lang="en-US" altLang="zh-CN" sz="1400" kern="1200" dirty="0">
              <a:latin typeface="+mn-lt"/>
              <a:ea typeface="+mn-ea"/>
              <a:cs typeface="+mn-cs"/>
            </a:endParaRPr>
          </a:p>
          <a:p>
            <a:pPr defTabSz="914400">
              <a:buClrTx/>
              <a:buSzTx/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Name: Rohit Patra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buClrTx/>
              <a:buSzTx/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ID: 2233814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defTabSz="914400">
              <a:buClrTx/>
              <a:buSzTx/>
            </a:pPr>
            <a:r>
              <a:rPr lang="en-GB" altLang="en-US" sz="12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+mn-ea"/>
              </a:rPr>
              <a:t>Lecture:Charlotte Joyner.</a:t>
            </a:r>
            <a:endParaRPr lang="en-GB" altLang="en-US" sz="12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03020" y="1340485"/>
            <a:ext cx="8703310" cy="998220"/>
          </a:xfrm>
          <a:solidFill>
            <a:srgbClr val="0070C0"/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altLang="zh-CN" sz="240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</a:t>
            </a:r>
            <a:r>
              <a:rPr lang="zh-CN" altLang="en-US" sz="240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able of Co</a:t>
            </a:r>
            <a:r>
              <a:rPr kumimoji="0" lang="zh-CN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ntents</a:t>
            </a: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3808730" y="2609215"/>
            <a:ext cx="6523355" cy="352869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1. </a:t>
            </a: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</a:t>
            </a:r>
            <a:endParaRPr kumimoji="0" lang="en-GB" altLang="zh-CN" sz="1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2.BRIFE INTRODUCTION</a:t>
            </a:r>
            <a:r>
              <a:rPr kumimoji="0" lang="en-GB" altLang="zh-CN" sz="1400" b="0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</a:t>
            </a: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REGENT HOTELS AND RESORTS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3. MAIN CONSUMERS OF HOTEL AND RESORTS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4. NATURE,SCOPE AND ROLE OF GUEST SERVICES AND 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FACILITIES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5.NEED TO CONSIDER THE ROLE AND FUNCTION OF GUEST 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SERVICES.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6. IMPORTANCE OF HOSPITALITY AND EXCEEDING GUEST 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EXPECTATIONS.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7. CONCLUSION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8. REFERANCES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GB" altLang="zh-CN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r>
              <a:rPr lang="en-GB" b="1" dirty="0">
                <a:solidFill>
                  <a:srgbClr val="97F8FF"/>
                </a:solidFill>
                <a:latin typeface="Tw Cen MT" panose="020B0602020104020603" pitchFamily="34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en-GB" b="1" dirty="0">
                <a:solidFill>
                  <a:schemeClr val="tx1"/>
                </a:solidFill>
                <a:latin typeface="Tw Cen MT" panose="020B0602020104020603" pitchFamily="34" charset="0"/>
                <a:cs typeface="Times New Roman" panose="02020603050405020304" pitchFamily="18" charset="0"/>
                <a:sym typeface="+mn-ea"/>
              </a:rPr>
              <a:t>Introduction</a:t>
            </a:r>
            <a:endParaRPr kumimoji="0" lang="en-GB" altLang="zh-CN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w Cen MT" panose="020B0602020104020603" pitchFamily="34" charset="0"/>
              <a:ea typeface="+mj-ea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838835" y="2616835"/>
            <a:ext cx="10418445" cy="2584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The hospitality sector, which is known for providing unmatched service and unforgettable experiences, is essential to the world economy.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This presentation explores the critical importance of providing exceptional customer service, hospitality, and guest services in the luxury hotel industry with a particular emphasis on the esteemed Regent Hotels and Resorts, a jewel in the IHG portfolio (InterContinental Hotels Group PLC, 2023).</a:t>
            </a:r>
            <a:endParaRPr lang="en-US" alt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2. Brief Introduction to Regent Hotels and Resorts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  <a:sym typeface="+mn-ea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-80645" y="1808480"/>
            <a:ext cx="7307580" cy="5048885"/>
          </a:xfrm>
          <a:prstGeom prst="rect">
            <a:avLst/>
          </a:prstGeom>
          <a:solidFill>
            <a:srgbClr val="0384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w Cen MT" panose="020B0602020104020603" pitchFamily="34" charset="0"/>
                <a:sym typeface="+mn-ea"/>
              </a:rPr>
              <a:t>Founded: founding in 1970 by the Robert H. Burns.</a:t>
            </a:r>
            <a:endParaRPr lang="en-US" sz="1800" dirty="0">
              <a:solidFill>
                <a:schemeClr val="tx1"/>
              </a:solidFill>
              <a:latin typeface="Tw Cen MT" panose="020B0602020104020603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w Cen MT" panose="020B0602020104020603" pitchFamily="34" charset="0"/>
                <a:sym typeface="+mn-ea"/>
              </a:rPr>
              <a:t>Regent Hotels and Resorts has grown to become a symbol of the elite hospitality of Britain (IHG, 2022).</a:t>
            </a:r>
            <a:endParaRPr lang="en-US" sz="1800" dirty="0">
              <a:solidFill>
                <a:schemeClr val="tx1"/>
              </a:solidFill>
              <a:latin typeface="Tw Cen MT" panose="020B0602020104020603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w Cen MT" panose="020B0602020104020603" pitchFamily="34" charset="0"/>
                <a:sym typeface="+mn-ea"/>
              </a:rPr>
              <a:t>Regent's luxurious presence extends across Asia and Europe (</a:t>
            </a:r>
            <a:r>
              <a:rPr lang="en-US" sz="1800" dirty="0" err="1">
                <a:solidFill>
                  <a:schemeClr val="tx1"/>
                </a:solidFill>
                <a:latin typeface="Tw Cen MT" panose="020B0602020104020603" pitchFamily="34" charset="0"/>
                <a:sym typeface="+mn-ea"/>
              </a:rPr>
              <a:t>Koumelis</a:t>
            </a:r>
            <a:r>
              <a:rPr lang="en-US" sz="1800" dirty="0">
                <a:solidFill>
                  <a:schemeClr val="tx1"/>
                </a:solidFill>
                <a:latin typeface="Tw Cen MT" panose="020B0602020104020603" pitchFamily="34" charset="0"/>
                <a:sym typeface="+mn-ea"/>
              </a:rPr>
              <a:t>, 2022). </a:t>
            </a:r>
            <a:endParaRPr lang="en-US" sz="1800" dirty="0">
              <a:solidFill>
                <a:schemeClr val="tx1"/>
              </a:solidFill>
              <a:latin typeface="Tw Cen MT" panose="020B0602020104020603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w Cen MT" panose="020B0602020104020603" pitchFamily="34" charset="0"/>
                <a:sym typeface="+mn-ea"/>
              </a:rPr>
              <a:t>It has been co-owned by IHG Hotels &amp; Resorts and Formosa International Hotels Corporation since July 2018. </a:t>
            </a:r>
            <a:endParaRPr lang="en-US" sz="1800" dirty="0">
              <a:solidFill>
                <a:schemeClr val="tx1"/>
              </a:solidFill>
              <a:latin typeface="Tw Cen MT" panose="020B0602020104020603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w Cen MT" panose="020B0602020104020603" pitchFamily="34" charset="0"/>
                <a:sym typeface="+mn-ea"/>
              </a:rPr>
              <a:t>With a goal of giving visitors luxurious lodging, mouthwatering food, and faultless service, Regent has come to represent elegance and sophistication.</a:t>
            </a:r>
            <a:endParaRPr lang="en-US" sz="1800" dirty="0">
              <a:solidFill>
                <a:schemeClr val="tx1"/>
              </a:solidFill>
              <a:latin typeface="Tw Cen MT" panose="020B06020201040206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w Cen MT" panose="020B0602020104020603" pitchFamily="34" charset="0"/>
              <a:ea typeface="+mn-ea"/>
              <a:cs typeface="+mn-cs"/>
            </a:endParaRPr>
          </a:p>
        </p:txBody>
      </p:sp>
      <p:pic>
        <p:nvPicPr>
          <p:cNvPr id="12" name="Picture 11" descr="Regent Taipei Exterior. Images powered by &lt;a href=&quot;https://www.leonardoworldwide.com&quot; target=&quot;_blank&quot; rel=&quot;noopener&quot;&gt;Leonardo&lt;/a&gt;."/>
          <p:cNvPicPr/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095" y="1993687"/>
            <a:ext cx="4964909" cy="390985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3. Main Consumers of Regent Hotels and Resorts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  <a:sym typeface="+mn-ea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252855" y="4469130"/>
            <a:ext cx="3681095" cy="1557020"/>
          </a:xfrm>
          <a:prstGeom prst="rect">
            <a:avLst/>
          </a:prstGeom>
          <a:solidFill>
            <a:srgbClr val="0944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ko-KR" sz="1800" b="1" kern="0" dirty="0">
                <a:solidFill>
                  <a:srgbClr val="FFC000"/>
                </a:solidFill>
                <a:latin typeface="Tw Cen MT" panose="020B0602020104020603" pitchFamily="34" charset="0"/>
                <a:cs typeface="Arial" panose="020B0604020202020204" pitchFamily="34" charset="0"/>
                <a:sym typeface="+mn-ea"/>
              </a:rPr>
              <a:t>Who have a taste for luxury</a:t>
            </a:r>
            <a:endParaRPr lang="en-US" altLang="ko-KR" sz="1800" b="1" kern="0" dirty="0">
              <a:solidFill>
                <a:srgbClr val="FFC000"/>
              </a:solidFill>
              <a:latin typeface="Tw Cen MT" panose="020B0602020104020603" pitchFamily="34" charset="0"/>
              <a:cs typeface="Arial" panose="020B0604020202020204" pitchFamily="34" charset="0"/>
              <a:sym typeface="+mn-ea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1800" dirty="0">
                <a:latin typeface="Tw Cen MT" panose="020B0602020104020603" pitchFamily="34" charset="0"/>
                <a:sym typeface="+mn-ea"/>
              </a:rPr>
              <a:t>Regent is a haven for those who appreciate fine living amid luxury </a:t>
            </a:r>
            <a:endParaRPr lang="en-GB" sz="1800" dirty="0">
              <a:latin typeface="Tw Cen MT" panose="020B06020201040206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ko-KR" altLang="en-US" sz="1800" b="1" i="0" u="none" strike="noStrike" kern="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Tw Cen MT" panose="020B0602020104020603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ko-KR" altLang="en-US" sz="1800" b="1" i="0" u="none" strike="noStrike" kern="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Tw Cen MT" panose="020B0602020104020603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525270" y="1979930"/>
            <a:ext cx="3528695" cy="2024380"/>
          </a:xfrm>
          <a:prstGeom prst="rect">
            <a:avLst/>
          </a:prstGeom>
          <a:solidFill>
            <a:srgbClr val="0384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160135" y="4266565"/>
            <a:ext cx="4271645" cy="2079625"/>
          </a:xfrm>
          <a:prstGeom prst="rect">
            <a:avLst/>
          </a:prstGeom>
          <a:solidFill>
            <a:srgbClr val="C31C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276" name="矩形 14"/>
          <p:cNvSpPr/>
          <p:nvPr/>
        </p:nvSpPr>
        <p:spPr>
          <a:xfrm>
            <a:off x="1638300" y="2080260"/>
            <a:ext cx="3295650" cy="151511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p>
            <a:pPr algn="ctr"/>
            <a:r>
              <a:rPr lang="en-US" altLang="ko-KR" sz="1200" b="1" kern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Selective group of wealthy tourists</a:t>
            </a:r>
            <a:endParaRPr lang="en-US" altLang="ko-KR" sz="1200" b="1" kern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ko-KR" sz="1200" b="1" kern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ctr"/>
            <a:r>
              <a:rPr lang="en-US" altLang="ko-KR" sz="1200" kern="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who are looking for more than simply lodging—rather, they want a fully indulged experience</a:t>
            </a:r>
            <a:endParaRPr kumimoji="0" lang="ko-KR" altLang="en-US" sz="120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altLang="ko-KR" b="1" kern="0" dirty="0">
                <a:solidFill>
                  <a:srgbClr val="002060"/>
                </a:solidFill>
                <a:latin typeface="Tw Cen MT" panose="020B0602020104020603" pitchFamily="34" charset="0"/>
                <a:cs typeface="Arial" panose="020B0604020202020204" pitchFamily="34" charset="0"/>
                <a:sym typeface="+mn-ea"/>
              </a:rPr>
              <a:t> </a:t>
            </a:r>
            <a:endParaRPr kumimoji="0" lang="ko-KR" altLang="en-US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w Cen MT" panose="020B0602020104020603" pitchFamily="34" charset="0"/>
              <a:cs typeface="Arial" panose="020B0604020202020204" pitchFamily="34" charset="0"/>
            </a:endParaRPr>
          </a:p>
          <a:p>
            <a:pPr algn="ctr"/>
            <a:endParaRPr lang="zh-CN" altLang="en-US" dirty="0">
              <a:solidFill>
                <a:schemeClr val="bg1"/>
              </a:solidFill>
              <a:latin typeface="Calibri" panose="020F0502020204030204" pitchFamily="34" charset="0"/>
              <a:ea typeface="Microsoft YaHei Light" panose="020B0502040204020203" pitchFamily="34" charset="-122"/>
            </a:endParaRPr>
          </a:p>
        </p:txBody>
      </p:sp>
      <p:sp>
        <p:nvSpPr>
          <p:cNvPr id="11281" name="矩形 19"/>
          <p:cNvSpPr/>
          <p:nvPr/>
        </p:nvSpPr>
        <p:spPr>
          <a:xfrm>
            <a:off x="7141210" y="4567555"/>
            <a:ext cx="2251075" cy="99250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p>
            <a:pPr lvl="0" algn="ctr">
              <a:defRPr/>
            </a:pPr>
            <a:r>
              <a:rPr lang="en-US" altLang="ko-KR" sz="1800" b="1" kern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value attentive service</a:t>
            </a:r>
            <a:endParaRPr lang="en-US" altLang="ko-KR" sz="1800" b="1" kern="0" dirty="0">
              <a:solidFill>
                <a:schemeClr val="bg1"/>
              </a:solidFill>
              <a:latin typeface="Arial" panose="020B0604020202020204" pitchFamily="34" charset="0"/>
              <a:ea typeface="Microsoft YaHei Light" panose="020B0502040204020203" pitchFamily="3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6235065" y="1979930"/>
            <a:ext cx="4064000" cy="178435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noAutofit/>
          </a:bodyPr>
          <a:p>
            <a:r>
              <a:rPr lang="en-US" altLang="ko-KR" b="1" kern="0" dirty="0">
                <a:solidFill>
                  <a:srgbClr val="002060"/>
                </a:solidFill>
                <a:latin typeface="Tw Cen MT" panose="020B0602020104020603" pitchFamily="34" charset="0"/>
                <a:cs typeface="Arial" panose="020B0604020202020204" pitchFamily="34" charset="0"/>
                <a:sym typeface="+mn-ea"/>
              </a:rPr>
              <a:t>Who want to experience other cultures</a:t>
            </a:r>
            <a:endParaRPr kumimoji="0" lang="ko-KR" altLang="en-US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w Cen MT" panose="020B0602020104020603" pitchFamily="34" charset="0"/>
              <a:cs typeface="Arial" panose="020B0604020202020204" pitchFamily="34" charset="0"/>
            </a:endParaRPr>
          </a:p>
          <a:p>
            <a:r>
              <a:rPr lang="en-US" altLang="ko-KR" kern="0" dirty="0">
                <a:solidFill>
                  <a:srgbClr val="000000">
                    <a:lumMod val="75000"/>
                    <a:lumOff val="25000"/>
                  </a:srgbClr>
                </a:solidFill>
                <a:latin typeface="Tw Cen MT" panose="020B0602020104020603" pitchFamily="34" charset="0"/>
                <a:cs typeface="Arial" panose="020B0604020202020204" pitchFamily="34" charset="0"/>
                <a:sym typeface="+mn-ea"/>
              </a:rPr>
              <a:t>Engage consumers with features like 3D product visualisation, customer feedback, and virtual try-ons.</a:t>
            </a:r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2665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4. Nature, Scope, and Role of Guest Services and Facilities</a:t>
            </a:r>
            <a:endParaRPr kumimoji="0" lang="en-US" altLang="en-US" sz="2665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06475" y="4156075"/>
            <a:ext cx="3233738" cy="455613"/>
          </a:xfrm>
          <a:prstGeom prst="rect">
            <a:avLst/>
          </a:prstGeom>
          <a:solidFill>
            <a:srgbClr val="C31C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GB" altLang="zh-CN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.        ACCOMMODATION</a:t>
            </a:r>
            <a:endParaRPr kumimoji="0" lang="en-GB" altLang="zh-C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565650" y="4156075"/>
            <a:ext cx="3221038" cy="455613"/>
          </a:xfrm>
          <a:prstGeom prst="rect">
            <a:avLst/>
          </a:prstGeom>
          <a:solidFill>
            <a:srgbClr val="0384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8110538" y="4146550"/>
            <a:ext cx="3241675" cy="455613"/>
          </a:xfrm>
          <a:prstGeom prst="rect">
            <a:avLst/>
          </a:prstGeom>
          <a:solidFill>
            <a:srgbClr val="BA63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GB" altLang="zh-CN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3.             SPA</a:t>
            </a:r>
            <a:endParaRPr kumimoji="0" lang="en-GB" altLang="zh-CN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321" name="矩形 10"/>
          <p:cNvSpPr/>
          <p:nvPr/>
        </p:nvSpPr>
        <p:spPr>
          <a:xfrm>
            <a:off x="5075238" y="4156075"/>
            <a:ext cx="201676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p>
            <a:r>
              <a:rPr lang="en-GB" altLang="zh-CN" sz="2400" dirty="0">
                <a:solidFill>
                  <a:srgbClr val="FFFFFF"/>
                </a:solidFill>
                <a:latin typeface="Calibri Light" panose="020F0302020204030204" pitchFamily="34" charset="0"/>
                <a:ea typeface="Microsoft YaHei Light" panose="020B0502040204020203" pitchFamily="34" charset="-122"/>
              </a:rPr>
              <a:t>2.          DINING</a:t>
            </a:r>
            <a:endParaRPr lang="en-GB" altLang="zh-CN" sz="2400" dirty="0">
              <a:solidFill>
                <a:srgbClr val="FFFFFF"/>
              </a:solidFill>
              <a:latin typeface="Calibri Light" panose="020F0302020204030204" pitchFamily="34" charset="0"/>
              <a:ea typeface="Microsoft YaHei Light" panose="020B0502040204020203" pitchFamily="34" charset="-122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1006475" y="5360035"/>
            <a:ext cx="3233420" cy="49657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noAutofit/>
          </a:bodyPr>
          <a:p>
            <a:r>
              <a:rPr lang="en-GB" altLang="en-US"/>
              <a:t>4.FITNESS CENTER</a:t>
            </a:r>
            <a:endParaRPr lang="en-GB" altLang="en-US"/>
          </a:p>
        </p:txBody>
      </p:sp>
      <p:sp>
        <p:nvSpPr>
          <p:cNvPr id="5" name="Text Box 4"/>
          <p:cNvSpPr txBox="1"/>
          <p:nvPr/>
        </p:nvSpPr>
        <p:spPr>
          <a:xfrm>
            <a:off x="4637405" y="5360035"/>
            <a:ext cx="3221355" cy="3683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p>
            <a:r>
              <a:rPr lang="en-GB" altLang="en-US"/>
              <a:t>5.</a:t>
            </a:r>
            <a:r>
              <a:rPr lang="en-GB" altLang="en-US">
                <a:solidFill>
                  <a:schemeClr val="bg1"/>
                </a:solidFill>
              </a:rPr>
              <a:t>BUSINESS  CENTERE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6" name="Text Box 5"/>
          <p:cNvSpPr txBox="1"/>
          <p:nvPr/>
        </p:nvSpPr>
        <p:spPr>
          <a:xfrm>
            <a:off x="8110220" y="5360035"/>
            <a:ext cx="3243580" cy="368300"/>
          </a:xfrm>
          <a:prstGeom prst="rect">
            <a:avLst/>
          </a:prstGeom>
          <a:gradFill>
            <a:gsLst>
              <a:gs pos="0">
                <a:srgbClr val="012D86"/>
              </a:gs>
              <a:gs pos="100000">
                <a:srgbClr val="0E2557"/>
              </a:gs>
            </a:gsLst>
            <a:lin scaled="0"/>
          </a:gradFill>
        </p:spPr>
        <p:txBody>
          <a:bodyPr wrap="square" rtlCol="0">
            <a:spAutoFit/>
          </a:bodyPr>
          <a:p>
            <a:r>
              <a:rPr lang="en-GB" altLang="en-US">
                <a:solidFill>
                  <a:schemeClr val="bg1"/>
                </a:solidFill>
              </a:rPr>
              <a:t>6.CONCIERGE</a:t>
            </a:r>
            <a:endParaRPr lang="en-GB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8785" y="513715"/>
            <a:ext cx="11752580" cy="11569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5. Need to Consider the Role and Function of Guest Services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3808730" y="4283075"/>
            <a:ext cx="3689350" cy="1661160"/>
          </a:xfrm>
          <a:solidFill>
            <a:schemeClr val="tx1"/>
          </a:solidFill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lang="en-US" sz="1600" dirty="0">
                <a:solidFill>
                  <a:srgbClr val="97F8FF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Positive word-of-mouth referrals and repeat business skyrocket when visitors are made to feel really appreciated, welcomed, and cared for</a:t>
            </a:r>
            <a:r>
              <a:rPr lang="en-GB" altLang="en-US" sz="1600" dirty="0">
                <a:solidFill>
                  <a:srgbClr val="97F8FF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.</a:t>
            </a:r>
            <a:endParaRPr lang="en-US" sz="1600" dirty="0">
              <a:solidFill>
                <a:srgbClr val="97F8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16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3808730" y="2648585"/>
            <a:ext cx="3688715" cy="121602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noAutofit/>
          </a:bodyPr>
          <a:p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  <a:latin typeface="Tw Cen MT" panose="020B0602020104020603" pitchFamily="34" charset="0"/>
                <a:cs typeface="Times New Roman" panose="02020603050405020304" pitchFamily="18" charset="0"/>
                <a:sym typeface="+mn-ea"/>
              </a:rPr>
              <a:t>In the ever-changing hospitality sector, providing excellent guest services is crucial to success (</a:t>
            </a:r>
            <a:r>
              <a:rPr lang="en-US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Tw Cen MT" panose="020B0602020104020603" pitchFamily="34" charset="0"/>
                <a:cs typeface="Times New Roman" panose="02020603050405020304" pitchFamily="18" charset="0"/>
                <a:sym typeface="+mn-ea"/>
              </a:rPr>
              <a:t>Daoust</a:t>
            </a:r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  <a:latin typeface="Tw Cen MT" panose="020B0602020104020603" pitchFamily="34" charset="0"/>
                <a:cs typeface="Times New Roman" panose="02020603050405020304" pitchFamily="18" charset="0"/>
                <a:sym typeface="+mn-ea"/>
              </a:rPr>
              <a:t>, 2021).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Tw Cen MT" panose="020B0602020104020603" pitchFamily="34" charset="0"/>
              <a:cs typeface="Times New Roman" panose="02020603050405020304" pitchFamily="18" charset="0"/>
            </a:endParaRPr>
          </a:p>
          <a:p>
            <a:endParaRPr lang="en-US" altLang="en-US" dirty="0">
              <a:solidFill>
                <a:schemeClr val="accent1">
                  <a:lumMod val="60000"/>
                  <a:lumOff val="40000"/>
                </a:schemeClr>
              </a:solidFill>
              <a:latin typeface="Tw Cen MT" panose="020B0602020104020603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 Box 4"/>
          <p:cNvSpPr txBox="1"/>
          <p:nvPr/>
        </p:nvSpPr>
        <p:spPr>
          <a:xfrm>
            <a:off x="7941310" y="2648585"/>
            <a:ext cx="3850005" cy="121602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noAutofit/>
          </a:bodyPr>
          <a:p>
            <a:r>
              <a:rPr lang="en-US" sz="16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The intangibles—the warmth, the care, and the </a:t>
            </a:r>
            <a:r>
              <a:rPr lang="en-US" sz="1600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personalised</a:t>
            </a:r>
            <a:r>
              <a:rPr lang="en-US" sz="16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touch—are what make a lasting impact above and beyond the material gifts.</a:t>
            </a:r>
            <a:endParaRPr lang="en-US" sz="16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sz="16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Box 5"/>
          <p:cNvSpPr txBox="1"/>
          <p:nvPr/>
        </p:nvSpPr>
        <p:spPr>
          <a:xfrm>
            <a:off x="7941945" y="4283075"/>
            <a:ext cx="3849370" cy="166179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noAutofit/>
          </a:bodyPr>
          <a:p>
            <a:pPr algn="just"/>
            <a:r>
              <a:rPr lang="en-US" dirty="0">
                <a:solidFill>
                  <a:srgbClr val="97F8FF"/>
                </a:solidFill>
                <a:latin typeface="Tw Cen MT" panose="020B0602020104020603" pitchFamily="34" charset="0"/>
                <a:cs typeface="Times New Roman" panose="02020603050405020304" pitchFamily="18" charset="0"/>
                <a:sym typeface="+mn-ea"/>
              </a:rPr>
              <a:t>providing excellent guest services is essential to generating income since happy customers are more likely to partake in extra facilities like spa services, fine dining, and room upgrades.</a:t>
            </a:r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60020"/>
            <a:ext cx="12192000" cy="919480"/>
          </a:xfrm>
        </p:spPr>
        <p:txBody>
          <a:bodyPr/>
          <a:p>
            <a:r>
              <a:rPr lang="en-US" sz="2000" b="1" dirty="0">
                <a:solidFill>
                  <a:srgbClr val="00181A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6. </a:t>
            </a:r>
            <a:r>
              <a:rPr lang="en-US" sz="2800" b="1" dirty="0">
                <a:solidFill>
                  <a:srgbClr val="00181A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Importance of Hospitality and Exceeding Guest Expectations</a:t>
            </a:r>
            <a:endParaRPr lang="en-US" altLang="en-US" sz="2800" b="1" dirty="0">
              <a:solidFill>
                <a:srgbClr val="00181A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8095" y="3296285"/>
            <a:ext cx="2287270" cy="2840990"/>
          </a:xfrm>
          <a:solidFill>
            <a:schemeClr val="accent2">
              <a:lumMod val="75000"/>
            </a:schemeClr>
          </a:solidFill>
        </p:spPr>
        <p:txBody>
          <a:bodyPr/>
          <a:p>
            <a:r>
              <a:rPr lang="en-US" b="1" dirty="0">
                <a:solidFill>
                  <a:schemeClr val="tx1"/>
                </a:solidFill>
                <a:latin typeface="Tw Cen MT" panose="020B0602020104020603" pitchFamily="34" charset="0"/>
                <a:sym typeface="+mn-ea"/>
              </a:rPr>
              <a:t>Personalization</a:t>
            </a:r>
            <a:endParaRPr lang="en-US" b="1" dirty="0">
              <a:solidFill>
                <a:schemeClr val="tx1"/>
              </a:solidFill>
              <a:latin typeface="Tw Cen MT" panose="020B0602020104020603" pitchFamily="34" charset="0"/>
            </a:endParaRPr>
          </a:p>
          <a:p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w Cen MT" panose="020B0602020104020603" pitchFamily="34" charset="0"/>
                <a:sym typeface="+mn-ea"/>
              </a:rPr>
              <a:t>. 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w Cen MT" panose="020B0602020104020603" pitchFamily="34" charset="0"/>
                <a:sym typeface="+mn-ea"/>
              </a:rPr>
              <a:t>particular requirements and preferences of each visitor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Tw Cen MT" panose="020B0602020104020603" pitchFamily="34" charset="0"/>
            </a:endParaRPr>
          </a:p>
          <a:p>
            <a:endParaRPr lang="en-GB" altLang="en-US"/>
          </a:p>
        </p:txBody>
      </p:sp>
      <p:sp>
        <p:nvSpPr>
          <p:cNvPr id="5" name="Text Box 4"/>
          <p:cNvSpPr txBox="1"/>
          <p:nvPr/>
        </p:nvSpPr>
        <p:spPr>
          <a:xfrm>
            <a:off x="6363335" y="3296285"/>
            <a:ext cx="2465070" cy="284035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noAutofit/>
          </a:bodyPr>
          <a:p>
            <a:r>
              <a:rPr lang="en-US" b="1" dirty="0">
                <a:latin typeface="Tw Cen MT" panose="020B0602020104020603" pitchFamily="34" charset="0"/>
                <a:sym typeface="+mn-ea"/>
              </a:rPr>
              <a:t>Anticipating Needs</a:t>
            </a:r>
            <a:endParaRPr lang="en-US" b="1" dirty="0">
              <a:latin typeface="Tw Cen MT" panose="020B0602020104020603" pitchFamily="34" charset="0"/>
            </a:endParaRP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Tw Cen MT" panose="020B0602020104020603" pitchFamily="34" charset="0"/>
                <a:sym typeface="+mn-ea"/>
              </a:rPr>
              <a:t>The crew goes above and above to provide a smooth and anticipatory experience, trained to anticipate the unspoken demands of customers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Tw Cen MT" panose="020B0602020104020603" pitchFamily="34" charset="0"/>
            </a:endParaRPr>
          </a:p>
          <a:p>
            <a:endParaRPr lang="en-GB" altLang="en-US"/>
          </a:p>
        </p:txBody>
      </p:sp>
      <p:sp>
        <p:nvSpPr>
          <p:cNvPr id="8" name="Text Box 7"/>
          <p:cNvSpPr txBox="1"/>
          <p:nvPr/>
        </p:nvSpPr>
        <p:spPr>
          <a:xfrm>
            <a:off x="9097010" y="3296285"/>
            <a:ext cx="2851150" cy="283972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noAutofit/>
          </a:bodyPr>
          <a:p>
            <a:r>
              <a:rPr lang="en-US" b="1" dirty="0">
                <a:latin typeface="Tw Cen MT" panose="020B0602020104020603" pitchFamily="34" charset="0"/>
                <a:sym typeface="+mn-ea"/>
              </a:rPr>
              <a:t>Exceptional Service</a:t>
            </a:r>
            <a:endParaRPr lang="en-US" b="1" dirty="0">
              <a:latin typeface="Tw Cen MT" panose="020B0602020104020603" pitchFamily="34" charset="0"/>
              <a:sym typeface="+mn-ea"/>
            </a:endParaRPr>
          </a:p>
          <a:p>
            <a:pPr marL="0" lvl="1"/>
            <a:r>
              <a:rPr lang="en-US" dirty="0">
                <a:solidFill>
                  <a:prstClr val="black"/>
                </a:solidFill>
                <a:latin typeface="Tw Cen MT" panose="020B0602020104020603" pitchFamily="34" charset="0"/>
                <a:sym typeface="+mn-ea"/>
              </a:rPr>
              <a:t>Every guest contact becomes more than just a transaction in this setting of exceptional service—rather, it's a chance to leave a memorable impression.</a:t>
            </a:r>
            <a:endParaRPr lang="en-US" dirty="0">
              <a:solidFill>
                <a:prstClr val="black"/>
              </a:solidFill>
              <a:latin typeface="Tw Cen MT" panose="020B0602020104020603" pitchFamily="34" charset="0"/>
            </a:endParaRPr>
          </a:p>
          <a:p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GB" altLang="zh-CN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7.CONCLUSION</a:t>
            </a:r>
            <a:endParaRPr kumimoji="0" lang="en-GB" altLang="zh-CN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939800" y="3835400"/>
            <a:ext cx="2481263" cy="306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+mn-ea"/>
              </a:rPr>
              <a:t>.</a:t>
            </a:r>
            <a:endParaRPr kumimoji="0" lang="zh-CN" altLang="en-US" sz="1400" b="0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482600" y="1915160"/>
            <a:ext cx="7734300" cy="494284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noAutofit/>
          </a:bodyPr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w Cen MT" panose="020B0602020104020603" pitchFamily="34" charset="0"/>
                <a:sym typeface="+mn-ea"/>
              </a:rPr>
              <a:t>Regent Hotels &amp; Resorts is a shining example of excellence in all domains. </a:t>
            </a:r>
            <a:endParaRPr lang="en-US" dirty="0">
              <a:latin typeface="Tw Cen MT" panose="020B06020201040206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latin typeface="Tw Cen MT" panose="020B06020201040206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w Cen MT" panose="020B0602020104020603" pitchFamily="34" charset="0"/>
                <a:sym typeface="+mn-ea"/>
              </a:rPr>
              <a:t>Regent Hotels &amp; Resorts continuously provides an unmatched experience by providing opulent lodging, fine cuisine, flawless service, and a wide array of guest amenities.</a:t>
            </a:r>
            <a:endParaRPr lang="en-US" dirty="0">
              <a:latin typeface="Tw Cen MT" panose="020B06020201040206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latin typeface="Tw Cen MT" panose="020B06020201040206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w Cen MT" panose="020B0602020104020603" pitchFamily="34" charset="0"/>
                <a:sym typeface="+mn-ea"/>
              </a:rPr>
              <a:t>The brand's focus on sustainability and cultural awareness enhances its standing as a pioneer in the upscale hotel industry. </a:t>
            </a:r>
            <a:endParaRPr lang="en-US" dirty="0">
              <a:latin typeface="Tw Cen MT" panose="020B06020201040206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latin typeface="Tw Cen MT" panose="020B06020201040206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w Cen MT" panose="020B0602020104020603" pitchFamily="34" charset="0"/>
                <a:sym typeface="+mn-ea"/>
              </a:rPr>
              <a:t>By making these attempts, Regent Hotels &amp; Resorts not only satisfies but beyond the expectations of its patrons, encouraging steadfastness and reinforcing its standing as a top destination for discriminating tourists.</a:t>
            </a:r>
            <a:endParaRPr lang="en-GB" dirty="0">
              <a:latin typeface="Tw Cen MT" panose="020B0602020104020603" pitchFamily="34" charset="0"/>
            </a:endParaRPr>
          </a:p>
          <a:p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GB" altLang="zh-CN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REFERANCES</a:t>
            </a:r>
            <a:endParaRPr kumimoji="0" lang="en-GB" altLang="zh-CN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235585" y="1496695"/>
            <a:ext cx="11956415" cy="484124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Chron.com. (2014). Importance of Customer Service in Hospitality &amp; Tourism. [online] Available at: https://smallbusiness.chron.com/importance-customer-service-hospitality-tourism-81068.html [Accessed 10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IHG Development. (2020). Regent. [online] Available at: https://development.ihg.com/hotel-brands/regent [Accessed 5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IHG. (2022). Brand About. [online] Available at: https://www.ihg.com/regent/content/us/en/about [Accessed 5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InterContinental Hotels Group PLC. (2021). Regent Hotels &amp; Resorts debuts Regent Taste Studio – a multisensory dining experience blending culinary talent with artists across creative disciplines. [online] Available at: https://www.ihgplc.com/en/news-and-media/news-releases/2022/regent-hotels-and-resorts-debuts-regent-taste-studio [Accessed 5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InterContinental Hotels Group PLC. (2022). Keys to the city: Elite concierge teams across InterContinental Hotels &amp; Resorts unlock the best of local experiences the world over. [online] Available at: https://www.ihgplc.com/en/news-and-media/news-releases/2021/keys-to-the-city-elite-concierge-teams-across-intercontinental-hotels-resorts [Accessed 5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InterContinental Hotels Group PLC. (2023). Regent Hotels &amp; Resorts. [online] Available at: https://www.ihgplc.com/en/our-brands/regent [Accessed 10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Koumelis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, T. (2022). Regent Hotels &amp; Resorts builds on Asia Pacific success as it extends its momentum to Europe. [online]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TravelDailyNews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Asia &amp; Pacific. Available at: https://www.traveldailynews.asia/asia-pacific/regent-hotels-resorts-builds-on-asia-pacific-success-as-it-extends-its-momentum-to-europe/ [Accessed 8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LuxRally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Travel. (2023). Regent Hotels &amp; Resorts. [online] Available at: https://www.luxrallytravel.com/hotel-brands/regent-hotels-and-resorts [Accessed 6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Vance, R. (2018). Employee Engagement and Commitment a Guide to understanding, Measuring and Increasing Engagement in Your Organization. [online] Available at: https://www.shrm.org/hr-today/trends-and-forecasting/special-reports-and-expert-views/documents/employee-engagement-commitment.pdf.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www.marriott.com. (2023). Hotel with Spa, Indoor Pool &amp; Gym | London Marriott Regents Park. [online] Available at: https://www.marriott.com/en-gb/hotels/lonrp-london-marriott-hotel-regents-park/experiences/ [Accessed 7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www.mews.com. (2023). How personalization in hotels improves guest experience. [online] Available at: https://www.mews.com/en/blog/personalization-in-hospitality [Accessed 9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www.travelweekly.com. (2023). Regent Taipei- Deluxe Taipei, Taiwan Hotels- GDS Reservation Codes: Travel Weekly. [online] Available at: https://www.travelweekly.com/Hotels/Taipei-Taiwan/Regent-Taipei-p4515174 [Accessed 10 Nov.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标题 2"/>
          <p:cNvSpPr>
            <a:spLocks noGrp="1"/>
          </p:cNvSpPr>
          <p:nvPr>
            <p:ph type="ctrTitle"/>
          </p:nvPr>
        </p:nvSpPr>
        <p:spPr>
          <a:xfrm>
            <a:off x="4411663" y="2366963"/>
            <a:ext cx="694055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br>
              <a:rPr kumimoji="0" lang="en-US" altLang="zh-CN" sz="66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j-lt"/>
                <a:ea typeface="Kozuka Gothic Pr6N H" pitchFamily="34" charset="-128"/>
                <a:cs typeface="Arial" panose="020B0604020202020204" pitchFamily="34" charset="0"/>
              </a:rPr>
            </a:b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6626" name="副标题 3"/>
          <p:cNvSpPr>
            <a:spLocks noGrp="1"/>
          </p:cNvSpPr>
          <p:nvPr>
            <p:ph type="subTitle" idx="1" hasCustomPrompt="1"/>
          </p:nvPr>
        </p:nvSpPr>
        <p:spPr>
          <a:xfrm>
            <a:off x="4457700" y="4652963"/>
            <a:ext cx="6940550" cy="1655762"/>
          </a:xfrm>
          <a:ln/>
        </p:spPr>
        <p:txBody>
          <a:bodyPr wrap="square" lIns="91440" tIns="45720" rIns="91440" bIns="45720" anchor="t" anchorCtr="0"/>
          <a:p>
            <a:pPr defTabSz="914400">
              <a:buClrTx/>
              <a:buSzTx/>
            </a:pPr>
            <a:r>
              <a:rPr lang="en-GB" altLang="zh-CN" sz="3600" kern="1200" dirty="0">
                <a:latin typeface="+mn-lt"/>
                <a:ea typeface="+mn-ea"/>
                <a:cs typeface="+mn-cs"/>
              </a:rPr>
              <a:t>THANK YOU</a:t>
            </a:r>
            <a:endParaRPr lang="en-GB" altLang="zh-CN" sz="3600" kern="1200" dirty="0"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">
      <a:majorFont>
        <a:latin typeface="Arial"/>
        <a:ea typeface="微软雅黑"/>
        <a:cs typeface=""/>
      </a:majorFont>
      <a:minorFont>
        <a:latin typeface="Calibri"/>
        <a:ea typeface="微软雅黑 Light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6640</Words>
  <Application>WPS Presentation</Application>
  <PresentationFormat>宽屏</PresentationFormat>
  <Paragraphs>126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33" baseType="lpstr">
      <vt:lpstr>Arial</vt:lpstr>
      <vt:lpstr>SimSun</vt:lpstr>
      <vt:lpstr>Wingdings</vt:lpstr>
      <vt:lpstr>Calibri</vt:lpstr>
      <vt:lpstr>Microsoft YaHei Light</vt:lpstr>
      <vt:lpstr>Microsoft YaHei</vt:lpstr>
      <vt:lpstr>Kozuka Gothic Pr6N H</vt:lpstr>
      <vt:lpstr>Yu Gothic</vt:lpstr>
      <vt:lpstr>Calibri Light</vt:lpstr>
      <vt:lpstr>Calibri Light</vt:lpstr>
      <vt:lpstr>Arial Unicode MS</vt:lpstr>
      <vt:lpstr>Yu Mincho</vt:lpstr>
      <vt:lpstr>MS Mincho</vt:lpstr>
      <vt:lpstr>黑体</vt:lpstr>
      <vt:lpstr>Arial Unicode MS</vt:lpstr>
      <vt:lpstr>Tw Cen MT</vt:lpstr>
      <vt:lpstr>Stencil</vt:lpstr>
      <vt:lpstr>Times New Roman</vt:lpstr>
      <vt:lpstr>Tw Cen MT Condensed</vt:lpstr>
      <vt:lpstr>Arial Nova Light</vt:lpstr>
      <vt:lpstr>Algerian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annjo</dc:creator>
  <cp:lastModifiedBy>WPS_1684704327</cp:lastModifiedBy>
  <cp:revision>43</cp:revision>
  <dcterms:created xsi:type="dcterms:W3CDTF">2015-10-06T12:45:30Z</dcterms:created>
  <dcterms:modified xsi:type="dcterms:W3CDTF">2023-11-19T12:52:00Z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2057-12.2.0.13306</vt:lpwstr>
  </property>
  <property fmtid="{D5CDD505-2E9C-101B-9397-08002B2CF9AE}" pid="3" name="ICV">
    <vt:lpwstr>2253B2BB7DF74890827087DF0538E0A2_13</vt:lpwstr>
  </property>
</Properties>
</file>