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ink/ink2.xml" ContentType="application/inkml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D17B06-8271-8E6E-B4B8-5F742ADB71B1}" v="2" dt="2024-05-10T12:19:16.681"/>
    <p1510:client id="{D173A5BA-751F-46DF-86F7-0C05C86DF7E1}" v="3" dt="2024-05-10T11:24:08.041"/>
    <p1510:client id="{EE550E93-7B67-1376-C90A-4AF8B568ECD6}" v="561" dt="2024-05-10T09:49:20.9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4-17T15:09:05.3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71B581-BFBF-42F0-966B-6703C366F63B}" type="datetimeFigureOut">
              <a:t>5/10/2024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718F67-8971-4260-AB9E-CD034AF9B8E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159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Kenefin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718F67-8971-4260-AB9E-CD034AF9B8EC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297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May 10,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930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May 10,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759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May 10,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489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May 10,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079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May 10,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38146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May 10,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82783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May 10,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24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May 10,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348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May 10,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805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May 10,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0425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May 10,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488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May 10, 2024</a:t>
            </a:fld>
            <a:endParaRPr lang="en-US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01803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.png"/><Relationship Id="rId5" Type="http://schemas.openxmlformats.org/officeDocument/2006/relationships/customXml" Target="../ink/ink2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analrivertrust.org.uk/news-and-views/features/plastic-and-litter-in-our-canals" TargetMode="External"/><Relationship Id="rId2" Type="http://schemas.openxmlformats.org/officeDocument/2006/relationships/hyperlink" Target="https://waterways.org.uk/about-us/library/briefing-note-navigating-canal-tunnels-safel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ildlifetrusts.org/actions/do-litter-pick-or-beach-clean#:~:text=Mammals%20like%20hedgehogs%20and%20birds,by%20being%20a%20litter%20picker" TargetMode="External"/><Relationship Id="rId5" Type="http://schemas.openxmlformats.org/officeDocument/2006/relationships/hyperlink" Target="https://outdoorexplore.wales/2022/02/17/canal-part-4-tal-y-bont-towards-llangynidr/" TargetMode="External"/><Relationship Id="rId4" Type="http://schemas.openxmlformats.org/officeDocument/2006/relationships/hyperlink" Target="https://www.google.com/maps/@51.5675264,-4.1653377,12z?entry=tt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6342306-C49E-412B-A56A-67DBDDD05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E81931-EC11-4433-BB7B-ED42BAA2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in canoes on a river&#10;&#10;Description automatically generated">
            <a:extLst>
              <a:ext uri="{FF2B5EF4-FFF2-40B4-BE49-F238E27FC236}">
                <a16:creationId xmlns:a16="http://schemas.microsoft.com/office/drawing/2014/main" id="{5E73DDBB-26D1-8AEA-C761-C033086B880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6045"/>
          <a:stretch/>
        </p:blipFill>
        <p:spPr>
          <a:xfrm>
            <a:off x="-1" y="10"/>
            <a:ext cx="12192000" cy="6857991"/>
          </a:xfrm>
          <a:custGeom>
            <a:avLst/>
            <a:gdLst/>
            <a:ahLst/>
            <a:cxnLst/>
            <a:rect l="l" t="t" r="r" b="b"/>
            <a:pathLst>
              <a:path w="12192000" h="6858001">
                <a:moveTo>
                  <a:pt x="424170" y="5138037"/>
                </a:moveTo>
                <a:cubicBezTo>
                  <a:pt x="420631" y="5139454"/>
                  <a:pt x="416160" y="5142711"/>
                  <a:pt x="409816" y="5148812"/>
                </a:cubicBezTo>
                <a:cubicBezTo>
                  <a:pt x="384513" y="5138857"/>
                  <a:pt x="376759" y="5150303"/>
                  <a:pt x="338986" y="5151800"/>
                </a:cubicBezTo>
                <a:cubicBezTo>
                  <a:pt x="325123" y="5143154"/>
                  <a:pt x="312164" y="5144939"/>
                  <a:pt x="298810" y="5149975"/>
                </a:cubicBezTo>
                <a:cubicBezTo>
                  <a:pt x="263615" y="5143861"/>
                  <a:pt x="229134" y="5149769"/>
                  <a:pt x="188339" y="5148846"/>
                </a:cubicBezTo>
                <a:cubicBezTo>
                  <a:pt x="146705" y="5135892"/>
                  <a:pt x="120710" y="5151713"/>
                  <a:pt x="77129" y="5150650"/>
                </a:cubicBezTo>
                <a:cubicBezTo>
                  <a:pt x="38418" y="5128290"/>
                  <a:pt x="43948" y="5173219"/>
                  <a:pt x="8098" y="5168295"/>
                </a:cubicBezTo>
                <a:lnTo>
                  <a:pt x="1" y="5165746"/>
                </a:lnTo>
                <a:lnTo>
                  <a:pt x="1" y="6858000"/>
                </a:lnTo>
                <a:lnTo>
                  <a:pt x="10232860" y="6858000"/>
                </a:lnTo>
                <a:lnTo>
                  <a:pt x="10220407" y="6835765"/>
                </a:lnTo>
                <a:cubicBezTo>
                  <a:pt x="10182003" y="6791243"/>
                  <a:pt x="10087600" y="6802565"/>
                  <a:pt x="10022026" y="6757762"/>
                </a:cubicBezTo>
                <a:cubicBezTo>
                  <a:pt x="9975094" y="6742036"/>
                  <a:pt x="9890498" y="6761609"/>
                  <a:pt x="9882203" y="6723651"/>
                </a:cubicBezTo>
                <a:cubicBezTo>
                  <a:pt x="9854598" y="6741435"/>
                  <a:pt x="9842217" y="6703212"/>
                  <a:pt x="9818566" y="6696063"/>
                </a:cubicBezTo>
                <a:cubicBezTo>
                  <a:pt x="9795728" y="6706492"/>
                  <a:pt x="9788960" y="6693053"/>
                  <a:pt x="9771904" y="6687476"/>
                </a:cubicBezTo>
                <a:cubicBezTo>
                  <a:pt x="9761819" y="6694575"/>
                  <a:pt x="9746945" y="6691639"/>
                  <a:pt x="9744274" y="6680895"/>
                </a:cubicBezTo>
                <a:cubicBezTo>
                  <a:pt x="9757100" y="6659288"/>
                  <a:pt x="9702280" y="6661999"/>
                  <a:pt x="9702272" y="6645623"/>
                </a:cubicBezTo>
                <a:cubicBezTo>
                  <a:pt x="9672878" y="6637308"/>
                  <a:pt x="9536850" y="6635434"/>
                  <a:pt x="9520815" y="6606549"/>
                </a:cubicBezTo>
                <a:cubicBezTo>
                  <a:pt x="9462694" y="6584419"/>
                  <a:pt x="9364629" y="6609780"/>
                  <a:pt x="9338854" y="6604752"/>
                </a:cubicBezTo>
                <a:cubicBezTo>
                  <a:pt x="9301826" y="6646470"/>
                  <a:pt x="9206253" y="6504340"/>
                  <a:pt x="9096712" y="6483405"/>
                </a:cubicBezTo>
                <a:cubicBezTo>
                  <a:pt x="9080776" y="6485371"/>
                  <a:pt x="9072854" y="6483990"/>
                  <a:pt x="9071445" y="6472839"/>
                </a:cubicBezTo>
                <a:cubicBezTo>
                  <a:pt x="9037733" y="6465416"/>
                  <a:pt x="9013244" y="6434113"/>
                  <a:pt x="8985766" y="6442932"/>
                </a:cubicBezTo>
                <a:cubicBezTo>
                  <a:pt x="8957782" y="6428350"/>
                  <a:pt x="8922645" y="6396528"/>
                  <a:pt x="8903538" y="6385345"/>
                </a:cubicBezTo>
                <a:lnTo>
                  <a:pt x="8874169" y="6368574"/>
                </a:lnTo>
                <a:lnTo>
                  <a:pt x="8861902" y="6365959"/>
                </a:lnTo>
                <a:lnTo>
                  <a:pt x="8853873" y="6369328"/>
                </a:lnTo>
                <a:lnTo>
                  <a:pt x="8834271" y="6361166"/>
                </a:lnTo>
                <a:cubicBezTo>
                  <a:pt x="8817275" y="6357159"/>
                  <a:pt x="8768811" y="6350946"/>
                  <a:pt x="8751898" y="6345286"/>
                </a:cubicBezTo>
                <a:cubicBezTo>
                  <a:pt x="8748776" y="6336482"/>
                  <a:pt x="8742014" y="6330840"/>
                  <a:pt x="8732794" y="6327212"/>
                </a:cubicBezTo>
                <a:lnTo>
                  <a:pt x="8711457" y="6323423"/>
                </a:lnTo>
                <a:lnTo>
                  <a:pt x="8698945" y="6311035"/>
                </a:lnTo>
                <a:cubicBezTo>
                  <a:pt x="8693307" y="6308234"/>
                  <a:pt x="8686288" y="6307695"/>
                  <a:pt x="8676966" y="6311045"/>
                </a:cubicBezTo>
                <a:cubicBezTo>
                  <a:pt x="8659160" y="6306470"/>
                  <a:pt x="8609036" y="6288869"/>
                  <a:pt x="8592109" y="6283578"/>
                </a:cubicBezTo>
                <a:lnTo>
                  <a:pt x="8575406" y="6279301"/>
                </a:lnTo>
                <a:lnTo>
                  <a:pt x="8567743" y="6271333"/>
                </a:lnTo>
                <a:cubicBezTo>
                  <a:pt x="8560971" y="6265479"/>
                  <a:pt x="8553359" y="6261637"/>
                  <a:pt x="8544105" y="6262067"/>
                </a:cubicBezTo>
                <a:lnTo>
                  <a:pt x="8534981" y="6264544"/>
                </a:lnTo>
                <a:cubicBezTo>
                  <a:pt x="8534770" y="6263238"/>
                  <a:pt x="8534558" y="6261934"/>
                  <a:pt x="8534347" y="6260628"/>
                </a:cubicBezTo>
                <a:cubicBezTo>
                  <a:pt x="8534165" y="6254552"/>
                  <a:pt x="8531548" y="6248727"/>
                  <a:pt x="8502329" y="6245007"/>
                </a:cubicBezTo>
                <a:cubicBezTo>
                  <a:pt x="8484064" y="6230757"/>
                  <a:pt x="8460296" y="6219075"/>
                  <a:pt x="8433327" y="6211089"/>
                </a:cubicBezTo>
                <a:cubicBezTo>
                  <a:pt x="8427709" y="6216009"/>
                  <a:pt x="8420390" y="6205541"/>
                  <a:pt x="8415974" y="6202794"/>
                </a:cubicBezTo>
                <a:cubicBezTo>
                  <a:pt x="8414286" y="6206457"/>
                  <a:pt x="8402161" y="6205639"/>
                  <a:pt x="8399490" y="6201686"/>
                </a:cubicBezTo>
                <a:cubicBezTo>
                  <a:pt x="8320765" y="6169327"/>
                  <a:pt x="8353074" y="6214472"/>
                  <a:pt x="8311484" y="6182351"/>
                </a:cubicBezTo>
                <a:cubicBezTo>
                  <a:pt x="8303469" y="6179348"/>
                  <a:pt x="8296282" y="6179741"/>
                  <a:pt x="8289612" y="6181576"/>
                </a:cubicBezTo>
                <a:lnTo>
                  <a:pt x="8279273" y="6185905"/>
                </a:lnTo>
                <a:lnTo>
                  <a:pt x="8247464" y="6169167"/>
                </a:lnTo>
                <a:cubicBezTo>
                  <a:pt x="8231409" y="6162506"/>
                  <a:pt x="8214145" y="6156986"/>
                  <a:pt x="8196077" y="6152768"/>
                </a:cubicBezTo>
                <a:cubicBezTo>
                  <a:pt x="8190058" y="6159824"/>
                  <a:pt x="8178350" y="6146423"/>
                  <a:pt x="8172107" y="6143116"/>
                </a:cubicBezTo>
                <a:cubicBezTo>
                  <a:pt x="8170795" y="6148161"/>
                  <a:pt x="8155185" y="6148083"/>
                  <a:pt x="8150882" y="6143014"/>
                </a:cubicBezTo>
                <a:cubicBezTo>
                  <a:pt x="8043325" y="6106278"/>
                  <a:pt x="8094757" y="6164012"/>
                  <a:pt x="8034498" y="6124492"/>
                </a:cubicBezTo>
                <a:cubicBezTo>
                  <a:pt x="8023614" y="6121142"/>
                  <a:pt x="8014563" y="6122270"/>
                  <a:pt x="8006497" y="6125284"/>
                </a:cubicBezTo>
                <a:lnTo>
                  <a:pt x="7991273" y="6133623"/>
                </a:lnTo>
                <a:lnTo>
                  <a:pt x="7982265" y="6128245"/>
                </a:lnTo>
                <a:cubicBezTo>
                  <a:pt x="7944891" y="6121713"/>
                  <a:pt x="7931226" y="6130583"/>
                  <a:pt x="7912085" y="6116164"/>
                </a:cubicBezTo>
                <a:cubicBezTo>
                  <a:pt x="7878698" y="6108552"/>
                  <a:pt x="7840370" y="6103928"/>
                  <a:pt x="7810187" y="6096690"/>
                </a:cubicBezTo>
                <a:cubicBezTo>
                  <a:pt x="7796246" y="6076752"/>
                  <a:pt x="7753799" y="6081964"/>
                  <a:pt x="7730989" y="6072734"/>
                </a:cubicBezTo>
                <a:cubicBezTo>
                  <a:pt x="7721214" y="6064442"/>
                  <a:pt x="7713300" y="6061979"/>
                  <a:pt x="7700459" y="6067006"/>
                </a:cubicBezTo>
                <a:cubicBezTo>
                  <a:pt x="7655845" y="6027129"/>
                  <a:pt x="7669185" y="6060343"/>
                  <a:pt x="7623221" y="6040209"/>
                </a:cubicBezTo>
                <a:cubicBezTo>
                  <a:pt x="7584174" y="6020582"/>
                  <a:pt x="7538418" y="6004445"/>
                  <a:pt x="7505047" y="5967561"/>
                </a:cubicBezTo>
                <a:cubicBezTo>
                  <a:pt x="7499654" y="5957788"/>
                  <a:pt x="7482081" y="5951500"/>
                  <a:pt x="7465796" y="5953517"/>
                </a:cubicBezTo>
                <a:cubicBezTo>
                  <a:pt x="7462992" y="5953864"/>
                  <a:pt x="7460335" y="5954450"/>
                  <a:pt x="7457905" y="5955255"/>
                </a:cubicBezTo>
                <a:cubicBezTo>
                  <a:pt x="7438909" y="5929939"/>
                  <a:pt x="7419483" y="5937312"/>
                  <a:pt x="7412223" y="5921118"/>
                </a:cubicBezTo>
                <a:cubicBezTo>
                  <a:pt x="7372805" y="5907834"/>
                  <a:pt x="7334821" y="5915363"/>
                  <a:pt x="7327761" y="5901038"/>
                </a:cubicBezTo>
                <a:cubicBezTo>
                  <a:pt x="7306340" y="5897895"/>
                  <a:pt x="7272477" y="5906823"/>
                  <a:pt x="7261184" y="5890673"/>
                </a:cubicBezTo>
                <a:cubicBezTo>
                  <a:pt x="7255248" y="5901086"/>
                  <a:pt x="7239803" y="5877939"/>
                  <a:pt x="7225085" y="5882795"/>
                </a:cubicBezTo>
                <a:cubicBezTo>
                  <a:pt x="7214264" y="5887405"/>
                  <a:pt x="7207054" y="5881458"/>
                  <a:pt x="7197451" y="5879354"/>
                </a:cubicBezTo>
                <a:cubicBezTo>
                  <a:pt x="7183450" y="5882063"/>
                  <a:pt x="7143816" y="5866354"/>
                  <a:pt x="7134462" y="5858264"/>
                </a:cubicBezTo>
                <a:cubicBezTo>
                  <a:pt x="7113779" y="5832126"/>
                  <a:pt x="7050656" y="5838460"/>
                  <a:pt x="7033126" y="5818152"/>
                </a:cubicBezTo>
                <a:cubicBezTo>
                  <a:pt x="7025879" y="5814394"/>
                  <a:pt x="7018444" y="5812123"/>
                  <a:pt x="7010931" y="5810784"/>
                </a:cubicBezTo>
                <a:lnTo>
                  <a:pt x="6965772" y="5809570"/>
                </a:lnTo>
                <a:cubicBezTo>
                  <a:pt x="6958379" y="5809773"/>
                  <a:pt x="6951122" y="5809811"/>
                  <a:pt x="6944112" y="5809138"/>
                </a:cubicBezTo>
                <a:cubicBezTo>
                  <a:pt x="6958919" y="5787231"/>
                  <a:pt x="6886934" y="5799790"/>
                  <a:pt x="6910662" y="5784032"/>
                </a:cubicBezTo>
                <a:cubicBezTo>
                  <a:pt x="6874725" y="5776519"/>
                  <a:pt x="6864413" y="5762624"/>
                  <a:pt x="6827210" y="5751855"/>
                </a:cubicBezTo>
                <a:lnTo>
                  <a:pt x="6687442" y="5719421"/>
                </a:lnTo>
                <a:cubicBezTo>
                  <a:pt x="6635980" y="5699070"/>
                  <a:pt x="6610828" y="5697607"/>
                  <a:pt x="6564352" y="5686060"/>
                </a:cubicBezTo>
                <a:cubicBezTo>
                  <a:pt x="6528033" y="5637185"/>
                  <a:pt x="6494010" y="5648754"/>
                  <a:pt x="6467880" y="5616169"/>
                </a:cubicBezTo>
                <a:cubicBezTo>
                  <a:pt x="6416367" y="5601837"/>
                  <a:pt x="6419822" y="5586932"/>
                  <a:pt x="6362159" y="5586807"/>
                </a:cubicBezTo>
                <a:lnTo>
                  <a:pt x="6310657" y="5553477"/>
                </a:lnTo>
                <a:cubicBezTo>
                  <a:pt x="6299083" y="5546856"/>
                  <a:pt x="6295885" y="5548752"/>
                  <a:pt x="6292713" y="5547078"/>
                </a:cubicBezTo>
                <a:lnTo>
                  <a:pt x="6291623" y="5543429"/>
                </a:lnTo>
                <a:lnTo>
                  <a:pt x="6281704" y="5538282"/>
                </a:lnTo>
                <a:lnTo>
                  <a:pt x="6264107" y="5526263"/>
                </a:lnTo>
                <a:lnTo>
                  <a:pt x="6258989" y="5525777"/>
                </a:lnTo>
                <a:lnTo>
                  <a:pt x="6229603" y="5510395"/>
                </a:lnTo>
                <a:lnTo>
                  <a:pt x="6228332" y="5511020"/>
                </a:lnTo>
                <a:cubicBezTo>
                  <a:pt x="6224808" y="5512072"/>
                  <a:pt x="6220944" y="5512187"/>
                  <a:pt x="6216260" y="5510345"/>
                </a:cubicBezTo>
                <a:cubicBezTo>
                  <a:pt x="6210740" y="5525445"/>
                  <a:pt x="6208492" y="5513908"/>
                  <a:pt x="6195167" y="5507142"/>
                </a:cubicBezTo>
                <a:cubicBezTo>
                  <a:pt x="6176634" y="5504447"/>
                  <a:pt x="6121193" y="5496797"/>
                  <a:pt x="6105064" y="5494176"/>
                </a:cubicBezTo>
                <a:lnTo>
                  <a:pt x="6098392" y="5491417"/>
                </a:lnTo>
                <a:lnTo>
                  <a:pt x="6098057" y="5491548"/>
                </a:lnTo>
                <a:cubicBezTo>
                  <a:pt x="6096177" y="5491345"/>
                  <a:pt x="6093821" y="5490586"/>
                  <a:pt x="6090617" y="5489007"/>
                </a:cubicBezTo>
                <a:lnTo>
                  <a:pt x="6086227" y="5486388"/>
                </a:lnTo>
                <a:lnTo>
                  <a:pt x="6073282" y="5481036"/>
                </a:lnTo>
                <a:lnTo>
                  <a:pt x="6067488" y="5480426"/>
                </a:lnTo>
                <a:cubicBezTo>
                  <a:pt x="6040063" y="5480093"/>
                  <a:pt x="5951728" y="5481604"/>
                  <a:pt x="5908730" y="5479037"/>
                </a:cubicBezTo>
                <a:cubicBezTo>
                  <a:pt x="5872265" y="5473380"/>
                  <a:pt x="5839094" y="5474990"/>
                  <a:pt x="5809501" y="5465027"/>
                </a:cubicBezTo>
                <a:cubicBezTo>
                  <a:pt x="5795691" y="5468278"/>
                  <a:pt x="5783378" y="5468468"/>
                  <a:pt x="5773910" y="5458581"/>
                </a:cubicBezTo>
                <a:cubicBezTo>
                  <a:pt x="5739320" y="5455590"/>
                  <a:pt x="5728309" y="5465623"/>
                  <a:pt x="5708984" y="5453146"/>
                </a:cubicBezTo>
                <a:cubicBezTo>
                  <a:pt x="5685394" y="5468413"/>
                  <a:pt x="5685992" y="5461186"/>
                  <a:pt x="5678327" y="5454412"/>
                </a:cubicBezTo>
                <a:lnTo>
                  <a:pt x="5677140" y="5453823"/>
                </a:lnTo>
                <a:lnTo>
                  <a:pt x="5673887" y="5456023"/>
                </a:lnTo>
                <a:lnTo>
                  <a:pt x="5668198" y="5456346"/>
                </a:lnTo>
                <a:lnTo>
                  <a:pt x="5653664" y="5453106"/>
                </a:lnTo>
                <a:lnTo>
                  <a:pt x="5648366" y="5451209"/>
                </a:lnTo>
                <a:cubicBezTo>
                  <a:pt x="5644655" y="5450154"/>
                  <a:pt x="5642109" y="5449779"/>
                  <a:pt x="5640260" y="5449878"/>
                </a:cubicBezTo>
                <a:lnTo>
                  <a:pt x="5640006" y="5450061"/>
                </a:lnTo>
                <a:lnTo>
                  <a:pt x="5632515" y="5448391"/>
                </a:lnTo>
                <a:cubicBezTo>
                  <a:pt x="5619998" y="5445077"/>
                  <a:pt x="5607933" y="5441385"/>
                  <a:pt x="5596539" y="5437486"/>
                </a:cubicBezTo>
                <a:cubicBezTo>
                  <a:pt x="5583544" y="5447920"/>
                  <a:pt x="5543214" y="5426318"/>
                  <a:pt x="5542416" y="5449938"/>
                </a:cubicBezTo>
                <a:cubicBezTo>
                  <a:pt x="5526882" y="5445355"/>
                  <a:pt x="5519529" y="5434267"/>
                  <a:pt x="5521246" y="5450133"/>
                </a:cubicBezTo>
                <a:cubicBezTo>
                  <a:pt x="5516029" y="5449054"/>
                  <a:pt x="5512471" y="5449786"/>
                  <a:pt x="5509658" y="5451392"/>
                </a:cubicBezTo>
                <a:lnTo>
                  <a:pt x="5508753" y="5452216"/>
                </a:lnTo>
                <a:lnTo>
                  <a:pt x="5469291" y="5441993"/>
                </a:lnTo>
                <a:lnTo>
                  <a:pt x="5447375" y="5432879"/>
                </a:lnTo>
                <a:lnTo>
                  <a:pt x="5435760" y="5429360"/>
                </a:lnTo>
                <a:lnTo>
                  <a:pt x="5433081" y="5425914"/>
                </a:lnTo>
                <a:cubicBezTo>
                  <a:pt x="5429853" y="5423556"/>
                  <a:pt x="5424794" y="5421926"/>
                  <a:pt x="5415630" y="5421963"/>
                </a:cubicBezTo>
                <a:lnTo>
                  <a:pt x="5413399" y="5422434"/>
                </a:lnTo>
                <a:lnTo>
                  <a:pt x="5399853" y="5415736"/>
                </a:lnTo>
                <a:cubicBezTo>
                  <a:pt x="5395637" y="5412982"/>
                  <a:pt x="5392091" y="5409780"/>
                  <a:pt x="5389520" y="5405967"/>
                </a:cubicBezTo>
                <a:cubicBezTo>
                  <a:pt x="5335580" y="5415065"/>
                  <a:pt x="5292600" y="5391357"/>
                  <a:pt x="5237937" y="5385377"/>
                </a:cubicBezTo>
                <a:cubicBezTo>
                  <a:pt x="5207993" y="5376752"/>
                  <a:pt x="5126456" y="5381084"/>
                  <a:pt x="5119496" y="5352643"/>
                </a:cubicBezTo>
                <a:cubicBezTo>
                  <a:pt x="5080107" y="5344358"/>
                  <a:pt x="5054089" y="5342197"/>
                  <a:pt x="5001601" y="5335667"/>
                </a:cubicBezTo>
                <a:cubicBezTo>
                  <a:pt x="4950440" y="5305462"/>
                  <a:pt x="4862311" y="5312335"/>
                  <a:pt x="4801046" y="5292281"/>
                </a:cubicBezTo>
                <a:cubicBezTo>
                  <a:pt x="4760767" y="5309390"/>
                  <a:pt x="4784753" y="5291346"/>
                  <a:pt x="4747748" y="5289636"/>
                </a:cubicBezTo>
                <a:cubicBezTo>
                  <a:pt x="4762748" y="5270206"/>
                  <a:pt x="4701198" y="5294183"/>
                  <a:pt x="4705062" y="5270079"/>
                </a:cubicBezTo>
                <a:cubicBezTo>
                  <a:pt x="4698206" y="5270532"/>
                  <a:pt x="4691442" y="5271728"/>
                  <a:pt x="4684625" y="5273113"/>
                </a:cubicBezTo>
                <a:lnTo>
                  <a:pt x="4681053" y="5273825"/>
                </a:lnTo>
                <a:lnTo>
                  <a:pt x="4667771" y="5272561"/>
                </a:lnTo>
                <a:lnTo>
                  <a:pt x="4662767" y="5277347"/>
                </a:lnTo>
                <a:lnTo>
                  <a:pt x="4641874" y="5279132"/>
                </a:lnTo>
                <a:cubicBezTo>
                  <a:pt x="4634243" y="5279004"/>
                  <a:pt x="4626260" y="5277939"/>
                  <a:pt x="4617779" y="5275371"/>
                </a:cubicBezTo>
                <a:cubicBezTo>
                  <a:pt x="4598555" y="5262359"/>
                  <a:pt x="4562195" y="5268321"/>
                  <a:pt x="4532041" y="5262571"/>
                </a:cubicBezTo>
                <a:lnTo>
                  <a:pt x="4518829" y="5257331"/>
                </a:lnTo>
                <a:lnTo>
                  <a:pt x="4472184" y="5254623"/>
                </a:lnTo>
                <a:cubicBezTo>
                  <a:pt x="4459012" y="5253412"/>
                  <a:pt x="4445463" y="5251669"/>
                  <a:pt x="4431409" y="5248968"/>
                </a:cubicBezTo>
                <a:lnTo>
                  <a:pt x="4405730" y="5242275"/>
                </a:lnTo>
                <a:lnTo>
                  <a:pt x="4398381" y="5243052"/>
                </a:lnTo>
                <a:cubicBezTo>
                  <a:pt x="4386449" y="5240842"/>
                  <a:pt x="4372252" y="5231428"/>
                  <a:pt x="4371649" y="5239888"/>
                </a:cubicBezTo>
                <a:lnTo>
                  <a:pt x="4358886" y="5234795"/>
                </a:lnTo>
                <a:lnTo>
                  <a:pt x="4343991" y="5239146"/>
                </a:lnTo>
                <a:cubicBezTo>
                  <a:pt x="4342160" y="5240427"/>
                  <a:pt x="4340669" y="5241867"/>
                  <a:pt x="4339562" y="5243414"/>
                </a:cubicBezTo>
                <a:lnTo>
                  <a:pt x="4321286" y="5238121"/>
                </a:lnTo>
                <a:lnTo>
                  <a:pt x="4304714" y="5240253"/>
                </a:lnTo>
                <a:lnTo>
                  <a:pt x="4292026" y="5234939"/>
                </a:lnTo>
                <a:lnTo>
                  <a:pt x="4286278" y="5234703"/>
                </a:lnTo>
                <a:lnTo>
                  <a:pt x="4271843" y="5234718"/>
                </a:lnTo>
                <a:cubicBezTo>
                  <a:pt x="4264335" y="5235163"/>
                  <a:pt x="4255896" y="5235803"/>
                  <a:pt x="4246654" y="5235901"/>
                </a:cubicBezTo>
                <a:lnTo>
                  <a:pt x="4239016" y="5235376"/>
                </a:lnTo>
                <a:lnTo>
                  <a:pt x="4220827" y="5240574"/>
                </a:lnTo>
                <a:cubicBezTo>
                  <a:pt x="4207542" y="5244578"/>
                  <a:pt x="4197250" y="5247055"/>
                  <a:pt x="4187718" y="5242092"/>
                </a:cubicBezTo>
                <a:cubicBezTo>
                  <a:pt x="4168223" y="5246878"/>
                  <a:pt x="4150621" y="5266466"/>
                  <a:pt x="4126557" y="5256449"/>
                </a:cubicBezTo>
                <a:cubicBezTo>
                  <a:pt x="4131887" y="5267539"/>
                  <a:pt x="4097973" y="5252921"/>
                  <a:pt x="4091247" y="5262278"/>
                </a:cubicBezTo>
                <a:cubicBezTo>
                  <a:pt x="4087295" y="5270061"/>
                  <a:pt x="4076085" y="5267439"/>
                  <a:pt x="4066683" y="5268982"/>
                </a:cubicBezTo>
                <a:cubicBezTo>
                  <a:pt x="4058472" y="5276231"/>
                  <a:pt x="4012988" y="5276524"/>
                  <a:pt x="3998089" y="5272801"/>
                </a:cubicBezTo>
                <a:cubicBezTo>
                  <a:pt x="3957293" y="5257428"/>
                  <a:pt x="3914679" y="5285025"/>
                  <a:pt x="3881853" y="5273593"/>
                </a:cubicBezTo>
                <a:cubicBezTo>
                  <a:pt x="3872698" y="5272881"/>
                  <a:pt x="3864806" y="5273518"/>
                  <a:pt x="3857744" y="5274992"/>
                </a:cubicBezTo>
                <a:lnTo>
                  <a:pt x="3839551" y="5281090"/>
                </a:lnTo>
                <a:lnTo>
                  <a:pt x="3837537" y="5286771"/>
                </a:lnTo>
                <a:lnTo>
                  <a:pt x="3824683" y="5288326"/>
                </a:lnTo>
                <a:lnTo>
                  <a:pt x="3821794" y="5289763"/>
                </a:lnTo>
                <a:cubicBezTo>
                  <a:pt x="3816288" y="5292529"/>
                  <a:pt x="3810733" y="5295104"/>
                  <a:pt x="3804690" y="5296977"/>
                </a:cubicBezTo>
                <a:cubicBezTo>
                  <a:pt x="3795266" y="5272832"/>
                  <a:pt x="3751743" y="5308922"/>
                  <a:pt x="3755041" y="5286973"/>
                </a:cubicBezTo>
                <a:cubicBezTo>
                  <a:pt x="3720203" y="5293060"/>
                  <a:pt x="3732482" y="5270571"/>
                  <a:pt x="3704762" y="5295563"/>
                </a:cubicBezTo>
                <a:cubicBezTo>
                  <a:pt x="3637817" y="5288966"/>
                  <a:pt x="3560727" y="5314057"/>
                  <a:pt x="3497584" y="5295519"/>
                </a:cubicBezTo>
                <a:cubicBezTo>
                  <a:pt x="3511130" y="5304942"/>
                  <a:pt x="3477973" y="5318025"/>
                  <a:pt x="3458496" y="5316179"/>
                </a:cubicBezTo>
                <a:cubicBezTo>
                  <a:pt x="3417933" y="5316399"/>
                  <a:pt x="3316199" y="5298099"/>
                  <a:pt x="3254204" y="5296839"/>
                </a:cubicBezTo>
                <a:cubicBezTo>
                  <a:pt x="3200880" y="5302485"/>
                  <a:pt x="3229929" y="5295584"/>
                  <a:pt x="3185377" y="5315679"/>
                </a:cubicBezTo>
                <a:cubicBezTo>
                  <a:pt x="3180970" y="5312524"/>
                  <a:pt x="3144223" y="5310167"/>
                  <a:pt x="3138878" y="5308383"/>
                </a:cubicBezTo>
                <a:lnTo>
                  <a:pt x="3101673" y="5301204"/>
                </a:lnTo>
                <a:lnTo>
                  <a:pt x="3071638" y="5298594"/>
                </a:lnTo>
                <a:cubicBezTo>
                  <a:pt x="3063259" y="5300547"/>
                  <a:pt x="3057747" y="5300029"/>
                  <a:pt x="3053518" y="5298419"/>
                </a:cubicBezTo>
                <a:lnTo>
                  <a:pt x="3049209" y="5295645"/>
                </a:lnTo>
                <a:lnTo>
                  <a:pt x="3011678" y="5290430"/>
                </a:lnTo>
                <a:lnTo>
                  <a:pt x="3007273" y="5291804"/>
                </a:lnTo>
                <a:lnTo>
                  <a:pt x="2969616" y="5289775"/>
                </a:lnTo>
                <a:cubicBezTo>
                  <a:pt x="2967901" y="5291919"/>
                  <a:pt x="2965033" y="5293372"/>
                  <a:pt x="2959671" y="5293419"/>
                </a:cubicBezTo>
                <a:cubicBezTo>
                  <a:pt x="2969778" y="5308421"/>
                  <a:pt x="2957077" y="5299224"/>
                  <a:pt x="2940370" y="5298037"/>
                </a:cubicBezTo>
                <a:cubicBezTo>
                  <a:pt x="2952343" y="5321071"/>
                  <a:pt x="2903756" y="5308593"/>
                  <a:pt x="2897455" y="5321415"/>
                </a:cubicBezTo>
                <a:cubicBezTo>
                  <a:pt x="2884914" y="5320025"/>
                  <a:pt x="2871868" y="5318973"/>
                  <a:pt x="2858612" y="5318386"/>
                </a:cubicBezTo>
                <a:lnTo>
                  <a:pt x="2850847" y="5318336"/>
                </a:lnTo>
                <a:cubicBezTo>
                  <a:pt x="2850802" y="5318412"/>
                  <a:pt x="2850758" y="5318489"/>
                  <a:pt x="2850713" y="5318566"/>
                </a:cubicBezTo>
                <a:cubicBezTo>
                  <a:pt x="2849071" y="5319049"/>
                  <a:pt x="2846535" y="5319218"/>
                  <a:pt x="2842565" y="5318974"/>
                </a:cubicBezTo>
                <a:lnTo>
                  <a:pt x="2836689" y="5318244"/>
                </a:lnTo>
                <a:lnTo>
                  <a:pt x="2821624" y="5318147"/>
                </a:lnTo>
                <a:lnTo>
                  <a:pt x="2816581" y="5319651"/>
                </a:lnTo>
                <a:lnTo>
                  <a:pt x="2814783" y="5322463"/>
                </a:lnTo>
                <a:lnTo>
                  <a:pt x="2813379" y="5322140"/>
                </a:lnTo>
                <a:cubicBezTo>
                  <a:pt x="2802709" y="5317184"/>
                  <a:pt x="2799370" y="5310064"/>
                  <a:pt x="2785957" y="5329779"/>
                </a:cubicBezTo>
                <a:cubicBezTo>
                  <a:pt x="2761532" y="5321742"/>
                  <a:pt x="2756836" y="5333761"/>
                  <a:pt x="2723518" y="5338101"/>
                </a:cubicBezTo>
                <a:cubicBezTo>
                  <a:pt x="2709522" y="5330511"/>
                  <a:pt x="2698336" y="5333270"/>
                  <a:pt x="2687427" y="5339308"/>
                </a:cubicBezTo>
                <a:cubicBezTo>
                  <a:pt x="2654941" y="5335853"/>
                  <a:pt x="2625399" y="5344352"/>
                  <a:pt x="2588930" y="5346504"/>
                </a:cubicBezTo>
                <a:cubicBezTo>
                  <a:pt x="2549402" y="5336705"/>
                  <a:pt x="2529317" y="5354466"/>
                  <a:pt x="2490342" y="5356688"/>
                </a:cubicBezTo>
                <a:cubicBezTo>
                  <a:pt x="2456446" y="5339697"/>
                  <a:pt x="2462590" y="5371614"/>
                  <a:pt x="2442656" y="5378373"/>
                </a:cubicBezTo>
                <a:lnTo>
                  <a:pt x="2437016" y="5378997"/>
                </a:lnTo>
                <a:lnTo>
                  <a:pt x="2422272" y="5376524"/>
                </a:lnTo>
                <a:lnTo>
                  <a:pt x="2416836" y="5374904"/>
                </a:lnTo>
                <a:cubicBezTo>
                  <a:pt x="2413051" y="5374047"/>
                  <a:pt x="2410484" y="5373805"/>
                  <a:pt x="2408651" y="5374002"/>
                </a:cubicBezTo>
                <a:lnTo>
                  <a:pt x="2408415" y="5374199"/>
                </a:lnTo>
                <a:lnTo>
                  <a:pt x="2400815" y="5372924"/>
                </a:lnTo>
                <a:cubicBezTo>
                  <a:pt x="2388069" y="5370271"/>
                  <a:pt x="2375744" y="5367214"/>
                  <a:pt x="2364067" y="5363916"/>
                </a:cubicBezTo>
                <a:cubicBezTo>
                  <a:pt x="2352019" y="5375037"/>
                  <a:pt x="2310029" y="5355562"/>
                  <a:pt x="2311247" y="5379223"/>
                </a:cubicBezTo>
                <a:cubicBezTo>
                  <a:pt x="2295391" y="5375459"/>
                  <a:pt x="2287126" y="5364760"/>
                  <a:pt x="2290188" y="5380535"/>
                </a:cubicBezTo>
                <a:cubicBezTo>
                  <a:pt x="2284902" y="5379730"/>
                  <a:pt x="2281422" y="5380650"/>
                  <a:pt x="2278760" y="5382406"/>
                </a:cubicBezTo>
                <a:lnTo>
                  <a:pt x="2277929" y="5383278"/>
                </a:lnTo>
                <a:lnTo>
                  <a:pt x="2242720" y="5374533"/>
                </a:lnTo>
                <a:lnTo>
                  <a:pt x="2237766" y="5375135"/>
                </a:lnTo>
                <a:lnTo>
                  <a:pt x="2215171" y="5367180"/>
                </a:lnTo>
                <a:lnTo>
                  <a:pt x="2203308" y="5364272"/>
                </a:lnTo>
                <a:lnTo>
                  <a:pt x="2200349" y="5360969"/>
                </a:lnTo>
                <a:cubicBezTo>
                  <a:pt x="2196931" y="5358779"/>
                  <a:pt x="2191757" y="5357418"/>
                  <a:pt x="2182639" y="5357939"/>
                </a:cubicBezTo>
                <a:lnTo>
                  <a:pt x="2180456" y="5358525"/>
                </a:lnTo>
                <a:lnTo>
                  <a:pt x="2166399" y="5352543"/>
                </a:lnTo>
                <a:cubicBezTo>
                  <a:pt x="2161969" y="5350011"/>
                  <a:pt x="2158166" y="5346997"/>
                  <a:pt x="2155279" y="5343320"/>
                </a:cubicBezTo>
                <a:cubicBezTo>
                  <a:pt x="2102354" y="5355262"/>
                  <a:pt x="2057543" y="5333823"/>
                  <a:pt x="2002613" y="5330726"/>
                </a:cubicBezTo>
                <a:cubicBezTo>
                  <a:pt x="1942330" y="5319731"/>
                  <a:pt x="1861746" y="5297679"/>
                  <a:pt x="1821825" y="5291472"/>
                </a:cubicBezTo>
                <a:cubicBezTo>
                  <a:pt x="1803546" y="5286648"/>
                  <a:pt x="1711733" y="5282438"/>
                  <a:pt x="1720721" y="5293484"/>
                </a:cubicBezTo>
                <a:cubicBezTo>
                  <a:pt x="1667212" y="5265981"/>
                  <a:pt x="1633016" y="5281032"/>
                  <a:pt x="1570313" y="5264210"/>
                </a:cubicBezTo>
                <a:cubicBezTo>
                  <a:pt x="1531674" y="5283444"/>
                  <a:pt x="1543422" y="5260603"/>
                  <a:pt x="1506438" y="5260847"/>
                </a:cubicBezTo>
                <a:cubicBezTo>
                  <a:pt x="1485083" y="5258087"/>
                  <a:pt x="1471128" y="5249703"/>
                  <a:pt x="1459837" y="5247653"/>
                </a:cubicBezTo>
                <a:lnTo>
                  <a:pt x="1438689" y="5248553"/>
                </a:lnTo>
                <a:lnTo>
                  <a:pt x="1425361" y="5247991"/>
                </a:lnTo>
                <a:lnTo>
                  <a:pt x="1420783" y="5253040"/>
                </a:lnTo>
                <a:lnTo>
                  <a:pt x="1400135" y="5255927"/>
                </a:lnTo>
                <a:cubicBezTo>
                  <a:pt x="1373565" y="5253054"/>
                  <a:pt x="1296003" y="5240364"/>
                  <a:pt x="1261360" y="5235803"/>
                </a:cubicBezTo>
                <a:cubicBezTo>
                  <a:pt x="1248435" y="5229929"/>
                  <a:pt x="1203652" y="5223011"/>
                  <a:pt x="1192275" y="5228564"/>
                </a:cubicBezTo>
                <a:cubicBezTo>
                  <a:pt x="1182340" y="5228536"/>
                  <a:pt x="1172533" y="5224286"/>
                  <a:pt x="1165093" y="5231015"/>
                </a:cubicBezTo>
                <a:cubicBezTo>
                  <a:pt x="1154213" y="5238795"/>
                  <a:pt x="1127605" y="5219618"/>
                  <a:pt x="1127765" y="5230940"/>
                </a:cubicBezTo>
                <a:cubicBezTo>
                  <a:pt x="1108724" y="5217668"/>
                  <a:pt x="1082488" y="5233396"/>
                  <a:pt x="1061159" y="5234834"/>
                </a:cubicBezTo>
                <a:cubicBezTo>
                  <a:pt x="1046983" y="5222442"/>
                  <a:pt x="1016217" y="5237680"/>
                  <a:pt x="972937" y="5233065"/>
                </a:cubicBezTo>
                <a:cubicBezTo>
                  <a:pt x="939888" y="5228513"/>
                  <a:pt x="905779" y="5219380"/>
                  <a:pt x="862867" y="5207522"/>
                </a:cubicBezTo>
                <a:cubicBezTo>
                  <a:pt x="812436" y="5178795"/>
                  <a:pt x="761812" y="5172745"/>
                  <a:pt x="715464" y="5161912"/>
                </a:cubicBezTo>
                <a:cubicBezTo>
                  <a:pt x="662499" y="5152035"/>
                  <a:pt x="692593" y="5181401"/>
                  <a:pt x="630248" y="5152128"/>
                </a:cubicBezTo>
                <a:cubicBezTo>
                  <a:pt x="621180" y="5159682"/>
                  <a:pt x="612603" y="5158955"/>
                  <a:pt x="599181" y="5152969"/>
                </a:cubicBezTo>
                <a:cubicBezTo>
                  <a:pt x="573307" y="5148806"/>
                  <a:pt x="570686" y="5170495"/>
                  <a:pt x="547181" y="5154111"/>
                </a:cubicBezTo>
                <a:cubicBezTo>
                  <a:pt x="549410" y="5166246"/>
                  <a:pt x="496844" y="5152022"/>
                  <a:pt x="506290" y="5165583"/>
                </a:cubicBezTo>
                <a:cubicBezTo>
                  <a:pt x="485788" y="5162904"/>
                  <a:pt x="440249" y="5140832"/>
                  <a:pt x="424170" y="5138037"/>
                </a:cubicBezTo>
                <a:close/>
                <a:moveTo>
                  <a:pt x="0" y="1"/>
                </a:moveTo>
                <a:lnTo>
                  <a:pt x="8566207" y="1"/>
                </a:lnTo>
                <a:lnTo>
                  <a:pt x="8580495" y="6325"/>
                </a:lnTo>
                <a:cubicBezTo>
                  <a:pt x="8596450" y="-2564"/>
                  <a:pt x="8595265" y="32752"/>
                  <a:pt x="8623441" y="22251"/>
                </a:cubicBezTo>
                <a:cubicBezTo>
                  <a:pt x="8636141" y="23328"/>
                  <a:pt x="8634367" y="8204"/>
                  <a:pt x="8656693" y="12785"/>
                </a:cubicBezTo>
                <a:cubicBezTo>
                  <a:pt x="8700150" y="13"/>
                  <a:pt x="8728803" y="25903"/>
                  <a:pt x="8760926" y="28552"/>
                </a:cubicBezTo>
                <a:cubicBezTo>
                  <a:pt x="8796379" y="33892"/>
                  <a:pt x="8767843" y="35157"/>
                  <a:pt x="8818432" y="25135"/>
                </a:cubicBezTo>
                <a:cubicBezTo>
                  <a:pt x="8835233" y="31594"/>
                  <a:pt x="8854495" y="41940"/>
                  <a:pt x="8865264" y="49656"/>
                </a:cubicBezTo>
                <a:cubicBezTo>
                  <a:pt x="8857890" y="60263"/>
                  <a:pt x="8895296" y="61476"/>
                  <a:pt x="8883048" y="71429"/>
                </a:cubicBezTo>
                <a:cubicBezTo>
                  <a:pt x="8889978" y="84293"/>
                  <a:pt x="8901886" y="68582"/>
                  <a:pt x="8909255" y="80078"/>
                </a:cubicBezTo>
                <a:cubicBezTo>
                  <a:pt x="8919916" y="81887"/>
                  <a:pt x="8934174" y="78230"/>
                  <a:pt x="8947015" y="82283"/>
                </a:cubicBezTo>
                <a:cubicBezTo>
                  <a:pt x="8966581" y="79993"/>
                  <a:pt x="8965299" y="92691"/>
                  <a:pt x="8986296" y="104392"/>
                </a:cubicBezTo>
                <a:cubicBezTo>
                  <a:pt x="8998619" y="100189"/>
                  <a:pt x="9005185" y="105378"/>
                  <a:pt x="9010342" y="113680"/>
                </a:cubicBezTo>
                <a:cubicBezTo>
                  <a:pt x="9033677" y="117644"/>
                  <a:pt x="9050566" y="132521"/>
                  <a:pt x="9074515" y="142811"/>
                </a:cubicBezTo>
                <a:cubicBezTo>
                  <a:pt x="9104989" y="142213"/>
                  <a:pt x="9112015" y="163935"/>
                  <a:pt x="9137640" y="174857"/>
                </a:cubicBezTo>
                <a:cubicBezTo>
                  <a:pt x="9156929" y="185799"/>
                  <a:pt x="9176414" y="202560"/>
                  <a:pt x="9190250" y="208462"/>
                </a:cubicBezTo>
                <a:lnTo>
                  <a:pt x="9220655" y="210269"/>
                </a:lnTo>
                <a:cubicBezTo>
                  <a:pt x="9224695" y="223750"/>
                  <a:pt x="9260439" y="214336"/>
                  <a:pt x="9250811" y="236979"/>
                </a:cubicBezTo>
                <a:cubicBezTo>
                  <a:pt x="9262973" y="236901"/>
                  <a:pt x="9272562" y="228397"/>
                  <a:pt x="9264615" y="242987"/>
                </a:cubicBezTo>
                <a:cubicBezTo>
                  <a:pt x="9268503" y="243398"/>
                  <a:pt x="9270522" y="245072"/>
                  <a:pt x="9271677" y="247371"/>
                </a:cubicBezTo>
                <a:cubicBezTo>
                  <a:pt x="9277419" y="248183"/>
                  <a:pt x="9288867" y="248375"/>
                  <a:pt x="9299065" y="247855"/>
                </a:cubicBezTo>
                <a:lnTo>
                  <a:pt x="9332868" y="244249"/>
                </a:lnTo>
                <a:cubicBezTo>
                  <a:pt x="9336002" y="242898"/>
                  <a:pt x="9340020" y="242743"/>
                  <a:pt x="9346015" y="245298"/>
                </a:cubicBezTo>
                <a:lnTo>
                  <a:pt x="9347277" y="246358"/>
                </a:lnTo>
                <a:lnTo>
                  <a:pt x="9387287" y="236666"/>
                </a:lnTo>
                <a:cubicBezTo>
                  <a:pt x="9391235" y="235211"/>
                  <a:pt x="9412590" y="236679"/>
                  <a:pt x="9415916" y="233766"/>
                </a:cubicBezTo>
                <a:cubicBezTo>
                  <a:pt x="9447394" y="257241"/>
                  <a:pt x="9471660" y="239495"/>
                  <a:pt x="9510093" y="248856"/>
                </a:cubicBezTo>
                <a:cubicBezTo>
                  <a:pt x="9555096" y="251770"/>
                  <a:pt x="9610638" y="251812"/>
                  <a:pt x="9640041" y="254782"/>
                </a:cubicBezTo>
                <a:cubicBezTo>
                  <a:pt x="9694482" y="260083"/>
                  <a:pt x="9729092" y="265495"/>
                  <a:pt x="9762595" y="273598"/>
                </a:cubicBezTo>
                <a:cubicBezTo>
                  <a:pt x="9781666" y="300921"/>
                  <a:pt x="9780748" y="280723"/>
                  <a:pt x="9805759" y="289280"/>
                </a:cubicBezTo>
                <a:cubicBezTo>
                  <a:pt x="9804269" y="266709"/>
                  <a:pt x="9869649" y="320524"/>
                  <a:pt x="9877476" y="296578"/>
                </a:cubicBezTo>
                <a:cubicBezTo>
                  <a:pt x="9881780" y="298894"/>
                  <a:pt x="9885702" y="301892"/>
                  <a:pt x="9889580" y="305081"/>
                </a:cubicBezTo>
                <a:lnTo>
                  <a:pt x="9891616" y="306739"/>
                </a:lnTo>
                <a:lnTo>
                  <a:pt x="9900873" y="309194"/>
                </a:lnTo>
                <a:lnTo>
                  <a:pt x="9902100" y="315114"/>
                </a:lnTo>
                <a:lnTo>
                  <a:pt x="9915042" y="322554"/>
                </a:lnTo>
                <a:cubicBezTo>
                  <a:pt x="9920101" y="324533"/>
                  <a:pt x="9925796" y="325716"/>
                  <a:pt x="9932465" y="325613"/>
                </a:cubicBezTo>
                <a:cubicBezTo>
                  <a:pt x="9956735" y="316194"/>
                  <a:pt x="9986500" y="347179"/>
                  <a:pt x="10016712" y="334288"/>
                </a:cubicBezTo>
                <a:cubicBezTo>
                  <a:pt x="10027669" y="331507"/>
                  <a:pt x="10060637" y="334882"/>
                  <a:pt x="10066292" y="342820"/>
                </a:cubicBezTo>
                <a:cubicBezTo>
                  <a:pt x="10073046" y="345028"/>
                  <a:pt x="10081283" y="343118"/>
                  <a:pt x="10083830" y="351309"/>
                </a:cubicBezTo>
                <a:cubicBezTo>
                  <a:pt x="10088320" y="361292"/>
                  <a:pt x="10113512" y="348705"/>
                  <a:pt x="10109192" y="359635"/>
                </a:cubicBezTo>
                <a:cubicBezTo>
                  <a:pt x="10127052" y="351064"/>
                  <a:pt x="10139009" y="372201"/>
                  <a:pt x="10152949" y="378393"/>
                </a:cubicBezTo>
                <a:cubicBezTo>
                  <a:pt x="10167179" y="369581"/>
                  <a:pt x="10185926" y="377139"/>
                  <a:pt x="10217015" y="382407"/>
                </a:cubicBezTo>
                <a:cubicBezTo>
                  <a:pt x="10232710" y="372150"/>
                  <a:pt x="10234405" y="400236"/>
                  <a:pt x="10263104" y="387329"/>
                </a:cubicBezTo>
                <a:cubicBezTo>
                  <a:pt x="10277138" y="387333"/>
                  <a:pt x="10293605" y="396852"/>
                  <a:pt x="10318870" y="396554"/>
                </a:cubicBezTo>
                <a:cubicBezTo>
                  <a:pt x="10363783" y="380077"/>
                  <a:pt x="10379208" y="385607"/>
                  <a:pt x="10414695" y="385544"/>
                </a:cubicBezTo>
                <a:cubicBezTo>
                  <a:pt x="10454315" y="387894"/>
                  <a:pt x="10422969" y="409565"/>
                  <a:pt x="10476169" y="395241"/>
                </a:cubicBezTo>
                <a:cubicBezTo>
                  <a:pt x="10479514" y="404597"/>
                  <a:pt x="10485606" y="405823"/>
                  <a:pt x="10496942" y="403045"/>
                </a:cubicBezTo>
                <a:cubicBezTo>
                  <a:pt x="10516050" y="404835"/>
                  <a:pt x="10509763" y="426432"/>
                  <a:pt x="10531810" y="415850"/>
                </a:cubicBezTo>
                <a:cubicBezTo>
                  <a:pt x="10525784" y="427103"/>
                  <a:pt x="10566751" y="425153"/>
                  <a:pt x="10555295" y="436163"/>
                </a:cubicBezTo>
                <a:cubicBezTo>
                  <a:pt x="10563894" y="440449"/>
                  <a:pt x="10579000" y="435050"/>
                  <a:pt x="10590465" y="434499"/>
                </a:cubicBezTo>
                <a:lnTo>
                  <a:pt x="10624082" y="432854"/>
                </a:lnTo>
                <a:lnTo>
                  <a:pt x="10650274" y="426692"/>
                </a:lnTo>
                <a:lnTo>
                  <a:pt x="10679600" y="425001"/>
                </a:lnTo>
                <a:cubicBezTo>
                  <a:pt x="10690906" y="436538"/>
                  <a:pt x="10711798" y="418711"/>
                  <a:pt x="10743440" y="420137"/>
                </a:cubicBezTo>
                <a:cubicBezTo>
                  <a:pt x="10755757" y="433383"/>
                  <a:pt x="10764779" y="420940"/>
                  <a:pt x="10788958" y="439490"/>
                </a:cubicBezTo>
                <a:cubicBezTo>
                  <a:pt x="10790141" y="438044"/>
                  <a:pt x="10791575" y="436742"/>
                  <a:pt x="10793215" y="435623"/>
                </a:cubicBezTo>
                <a:cubicBezTo>
                  <a:pt x="10802745" y="429122"/>
                  <a:pt x="10817024" y="430102"/>
                  <a:pt x="10825107" y="437813"/>
                </a:cubicBezTo>
                <a:cubicBezTo>
                  <a:pt x="10864000" y="463233"/>
                  <a:pt x="10894006" y="454973"/>
                  <a:pt x="10928403" y="462494"/>
                </a:cubicBezTo>
                <a:cubicBezTo>
                  <a:pt x="10967490" y="468543"/>
                  <a:pt x="10950288" y="451529"/>
                  <a:pt x="10997825" y="476604"/>
                </a:cubicBezTo>
                <a:cubicBezTo>
                  <a:pt x="11003717" y="468233"/>
                  <a:pt x="11009973" y="468325"/>
                  <a:pt x="11020180" y="473402"/>
                </a:cubicBezTo>
                <a:cubicBezTo>
                  <a:pt x="11039218" y="475682"/>
                  <a:pt x="11039233" y="453416"/>
                  <a:pt x="11057619" y="468313"/>
                </a:cubicBezTo>
                <a:cubicBezTo>
                  <a:pt x="11054960" y="456133"/>
                  <a:pt x="11094137" y="466636"/>
                  <a:pt x="11086145" y="453550"/>
                </a:cubicBezTo>
                <a:cubicBezTo>
                  <a:pt x="11099304" y="443716"/>
                  <a:pt x="11104259" y="462063"/>
                  <a:pt x="11117235" y="453639"/>
                </a:cubicBezTo>
                <a:cubicBezTo>
                  <a:pt x="11129084" y="455268"/>
                  <a:pt x="11142094" y="452520"/>
                  <a:pt x="11157240" y="452736"/>
                </a:cubicBezTo>
                <a:cubicBezTo>
                  <a:pt x="11176367" y="460954"/>
                  <a:pt x="11180975" y="459313"/>
                  <a:pt x="11208113" y="454938"/>
                </a:cubicBezTo>
                <a:cubicBezTo>
                  <a:pt x="11218869" y="462688"/>
                  <a:pt x="11228070" y="459893"/>
                  <a:pt x="11237272" y="453759"/>
                </a:cubicBezTo>
                <a:cubicBezTo>
                  <a:pt x="11263210" y="457321"/>
                  <a:pt x="11287590" y="448707"/>
                  <a:pt x="11317118" y="446565"/>
                </a:cubicBezTo>
                <a:cubicBezTo>
                  <a:pt x="11348294" y="456600"/>
                  <a:pt x="11365692" y="438539"/>
                  <a:pt x="11397244" y="436328"/>
                </a:cubicBezTo>
                <a:cubicBezTo>
                  <a:pt x="11430655" y="434974"/>
                  <a:pt x="11419244" y="410859"/>
                  <a:pt x="11445551" y="413161"/>
                </a:cubicBezTo>
                <a:cubicBezTo>
                  <a:pt x="11487482" y="431762"/>
                  <a:pt x="11445376" y="398242"/>
                  <a:pt x="11511323" y="406594"/>
                </a:cubicBezTo>
                <a:cubicBezTo>
                  <a:pt x="11536725" y="407483"/>
                  <a:pt x="11575643" y="413680"/>
                  <a:pt x="11597961" y="418494"/>
                </a:cubicBezTo>
                <a:cubicBezTo>
                  <a:pt x="11639085" y="409038"/>
                  <a:pt x="11615701" y="437546"/>
                  <a:pt x="11645230" y="435478"/>
                </a:cubicBezTo>
                <a:cubicBezTo>
                  <a:pt x="11669338" y="423894"/>
                  <a:pt x="11677700" y="434234"/>
                  <a:pt x="11705300" y="426891"/>
                </a:cubicBezTo>
                <a:cubicBezTo>
                  <a:pt x="11713932" y="447476"/>
                  <a:pt x="11731056" y="425554"/>
                  <a:pt x="11741537" y="431597"/>
                </a:cubicBezTo>
                <a:cubicBezTo>
                  <a:pt x="11759214" y="408416"/>
                  <a:pt x="11789606" y="440304"/>
                  <a:pt x="11807360" y="440354"/>
                </a:cubicBezTo>
                <a:cubicBezTo>
                  <a:pt x="11837349" y="436802"/>
                  <a:pt x="11863234" y="427342"/>
                  <a:pt x="11879039" y="451064"/>
                </a:cubicBezTo>
                <a:cubicBezTo>
                  <a:pt x="11900042" y="450060"/>
                  <a:pt x="11907251" y="444749"/>
                  <a:pt x="11926320" y="448453"/>
                </a:cubicBezTo>
                <a:cubicBezTo>
                  <a:pt x="11947469" y="458311"/>
                  <a:pt x="11989353" y="463338"/>
                  <a:pt x="12007572" y="469756"/>
                </a:cubicBezTo>
                <a:cubicBezTo>
                  <a:pt x="12033154" y="476583"/>
                  <a:pt x="12062750" y="486163"/>
                  <a:pt x="12079811" y="489415"/>
                </a:cubicBezTo>
                <a:cubicBezTo>
                  <a:pt x="12083484" y="497368"/>
                  <a:pt x="12087992" y="497010"/>
                  <a:pt x="12095813" y="492801"/>
                </a:cubicBezTo>
                <a:cubicBezTo>
                  <a:pt x="12119374" y="491449"/>
                  <a:pt x="12146391" y="502966"/>
                  <a:pt x="12171404" y="515934"/>
                </a:cubicBezTo>
                <a:lnTo>
                  <a:pt x="12191999" y="527050"/>
                </a:lnTo>
                <a:lnTo>
                  <a:pt x="12191999" y="6858001"/>
                </a:lnTo>
                <a:lnTo>
                  <a:pt x="0" y="6858001"/>
                </a:lnTo>
                <a:close/>
                <a:moveTo>
                  <a:pt x="8566205" y="0"/>
                </a:moveTo>
                <a:lnTo>
                  <a:pt x="12192000" y="0"/>
                </a:lnTo>
                <a:lnTo>
                  <a:pt x="12192000" y="527050"/>
                </a:lnTo>
                <a:lnTo>
                  <a:pt x="12191999" y="527050"/>
                </a:lnTo>
                <a:lnTo>
                  <a:pt x="12191999" y="1"/>
                </a:lnTo>
                <a:lnTo>
                  <a:pt x="8566207" y="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6482" y="5886450"/>
            <a:ext cx="6989548" cy="752889"/>
          </a:xfrm>
        </p:spPr>
        <p:txBody>
          <a:bodyPr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GB" sz="2000">
                <a:ea typeface="+mj-lt"/>
                <a:cs typeface="+mj-lt"/>
              </a:rPr>
              <a:t>3dayCanoe EXPEDITION on the breacon Canal</a:t>
            </a:r>
          </a:p>
        </p:txBody>
      </p:sp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BAA2C020-FB16-9C7A-CB40-E8836C5D03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62"/>
    </mc:Choice>
    <mc:Fallback xmlns="">
      <p:transition spd="slow" advTm="42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F7D2E8-5F8A-4E0B-9647-8072A94A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6A6E2CC-84C1-424C-A664-BC849F6D0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33668"/>
            <a:ext cx="12192000" cy="1924333"/>
          </a:xfrm>
          <a:custGeom>
            <a:avLst/>
            <a:gdLst>
              <a:gd name="connsiteX0" fmla="*/ 6189199 w 12192000"/>
              <a:gd name="connsiteY0" fmla="*/ 588 h 1924333"/>
              <a:gd name="connsiteX1" fmla="*/ 6207079 w 12192000"/>
              <a:gd name="connsiteY1" fmla="*/ 2850 h 1924333"/>
              <a:gd name="connsiteX2" fmla="*/ 6285610 w 12192000"/>
              <a:gd name="connsiteY2" fmla="*/ 18131 h 1924333"/>
              <a:gd name="connsiteX3" fmla="*/ 6378008 w 12192000"/>
              <a:gd name="connsiteY3" fmla="*/ 24625 h 1924333"/>
              <a:gd name="connsiteX4" fmla="*/ 6466340 w 12192000"/>
              <a:gd name="connsiteY4" fmla="*/ 21366 h 1924333"/>
              <a:gd name="connsiteX5" fmla="*/ 6553334 w 12192000"/>
              <a:gd name="connsiteY5" fmla="*/ 35307 h 1924333"/>
              <a:gd name="connsiteX6" fmla="*/ 6626068 w 12192000"/>
              <a:gd name="connsiteY6" fmla="*/ 58045 h 1924333"/>
              <a:gd name="connsiteX7" fmla="*/ 6692303 w 12192000"/>
              <a:gd name="connsiteY7" fmla="*/ 91487 h 1924333"/>
              <a:gd name="connsiteX8" fmla="*/ 6733670 w 12192000"/>
              <a:gd name="connsiteY8" fmla="*/ 118130 h 1924333"/>
              <a:gd name="connsiteX9" fmla="*/ 6798016 w 12192000"/>
              <a:gd name="connsiteY9" fmla="*/ 112271 h 1924333"/>
              <a:gd name="connsiteX10" fmla="*/ 6801081 w 12192000"/>
              <a:gd name="connsiteY10" fmla="*/ 114963 h 1924333"/>
              <a:gd name="connsiteX11" fmla="*/ 6819351 w 12192000"/>
              <a:gd name="connsiteY11" fmla="*/ 128825 h 1924333"/>
              <a:gd name="connsiteX12" fmla="*/ 6852732 w 12192000"/>
              <a:gd name="connsiteY12" fmla="*/ 123321 h 1924333"/>
              <a:gd name="connsiteX13" fmla="*/ 6865247 w 12192000"/>
              <a:gd name="connsiteY13" fmla="*/ 128836 h 1924333"/>
              <a:gd name="connsiteX14" fmla="*/ 6905517 w 12192000"/>
              <a:gd name="connsiteY14" fmla="*/ 129265 h 1924333"/>
              <a:gd name="connsiteX15" fmla="*/ 6950286 w 12192000"/>
              <a:gd name="connsiteY15" fmla="*/ 150104 h 1924333"/>
              <a:gd name="connsiteX16" fmla="*/ 7003442 w 12192000"/>
              <a:gd name="connsiteY16" fmla="*/ 136136 h 1924333"/>
              <a:gd name="connsiteX17" fmla="*/ 7160047 w 12192000"/>
              <a:gd name="connsiteY17" fmla="*/ 166721 h 1924333"/>
              <a:gd name="connsiteX18" fmla="*/ 7325604 w 12192000"/>
              <a:gd name="connsiteY18" fmla="*/ 215867 h 1924333"/>
              <a:gd name="connsiteX19" fmla="*/ 7540522 w 12192000"/>
              <a:gd name="connsiteY19" fmla="*/ 239374 h 1924333"/>
              <a:gd name="connsiteX20" fmla="*/ 7612071 w 12192000"/>
              <a:gd name="connsiteY20" fmla="*/ 229553 h 1924333"/>
              <a:gd name="connsiteX21" fmla="*/ 7651995 w 12192000"/>
              <a:gd name="connsiteY21" fmla="*/ 244567 h 1924333"/>
              <a:gd name="connsiteX22" fmla="*/ 7725761 w 12192000"/>
              <a:gd name="connsiteY22" fmla="*/ 258638 h 1924333"/>
              <a:gd name="connsiteX23" fmla="*/ 7823038 w 12192000"/>
              <a:gd name="connsiteY23" fmla="*/ 287078 h 1924333"/>
              <a:gd name="connsiteX24" fmla="*/ 7866405 w 12192000"/>
              <a:gd name="connsiteY24" fmla="*/ 287288 h 1924333"/>
              <a:gd name="connsiteX25" fmla="*/ 7875021 w 12192000"/>
              <a:gd name="connsiteY25" fmla="*/ 288224 h 1924333"/>
              <a:gd name="connsiteX26" fmla="*/ 7875146 w 12192000"/>
              <a:gd name="connsiteY26" fmla="*/ 288614 h 1924333"/>
              <a:gd name="connsiteX27" fmla="*/ 7907443 w 12192000"/>
              <a:gd name="connsiteY27" fmla="*/ 291752 h 1924333"/>
              <a:gd name="connsiteX28" fmla="*/ 7912892 w 12192000"/>
              <a:gd name="connsiteY28" fmla="*/ 294833 h 1924333"/>
              <a:gd name="connsiteX29" fmla="*/ 7946345 w 12192000"/>
              <a:gd name="connsiteY29" fmla="*/ 319359 h 1924333"/>
              <a:gd name="connsiteX30" fmla="*/ 8021238 w 12192000"/>
              <a:gd name="connsiteY30" fmla="*/ 315159 h 1924333"/>
              <a:gd name="connsiteX31" fmla="*/ 8094697 w 12192000"/>
              <a:gd name="connsiteY31" fmla="*/ 351819 h 1924333"/>
              <a:gd name="connsiteX32" fmla="*/ 8155208 w 12192000"/>
              <a:gd name="connsiteY32" fmla="*/ 371168 h 1924333"/>
              <a:gd name="connsiteX33" fmla="*/ 8248472 w 12192000"/>
              <a:gd name="connsiteY33" fmla="*/ 400489 h 1924333"/>
              <a:gd name="connsiteX34" fmla="*/ 8300068 w 12192000"/>
              <a:gd name="connsiteY34" fmla="*/ 405531 h 1924333"/>
              <a:gd name="connsiteX35" fmla="*/ 8356293 w 12192000"/>
              <a:gd name="connsiteY35" fmla="*/ 403328 h 1924333"/>
              <a:gd name="connsiteX36" fmla="*/ 8475838 w 12192000"/>
              <a:gd name="connsiteY36" fmla="*/ 435524 h 1924333"/>
              <a:gd name="connsiteX37" fmla="*/ 8575216 w 12192000"/>
              <a:gd name="connsiteY37" fmla="*/ 450198 h 1924333"/>
              <a:gd name="connsiteX38" fmla="*/ 8588650 w 12192000"/>
              <a:gd name="connsiteY38" fmla="*/ 447070 h 1924333"/>
              <a:gd name="connsiteX39" fmla="*/ 8612184 w 12192000"/>
              <a:gd name="connsiteY39" fmla="*/ 439577 h 1924333"/>
              <a:gd name="connsiteX40" fmla="*/ 8630713 w 12192000"/>
              <a:gd name="connsiteY40" fmla="*/ 433015 h 1924333"/>
              <a:gd name="connsiteX41" fmla="*/ 8704240 w 12192000"/>
              <a:gd name="connsiteY41" fmla="*/ 422865 h 1924333"/>
              <a:gd name="connsiteX42" fmla="*/ 8829513 w 12192000"/>
              <a:gd name="connsiteY42" fmla="*/ 429389 h 1924333"/>
              <a:gd name="connsiteX43" fmla="*/ 9083651 w 12192000"/>
              <a:gd name="connsiteY43" fmla="*/ 390744 h 1924333"/>
              <a:gd name="connsiteX44" fmla="*/ 9371402 w 12192000"/>
              <a:gd name="connsiteY44" fmla="*/ 371809 h 1924333"/>
              <a:gd name="connsiteX45" fmla="*/ 9429586 w 12192000"/>
              <a:gd name="connsiteY45" fmla="*/ 369213 h 1924333"/>
              <a:gd name="connsiteX46" fmla="*/ 9489757 w 12192000"/>
              <a:gd name="connsiteY46" fmla="*/ 377814 h 1924333"/>
              <a:gd name="connsiteX47" fmla="*/ 9516954 w 12192000"/>
              <a:gd name="connsiteY47" fmla="*/ 376991 h 1924333"/>
              <a:gd name="connsiteX48" fmla="*/ 9645588 w 12192000"/>
              <a:gd name="connsiteY48" fmla="*/ 363590 h 1924333"/>
              <a:gd name="connsiteX49" fmla="*/ 9722896 w 12192000"/>
              <a:gd name="connsiteY49" fmla="*/ 360983 h 1924333"/>
              <a:gd name="connsiteX50" fmla="*/ 9752803 w 12192000"/>
              <a:gd name="connsiteY50" fmla="*/ 368492 h 1924333"/>
              <a:gd name="connsiteX51" fmla="*/ 9890305 w 12192000"/>
              <a:gd name="connsiteY51" fmla="*/ 380736 h 1924333"/>
              <a:gd name="connsiteX52" fmla="*/ 9939767 w 12192000"/>
              <a:gd name="connsiteY52" fmla="*/ 377776 h 1924333"/>
              <a:gd name="connsiteX53" fmla="*/ 9944355 w 12192000"/>
              <a:gd name="connsiteY53" fmla="*/ 377352 h 1924333"/>
              <a:gd name="connsiteX54" fmla="*/ 9953719 w 12192000"/>
              <a:gd name="connsiteY54" fmla="*/ 375642 h 1924333"/>
              <a:gd name="connsiteX55" fmla="*/ 9955809 w 12192000"/>
              <a:gd name="connsiteY55" fmla="*/ 376294 h 1924333"/>
              <a:gd name="connsiteX56" fmla="*/ 10032710 w 12192000"/>
              <a:gd name="connsiteY56" fmla="*/ 394940 h 1924333"/>
              <a:gd name="connsiteX57" fmla="*/ 10049925 w 12192000"/>
              <a:gd name="connsiteY57" fmla="*/ 404971 h 1924333"/>
              <a:gd name="connsiteX58" fmla="*/ 10112671 w 12192000"/>
              <a:gd name="connsiteY58" fmla="*/ 414549 h 1924333"/>
              <a:gd name="connsiteX59" fmla="*/ 10170853 w 12192000"/>
              <a:gd name="connsiteY59" fmla="*/ 435168 h 1924333"/>
              <a:gd name="connsiteX60" fmla="*/ 10290184 w 12192000"/>
              <a:gd name="connsiteY60" fmla="*/ 448123 h 1924333"/>
              <a:gd name="connsiteX61" fmla="*/ 10320158 w 12192000"/>
              <a:gd name="connsiteY61" fmla="*/ 458352 h 1924333"/>
              <a:gd name="connsiteX62" fmla="*/ 10321815 w 12192000"/>
              <a:gd name="connsiteY62" fmla="*/ 463087 h 1924333"/>
              <a:gd name="connsiteX63" fmla="*/ 10373742 w 12192000"/>
              <a:gd name="connsiteY63" fmla="*/ 464538 h 1924333"/>
              <a:gd name="connsiteX64" fmla="*/ 10428532 w 12192000"/>
              <a:gd name="connsiteY64" fmla="*/ 492504 h 1924333"/>
              <a:gd name="connsiteX65" fmla="*/ 10466490 w 12192000"/>
              <a:gd name="connsiteY65" fmla="*/ 517759 h 1924333"/>
              <a:gd name="connsiteX66" fmla="*/ 10466675 w 12192000"/>
              <a:gd name="connsiteY66" fmla="*/ 522076 h 1924333"/>
              <a:gd name="connsiteX67" fmla="*/ 10470309 w 12192000"/>
              <a:gd name="connsiteY67" fmla="*/ 522792 h 1924333"/>
              <a:gd name="connsiteX68" fmla="*/ 10474138 w 12192000"/>
              <a:gd name="connsiteY68" fmla="*/ 519761 h 1924333"/>
              <a:gd name="connsiteX69" fmla="*/ 10501100 w 12192000"/>
              <a:gd name="connsiteY69" fmla="*/ 528263 h 1924333"/>
              <a:gd name="connsiteX70" fmla="*/ 10502395 w 12192000"/>
              <a:gd name="connsiteY70" fmla="*/ 536393 h 1924333"/>
              <a:gd name="connsiteX71" fmla="*/ 10689496 w 12192000"/>
              <a:gd name="connsiteY71" fmla="*/ 560233 h 1924333"/>
              <a:gd name="connsiteX72" fmla="*/ 10788736 w 12192000"/>
              <a:gd name="connsiteY72" fmla="*/ 613188 h 1924333"/>
              <a:gd name="connsiteX73" fmla="*/ 10819747 w 12192000"/>
              <a:gd name="connsiteY73" fmla="*/ 621351 h 1924333"/>
              <a:gd name="connsiteX74" fmla="*/ 10864632 w 12192000"/>
              <a:gd name="connsiteY74" fmla="*/ 644858 h 1924333"/>
              <a:gd name="connsiteX75" fmla="*/ 10929407 w 12192000"/>
              <a:gd name="connsiteY75" fmla="*/ 652945 h 1924333"/>
              <a:gd name="connsiteX76" fmla="*/ 10979412 w 12192000"/>
              <a:gd name="connsiteY76" fmla="*/ 654217 h 1924333"/>
              <a:gd name="connsiteX77" fmla="*/ 11006959 w 12192000"/>
              <a:gd name="connsiteY77" fmla="*/ 657017 h 1924333"/>
              <a:gd name="connsiteX78" fmla="*/ 11077038 w 12192000"/>
              <a:gd name="connsiteY78" fmla="*/ 668487 h 1924333"/>
              <a:gd name="connsiteX79" fmla="*/ 11157850 w 12192000"/>
              <a:gd name="connsiteY79" fmla="*/ 693164 h 1924333"/>
              <a:gd name="connsiteX80" fmla="*/ 11175276 w 12192000"/>
              <a:gd name="connsiteY80" fmla="*/ 697243 h 1924333"/>
              <a:gd name="connsiteX81" fmla="*/ 11191131 w 12192000"/>
              <a:gd name="connsiteY81" fmla="*/ 696085 h 1924333"/>
              <a:gd name="connsiteX82" fmla="*/ 11195573 w 12192000"/>
              <a:gd name="connsiteY82" fmla="*/ 691751 h 1924333"/>
              <a:gd name="connsiteX83" fmla="*/ 11205299 w 12192000"/>
              <a:gd name="connsiteY83" fmla="*/ 693247 h 1924333"/>
              <a:gd name="connsiteX84" fmla="*/ 11223770 w 12192000"/>
              <a:gd name="connsiteY84" fmla="*/ 690335 h 1924333"/>
              <a:gd name="connsiteX85" fmla="*/ 11292119 w 12192000"/>
              <a:gd name="connsiteY85" fmla="*/ 713311 h 1924333"/>
              <a:gd name="connsiteX86" fmla="*/ 11435379 w 12192000"/>
              <a:gd name="connsiteY86" fmla="*/ 758519 h 1924333"/>
              <a:gd name="connsiteX87" fmla="*/ 11604406 w 12192000"/>
              <a:gd name="connsiteY87" fmla="*/ 810476 h 1924333"/>
              <a:gd name="connsiteX88" fmla="*/ 11652155 w 12192000"/>
              <a:gd name="connsiteY88" fmla="*/ 825109 h 1924333"/>
              <a:gd name="connsiteX89" fmla="*/ 11654192 w 12192000"/>
              <a:gd name="connsiteY89" fmla="*/ 827301 h 1924333"/>
              <a:gd name="connsiteX90" fmla="*/ 11676599 w 12192000"/>
              <a:gd name="connsiteY90" fmla="*/ 846628 h 1924333"/>
              <a:gd name="connsiteX91" fmla="*/ 11775168 w 12192000"/>
              <a:gd name="connsiteY91" fmla="*/ 890664 h 1924333"/>
              <a:gd name="connsiteX92" fmla="*/ 11826341 w 12192000"/>
              <a:gd name="connsiteY92" fmla="*/ 877558 h 1924333"/>
              <a:gd name="connsiteX93" fmla="*/ 11879068 w 12192000"/>
              <a:gd name="connsiteY93" fmla="*/ 874038 h 1924333"/>
              <a:gd name="connsiteX94" fmla="*/ 11889563 w 12192000"/>
              <a:gd name="connsiteY94" fmla="*/ 878619 h 1924333"/>
              <a:gd name="connsiteX95" fmla="*/ 12016613 w 12192000"/>
              <a:gd name="connsiteY95" fmla="*/ 886111 h 1924333"/>
              <a:gd name="connsiteX96" fmla="*/ 12108292 w 12192000"/>
              <a:gd name="connsiteY96" fmla="*/ 868500 h 1924333"/>
              <a:gd name="connsiteX97" fmla="*/ 12182910 w 12192000"/>
              <a:gd name="connsiteY97" fmla="*/ 882003 h 1924333"/>
              <a:gd name="connsiteX98" fmla="*/ 12192000 w 12192000"/>
              <a:gd name="connsiteY98" fmla="*/ 884778 h 1924333"/>
              <a:gd name="connsiteX99" fmla="*/ 12192000 w 12192000"/>
              <a:gd name="connsiteY99" fmla="*/ 1610315 h 1924333"/>
              <a:gd name="connsiteX100" fmla="*/ 12191998 w 12192000"/>
              <a:gd name="connsiteY100" fmla="*/ 1610315 h 1924333"/>
              <a:gd name="connsiteX101" fmla="*/ 12191998 w 12192000"/>
              <a:gd name="connsiteY101" fmla="*/ 1924333 h 1924333"/>
              <a:gd name="connsiteX102" fmla="*/ 0 w 12192000"/>
              <a:gd name="connsiteY102" fmla="*/ 1924333 h 1924333"/>
              <a:gd name="connsiteX103" fmla="*/ 0 w 12192000"/>
              <a:gd name="connsiteY103" fmla="*/ 505159 h 1924333"/>
              <a:gd name="connsiteX104" fmla="*/ 5722 w 12192000"/>
              <a:gd name="connsiteY104" fmla="*/ 508889 h 1924333"/>
              <a:gd name="connsiteX105" fmla="*/ 38476 w 12192000"/>
              <a:gd name="connsiteY105" fmla="*/ 524137 h 1924333"/>
              <a:gd name="connsiteX106" fmla="*/ 192883 w 12192000"/>
              <a:gd name="connsiteY106" fmla="*/ 545272 h 1924333"/>
              <a:gd name="connsiteX107" fmla="*/ 343710 w 12192000"/>
              <a:gd name="connsiteY107" fmla="*/ 565029 h 1924333"/>
              <a:gd name="connsiteX108" fmla="*/ 471066 w 12192000"/>
              <a:gd name="connsiteY108" fmla="*/ 549837 h 1924333"/>
              <a:gd name="connsiteX109" fmla="*/ 617333 w 12192000"/>
              <a:gd name="connsiteY109" fmla="*/ 526428 h 1924333"/>
              <a:gd name="connsiteX110" fmla="*/ 725203 w 12192000"/>
              <a:gd name="connsiteY110" fmla="*/ 523793 h 1924333"/>
              <a:gd name="connsiteX111" fmla="*/ 788494 w 12192000"/>
              <a:gd name="connsiteY111" fmla="*/ 505799 h 1924333"/>
              <a:gd name="connsiteX112" fmla="*/ 885977 w 12192000"/>
              <a:gd name="connsiteY112" fmla="*/ 526585 h 1924333"/>
              <a:gd name="connsiteX113" fmla="*/ 932142 w 12192000"/>
              <a:gd name="connsiteY113" fmla="*/ 528005 h 1924333"/>
              <a:gd name="connsiteX114" fmla="*/ 1090404 w 12192000"/>
              <a:gd name="connsiteY114" fmla="*/ 498299 h 1924333"/>
              <a:gd name="connsiteX115" fmla="*/ 1188628 w 12192000"/>
              <a:gd name="connsiteY115" fmla="*/ 483151 h 1924333"/>
              <a:gd name="connsiteX116" fmla="*/ 1316247 w 12192000"/>
              <a:gd name="connsiteY116" fmla="*/ 425979 h 1924333"/>
              <a:gd name="connsiteX117" fmla="*/ 1357712 w 12192000"/>
              <a:gd name="connsiteY117" fmla="*/ 416549 h 1924333"/>
              <a:gd name="connsiteX118" fmla="*/ 1425921 w 12192000"/>
              <a:gd name="connsiteY118" fmla="*/ 413953 h 1924333"/>
              <a:gd name="connsiteX119" fmla="*/ 1503817 w 12192000"/>
              <a:gd name="connsiteY119" fmla="*/ 380457 h 1924333"/>
              <a:gd name="connsiteX120" fmla="*/ 1639196 w 12192000"/>
              <a:gd name="connsiteY120" fmla="*/ 372785 h 1924333"/>
              <a:gd name="connsiteX121" fmla="*/ 1705606 w 12192000"/>
              <a:gd name="connsiteY121" fmla="*/ 359023 h 1924333"/>
              <a:gd name="connsiteX122" fmla="*/ 1813011 w 12192000"/>
              <a:gd name="connsiteY122" fmla="*/ 331023 h 1924333"/>
              <a:gd name="connsiteX123" fmla="*/ 1831380 w 12192000"/>
              <a:gd name="connsiteY123" fmla="*/ 341307 h 1924333"/>
              <a:gd name="connsiteX124" fmla="*/ 1858612 w 12192000"/>
              <a:gd name="connsiteY124" fmla="*/ 326777 h 1924333"/>
              <a:gd name="connsiteX125" fmla="*/ 1880661 w 12192000"/>
              <a:gd name="connsiteY125" fmla="*/ 335987 h 1924333"/>
              <a:gd name="connsiteX126" fmla="*/ 1941495 w 12192000"/>
              <a:gd name="connsiteY126" fmla="*/ 310792 h 1924333"/>
              <a:gd name="connsiteX127" fmla="*/ 1995402 w 12192000"/>
              <a:gd name="connsiteY127" fmla="*/ 305480 h 1924333"/>
              <a:gd name="connsiteX128" fmla="*/ 2223864 w 12192000"/>
              <a:gd name="connsiteY128" fmla="*/ 266118 h 1924333"/>
              <a:gd name="connsiteX129" fmla="*/ 2418043 w 12192000"/>
              <a:gd name="connsiteY129" fmla="*/ 215314 h 1924333"/>
              <a:gd name="connsiteX130" fmla="*/ 2558461 w 12192000"/>
              <a:gd name="connsiteY130" fmla="*/ 168193 h 1924333"/>
              <a:gd name="connsiteX131" fmla="*/ 2595535 w 12192000"/>
              <a:gd name="connsiteY131" fmla="*/ 158548 h 1924333"/>
              <a:gd name="connsiteX132" fmla="*/ 2626942 w 12192000"/>
              <a:gd name="connsiteY132" fmla="*/ 130400 h 1924333"/>
              <a:gd name="connsiteX133" fmla="*/ 2632225 w 12192000"/>
              <a:gd name="connsiteY133" fmla="*/ 130446 h 1924333"/>
              <a:gd name="connsiteX134" fmla="*/ 2696856 w 12192000"/>
              <a:gd name="connsiteY134" fmla="*/ 128498 h 1924333"/>
              <a:gd name="connsiteX135" fmla="*/ 2759767 w 12192000"/>
              <a:gd name="connsiteY135" fmla="*/ 127784 h 1924333"/>
              <a:gd name="connsiteX136" fmla="*/ 2792685 w 12192000"/>
              <a:gd name="connsiteY136" fmla="*/ 115710 h 1924333"/>
              <a:gd name="connsiteX137" fmla="*/ 2799767 w 12192000"/>
              <a:gd name="connsiteY137" fmla="*/ 113754 h 1924333"/>
              <a:gd name="connsiteX138" fmla="*/ 2829799 w 12192000"/>
              <a:gd name="connsiteY138" fmla="*/ 120042 h 1924333"/>
              <a:gd name="connsiteX139" fmla="*/ 2890704 w 12192000"/>
              <a:gd name="connsiteY139" fmla="*/ 121493 h 1924333"/>
              <a:gd name="connsiteX140" fmla="*/ 3042646 w 12192000"/>
              <a:gd name="connsiteY140" fmla="*/ 112273 h 1924333"/>
              <a:gd name="connsiteX141" fmla="*/ 3146630 w 12192000"/>
              <a:gd name="connsiteY141" fmla="*/ 100898 h 1924333"/>
              <a:gd name="connsiteX142" fmla="*/ 3233163 w 12192000"/>
              <a:gd name="connsiteY142" fmla="*/ 120200 h 1924333"/>
              <a:gd name="connsiteX143" fmla="*/ 3372699 w 12192000"/>
              <a:gd name="connsiteY143" fmla="*/ 129394 h 1924333"/>
              <a:gd name="connsiteX144" fmla="*/ 3394352 w 12192000"/>
              <a:gd name="connsiteY144" fmla="*/ 131671 h 1924333"/>
              <a:gd name="connsiteX145" fmla="*/ 3448218 w 12192000"/>
              <a:gd name="connsiteY145" fmla="*/ 118229 h 1924333"/>
              <a:gd name="connsiteX146" fmla="*/ 3505047 w 12192000"/>
              <a:gd name="connsiteY146" fmla="*/ 115412 h 1924333"/>
              <a:gd name="connsiteX147" fmla="*/ 3521767 w 12192000"/>
              <a:gd name="connsiteY147" fmla="*/ 111071 h 1924333"/>
              <a:gd name="connsiteX148" fmla="*/ 3585137 w 12192000"/>
              <a:gd name="connsiteY148" fmla="*/ 114371 h 1924333"/>
              <a:gd name="connsiteX149" fmla="*/ 3690293 w 12192000"/>
              <a:gd name="connsiteY149" fmla="*/ 98301 h 1924333"/>
              <a:gd name="connsiteX150" fmla="*/ 3867818 w 12192000"/>
              <a:gd name="connsiteY150" fmla="*/ 88985 h 1924333"/>
              <a:gd name="connsiteX151" fmla="*/ 4091337 w 12192000"/>
              <a:gd name="connsiteY151" fmla="*/ 70813 h 1924333"/>
              <a:gd name="connsiteX152" fmla="*/ 4246332 w 12192000"/>
              <a:gd name="connsiteY152" fmla="*/ 41697 h 1924333"/>
              <a:gd name="connsiteX153" fmla="*/ 4266975 w 12192000"/>
              <a:gd name="connsiteY153" fmla="*/ 46592 h 1924333"/>
              <a:gd name="connsiteX154" fmla="*/ 4270566 w 12192000"/>
              <a:gd name="connsiteY154" fmla="*/ 47620 h 1924333"/>
              <a:gd name="connsiteX155" fmla="*/ 4288964 w 12192000"/>
              <a:gd name="connsiteY155" fmla="*/ 52766 h 1924333"/>
              <a:gd name="connsiteX156" fmla="*/ 4365137 w 12192000"/>
              <a:gd name="connsiteY156" fmla="*/ 51783 h 1924333"/>
              <a:gd name="connsiteX157" fmla="*/ 4430546 w 12192000"/>
              <a:gd name="connsiteY157" fmla="*/ 44555 h 1924333"/>
              <a:gd name="connsiteX158" fmla="*/ 4444136 w 12192000"/>
              <a:gd name="connsiteY158" fmla="*/ 39567 h 1924333"/>
              <a:gd name="connsiteX159" fmla="*/ 4534039 w 12192000"/>
              <a:gd name="connsiteY159" fmla="*/ 31604 h 1924333"/>
              <a:gd name="connsiteX160" fmla="*/ 4560448 w 12192000"/>
              <a:gd name="connsiteY160" fmla="*/ 25231 h 1924333"/>
              <a:gd name="connsiteX161" fmla="*/ 4568006 w 12192000"/>
              <a:gd name="connsiteY161" fmla="*/ 25970 h 1924333"/>
              <a:gd name="connsiteX162" fmla="*/ 4595497 w 12192000"/>
              <a:gd name="connsiteY162" fmla="*/ 22958 h 1924333"/>
              <a:gd name="connsiteX163" fmla="*/ 4608623 w 12192000"/>
              <a:gd name="connsiteY163" fmla="*/ 18108 h 1924333"/>
              <a:gd name="connsiteX164" fmla="*/ 4623942 w 12192000"/>
              <a:gd name="connsiteY164" fmla="*/ 22251 h 1924333"/>
              <a:gd name="connsiteX165" fmla="*/ 4664336 w 12192000"/>
              <a:gd name="connsiteY165" fmla="*/ 23306 h 1924333"/>
              <a:gd name="connsiteX166" fmla="*/ 4677385 w 12192000"/>
              <a:gd name="connsiteY166" fmla="*/ 18246 h 1924333"/>
              <a:gd name="connsiteX167" fmla="*/ 4698143 w 12192000"/>
              <a:gd name="connsiteY167" fmla="*/ 18036 h 1924333"/>
              <a:gd name="connsiteX168" fmla="*/ 4750609 w 12192000"/>
              <a:gd name="connsiteY168" fmla="*/ 23611 h 1924333"/>
              <a:gd name="connsiteX169" fmla="*/ 4784658 w 12192000"/>
              <a:gd name="connsiteY169" fmla="*/ 25057 h 1924333"/>
              <a:gd name="connsiteX170" fmla="*/ 4847558 w 12192000"/>
              <a:gd name="connsiteY170" fmla="*/ 38726 h 1924333"/>
              <a:gd name="connsiteX171" fmla="*/ 4909134 w 12192000"/>
              <a:gd name="connsiteY171" fmla="*/ 50659 h 1924333"/>
              <a:gd name="connsiteX172" fmla="*/ 5099219 w 12192000"/>
              <a:gd name="connsiteY172" fmla="*/ 55050 h 1924333"/>
              <a:gd name="connsiteX173" fmla="*/ 5184992 w 12192000"/>
              <a:gd name="connsiteY173" fmla="*/ 67596 h 1924333"/>
              <a:gd name="connsiteX174" fmla="*/ 5229637 w 12192000"/>
              <a:gd name="connsiteY174" fmla="*/ 67789 h 1924333"/>
              <a:gd name="connsiteX175" fmla="*/ 5389346 w 12192000"/>
              <a:gd name="connsiteY175" fmla="*/ 80211 h 1924333"/>
              <a:gd name="connsiteX176" fmla="*/ 5494414 w 12192000"/>
              <a:gd name="connsiteY176" fmla="*/ 75926 h 1924333"/>
              <a:gd name="connsiteX177" fmla="*/ 5528443 w 12192000"/>
              <a:gd name="connsiteY177" fmla="*/ 77206 h 1924333"/>
              <a:gd name="connsiteX178" fmla="*/ 5684939 w 12192000"/>
              <a:gd name="connsiteY178" fmla="*/ 50269 h 1924333"/>
              <a:gd name="connsiteX179" fmla="*/ 5765146 w 12192000"/>
              <a:gd name="connsiteY179" fmla="*/ 50414 h 1924333"/>
              <a:gd name="connsiteX180" fmla="*/ 5848655 w 12192000"/>
              <a:gd name="connsiteY180" fmla="*/ 35257 h 1924333"/>
              <a:gd name="connsiteX181" fmla="*/ 5930656 w 12192000"/>
              <a:gd name="connsiteY181" fmla="*/ 30131 h 1924333"/>
              <a:gd name="connsiteX182" fmla="*/ 6124150 w 12192000"/>
              <a:gd name="connsiteY182" fmla="*/ 31679 h 1924333"/>
              <a:gd name="connsiteX183" fmla="*/ 6189199 w 12192000"/>
              <a:gd name="connsiteY183" fmla="*/ 588 h 1924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</a:cxnLst>
            <a:rect l="l" t="t" r="r" b="b"/>
            <a:pathLst>
              <a:path w="12192000" h="1924333">
                <a:moveTo>
                  <a:pt x="6189199" y="588"/>
                </a:moveTo>
                <a:cubicBezTo>
                  <a:pt x="6196356" y="-574"/>
                  <a:pt x="6202609" y="-108"/>
                  <a:pt x="6207079" y="2850"/>
                </a:cubicBezTo>
                <a:cubicBezTo>
                  <a:pt x="6222026" y="2749"/>
                  <a:pt x="6273489" y="3767"/>
                  <a:pt x="6285610" y="18131"/>
                </a:cubicBezTo>
                <a:cubicBezTo>
                  <a:pt x="6307255" y="18685"/>
                  <a:pt x="6357141" y="23793"/>
                  <a:pt x="6378008" y="24625"/>
                </a:cubicBezTo>
                <a:cubicBezTo>
                  <a:pt x="6409946" y="30645"/>
                  <a:pt x="6438307" y="10375"/>
                  <a:pt x="6466340" y="21366"/>
                </a:cubicBezTo>
                <a:cubicBezTo>
                  <a:pt x="6488276" y="31229"/>
                  <a:pt x="6529854" y="28110"/>
                  <a:pt x="6553334" y="35307"/>
                </a:cubicBezTo>
                <a:cubicBezTo>
                  <a:pt x="6561737" y="48059"/>
                  <a:pt x="6609188" y="62087"/>
                  <a:pt x="6626068" y="58045"/>
                </a:cubicBezTo>
                <a:cubicBezTo>
                  <a:pt x="6660952" y="66570"/>
                  <a:pt x="6666277" y="84716"/>
                  <a:pt x="6692303" y="91487"/>
                </a:cubicBezTo>
                <a:lnTo>
                  <a:pt x="6733670" y="118130"/>
                </a:lnTo>
                <a:lnTo>
                  <a:pt x="6798016" y="112271"/>
                </a:lnTo>
                <a:lnTo>
                  <a:pt x="6801081" y="114963"/>
                </a:lnTo>
                <a:cubicBezTo>
                  <a:pt x="6806919" y="120140"/>
                  <a:pt x="6812832" y="125016"/>
                  <a:pt x="6819351" y="128825"/>
                </a:cubicBezTo>
                <a:cubicBezTo>
                  <a:pt x="6825742" y="109997"/>
                  <a:pt x="6840132" y="116541"/>
                  <a:pt x="6852732" y="123321"/>
                </a:cubicBezTo>
                <a:lnTo>
                  <a:pt x="6865247" y="128836"/>
                </a:lnTo>
                <a:lnTo>
                  <a:pt x="6905517" y="129265"/>
                </a:lnTo>
                <a:cubicBezTo>
                  <a:pt x="6934052" y="140042"/>
                  <a:pt x="6939773" y="141556"/>
                  <a:pt x="6950286" y="150104"/>
                </a:cubicBezTo>
                <a:lnTo>
                  <a:pt x="7003442" y="136136"/>
                </a:lnTo>
                <a:lnTo>
                  <a:pt x="7160047" y="166721"/>
                </a:lnTo>
                <a:cubicBezTo>
                  <a:pt x="7207281" y="179911"/>
                  <a:pt x="7280644" y="210197"/>
                  <a:pt x="7325604" y="215867"/>
                </a:cubicBezTo>
                <a:cubicBezTo>
                  <a:pt x="7460113" y="233904"/>
                  <a:pt x="7393081" y="242880"/>
                  <a:pt x="7540522" y="239374"/>
                </a:cubicBezTo>
                <a:cubicBezTo>
                  <a:pt x="7545714" y="234872"/>
                  <a:pt x="7605972" y="231727"/>
                  <a:pt x="7612071" y="229553"/>
                </a:cubicBezTo>
                <a:lnTo>
                  <a:pt x="7651995" y="244567"/>
                </a:lnTo>
                <a:lnTo>
                  <a:pt x="7725761" y="258638"/>
                </a:lnTo>
                <a:lnTo>
                  <a:pt x="7823038" y="287078"/>
                </a:lnTo>
                <a:cubicBezTo>
                  <a:pt x="7837080" y="286482"/>
                  <a:pt x="7851647" y="286498"/>
                  <a:pt x="7866405" y="287288"/>
                </a:cubicBezTo>
                <a:lnTo>
                  <a:pt x="7875021" y="288224"/>
                </a:lnTo>
                <a:cubicBezTo>
                  <a:pt x="7875062" y="288354"/>
                  <a:pt x="7875105" y="288483"/>
                  <a:pt x="7875146" y="288614"/>
                </a:cubicBezTo>
                <a:cubicBezTo>
                  <a:pt x="7880550" y="289202"/>
                  <a:pt x="7901153" y="290716"/>
                  <a:pt x="7907443" y="291752"/>
                </a:cubicBezTo>
                <a:lnTo>
                  <a:pt x="7912892" y="294833"/>
                </a:lnTo>
                <a:lnTo>
                  <a:pt x="7946345" y="319359"/>
                </a:lnTo>
                <a:cubicBezTo>
                  <a:pt x="7958657" y="312776"/>
                  <a:pt x="7996513" y="309749"/>
                  <a:pt x="8021238" y="315159"/>
                </a:cubicBezTo>
                <a:cubicBezTo>
                  <a:pt x="8045964" y="320570"/>
                  <a:pt x="8058169" y="340462"/>
                  <a:pt x="8094697" y="351819"/>
                </a:cubicBezTo>
                <a:cubicBezTo>
                  <a:pt x="8129587" y="361154"/>
                  <a:pt x="8116181" y="360544"/>
                  <a:pt x="8155208" y="371168"/>
                </a:cubicBezTo>
                <a:cubicBezTo>
                  <a:pt x="8196217" y="383300"/>
                  <a:pt x="8205468" y="391801"/>
                  <a:pt x="8248472" y="400489"/>
                </a:cubicBezTo>
                <a:cubicBezTo>
                  <a:pt x="8283932" y="419791"/>
                  <a:pt x="8278617" y="392031"/>
                  <a:pt x="8300068" y="405531"/>
                </a:cubicBezTo>
                <a:lnTo>
                  <a:pt x="8356293" y="403328"/>
                </a:lnTo>
                <a:cubicBezTo>
                  <a:pt x="8377247" y="404463"/>
                  <a:pt x="8438442" y="433194"/>
                  <a:pt x="8475838" y="435524"/>
                </a:cubicBezTo>
                <a:cubicBezTo>
                  <a:pt x="8510241" y="438037"/>
                  <a:pt x="8545511" y="449840"/>
                  <a:pt x="8575216" y="450198"/>
                </a:cubicBezTo>
                <a:lnTo>
                  <a:pt x="8588650" y="447070"/>
                </a:lnTo>
                <a:lnTo>
                  <a:pt x="8612184" y="439577"/>
                </a:lnTo>
                <a:lnTo>
                  <a:pt x="8630713" y="433015"/>
                </a:lnTo>
                <a:cubicBezTo>
                  <a:pt x="8635870" y="429519"/>
                  <a:pt x="8700685" y="428411"/>
                  <a:pt x="8704240" y="422865"/>
                </a:cubicBezTo>
                <a:cubicBezTo>
                  <a:pt x="8761777" y="429549"/>
                  <a:pt x="8768302" y="427178"/>
                  <a:pt x="8829513" y="429389"/>
                </a:cubicBezTo>
                <a:cubicBezTo>
                  <a:pt x="8922895" y="444672"/>
                  <a:pt x="8924579" y="401507"/>
                  <a:pt x="9083651" y="390744"/>
                </a:cubicBezTo>
                <a:cubicBezTo>
                  <a:pt x="9138403" y="388032"/>
                  <a:pt x="9315003" y="378647"/>
                  <a:pt x="9371402" y="371809"/>
                </a:cubicBezTo>
                <a:cubicBezTo>
                  <a:pt x="9358632" y="337502"/>
                  <a:pt x="9402842" y="379364"/>
                  <a:pt x="9429586" y="369213"/>
                </a:cubicBezTo>
                <a:cubicBezTo>
                  <a:pt x="9449312" y="370213"/>
                  <a:pt x="9473938" y="373270"/>
                  <a:pt x="9489757" y="377814"/>
                </a:cubicBezTo>
                <a:cubicBezTo>
                  <a:pt x="9498164" y="379256"/>
                  <a:pt x="9507139" y="379272"/>
                  <a:pt x="9516954" y="376991"/>
                </a:cubicBezTo>
                <a:cubicBezTo>
                  <a:pt x="9548430" y="354766"/>
                  <a:pt x="9591874" y="370315"/>
                  <a:pt x="9645588" y="363590"/>
                </a:cubicBezTo>
                <a:cubicBezTo>
                  <a:pt x="9660487" y="368814"/>
                  <a:pt x="9710817" y="350550"/>
                  <a:pt x="9722896" y="360983"/>
                </a:cubicBezTo>
                <a:cubicBezTo>
                  <a:pt x="9733918" y="362239"/>
                  <a:pt x="9745201" y="356679"/>
                  <a:pt x="9752803" y="368492"/>
                </a:cubicBezTo>
                <a:cubicBezTo>
                  <a:pt x="9793268" y="374490"/>
                  <a:pt x="9843313" y="380978"/>
                  <a:pt x="9890305" y="380736"/>
                </a:cubicBezTo>
                <a:cubicBezTo>
                  <a:pt x="9912701" y="380083"/>
                  <a:pt x="9926523" y="379037"/>
                  <a:pt x="9939767" y="377776"/>
                </a:cubicBezTo>
                <a:lnTo>
                  <a:pt x="9944355" y="377352"/>
                </a:lnTo>
                <a:lnTo>
                  <a:pt x="9953719" y="375642"/>
                </a:lnTo>
                <a:lnTo>
                  <a:pt x="9955809" y="376294"/>
                </a:lnTo>
                <a:lnTo>
                  <a:pt x="10032710" y="394940"/>
                </a:lnTo>
                <a:lnTo>
                  <a:pt x="10049925" y="404971"/>
                </a:lnTo>
                <a:lnTo>
                  <a:pt x="10112671" y="414549"/>
                </a:lnTo>
                <a:cubicBezTo>
                  <a:pt x="10169643" y="412125"/>
                  <a:pt x="10132220" y="425358"/>
                  <a:pt x="10170853" y="435168"/>
                </a:cubicBezTo>
                <a:cubicBezTo>
                  <a:pt x="10206088" y="442020"/>
                  <a:pt x="10240809" y="454081"/>
                  <a:pt x="10290184" y="448123"/>
                </a:cubicBezTo>
                <a:cubicBezTo>
                  <a:pt x="10301813" y="444919"/>
                  <a:pt x="10315233" y="449499"/>
                  <a:pt x="10320158" y="458352"/>
                </a:cubicBezTo>
                <a:cubicBezTo>
                  <a:pt x="10321006" y="459876"/>
                  <a:pt x="10321565" y="461470"/>
                  <a:pt x="10321815" y="463087"/>
                </a:cubicBezTo>
                <a:cubicBezTo>
                  <a:pt x="10354058" y="457158"/>
                  <a:pt x="10355176" y="470634"/>
                  <a:pt x="10373742" y="464538"/>
                </a:cubicBezTo>
                <a:cubicBezTo>
                  <a:pt x="10403060" y="475292"/>
                  <a:pt x="10411841" y="497597"/>
                  <a:pt x="10428532" y="492504"/>
                </a:cubicBezTo>
                <a:cubicBezTo>
                  <a:pt x="10440561" y="500742"/>
                  <a:pt x="10446267" y="521930"/>
                  <a:pt x="10466490" y="517759"/>
                </a:cubicBezTo>
                <a:cubicBezTo>
                  <a:pt x="10464622" y="519986"/>
                  <a:pt x="10465013" y="521261"/>
                  <a:pt x="10466675" y="522076"/>
                </a:cubicBezTo>
                <a:lnTo>
                  <a:pt x="10470309" y="522792"/>
                </a:lnTo>
                <a:lnTo>
                  <a:pt x="10474138" y="519761"/>
                </a:lnTo>
                <a:cubicBezTo>
                  <a:pt x="10488888" y="509612"/>
                  <a:pt x="10484914" y="524734"/>
                  <a:pt x="10501100" y="528263"/>
                </a:cubicBezTo>
                <a:cubicBezTo>
                  <a:pt x="10508412" y="530705"/>
                  <a:pt x="10505426" y="533743"/>
                  <a:pt x="10502395" y="536393"/>
                </a:cubicBezTo>
                <a:lnTo>
                  <a:pt x="10689496" y="560233"/>
                </a:lnTo>
                <a:cubicBezTo>
                  <a:pt x="10721441" y="573640"/>
                  <a:pt x="10757547" y="582937"/>
                  <a:pt x="10788736" y="613188"/>
                </a:cubicBezTo>
                <a:cubicBezTo>
                  <a:pt x="10794510" y="621641"/>
                  <a:pt x="10807098" y="616073"/>
                  <a:pt x="10819747" y="621351"/>
                </a:cubicBezTo>
                <a:cubicBezTo>
                  <a:pt x="10832398" y="626630"/>
                  <a:pt x="10846356" y="639592"/>
                  <a:pt x="10864632" y="644858"/>
                </a:cubicBezTo>
                <a:cubicBezTo>
                  <a:pt x="10895617" y="652290"/>
                  <a:pt x="10921550" y="640451"/>
                  <a:pt x="10929407" y="652945"/>
                </a:cubicBezTo>
                <a:cubicBezTo>
                  <a:pt x="10945460" y="653176"/>
                  <a:pt x="10968148" y="640553"/>
                  <a:pt x="10979412" y="654217"/>
                </a:cubicBezTo>
                <a:cubicBezTo>
                  <a:pt x="10981679" y="643737"/>
                  <a:pt x="10997287" y="663414"/>
                  <a:pt x="11006959" y="657017"/>
                </a:cubicBezTo>
                <a:cubicBezTo>
                  <a:pt x="11023230" y="659396"/>
                  <a:pt x="11051890" y="662462"/>
                  <a:pt x="11077038" y="668487"/>
                </a:cubicBezTo>
                <a:cubicBezTo>
                  <a:pt x="11097000" y="690299"/>
                  <a:pt x="11141286" y="676399"/>
                  <a:pt x="11157850" y="693164"/>
                </a:cubicBezTo>
                <a:cubicBezTo>
                  <a:pt x="11163800" y="695757"/>
                  <a:pt x="11169599" y="696942"/>
                  <a:pt x="11175276" y="697243"/>
                </a:cubicBezTo>
                <a:lnTo>
                  <a:pt x="11191131" y="696085"/>
                </a:lnTo>
                <a:lnTo>
                  <a:pt x="11195573" y="691751"/>
                </a:lnTo>
                <a:lnTo>
                  <a:pt x="11205299" y="693247"/>
                </a:lnTo>
                <a:lnTo>
                  <a:pt x="11223770" y="690335"/>
                </a:lnTo>
                <a:cubicBezTo>
                  <a:pt x="11237778" y="693777"/>
                  <a:pt x="11256852" y="701947"/>
                  <a:pt x="11292119" y="713311"/>
                </a:cubicBezTo>
                <a:cubicBezTo>
                  <a:pt x="11334878" y="733451"/>
                  <a:pt x="11401662" y="729175"/>
                  <a:pt x="11435379" y="758519"/>
                </a:cubicBezTo>
                <a:lnTo>
                  <a:pt x="11604406" y="810476"/>
                </a:lnTo>
                <a:lnTo>
                  <a:pt x="11652155" y="825109"/>
                </a:lnTo>
                <a:lnTo>
                  <a:pt x="11654192" y="827301"/>
                </a:lnTo>
                <a:cubicBezTo>
                  <a:pt x="11661650" y="834729"/>
                  <a:pt x="11669215" y="841480"/>
                  <a:pt x="11676599" y="846628"/>
                </a:cubicBezTo>
                <a:cubicBezTo>
                  <a:pt x="11688258" y="861760"/>
                  <a:pt x="11752266" y="896888"/>
                  <a:pt x="11775168" y="890664"/>
                </a:cubicBezTo>
                <a:cubicBezTo>
                  <a:pt x="11790977" y="883819"/>
                  <a:pt x="11808364" y="879901"/>
                  <a:pt x="11826341" y="877558"/>
                </a:cubicBezTo>
                <a:lnTo>
                  <a:pt x="11879068" y="874038"/>
                </a:lnTo>
                <a:lnTo>
                  <a:pt x="11889563" y="878619"/>
                </a:lnTo>
                <a:lnTo>
                  <a:pt x="12016613" y="886111"/>
                </a:lnTo>
                <a:lnTo>
                  <a:pt x="12108292" y="868500"/>
                </a:lnTo>
                <a:cubicBezTo>
                  <a:pt x="12129725" y="867311"/>
                  <a:pt x="12157891" y="874537"/>
                  <a:pt x="12182910" y="882003"/>
                </a:cubicBezTo>
                <a:lnTo>
                  <a:pt x="12192000" y="884778"/>
                </a:lnTo>
                <a:lnTo>
                  <a:pt x="12192000" y="1610315"/>
                </a:lnTo>
                <a:lnTo>
                  <a:pt x="12191998" y="1610315"/>
                </a:lnTo>
                <a:lnTo>
                  <a:pt x="12191998" y="1924333"/>
                </a:lnTo>
                <a:lnTo>
                  <a:pt x="0" y="1924333"/>
                </a:lnTo>
                <a:lnTo>
                  <a:pt x="0" y="505159"/>
                </a:lnTo>
                <a:lnTo>
                  <a:pt x="5722" y="508889"/>
                </a:lnTo>
                <a:cubicBezTo>
                  <a:pt x="21614" y="518548"/>
                  <a:pt x="33814" y="524781"/>
                  <a:pt x="38476" y="524137"/>
                </a:cubicBezTo>
                <a:cubicBezTo>
                  <a:pt x="99229" y="544180"/>
                  <a:pt x="142010" y="538457"/>
                  <a:pt x="192883" y="545272"/>
                </a:cubicBezTo>
                <a:cubicBezTo>
                  <a:pt x="277629" y="525210"/>
                  <a:pt x="293434" y="558443"/>
                  <a:pt x="343710" y="565029"/>
                </a:cubicBezTo>
                <a:cubicBezTo>
                  <a:pt x="383094" y="555729"/>
                  <a:pt x="425462" y="556271"/>
                  <a:pt x="471066" y="549837"/>
                </a:cubicBezTo>
                <a:cubicBezTo>
                  <a:pt x="513583" y="544428"/>
                  <a:pt x="569194" y="531004"/>
                  <a:pt x="617333" y="526428"/>
                </a:cubicBezTo>
                <a:cubicBezTo>
                  <a:pt x="660031" y="520760"/>
                  <a:pt x="696675" y="523882"/>
                  <a:pt x="725203" y="523793"/>
                </a:cubicBezTo>
                <a:cubicBezTo>
                  <a:pt x="736650" y="521695"/>
                  <a:pt x="780513" y="502146"/>
                  <a:pt x="788494" y="505799"/>
                </a:cubicBezTo>
                <a:lnTo>
                  <a:pt x="885977" y="526585"/>
                </a:lnTo>
                <a:cubicBezTo>
                  <a:pt x="906140" y="522837"/>
                  <a:pt x="917203" y="532232"/>
                  <a:pt x="932142" y="528005"/>
                </a:cubicBezTo>
                <a:cubicBezTo>
                  <a:pt x="963701" y="524128"/>
                  <a:pt x="1061555" y="499582"/>
                  <a:pt x="1090404" y="498299"/>
                </a:cubicBezTo>
                <a:cubicBezTo>
                  <a:pt x="1132840" y="494057"/>
                  <a:pt x="1148476" y="496041"/>
                  <a:pt x="1188628" y="483151"/>
                </a:cubicBezTo>
                <a:cubicBezTo>
                  <a:pt x="1230397" y="468408"/>
                  <a:pt x="1278711" y="457638"/>
                  <a:pt x="1316247" y="425979"/>
                </a:cubicBezTo>
                <a:cubicBezTo>
                  <a:pt x="1322662" y="417251"/>
                  <a:pt x="1339433" y="418553"/>
                  <a:pt x="1357712" y="416549"/>
                </a:cubicBezTo>
                <a:cubicBezTo>
                  <a:pt x="1375991" y="414544"/>
                  <a:pt x="1423507" y="412949"/>
                  <a:pt x="1425921" y="413953"/>
                </a:cubicBezTo>
                <a:cubicBezTo>
                  <a:pt x="1450272" y="407937"/>
                  <a:pt x="1458223" y="388156"/>
                  <a:pt x="1503817" y="380457"/>
                </a:cubicBezTo>
                <a:cubicBezTo>
                  <a:pt x="1541095" y="377398"/>
                  <a:pt x="1605565" y="376357"/>
                  <a:pt x="1639196" y="372785"/>
                </a:cubicBezTo>
                <a:cubicBezTo>
                  <a:pt x="1653280" y="376736"/>
                  <a:pt x="1695289" y="365766"/>
                  <a:pt x="1705606" y="359023"/>
                </a:cubicBezTo>
                <a:cubicBezTo>
                  <a:pt x="1729169" y="336295"/>
                  <a:pt x="1793207" y="348537"/>
                  <a:pt x="1813011" y="331023"/>
                </a:cubicBezTo>
                <a:cubicBezTo>
                  <a:pt x="1820772" y="328179"/>
                  <a:pt x="1823566" y="341833"/>
                  <a:pt x="1831380" y="341307"/>
                </a:cubicBezTo>
                <a:lnTo>
                  <a:pt x="1858612" y="326777"/>
                </a:lnTo>
                <a:lnTo>
                  <a:pt x="1880661" y="335987"/>
                </a:lnTo>
                <a:lnTo>
                  <a:pt x="1941495" y="310792"/>
                </a:lnTo>
                <a:cubicBezTo>
                  <a:pt x="1978970" y="307223"/>
                  <a:pt x="1947391" y="291714"/>
                  <a:pt x="1995402" y="305480"/>
                </a:cubicBezTo>
                <a:cubicBezTo>
                  <a:pt x="2042464" y="298034"/>
                  <a:pt x="2153424" y="281146"/>
                  <a:pt x="2223864" y="266118"/>
                </a:cubicBezTo>
                <a:cubicBezTo>
                  <a:pt x="2261296" y="256300"/>
                  <a:pt x="2360518" y="238323"/>
                  <a:pt x="2418043" y="215314"/>
                </a:cubicBezTo>
                <a:cubicBezTo>
                  <a:pt x="2472088" y="206823"/>
                  <a:pt x="2499422" y="162612"/>
                  <a:pt x="2558461" y="168193"/>
                </a:cubicBezTo>
                <a:cubicBezTo>
                  <a:pt x="2559660" y="164506"/>
                  <a:pt x="2592244" y="161337"/>
                  <a:pt x="2595535" y="158548"/>
                </a:cubicBezTo>
                <a:lnTo>
                  <a:pt x="2626942" y="130400"/>
                </a:lnTo>
                <a:lnTo>
                  <a:pt x="2632225" y="130446"/>
                </a:lnTo>
                <a:lnTo>
                  <a:pt x="2696856" y="128498"/>
                </a:lnTo>
                <a:lnTo>
                  <a:pt x="2759767" y="127784"/>
                </a:lnTo>
                <a:cubicBezTo>
                  <a:pt x="2770024" y="123546"/>
                  <a:pt x="2781047" y="119463"/>
                  <a:pt x="2792685" y="115710"/>
                </a:cubicBezTo>
                <a:lnTo>
                  <a:pt x="2799767" y="113754"/>
                </a:lnTo>
                <a:lnTo>
                  <a:pt x="2829799" y="120042"/>
                </a:lnTo>
                <a:lnTo>
                  <a:pt x="2890704" y="121493"/>
                </a:lnTo>
                <a:cubicBezTo>
                  <a:pt x="2935390" y="121035"/>
                  <a:pt x="2990780" y="113193"/>
                  <a:pt x="3042646" y="112273"/>
                </a:cubicBezTo>
                <a:cubicBezTo>
                  <a:pt x="3077119" y="111474"/>
                  <a:pt x="3124089" y="100414"/>
                  <a:pt x="3146630" y="100898"/>
                </a:cubicBezTo>
                <a:cubicBezTo>
                  <a:pt x="3169381" y="117699"/>
                  <a:pt x="3224695" y="125864"/>
                  <a:pt x="3233163" y="120200"/>
                </a:cubicBezTo>
                <a:lnTo>
                  <a:pt x="3372699" y="129394"/>
                </a:lnTo>
                <a:cubicBezTo>
                  <a:pt x="3389020" y="126586"/>
                  <a:pt x="3397563" y="116804"/>
                  <a:pt x="3394352" y="131671"/>
                </a:cubicBezTo>
                <a:cubicBezTo>
                  <a:pt x="3406102" y="131485"/>
                  <a:pt x="3429770" y="120938"/>
                  <a:pt x="3448218" y="118229"/>
                </a:cubicBezTo>
                <a:lnTo>
                  <a:pt x="3505047" y="115412"/>
                </a:lnTo>
                <a:lnTo>
                  <a:pt x="3521767" y="111071"/>
                </a:lnTo>
                <a:cubicBezTo>
                  <a:pt x="3526335" y="108877"/>
                  <a:pt x="3582156" y="117732"/>
                  <a:pt x="3585137" y="114371"/>
                </a:cubicBezTo>
                <a:cubicBezTo>
                  <a:pt x="3638265" y="102098"/>
                  <a:pt x="3633789" y="98565"/>
                  <a:pt x="3690293" y="98301"/>
                </a:cubicBezTo>
                <a:cubicBezTo>
                  <a:pt x="3782197" y="112746"/>
                  <a:pt x="3826738" y="92943"/>
                  <a:pt x="3867818" y="88985"/>
                </a:cubicBezTo>
                <a:cubicBezTo>
                  <a:pt x="3943777" y="81477"/>
                  <a:pt x="3990501" y="75194"/>
                  <a:pt x="4091337" y="70813"/>
                </a:cubicBezTo>
                <a:cubicBezTo>
                  <a:pt x="4154422" y="62932"/>
                  <a:pt x="4217060" y="45734"/>
                  <a:pt x="4246332" y="41697"/>
                </a:cubicBezTo>
                <a:cubicBezTo>
                  <a:pt x="4253308" y="42804"/>
                  <a:pt x="4260125" y="44606"/>
                  <a:pt x="4266975" y="46592"/>
                </a:cubicBezTo>
                <a:lnTo>
                  <a:pt x="4270566" y="47620"/>
                </a:lnTo>
                <a:lnTo>
                  <a:pt x="4288964" y="52766"/>
                </a:lnTo>
                <a:lnTo>
                  <a:pt x="4365137" y="51783"/>
                </a:lnTo>
                <a:lnTo>
                  <a:pt x="4430546" y="44555"/>
                </a:lnTo>
                <a:lnTo>
                  <a:pt x="4444136" y="39567"/>
                </a:lnTo>
                <a:lnTo>
                  <a:pt x="4534039" y="31604"/>
                </a:lnTo>
                <a:lnTo>
                  <a:pt x="4560448" y="25231"/>
                </a:lnTo>
                <a:lnTo>
                  <a:pt x="4568006" y="25970"/>
                </a:lnTo>
                <a:cubicBezTo>
                  <a:pt x="4580278" y="23866"/>
                  <a:pt x="4594878" y="14904"/>
                  <a:pt x="4595497" y="22958"/>
                </a:cubicBezTo>
                <a:lnTo>
                  <a:pt x="4608623" y="18108"/>
                </a:lnTo>
                <a:lnTo>
                  <a:pt x="4623942" y="22251"/>
                </a:lnTo>
                <a:cubicBezTo>
                  <a:pt x="4633227" y="23117"/>
                  <a:pt x="4655429" y="23973"/>
                  <a:pt x="4664336" y="23306"/>
                </a:cubicBezTo>
                <a:lnTo>
                  <a:pt x="4677385" y="18246"/>
                </a:lnTo>
                <a:lnTo>
                  <a:pt x="4698143" y="18036"/>
                </a:lnTo>
                <a:cubicBezTo>
                  <a:pt x="4710347" y="18931"/>
                  <a:pt x="4736189" y="22441"/>
                  <a:pt x="4750609" y="23611"/>
                </a:cubicBezTo>
                <a:cubicBezTo>
                  <a:pt x="4764270" y="27424"/>
                  <a:pt x="4774858" y="29782"/>
                  <a:pt x="4784658" y="25057"/>
                </a:cubicBezTo>
                <a:cubicBezTo>
                  <a:pt x="4804708" y="29613"/>
                  <a:pt x="4822811" y="48263"/>
                  <a:pt x="4847558" y="38726"/>
                </a:cubicBezTo>
                <a:cubicBezTo>
                  <a:pt x="4868304" y="42993"/>
                  <a:pt x="4867190" y="47939"/>
                  <a:pt x="4909134" y="50659"/>
                </a:cubicBezTo>
                <a:cubicBezTo>
                  <a:pt x="4945026" y="52455"/>
                  <a:pt x="5063406" y="54096"/>
                  <a:pt x="5099219" y="55050"/>
                </a:cubicBezTo>
                <a:cubicBezTo>
                  <a:pt x="5145195" y="57873"/>
                  <a:pt x="5163254" y="65473"/>
                  <a:pt x="5184992" y="67596"/>
                </a:cubicBezTo>
                <a:cubicBezTo>
                  <a:pt x="5206728" y="69720"/>
                  <a:pt x="5195578" y="65687"/>
                  <a:pt x="5229637" y="67789"/>
                </a:cubicBezTo>
                <a:cubicBezTo>
                  <a:pt x="5263695" y="69892"/>
                  <a:pt x="5345217" y="78854"/>
                  <a:pt x="5389346" y="80211"/>
                </a:cubicBezTo>
                <a:cubicBezTo>
                  <a:pt x="5425889" y="83191"/>
                  <a:pt x="5461943" y="84751"/>
                  <a:pt x="5494414" y="75926"/>
                </a:cubicBezTo>
                <a:lnTo>
                  <a:pt x="5528443" y="77206"/>
                </a:lnTo>
                <a:cubicBezTo>
                  <a:pt x="5582723" y="71370"/>
                  <a:pt x="5638917" y="68385"/>
                  <a:pt x="5684939" y="50269"/>
                </a:cubicBezTo>
                <a:cubicBezTo>
                  <a:pt x="5724389" y="45804"/>
                  <a:pt x="5737860" y="52916"/>
                  <a:pt x="5765146" y="50414"/>
                </a:cubicBezTo>
                <a:cubicBezTo>
                  <a:pt x="5792695" y="43060"/>
                  <a:pt x="5827352" y="38097"/>
                  <a:pt x="5848655" y="35257"/>
                </a:cubicBezTo>
                <a:lnTo>
                  <a:pt x="5930656" y="30131"/>
                </a:lnTo>
                <a:lnTo>
                  <a:pt x="6124150" y="31679"/>
                </a:lnTo>
                <a:cubicBezTo>
                  <a:pt x="6138131" y="22216"/>
                  <a:pt x="6167730" y="4075"/>
                  <a:pt x="6189199" y="5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A3304-3007-07B4-7B25-81BF3FE52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5791201"/>
            <a:ext cx="10534650" cy="609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Map of expedtion</a:t>
            </a:r>
          </a:p>
        </p:txBody>
      </p:sp>
      <p:pic>
        <p:nvPicPr>
          <p:cNvPr id="4" name="Picture 3" descr="A map with a blue line&#10;&#10;Description automatically generated">
            <a:extLst>
              <a:ext uri="{FF2B5EF4-FFF2-40B4-BE49-F238E27FC236}">
                <a16:creationId xmlns:a16="http://schemas.microsoft.com/office/drawing/2014/main" id="{1029096C-C8AE-F06F-43C7-C62015B5F9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2810" y="609600"/>
            <a:ext cx="10026380" cy="4060683"/>
          </a:xfrm>
          <a:prstGeom prst="rect">
            <a:avLst/>
          </a:prstGeo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5692A9EC-C1CF-9932-BBAF-D557D151E9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66531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367"/>
    </mc:Choice>
    <mc:Fallback xmlns="">
      <p:transition spd="slow" advTm="129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EEE34-2007-DABF-63B9-DC17FED18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Batang"/>
              </a:rPr>
              <a:t>Itinerary day 1 10km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32CD2-7755-8356-4CF1-B03614D93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1825624"/>
            <a:ext cx="9810604" cy="40753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Batang"/>
              </a:rPr>
              <a:t>10am Meet at </a:t>
            </a:r>
            <a:r>
              <a:rPr lang="en-GB">
                <a:solidFill>
                  <a:srgbClr val="262626"/>
                </a:solidFill>
                <a:ea typeface="Batang"/>
              </a:rPr>
              <a:t>UWTSD </a:t>
            </a:r>
            <a:r>
              <a:rPr lang="en-GB" err="1">
                <a:solidFill>
                  <a:srgbClr val="262626"/>
                </a:solidFill>
                <a:ea typeface="Batang"/>
              </a:rPr>
              <a:t>Carmthern</a:t>
            </a:r>
            <a:r>
              <a:rPr lang="en-GB">
                <a:solidFill>
                  <a:srgbClr val="262626"/>
                </a:solidFill>
                <a:ea typeface="Batang"/>
              </a:rPr>
              <a:t> sport hall</a:t>
            </a:r>
            <a:endParaRPr lang="en-GB">
              <a:solidFill>
                <a:srgbClr val="202124"/>
              </a:solidFill>
              <a:ea typeface="Batang"/>
            </a:endParaRPr>
          </a:p>
          <a:p>
            <a:r>
              <a:rPr lang="en-GB">
                <a:solidFill>
                  <a:srgbClr val="202124"/>
                </a:solidFill>
                <a:ea typeface="Batang"/>
              </a:rPr>
              <a:t>10:15am Traveling by minibus to Brecon basin</a:t>
            </a:r>
            <a:endParaRPr lang="en-GB">
              <a:solidFill>
                <a:srgbClr val="202124"/>
              </a:solidFill>
            </a:endParaRPr>
          </a:p>
          <a:p>
            <a:r>
              <a:rPr lang="en-GB">
                <a:solidFill>
                  <a:srgbClr val="202124"/>
                </a:solidFill>
                <a:ea typeface="Batang"/>
              </a:rPr>
              <a:t>12am Start on the water</a:t>
            </a:r>
            <a:endParaRPr lang="en-GB">
              <a:solidFill>
                <a:srgbClr val="202124"/>
              </a:solidFill>
            </a:endParaRPr>
          </a:p>
          <a:p>
            <a:r>
              <a:rPr lang="en-GB">
                <a:solidFill>
                  <a:srgbClr val="202124"/>
                </a:solidFill>
                <a:ea typeface="Batang"/>
              </a:rPr>
              <a:t>1pm Lunch at </a:t>
            </a:r>
            <a:r>
              <a:rPr lang="en-GB" err="1">
                <a:solidFill>
                  <a:srgbClr val="202124"/>
                </a:solidFill>
                <a:ea typeface="Batang"/>
                <a:cs typeface="+mn-lt"/>
              </a:rPr>
              <a:t>P</a:t>
            </a:r>
            <a:r>
              <a:rPr lang="en-GB" err="1">
                <a:solidFill>
                  <a:srgbClr val="202124"/>
                </a:solidFill>
                <a:ea typeface="+mn-lt"/>
                <a:cs typeface="+mn-lt"/>
              </a:rPr>
              <a:t>encelli</a:t>
            </a:r>
            <a:r>
              <a:rPr lang="en-GB">
                <a:solidFill>
                  <a:srgbClr val="202124"/>
                </a:solidFill>
                <a:ea typeface="+mn-lt"/>
                <a:cs typeface="+mn-lt"/>
              </a:rPr>
              <a:t> </a:t>
            </a:r>
            <a:r>
              <a:rPr lang="en-GB">
                <a:solidFill>
                  <a:srgbClr val="202124"/>
                </a:solidFill>
                <a:ea typeface="Batang"/>
              </a:rPr>
              <a:t>Royal Oak Pub</a:t>
            </a:r>
          </a:p>
          <a:p>
            <a:r>
              <a:rPr lang="en-GB">
                <a:solidFill>
                  <a:srgbClr val="202124"/>
                </a:solidFill>
                <a:ea typeface="Batang"/>
              </a:rPr>
              <a:t>2pm Back on the water</a:t>
            </a:r>
          </a:p>
          <a:p>
            <a:r>
              <a:rPr lang="en-GB">
                <a:solidFill>
                  <a:srgbClr val="202124"/>
                </a:solidFill>
                <a:ea typeface="Batang"/>
              </a:rPr>
              <a:t>3pm at the campsite </a:t>
            </a:r>
            <a:r>
              <a:rPr lang="en-GB">
                <a:solidFill>
                  <a:srgbClr val="202124"/>
                </a:solidFill>
                <a:ea typeface="+mn-lt"/>
                <a:cs typeface="+mn-lt"/>
              </a:rPr>
              <a:t>Talybont Farm Campsite</a:t>
            </a:r>
            <a:endParaRPr lang="en-GB">
              <a:solidFill>
                <a:srgbClr val="202124"/>
              </a:solidFill>
              <a:cs typeface="+mn-lt"/>
            </a:endParaRPr>
          </a:p>
          <a:p>
            <a:r>
              <a:rPr lang="en-GB">
                <a:solidFill>
                  <a:srgbClr val="202124"/>
                </a:solidFill>
                <a:ea typeface="Batang"/>
              </a:rPr>
              <a:t>Pitch up the tents</a:t>
            </a:r>
            <a:endParaRPr lang="en-GB">
              <a:solidFill>
                <a:srgbClr val="202124"/>
              </a:solidFill>
            </a:endParaRPr>
          </a:p>
          <a:p>
            <a:r>
              <a:rPr lang="en-GB">
                <a:solidFill>
                  <a:srgbClr val="202124"/>
                </a:solidFill>
                <a:ea typeface="Batang"/>
              </a:rPr>
              <a:t>Evening meal at the star inn</a:t>
            </a:r>
            <a:endParaRPr lang="en-GB">
              <a:solidFill>
                <a:srgbClr val="202124"/>
              </a:solidFill>
            </a:endParaRPr>
          </a:p>
          <a:p>
            <a:r>
              <a:rPr lang="en-GB">
                <a:solidFill>
                  <a:srgbClr val="202124"/>
                </a:solidFill>
                <a:ea typeface="Batang"/>
              </a:rPr>
              <a:t>Evening </a:t>
            </a:r>
            <a:r>
              <a:rPr lang="en-GB" err="1">
                <a:solidFill>
                  <a:srgbClr val="202124"/>
                </a:solidFill>
                <a:ea typeface="Batang"/>
              </a:rPr>
              <a:t>activty</a:t>
            </a:r>
            <a:r>
              <a:rPr lang="en-GB">
                <a:solidFill>
                  <a:srgbClr val="202124"/>
                </a:solidFill>
                <a:ea typeface="Batang"/>
              </a:rPr>
              <a:t> tell us three </a:t>
            </a:r>
            <a:r>
              <a:rPr lang="en-GB" err="1">
                <a:solidFill>
                  <a:srgbClr val="202124"/>
                </a:solidFill>
                <a:ea typeface="Batang"/>
              </a:rPr>
              <a:t>intressing</a:t>
            </a:r>
            <a:r>
              <a:rPr lang="en-GB">
                <a:solidFill>
                  <a:srgbClr val="202124"/>
                </a:solidFill>
                <a:ea typeface="Batang"/>
              </a:rPr>
              <a:t> facts about your </a:t>
            </a:r>
            <a:r>
              <a:rPr lang="en-GB" err="1">
                <a:solidFill>
                  <a:srgbClr val="202124"/>
                </a:solidFill>
                <a:ea typeface="Batang"/>
              </a:rPr>
              <a:t>caneo</a:t>
            </a:r>
            <a:r>
              <a:rPr lang="en-GB">
                <a:solidFill>
                  <a:srgbClr val="202124"/>
                </a:solidFill>
                <a:ea typeface="Batang"/>
              </a:rPr>
              <a:t> partner</a:t>
            </a:r>
            <a:endParaRPr lang="en-GB">
              <a:solidFill>
                <a:srgbClr val="202124"/>
              </a:solidFill>
            </a:endParaRPr>
          </a:p>
          <a:p>
            <a:endParaRPr lang="en-GB">
              <a:solidFill>
                <a:srgbClr val="202124"/>
              </a:solidFill>
            </a:endParaRPr>
          </a:p>
          <a:p>
            <a:endParaRPr lang="en-GB">
              <a:solidFill>
                <a:srgbClr val="202124"/>
              </a:solidFill>
            </a:endParaRPr>
          </a:p>
          <a:p>
            <a:endParaRPr lang="en-GB">
              <a:solidFill>
                <a:srgbClr val="202124"/>
              </a:solidFill>
            </a:endParaRPr>
          </a:p>
          <a:p>
            <a:endParaRPr lang="en-GB">
              <a:solidFill>
                <a:srgbClr val="202124"/>
              </a:solidFill>
            </a:endParaRPr>
          </a:p>
          <a:p>
            <a:endParaRPr lang="en-GB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27F989A8-17D3-ADDA-E9B6-3A9A4C8B6F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9142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18"/>
    </mc:Choice>
    <mc:Fallback xmlns="">
      <p:transition spd="slow" advTm="1285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86AA2DA-281A-4806-8977-D617AEAC8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436E399-492D-428C-84D5-C27CF5DCE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58"/>
            <a:ext cx="10873921" cy="6858558"/>
          </a:xfrm>
          <a:custGeom>
            <a:avLst/>
            <a:gdLst>
              <a:gd name="connsiteX0" fmla="*/ 0 w 10873921"/>
              <a:gd name="connsiteY0" fmla="*/ 0 h 6858558"/>
              <a:gd name="connsiteX1" fmla="*/ 2854518 w 10873921"/>
              <a:gd name="connsiteY1" fmla="*/ 0 h 6858558"/>
              <a:gd name="connsiteX2" fmla="*/ 2854518 w 10873921"/>
              <a:gd name="connsiteY2" fmla="*/ 558 h 6858558"/>
              <a:gd name="connsiteX3" fmla="*/ 10869426 w 10873921"/>
              <a:gd name="connsiteY3" fmla="*/ 559 h 6858558"/>
              <a:gd name="connsiteX4" fmla="*/ 10871723 w 10873921"/>
              <a:gd name="connsiteY4" fmla="*/ 8753 h 6858558"/>
              <a:gd name="connsiteX5" fmla="*/ 10864985 w 10873921"/>
              <a:gd name="connsiteY5" fmla="*/ 53973 h 6858558"/>
              <a:gd name="connsiteX6" fmla="*/ 10813262 w 10873921"/>
              <a:gd name="connsiteY6" fmla="*/ 157844 h 6858558"/>
              <a:gd name="connsiteX7" fmla="*/ 10788312 w 10873921"/>
              <a:gd name="connsiteY7" fmla="*/ 222070 h 6858558"/>
              <a:gd name="connsiteX8" fmla="*/ 10788250 w 10873921"/>
              <a:gd name="connsiteY8" fmla="*/ 249730 h 6858558"/>
              <a:gd name="connsiteX9" fmla="*/ 10781833 w 10873921"/>
              <a:gd name="connsiteY9" fmla="*/ 286161 h 6858558"/>
              <a:gd name="connsiteX10" fmla="*/ 10777796 w 10873921"/>
              <a:gd name="connsiteY10" fmla="*/ 352984 h 6858558"/>
              <a:gd name="connsiteX11" fmla="*/ 10759697 w 10873921"/>
              <a:gd name="connsiteY11" fmla="*/ 438373 h 6858558"/>
              <a:gd name="connsiteX12" fmla="*/ 10706313 w 10873921"/>
              <a:gd name="connsiteY12" fmla="*/ 486627 h 6858558"/>
              <a:gd name="connsiteX13" fmla="*/ 10711391 w 10873921"/>
              <a:gd name="connsiteY13" fmla="*/ 494282 h 6858558"/>
              <a:gd name="connsiteX14" fmla="*/ 10694154 w 10873921"/>
              <a:gd name="connsiteY14" fmla="*/ 534382 h 6858558"/>
              <a:gd name="connsiteX15" fmla="*/ 10585389 w 10873921"/>
              <a:gd name="connsiteY15" fmla="*/ 657817 h 6858558"/>
              <a:gd name="connsiteX16" fmla="*/ 10553040 w 10873921"/>
              <a:gd name="connsiteY16" fmla="*/ 736652 h 6858558"/>
              <a:gd name="connsiteX17" fmla="*/ 10549362 w 10873921"/>
              <a:gd name="connsiteY17" fmla="*/ 767381 h 6858558"/>
              <a:gd name="connsiteX18" fmla="*/ 10542712 w 10873921"/>
              <a:gd name="connsiteY18" fmla="*/ 818695 h 6858558"/>
              <a:gd name="connsiteX19" fmla="*/ 10556955 w 10873921"/>
              <a:gd name="connsiteY19" fmla="*/ 863814 h 6858558"/>
              <a:gd name="connsiteX20" fmla="*/ 10543783 w 10873921"/>
              <a:gd name="connsiteY20" fmla="*/ 904039 h 6858558"/>
              <a:gd name="connsiteX21" fmla="*/ 10515875 w 10873921"/>
              <a:gd name="connsiteY21" fmla="*/ 904631 h 6858558"/>
              <a:gd name="connsiteX22" fmla="*/ 10509848 w 10873921"/>
              <a:gd name="connsiteY22" fmla="*/ 950499 h 6858558"/>
              <a:gd name="connsiteX23" fmla="*/ 10503433 w 10873921"/>
              <a:gd name="connsiteY23" fmla="*/ 1021040 h 6858558"/>
              <a:gd name="connsiteX24" fmla="*/ 10493315 w 10873921"/>
              <a:gd name="connsiteY24" fmla="*/ 1059465 h 6858558"/>
              <a:gd name="connsiteX25" fmla="*/ 10472650 w 10873921"/>
              <a:gd name="connsiteY25" fmla="*/ 1166876 h 6858558"/>
              <a:gd name="connsiteX26" fmla="*/ 10457261 w 10873921"/>
              <a:gd name="connsiteY26" fmla="*/ 1276330 h 6858558"/>
              <a:gd name="connsiteX27" fmla="*/ 10479612 w 10873921"/>
              <a:gd name="connsiteY27" fmla="*/ 1340205 h 6858558"/>
              <a:gd name="connsiteX28" fmla="*/ 10478804 w 10873921"/>
              <a:gd name="connsiteY28" fmla="*/ 1346492 h 6858558"/>
              <a:gd name="connsiteX29" fmla="*/ 10469399 w 10873921"/>
              <a:gd name="connsiteY29" fmla="*/ 1360254 h 6858558"/>
              <a:gd name="connsiteX30" fmla="*/ 10464675 w 10873921"/>
              <a:gd name="connsiteY30" fmla="*/ 1364867 h 6858558"/>
              <a:gd name="connsiteX31" fmla="*/ 10460288 w 10873921"/>
              <a:gd name="connsiteY31" fmla="*/ 1372815 h 6858558"/>
              <a:gd name="connsiteX32" fmla="*/ 10460557 w 10873921"/>
              <a:gd name="connsiteY32" fmla="*/ 1373191 h 6858558"/>
              <a:gd name="connsiteX33" fmla="*/ 10455711 w 10873921"/>
              <a:gd name="connsiteY33" fmla="*/ 1380284 h 6858558"/>
              <a:gd name="connsiteX34" fmla="*/ 10427214 w 10873921"/>
              <a:gd name="connsiteY34" fmla="*/ 1412731 h 6858558"/>
              <a:gd name="connsiteX35" fmla="*/ 10436481 w 10873921"/>
              <a:gd name="connsiteY35" fmla="*/ 1477797 h 6858558"/>
              <a:gd name="connsiteX36" fmla="*/ 10431659 w 10873921"/>
              <a:gd name="connsiteY36" fmla="*/ 1500615 h 6858558"/>
              <a:gd name="connsiteX37" fmla="*/ 10431103 w 10873921"/>
              <a:gd name="connsiteY37" fmla="*/ 1513756 h 6858558"/>
              <a:gd name="connsiteX38" fmla="*/ 10432371 w 10873921"/>
              <a:gd name="connsiteY38" fmla="*/ 1515188 h 6858558"/>
              <a:gd name="connsiteX39" fmla="*/ 10404863 w 10873921"/>
              <a:gd name="connsiteY39" fmla="*/ 1546203 h 6858558"/>
              <a:gd name="connsiteX40" fmla="*/ 10404251 w 10873921"/>
              <a:gd name="connsiteY40" fmla="*/ 1551761 h 6858558"/>
              <a:gd name="connsiteX41" fmla="*/ 10382431 w 10873921"/>
              <a:gd name="connsiteY41" fmla="*/ 1570136 h 6858558"/>
              <a:gd name="connsiteX42" fmla="*/ 10373233 w 10873921"/>
              <a:gd name="connsiteY42" fmla="*/ 1580611 h 6858558"/>
              <a:gd name="connsiteX43" fmla="*/ 10366354 w 10873921"/>
              <a:gd name="connsiteY43" fmla="*/ 1581543 h 6858558"/>
              <a:gd name="connsiteX44" fmla="*/ 10354948 w 10873921"/>
              <a:gd name="connsiteY44" fmla="*/ 1598036 h 6858558"/>
              <a:gd name="connsiteX45" fmla="*/ 10355254 w 10873921"/>
              <a:gd name="connsiteY45" fmla="*/ 1600693 h 6858558"/>
              <a:gd name="connsiteX46" fmla="*/ 10339843 w 10873921"/>
              <a:gd name="connsiteY46" fmla="*/ 1611451 h 6858558"/>
              <a:gd name="connsiteX47" fmla="*/ 10319668 w 10873921"/>
              <a:gd name="connsiteY47" fmla="*/ 1617032 h 6858558"/>
              <a:gd name="connsiteX48" fmla="*/ 10245417 w 10873921"/>
              <a:gd name="connsiteY48" fmla="*/ 1768029 h 6858558"/>
              <a:gd name="connsiteX49" fmla="*/ 10118194 w 10873921"/>
              <a:gd name="connsiteY49" fmla="*/ 1868486 h 6858558"/>
              <a:gd name="connsiteX50" fmla="*/ 10079517 w 10873921"/>
              <a:gd name="connsiteY50" fmla="*/ 1951206 h 6858558"/>
              <a:gd name="connsiteX51" fmla="*/ 10097840 w 10873921"/>
              <a:gd name="connsiteY51" fmla="*/ 1993529 h 6858558"/>
              <a:gd name="connsiteX52" fmla="*/ 10028187 w 10873921"/>
              <a:gd name="connsiteY52" fmla="*/ 2082663 h 6858558"/>
              <a:gd name="connsiteX53" fmla="*/ 10011649 w 10873921"/>
              <a:gd name="connsiteY53" fmla="*/ 2117525 h 6858558"/>
              <a:gd name="connsiteX54" fmla="*/ 10011966 w 10873921"/>
              <a:gd name="connsiteY54" fmla="*/ 2123556 h 6858558"/>
              <a:gd name="connsiteX55" fmla="*/ 10169718 w 10873921"/>
              <a:gd name="connsiteY55" fmla="*/ 2123556 h 6858558"/>
              <a:gd name="connsiteX56" fmla="*/ 10169718 w 10873921"/>
              <a:gd name="connsiteY56" fmla="*/ 5871230 h 6858558"/>
              <a:gd name="connsiteX57" fmla="*/ 9476803 w 10873921"/>
              <a:gd name="connsiteY57" fmla="*/ 5871230 h 6858558"/>
              <a:gd name="connsiteX58" fmla="*/ 9482048 w 10873921"/>
              <a:gd name="connsiteY58" fmla="*/ 5875581 h 6858558"/>
              <a:gd name="connsiteX59" fmla="*/ 9482918 w 10873921"/>
              <a:gd name="connsiteY59" fmla="*/ 5942515 h 6858558"/>
              <a:gd name="connsiteX60" fmla="*/ 9471123 w 10873921"/>
              <a:gd name="connsiteY60" fmla="*/ 6028951 h 6858558"/>
              <a:gd name="connsiteX61" fmla="*/ 9421412 w 10873921"/>
              <a:gd name="connsiteY61" fmla="*/ 6080818 h 6858558"/>
              <a:gd name="connsiteX62" fmla="*/ 9427038 w 10873921"/>
              <a:gd name="connsiteY62" fmla="*/ 6088099 h 6858558"/>
              <a:gd name="connsiteX63" fmla="*/ 9412784 w 10873921"/>
              <a:gd name="connsiteY63" fmla="*/ 6129303 h 6858558"/>
              <a:gd name="connsiteX64" fmla="*/ 9313343 w 10873921"/>
              <a:gd name="connsiteY64" fmla="*/ 6260036 h 6858558"/>
              <a:gd name="connsiteX65" fmla="*/ 9286856 w 10873921"/>
              <a:gd name="connsiteY65" fmla="*/ 6340934 h 6858558"/>
              <a:gd name="connsiteX66" fmla="*/ 9285436 w 10873921"/>
              <a:gd name="connsiteY66" fmla="*/ 6371842 h 6858558"/>
              <a:gd name="connsiteX67" fmla="*/ 9282564 w 10873921"/>
              <a:gd name="connsiteY67" fmla="*/ 6423490 h 6858558"/>
              <a:gd name="connsiteX68" fmla="*/ 9300077 w 10873921"/>
              <a:gd name="connsiteY68" fmla="*/ 6467496 h 6858558"/>
              <a:gd name="connsiteX69" fmla="*/ 9289886 w 10873921"/>
              <a:gd name="connsiteY69" fmla="*/ 6508540 h 6858558"/>
              <a:gd name="connsiteX70" fmla="*/ 9262092 w 10873921"/>
              <a:gd name="connsiteY70" fmla="*/ 6511084 h 6858558"/>
              <a:gd name="connsiteX71" fmla="*/ 9259443 w 10873921"/>
              <a:gd name="connsiteY71" fmla="*/ 6557257 h 6858558"/>
              <a:gd name="connsiteX72" fmla="*/ 9258214 w 10873921"/>
              <a:gd name="connsiteY72" fmla="*/ 6628065 h 6858558"/>
              <a:gd name="connsiteX73" fmla="*/ 9250938 w 10873921"/>
              <a:gd name="connsiteY73" fmla="*/ 6667101 h 6858558"/>
              <a:gd name="connsiteX74" fmla="*/ 9238195 w 10873921"/>
              <a:gd name="connsiteY74" fmla="*/ 6775682 h 6858558"/>
              <a:gd name="connsiteX75" fmla="*/ 9230652 w 10873921"/>
              <a:gd name="connsiteY75" fmla="*/ 6855909 h 6858558"/>
              <a:gd name="connsiteX76" fmla="*/ 2854518 w 10873921"/>
              <a:gd name="connsiteY76" fmla="*/ 6857581 h 6858558"/>
              <a:gd name="connsiteX77" fmla="*/ 2854518 w 10873921"/>
              <a:gd name="connsiteY77" fmla="*/ 6858558 h 6858558"/>
              <a:gd name="connsiteX78" fmla="*/ 0 w 10873921"/>
              <a:gd name="connsiteY78" fmla="*/ 6858558 h 6858558"/>
              <a:gd name="connsiteX0" fmla="*/ 0 w 10873921"/>
              <a:gd name="connsiteY0" fmla="*/ 0 h 6858558"/>
              <a:gd name="connsiteX1" fmla="*/ 2854518 w 10873921"/>
              <a:gd name="connsiteY1" fmla="*/ 0 h 6858558"/>
              <a:gd name="connsiteX2" fmla="*/ 10869426 w 10873921"/>
              <a:gd name="connsiteY2" fmla="*/ 559 h 6858558"/>
              <a:gd name="connsiteX3" fmla="*/ 10871723 w 10873921"/>
              <a:gd name="connsiteY3" fmla="*/ 8753 h 6858558"/>
              <a:gd name="connsiteX4" fmla="*/ 10864985 w 10873921"/>
              <a:gd name="connsiteY4" fmla="*/ 53973 h 6858558"/>
              <a:gd name="connsiteX5" fmla="*/ 10813262 w 10873921"/>
              <a:gd name="connsiteY5" fmla="*/ 157844 h 6858558"/>
              <a:gd name="connsiteX6" fmla="*/ 10788312 w 10873921"/>
              <a:gd name="connsiteY6" fmla="*/ 222070 h 6858558"/>
              <a:gd name="connsiteX7" fmla="*/ 10788250 w 10873921"/>
              <a:gd name="connsiteY7" fmla="*/ 249730 h 6858558"/>
              <a:gd name="connsiteX8" fmla="*/ 10781833 w 10873921"/>
              <a:gd name="connsiteY8" fmla="*/ 286161 h 6858558"/>
              <a:gd name="connsiteX9" fmla="*/ 10777796 w 10873921"/>
              <a:gd name="connsiteY9" fmla="*/ 352984 h 6858558"/>
              <a:gd name="connsiteX10" fmla="*/ 10759697 w 10873921"/>
              <a:gd name="connsiteY10" fmla="*/ 438373 h 6858558"/>
              <a:gd name="connsiteX11" fmla="*/ 10706313 w 10873921"/>
              <a:gd name="connsiteY11" fmla="*/ 486627 h 6858558"/>
              <a:gd name="connsiteX12" fmla="*/ 10711391 w 10873921"/>
              <a:gd name="connsiteY12" fmla="*/ 494282 h 6858558"/>
              <a:gd name="connsiteX13" fmla="*/ 10694154 w 10873921"/>
              <a:gd name="connsiteY13" fmla="*/ 534382 h 6858558"/>
              <a:gd name="connsiteX14" fmla="*/ 10585389 w 10873921"/>
              <a:gd name="connsiteY14" fmla="*/ 657817 h 6858558"/>
              <a:gd name="connsiteX15" fmla="*/ 10553040 w 10873921"/>
              <a:gd name="connsiteY15" fmla="*/ 736652 h 6858558"/>
              <a:gd name="connsiteX16" fmla="*/ 10549362 w 10873921"/>
              <a:gd name="connsiteY16" fmla="*/ 767381 h 6858558"/>
              <a:gd name="connsiteX17" fmla="*/ 10542712 w 10873921"/>
              <a:gd name="connsiteY17" fmla="*/ 818695 h 6858558"/>
              <a:gd name="connsiteX18" fmla="*/ 10556955 w 10873921"/>
              <a:gd name="connsiteY18" fmla="*/ 863814 h 6858558"/>
              <a:gd name="connsiteX19" fmla="*/ 10543783 w 10873921"/>
              <a:gd name="connsiteY19" fmla="*/ 904039 h 6858558"/>
              <a:gd name="connsiteX20" fmla="*/ 10515875 w 10873921"/>
              <a:gd name="connsiteY20" fmla="*/ 904631 h 6858558"/>
              <a:gd name="connsiteX21" fmla="*/ 10509848 w 10873921"/>
              <a:gd name="connsiteY21" fmla="*/ 950499 h 6858558"/>
              <a:gd name="connsiteX22" fmla="*/ 10503433 w 10873921"/>
              <a:gd name="connsiteY22" fmla="*/ 1021040 h 6858558"/>
              <a:gd name="connsiteX23" fmla="*/ 10493315 w 10873921"/>
              <a:gd name="connsiteY23" fmla="*/ 1059465 h 6858558"/>
              <a:gd name="connsiteX24" fmla="*/ 10472650 w 10873921"/>
              <a:gd name="connsiteY24" fmla="*/ 1166876 h 6858558"/>
              <a:gd name="connsiteX25" fmla="*/ 10457261 w 10873921"/>
              <a:gd name="connsiteY25" fmla="*/ 1276330 h 6858558"/>
              <a:gd name="connsiteX26" fmla="*/ 10479612 w 10873921"/>
              <a:gd name="connsiteY26" fmla="*/ 1340205 h 6858558"/>
              <a:gd name="connsiteX27" fmla="*/ 10478804 w 10873921"/>
              <a:gd name="connsiteY27" fmla="*/ 1346492 h 6858558"/>
              <a:gd name="connsiteX28" fmla="*/ 10469399 w 10873921"/>
              <a:gd name="connsiteY28" fmla="*/ 1360254 h 6858558"/>
              <a:gd name="connsiteX29" fmla="*/ 10464675 w 10873921"/>
              <a:gd name="connsiteY29" fmla="*/ 1364867 h 6858558"/>
              <a:gd name="connsiteX30" fmla="*/ 10460288 w 10873921"/>
              <a:gd name="connsiteY30" fmla="*/ 1372815 h 6858558"/>
              <a:gd name="connsiteX31" fmla="*/ 10460557 w 10873921"/>
              <a:gd name="connsiteY31" fmla="*/ 1373191 h 6858558"/>
              <a:gd name="connsiteX32" fmla="*/ 10455711 w 10873921"/>
              <a:gd name="connsiteY32" fmla="*/ 1380284 h 6858558"/>
              <a:gd name="connsiteX33" fmla="*/ 10427214 w 10873921"/>
              <a:gd name="connsiteY33" fmla="*/ 1412731 h 6858558"/>
              <a:gd name="connsiteX34" fmla="*/ 10436481 w 10873921"/>
              <a:gd name="connsiteY34" fmla="*/ 1477797 h 6858558"/>
              <a:gd name="connsiteX35" fmla="*/ 10431659 w 10873921"/>
              <a:gd name="connsiteY35" fmla="*/ 1500615 h 6858558"/>
              <a:gd name="connsiteX36" fmla="*/ 10431103 w 10873921"/>
              <a:gd name="connsiteY36" fmla="*/ 1513756 h 6858558"/>
              <a:gd name="connsiteX37" fmla="*/ 10432371 w 10873921"/>
              <a:gd name="connsiteY37" fmla="*/ 1515188 h 6858558"/>
              <a:gd name="connsiteX38" fmla="*/ 10404863 w 10873921"/>
              <a:gd name="connsiteY38" fmla="*/ 1546203 h 6858558"/>
              <a:gd name="connsiteX39" fmla="*/ 10404251 w 10873921"/>
              <a:gd name="connsiteY39" fmla="*/ 1551761 h 6858558"/>
              <a:gd name="connsiteX40" fmla="*/ 10382431 w 10873921"/>
              <a:gd name="connsiteY40" fmla="*/ 1570136 h 6858558"/>
              <a:gd name="connsiteX41" fmla="*/ 10373233 w 10873921"/>
              <a:gd name="connsiteY41" fmla="*/ 1580611 h 6858558"/>
              <a:gd name="connsiteX42" fmla="*/ 10366354 w 10873921"/>
              <a:gd name="connsiteY42" fmla="*/ 1581543 h 6858558"/>
              <a:gd name="connsiteX43" fmla="*/ 10354948 w 10873921"/>
              <a:gd name="connsiteY43" fmla="*/ 1598036 h 6858558"/>
              <a:gd name="connsiteX44" fmla="*/ 10355254 w 10873921"/>
              <a:gd name="connsiteY44" fmla="*/ 1600693 h 6858558"/>
              <a:gd name="connsiteX45" fmla="*/ 10339843 w 10873921"/>
              <a:gd name="connsiteY45" fmla="*/ 1611451 h 6858558"/>
              <a:gd name="connsiteX46" fmla="*/ 10319668 w 10873921"/>
              <a:gd name="connsiteY46" fmla="*/ 1617032 h 6858558"/>
              <a:gd name="connsiteX47" fmla="*/ 10245417 w 10873921"/>
              <a:gd name="connsiteY47" fmla="*/ 1768029 h 6858558"/>
              <a:gd name="connsiteX48" fmla="*/ 10118194 w 10873921"/>
              <a:gd name="connsiteY48" fmla="*/ 1868486 h 6858558"/>
              <a:gd name="connsiteX49" fmla="*/ 10079517 w 10873921"/>
              <a:gd name="connsiteY49" fmla="*/ 1951206 h 6858558"/>
              <a:gd name="connsiteX50" fmla="*/ 10097840 w 10873921"/>
              <a:gd name="connsiteY50" fmla="*/ 1993529 h 6858558"/>
              <a:gd name="connsiteX51" fmla="*/ 10028187 w 10873921"/>
              <a:gd name="connsiteY51" fmla="*/ 2082663 h 6858558"/>
              <a:gd name="connsiteX52" fmla="*/ 10011649 w 10873921"/>
              <a:gd name="connsiteY52" fmla="*/ 2117525 h 6858558"/>
              <a:gd name="connsiteX53" fmla="*/ 10011966 w 10873921"/>
              <a:gd name="connsiteY53" fmla="*/ 2123556 h 6858558"/>
              <a:gd name="connsiteX54" fmla="*/ 10169718 w 10873921"/>
              <a:gd name="connsiteY54" fmla="*/ 2123556 h 6858558"/>
              <a:gd name="connsiteX55" fmla="*/ 10169718 w 10873921"/>
              <a:gd name="connsiteY55" fmla="*/ 5871230 h 6858558"/>
              <a:gd name="connsiteX56" fmla="*/ 9476803 w 10873921"/>
              <a:gd name="connsiteY56" fmla="*/ 5871230 h 6858558"/>
              <a:gd name="connsiteX57" fmla="*/ 9482048 w 10873921"/>
              <a:gd name="connsiteY57" fmla="*/ 5875581 h 6858558"/>
              <a:gd name="connsiteX58" fmla="*/ 9482918 w 10873921"/>
              <a:gd name="connsiteY58" fmla="*/ 5942515 h 6858558"/>
              <a:gd name="connsiteX59" fmla="*/ 9471123 w 10873921"/>
              <a:gd name="connsiteY59" fmla="*/ 6028951 h 6858558"/>
              <a:gd name="connsiteX60" fmla="*/ 9421412 w 10873921"/>
              <a:gd name="connsiteY60" fmla="*/ 6080818 h 6858558"/>
              <a:gd name="connsiteX61" fmla="*/ 9427038 w 10873921"/>
              <a:gd name="connsiteY61" fmla="*/ 6088099 h 6858558"/>
              <a:gd name="connsiteX62" fmla="*/ 9412784 w 10873921"/>
              <a:gd name="connsiteY62" fmla="*/ 6129303 h 6858558"/>
              <a:gd name="connsiteX63" fmla="*/ 9313343 w 10873921"/>
              <a:gd name="connsiteY63" fmla="*/ 6260036 h 6858558"/>
              <a:gd name="connsiteX64" fmla="*/ 9286856 w 10873921"/>
              <a:gd name="connsiteY64" fmla="*/ 6340934 h 6858558"/>
              <a:gd name="connsiteX65" fmla="*/ 9285436 w 10873921"/>
              <a:gd name="connsiteY65" fmla="*/ 6371842 h 6858558"/>
              <a:gd name="connsiteX66" fmla="*/ 9282564 w 10873921"/>
              <a:gd name="connsiteY66" fmla="*/ 6423490 h 6858558"/>
              <a:gd name="connsiteX67" fmla="*/ 9300077 w 10873921"/>
              <a:gd name="connsiteY67" fmla="*/ 6467496 h 6858558"/>
              <a:gd name="connsiteX68" fmla="*/ 9289886 w 10873921"/>
              <a:gd name="connsiteY68" fmla="*/ 6508540 h 6858558"/>
              <a:gd name="connsiteX69" fmla="*/ 9262092 w 10873921"/>
              <a:gd name="connsiteY69" fmla="*/ 6511084 h 6858558"/>
              <a:gd name="connsiteX70" fmla="*/ 9259443 w 10873921"/>
              <a:gd name="connsiteY70" fmla="*/ 6557257 h 6858558"/>
              <a:gd name="connsiteX71" fmla="*/ 9258214 w 10873921"/>
              <a:gd name="connsiteY71" fmla="*/ 6628065 h 6858558"/>
              <a:gd name="connsiteX72" fmla="*/ 9250938 w 10873921"/>
              <a:gd name="connsiteY72" fmla="*/ 6667101 h 6858558"/>
              <a:gd name="connsiteX73" fmla="*/ 9238195 w 10873921"/>
              <a:gd name="connsiteY73" fmla="*/ 6775682 h 6858558"/>
              <a:gd name="connsiteX74" fmla="*/ 9230652 w 10873921"/>
              <a:gd name="connsiteY74" fmla="*/ 6855909 h 6858558"/>
              <a:gd name="connsiteX75" fmla="*/ 2854518 w 10873921"/>
              <a:gd name="connsiteY75" fmla="*/ 6857581 h 6858558"/>
              <a:gd name="connsiteX76" fmla="*/ 2854518 w 10873921"/>
              <a:gd name="connsiteY76" fmla="*/ 6858558 h 6858558"/>
              <a:gd name="connsiteX77" fmla="*/ 0 w 10873921"/>
              <a:gd name="connsiteY77" fmla="*/ 6858558 h 6858558"/>
              <a:gd name="connsiteX78" fmla="*/ 0 w 10873921"/>
              <a:gd name="connsiteY78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10169718 w 10873921"/>
              <a:gd name="connsiteY53" fmla="*/ 2123556 h 6858558"/>
              <a:gd name="connsiteX54" fmla="*/ 10169718 w 10873921"/>
              <a:gd name="connsiteY54" fmla="*/ 5871230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2854518 w 10873921"/>
              <a:gd name="connsiteY74" fmla="*/ 6857581 h 6858558"/>
              <a:gd name="connsiteX75" fmla="*/ 2854518 w 10873921"/>
              <a:gd name="connsiteY75" fmla="*/ 6858558 h 6858558"/>
              <a:gd name="connsiteX76" fmla="*/ 0 w 10873921"/>
              <a:gd name="connsiteY76" fmla="*/ 6858558 h 6858558"/>
              <a:gd name="connsiteX77" fmla="*/ 0 w 10873921"/>
              <a:gd name="connsiteY77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10169718 w 10873921"/>
              <a:gd name="connsiteY53" fmla="*/ 2123556 h 6858558"/>
              <a:gd name="connsiteX54" fmla="*/ 10169718 w 10873921"/>
              <a:gd name="connsiteY54" fmla="*/ 5871230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2854518 w 10873921"/>
              <a:gd name="connsiteY74" fmla="*/ 6857581 h 6858558"/>
              <a:gd name="connsiteX75" fmla="*/ 0 w 10873921"/>
              <a:gd name="connsiteY75" fmla="*/ 6858558 h 6858558"/>
              <a:gd name="connsiteX76" fmla="*/ 0 w 10873921"/>
              <a:gd name="connsiteY76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10169718 w 10873921"/>
              <a:gd name="connsiteY53" fmla="*/ 2123556 h 6858558"/>
              <a:gd name="connsiteX54" fmla="*/ 10169718 w 10873921"/>
              <a:gd name="connsiteY54" fmla="*/ 5871230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10169718 w 10873921"/>
              <a:gd name="connsiteY53" fmla="*/ 2123556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9867569 w 10873921"/>
              <a:gd name="connsiteY53" fmla="*/ 250521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9772154 w 10873921"/>
              <a:gd name="connsiteY53" fmla="*/ 299289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9815833 w 10873921"/>
              <a:gd name="connsiteY52" fmla="*/ 2484015 h 6858558"/>
              <a:gd name="connsiteX53" fmla="*/ 9772154 w 10873921"/>
              <a:gd name="connsiteY53" fmla="*/ 299289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9863224 w 10873921"/>
              <a:gd name="connsiteY51" fmla="*/ 2350764 h 6858558"/>
              <a:gd name="connsiteX52" fmla="*/ 9815833 w 10873921"/>
              <a:gd name="connsiteY52" fmla="*/ 2484015 h 6858558"/>
              <a:gd name="connsiteX53" fmla="*/ 9772154 w 10873921"/>
              <a:gd name="connsiteY53" fmla="*/ 299289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9916869 w 10873921"/>
              <a:gd name="connsiteY50" fmla="*/ 2193981 h 6858558"/>
              <a:gd name="connsiteX51" fmla="*/ 9863224 w 10873921"/>
              <a:gd name="connsiteY51" fmla="*/ 2350764 h 6858558"/>
              <a:gd name="connsiteX52" fmla="*/ 9815833 w 10873921"/>
              <a:gd name="connsiteY52" fmla="*/ 2484015 h 6858558"/>
              <a:gd name="connsiteX53" fmla="*/ 9772154 w 10873921"/>
              <a:gd name="connsiteY53" fmla="*/ 299289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71336 w 10873921"/>
              <a:gd name="connsiteY49" fmla="*/ 2046538 h 6858558"/>
              <a:gd name="connsiteX50" fmla="*/ 9916869 w 10873921"/>
              <a:gd name="connsiteY50" fmla="*/ 2193981 h 6858558"/>
              <a:gd name="connsiteX51" fmla="*/ 9863224 w 10873921"/>
              <a:gd name="connsiteY51" fmla="*/ 2350764 h 6858558"/>
              <a:gd name="connsiteX52" fmla="*/ 9815833 w 10873921"/>
              <a:gd name="connsiteY52" fmla="*/ 2484015 h 6858558"/>
              <a:gd name="connsiteX53" fmla="*/ 9772154 w 10873921"/>
              <a:gd name="connsiteY53" fmla="*/ 299289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10606 w 10873921"/>
              <a:gd name="connsiteY48" fmla="*/ 2110232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10606 w 10873921"/>
              <a:gd name="connsiteY48" fmla="*/ 2110232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13612 w 10873921"/>
              <a:gd name="connsiteY46" fmla="*/ 183163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03766 w 10873921"/>
              <a:gd name="connsiteY45" fmla="*/ 1728350 h 6858558"/>
              <a:gd name="connsiteX46" fmla="*/ 10213612 w 10873921"/>
              <a:gd name="connsiteY46" fmla="*/ 183163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75061 h 6858558"/>
              <a:gd name="connsiteX45" fmla="*/ 10303766 w 10873921"/>
              <a:gd name="connsiteY45" fmla="*/ 1728350 h 6858558"/>
              <a:gd name="connsiteX46" fmla="*/ 10213612 w 10873921"/>
              <a:gd name="connsiteY46" fmla="*/ 183163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65856 w 10873921"/>
              <a:gd name="connsiteY43" fmla="*/ 1627197 h 6858558"/>
              <a:gd name="connsiteX44" fmla="*/ 10339843 w 10873921"/>
              <a:gd name="connsiteY44" fmla="*/ 1675061 h 6858558"/>
              <a:gd name="connsiteX45" fmla="*/ 10303766 w 10873921"/>
              <a:gd name="connsiteY45" fmla="*/ 1728350 h 6858558"/>
              <a:gd name="connsiteX46" fmla="*/ 10213612 w 10873921"/>
              <a:gd name="connsiteY46" fmla="*/ 183163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65856 w 10873921"/>
              <a:gd name="connsiteY43" fmla="*/ 1627197 h 6858558"/>
              <a:gd name="connsiteX44" fmla="*/ 10339843 w 10873921"/>
              <a:gd name="connsiteY44" fmla="*/ 1675061 h 6858558"/>
              <a:gd name="connsiteX45" fmla="*/ 10303766 w 10873921"/>
              <a:gd name="connsiteY45" fmla="*/ 1728350 h 6858558"/>
              <a:gd name="connsiteX46" fmla="*/ 10213612 w 10873921"/>
              <a:gd name="connsiteY46" fmla="*/ 1831639 h 6858558"/>
              <a:gd name="connsiteX47" fmla="*/ 10112893 w 10873921"/>
              <a:gd name="connsiteY47" fmla="*/ 1947999 h 6858558"/>
              <a:gd name="connsiteX48" fmla="*/ 10042411 w 10873921"/>
              <a:gd name="connsiteY48" fmla="*/ 2041320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06313 w 10873921"/>
              <a:gd name="connsiteY9" fmla="*/ 486627 h 6858558"/>
              <a:gd name="connsiteX10" fmla="*/ 10711391 w 10873921"/>
              <a:gd name="connsiteY10" fmla="*/ 494282 h 6858558"/>
              <a:gd name="connsiteX11" fmla="*/ 10694154 w 10873921"/>
              <a:gd name="connsiteY11" fmla="*/ 534382 h 6858558"/>
              <a:gd name="connsiteX12" fmla="*/ 10585389 w 10873921"/>
              <a:gd name="connsiteY12" fmla="*/ 657817 h 6858558"/>
              <a:gd name="connsiteX13" fmla="*/ 10553040 w 10873921"/>
              <a:gd name="connsiteY13" fmla="*/ 736652 h 6858558"/>
              <a:gd name="connsiteX14" fmla="*/ 10549362 w 10873921"/>
              <a:gd name="connsiteY14" fmla="*/ 767381 h 6858558"/>
              <a:gd name="connsiteX15" fmla="*/ 10542712 w 10873921"/>
              <a:gd name="connsiteY15" fmla="*/ 818695 h 6858558"/>
              <a:gd name="connsiteX16" fmla="*/ 10556955 w 10873921"/>
              <a:gd name="connsiteY16" fmla="*/ 863814 h 6858558"/>
              <a:gd name="connsiteX17" fmla="*/ 10543783 w 10873921"/>
              <a:gd name="connsiteY17" fmla="*/ 904039 h 6858558"/>
              <a:gd name="connsiteX18" fmla="*/ 10515875 w 10873921"/>
              <a:gd name="connsiteY18" fmla="*/ 904631 h 6858558"/>
              <a:gd name="connsiteX19" fmla="*/ 10509848 w 10873921"/>
              <a:gd name="connsiteY19" fmla="*/ 950499 h 6858558"/>
              <a:gd name="connsiteX20" fmla="*/ 10503433 w 10873921"/>
              <a:gd name="connsiteY20" fmla="*/ 1021040 h 6858558"/>
              <a:gd name="connsiteX21" fmla="*/ 10493315 w 10873921"/>
              <a:gd name="connsiteY21" fmla="*/ 1059465 h 6858558"/>
              <a:gd name="connsiteX22" fmla="*/ 10472650 w 10873921"/>
              <a:gd name="connsiteY22" fmla="*/ 1166876 h 6858558"/>
              <a:gd name="connsiteX23" fmla="*/ 10457261 w 10873921"/>
              <a:gd name="connsiteY23" fmla="*/ 1276330 h 6858558"/>
              <a:gd name="connsiteX24" fmla="*/ 10479612 w 10873921"/>
              <a:gd name="connsiteY24" fmla="*/ 1340205 h 6858558"/>
              <a:gd name="connsiteX25" fmla="*/ 10478804 w 10873921"/>
              <a:gd name="connsiteY25" fmla="*/ 1346492 h 6858558"/>
              <a:gd name="connsiteX26" fmla="*/ 10469399 w 10873921"/>
              <a:gd name="connsiteY26" fmla="*/ 1360254 h 6858558"/>
              <a:gd name="connsiteX27" fmla="*/ 10464675 w 10873921"/>
              <a:gd name="connsiteY27" fmla="*/ 1364867 h 6858558"/>
              <a:gd name="connsiteX28" fmla="*/ 10460288 w 10873921"/>
              <a:gd name="connsiteY28" fmla="*/ 1372815 h 6858558"/>
              <a:gd name="connsiteX29" fmla="*/ 10460557 w 10873921"/>
              <a:gd name="connsiteY29" fmla="*/ 1373191 h 6858558"/>
              <a:gd name="connsiteX30" fmla="*/ 10455711 w 10873921"/>
              <a:gd name="connsiteY30" fmla="*/ 1380284 h 6858558"/>
              <a:gd name="connsiteX31" fmla="*/ 10427214 w 10873921"/>
              <a:gd name="connsiteY31" fmla="*/ 1412731 h 6858558"/>
              <a:gd name="connsiteX32" fmla="*/ 10436481 w 10873921"/>
              <a:gd name="connsiteY32" fmla="*/ 1477797 h 6858558"/>
              <a:gd name="connsiteX33" fmla="*/ 10431659 w 10873921"/>
              <a:gd name="connsiteY33" fmla="*/ 1500615 h 6858558"/>
              <a:gd name="connsiteX34" fmla="*/ 10431103 w 10873921"/>
              <a:gd name="connsiteY34" fmla="*/ 1513756 h 6858558"/>
              <a:gd name="connsiteX35" fmla="*/ 10432371 w 10873921"/>
              <a:gd name="connsiteY35" fmla="*/ 1515188 h 6858558"/>
              <a:gd name="connsiteX36" fmla="*/ 10404863 w 10873921"/>
              <a:gd name="connsiteY36" fmla="*/ 1546203 h 6858558"/>
              <a:gd name="connsiteX37" fmla="*/ 10404251 w 10873921"/>
              <a:gd name="connsiteY37" fmla="*/ 1551761 h 6858558"/>
              <a:gd name="connsiteX38" fmla="*/ 10382431 w 10873921"/>
              <a:gd name="connsiteY38" fmla="*/ 1570136 h 6858558"/>
              <a:gd name="connsiteX39" fmla="*/ 10373233 w 10873921"/>
              <a:gd name="connsiteY39" fmla="*/ 1580611 h 6858558"/>
              <a:gd name="connsiteX40" fmla="*/ 10366354 w 10873921"/>
              <a:gd name="connsiteY40" fmla="*/ 1581543 h 6858558"/>
              <a:gd name="connsiteX41" fmla="*/ 10354948 w 10873921"/>
              <a:gd name="connsiteY41" fmla="*/ 1598036 h 6858558"/>
              <a:gd name="connsiteX42" fmla="*/ 10365856 w 10873921"/>
              <a:gd name="connsiteY42" fmla="*/ 1627197 h 6858558"/>
              <a:gd name="connsiteX43" fmla="*/ 10339843 w 10873921"/>
              <a:gd name="connsiteY43" fmla="*/ 1675061 h 6858558"/>
              <a:gd name="connsiteX44" fmla="*/ 10303766 w 10873921"/>
              <a:gd name="connsiteY44" fmla="*/ 1728350 h 6858558"/>
              <a:gd name="connsiteX45" fmla="*/ 10213612 w 10873921"/>
              <a:gd name="connsiteY45" fmla="*/ 1831639 h 6858558"/>
              <a:gd name="connsiteX46" fmla="*/ 10112893 w 10873921"/>
              <a:gd name="connsiteY46" fmla="*/ 1947999 h 6858558"/>
              <a:gd name="connsiteX47" fmla="*/ 10042411 w 10873921"/>
              <a:gd name="connsiteY47" fmla="*/ 2041320 h 6858558"/>
              <a:gd name="connsiteX48" fmla="*/ 9916869 w 10873921"/>
              <a:gd name="connsiteY48" fmla="*/ 2193981 h 6858558"/>
              <a:gd name="connsiteX49" fmla="*/ 9863224 w 10873921"/>
              <a:gd name="connsiteY49" fmla="*/ 2350764 h 6858558"/>
              <a:gd name="connsiteX50" fmla="*/ 9815833 w 10873921"/>
              <a:gd name="connsiteY50" fmla="*/ 2484015 h 6858558"/>
              <a:gd name="connsiteX51" fmla="*/ 9772154 w 10873921"/>
              <a:gd name="connsiteY51" fmla="*/ 2992899 h 6858558"/>
              <a:gd name="connsiteX52" fmla="*/ 9644932 w 10873921"/>
              <a:gd name="connsiteY52" fmla="*/ 4090138 h 6858558"/>
              <a:gd name="connsiteX53" fmla="*/ 9476803 w 10873921"/>
              <a:gd name="connsiteY53" fmla="*/ 5871230 h 6858558"/>
              <a:gd name="connsiteX54" fmla="*/ 9482048 w 10873921"/>
              <a:gd name="connsiteY54" fmla="*/ 5875581 h 6858558"/>
              <a:gd name="connsiteX55" fmla="*/ 9482918 w 10873921"/>
              <a:gd name="connsiteY55" fmla="*/ 5942515 h 6858558"/>
              <a:gd name="connsiteX56" fmla="*/ 9471123 w 10873921"/>
              <a:gd name="connsiteY56" fmla="*/ 6028951 h 6858558"/>
              <a:gd name="connsiteX57" fmla="*/ 9421412 w 10873921"/>
              <a:gd name="connsiteY57" fmla="*/ 6080818 h 6858558"/>
              <a:gd name="connsiteX58" fmla="*/ 9427038 w 10873921"/>
              <a:gd name="connsiteY58" fmla="*/ 6088099 h 6858558"/>
              <a:gd name="connsiteX59" fmla="*/ 9412784 w 10873921"/>
              <a:gd name="connsiteY59" fmla="*/ 6129303 h 6858558"/>
              <a:gd name="connsiteX60" fmla="*/ 9313343 w 10873921"/>
              <a:gd name="connsiteY60" fmla="*/ 6260036 h 6858558"/>
              <a:gd name="connsiteX61" fmla="*/ 9286856 w 10873921"/>
              <a:gd name="connsiteY61" fmla="*/ 6340934 h 6858558"/>
              <a:gd name="connsiteX62" fmla="*/ 9285436 w 10873921"/>
              <a:gd name="connsiteY62" fmla="*/ 6371842 h 6858558"/>
              <a:gd name="connsiteX63" fmla="*/ 9282564 w 10873921"/>
              <a:gd name="connsiteY63" fmla="*/ 6423490 h 6858558"/>
              <a:gd name="connsiteX64" fmla="*/ 9300077 w 10873921"/>
              <a:gd name="connsiteY64" fmla="*/ 6467496 h 6858558"/>
              <a:gd name="connsiteX65" fmla="*/ 9289886 w 10873921"/>
              <a:gd name="connsiteY65" fmla="*/ 6508540 h 6858558"/>
              <a:gd name="connsiteX66" fmla="*/ 9262092 w 10873921"/>
              <a:gd name="connsiteY66" fmla="*/ 6511084 h 6858558"/>
              <a:gd name="connsiteX67" fmla="*/ 9259443 w 10873921"/>
              <a:gd name="connsiteY67" fmla="*/ 6557257 h 6858558"/>
              <a:gd name="connsiteX68" fmla="*/ 9258214 w 10873921"/>
              <a:gd name="connsiteY68" fmla="*/ 6628065 h 6858558"/>
              <a:gd name="connsiteX69" fmla="*/ 9250938 w 10873921"/>
              <a:gd name="connsiteY69" fmla="*/ 6667101 h 6858558"/>
              <a:gd name="connsiteX70" fmla="*/ 9238195 w 10873921"/>
              <a:gd name="connsiteY70" fmla="*/ 6775682 h 6858558"/>
              <a:gd name="connsiteX71" fmla="*/ 9230652 w 10873921"/>
              <a:gd name="connsiteY71" fmla="*/ 6855909 h 6858558"/>
              <a:gd name="connsiteX72" fmla="*/ 0 w 10873921"/>
              <a:gd name="connsiteY72" fmla="*/ 6858558 h 6858558"/>
              <a:gd name="connsiteX73" fmla="*/ 0 w 10873921"/>
              <a:gd name="connsiteY73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06313 w 10873921"/>
              <a:gd name="connsiteY9" fmla="*/ 486627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15875 w 10873921"/>
              <a:gd name="connsiteY17" fmla="*/ 904631 h 6858558"/>
              <a:gd name="connsiteX18" fmla="*/ 10509848 w 10873921"/>
              <a:gd name="connsiteY18" fmla="*/ 950499 h 6858558"/>
              <a:gd name="connsiteX19" fmla="*/ 10503433 w 10873921"/>
              <a:gd name="connsiteY19" fmla="*/ 1021040 h 6858558"/>
              <a:gd name="connsiteX20" fmla="*/ 10493315 w 10873921"/>
              <a:gd name="connsiteY20" fmla="*/ 1059465 h 6858558"/>
              <a:gd name="connsiteX21" fmla="*/ 10472650 w 10873921"/>
              <a:gd name="connsiteY21" fmla="*/ 1166876 h 6858558"/>
              <a:gd name="connsiteX22" fmla="*/ 10457261 w 10873921"/>
              <a:gd name="connsiteY22" fmla="*/ 1276330 h 6858558"/>
              <a:gd name="connsiteX23" fmla="*/ 10479612 w 10873921"/>
              <a:gd name="connsiteY23" fmla="*/ 1340205 h 6858558"/>
              <a:gd name="connsiteX24" fmla="*/ 10478804 w 10873921"/>
              <a:gd name="connsiteY24" fmla="*/ 1346492 h 6858558"/>
              <a:gd name="connsiteX25" fmla="*/ 10469399 w 10873921"/>
              <a:gd name="connsiteY25" fmla="*/ 1360254 h 6858558"/>
              <a:gd name="connsiteX26" fmla="*/ 10464675 w 10873921"/>
              <a:gd name="connsiteY26" fmla="*/ 1364867 h 6858558"/>
              <a:gd name="connsiteX27" fmla="*/ 10460288 w 10873921"/>
              <a:gd name="connsiteY27" fmla="*/ 1372815 h 6858558"/>
              <a:gd name="connsiteX28" fmla="*/ 10460557 w 10873921"/>
              <a:gd name="connsiteY28" fmla="*/ 1373191 h 6858558"/>
              <a:gd name="connsiteX29" fmla="*/ 10455711 w 10873921"/>
              <a:gd name="connsiteY29" fmla="*/ 1380284 h 6858558"/>
              <a:gd name="connsiteX30" fmla="*/ 10427214 w 10873921"/>
              <a:gd name="connsiteY30" fmla="*/ 1412731 h 6858558"/>
              <a:gd name="connsiteX31" fmla="*/ 10436481 w 10873921"/>
              <a:gd name="connsiteY31" fmla="*/ 1477797 h 6858558"/>
              <a:gd name="connsiteX32" fmla="*/ 10431659 w 10873921"/>
              <a:gd name="connsiteY32" fmla="*/ 1500615 h 6858558"/>
              <a:gd name="connsiteX33" fmla="*/ 10431103 w 10873921"/>
              <a:gd name="connsiteY33" fmla="*/ 1513756 h 6858558"/>
              <a:gd name="connsiteX34" fmla="*/ 10432371 w 10873921"/>
              <a:gd name="connsiteY34" fmla="*/ 1515188 h 6858558"/>
              <a:gd name="connsiteX35" fmla="*/ 10404863 w 10873921"/>
              <a:gd name="connsiteY35" fmla="*/ 1546203 h 6858558"/>
              <a:gd name="connsiteX36" fmla="*/ 10404251 w 10873921"/>
              <a:gd name="connsiteY36" fmla="*/ 1551761 h 6858558"/>
              <a:gd name="connsiteX37" fmla="*/ 10382431 w 10873921"/>
              <a:gd name="connsiteY37" fmla="*/ 1570136 h 6858558"/>
              <a:gd name="connsiteX38" fmla="*/ 10373233 w 10873921"/>
              <a:gd name="connsiteY38" fmla="*/ 1580611 h 6858558"/>
              <a:gd name="connsiteX39" fmla="*/ 10366354 w 10873921"/>
              <a:gd name="connsiteY39" fmla="*/ 1581543 h 6858558"/>
              <a:gd name="connsiteX40" fmla="*/ 10354948 w 10873921"/>
              <a:gd name="connsiteY40" fmla="*/ 1598036 h 6858558"/>
              <a:gd name="connsiteX41" fmla="*/ 10365856 w 10873921"/>
              <a:gd name="connsiteY41" fmla="*/ 1627197 h 6858558"/>
              <a:gd name="connsiteX42" fmla="*/ 10339843 w 10873921"/>
              <a:gd name="connsiteY42" fmla="*/ 1675061 h 6858558"/>
              <a:gd name="connsiteX43" fmla="*/ 10303766 w 10873921"/>
              <a:gd name="connsiteY43" fmla="*/ 1728350 h 6858558"/>
              <a:gd name="connsiteX44" fmla="*/ 10213612 w 10873921"/>
              <a:gd name="connsiteY44" fmla="*/ 1831639 h 6858558"/>
              <a:gd name="connsiteX45" fmla="*/ 10112893 w 10873921"/>
              <a:gd name="connsiteY45" fmla="*/ 1947999 h 6858558"/>
              <a:gd name="connsiteX46" fmla="*/ 10042411 w 10873921"/>
              <a:gd name="connsiteY46" fmla="*/ 2041320 h 6858558"/>
              <a:gd name="connsiteX47" fmla="*/ 9916869 w 10873921"/>
              <a:gd name="connsiteY47" fmla="*/ 2193981 h 6858558"/>
              <a:gd name="connsiteX48" fmla="*/ 9863224 w 10873921"/>
              <a:gd name="connsiteY48" fmla="*/ 2350764 h 6858558"/>
              <a:gd name="connsiteX49" fmla="*/ 9815833 w 10873921"/>
              <a:gd name="connsiteY49" fmla="*/ 2484015 h 6858558"/>
              <a:gd name="connsiteX50" fmla="*/ 9772154 w 10873921"/>
              <a:gd name="connsiteY50" fmla="*/ 2992899 h 6858558"/>
              <a:gd name="connsiteX51" fmla="*/ 9644932 w 10873921"/>
              <a:gd name="connsiteY51" fmla="*/ 4090138 h 6858558"/>
              <a:gd name="connsiteX52" fmla="*/ 9476803 w 10873921"/>
              <a:gd name="connsiteY52" fmla="*/ 5871230 h 6858558"/>
              <a:gd name="connsiteX53" fmla="*/ 9482048 w 10873921"/>
              <a:gd name="connsiteY53" fmla="*/ 5875581 h 6858558"/>
              <a:gd name="connsiteX54" fmla="*/ 9482918 w 10873921"/>
              <a:gd name="connsiteY54" fmla="*/ 5942515 h 6858558"/>
              <a:gd name="connsiteX55" fmla="*/ 9471123 w 10873921"/>
              <a:gd name="connsiteY55" fmla="*/ 6028951 h 6858558"/>
              <a:gd name="connsiteX56" fmla="*/ 9421412 w 10873921"/>
              <a:gd name="connsiteY56" fmla="*/ 6080818 h 6858558"/>
              <a:gd name="connsiteX57" fmla="*/ 9427038 w 10873921"/>
              <a:gd name="connsiteY57" fmla="*/ 6088099 h 6858558"/>
              <a:gd name="connsiteX58" fmla="*/ 9412784 w 10873921"/>
              <a:gd name="connsiteY58" fmla="*/ 6129303 h 6858558"/>
              <a:gd name="connsiteX59" fmla="*/ 9313343 w 10873921"/>
              <a:gd name="connsiteY59" fmla="*/ 6260036 h 6858558"/>
              <a:gd name="connsiteX60" fmla="*/ 9286856 w 10873921"/>
              <a:gd name="connsiteY60" fmla="*/ 6340934 h 6858558"/>
              <a:gd name="connsiteX61" fmla="*/ 9285436 w 10873921"/>
              <a:gd name="connsiteY61" fmla="*/ 6371842 h 6858558"/>
              <a:gd name="connsiteX62" fmla="*/ 9282564 w 10873921"/>
              <a:gd name="connsiteY62" fmla="*/ 6423490 h 6858558"/>
              <a:gd name="connsiteX63" fmla="*/ 9300077 w 10873921"/>
              <a:gd name="connsiteY63" fmla="*/ 6467496 h 6858558"/>
              <a:gd name="connsiteX64" fmla="*/ 9289886 w 10873921"/>
              <a:gd name="connsiteY64" fmla="*/ 6508540 h 6858558"/>
              <a:gd name="connsiteX65" fmla="*/ 9262092 w 10873921"/>
              <a:gd name="connsiteY65" fmla="*/ 6511084 h 6858558"/>
              <a:gd name="connsiteX66" fmla="*/ 9259443 w 10873921"/>
              <a:gd name="connsiteY66" fmla="*/ 6557257 h 6858558"/>
              <a:gd name="connsiteX67" fmla="*/ 9258214 w 10873921"/>
              <a:gd name="connsiteY67" fmla="*/ 6628065 h 6858558"/>
              <a:gd name="connsiteX68" fmla="*/ 9250938 w 10873921"/>
              <a:gd name="connsiteY68" fmla="*/ 6667101 h 6858558"/>
              <a:gd name="connsiteX69" fmla="*/ 9238195 w 10873921"/>
              <a:gd name="connsiteY69" fmla="*/ 6775682 h 6858558"/>
              <a:gd name="connsiteX70" fmla="*/ 9230652 w 10873921"/>
              <a:gd name="connsiteY70" fmla="*/ 6855909 h 6858558"/>
              <a:gd name="connsiteX71" fmla="*/ 0 w 10873921"/>
              <a:gd name="connsiteY71" fmla="*/ 6858558 h 6858558"/>
              <a:gd name="connsiteX72" fmla="*/ 0 w 10873921"/>
              <a:gd name="connsiteY72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15875 w 10873921"/>
              <a:gd name="connsiteY17" fmla="*/ 904631 h 6858558"/>
              <a:gd name="connsiteX18" fmla="*/ 10509848 w 10873921"/>
              <a:gd name="connsiteY18" fmla="*/ 950499 h 6858558"/>
              <a:gd name="connsiteX19" fmla="*/ 10503433 w 10873921"/>
              <a:gd name="connsiteY19" fmla="*/ 1021040 h 6858558"/>
              <a:gd name="connsiteX20" fmla="*/ 10493315 w 10873921"/>
              <a:gd name="connsiteY20" fmla="*/ 1059465 h 6858558"/>
              <a:gd name="connsiteX21" fmla="*/ 10472650 w 10873921"/>
              <a:gd name="connsiteY21" fmla="*/ 1166876 h 6858558"/>
              <a:gd name="connsiteX22" fmla="*/ 10457261 w 10873921"/>
              <a:gd name="connsiteY22" fmla="*/ 1276330 h 6858558"/>
              <a:gd name="connsiteX23" fmla="*/ 10479612 w 10873921"/>
              <a:gd name="connsiteY23" fmla="*/ 1340205 h 6858558"/>
              <a:gd name="connsiteX24" fmla="*/ 10478804 w 10873921"/>
              <a:gd name="connsiteY24" fmla="*/ 1346492 h 6858558"/>
              <a:gd name="connsiteX25" fmla="*/ 10469399 w 10873921"/>
              <a:gd name="connsiteY25" fmla="*/ 1360254 h 6858558"/>
              <a:gd name="connsiteX26" fmla="*/ 10464675 w 10873921"/>
              <a:gd name="connsiteY26" fmla="*/ 1364867 h 6858558"/>
              <a:gd name="connsiteX27" fmla="*/ 10460288 w 10873921"/>
              <a:gd name="connsiteY27" fmla="*/ 1372815 h 6858558"/>
              <a:gd name="connsiteX28" fmla="*/ 10460557 w 10873921"/>
              <a:gd name="connsiteY28" fmla="*/ 1373191 h 6858558"/>
              <a:gd name="connsiteX29" fmla="*/ 10455711 w 10873921"/>
              <a:gd name="connsiteY29" fmla="*/ 1380284 h 6858558"/>
              <a:gd name="connsiteX30" fmla="*/ 10427214 w 10873921"/>
              <a:gd name="connsiteY30" fmla="*/ 1412731 h 6858558"/>
              <a:gd name="connsiteX31" fmla="*/ 10436481 w 10873921"/>
              <a:gd name="connsiteY31" fmla="*/ 1477797 h 6858558"/>
              <a:gd name="connsiteX32" fmla="*/ 10431659 w 10873921"/>
              <a:gd name="connsiteY32" fmla="*/ 1500615 h 6858558"/>
              <a:gd name="connsiteX33" fmla="*/ 10431103 w 10873921"/>
              <a:gd name="connsiteY33" fmla="*/ 1513756 h 6858558"/>
              <a:gd name="connsiteX34" fmla="*/ 10432371 w 10873921"/>
              <a:gd name="connsiteY34" fmla="*/ 1515188 h 6858558"/>
              <a:gd name="connsiteX35" fmla="*/ 10404863 w 10873921"/>
              <a:gd name="connsiteY35" fmla="*/ 1546203 h 6858558"/>
              <a:gd name="connsiteX36" fmla="*/ 10404251 w 10873921"/>
              <a:gd name="connsiteY36" fmla="*/ 1551761 h 6858558"/>
              <a:gd name="connsiteX37" fmla="*/ 10382431 w 10873921"/>
              <a:gd name="connsiteY37" fmla="*/ 1570136 h 6858558"/>
              <a:gd name="connsiteX38" fmla="*/ 10373233 w 10873921"/>
              <a:gd name="connsiteY38" fmla="*/ 1580611 h 6858558"/>
              <a:gd name="connsiteX39" fmla="*/ 10366354 w 10873921"/>
              <a:gd name="connsiteY39" fmla="*/ 1581543 h 6858558"/>
              <a:gd name="connsiteX40" fmla="*/ 10354948 w 10873921"/>
              <a:gd name="connsiteY40" fmla="*/ 1598036 h 6858558"/>
              <a:gd name="connsiteX41" fmla="*/ 10365856 w 10873921"/>
              <a:gd name="connsiteY41" fmla="*/ 1627197 h 6858558"/>
              <a:gd name="connsiteX42" fmla="*/ 10339843 w 10873921"/>
              <a:gd name="connsiteY42" fmla="*/ 1675061 h 6858558"/>
              <a:gd name="connsiteX43" fmla="*/ 10303766 w 10873921"/>
              <a:gd name="connsiteY43" fmla="*/ 1728350 h 6858558"/>
              <a:gd name="connsiteX44" fmla="*/ 10213612 w 10873921"/>
              <a:gd name="connsiteY44" fmla="*/ 1831639 h 6858558"/>
              <a:gd name="connsiteX45" fmla="*/ 10112893 w 10873921"/>
              <a:gd name="connsiteY45" fmla="*/ 1947999 h 6858558"/>
              <a:gd name="connsiteX46" fmla="*/ 10042411 w 10873921"/>
              <a:gd name="connsiteY46" fmla="*/ 2041320 h 6858558"/>
              <a:gd name="connsiteX47" fmla="*/ 9916869 w 10873921"/>
              <a:gd name="connsiteY47" fmla="*/ 2193981 h 6858558"/>
              <a:gd name="connsiteX48" fmla="*/ 9863224 w 10873921"/>
              <a:gd name="connsiteY48" fmla="*/ 2350764 h 6858558"/>
              <a:gd name="connsiteX49" fmla="*/ 9815833 w 10873921"/>
              <a:gd name="connsiteY49" fmla="*/ 2484015 h 6858558"/>
              <a:gd name="connsiteX50" fmla="*/ 9772154 w 10873921"/>
              <a:gd name="connsiteY50" fmla="*/ 2992899 h 6858558"/>
              <a:gd name="connsiteX51" fmla="*/ 9644932 w 10873921"/>
              <a:gd name="connsiteY51" fmla="*/ 4090138 h 6858558"/>
              <a:gd name="connsiteX52" fmla="*/ 9476803 w 10873921"/>
              <a:gd name="connsiteY52" fmla="*/ 5871230 h 6858558"/>
              <a:gd name="connsiteX53" fmla="*/ 9482048 w 10873921"/>
              <a:gd name="connsiteY53" fmla="*/ 5875581 h 6858558"/>
              <a:gd name="connsiteX54" fmla="*/ 9482918 w 10873921"/>
              <a:gd name="connsiteY54" fmla="*/ 5942515 h 6858558"/>
              <a:gd name="connsiteX55" fmla="*/ 9471123 w 10873921"/>
              <a:gd name="connsiteY55" fmla="*/ 6028951 h 6858558"/>
              <a:gd name="connsiteX56" fmla="*/ 9421412 w 10873921"/>
              <a:gd name="connsiteY56" fmla="*/ 6080818 h 6858558"/>
              <a:gd name="connsiteX57" fmla="*/ 9427038 w 10873921"/>
              <a:gd name="connsiteY57" fmla="*/ 6088099 h 6858558"/>
              <a:gd name="connsiteX58" fmla="*/ 9412784 w 10873921"/>
              <a:gd name="connsiteY58" fmla="*/ 6129303 h 6858558"/>
              <a:gd name="connsiteX59" fmla="*/ 9313343 w 10873921"/>
              <a:gd name="connsiteY59" fmla="*/ 6260036 h 6858558"/>
              <a:gd name="connsiteX60" fmla="*/ 9286856 w 10873921"/>
              <a:gd name="connsiteY60" fmla="*/ 6340934 h 6858558"/>
              <a:gd name="connsiteX61" fmla="*/ 9285436 w 10873921"/>
              <a:gd name="connsiteY61" fmla="*/ 6371842 h 6858558"/>
              <a:gd name="connsiteX62" fmla="*/ 9282564 w 10873921"/>
              <a:gd name="connsiteY62" fmla="*/ 6423490 h 6858558"/>
              <a:gd name="connsiteX63" fmla="*/ 9300077 w 10873921"/>
              <a:gd name="connsiteY63" fmla="*/ 6467496 h 6858558"/>
              <a:gd name="connsiteX64" fmla="*/ 9289886 w 10873921"/>
              <a:gd name="connsiteY64" fmla="*/ 6508540 h 6858558"/>
              <a:gd name="connsiteX65" fmla="*/ 9262092 w 10873921"/>
              <a:gd name="connsiteY65" fmla="*/ 6511084 h 6858558"/>
              <a:gd name="connsiteX66" fmla="*/ 9259443 w 10873921"/>
              <a:gd name="connsiteY66" fmla="*/ 6557257 h 6858558"/>
              <a:gd name="connsiteX67" fmla="*/ 9258214 w 10873921"/>
              <a:gd name="connsiteY67" fmla="*/ 6628065 h 6858558"/>
              <a:gd name="connsiteX68" fmla="*/ 9250938 w 10873921"/>
              <a:gd name="connsiteY68" fmla="*/ 6667101 h 6858558"/>
              <a:gd name="connsiteX69" fmla="*/ 9238195 w 10873921"/>
              <a:gd name="connsiteY69" fmla="*/ 6775682 h 6858558"/>
              <a:gd name="connsiteX70" fmla="*/ 9230652 w 10873921"/>
              <a:gd name="connsiteY70" fmla="*/ 6855909 h 6858558"/>
              <a:gd name="connsiteX71" fmla="*/ 0 w 10873921"/>
              <a:gd name="connsiteY71" fmla="*/ 6858558 h 6858558"/>
              <a:gd name="connsiteX72" fmla="*/ 0 w 10873921"/>
              <a:gd name="connsiteY72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15875 w 10873921"/>
              <a:gd name="connsiteY17" fmla="*/ 904631 h 6858558"/>
              <a:gd name="connsiteX18" fmla="*/ 10509848 w 10873921"/>
              <a:gd name="connsiteY18" fmla="*/ 950499 h 6858558"/>
              <a:gd name="connsiteX19" fmla="*/ 10503433 w 10873921"/>
              <a:gd name="connsiteY19" fmla="*/ 1021040 h 6858558"/>
              <a:gd name="connsiteX20" fmla="*/ 10493315 w 10873921"/>
              <a:gd name="connsiteY20" fmla="*/ 1059465 h 6858558"/>
              <a:gd name="connsiteX21" fmla="*/ 10472650 w 10873921"/>
              <a:gd name="connsiteY21" fmla="*/ 1166876 h 6858558"/>
              <a:gd name="connsiteX22" fmla="*/ 10457261 w 10873921"/>
              <a:gd name="connsiteY22" fmla="*/ 1276330 h 6858558"/>
              <a:gd name="connsiteX23" fmla="*/ 10479612 w 10873921"/>
              <a:gd name="connsiteY23" fmla="*/ 1340205 h 6858558"/>
              <a:gd name="connsiteX24" fmla="*/ 10478804 w 10873921"/>
              <a:gd name="connsiteY24" fmla="*/ 1346492 h 6858558"/>
              <a:gd name="connsiteX25" fmla="*/ 10469399 w 10873921"/>
              <a:gd name="connsiteY25" fmla="*/ 1360254 h 6858558"/>
              <a:gd name="connsiteX26" fmla="*/ 10464675 w 10873921"/>
              <a:gd name="connsiteY26" fmla="*/ 1364867 h 6858558"/>
              <a:gd name="connsiteX27" fmla="*/ 10460288 w 10873921"/>
              <a:gd name="connsiteY27" fmla="*/ 1372815 h 6858558"/>
              <a:gd name="connsiteX28" fmla="*/ 10460557 w 10873921"/>
              <a:gd name="connsiteY28" fmla="*/ 1373191 h 6858558"/>
              <a:gd name="connsiteX29" fmla="*/ 10427214 w 10873921"/>
              <a:gd name="connsiteY29" fmla="*/ 1412731 h 6858558"/>
              <a:gd name="connsiteX30" fmla="*/ 10436481 w 10873921"/>
              <a:gd name="connsiteY30" fmla="*/ 1477797 h 6858558"/>
              <a:gd name="connsiteX31" fmla="*/ 10431659 w 10873921"/>
              <a:gd name="connsiteY31" fmla="*/ 1500615 h 6858558"/>
              <a:gd name="connsiteX32" fmla="*/ 10431103 w 10873921"/>
              <a:gd name="connsiteY32" fmla="*/ 1513756 h 6858558"/>
              <a:gd name="connsiteX33" fmla="*/ 10432371 w 10873921"/>
              <a:gd name="connsiteY33" fmla="*/ 1515188 h 6858558"/>
              <a:gd name="connsiteX34" fmla="*/ 10404863 w 10873921"/>
              <a:gd name="connsiteY34" fmla="*/ 1546203 h 6858558"/>
              <a:gd name="connsiteX35" fmla="*/ 10404251 w 10873921"/>
              <a:gd name="connsiteY35" fmla="*/ 1551761 h 6858558"/>
              <a:gd name="connsiteX36" fmla="*/ 10382431 w 10873921"/>
              <a:gd name="connsiteY36" fmla="*/ 1570136 h 6858558"/>
              <a:gd name="connsiteX37" fmla="*/ 10373233 w 10873921"/>
              <a:gd name="connsiteY37" fmla="*/ 1580611 h 6858558"/>
              <a:gd name="connsiteX38" fmla="*/ 10366354 w 10873921"/>
              <a:gd name="connsiteY38" fmla="*/ 1581543 h 6858558"/>
              <a:gd name="connsiteX39" fmla="*/ 10354948 w 10873921"/>
              <a:gd name="connsiteY39" fmla="*/ 1598036 h 6858558"/>
              <a:gd name="connsiteX40" fmla="*/ 10365856 w 10873921"/>
              <a:gd name="connsiteY40" fmla="*/ 1627197 h 6858558"/>
              <a:gd name="connsiteX41" fmla="*/ 10339843 w 10873921"/>
              <a:gd name="connsiteY41" fmla="*/ 1675061 h 6858558"/>
              <a:gd name="connsiteX42" fmla="*/ 10303766 w 10873921"/>
              <a:gd name="connsiteY42" fmla="*/ 1728350 h 6858558"/>
              <a:gd name="connsiteX43" fmla="*/ 10213612 w 10873921"/>
              <a:gd name="connsiteY43" fmla="*/ 1831639 h 6858558"/>
              <a:gd name="connsiteX44" fmla="*/ 10112893 w 10873921"/>
              <a:gd name="connsiteY44" fmla="*/ 1947999 h 6858558"/>
              <a:gd name="connsiteX45" fmla="*/ 10042411 w 10873921"/>
              <a:gd name="connsiteY45" fmla="*/ 2041320 h 6858558"/>
              <a:gd name="connsiteX46" fmla="*/ 9916869 w 10873921"/>
              <a:gd name="connsiteY46" fmla="*/ 2193981 h 6858558"/>
              <a:gd name="connsiteX47" fmla="*/ 9863224 w 10873921"/>
              <a:gd name="connsiteY47" fmla="*/ 2350764 h 6858558"/>
              <a:gd name="connsiteX48" fmla="*/ 9815833 w 10873921"/>
              <a:gd name="connsiteY48" fmla="*/ 2484015 h 6858558"/>
              <a:gd name="connsiteX49" fmla="*/ 9772154 w 10873921"/>
              <a:gd name="connsiteY49" fmla="*/ 2992899 h 6858558"/>
              <a:gd name="connsiteX50" fmla="*/ 9644932 w 10873921"/>
              <a:gd name="connsiteY50" fmla="*/ 4090138 h 6858558"/>
              <a:gd name="connsiteX51" fmla="*/ 9476803 w 10873921"/>
              <a:gd name="connsiteY51" fmla="*/ 5871230 h 6858558"/>
              <a:gd name="connsiteX52" fmla="*/ 9482048 w 10873921"/>
              <a:gd name="connsiteY52" fmla="*/ 5875581 h 6858558"/>
              <a:gd name="connsiteX53" fmla="*/ 9482918 w 10873921"/>
              <a:gd name="connsiteY53" fmla="*/ 5942515 h 6858558"/>
              <a:gd name="connsiteX54" fmla="*/ 9471123 w 10873921"/>
              <a:gd name="connsiteY54" fmla="*/ 6028951 h 6858558"/>
              <a:gd name="connsiteX55" fmla="*/ 9421412 w 10873921"/>
              <a:gd name="connsiteY55" fmla="*/ 6080818 h 6858558"/>
              <a:gd name="connsiteX56" fmla="*/ 9427038 w 10873921"/>
              <a:gd name="connsiteY56" fmla="*/ 6088099 h 6858558"/>
              <a:gd name="connsiteX57" fmla="*/ 9412784 w 10873921"/>
              <a:gd name="connsiteY57" fmla="*/ 6129303 h 6858558"/>
              <a:gd name="connsiteX58" fmla="*/ 9313343 w 10873921"/>
              <a:gd name="connsiteY58" fmla="*/ 6260036 h 6858558"/>
              <a:gd name="connsiteX59" fmla="*/ 9286856 w 10873921"/>
              <a:gd name="connsiteY59" fmla="*/ 6340934 h 6858558"/>
              <a:gd name="connsiteX60" fmla="*/ 9285436 w 10873921"/>
              <a:gd name="connsiteY60" fmla="*/ 6371842 h 6858558"/>
              <a:gd name="connsiteX61" fmla="*/ 9282564 w 10873921"/>
              <a:gd name="connsiteY61" fmla="*/ 6423490 h 6858558"/>
              <a:gd name="connsiteX62" fmla="*/ 9300077 w 10873921"/>
              <a:gd name="connsiteY62" fmla="*/ 6467496 h 6858558"/>
              <a:gd name="connsiteX63" fmla="*/ 9289886 w 10873921"/>
              <a:gd name="connsiteY63" fmla="*/ 6508540 h 6858558"/>
              <a:gd name="connsiteX64" fmla="*/ 9262092 w 10873921"/>
              <a:gd name="connsiteY64" fmla="*/ 6511084 h 6858558"/>
              <a:gd name="connsiteX65" fmla="*/ 9259443 w 10873921"/>
              <a:gd name="connsiteY65" fmla="*/ 6557257 h 6858558"/>
              <a:gd name="connsiteX66" fmla="*/ 9258214 w 10873921"/>
              <a:gd name="connsiteY66" fmla="*/ 6628065 h 6858558"/>
              <a:gd name="connsiteX67" fmla="*/ 9250938 w 10873921"/>
              <a:gd name="connsiteY67" fmla="*/ 6667101 h 6858558"/>
              <a:gd name="connsiteX68" fmla="*/ 9238195 w 10873921"/>
              <a:gd name="connsiteY68" fmla="*/ 6775682 h 6858558"/>
              <a:gd name="connsiteX69" fmla="*/ 9230652 w 10873921"/>
              <a:gd name="connsiteY69" fmla="*/ 6855909 h 6858558"/>
              <a:gd name="connsiteX70" fmla="*/ 0 w 10873921"/>
              <a:gd name="connsiteY70" fmla="*/ 6858558 h 6858558"/>
              <a:gd name="connsiteX71" fmla="*/ 0 w 10873921"/>
              <a:gd name="connsiteY7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15875 w 10873921"/>
              <a:gd name="connsiteY17" fmla="*/ 904631 h 6858558"/>
              <a:gd name="connsiteX18" fmla="*/ 10509848 w 10873921"/>
              <a:gd name="connsiteY18" fmla="*/ 950499 h 6858558"/>
              <a:gd name="connsiteX19" fmla="*/ 10503433 w 10873921"/>
              <a:gd name="connsiteY19" fmla="*/ 1021040 h 6858558"/>
              <a:gd name="connsiteX20" fmla="*/ 10493315 w 10873921"/>
              <a:gd name="connsiteY20" fmla="*/ 1059465 h 6858558"/>
              <a:gd name="connsiteX21" fmla="*/ 10472650 w 10873921"/>
              <a:gd name="connsiteY21" fmla="*/ 1166876 h 6858558"/>
              <a:gd name="connsiteX22" fmla="*/ 10457261 w 10873921"/>
              <a:gd name="connsiteY22" fmla="*/ 1276330 h 6858558"/>
              <a:gd name="connsiteX23" fmla="*/ 10479612 w 10873921"/>
              <a:gd name="connsiteY23" fmla="*/ 1340205 h 6858558"/>
              <a:gd name="connsiteX24" fmla="*/ 10478804 w 10873921"/>
              <a:gd name="connsiteY24" fmla="*/ 1346492 h 6858558"/>
              <a:gd name="connsiteX25" fmla="*/ 10469399 w 10873921"/>
              <a:gd name="connsiteY25" fmla="*/ 1360254 h 6858558"/>
              <a:gd name="connsiteX26" fmla="*/ 10464675 w 10873921"/>
              <a:gd name="connsiteY26" fmla="*/ 1364867 h 6858558"/>
              <a:gd name="connsiteX27" fmla="*/ 10460288 w 10873921"/>
              <a:gd name="connsiteY27" fmla="*/ 1372815 h 6858558"/>
              <a:gd name="connsiteX28" fmla="*/ 10460557 w 10873921"/>
              <a:gd name="connsiteY28" fmla="*/ 1373191 h 6858558"/>
              <a:gd name="connsiteX29" fmla="*/ 10436481 w 10873921"/>
              <a:gd name="connsiteY29" fmla="*/ 1477797 h 6858558"/>
              <a:gd name="connsiteX30" fmla="*/ 10431659 w 10873921"/>
              <a:gd name="connsiteY30" fmla="*/ 1500615 h 6858558"/>
              <a:gd name="connsiteX31" fmla="*/ 10431103 w 10873921"/>
              <a:gd name="connsiteY31" fmla="*/ 1513756 h 6858558"/>
              <a:gd name="connsiteX32" fmla="*/ 10432371 w 10873921"/>
              <a:gd name="connsiteY32" fmla="*/ 1515188 h 6858558"/>
              <a:gd name="connsiteX33" fmla="*/ 10404863 w 10873921"/>
              <a:gd name="connsiteY33" fmla="*/ 1546203 h 6858558"/>
              <a:gd name="connsiteX34" fmla="*/ 10404251 w 10873921"/>
              <a:gd name="connsiteY34" fmla="*/ 1551761 h 6858558"/>
              <a:gd name="connsiteX35" fmla="*/ 10382431 w 10873921"/>
              <a:gd name="connsiteY35" fmla="*/ 1570136 h 6858558"/>
              <a:gd name="connsiteX36" fmla="*/ 10373233 w 10873921"/>
              <a:gd name="connsiteY36" fmla="*/ 1580611 h 6858558"/>
              <a:gd name="connsiteX37" fmla="*/ 10366354 w 10873921"/>
              <a:gd name="connsiteY37" fmla="*/ 1581543 h 6858558"/>
              <a:gd name="connsiteX38" fmla="*/ 10354948 w 10873921"/>
              <a:gd name="connsiteY38" fmla="*/ 1598036 h 6858558"/>
              <a:gd name="connsiteX39" fmla="*/ 10365856 w 10873921"/>
              <a:gd name="connsiteY39" fmla="*/ 1627197 h 6858558"/>
              <a:gd name="connsiteX40" fmla="*/ 10339843 w 10873921"/>
              <a:gd name="connsiteY40" fmla="*/ 1675061 h 6858558"/>
              <a:gd name="connsiteX41" fmla="*/ 10303766 w 10873921"/>
              <a:gd name="connsiteY41" fmla="*/ 1728350 h 6858558"/>
              <a:gd name="connsiteX42" fmla="*/ 10213612 w 10873921"/>
              <a:gd name="connsiteY42" fmla="*/ 1831639 h 6858558"/>
              <a:gd name="connsiteX43" fmla="*/ 10112893 w 10873921"/>
              <a:gd name="connsiteY43" fmla="*/ 1947999 h 6858558"/>
              <a:gd name="connsiteX44" fmla="*/ 10042411 w 10873921"/>
              <a:gd name="connsiteY44" fmla="*/ 2041320 h 6858558"/>
              <a:gd name="connsiteX45" fmla="*/ 9916869 w 10873921"/>
              <a:gd name="connsiteY45" fmla="*/ 2193981 h 6858558"/>
              <a:gd name="connsiteX46" fmla="*/ 9863224 w 10873921"/>
              <a:gd name="connsiteY46" fmla="*/ 2350764 h 6858558"/>
              <a:gd name="connsiteX47" fmla="*/ 9815833 w 10873921"/>
              <a:gd name="connsiteY47" fmla="*/ 2484015 h 6858558"/>
              <a:gd name="connsiteX48" fmla="*/ 9772154 w 10873921"/>
              <a:gd name="connsiteY48" fmla="*/ 2992899 h 6858558"/>
              <a:gd name="connsiteX49" fmla="*/ 9644932 w 10873921"/>
              <a:gd name="connsiteY49" fmla="*/ 4090138 h 6858558"/>
              <a:gd name="connsiteX50" fmla="*/ 9476803 w 10873921"/>
              <a:gd name="connsiteY50" fmla="*/ 5871230 h 6858558"/>
              <a:gd name="connsiteX51" fmla="*/ 9482048 w 10873921"/>
              <a:gd name="connsiteY51" fmla="*/ 5875581 h 6858558"/>
              <a:gd name="connsiteX52" fmla="*/ 9482918 w 10873921"/>
              <a:gd name="connsiteY52" fmla="*/ 5942515 h 6858558"/>
              <a:gd name="connsiteX53" fmla="*/ 9471123 w 10873921"/>
              <a:gd name="connsiteY53" fmla="*/ 6028951 h 6858558"/>
              <a:gd name="connsiteX54" fmla="*/ 9421412 w 10873921"/>
              <a:gd name="connsiteY54" fmla="*/ 6080818 h 6858558"/>
              <a:gd name="connsiteX55" fmla="*/ 9427038 w 10873921"/>
              <a:gd name="connsiteY55" fmla="*/ 6088099 h 6858558"/>
              <a:gd name="connsiteX56" fmla="*/ 9412784 w 10873921"/>
              <a:gd name="connsiteY56" fmla="*/ 6129303 h 6858558"/>
              <a:gd name="connsiteX57" fmla="*/ 9313343 w 10873921"/>
              <a:gd name="connsiteY57" fmla="*/ 6260036 h 6858558"/>
              <a:gd name="connsiteX58" fmla="*/ 9286856 w 10873921"/>
              <a:gd name="connsiteY58" fmla="*/ 6340934 h 6858558"/>
              <a:gd name="connsiteX59" fmla="*/ 9285436 w 10873921"/>
              <a:gd name="connsiteY59" fmla="*/ 6371842 h 6858558"/>
              <a:gd name="connsiteX60" fmla="*/ 9282564 w 10873921"/>
              <a:gd name="connsiteY60" fmla="*/ 6423490 h 6858558"/>
              <a:gd name="connsiteX61" fmla="*/ 9300077 w 10873921"/>
              <a:gd name="connsiteY61" fmla="*/ 6467496 h 6858558"/>
              <a:gd name="connsiteX62" fmla="*/ 9289886 w 10873921"/>
              <a:gd name="connsiteY62" fmla="*/ 6508540 h 6858558"/>
              <a:gd name="connsiteX63" fmla="*/ 9262092 w 10873921"/>
              <a:gd name="connsiteY63" fmla="*/ 6511084 h 6858558"/>
              <a:gd name="connsiteX64" fmla="*/ 9259443 w 10873921"/>
              <a:gd name="connsiteY64" fmla="*/ 6557257 h 6858558"/>
              <a:gd name="connsiteX65" fmla="*/ 9258214 w 10873921"/>
              <a:gd name="connsiteY65" fmla="*/ 6628065 h 6858558"/>
              <a:gd name="connsiteX66" fmla="*/ 9250938 w 10873921"/>
              <a:gd name="connsiteY66" fmla="*/ 6667101 h 6858558"/>
              <a:gd name="connsiteX67" fmla="*/ 9238195 w 10873921"/>
              <a:gd name="connsiteY67" fmla="*/ 6775682 h 6858558"/>
              <a:gd name="connsiteX68" fmla="*/ 9230652 w 10873921"/>
              <a:gd name="connsiteY68" fmla="*/ 6855909 h 6858558"/>
              <a:gd name="connsiteX69" fmla="*/ 0 w 10873921"/>
              <a:gd name="connsiteY69" fmla="*/ 6858558 h 6858558"/>
              <a:gd name="connsiteX70" fmla="*/ 0 w 10873921"/>
              <a:gd name="connsiteY7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09848 w 10873921"/>
              <a:gd name="connsiteY17" fmla="*/ 950499 h 6858558"/>
              <a:gd name="connsiteX18" fmla="*/ 10503433 w 10873921"/>
              <a:gd name="connsiteY18" fmla="*/ 1021040 h 6858558"/>
              <a:gd name="connsiteX19" fmla="*/ 10493315 w 10873921"/>
              <a:gd name="connsiteY19" fmla="*/ 1059465 h 6858558"/>
              <a:gd name="connsiteX20" fmla="*/ 10472650 w 10873921"/>
              <a:gd name="connsiteY20" fmla="*/ 1166876 h 6858558"/>
              <a:gd name="connsiteX21" fmla="*/ 10457261 w 10873921"/>
              <a:gd name="connsiteY21" fmla="*/ 1276330 h 6858558"/>
              <a:gd name="connsiteX22" fmla="*/ 10479612 w 10873921"/>
              <a:gd name="connsiteY22" fmla="*/ 1340205 h 6858558"/>
              <a:gd name="connsiteX23" fmla="*/ 10478804 w 10873921"/>
              <a:gd name="connsiteY23" fmla="*/ 1346492 h 6858558"/>
              <a:gd name="connsiteX24" fmla="*/ 10469399 w 10873921"/>
              <a:gd name="connsiteY24" fmla="*/ 1360254 h 6858558"/>
              <a:gd name="connsiteX25" fmla="*/ 10464675 w 10873921"/>
              <a:gd name="connsiteY25" fmla="*/ 1364867 h 6858558"/>
              <a:gd name="connsiteX26" fmla="*/ 10460288 w 10873921"/>
              <a:gd name="connsiteY26" fmla="*/ 1372815 h 6858558"/>
              <a:gd name="connsiteX27" fmla="*/ 10460557 w 10873921"/>
              <a:gd name="connsiteY27" fmla="*/ 1373191 h 6858558"/>
              <a:gd name="connsiteX28" fmla="*/ 10436481 w 10873921"/>
              <a:gd name="connsiteY28" fmla="*/ 1477797 h 6858558"/>
              <a:gd name="connsiteX29" fmla="*/ 10431659 w 10873921"/>
              <a:gd name="connsiteY29" fmla="*/ 1500615 h 6858558"/>
              <a:gd name="connsiteX30" fmla="*/ 10431103 w 10873921"/>
              <a:gd name="connsiteY30" fmla="*/ 1513756 h 6858558"/>
              <a:gd name="connsiteX31" fmla="*/ 10432371 w 10873921"/>
              <a:gd name="connsiteY31" fmla="*/ 1515188 h 6858558"/>
              <a:gd name="connsiteX32" fmla="*/ 10404863 w 10873921"/>
              <a:gd name="connsiteY32" fmla="*/ 1546203 h 6858558"/>
              <a:gd name="connsiteX33" fmla="*/ 10404251 w 10873921"/>
              <a:gd name="connsiteY33" fmla="*/ 1551761 h 6858558"/>
              <a:gd name="connsiteX34" fmla="*/ 10382431 w 10873921"/>
              <a:gd name="connsiteY34" fmla="*/ 1570136 h 6858558"/>
              <a:gd name="connsiteX35" fmla="*/ 10373233 w 10873921"/>
              <a:gd name="connsiteY35" fmla="*/ 1580611 h 6858558"/>
              <a:gd name="connsiteX36" fmla="*/ 10366354 w 10873921"/>
              <a:gd name="connsiteY36" fmla="*/ 1581543 h 6858558"/>
              <a:gd name="connsiteX37" fmla="*/ 10354948 w 10873921"/>
              <a:gd name="connsiteY37" fmla="*/ 1598036 h 6858558"/>
              <a:gd name="connsiteX38" fmla="*/ 10365856 w 10873921"/>
              <a:gd name="connsiteY38" fmla="*/ 1627197 h 6858558"/>
              <a:gd name="connsiteX39" fmla="*/ 10339843 w 10873921"/>
              <a:gd name="connsiteY39" fmla="*/ 1675061 h 6858558"/>
              <a:gd name="connsiteX40" fmla="*/ 10303766 w 10873921"/>
              <a:gd name="connsiteY40" fmla="*/ 1728350 h 6858558"/>
              <a:gd name="connsiteX41" fmla="*/ 10213612 w 10873921"/>
              <a:gd name="connsiteY41" fmla="*/ 1831639 h 6858558"/>
              <a:gd name="connsiteX42" fmla="*/ 10112893 w 10873921"/>
              <a:gd name="connsiteY42" fmla="*/ 1947999 h 6858558"/>
              <a:gd name="connsiteX43" fmla="*/ 10042411 w 10873921"/>
              <a:gd name="connsiteY43" fmla="*/ 2041320 h 6858558"/>
              <a:gd name="connsiteX44" fmla="*/ 9916869 w 10873921"/>
              <a:gd name="connsiteY44" fmla="*/ 2193981 h 6858558"/>
              <a:gd name="connsiteX45" fmla="*/ 9863224 w 10873921"/>
              <a:gd name="connsiteY45" fmla="*/ 2350764 h 6858558"/>
              <a:gd name="connsiteX46" fmla="*/ 9815833 w 10873921"/>
              <a:gd name="connsiteY46" fmla="*/ 2484015 h 6858558"/>
              <a:gd name="connsiteX47" fmla="*/ 9772154 w 10873921"/>
              <a:gd name="connsiteY47" fmla="*/ 2992899 h 6858558"/>
              <a:gd name="connsiteX48" fmla="*/ 9644932 w 10873921"/>
              <a:gd name="connsiteY48" fmla="*/ 4090138 h 6858558"/>
              <a:gd name="connsiteX49" fmla="*/ 9476803 w 10873921"/>
              <a:gd name="connsiteY49" fmla="*/ 5871230 h 6858558"/>
              <a:gd name="connsiteX50" fmla="*/ 9482048 w 10873921"/>
              <a:gd name="connsiteY50" fmla="*/ 5875581 h 6858558"/>
              <a:gd name="connsiteX51" fmla="*/ 9482918 w 10873921"/>
              <a:gd name="connsiteY51" fmla="*/ 5942515 h 6858558"/>
              <a:gd name="connsiteX52" fmla="*/ 9471123 w 10873921"/>
              <a:gd name="connsiteY52" fmla="*/ 6028951 h 6858558"/>
              <a:gd name="connsiteX53" fmla="*/ 9421412 w 10873921"/>
              <a:gd name="connsiteY53" fmla="*/ 6080818 h 6858558"/>
              <a:gd name="connsiteX54" fmla="*/ 9427038 w 10873921"/>
              <a:gd name="connsiteY54" fmla="*/ 6088099 h 6858558"/>
              <a:gd name="connsiteX55" fmla="*/ 9412784 w 10873921"/>
              <a:gd name="connsiteY55" fmla="*/ 6129303 h 6858558"/>
              <a:gd name="connsiteX56" fmla="*/ 9313343 w 10873921"/>
              <a:gd name="connsiteY56" fmla="*/ 6260036 h 6858558"/>
              <a:gd name="connsiteX57" fmla="*/ 9286856 w 10873921"/>
              <a:gd name="connsiteY57" fmla="*/ 6340934 h 6858558"/>
              <a:gd name="connsiteX58" fmla="*/ 9285436 w 10873921"/>
              <a:gd name="connsiteY58" fmla="*/ 6371842 h 6858558"/>
              <a:gd name="connsiteX59" fmla="*/ 9282564 w 10873921"/>
              <a:gd name="connsiteY59" fmla="*/ 6423490 h 6858558"/>
              <a:gd name="connsiteX60" fmla="*/ 9300077 w 10873921"/>
              <a:gd name="connsiteY60" fmla="*/ 6467496 h 6858558"/>
              <a:gd name="connsiteX61" fmla="*/ 9289886 w 10873921"/>
              <a:gd name="connsiteY61" fmla="*/ 6508540 h 6858558"/>
              <a:gd name="connsiteX62" fmla="*/ 9262092 w 10873921"/>
              <a:gd name="connsiteY62" fmla="*/ 6511084 h 6858558"/>
              <a:gd name="connsiteX63" fmla="*/ 9259443 w 10873921"/>
              <a:gd name="connsiteY63" fmla="*/ 6557257 h 6858558"/>
              <a:gd name="connsiteX64" fmla="*/ 9258214 w 10873921"/>
              <a:gd name="connsiteY64" fmla="*/ 6628065 h 6858558"/>
              <a:gd name="connsiteX65" fmla="*/ 9250938 w 10873921"/>
              <a:gd name="connsiteY65" fmla="*/ 6667101 h 6858558"/>
              <a:gd name="connsiteX66" fmla="*/ 9238195 w 10873921"/>
              <a:gd name="connsiteY66" fmla="*/ 6775682 h 6858558"/>
              <a:gd name="connsiteX67" fmla="*/ 9230652 w 10873921"/>
              <a:gd name="connsiteY67" fmla="*/ 6855909 h 6858558"/>
              <a:gd name="connsiteX68" fmla="*/ 0 w 10873921"/>
              <a:gd name="connsiteY68" fmla="*/ 6858558 h 6858558"/>
              <a:gd name="connsiteX69" fmla="*/ 0 w 10873921"/>
              <a:gd name="connsiteY69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09848 w 10873921"/>
              <a:gd name="connsiteY17" fmla="*/ 950499 h 6858558"/>
              <a:gd name="connsiteX18" fmla="*/ 10503433 w 10873921"/>
              <a:gd name="connsiteY18" fmla="*/ 1021040 h 6858558"/>
              <a:gd name="connsiteX19" fmla="*/ 10493315 w 10873921"/>
              <a:gd name="connsiteY19" fmla="*/ 1059465 h 6858558"/>
              <a:gd name="connsiteX20" fmla="*/ 10472650 w 10873921"/>
              <a:gd name="connsiteY20" fmla="*/ 1166876 h 6858558"/>
              <a:gd name="connsiteX21" fmla="*/ 10457261 w 10873921"/>
              <a:gd name="connsiteY21" fmla="*/ 1276330 h 6858558"/>
              <a:gd name="connsiteX22" fmla="*/ 10479612 w 10873921"/>
              <a:gd name="connsiteY22" fmla="*/ 1340205 h 6858558"/>
              <a:gd name="connsiteX23" fmla="*/ 10478804 w 10873921"/>
              <a:gd name="connsiteY23" fmla="*/ 1346492 h 6858558"/>
              <a:gd name="connsiteX24" fmla="*/ 10469399 w 10873921"/>
              <a:gd name="connsiteY24" fmla="*/ 1360254 h 6858558"/>
              <a:gd name="connsiteX25" fmla="*/ 10464675 w 10873921"/>
              <a:gd name="connsiteY25" fmla="*/ 1364867 h 6858558"/>
              <a:gd name="connsiteX26" fmla="*/ 10460288 w 10873921"/>
              <a:gd name="connsiteY26" fmla="*/ 1372815 h 6858558"/>
              <a:gd name="connsiteX27" fmla="*/ 10460557 w 10873921"/>
              <a:gd name="connsiteY27" fmla="*/ 1373191 h 6858558"/>
              <a:gd name="connsiteX28" fmla="*/ 10436481 w 10873921"/>
              <a:gd name="connsiteY28" fmla="*/ 1477797 h 6858558"/>
              <a:gd name="connsiteX29" fmla="*/ 10431659 w 10873921"/>
              <a:gd name="connsiteY29" fmla="*/ 1500615 h 6858558"/>
              <a:gd name="connsiteX30" fmla="*/ 10431103 w 10873921"/>
              <a:gd name="connsiteY30" fmla="*/ 1513756 h 6858558"/>
              <a:gd name="connsiteX31" fmla="*/ 10432371 w 10873921"/>
              <a:gd name="connsiteY31" fmla="*/ 1515188 h 6858558"/>
              <a:gd name="connsiteX32" fmla="*/ 10404251 w 10873921"/>
              <a:gd name="connsiteY32" fmla="*/ 1551761 h 6858558"/>
              <a:gd name="connsiteX33" fmla="*/ 10382431 w 10873921"/>
              <a:gd name="connsiteY33" fmla="*/ 1570136 h 6858558"/>
              <a:gd name="connsiteX34" fmla="*/ 10373233 w 10873921"/>
              <a:gd name="connsiteY34" fmla="*/ 1580611 h 6858558"/>
              <a:gd name="connsiteX35" fmla="*/ 10366354 w 10873921"/>
              <a:gd name="connsiteY35" fmla="*/ 1581543 h 6858558"/>
              <a:gd name="connsiteX36" fmla="*/ 10354948 w 10873921"/>
              <a:gd name="connsiteY36" fmla="*/ 1598036 h 6858558"/>
              <a:gd name="connsiteX37" fmla="*/ 10365856 w 10873921"/>
              <a:gd name="connsiteY37" fmla="*/ 1627197 h 6858558"/>
              <a:gd name="connsiteX38" fmla="*/ 10339843 w 10873921"/>
              <a:gd name="connsiteY38" fmla="*/ 1675061 h 6858558"/>
              <a:gd name="connsiteX39" fmla="*/ 10303766 w 10873921"/>
              <a:gd name="connsiteY39" fmla="*/ 1728350 h 6858558"/>
              <a:gd name="connsiteX40" fmla="*/ 10213612 w 10873921"/>
              <a:gd name="connsiteY40" fmla="*/ 1831639 h 6858558"/>
              <a:gd name="connsiteX41" fmla="*/ 10112893 w 10873921"/>
              <a:gd name="connsiteY41" fmla="*/ 1947999 h 6858558"/>
              <a:gd name="connsiteX42" fmla="*/ 10042411 w 10873921"/>
              <a:gd name="connsiteY42" fmla="*/ 2041320 h 6858558"/>
              <a:gd name="connsiteX43" fmla="*/ 9916869 w 10873921"/>
              <a:gd name="connsiteY43" fmla="*/ 2193981 h 6858558"/>
              <a:gd name="connsiteX44" fmla="*/ 9863224 w 10873921"/>
              <a:gd name="connsiteY44" fmla="*/ 2350764 h 6858558"/>
              <a:gd name="connsiteX45" fmla="*/ 9815833 w 10873921"/>
              <a:gd name="connsiteY45" fmla="*/ 2484015 h 6858558"/>
              <a:gd name="connsiteX46" fmla="*/ 9772154 w 10873921"/>
              <a:gd name="connsiteY46" fmla="*/ 2992899 h 6858558"/>
              <a:gd name="connsiteX47" fmla="*/ 9644932 w 10873921"/>
              <a:gd name="connsiteY47" fmla="*/ 4090138 h 6858558"/>
              <a:gd name="connsiteX48" fmla="*/ 9476803 w 10873921"/>
              <a:gd name="connsiteY48" fmla="*/ 5871230 h 6858558"/>
              <a:gd name="connsiteX49" fmla="*/ 9482048 w 10873921"/>
              <a:gd name="connsiteY49" fmla="*/ 5875581 h 6858558"/>
              <a:gd name="connsiteX50" fmla="*/ 9482918 w 10873921"/>
              <a:gd name="connsiteY50" fmla="*/ 5942515 h 6858558"/>
              <a:gd name="connsiteX51" fmla="*/ 9471123 w 10873921"/>
              <a:gd name="connsiteY51" fmla="*/ 6028951 h 6858558"/>
              <a:gd name="connsiteX52" fmla="*/ 9421412 w 10873921"/>
              <a:gd name="connsiteY52" fmla="*/ 6080818 h 6858558"/>
              <a:gd name="connsiteX53" fmla="*/ 9427038 w 10873921"/>
              <a:gd name="connsiteY53" fmla="*/ 6088099 h 6858558"/>
              <a:gd name="connsiteX54" fmla="*/ 9412784 w 10873921"/>
              <a:gd name="connsiteY54" fmla="*/ 6129303 h 6858558"/>
              <a:gd name="connsiteX55" fmla="*/ 9313343 w 10873921"/>
              <a:gd name="connsiteY55" fmla="*/ 6260036 h 6858558"/>
              <a:gd name="connsiteX56" fmla="*/ 9286856 w 10873921"/>
              <a:gd name="connsiteY56" fmla="*/ 6340934 h 6858558"/>
              <a:gd name="connsiteX57" fmla="*/ 9285436 w 10873921"/>
              <a:gd name="connsiteY57" fmla="*/ 6371842 h 6858558"/>
              <a:gd name="connsiteX58" fmla="*/ 9282564 w 10873921"/>
              <a:gd name="connsiteY58" fmla="*/ 6423490 h 6858558"/>
              <a:gd name="connsiteX59" fmla="*/ 9300077 w 10873921"/>
              <a:gd name="connsiteY59" fmla="*/ 6467496 h 6858558"/>
              <a:gd name="connsiteX60" fmla="*/ 9289886 w 10873921"/>
              <a:gd name="connsiteY60" fmla="*/ 6508540 h 6858558"/>
              <a:gd name="connsiteX61" fmla="*/ 9262092 w 10873921"/>
              <a:gd name="connsiteY61" fmla="*/ 6511084 h 6858558"/>
              <a:gd name="connsiteX62" fmla="*/ 9259443 w 10873921"/>
              <a:gd name="connsiteY62" fmla="*/ 6557257 h 6858558"/>
              <a:gd name="connsiteX63" fmla="*/ 9258214 w 10873921"/>
              <a:gd name="connsiteY63" fmla="*/ 6628065 h 6858558"/>
              <a:gd name="connsiteX64" fmla="*/ 9250938 w 10873921"/>
              <a:gd name="connsiteY64" fmla="*/ 6667101 h 6858558"/>
              <a:gd name="connsiteX65" fmla="*/ 9238195 w 10873921"/>
              <a:gd name="connsiteY65" fmla="*/ 6775682 h 6858558"/>
              <a:gd name="connsiteX66" fmla="*/ 9230652 w 10873921"/>
              <a:gd name="connsiteY66" fmla="*/ 6855909 h 6858558"/>
              <a:gd name="connsiteX67" fmla="*/ 0 w 10873921"/>
              <a:gd name="connsiteY67" fmla="*/ 6858558 h 6858558"/>
              <a:gd name="connsiteX68" fmla="*/ 0 w 10873921"/>
              <a:gd name="connsiteY68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09848 w 10873921"/>
              <a:gd name="connsiteY17" fmla="*/ 950499 h 6858558"/>
              <a:gd name="connsiteX18" fmla="*/ 10503433 w 10873921"/>
              <a:gd name="connsiteY18" fmla="*/ 1021040 h 6858558"/>
              <a:gd name="connsiteX19" fmla="*/ 10493315 w 10873921"/>
              <a:gd name="connsiteY19" fmla="*/ 1059465 h 6858558"/>
              <a:gd name="connsiteX20" fmla="*/ 10472650 w 10873921"/>
              <a:gd name="connsiteY20" fmla="*/ 1166876 h 6858558"/>
              <a:gd name="connsiteX21" fmla="*/ 10457261 w 10873921"/>
              <a:gd name="connsiteY21" fmla="*/ 1276330 h 6858558"/>
              <a:gd name="connsiteX22" fmla="*/ 10479612 w 10873921"/>
              <a:gd name="connsiteY22" fmla="*/ 1340205 h 6858558"/>
              <a:gd name="connsiteX23" fmla="*/ 10478804 w 10873921"/>
              <a:gd name="connsiteY23" fmla="*/ 1346492 h 6858558"/>
              <a:gd name="connsiteX24" fmla="*/ 10469399 w 10873921"/>
              <a:gd name="connsiteY24" fmla="*/ 1360254 h 6858558"/>
              <a:gd name="connsiteX25" fmla="*/ 10464675 w 10873921"/>
              <a:gd name="connsiteY25" fmla="*/ 1364867 h 6858558"/>
              <a:gd name="connsiteX26" fmla="*/ 10460288 w 10873921"/>
              <a:gd name="connsiteY26" fmla="*/ 1372815 h 6858558"/>
              <a:gd name="connsiteX27" fmla="*/ 10460557 w 10873921"/>
              <a:gd name="connsiteY27" fmla="*/ 1373191 h 6858558"/>
              <a:gd name="connsiteX28" fmla="*/ 10436481 w 10873921"/>
              <a:gd name="connsiteY28" fmla="*/ 1477797 h 6858558"/>
              <a:gd name="connsiteX29" fmla="*/ 10431659 w 10873921"/>
              <a:gd name="connsiteY29" fmla="*/ 1500615 h 6858558"/>
              <a:gd name="connsiteX30" fmla="*/ 10431103 w 10873921"/>
              <a:gd name="connsiteY30" fmla="*/ 1513756 h 6858558"/>
              <a:gd name="connsiteX31" fmla="*/ 10404251 w 10873921"/>
              <a:gd name="connsiteY31" fmla="*/ 1551761 h 6858558"/>
              <a:gd name="connsiteX32" fmla="*/ 10382431 w 10873921"/>
              <a:gd name="connsiteY32" fmla="*/ 1570136 h 6858558"/>
              <a:gd name="connsiteX33" fmla="*/ 10373233 w 10873921"/>
              <a:gd name="connsiteY33" fmla="*/ 1580611 h 6858558"/>
              <a:gd name="connsiteX34" fmla="*/ 10366354 w 10873921"/>
              <a:gd name="connsiteY34" fmla="*/ 1581543 h 6858558"/>
              <a:gd name="connsiteX35" fmla="*/ 10354948 w 10873921"/>
              <a:gd name="connsiteY35" fmla="*/ 1598036 h 6858558"/>
              <a:gd name="connsiteX36" fmla="*/ 10365856 w 10873921"/>
              <a:gd name="connsiteY36" fmla="*/ 1627197 h 6858558"/>
              <a:gd name="connsiteX37" fmla="*/ 10339843 w 10873921"/>
              <a:gd name="connsiteY37" fmla="*/ 1675061 h 6858558"/>
              <a:gd name="connsiteX38" fmla="*/ 10303766 w 10873921"/>
              <a:gd name="connsiteY38" fmla="*/ 1728350 h 6858558"/>
              <a:gd name="connsiteX39" fmla="*/ 10213612 w 10873921"/>
              <a:gd name="connsiteY39" fmla="*/ 1831639 h 6858558"/>
              <a:gd name="connsiteX40" fmla="*/ 10112893 w 10873921"/>
              <a:gd name="connsiteY40" fmla="*/ 1947999 h 6858558"/>
              <a:gd name="connsiteX41" fmla="*/ 10042411 w 10873921"/>
              <a:gd name="connsiteY41" fmla="*/ 2041320 h 6858558"/>
              <a:gd name="connsiteX42" fmla="*/ 9916869 w 10873921"/>
              <a:gd name="connsiteY42" fmla="*/ 2193981 h 6858558"/>
              <a:gd name="connsiteX43" fmla="*/ 9863224 w 10873921"/>
              <a:gd name="connsiteY43" fmla="*/ 2350764 h 6858558"/>
              <a:gd name="connsiteX44" fmla="*/ 9815833 w 10873921"/>
              <a:gd name="connsiteY44" fmla="*/ 2484015 h 6858558"/>
              <a:gd name="connsiteX45" fmla="*/ 9772154 w 10873921"/>
              <a:gd name="connsiteY45" fmla="*/ 2992899 h 6858558"/>
              <a:gd name="connsiteX46" fmla="*/ 9644932 w 10873921"/>
              <a:gd name="connsiteY46" fmla="*/ 4090138 h 6858558"/>
              <a:gd name="connsiteX47" fmla="*/ 9476803 w 10873921"/>
              <a:gd name="connsiteY47" fmla="*/ 5871230 h 6858558"/>
              <a:gd name="connsiteX48" fmla="*/ 9482048 w 10873921"/>
              <a:gd name="connsiteY48" fmla="*/ 5875581 h 6858558"/>
              <a:gd name="connsiteX49" fmla="*/ 9482918 w 10873921"/>
              <a:gd name="connsiteY49" fmla="*/ 5942515 h 6858558"/>
              <a:gd name="connsiteX50" fmla="*/ 9471123 w 10873921"/>
              <a:gd name="connsiteY50" fmla="*/ 6028951 h 6858558"/>
              <a:gd name="connsiteX51" fmla="*/ 9421412 w 10873921"/>
              <a:gd name="connsiteY51" fmla="*/ 6080818 h 6858558"/>
              <a:gd name="connsiteX52" fmla="*/ 9427038 w 10873921"/>
              <a:gd name="connsiteY52" fmla="*/ 6088099 h 6858558"/>
              <a:gd name="connsiteX53" fmla="*/ 9412784 w 10873921"/>
              <a:gd name="connsiteY53" fmla="*/ 6129303 h 6858558"/>
              <a:gd name="connsiteX54" fmla="*/ 9313343 w 10873921"/>
              <a:gd name="connsiteY54" fmla="*/ 6260036 h 6858558"/>
              <a:gd name="connsiteX55" fmla="*/ 9286856 w 10873921"/>
              <a:gd name="connsiteY55" fmla="*/ 6340934 h 6858558"/>
              <a:gd name="connsiteX56" fmla="*/ 9285436 w 10873921"/>
              <a:gd name="connsiteY56" fmla="*/ 6371842 h 6858558"/>
              <a:gd name="connsiteX57" fmla="*/ 9282564 w 10873921"/>
              <a:gd name="connsiteY57" fmla="*/ 6423490 h 6858558"/>
              <a:gd name="connsiteX58" fmla="*/ 9300077 w 10873921"/>
              <a:gd name="connsiteY58" fmla="*/ 6467496 h 6858558"/>
              <a:gd name="connsiteX59" fmla="*/ 9289886 w 10873921"/>
              <a:gd name="connsiteY59" fmla="*/ 6508540 h 6858558"/>
              <a:gd name="connsiteX60" fmla="*/ 9262092 w 10873921"/>
              <a:gd name="connsiteY60" fmla="*/ 6511084 h 6858558"/>
              <a:gd name="connsiteX61" fmla="*/ 9259443 w 10873921"/>
              <a:gd name="connsiteY61" fmla="*/ 6557257 h 6858558"/>
              <a:gd name="connsiteX62" fmla="*/ 9258214 w 10873921"/>
              <a:gd name="connsiteY62" fmla="*/ 6628065 h 6858558"/>
              <a:gd name="connsiteX63" fmla="*/ 9250938 w 10873921"/>
              <a:gd name="connsiteY63" fmla="*/ 6667101 h 6858558"/>
              <a:gd name="connsiteX64" fmla="*/ 9238195 w 10873921"/>
              <a:gd name="connsiteY64" fmla="*/ 6775682 h 6858558"/>
              <a:gd name="connsiteX65" fmla="*/ 9230652 w 10873921"/>
              <a:gd name="connsiteY65" fmla="*/ 6855909 h 6858558"/>
              <a:gd name="connsiteX66" fmla="*/ 0 w 10873921"/>
              <a:gd name="connsiteY66" fmla="*/ 6858558 h 6858558"/>
              <a:gd name="connsiteX67" fmla="*/ 0 w 10873921"/>
              <a:gd name="connsiteY67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09848 w 10873921"/>
              <a:gd name="connsiteY17" fmla="*/ 950499 h 6858558"/>
              <a:gd name="connsiteX18" fmla="*/ 10503433 w 10873921"/>
              <a:gd name="connsiteY18" fmla="*/ 1021040 h 6858558"/>
              <a:gd name="connsiteX19" fmla="*/ 10493315 w 10873921"/>
              <a:gd name="connsiteY19" fmla="*/ 1059465 h 6858558"/>
              <a:gd name="connsiteX20" fmla="*/ 10472650 w 10873921"/>
              <a:gd name="connsiteY20" fmla="*/ 1166876 h 6858558"/>
              <a:gd name="connsiteX21" fmla="*/ 10457261 w 10873921"/>
              <a:gd name="connsiteY21" fmla="*/ 1276330 h 6858558"/>
              <a:gd name="connsiteX22" fmla="*/ 10479612 w 10873921"/>
              <a:gd name="connsiteY22" fmla="*/ 1340205 h 6858558"/>
              <a:gd name="connsiteX23" fmla="*/ 10478804 w 10873921"/>
              <a:gd name="connsiteY23" fmla="*/ 1346492 h 6858558"/>
              <a:gd name="connsiteX24" fmla="*/ 10469399 w 10873921"/>
              <a:gd name="connsiteY24" fmla="*/ 1360254 h 6858558"/>
              <a:gd name="connsiteX25" fmla="*/ 10464675 w 10873921"/>
              <a:gd name="connsiteY25" fmla="*/ 1364867 h 6858558"/>
              <a:gd name="connsiteX26" fmla="*/ 10460288 w 10873921"/>
              <a:gd name="connsiteY26" fmla="*/ 1372815 h 6858558"/>
              <a:gd name="connsiteX27" fmla="*/ 10460557 w 10873921"/>
              <a:gd name="connsiteY27" fmla="*/ 1373191 h 6858558"/>
              <a:gd name="connsiteX28" fmla="*/ 10436481 w 10873921"/>
              <a:gd name="connsiteY28" fmla="*/ 1477797 h 6858558"/>
              <a:gd name="connsiteX29" fmla="*/ 10431659 w 10873921"/>
              <a:gd name="connsiteY29" fmla="*/ 1500615 h 6858558"/>
              <a:gd name="connsiteX30" fmla="*/ 10431103 w 10873921"/>
              <a:gd name="connsiteY30" fmla="*/ 1513756 h 6858558"/>
              <a:gd name="connsiteX31" fmla="*/ 10404251 w 10873921"/>
              <a:gd name="connsiteY31" fmla="*/ 1551761 h 6858558"/>
              <a:gd name="connsiteX32" fmla="*/ 10382431 w 10873921"/>
              <a:gd name="connsiteY32" fmla="*/ 1570136 h 6858558"/>
              <a:gd name="connsiteX33" fmla="*/ 10373233 w 10873921"/>
              <a:gd name="connsiteY33" fmla="*/ 1580611 h 6858558"/>
              <a:gd name="connsiteX34" fmla="*/ 10366354 w 10873921"/>
              <a:gd name="connsiteY34" fmla="*/ 1581543 h 6858558"/>
              <a:gd name="connsiteX35" fmla="*/ 10365856 w 10873921"/>
              <a:gd name="connsiteY35" fmla="*/ 1627197 h 6858558"/>
              <a:gd name="connsiteX36" fmla="*/ 10339843 w 10873921"/>
              <a:gd name="connsiteY36" fmla="*/ 1675061 h 6858558"/>
              <a:gd name="connsiteX37" fmla="*/ 10303766 w 10873921"/>
              <a:gd name="connsiteY37" fmla="*/ 1728350 h 6858558"/>
              <a:gd name="connsiteX38" fmla="*/ 10213612 w 10873921"/>
              <a:gd name="connsiteY38" fmla="*/ 1831639 h 6858558"/>
              <a:gd name="connsiteX39" fmla="*/ 10112893 w 10873921"/>
              <a:gd name="connsiteY39" fmla="*/ 1947999 h 6858558"/>
              <a:gd name="connsiteX40" fmla="*/ 10042411 w 10873921"/>
              <a:gd name="connsiteY40" fmla="*/ 2041320 h 6858558"/>
              <a:gd name="connsiteX41" fmla="*/ 9916869 w 10873921"/>
              <a:gd name="connsiteY41" fmla="*/ 2193981 h 6858558"/>
              <a:gd name="connsiteX42" fmla="*/ 9863224 w 10873921"/>
              <a:gd name="connsiteY42" fmla="*/ 2350764 h 6858558"/>
              <a:gd name="connsiteX43" fmla="*/ 9815833 w 10873921"/>
              <a:gd name="connsiteY43" fmla="*/ 2484015 h 6858558"/>
              <a:gd name="connsiteX44" fmla="*/ 9772154 w 10873921"/>
              <a:gd name="connsiteY44" fmla="*/ 2992899 h 6858558"/>
              <a:gd name="connsiteX45" fmla="*/ 9644932 w 10873921"/>
              <a:gd name="connsiteY45" fmla="*/ 4090138 h 6858558"/>
              <a:gd name="connsiteX46" fmla="*/ 9476803 w 10873921"/>
              <a:gd name="connsiteY46" fmla="*/ 5871230 h 6858558"/>
              <a:gd name="connsiteX47" fmla="*/ 9482048 w 10873921"/>
              <a:gd name="connsiteY47" fmla="*/ 5875581 h 6858558"/>
              <a:gd name="connsiteX48" fmla="*/ 9482918 w 10873921"/>
              <a:gd name="connsiteY48" fmla="*/ 5942515 h 6858558"/>
              <a:gd name="connsiteX49" fmla="*/ 9471123 w 10873921"/>
              <a:gd name="connsiteY49" fmla="*/ 6028951 h 6858558"/>
              <a:gd name="connsiteX50" fmla="*/ 9421412 w 10873921"/>
              <a:gd name="connsiteY50" fmla="*/ 6080818 h 6858558"/>
              <a:gd name="connsiteX51" fmla="*/ 9427038 w 10873921"/>
              <a:gd name="connsiteY51" fmla="*/ 6088099 h 6858558"/>
              <a:gd name="connsiteX52" fmla="*/ 9412784 w 10873921"/>
              <a:gd name="connsiteY52" fmla="*/ 6129303 h 6858558"/>
              <a:gd name="connsiteX53" fmla="*/ 9313343 w 10873921"/>
              <a:gd name="connsiteY53" fmla="*/ 6260036 h 6858558"/>
              <a:gd name="connsiteX54" fmla="*/ 9286856 w 10873921"/>
              <a:gd name="connsiteY54" fmla="*/ 6340934 h 6858558"/>
              <a:gd name="connsiteX55" fmla="*/ 9285436 w 10873921"/>
              <a:gd name="connsiteY55" fmla="*/ 6371842 h 6858558"/>
              <a:gd name="connsiteX56" fmla="*/ 9282564 w 10873921"/>
              <a:gd name="connsiteY56" fmla="*/ 6423490 h 6858558"/>
              <a:gd name="connsiteX57" fmla="*/ 9300077 w 10873921"/>
              <a:gd name="connsiteY57" fmla="*/ 6467496 h 6858558"/>
              <a:gd name="connsiteX58" fmla="*/ 9289886 w 10873921"/>
              <a:gd name="connsiteY58" fmla="*/ 6508540 h 6858558"/>
              <a:gd name="connsiteX59" fmla="*/ 9262092 w 10873921"/>
              <a:gd name="connsiteY59" fmla="*/ 6511084 h 6858558"/>
              <a:gd name="connsiteX60" fmla="*/ 9259443 w 10873921"/>
              <a:gd name="connsiteY60" fmla="*/ 6557257 h 6858558"/>
              <a:gd name="connsiteX61" fmla="*/ 9258214 w 10873921"/>
              <a:gd name="connsiteY61" fmla="*/ 6628065 h 6858558"/>
              <a:gd name="connsiteX62" fmla="*/ 9250938 w 10873921"/>
              <a:gd name="connsiteY62" fmla="*/ 6667101 h 6858558"/>
              <a:gd name="connsiteX63" fmla="*/ 9238195 w 10873921"/>
              <a:gd name="connsiteY63" fmla="*/ 6775682 h 6858558"/>
              <a:gd name="connsiteX64" fmla="*/ 9230652 w 10873921"/>
              <a:gd name="connsiteY64" fmla="*/ 6855909 h 6858558"/>
              <a:gd name="connsiteX65" fmla="*/ 0 w 10873921"/>
              <a:gd name="connsiteY65" fmla="*/ 6858558 h 6858558"/>
              <a:gd name="connsiteX66" fmla="*/ 0 w 10873921"/>
              <a:gd name="connsiteY66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81833 w 10873921"/>
              <a:gd name="connsiteY6" fmla="*/ 286161 h 6858558"/>
              <a:gd name="connsiteX7" fmla="*/ 10777796 w 10873921"/>
              <a:gd name="connsiteY7" fmla="*/ 352984 h 6858558"/>
              <a:gd name="connsiteX8" fmla="*/ 10759322 w 10873921"/>
              <a:gd name="connsiteY8" fmla="*/ 449520 h 6858558"/>
              <a:gd name="connsiteX9" fmla="*/ 10694154 w 10873921"/>
              <a:gd name="connsiteY9" fmla="*/ 534382 h 6858558"/>
              <a:gd name="connsiteX10" fmla="*/ 10585389 w 10873921"/>
              <a:gd name="connsiteY10" fmla="*/ 657817 h 6858558"/>
              <a:gd name="connsiteX11" fmla="*/ 10553040 w 10873921"/>
              <a:gd name="connsiteY11" fmla="*/ 736652 h 6858558"/>
              <a:gd name="connsiteX12" fmla="*/ 10549362 w 10873921"/>
              <a:gd name="connsiteY12" fmla="*/ 767381 h 6858558"/>
              <a:gd name="connsiteX13" fmla="*/ 10542712 w 10873921"/>
              <a:gd name="connsiteY13" fmla="*/ 818695 h 6858558"/>
              <a:gd name="connsiteX14" fmla="*/ 10556955 w 10873921"/>
              <a:gd name="connsiteY14" fmla="*/ 863814 h 6858558"/>
              <a:gd name="connsiteX15" fmla="*/ 10543783 w 10873921"/>
              <a:gd name="connsiteY15" fmla="*/ 904039 h 6858558"/>
              <a:gd name="connsiteX16" fmla="*/ 10509848 w 10873921"/>
              <a:gd name="connsiteY16" fmla="*/ 950499 h 6858558"/>
              <a:gd name="connsiteX17" fmla="*/ 10503433 w 10873921"/>
              <a:gd name="connsiteY17" fmla="*/ 1021040 h 6858558"/>
              <a:gd name="connsiteX18" fmla="*/ 10493315 w 10873921"/>
              <a:gd name="connsiteY18" fmla="*/ 1059465 h 6858558"/>
              <a:gd name="connsiteX19" fmla="*/ 10472650 w 10873921"/>
              <a:gd name="connsiteY19" fmla="*/ 1166876 h 6858558"/>
              <a:gd name="connsiteX20" fmla="*/ 10457261 w 10873921"/>
              <a:gd name="connsiteY20" fmla="*/ 1276330 h 6858558"/>
              <a:gd name="connsiteX21" fmla="*/ 10479612 w 10873921"/>
              <a:gd name="connsiteY21" fmla="*/ 1340205 h 6858558"/>
              <a:gd name="connsiteX22" fmla="*/ 10478804 w 10873921"/>
              <a:gd name="connsiteY22" fmla="*/ 1346492 h 6858558"/>
              <a:gd name="connsiteX23" fmla="*/ 10469399 w 10873921"/>
              <a:gd name="connsiteY23" fmla="*/ 1360254 h 6858558"/>
              <a:gd name="connsiteX24" fmla="*/ 10464675 w 10873921"/>
              <a:gd name="connsiteY24" fmla="*/ 1364867 h 6858558"/>
              <a:gd name="connsiteX25" fmla="*/ 10460288 w 10873921"/>
              <a:gd name="connsiteY25" fmla="*/ 1372815 h 6858558"/>
              <a:gd name="connsiteX26" fmla="*/ 10460557 w 10873921"/>
              <a:gd name="connsiteY26" fmla="*/ 1373191 h 6858558"/>
              <a:gd name="connsiteX27" fmla="*/ 10436481 w 10873921"/>
              <a:gd name="connsiteY27" fmla="*/ 1477797 h 6858558"/>
              <a:gd name="connsiteX28" fmla="*/ 10431659 w 10873921"/>
              <a:gd name="connsiteY28" fmla="*/ 1500615 h 6858558"/>
              <a:gd name="connsiteX29" fmla="*/ 10431103 w 10873921"/>
              <a:gd name="connsiteY29" fmla="*/ 1513756 h 6858558"/>
              <a:gd name="connsiteX30" fmla="*/ 10404251 w 10873921"/>
              <a:gd name="connsiteY30" fmla="*/ 1551761 h 6858558"/>
              <a:gd name="connsiteX31" fmla="*/ 10382431 w 10873921"/>
              <a:gd name="connsiteY31" fmla="*/ 1570136 h 6858558"/>
              <a:gd name="connsiteX32" fmla="*/ 10373233 w 10873921"/>
              <a:gd name="connsiteY32" fmla="*/ 1580611 h 6858558"/>
              <a:gd name="connsiteX33" fmla="*/ 10366354 w 10873921"/>
              <a:gd name="connsiteY33" fmla="*/ 1581543 h 6858558"/>
              <a:gd name="connsiteX34" fmla="*/ 10365856 w 10873921"/>
              <a:gd name="connsiteY34" fmla="*/ 1627197 h 6858558"/>
              <a:gd name="connsiteX35" fmla="*/ 10339843 w 10873921"/>
              <a:gd name="connsiteY35" fmla="*/ 1675061 h 6858558"/>
              <a:gd name="connsiteX36" fmla="*/ 10303766 w 10873921"/>
              <a:gd name="connsiteY36" fmla="*/ 1728350 h 6858558"/>
              <a:gd name="connsiteX37" fmla="*/ 10213612 w 10873921"/>
              <a:gd name="connsiteY37" fmla="*/ 1831639 h 6858558"/>
              <a:gd name="connsiteX38" fmla="*/ 10112893 w 10873921"/>
              <a:gd name="connsiteY38" fmla="*/ 1947999 h 6858558"/>
              <a:gd name="connsiteX39" fmla="*/ 10042411 w 10873921"/>
              <a:gd name="connsiteY39" fmla="*/ 2041320 h 6858558"/>
              <a:gd name="connsiteX40" fmla="*/ 9916869 w 10873921"/>
              <a:gd name="connsiteY40" fmla="*/ 2193981 h 6858558"/>
              <a:gd name="connsiteX41" fmla="*/ 9863224 w 10873921"/>
              <a:gd name="connsiteY41" fmla="*/ 2350764 h 6858558"/>
              <a:gd name="connsiteX42" fmla="*/ 9815833 w 10873921"/>
              <a:gd name="connsiteY42" fmla="*/ 2484015 h 6858558"/>
              <a:gd name="connsiteX43" fmla="*/ 9772154 w 10873921"/>
              <a:gd name="connsiteY43" fmla="*/ 2992899 h 6858558"/>
              <a:gd name="connsiteX44" fmla="*/ 9644932 w 10873921"/>
              <a:gd name="connsiteY44" fmla="*/ 4090138 h 6858558"/>
              <a:gd name="connsiteX45" fmla="*/ 9476803 w 10873921"/>
              <a:gd name="connsiteY45" fmla="*/ 5871230 h 6858558"/>
              <a:gd name="connsiteX46" fmla="*/ 9482048 w 10873921"/>
              <a:gd name="connsiteY46" fmla="*/ 5875581 h 6858558"/>
              <a:gd name="connsiteX47" fmla="*/ 9482918 w 10873921"/>
              <a:gd name="connsiteY47" fmla="*/ 5942515 h 6858558"/>
              <a:gd name="connsiteX48" fmla="*/ 9471123 w 10873921"/>
              <a:gd name="connsiteY48" fmla="*/ 6028951 h 6858558"/>
              <a:gd name="connsiteX49" fmla="*/ 9421412 w 10873921"/>
              <a:gd name="connsiteY49" fmla="*/ 6080818 h 6858558"/>
              <a:gd name="connsiteX50" fmla="*/ 9427038 w 10873921"/>
              <a:gd name="connsiteY50" fmla="*/ 6088099 h 6858558"/>
              <a:gd name="connsiteX51" fmla="*/ 9412784 w 10873921"/>
              <a:gd name="connsiteY51" fmla="*/ 6129303 h 6858558"/>
              <a:gd name="connsiteX52" fmla="*/ 9313343 w 10873921"/>
              <a:gd name="connsiteY52" fmla="*/ 6260036 h 6858558"/>
              <a:gd name="connsiteX53" fmla="*/ 9286856 w 10873921"/>
              <a:gd name="connsiteY53" fmla="*/ 6340934 h 6858558"/>
              <a:gd name="connsiteX54" fmla="*/ 9285436 w 10873921"/>
              <a:gd name="connsiteY54" fmla="*/ 6371842 h 6858558"/>
              <a:gd name="connsiteX55" fmla="*/ 9282564 w 10873921"/>
              <a:gd name="connsiteY55" fmla="*/ 6423490 h 6858558"/>
              <a:gd name="connsiteX56" fmla="*/ 9300077 w 10873921"/>
              <a:gd name="connsiteY56" fmla="*/ 6467496 h 6858558"/>
              <a:gd name="connsiteX57" fmla="*/ 9289886 w 10873921"/>
              <a:gd name="connsiteY57" fmla="*/ 6508540 h 6858558"/>
              <a:gd name="connsiteX58" fmla="*/ 9262092 w 10873921"/>
              <a:gd name="connsiteY58" fmla="*/ 6511084 h 6858558"/>
              <a:gd name="connsiteX59" fmla="*/ 9259443 w 10873921"/>
              <a:gd name="connsiteY59" fmla="*/ 6557257 h 6858558"/>
              <a:gd name="connsiteX60" fmla="*/ 9258214 w 10873921"/>
              <a:gd name="connsiteY60" fmla="*/ 6628065 h 6858558"/>
              <a:gd name="connsiteX61" fmla="*/ 9250938 w 10873921"/>
              <a:gd name="connsiteY61" fmla="*/ 6667101 h 6858558"/>
              <a:gd name="connsiteX62" fmla="*/ 9238195 w 10873921"/>
              <a:gd name="connsiteY62" fmla="*/ 6775682 h 6858558"/>
              <a:gd name="connsiteX63" fmla="*/ 9230652 w 10873921"/>
              <a:gd name="connsiteY63" fmla="*/ 6855909 h 6858558"/>
              <a:gd name="connsiteX64" fmla="*/ 0 w 10873921"/>
              <a:gd name="connsiteY64" fmla="*/ 6858558 h 6858558"/>
              <a:gd name="connsiteX65" fmla="*/ 0 w 10873921"/>
              <a:gd name="connsiteY6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585389 w 10873921"/>
              <a:gd name="connsiteY9" fmla="*/ 657817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56955 w 10873921"/>
              <a:gd name="connsiteY13" fmla="*/ 863814 h 6858558"/>
              <a:gd name="connsiteX14" fmla="*/ 10543783 w 10873921"/>
              <a:gd name="connsiteY14" fmla="*/ 904039 h 6858558"/>
              <a:gd name="connsiteX15" fmla="*/ 10509848 w 10873921"/>
              <a:gd name="connsiteY15" fmla="*/ 950499 h 6858558"/>
              <a:gd name="connsiteX16" fmla="*/ 10503433 w 10873921"/>
              <a:gd name="connsiteY16" fmla="*/ 1021040 h 6858558"/>
              <a:gd name="connsiteX17" fmla="*/ 10493315 w 10873921"/>
              <a:gd name="connsiteY17" fmla="*/ 1059465 h 6858558"/>
              <a:gd name="connsiteX18" fmla="*/ 10472650 w 10873921"/>
              <a:gd name="connsiteY18" fmla="*/ 1166876 h 6858558"/>
              <a:gd name="connsiteX19" fmla="*/ 10457261 w 10873921"/>
              <a:gd name="connsiteY19" fmla="*/ 1276330 h 6858558"/>
              <a:gd name="connsiteX20" fmla="*/ 10479612 w 10873921"/>
              <a:gd name="connsiteY20" fmla="*/ 1340205 h 6858558"/>
              <a:gd name="connsiteX21" fmla="*/ 10478804 w 10873921"/>
              <a:gd name="connsiteY21" fmla="*/ 1346492 h 6858558"/>
              <a:gd name="connsiteX22" fmla="*/ 10469399 w 10873921"/>
              <a:gd name="connsiteY22" fmla="*/ 1360254 h 6858558"/>
              <a:gd name="connsiteX23" fmla="*/ 10464675 w 10873921"/>
              <a:gd name="connsiteY23" fmla="*/ 1364867 h 6858558"/>
              <a:gd name="connsiteX24" fmla="*/ 10460288 w 10873921"/>
              <a:gd name="connsiteY24" fmla="*/ 1372815 h 6858558"/>
              <a:gd name="connsiteX25" fmla="*/ 10460557 w 10873921"/>
              <a:gd name="connsiteY25" fmla="*/ 1373191 h 6858558"/>
              <a:gd name="connsiteX26" fmla="*/ 10436481 w 10873921"/>
              <a:gd name="connsiteY26" fmla="*/ 1477797 h 6858558"/>
              <a:gd name="connsiteX27" fmla="*/ 10431659 w 10873921"/>
              <a:gd name="connsiteY27" fmla="*/ 1500615 h 6858558"/>
              <a:gd name="connsiteX28" fmla="*/ 10431103 w 10873921"/>
              <a:gd name="connsiteY28" fmla="*/ 1513756 h 6858558"/>
              <a:gd name="connsiteX29" fmla="*/ 10404251 w 10873921"/>
              <a:gd name="connsiteY29" fmla="*/ 1551761 h 6858558"/>
              <a:gd name="connsiteX30" fmla="*/ 10382431 w 10873921"/>
              <a:gd name="connsiteY30" fmla="*/ 1570136 h 6858558"/>
              <a:gd name="connsiteX31" fmla="*/ 10373233 w 10873921"/>
              <a:gd name="connsiteY31" fmla="*/ 1580611 h 6858558"/>
              <a:gd name="connsiteX32" fmla="*/ 10366354 w 10873921"/>
              <a:gd name="connsiteY32" fmla="*/ 1581543 h 6858558"/>
              <a:gd name="connsiteX33" fmla="*/ 10365856 w 10873921"/>
              <a:gd name="connsiteY33" fmla="*/ 1627197 h 6858558"/>
              <a:gd name="connsiteX34" fmla="*/ 10339843 w 10873921"/>
              <a:gd name="connsiteY34" fmla="*/ 1675061 h 6858558"/>
              <a:gd name="connsiteX35" fmla="*/ 10303766 w 10873921"/>
              <a:gd name="connsiteY35" fmla="*/ 1728350 h 6858558"/>
              <a:gd name="connsiteX36" fmla="*/ 10213612 w 10873921"/>
              <a:gd name="connsiteY36" fmla="*/ 1831639 h 6858558"/>
              <a:gd name="connsiteX37" fmla="*/ 10112893 w 10873921"/>
              <a:gd name="connsiteY37" fmla="*/ 1947999 h 6858558"/>
              <a:gd name="connsiteX38" fmla="*/ 10042411 w 10873921"/>
              <a:gd name="connsiteY38" fmla="*/ 2041320 h 6858558"/>
              <a:gd name="connsiteX39" fmla="*/ 9916869 w 10873921"/>
              <a:gd name="connsiteY39" fmla="*/ 2193981 h 6858558"/>
              <a:gd name="connsiteX40" fmla="*/ 9863224 w 10873921"/>
              <a:gd name="connsiteY40" fmla="*/ 2350764 h 6858558"/>
              <a:gd name="connsiteX41" fmla="*/ 9815833 w 10873921"/>
              <a:gd name="connsiteY41" fmla="*/ 2484015 h 6858558"/>
              <a:gd name="connsiteX42" fmla="*/ 9772154 w 10873921"/>
              <a:gd name="connsiteY42" fmla="*/ 2992899 h 6858558"/>
              <a:gd name="connsiteX43" fmla="*/ 9644932 w 10873921"/>
              <a:gd name="connsiteY43" fmla="*/ 4090138 h 6858558"/>
              <a:gd name="connsiteX44" fmla="*/ 9476803 w 10873921"/>
              <a:gd name="connsiteY44" fmla="*/ 5871230 h 6858558"/>
              <a:gd name="connsiteX45" fmla="*/ 9482048 w 10873921"/>
              <a:gd name="connsiteY45" fmla="*/ 5875581 h 6858558"/>
              <a:gd name="connsiteX46" fmla="*/ 9482918 w 10873921"/>
              <a:gd name="connsiteY46" fmla="*/ 5942515 h 6858558"/>
              <a:gd name="connsiteX47" fmla="*/ 9471123 w 10873921"/>
              <a:gd name="connsiteY47" fmla="*/ 6028951 h 6858558"/>
              <a:gd name="connsiteX48" fmla="*/ 9421412 w 10873921"/>
              <a:gd name="connsiteY48" fmla="*/ 6080818 h 6858558"/>
              <a:gd name="connsiteX49" fmla="*/ 9427038 w 10873921"/>
              <a:gd name="connsiteY49" fmla="*/ 6088099 h 6858558"/>
              <a:gd name="connsiteX50" fmla="*/ 9412784 w 10873921"/>
              <a:gd name="connsiteY50" fmla="*/ 6129303 h 6858558"/>
              <a:gd name="connsiteX51" fmla="*/ 9313343 w 10873921"/>
              <a:gd name="connsiteY51" fmla="*/ 6260036 h 6858558"/>
              <a:gd name="connsiteX52" fmla="*/ 9286856 w 10873921"/>
              <a:gd name="connsiteY52" fmla="*/ 6340934 h 6858558"/>
              <a:gd name="connsiteX53" fmla="*/ 9285436 w 10873921"/>
              <a:gd name="connsiteY53" fmla="*/ 6371842 h 6858558"/>
              <a:gd name="connsiteX54" fmla="*/ 9282564 w 10873921"/>
              <a:gd name="connsiteY54" fmla="*/ 6423490 h 6858558"/>
              <a:gd name="connsiteX55" fmla="*/ 9300077 w 10873921"/>
              <a:gd name="connsiteY55" fmla="*/ 6467496 h 6858558"/>
              <a:gd name="connsiteX56" fmla="*/ 9289886 w 10873921"/>
              <a:gd name="connsiteY56" fmla="*/ 6508540 h 6858558"/>
              <a:gd name="connsiteX57" fmla="*/ 9262092 w 10873921"/>
              <a:gd name="connsiteY57" fmla="*/ 6511084 h 6858558"/>
              <a:gd name="connsiteX58" fmla="*/ 9259443 w 10873921"/>
              <a:gd name="connsiteY58" fmla="*/ 6557257 h 6858558"/>
              <a:gd name="connsiteX59" fmla="*/ 9258214 w 10873921"/>
              <a:gd name="connsiteY59" fmla="*/ 6628065 h 6858558"/>
              <a:gd name="connsiteX60" fmla="*/ 9250938 w 10873921"/>
              <a:gd name="connsiteY60" fmla="*/ 6667101 h 6858558"/>
              <a:gd name="connsiteX61" fmla="*/ 9238195 w 10873921"/>
              <a:gd name="connsiteY61" fmla="*/ 6775682 h 6858558"/>
              <a:gd name="connsiteX62" fmla="*/ 9230652 w 10873921"/>
              <a:gd name="connsiteY62" fmla="*/ 6855909 h 6858558"/>
              <a:gd name="connsiteX63" fmla="*/ 0 w 10873921"/>
              <a:gd name="connsiteY63" fmla="*/ 6858558 h 6858558"/>
              <a:gd name="connsiteX64" fmla="*/ 0 w 10873921"/>
              <a:gd name="connsiteY6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56955 w 10873921"/>
              <a:gd name="connsiteY13" fmla="*/ 863814 h 6858558"/>
              <a:gd name="connsiteX14" fmla="*/ 10543783 w 10873921"/>
              <a:gd name="connsiteY14" fmla="*/ 904039 h 6858558"/>
              <a:gd name="connsiteX15" fmla="*/ 10509848 w 10873921"/>
              <a:gd name="connsiteY15" fmla="*/ 950499 h 6858558"/>
              <a:gd name="connsiteX16" fmla="*/ 10503433 w 10873921"/>
              <a:gd name="connsiteY16" fmla="*/ 1021040 h 6858558"/>
              <a:gd name="connsiteX17" fmla="*/ 10493315 w 10873921"/>
              <a:gd name="connsiteY17" fmla="*/ 1059465 h 6858558"/>
              <a:gd name="connsiteX18" fmla="*/ 10472650 w 10873921"/>
              <a:gd name="connsiteY18" fmla="*/ 1166876 h 6858558"/>
              <a:gd name="connsiteX19" fmla="*/ 10457261 w 10873921"/>
              <a:gd name="connsiteY19" fmla="*/ 1276330 h 6858558"/>
              <a:gd name="connsiteX20" fmla="*/ 10479612 w 10873921"/>
              <a:gd name="connsiteY20" fmla="*/ 1340205 h 6858558"/>
              <a:gd name="connsiteX21" fmla="*/ 10478804 w 10873921"/>
              <a:gd name="connsiteY21" fmla="*/ 1346492 h 6858558"/>
              <a:gd name="connsiteX22" fmla="*/ 10469399 w 10873921"/>
              <a:gd name="connsiteY22" fmla="*/ 1360254 h 6858558"/>
              <a:gd name="connsiteX23" fmla="*/ 10464675 w 10873921"/>
              <a:gd name="connsiteY23" fmla="*/ 1364867 h 6858558"/>
              <a:gd name="connsiteX24" fmla="*/ 10460288 w 10873921"/>
              <a:gd name="connsiteY24" fmla="*/ 1372815 h 6858558"/>
              <a:gd name="connsiteX25" fmla="*/ 10460557 w 10873921"/>
              <a:gd name="connsiteY25" fmla="*/ 1373191 h 6858558"/>
              <a:gd name="connsiteX26" fmla="*/ 10436481 w 10873921"/>
              <a:gd name="connsiteY26" fmla="*/ 1477797 h 6858558"/>
              <a:gd name="connsiteX27" fmla="*/ 10431659 w 10873921"/>
              <a:gd name="connsiteY27" fmla="*/ 1500615 h 6858558"/>
              <a:gd name="connsiteX28" fmla="*/ 10431103 w 10873921"/>
              <a:gd name="connsiteY28" fmla="*/ 1513756 h 6858558"/>
              <a:gd name="connsiteX29" fmla="*/ 10404251 w 10873921"/>
              <a:gd name="connsiteY29" fmla="*/ 1551761 h 6858558"/>
              <a:gd name="connsiteX30" fmla="*/ 10382431 w 10873921"/>
              <a:gd name="connsiteY30" fmla="*/ 1570136 h 6858558"/>
              <a:gd name="connsiteX31" fmla="*/ 10373233 w 10873921"/>
              <a:gd name="connsiteY31" fmla="*/ 1580611 h 6858558"/>
              <a:gd name="connsiteX32" fmla="*/ 10366354 w 10873921"/>
              <a:gd name="connsiteY32" fmla="*/ 1581543 h 6858558"/>
              <a:gd name="connsiteX33" fmla="*/ 10365856 w 10873921"/>
              <a:gd name="connsiteY33" fmla="*/ 1627197 h 6858558"/>
              <a:gd name="connsiteX34" fmla="*/ 10339843 w 10873921"/>
              <a:gd name="connsiteY34" fmla="*/ 1675061 h 6858558"/>
              <a:gd name="connsiteX35" fmla="*/ 10303766 w 10873921"/>
              <a:gd name="connsiteY35" fmla="*/ 1728350 h 6858558"/>
              <a:gd name="connsiteX36" fmla="*/ 10213612 w 10873921"/>
              <a:gd name="connsiteY36" fmla="*/ 1831639 h 6858558"/>
              <a:gd name="connsiteX37" fmla="*/ 10112893 w 10873921"/>
              <a:gd name="connsiteY37" fmla="*/ 1947999 h 6858558"/>
              <a:gd name="connsiteX38" fmla="*/ 10042411 w 10873921"/>
              <a:gd name="connsiteY38" fmla="*/ 2041320 h 6858558"/>
              <a:gd name="connsiteX39" fmla="*/ 9916869 w 10873921"/>
              <a:gd name="connsiteY39" fmla="*/ 2193981 h 6858558"/>
              <a:gd name="connsiteX40" fmla="*/ 9863224 w 10873921"/>
              <a:gd name="connsiteY40" fmla="*/ 2350764 h 6858558"/>
              <a:gd name="connsiteX41" fmla="*/ 9815833 w 10873921"/>
              <a:gd name="connsiteY41" fmla="*/ 2484015 h 6858558"/>
              <a:gd name="connsiteX42" fmla="*/ 9772154 w 10873921"/>
              <a:gd name="connsiteY42" fmla="*/ 2992899 h 6858558"/>
              <a:gd name="connsiteX43" fmla="*/ 9644932 w 10873921"/>
              <a:gd name="connsiteY43" fmla="*/ 4090138 h 6858558"/>
              <a:gd name="connsiteX44" fmla="*/ 9476803 w 10873921"/>
              <a:gd name="connsiteY44" fmla="*/ 5871230 h 6858558"/>
              <a:gd name="connsiteX45" fmla="*/ 9482048 w 10873921"/>
              <a:gd name="connsiteY45" fmla="*/ 5875581 h 6858558"/>
              <a:gd name="connsiteX46" fmla="*/ 9482918 w 10873921"/>
              <a:gd name="connsiteY46" fmla="*/ 5942515 h 6858558"/>
              <a:gd name="connsiteX47" fmla="*/ 9471123 w 10873921"/>
              <a:gd name="connsiteY47" fmla="*/ 6028951 h 6858558"/>
              <a:gd name="connsiteX48" fmla="*/ 9421412 w 10873921"/>
              <a:gd name="connsiteY48" fmla="*/ 6080818 h 6858558"/>
              <a:gd name="connsiteX49" fmla="*/ 9427038 w 10873921"/>
              <a:gd name="connsiteY49" fmla="*/ 6088099 h 6858558"/>
              <a:gd name="connsiteX50" fmla="*/ 9412784 w 10873921"/>
              <a:gd name="connsiteY50" fmla="*/ 6129303 h 6858558"/>
              <a:gd name="connsiteX51" fmla="*/ 9313343 w 10873921"/>
              <a:gd name="connsiteY51" fmla="*/ 6260036 h 6858558"/>
              <a:gd name="connsiteX52" fmla="*/ 9286856 w 10873921"/>
              <a:gd name="connsiteY52" fmla="*/ 6340934 h 6858558"/>
              <a:gd name="connsiteX53" fmla="*/ 9285436 w 10873921"/>
              <a:gd name="connsiteY53" fmla="*/ 6371842 h 6858558"/>
              <a:gd name="connsiteX54" fmla="*/ 9282564 w 10873921"/>
              <a:gd name="connsiteY54" fmla="*/ 6423490 h 6858558"/>
              <a:gd name="connsiteX55" fmla="*/ 9300077 w 10873921"/>
              <a:gd name="connsiteY55" fmla="*/ 6467496 h 6858558"/>
              <a:gd name="connsiteX56" fmla="*/ 9289886 w 10873921"/>
              <a:gd name="connsiteY56" fmla="*/ 6508540 h 6858558"/>
              <a:gd name="connsiteX57" fmla="*/ 9262092 w 10873921"/>
              <a:gd name="connsiteY57" fmla="*/ 6511084 h 6858558"/>
              <a:gd name="connsiteX58" fmla="*/ 9259443 w 10873921"/>
              <a:gd name="connsiteY58" fmla="*/ 6557257 h 6858558"/>
              <a:gd name="connsiteX59" fmla="*/ 9258214 w 10873921"/>
              <a:gd name="connsiteY59" fmla="*/ 6628065 h 6858558"/>
              <a:gd name="connsiteX60" fmla="*/ 9250938 w 10873921"/>
              <a:gd name="connsiteY60" fmla="*/ 6667101 h 6858558"/>
              <a:gd name="connsiteX61" fmla="*/ 9238195 w 10873921"/>
              <a:gd name="connsiteY61" fmla="*/ 6775682 h 6858558"/>
              <a:gd name="connsiteX62" fmla="*/ 9230652 w 10873921"/>
              <a:gd name="connsiteY62" fmla="*/ 6855909 h 6858558"/>
              <a:gd name="connsiteX63" fmla="*/ 0 w 10873921"/>
              <a:gd name="connsiteY63" fmla="*/ 6858558 h 6858558"/>
              <a:gd name="connsiteX64" fmla="*/ 0 w 10873921"/>
              <a:gd name="connsiteY6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72650 w 10873921"/>
              <a:gd name="connsiteY17" fmla="*/ 1166876 h 6858558"/>
              <a:gd name="connsiteX18" fmla="*/ 10457261 w 10873921"/>
              <a:gd name="connsiteY18" fmla="*/ 1276330 h 6858558"/>
              <a:gd name="connsiteX19" fmla="*/ 10479612 w 10873921"/>
              <a:gd name="connsiteY19" fmla="*/ 1340205 h 6858558"/>
              <a:gd name="connsiteX20" fmla="*/ 10478804 w 10873921"/>
              <a:gd name="connsiteY20" fmla="*/ 1346492 h 6858558"/>
              <a:gd name="connsiteX21" fmla="*/ 10469399 w 10873921"/>
              <a:gd name="connsiteY21" fmla="*/ 1360254 h 6858558"/>
              <a:gd name="connsiteX22" fmla="*/ 10464675 w 10873921"/>
              <a:gd name="connsiteY22" fmla="*/ 1364867 h 6858558"/>
              <a:gd name="connsiteX23" fmla="*/ 10460288 w 10873921"/>
              <a:gd name="connsiteY23" fmla="*/ 1372815 h 6858558"/>
              <a:gd name="connsiteX24" fmla="*/ 10460557 w 10873921"/>
              <a:gd name="connsiteY24" fmla="*/ 1373191 h 6858558"/>
              <a:gd name="connsiteX25" fmla="*/ 10436481 w 10873921"/>
              <a:gd name="connsiteY25" fmla="*/ 1477797 h 6858558"/>
              <a:gd name="connsiteX26" fmla="*/ 10431659 w 10873921"/>
              <a:gd name="connsiteY26" fmla="*/ 1500615 h 6858558"/>
              <a:gd name="connsiteX27" fmla="*/ 10431103 w 10873921"/>
              <a:gd name="connsiteY27" fmla="*/ 1513756 h 6858558"/>
              <a:gd name="connsiteX28" fmla="*/ 10404251 w 10873921"/>
              <a:gd name="connsiteY28" fmla="*/ 1551761 h 6858558"/>
              <a:gd name="connsiteX29" fmla="*/ 10382431 w 10873921"/>
              <a:gd name="connsiteY29" fmla="*/ 1570136 h 6858558"/>
              <a:gd name="connsiteX30" fmla="*/ 10373233 w 10873921"/>
              <a:gd name="connsiteY30" fmla="*/ 1580611 h 6858558"/>
              <a:gd name="connsiteX31" fmla="*/ 10366354 w 10873921"/>
              <a:gd name="connsiteY31" fmla="*/ 1581543 h 6858558"/>
              <a:gd name="connsiteX32" fmla="*/ 10365856 w 10873921"/>
              <a:gd name="connsiteY32" fmla="*/ 1627197 h 6858558"/>
              <a:gd name="connsiteX33" fmla="*/ 10339843 w 10873921"/>
              <a:gd name="connsiteY33" fmla="*/ 1675061 h 6858558"/>
              <a:gd name="connsiteX34" fmla="*/ 10303766 w 10873921"/>
              <a:gd name="connsiteY34" fmla="*/ 1728350 h 6858558"/>
              <a:gd name="connsiteX35" fmla="*/ 10213612 w 10873921"/>
              <a:gd name="connsiteY35" fmla="*/ 1831639 h 6858558"/>
              <a:gd name="connsiteX36" fmla="*/ 10112893 w 10873921"/>
              <a:gd name="connsiteY36" fmla="*/ 1947999 h 6858558"/>
              <a:gd name="connsiteX37" fmla="*/ 10042411 w 10873921"/>
              <a:gd name="connsiteY37" fmla="*/ 2041320 h 6858558"/>
              <a:gd name="connsiteX38" fmla="*/ 9916869 w 10873921"/>
              <a:gd name="connsiteY38" fmla="*/ 2193981 h 6858558"/>
              <a:gd name="connsiteX39" fmla="*/ 9863224 w 10873921"/>
              <a:gd name="connsiteY39" fmla="*/ 2350764 h 6858558"/>
              <a:gd name="connsiteX40" fmla="*/ 9815833 w 10873921"/>
              <a:gd name="connsiteY40" fmla="*/ 2484015 h 6858558"/>
              <a:gd name="connsiteX41" fmla="*/ 9772154 w 10873921"/>
              <a:gd name="connsiteY41" fmla="*/ 2992899 h 6858558"/>
              <a:gd name="connsiteX42" fmla="*/ 9644932 w 10873921"/>
              <a:gd name="connsiteY42" fmla="*/ 4090138 h 6858558"/>
              <a:gd name="connsiteX43" fmla="*/ 9476803 w 10873921"/>
              <a:gd name="connsiteY43" fmla="*/ 5871230 h 6858558"/>
              <a:gd name="connsiteX44" fmla="*/ 9482048 w 10873921"/>
              <a:gd name="connsiteY44" fmla="*/ 5875581 h 6858558"/>
              <a:gd name="connsiteX45" fmla="*/ 9482918 w 10873921"/>
              <a:gd name="connsiteY45" fmla="*/ 5942515 h 6858558"/>
              <a:gd name="connsiteX46" fmla="*/ 9471123 w 10873921"/>
              <a:gd name="connsiteY46" fmla="*/ 6028951 h 6858558"/>
              <a:gd name="connsiteX47" fmla="*/ 9421412 w 10873921"/>
              <a:gd name="connsiteY47" fmla="*/ 6080818 h 6858558"/>
              <a:gd name="connsiteX48" fmla="*/ 9427038 w 10873921"/>
              <a:gd name="connsiteY48" fmla="*/ 6088099 h 6858558"/>
              <a:gd name="connsiteX49" fmla="*/ 9412784 w 10873921"/>
              <a:gd name="connsiteY49" fmla="*/ 6129303 h 6858558"/>
              <a:gd name="connsiteX50" fmla="*/ 9313343 w 10873921"/>
              <a:gd name="connsiteY50" fmla="*/ 6260036 h 6858558"/>
              <a:gd name="connsiteX51" fmla="*/ 9286856 w 10873921"/>
              <a:gd name="connsiteY51" fmla="*/ 6340934 h 6858558"/>
              <a:gd name="connsiteX52" fmla="*/ 9285436 w 10873921"/>
              <a:gd name="connsiteY52" fmla="*/ 6371842 h 6858558"/>
              <a:gd name="connsiteX53" fmla="*/ 9282564 w 10873921"/>
              <a:gd name="connsiteY53" fmla="*/ 6423490 h 6858558"/>
              <a:gd name="connsiteX54" fmla="*/ 9300077 w 10873921"/>
              <a:gd name="connsiteY54" fmla="*/ 6467496 h 6858558"/>
              <a:gd name="connsiteX55" fmla="*/ 9289886 w 10873921"/>
              <a:gd name="connsiteY55" fmla="*/ 6508540 h 6858558"/>
              <a:gd name="connsiteX56" fmla="*/ 9262092 w 10873921"/>
              <a:gd name="connsiteY56" fmla="*/ 6511084 h 6858558"/>
              <a:gd name="connsiteX57" fmla="*/ 9259443 w 10873921"/>
              <a:gd name="connsiteY57" fmla="*/ 6557257 h 6858558"/>
              <a:gd name="connsiteX58" fmla="*/ 9258214 w 10873921"/>
              <a:gd name="connsiteY58" fmla="*/ 6628065 h 6858558"/>
              <a:gd name="connsiteX59" fmla="*/ 9250938 w 10873921"/>
              <a:gd name="connsiteY59" fmla="*/ 6667101 h 6858558"/>
              <a:gd name="connsiteX60" fmla="*/ 9238195 w 10873921"/>
              <a:gd name="connsiteY60" fmla="*/ 6775682 h 6858558"/>
              <a:gd name="connsiteX61" fmla="*/ 9230652 w 10873921"/>
              <a:gd name="connsiteY61" fmla="*/ 6855909 h 6858558"/>
              <a:gd name="connsiteX62" fmla="*/ 0 w 10873921"/>
              <a:gd name="connsiteY62" fmla="*/ 6858558 h 6858558"/>
              <a:gd name="connsiteX63" fmla="*/ 0 w 10873921"/>
              <a:gd name="connsiteY63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72650 w 10873921"/>
              <a:gd name="connsiteY17" fmla="*/ 1166876 h 6858558"/>
              <a:gd name="connsiteX18" fmla="*/ 10457261 w 10873921"/>
              <a:gd name="connsiteY18" fmla="*/ 1276330 h 6858558"/>
              <a:gd name="connsiteX19" fmla="*/ 10479612 w 10873921"/>
              <a:gd name="connsiteY19" fmla="*/ 1340205 h 6858558"/>
              <a:gd name="connsiteX20" fmla="*/ 10478804 w 10873921"/>
              <a:gd name="connsiteY20" fmla="*/ 1346492 h 6858558"/>
              <a:gd name="connsiteX21" fmla="*/ 10469399 w 10873921"/>
              <a:gd name="connsiteY21" fmla="*/ 1360254 h 6858558"/>
              <a:gd name="connsiteX22" fmla="*/ 10464675 w 10873921"/>
              <a:gd name="connsiteY22" fmla="*/ 1364867 h 6858558"/>
              <a:gd name="connsiteX23" fmla="*/ 10460288 w 10873921"/>
              <a:gd name="connsiteY23" fmla="*/ 1372815 h 6858558"/>
              <a:gd name="connsiteX24" fmla="*/ 10436481 w 10873921"/>
              <a:gd name="connsiteY24" fmla="*/ 1477797 h 6858558"/>
              <a:gd name="connsiteX25" fmla="*/ 10431659 w 10873921"/>
              <a:gd name="connsiteY25" fmla="*/ 1500615 h 6858558"/>
              <a:gd name="connsiteX26" fmla="*/ 10431103 w 10873921"/>
              <a:gd name="connsiteY26" fmla="*/ 1513756 h 6858558"/>
              <a:gd name="connsiteX27" fmla="*/ 10404251 w 10873921"/>
              <a:gd name="connsiteY27" fmla="*/ 1551761 h 6858558"/>
              <a:gd name="connsiteX28" fmla="*/ 10382431 w 10873921"/>
              <a:gd name="connsiteY28" fmla="*/ 1570136 h 6858558"/>
              <a:gd name="connsiteX29" fmla="*/ 10373233 w 10873921"/>
              <a:gd name="connsiteY29" fmla="*/ 1580611 h 6858558"/>
              <a:gd name="connsiteX30" fmla="*/ 10366354 w 10873921"/>
              <a:gd name="connsiteY30" fmla="*/ 1581543 h 6858558"/>
              <a:gd name="connsiteX31" fmla="*/ 10365856 w 10873921"/>
              <a:gd name="connsiteY31" fmla="*/ 1627197 h 6858558"/>
              <a:gd name="connsiteX32" fmla="*/ 10339843 w 10873921"/>
              <a:gd name="connsiteY32" fmla="*/ 1675061 h 6858558"/>
              <a:gd name="connsiteX33" fmla="*/ 10303766 w 10873921"/>
              <a:gd name="connsiteY33" fmla="*/ 1728350 h 6858558"/>
              <a:gd name="connsiteX34" fmla="*/ 10213612 w 10873921"/>
              <a:gd name="connsiteY34" fmla="*/ 1831639 h 6858558"/>
              <a:gd name="connsiteX35" fmla="*/ 10112893 w 10873921"/>
              <a:gd name="connsiteY35" fmla="*/ 1947999 h 6858558"/>
              <a:gd name="connsiteX36" fmla="*/ 10042411 w 10873921"/>
              <a:gd name="connsiteY36" fmla="*/ 2041320 h 6858558"/>
              <a:gd name="connsiteX37" fmla="*/ 9916869 w 10873921"/>
              <a:gd name="connsiteY37" fmla="*/ 2193981 h 6858558"/>
              <a:gd name="connsiteX38" fmla="*/ 9863224 w 10873921"/>
              <a:gd name="connsiteY38" fmla="*/ 2350764 h 6858558"/>
              <a:gd name="connsiteX39" fmla="*/ 9815833 w 10873921"/>
              <a:gd name="connsiteY39" fmla="*/ 2484015 h 6858558"/>
              <a:gd name="connsiteX40" fmla="*/ 9772154 w 10873921"/>
              <a:gd name="connsiteY40" fmla="*/ 2992899 h 6858558"/>
              <a:gd name="connsiteX41" fmla="*/ 9644932 w 10873921"/>
              <a:gd name="connsiteY41" fmla="*/ 4090138 h 6858558"/>
              <a:gd name="connsiteX42" fmla="*/ 9476803 w 10873921"/>
              <a:gd name="connsiteY42" fmla="*/ 5871230 h 6858558"/>
              <a:gd name="connsiteX43" fmla="*/ 9482048 w 10873921"/>
              <a:gd name="connsiteY43" fmla="*/ 5875581 h 6858558"/>
              <a:gd name="connsiteX44" fmla="*/ 9482918 w 10873921"/>
              <a:gd name="connsiteY44" fmla="*/ 5942515 h 6858558"/>
              <a:gd name="connsiteX45" fmla="*/ 9471123 w 10873921"/>
              <a:gd name="connsiteY45" fmla="*/ 6028951 h 6858558"/>
              <a:gd name="connsiteX46" fmla="*/ 9421412 w 10873921"/>
              <a:gd name="connsiteY46" fmla="*/ 6080818 h 6858558"/>
              <a:gd name="connsiteX47" fmla="*/ 9427038 w 10873921"/>
              <a:gd name="connsiteY47" fmla="*/ 6088099 h 6858558"/>
              <a:gd name="connsiteX48" fmla="*/ 9412784 w 10873921"/>
              <a:gd name="connsiteY48" fmla="*/ 6129303 h 6858558"/>
              <a:gd name="connsiteX49" fmla="*/ 9313343 w 10873921"/>
              <a:gd name="connsiteY49" fmla="*/ 6260036 h 6858558"/>
              <a:gd name="connsiteX50" fmla="*/ 9286856 w 10873921"/>
              <a:gd name="connsiteY50" fmla="*/ 6340934 h 6858558"/>
              <a:gd name="connsiteX51" fmla="*/ 9285436 w 10873921"/>
              <a:gd name="connsiteY51" fmla="*/ 6371842 h 6858558"/>
              <a:gd name="connsiteX52" fmla="*/ 9282564 w 10873921"/>
              <a:gd name="connsiteY52" fmla="*/ 6423490 h 6858558"/>
              <a:gd name="connsiteX53" fmla="*/ 9300077 w 10873921"/>
              <a:gd name="connsiteY53" fmla="*/ 6467496 h 6858558"/>
              <a:gd name="connsiteX54" fmla="*/ 9289886 w 10873921"/>
              <a:gd name="connsiteY54" fmla="*/ 6508540 h 6858558"/>
              <a:gd name="connsiteX55" fmla="*/ 9262092 w 10873921"/>
              <a:gd name="connsiteY55" fmla="*/ 6511084 h 6858558"/>
              <a:gd name="connsiteX56" fmla="*/ 9259443 w 10873921"/>
              <a:gd name="connsiteY56" fmla="*/ 6557257 h 6858558"/>
              <a:gd name="connsiteX57" fmla="*/ 9258214 w 10873921"/>
              <a:gd name="connsiteY57" fmla="*/ 6628065 h 6858558"/>
              <a:gd name="connsiteX58" fmla="*/ 9250938 w 10873921"/>
              <a:gd name="connsiteY58" fmla="*/ 6667101 h 6858558"/>
              <a:gd name="connsiteX59" fmla="*/ 9238195 w 10873921"/>
              <a:gd name="connsiteY59" fmla="*/ 6775682 h 6858558"/>
              <a:gd name="connsiteX60" fmla="*/ 9230652 w 10873921"/>
              <a:gd name="connsiteY60" fmla="*/ 6855909 h 6858558"/>
              <a:gd name="connsiteX61" fmla="*/ 0 w 10873921"/>
              <a:gd name="connsiteY61" fmla="*/ 6858558 h 6858558"/>
              <a:gd name="connsiteX62" fmla="*/ 0 w 10873921"/>
              <a:gd name="connsiteY62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72650 w 10873921"/>
              <a:gd name="connsiteY17" fmla="*/ 1166876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60288 w 10873921"/>
              <a:gd name="connsiteY22" fmla="*/ 1372815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89886 w 10873921"/>
              <a:gd name="connsiteY53" fmla="*/ 6508540 h 6858558"/>
              <a:gd name="connsiteX54" fmla="*/ 9262092 w 10873921"/>
              <a:gd name="connsiteY54" fmla="*/ 6511084 h 6858558"/>
              <a:gd name="connsiteX55" fmla="*/ 9259443 w 10873921"/>
              <a:gd name="connsiteY55" fmla="*/ 6557257 h 6858558"/>
              <a:gd name="connsiteX56" fmla="*/ 9258214 w 10873921"/>
              <a:gd name="connsiteY56" fmla="*/ 6628065 h 6858558"/>
              <a:gd name="connsiteX57" fmla="*/ 9250938 w 10873921"/>
              <a:gd name="connsiteY57" fmla="*/ 6667101 h 6858558"/>
              <a:gd name="connsiteX58" fmla="*/ 9238195 w 10873921"/>
              <a:gd name="connsiteY58" fmla="*/ 6775682 h 6858558"/>
              <a:gd name="connsiteX59" fmla="*/ 9230652 w 10873921"/>
              <a:gd name="connsiteY59" fmla="*/ 6855909 h 6858558"/>
              <a:gd name="connsiteX60" fmla="*/ 0 w 10873921"/>
              <a:gd name="connsiteY60" fmla="*/ 6858558 h 6858558"/>
              <a:gd name="connsiteX61" fmla="*/ 0 w 10873921"/>
              <a:gd name="connsiteY6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72650 w 10873921"/>
              <a:gd name="connsiteY17" fmla="*/ 1166876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76190 w 10873921"/>
              <a:gd name="connsiteY22" fmla="*/ 1420523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89886 w 10873921"/>
              <a:gd name="connsiteY53" fmla="*/ 6508540 h 6858558"/>
              <a:gd name="connsiteX54" fmla="*/ 9262092 w 10873921"/>
              <a:gd name="connsiteY54" fmla="*/ 6511084 h 6858558"/>
              <a:gd name="connsiteX55" fmla="*/ 9259443 w 10873921"/>
              <a:gd name="connsiteY55" fmla="*/ 6557257 h 6858558"/>
              <a:gd name="connsiteX56" fmla="*/ 9258214 w 10873921"/>
              <a:gd name="connsiteY56" fmla="*/ 6628065 h 6858558"/>
              <a:gd name="connsiteX57" fmla="*/ 9250938 w 10873921"/>
              <a:gd name="connsiteY57" fmla="*/ 6667101 h 6858558"/>
              <a:gd name="connsiteX58" fmla="*/ 9238195 w 10873921"/>
              <a:gd name="connsiteY58" fmla="*/ 6775682 h 6858558"/>
              <a:gd name="connsiteX59" fmla="*/ 9230652 w 10873921"/>
              <a:gd name="connsiteY59" fmla="*/ 6855909 h 6858558"/>
              <a:gd name="connsiteX60" fmla="*/ 0 w 10873921"/>
              <a:gd name="connsiteY60" fmla="*/ 6858558 h 6858558"/>
              <a:gd name="connsiteX61" fmla="*/ 0 w 10873921"/>
              <a:gd name="connsiteY6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76190 w 10873921"/>
              <a:gd name="connsiteY22" fmla="*/ 1420523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89886 w 10873921"/>
              <a:gd name="connsiteY53" fmla="*/ 6508540 h 6858558"/>
              <a:gd name="connsiteX54" fmla="*/ 9262092 w 10873921"/>
              <a:gd name="connsiteY54" fmla="*/ 6511084 h 6858558"/>
              <a:gd name="connsiteX55" fmla="*/ 9259443 w 10873921"/>
              <a:gd name="connsiteY55" fmla="*/ 6557257 h 6858558"/>
              <a:gd name="connsiteX56" fmla="*/ 9258214 w 10873921"/>
              <a:gd name="connsiteY56" fmla="*/ 6628065 h 6858558"/>
              <a:gd name="connsiteX57" fmla="*/ 9250938 w 10873921"/>
              <a:gd name="connsiteY57" fmla="*/ 6667101 h 6858558"/>
              <a:gd name="connsiteX58" fmla="*/ 9238195 w 10873921"/>
              <a:gd name="connsiteY58" fmla="*/ 6775682 h 6858558"/>
              <a:gd name="connsiteX59" fmla="*/ 9230652 w 10873921"/>
              <a:gd name="connsiteY59" fmla="*/ 6855909 h 6858558"/>
              <a:gd name="connsiteX60" fmla="*/ 0 w 10873921"/>
              <a:gd name="connsiteY60" fmla="*/ 6858558 h 6858558"/>
              <a:gd name="connsiteX61" fmla="*/ 0 w 10873921"/>
              <a:gd name="connsiteY6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89886 w 10873921"/>
              <a:gd name="connsiteY53" fmla="*/ 6508540 h 6858558"/>
              <a:gd name="connsiteX54" fmla="*/ 9262092 w 10873921"/>
              <a:gd name="connsiteY54" fmla="*/ 6511084 h 6858558"/>
              <a:gd name="connsiteX55" fmla="*/ 9259443 w 10873921"/>
              <a:gd name="connsiteY55" fmla="*/ 6557257 h 6858558"/>
              <a:gd name="connsiteX56" fmla="*/ 9258214 w 10873921"/>
              <a:gd name="connsiteY56" fmla="*/ 6628065 h 6858558"/>
              <a:gd name="connsiteX57" fmla="*/ 9250938 w 10873921"/>
              <a:gd name="connsiteY57" fmla="*/ 6667101 h 6858558"/>
              <a:gd name="connsiteX58" fmla="*/ 9238195 w 10873921"/>
              <a:gd name="connsiteY58" fmla="*/ 6775682 h 6858558"/>
              <a:gd name="connsiteX59" fmla="*/ 9230652 w 10873921"/>
              <a:gd name="connsiteY59" fmla="*/ 6855909 h 6858558"/>
              <a:gd name="connsiteX60" fmla="*/ 0 w 10873921"/>
              <a:gd name="connsiteY60" fmla="*/ 6858558 h 6858558"/>
              <a:gd name="connsiteX61" fmla="*/ 0 w 10873921"/>
              <a:gd name="connsiteY6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89886 w 10873921"/>
              <a:gd name="connsiteY53" fmla="*/ 6508540 h 6858558"/>
              <a:gd name="connsiteX54" fmla="*/ 9262092 w 10873921"/>
              <a:gd name="connsiteY54" fmla="*/ 6511084 h 6858558"/>
              <a:gd name="connsiteX55" fmla="*/ 9259443 w 10873921"/>
              <a:gd name="connsiteY55" fmla="*/ 6557257 h 6858558"/>
              <a:gd name="connsiteX56" fmla="*/ 9258214 w 10873921"/>
              <a:gd name="connsiteY56" fmla="*/ 6628065 h 6858558"/>
              <a:gd name="connsiteX57" fmla="*/ 9250938 w 10873921"/>
              <a:gd name="connsiteY57" fmla="*/ 6667101 h 6858558"/>
              <a:gd name="connsiteX58" fmla="*/ 9238195 w 10873921"/>
              <a:gd name="connsiteY58" fmla="*/ 6775682 h 6858558"/>
              <a:gd name="connsiteX59" fmla="*/ 9230652 w 10873921"/>
              <a:gd name="connsiteY59" fmla="*/ 6855909 h 6858558"/>
              <a:gd name="connsiteX60" fmla="*/ 0 w 10873921"/>
              <a:gd name="connsiteY60" fmla="*/ 6858558 h 6858558"/>
              <a:gd name="connsiteX61" fmla="*/ 0 w 10873921"/>
              <a:gd name="connsiteY6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561561 w 10873921"/>
              <a:gd name="connsiteY42" fmla="*/ 5743059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561561 w 10873921"/>
              <a:gd name="connsiteY42" fmla="*/ 5743059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56645 w 10873921"/>
              <a:gd name="connsiteY28" fmla="*/ 1597199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06221 w 10873921"/>
              <a:gd name="connsiteY25" fmla="*/ 1509609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56645 w 10873921"/>
              <a:gd name="connsiteY28" fmla="*/ 1597199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06221 w 10873921"/>
              <a:gd name="connsiteY25" fmla="*/ 1509609 h 6858558"/>
              <a:gd name="connsiteX26" fmla="*/ 10404251 w 10873921"/>
              <a:gd name="connsiteY26" fmla="*/ 1551761 h 6858558"/>
              <a:gd name="connsiteX27" fmla="*/ 10374137 w 10873921"/>
              <a:gd name="connsiteY27" fmla="*/ 1570136 h 6858558"/>
              <a:gd name="connsiteX28" fmla="*/ 10356645 w 10873921"/>
              <a:gd name="connsiteY28" fmla="*/ 1597199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488174 h 6858558"/>
              <a:gd name="connsiteX25" fmla="*/ 10406221 w 10873921"/>
              <a:gd name="connsiteY25" fmla="*/ 1509609 h 6858558"/>
              <a:gd name="connsiteX26" fmla="*/ 10404251 w 10873921"/>
              <a:gd name="connsiteY26" fmla="*/ 1551761 h 6858558"/>
              <a:gd name="connsiteX27" fmla="*/ 10374137 w 10873921"/>
              <a:gd name="connsiteY27" fmla="*/ 1570136 h 6858558"/>
              <a:gd name="connsiteX28" fmla="*/ 10356645 w 10873921"/>
              <a:gd name="connsiteY28" fmla="*/ 1597199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545155 w 10873921"/>
              <a:gd name="connsiteY19" fmla="*/ 1354786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488174 h 6858558"/>
              <a:gd name="connsiteX25" fmla="*/ 10406221 w 10873921"/>
              <a:gd name="connsiteY25" fmla="*/ 1509609 h 6858558"/>
              <a:gd name="connsiteX26" fmla="*/ 10404251 w 10873921"/>
              <a:gd name="connsiteY26" fmla="*/ 1551761 h 6858558"/>
              <a:gd name="connsiteX27" fmla="*/ 10374137 w 10873921"/>
              <a:gd name="connsiteY27" fmla="*/ 1570136 h 6858558"/>
              <a:gd name="connsiteX28" fmla="*/ 10356645 w 10873921"/>
              <a:gd name="connsiteY28" fmla="*/ 1597199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69399 w 10873921"/>
              <a:gd name="connsiteY19" fmla="*/ 1360254 h 6858558"/>
              <a:gd name="connsiteX20" fmla="*/ 10464675 w 10873921"/>
              <a:gd name="connsiteY20" fmla="*/ 1364867 h 6858558"/>
              <a:gd name="connsiteX21" fmla="*/ 10454987 w 10873921"/>
              <a:gd name="connsiteY21" fmla="*/ 1415222 h 6858558"/>
              <a:gd name="connsiteX22" fmla="*/ 10436481 w 10873921"/>
              <a:gd name="connsiteY22" fmla="*/ 1477797 h 6858558"/>
              <a:gd name="connsiteX23" fmla="*/ 10431659 w 10873921"/>
              <a:gd name="connsiteY23" fmla="*/ 1488174 h 6858558"/>
              <a:gd name="connsiteX24" fmla="*/ 10406221 w 10873921"/>
              <a:gd name="connsiteY24" fmla="*/ 1509609 h 6858558"/>
              <a:gd name="connsiteX25" fmla="*/ 10404251 w 10873921"/>
              <a:gd name="connsiteY25" fmla="*/ 1551761 h 6858558"/>
              <a:gd name="connsiteX26" fmla="*/ 10374137 w 10873921"/>
              <a:gd name="connsiteY26" fmla="*/ 1570136 h 6858558"/>
              <a:gd name="connsiteX27" fmla="*/ 10356645 w 10873921"/>
              <a:gd name="connsiteY27" fmla="*/ 1597199 h 6858558"/>
              <a:gd name="connsiteX28" fmla="*/ 10329031 w 10873921"/>
              <a:gd name="connsiteY28" fmla="*/ 1627159 h 6858558"/>
              <a:gd name="connsiteX29" fmla="*/ 10324386 w 10873921"/>
              <a:gd name="connsiteY29" fmla="*/ 1664520 h 6858558"/>
              <a:gd name="connsiteX30" fmla="*/ 10298374 w 10873921"/>
              <a:gd name="connsiteY30" fmla="*/ 1712383 h 6858558"/>
              <a:gd name="connsiteX31" fmla="*/ 10266443 w 10873921"/>
              <a:gd name="connsiteY31" fmla="*/ 1757378 h 6858558"/>
              <a:gd name="connsiteX32" fmla="*/ 10213612 w 10873921"/>
              <a:gd name="connsiteY32" fmla="*/ 1831639 h 6858558"/>
              <a:gd name="connsiteX33" fmla="*/ 10112893 w 10873921"/>
              <a:gd name="connsiteY33" fmla="*/ 1947999 h 6858558"/>
              <a:gd name="connsiteX34" fmla="*/ 10042411 w 10873921"/>
              <a:gd name="connsiteY34" fmla="*/ 2041320 h 6858558"/>
              <a:gd name="connsiteX35" fmla="*/ 9916869 w 10873921"/>
              <a:gd name="connsiteY35" fmla="*/ 2193981 h 6858558"/>
              <a:gd name="connsiteX36" fmla="*/ 9863224 w 10873921"/>
              <a:gd name="connsiteY36" fmla="*/ 2350764 h 6858558"/>
              <a:gd name="connsiteX37" fmla="*/ 9815833 w 10873921"/>
              <a:gd name="connsiteY37" fmla="*/ 2484015 h 6858558"/>
              <a:gd name="connsiteX38" fmla="*/ 9772154 w 10873921"/>
              <a:gd name="connsiteY38" fmla="*/ 2992899 h 6858558"/>
              <a:gd name="connsiteX39" fmla="*/ 9644932 w 10873921"/>
              <a:gd name="connsiteY39" fmla="*/ 4090138 h 6858558"/>
              <a:gd name="connsiteX40" fmla="*/ 9429095 w 10873921"/>
              <a:gd name="connsiteY40" fmla="*/ 5531975 h 6858558"/>
              <a:gd name="connsiteX41" fmla="*/ 9460845 w 10873921"/>
              <a:gd name="connsiteY41" fmla="*/ 5727156 h 6858558"/>
              <a:gd name="connsiteX42" fmla="*/ 9482918 w 10873921"/>
              <a:gd name="connsiteY42" fmla="*/ 5942515 h 6858558"/>
              <a:gd name="connsiteX43" fmla="*/ 9471123 w 10873921"/>
              <a:gd name="connsiteY43" fmla="*/ 6028951 h 6858558"/>
              <a:gd name="connsiteX44" fmla="*/ 9421412 w 10873921"/>
              <a:gd name="connsiteY44" fmla="*/ 6080818 h 6858558"/>
              <a:gd name="connsiteX45" fmla="*/ 9427038 w 10873921"/>
              <a:gd name="connsiteY45" fmla="*/ 6088099 h 6858558"/>
              <a:gd name="connsiteX46" fmla="*/ 9391581 w 10873921"/>
              <a:gd name="connsiteY46" fmla="*/ 6171710 h 6858558"/>
              <a:gd name="connsiteX47" fmla="*/ 9334546 w 10873921"/>
              <a:gd name="connsiteY47" fmla="*/ 6212328 h 6858558"/>
              <a:gd name="connsiteX48" fmla="*/ 9286856 w 10873921"/>
              <a:gd name="connsiteY48" fmla="*/ 6340934 h 6858558"/>
              <a:gd name="connsiteX49" fmla="*/ 9285436 w 10873921"/>
              <a:gd name="connsiteY49" fmla="*/ 6371842 h 6858558"/>
              <a:gd name="connsiteX50" fmla="*/ 9282564 w 10873921"/>
              <a:gd name="connsiteY50" fmla="*/ 6423490 h 6858558"/>
              <a:gd name="connsiteX51" fmla="*/ 9273573 w 10873921"/>
              <a:gd name="connsiteY51" fmla="*/ 6467496 h 6858558"/>
              <a:gd name="connsiteX52" fmla="*/ 9262092 w 10873921"/>
              <a:gd name="connsiteY52" fmla="*/ 6511084 h 6858558"/>
              <a:gd name="connsiteX53" fmla="*/ 9259443 w 10873921"/>
              <a:gd name="connsiteY53" fmla="*/ 6557257 h 6858558"/>
              <a:gd name="connsiteX54" fmla="*/ 9258214 w 10873921"/>
              <a:gd name="connsiteY54" fmla="*/ 6628065 h 6858558"/>
              <a:gd name="connsiteX55" fmla="*/ 9250938 w 10873921"/>
              <a:gd name="connsiteY55" fmla="*/ 6667101 h 6858558"/>
              <a:gd name="connsiteX56" fmla="*/ 9238195 w 10873921"/>
              <a:gd name="connsiteY56" fmla="*/ 6775682 h 6858558"/>
              <a:gd name="connsiteX57" fmla="*/ 9230652 w 10873921"/>
              <a:gd name="connsiteY57" fmla="*/ 6855909 h 6858558"/>
              <a:gd name="connsiteX58" fmla="*/ 0 w 10873921"/>
              <a:gd name="connsiteY58" fmla="*/ 6858558 h 6858558"/>
              <a:gd name="connsiteX59" fmla="*/ 0 w 10873921"/>
              <a:gd name="connsiteY59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81840 w 10873921"/>
              <a:gd name="connsiteY19" fmla="*/ 1322931 h 6858558"/>
              <a:gd name="connsiteX20" fmla="*/ 10464675 w 10873921"/>
              <a:gd name="connsiteY20" fmla="*/ 1364867 h 6858558"/>
              <a:gd name="connsiteX21" fmla="*/ 10454987 w 10873921"/>
              <a:gd name="connsiteY21" fmla="*/ 1415222 h 6858558"/>
              <a:gd name="connsiteX22" fmla="*/ 10436481 w 10873921"/>
              <a:gd name="connsiteY22" fmla="*/ 1477797 h 6858558"/>
              <a:gd name="connsiteX23" fmla="*/ 10431659 w 10873921"/>
              <a:gd name="connsiteY23" fmla="*/ 1488174 h 6858558"/>
              <a:gd name="connsiteX24" fmla="*/ 10406221 w 10873921"/>
              <a:gd name="connsiteY24" fmla="*/ 1509609 h 6858558"/>
              <a:gd name="connsiteX25" fmla="*/ 10404251 w 10873921"/>
              <a:gd name="connsiteY25" fmla="*/ 1551761 h 6858558"/>
              <a:gd name="connsiteX26" fmla="*/ 10374137 w 10873921"/>
              <a:gd name="connsiteY26" fmla="*/ 1570136 h 6858558"/>
              <a:gd name="connsiteX27" fmla="*/ 10356645 w 10873921"/>
              <a:gd name="connsiteY27" fmla="*/ 1597199 h 6858558"/>
              <a:gd name="connsiteX28" fmla="*/ 10329031 w 10873921"/>
              <a:gd name="connsiteY28" fmla="*/ 1627159 h 6858558"/>
              <a:gd name="connsiteX29" fmla="*/ 10324386 w 10873921"/>
              <a:gd name="connsiteY29" fmla="*/ 1664520 h 6858558"/>
              <a:gd name="connsiteX30" fmla="*/ 10298374 w 10873921"/>
              <a:gd name="connsiteY30" fmla="*/ 1712383 h 6858558"/>
              <a:gd name="connsiteX31" fmla="*/ 10266443 w 10873921"/>
              <a:gd name="connsiteY31" fmla="*/ 1757378 h 6858558"/>
              <a:gd name="connsiteX32" fmla="*/ 10213612 w 10873921"/>
              <a:gd name="connsiteY32" fmla="*/ 1831639 h 6858558"/>
              <a:gd name="connsiteX33" fmla="*/ 10112893 w 10873921"/>
              <a:gd name="connsiteY33" fmla="*/ 1947999 h 6858558"/>
              <a:gd name="connsiteX34" fmla="*/ 10042411 w 10873921"/>
              <a:gd name="connsiteY34" fmla="*/ 2041320 h 6858558"/>
              <a:gd name="connsiteX35" fmla="*/ 9916869 w 10873921"/>
              <a:gd name="connsiteY35" fmla="*/ 2193981 h 6858558"/>
              <a:gd name="connsiteX36" fmla="*/ 9863224 w 10873921"/>
              <a:gd name="connsiteY36" fmla="*/ 2350764 h 6858558"/>
              <a:gd name="connsiteX37" fmla="*/ 9815833 w 10873921"/>
              <a:gd name="connsiteY37" fmla="*/ 2484015 h 6858558"/>
              <a:gd name="connsiteX38" fmla="*/ 9772154 w 10873921"/>
              <a:gd name="connsiteY38" fmla="*/ 2992899 h 6858558"/>
              <a:gd name="connsiteX39" fmla="*/ 9644932 w 10873921"/>
              <a:gd name="connsiteY39" fmla="*/ 4090138 h 6858558"/>
              <a:gd name="connsiteX40" fmla="*/ 9429095 w 10873921"/>
              <a:gd name="connsiteY40" fmla="*/ 5531975 h 6858558"/>
              <a:gd name="connsiteX41" fmla="*/ 9460845 w 10873921"/>
              <a:gd name="connsiteY41" fmla="*/ 5727156 h 6858558"/>
              <a:gd name="connsiteX42" fmla="*/ 9482918 w 10873921"/>
              <a:gd name="connsiteY42" fmla="*/ 5942515 h 6858558"/>
              <a:gd name="connsiteX43" fmla="*/ 9471123 w 10873921"/>
              <a:gd name="connsiteY43" fmla="*/ 6028951 h 6858558"/>
              <a:gd name="connsiteX44" fmla="*/ 9421412 w 10873921"/>
              <a:gd name="connsiteY44" fmla="*/ 6080818 h 6858558"/>
              <a:gd name="connsiteX45" fmla="*/ 9427038 w 10873921"/>
              <a:gd name="connsiteY45" fmla="*/ 6088099 h 6858558"/>
              <a:gd name="connsiteX46" fmla="*/ 9391581 w 10873921"/>
              <a:gd name="connsiteY46" fmla="*/ 6171710 h 6858558"/>
              <a:gd name="connsiteX47" fmla="*/ 9334546 w 10873921"/>
              <a:gd name="connsiteY47" fmla="*/ 6212328 h 6858558"/>
              <a:gd name="connsiteX48" fmla="*/ 9286856 w 10873921"/>
              <a:gd name="connsiteY48" fmla="*/ 6340934 h 6858558"/>
              <a:gd name="connsiteX49" fmla="*/ 9285436 w 10873921"/>
              <a:gd name="connsiteY49" fmla="*/ 6371842 h 6858558"/>
              <a:gd name="connsiteX50" fmla="*/ 9282564 w 10873921"/>
              <a:gd name="connsiteY50" fmla="*/ 6423490 h 6858558"/>
              <a:gd name="connsiteX51" fmla="*/ 9273573 w 10873921"/>
              <a:gd name="connsiteY51" fmla="*/ 6467496 h 6858558"/>
              <a:gd name="connsiteX52" fmla="*/ 9262092 w 10873921"/>
              <a:gd name="connsiteY52" fmla="*/ 6511084 h 6858558"/>
              <a:gd name="connsiteX53" fmla="*/ 9259443 w 10873921"/>
              <a:gd name="connsiteY53" fmla="*/ 6557257 h 6858558"/>
              <a:gd name="connsiteX54" fmla="*/ 9258214 w 10873921"/>
              <a:gd name="connsiteY54" fmla="*/ 6628065 h 6858558"/>
              <a:gd name="connsiteX55" fmla="*/ 9250938 w 10873921"/>
              <a:gd name="connsiteY55" fmla="*/ 6667101 h 6858558"/>
              <a:gd name="connsiteX56" fmla="*/ 9238195 w 10873921"/>
              <a:gd name="connsiteY56" fmla="*/ 6775682 h 6858558"/>
              <a:gd name="connsiteX57" fmla="*/ 9230652 w 10873921"/>
              <a:gd name="connsiteY57" fmla="*/ 6855909 h 6858558"/>
              <a:gd name="connsiteX58" fmla="*/ 0 w 10873921"/>
              <a:gd name="connsiteY58" fmla="*/ 6858558 h 6858558"/>
              <a:gd name="connsiteX59" fmla="*/ 0 w 10873921"/>
              <a:gd name="connsiteY59" fmla="*/ 0 h 685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0873921" h="6858558">
                <a:moveTo>
                  <a:pt x="0" y="0"/>
                </a:moveTo>
                <a:lnTo>
                  <a:pt x="10869426" y="559"/>
                </a:lnTo>
                <a:lnTo>
                  <a:pt x="10871723" y="8753"/>
                </a:lnTo>
                <a:cubicBezTo>
                  <a:pt x="10875142" y="23728"/>
                  <a:pt x="10875705" y="38957"/>
                  <a:pt x="10864985" y="53973"/>
                </a:cubicBezTo>
                <a:cubicBezTo>
                  <a:pt x="10830995" y="73132"/>
                  <a:pt x="10857440" y="135050"/>
                  <a:pt x="10813262" y="157844"/>
                </a:cubicBezTo>
                <a:cubicBezTo>
                  <a:pt x="10800473" y="190470"/>
                  <a:pt x="10793488" y="228344"/>
                  <a:pt x="10788250" y="249730"/>
                </a:cubicBezTo>
                <a:cubicBezTo>
                  <a:pt x="10782339" y="282253"/>
                  <a:pt x="10782617" y="319686"/>
                  <a:pt x="10777796" y="352984"/>
                </a:cubicBezTo>
                <a:cubicBezTo>
                  <a:pt x="10765209" y="386395"/>
                  <a:pt x="10770390" y="383563"/>
                  <a:pt x="10759322" y="407113"/>
                </a:cubicBezTo>
                <a:cubicBezTo>
                  <a:pt x="10745382" y="437346"/>
                  <a:pt x="10714308" y="505850"/>
                  <a:pt x="10694154" y="534382"/>
                </a:cubicBezTo>
                <a:cubicBezTo>
                  <a:pt x="10632784" y="570697"/>
                  <a:pt x="10644933" y="585617"/>
                  <a:pt x="10617194" y="626012"/>
                </a:cubicBezTo>
                <a:cubicBezTo>
                  <a:pt x="10590097" y="673298"/>
                  <a:pt x="10617417" y="688947"/>
                  <a:pt x="10553040" y="736652"/>
                </a:cubicBezTo>
                <a:cubicBezTo>
                  <a:pt x="10565420" y="748916"/>
                  <a:pt x="10562638" y="756967"/>
                  <a:pt x="10549362" y="767381"/>
                </a:cubicBezTo>
                <a:cubicBezTo>
                  <a:pt x="10537344" y="790780"/>
                  <a:pt x="10576834" y="803120"/>
                  <a:pt x="10542712" y="818695"/>
                </a:cubicBezTo>
                <a:cubicBezTo>
                  <a:pt x="10541782" y="841471"/>
                  <a:pt x="10549260" y="882072"/>
                  <a:pt x="10543783" y="904039"/>
                </a:cubicBezTo>
                <a:cubicBezTo>
                  <a:pt x="10535932" y="918486"/>
                  <a:pt x="10516573" y="930999"/>
                  <a:pt x="10509848" y="950499"/>
                </a:cubicBezTo>
                <a:cubicBezTo>
                  <a:pt x="10487263" y="970728"/>
                  <a:pt x="10507033" y="983465"/>
                  <a:pt x="10503433" y="1021040"/>
                </a:cubicBezTo>
                <a:cubicBezTo>
                  <a:pt x="10485183" y="1030687"/>
                  <a:pt x="10486288" y="1044151"/>
                  <a:pt x="10493315" y="1059465"/>
                </a:cubicBezTo>
                <a:cubicBezTo>
                  <a:pt x="10476137" y="1091092"/>
                  <a:pt x="10491813" y="1153945"/>
                  <a:pt x="10483252" y="1193380"/>
                </a:cubicBezTo>
                <a:cubicBezTo>
                  <a:pt x="10480968" y="1240170"/>
                  <a:pt x="10478586" y="1310269"/>
                  <a:pt x="10479612" y="1340205"/>
                </a:cubicBezTo>
                <a:cubicBezTo>
                  <a:pt x="10477303" y="1368017"/>
                  <a:pt x="10484330" y="1318821"/>
                  <a:pt x="10481840" y="1322931"/>
                </a:cubicBezTo>
                <a:lnTo>
                  <a:pt x="10464675" y="1364867"/>
                </a:lnTo>
                <a:cubicBezTo>
                  <a:pt x="10461863" y="1368255"/>
                  <a:pt x="10455260" y="1413184"/>
                  <a:pt x="10454987" y="1415222"/>
                </a:cubicBezTo>
                <a:lnTo>
                  <a:pt x="10436481" y="1477797"/>
                </a:lnTo>
                <a:cubicBezTo>
                  <a:pt x="10424405" y="1491881"/>
                  <a:pt x="10402576" y="1481078"/>
                  <a:pt x="10431659" y="1488174"/>
                </a:cubicBezTo>
                <a:cubicBezTo>
                  <a:pt x="10428434" y="1493161"/>
                  <a:pt x="10404006" y="1505685"/>
                  <a:pt x="10406221" y="1509609"/>
                </a:cubicBezTo>
                <a:cubicBezTo>
                  <a:pt x="10405564" y="1523660"/>
                  <a:pt x="10404908" y="1537710"/>
                  <a:pt x="10404251" y="1551761"/>
                </a:cubicBezTo>
                <a:lnTo>
                  <a:pt x="10374137" y="1570136"/>
                </a:lnTo>
                <a:lnTo>
                  <a:pt x="10356645" y="1597199"/>
                </a:lnTo>
                <a:lnTo>
                  <a:pt x="10329031" y="1627159"/>
                </a:lnTo>
                <a:cubicBezTo>
                  <a:pt x="10327802" y="1634923"/>
                  <a:pt x="10328804" y="1648934"/>
                  <a:pt x="10324386" y="1664520"/>
                </a:cubicBezTo>
                <a:lnTo>
                  <a:pt x="10298374" y="1712383"/>
                </a:lnTo>
                <a:cubicBezTo>
                  <a:pt x="10292369" y="1715353"/>
                  <a:pt x="10273961" y="1756769"/>
                  <a:pt x="10266443" y="1757378"/>
                </a:cubicBezTo>
                <a:cubicBezTo>
                  <a:pt x="10269695" y="1820361"/>
                  <a:pt x="10237778" y="1776373"/>
                  <a:pt x="10213612" y="1831639"/>
                </a:cubicBezTo>
                <a:cubicBezTo>
                  <a:pt x="10179204" y="1903298"/>
                  <a:pt x="10109728" y="1921506"/>
                  <a:pt x="10112893" y="1947999"/>
                </a:cubicBezTo>
                <a:cubicBezTo>
                  <a:pt x="10094691" y="1998361"/>
                  <a:pt x="10102389" y="1983766"/>
                  <a:pt x="10042411" y="2041320"/>
                </a:cubicBezTo>
                <a:cubicBezTo>
                  <a:pt x="10008857" y="2095569"/>
                  <a:pt x="9952918" y="2127388"/>
                  <a:pt x="9916869" y="2193981"/>
                </a:cubicBezTo>
                <a:lnTo>
                  <a:pt x="9863224" y="2350764"/>
                </a:lnTo>
                <a:cubicBezTo>
                  <a:pt x="9863330" y="2352774"/>
                  <a:pt x="9815727" y="2482005"/>
                  <a:pt x="9815833" y="2484015"/>
                </a:cubicBezTo>
                <a:lnTo>
                  <a:pt x="9772154" y="2992899"/>
                </a:lnTo>
                <a:lnTo>
                  <a:pt x="9644932" y="4090138"/>
                </a:lnTo>
                <a:cubicBezTo>
                  <a:pt x="9572986" y="4570750"/>
                  <a:pt x="9336714" y="5040761"/>
                  <a:pt x="9429095" y="5531975"/>
                </a:cubicBezTo>
                <a:lnTo>
                  <a:pt x="9460845" y="5727156"/>
                </a:lnTo>
                <a:cubicBezTo>
                  <a:pt x="9434202" y="5741673"/>
                  <a:pt x="9503485" y="5873314"/>
                  <a:pt x="9482918" y="5942515"/>
                </a:cubicBezTo>
                <a:cubicBezTo>
                  <a:pt x="9458391" y="5952520"/>
                  <a:pt x="9483913" y="5987751"/>
                  <a:pt x="9471123" y="6028951"/>
                </a:cubicBezTo>
                <a:cubicBezTo>
                  <a:pt x="9443176" y="6039559"/>
                  <a:pt x="9462784" y="6056805"/>
                  <a:pt x="9421412" y="6080818"/>
                </a:cubicBezTo>
                <a:cubicBezTo>
                  <a:pt x="9423647" y="6083002"/>
                  <a:pt x="9432010" y="6072950"/>
                  <a:pt x="9427038" y="6088099"/>
                </a:cubicBezTo>
                <a:cubicBezTo>
                  <a:pt x="9422066" y="6103248"/>
                  <a:pt x="9408141" y="6164326"/>
                  <a:pt x="9391581" y="6171710"/>
                </a:cubicBezTo>
                <a:cubicBezTo>
                  <a:pt x="9333029" y="6212229"/>
                  <a:pt x="9359251" y="6170095"/>
                  <a:pt x="9334546" y="6212328"/>
                </a:cubicBezTo>
                <a:cubicBezTo>
                  <a:pt x="9310985" y="6261390"/>
                  <a:pt x="9347570" y="6288844"/>
                  <a:pt x="9286856" y="6340934"/>
                </a:cubicBezTo>
                <a:cubicBezTo>
                  <a:pt x="9300100" y="6352300"/>
                  <a:pt x="9297914" y="6360525"/>
                  <a:pt x="9285436" y="6371842"/>
                </a:cubicBezTo>
                <a:cubicBezTo>
                  <a:pt x="9275164" y="6396022"/>
                  <a:pt x="9315456" y="6405567"/>
                  <a:pt x="9282564" y="6423490"/>
                </a:cubicBezTo>
                <a:cubicBezTo>
                  <a:pt x="9305465" y="6425186"/>
                  <a:pt x="9247312" y="6472461"/>
                  <a:pt x="9273573" y="6467496"/>
                </a:cubicBezTo>
                <a:cubicBezTo>
                  <a:pt x="9270161" y="6482095"/>
                  <a:pt x="9268864" y="6496124"/>
                  <a:pt x="9262092" y="6511084"/>
                </a:cubicBezTo>
                <a:cubicBezTo>
                  <a:pt x="9255270" y="6535696"/>
                  <a:pt x="9216266" y="6524401"/>
                  <a:pt x="9259443" y="6557257"/>
                </a:cubicBezTo>
                <a:cubicBezTo>
                  <a:pt x="9238398" y="6579015"/>
                  <a:pt x="9259051" y="6590335"/>
                  <a:pt x="9258214" y="6628065"/>
                </a:cubicBezTo>
                <a:cubicBezTo>
                  <a:pt x="9240716" y="6638965"/>
                  <a:pt x="9242806" y="6652318"/>
                  <a:pt x="9250938" y="6667101"/>
                </a:cubicBezTo>
                <a:cubicBezTo>
                  <a:pt x="9236122" y="6699849"/>
                  <a:pt x="9243844" y="6735749"/>
                  <a:pt x="9238195" y="6775682"/>
                </a:cubicBezTo>
                <a:cubicBezTo>
                  <a:pt x="9217030" y="6803360"/>
                  <a:pt x="9226967" y="6827554"/>
                  <a:pt x="9230652" y="6855909"/>
                </a:cubicBezTo>
                <a:lnTo>
                  <a:pt x="0" y="6858558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172AA2-A407-1B1C-3C22-A8560FE61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8" y="603623"/>
            <a:ext cx="9335068" cy="1222001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ITINERARY DAY 2 10km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8E426-1A7F-F735-69B8-2BC026FA3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8" y="2147355"/>
            <a:ext cx="6037130" cy="410702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ea typeface="Batang"/>
              </a:rPr>
              <a:t>Breakfast at 9am at the café </a:t>
            </a:r>
          </a:p>
          <a:p>
            <a:pPr>
              <a:lnSpc>
                <a:spcPct val="90000"/>
              </a:lnSpc>
            </a:pPr>
            <a:r>
              <a:rPr lang="en-GB">
                <a:ea typeface="Batang"/>
              </a:rPr>
              <a:t>Have a </a:t>
            </a:r>
            <a:r>
              <a:rPr lang="en-GB" err="1">
                <a:ea typeface="Batang"/>
              </a:rPr>
              <a:t>breif</a:t>
            </a:r>
            <a:r>
              <a:rPr lang="en-GB">
                <a:ea typeface="Batang"/>
              </a:rPr>
              <a:t> with the group doing a </a:t>
            </a:r>
            <a:r>
              <a:rPr lang="en-GB" err="1">
                <a:ea typeface="Batang"/>
              </a:rPr>
              <a:t>liter</a:t>
            </a:r>
            <a:r>
              <a:rPr lang="en-GB">
                <a:ea typeface="Batang"/>
              </a:rPr>
              <a:t> pick on this day (which </a:t>
            </a:r>
            <a:r>
              <a:rPr lang="en-GB" err="1">
                <a:ea typeface="Batang"/>
              </a:rPr>
              <a:t>caneo</a:t>
            </a:r>
            <a:r>
              <a:rPr lang="en-GB">
                <a:ea typeface="Batang"/>
              </a:rPr>
              <a:t> pick up the most will win a free drink each)</a:t>
            </a:r>
          </a:p>
          <a:p>
            <a:pPr>
              <a:lnSpc>
                <a:spcPct val="90000"/>
              </a:lnSpc>
            </a:pPr>
            <a:r>
              <a:rPr lang="en-GB">
                <a:ea typeface="Batang"/>
              </a:rPr>
              <a:t>Set off 10 am paddling 5km before lunch</a:t>
            </a:r>
          </a:p>
          <a:p>
            <a:pPr>
              <a:lnSpc>
                <a:spcPct val="90000"/>
              </a:lnSpc>
            </a:pPr>
            <a:r>
              <a:rPr lang="en-GB">
                <a:ea typeface="Batang"/>
              </a:rPr>
              <a:t>Stop off at pub called coach &amp; horse inn</a:t>
            </a:r>
          </a:p>
          <a:p>
            <a:pPr>
              <a:lnSpc>
                <a:spcPct val="90000"/>
              </a:lnSpc>
            </a:pPr>
            <a:r>
              <a:rPr lang="en-GB">
                <a:ea typeface="Batang"/>
              </a:rPr>
              <a:t>Then do return leg back to </a:t>
            </a:r>
            <a:r>
              <a:rPr lang="en-GB">
                <a:ea typeface="+mn-lt"/>
                <a:cs typeface="+mn-lt"/>
              </a:rPr>
              <a:t>Talybont Farm Campsite</a:t>
            </a:r>
          </a:p>
          <a:p>
            <a:pPr>
              <a:lnSpc>
                <a:spcPct val="90000"/>
              </a:lnSpc>
            </a:pPr>
            <a:r>
              <a:rPr lang="en-GB">
                <a:ea typeface="+mn-lt"/>
                <a:cs typeface="+mn-lt"/>
              </a:rPr>
              <a:t>Evening meal at the star inn</a:t>
            </a:r>
          </a:p>
          <a:p>
            <a:pPr>
              <a:lnSpc>
                <a:spcPct val="90000"/>
              </a:lnSpc>
            </a:pPr>
            <a:r>
              <a:rPr lang="en-GB">
                <a:ea typeface="+mn-lt"/>
                <a:cs typeface="+mn-lt"/>
              </a:rPr>
              <a:t>Have an evening </a:t>
            </a:r>
            <a:r>
              <a:rPr lang="en-GB" err="1">
                <a:ea typeface="+mn-lt"/>
                <a:cs typeface="+mn-lt"/>
              </a:rPr>
              <a:t>activtys</a:t>
            </a:r>
            <a:r>
              <a:rPr lang="en-GB">
                <a:ea typeface="+mn-lt"/>
                <a:cs typeface="+mn-lt"/>
              </a:rPr>
              <a:t> this will be rounders or game for football this will help with team bounding and the wellbeing</a:t>
            </a:r>
          </a:p>
          <a:p>
            <a:pPr>
              <a:lnSpc>
                <a:spcPct val="90000"/>
              </a:lnSpc>
            </a:pPr>
            <a:endParaRPr lang="en-GB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n-GB">
              <a:ea typeface="+mn-lt"/>
              <a:cs typeface="+mn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3B4FC-79F4-47D2-9D79-DA876E6AD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10024" y="2022496"/>
            <a:ext cx="3477029" cy="38481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tunnel in a canal&#10;&#10;Description automatically generated">
            <a:extLst>
              <a:ext uri="{FF2B5EF4-FFF2-40B4-BE49-F238E27FC236}">
                <a16:creationId xmlns:a16="http://schemas.microsoft.com/office/drawing/2014/main" id="{C8B911CD-02AF-5633-5ECC-D914CBC03E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486" r="-3" b="-3"/>
          <a:stretch/>
        </p:blipFill>
        <p:spPr>
          <a:xfrm>
            <a:off x="7870890" y="2183363"/>
            <a:ext cx="3155297" cy="3524898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5A5A4563-F171-A5D0-4730-FA0B40D498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8589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623"/>
    </mc:Choice>
    <mc:Fallback xmlns="">
      <p:transition spd="slow" advTm="1216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FB5A5-4194-4990-BBC5-8376A51A4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Batang"/>
              </a:rPr>
              <a:t>Day 3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699EF-922B-6BAA-2A3F-ADE1BD84D1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Batang"/>
              </a:rPr>
              <a:t>Decamp at 8am </a:t>
            </a:r>
          </a:p>
          <a:p>
            <a:r>
              <a:rPr lang="en-GB">
                <a:ea typeface="Batang"/>
              </a:rPr>
              <a:t>Breakfast around 9am</a:t>
            </a:r>
            <a:endParaRPr lang="en-GB"/>
          </a:p>
          <a:p>
            <a:r>
              <a:rPr lang="en-GB">
                <a:ea typeface="Batang"/>
              </a:rPr>
              <a:t>Be on the water by 10:30 </a:t>
            </a:r>
          </a:p>
          <a:p>
            <a:r>
              <a:rPr lang="en-GB">
                <a:ea typeface="Batang"/>
              </a:rPr>
              <a:t>Return back to </a:t>
            </a:r>
            <a:r>
              <a:rPr lang="en-GB" err="1">
                <a:ea typeface="Batang"/>
              </a:rPr>
              <a:t>breacon</a:t>
            </a:r>
            <a:r>
              <a:rPr lang="en-GB">
                <a:ea typeface="Batang"/>
              </a:rPr>
              <a:t> </a:t>
            </a:r>
            <a:r>
              <a:rPr lang="en-GB" err="1">
                <a:ea typeface="Batang"/>
              </a:rPr>
              <a:t>cannal</a:t>
            </a:r>
            <a:r>
              <a:rPr lang="en-GB">
                <a:ea typeface="Batang"/>
              </a:rPr>
              <a:t> basin</a:t>
            </a:r>
            <a:endParaRPr lang="en-GB"/>
          </a:p>
          <a:p>
            <a:r>
              <a:rPr lang="en-GB">
                <a:ea typeface="Batang"/>
              </a:rPr>
              <a:t>Be </a:t>
            </a:r>
            <a:r>
              <a:rPr lang="en-GB" err="1">
                <a:ea typeface="Batang"/>
              </a:rPr>
              <a:t>bacl</a:t>
            </a:r>
            <a:r>
              <a:rPr lang="en-GB">
                <a:ea typeface="Batang"/>
              </a:rPr>
              <a:t> at the canal basin at 2:30 to 3pm</a:t>
            </a:r>
          </a:p>
          <a:p>
            <a:r>
              <a:rPr lang="en-GB">
                <a:ea typeface="Batang"/>
              </a:rPr>
              <a:t>Reflection on the trip </a:t>
            </a:r>
            <a:endParaRPr lang="en-GB"/>
          </a:p>
          <a:p>
            <a:r>
              <a:rPr lang="en-GB">
                <a:ea typeface="Batang"/>
              </a:rPr>
              <a:t>Be back in </a:t>
            </a:r>
            <a:r>
              <a:rPr lang="en-GB" err="1">
                <a:ea typeface="Batang"/>
              </a:rPr>
              <a:t>carmthetrn</a:t>
            </a:r>
            <a:r>
              <a:rPr lang="en-GB">
                <a:ea typeface="Batang"/>
              </a:rPr>
              <a:t> around 5pm</a:t>
            </a:r>
            <a:endParaRPr lang="en-GB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BBADE1CD-23E7-5EB6-A31A-6C8FD928C2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28208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517"/>
    </mc:Choice>
    <mc:Fallback xmlns="">
      <p:transition spd="slow" advTm="89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F8C0F-9B76-AFE0-E806-A5B8BDE5D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Batang"/>
              </a:rPr>
              <a:t>why should you come?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F201A-C00C-5604-A982-361C578AE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Batang"/>
              </a:rPr>
              <a:t>You should come due to fact it be fun</a:t>
            </a:r>
            <a:endParaRPr lang="en-GB"/>
          </a:p>
          <a:p>
            <a:r>
              <a:rPr lang="en-GB">
                <a:ea typeface="Batang"/>
              </a:rPr>
              <a:t>It going be easy slow pace</a:t>
            </a:r>
            <a:endParaRPr lang="en-GB"/>
          </a:p>
          <a:p>
            <a:r>
              <a:rPr lang="en-GB">
                <a:ea typeface="Batang"/>
              </a:rPr>
              <a:t>If you had enough of paddling you can walk and tow the </a:t>
            </a:r>
            <a:r>
              <a:rPr lang="en-GB" err="1">
                <a:ea typeface="Batang"/>
              </a:rPr>
              <a:t>caneo</a:t>
            </a:r>
            <a:endParaRPr lang="en-GB" err="1"/>
          </a:p>
          <a:p>
            <a:r>
              <a:rPr lang="en-GB">
                <a:ea typeface="Batang"/>
              </a:rPr>
              <a:t>Staying local and supporting local </a:t>
            </a:r>
            <a:r>
              <a:rPr lang="en-GB" err="1">
                <a:ea typeface="Batang"/>
              </a:rPr>
              <a:t>bussniess</a:t>
            </a:r>
          </a:p>
          <a:p>
            <a:r>
              <a:rPr lang="en-GB">
                <a:ea typeface="Batang"/>
              </a:rPr>
              <a:t>We helping local aera and local </a:t>
            </a:r>
            <a:r>
              <a:rPr lang="en-GB" err="1">
                <a:ea typeface="Batang"/>
              </a:rPr>
              <a:t>enviroemnt</a:t>
            </a:r>
          </a:p>
          <a:p>
            <a:r>
              <a:rPr lang="en-GB">
                <a:ea typeface="Batang"/>
              </a:rPr>
              <a:t>There is </a:t>
            </a:r>
            <a:r>
              <a:rPr lang="en-GB" err="1">
                <a:ea typeface="Batang"/>
              </a:rPr>
              <a:t>tunel</a:t>
            </a:r>
            <a:r>
              <a:rPr lang="en-GB">
                <a:ea typeface="Batang"/>
              </a:rPr>
              <a:t> on day 2</a:t>
            </a:r>
          </a:p>
          <a:p>
            <a:r>
              <a:rPr lang="en-GB">
                <a:ea typeface="Batang"/>
              </a:rPr>
              <a:t>Make new long lasting friends and </a:t>
            </a:r>
            <a:r>
              <a:rPr lang="en-GB" err="1">
                <a:ea typeface="Batang"/>
              </a:rPr>
              <a:t>whome</a:t>
            </a:r>
            <a:r>
              <a:rPr lang="en-GB">
                <a:ea typeface="Batang"/>
              </a:rPr>
              <a:t> might help with your </a:t>
            </a:r>
            <a:r>
              <a:rPr lang="en-GB" err="1">
                <a:ea typeface="Batang"/>
              </a:rPr>
              <a:t>stuidies</a:t>
            </a:r>
            <a:r>
              <a:rPr lang="en-GB">
                <a:ea typeface="Batang"/>
              </a:rPr>
              <a:t> in your field</a:t>
            </a:r>
          </a:p>
          <a:p>
            <a:endParaRPr lang="en-GB">
              <a:ea typeface="Batang"/>
            </a:endParaRPr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A10D234F-136B-3DA5-8ECC-E3AAB2BA47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69108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882"/>
    </mc:Choice>
    <mc:Fallback xmlns="">
      <p:transition spd="slow" advTm="106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C3DC0-7A5C-C94D-76EB-188300CC7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Batang"/>
              </a:rPr>
              <a:t>Kit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66988-A3B6-7921-1235-EA9E395C7D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Batang"/>
              </a:rPr>
              <a:t>We can </a:t>
            </a:r>
            <a:r>
              <a:rPr lang="en-GB" err="1">
                <a:ea typeface="Batang"/>
              </a:rPr>
              <a:t>provid</a:t>
            </a:r>
            <a:r>
              <a:rPr lang="en-GB">
                <a:ea typeface="Batang"/>
              </a:rPr>
              <a:t> all the kit including sleeping bags, roll mats, tents and </a:t>
            </a:r>
            <a:r>
              <a:rPr lang="en-GB" err="1">
                <a:ea typeface="Batang"/>
              </a:rPr>
              <a:t>caneo</a:t>
            </a:r>
            <a:r>
              <a:rPr lang="en-GB">
                <a:ea typeface="Batang"/>
              </a:rPr>
              <a:t> and </a:t>
            </a:r>
            <a:r>
              <a:rPr lang="en-GB" err="1">
                <a:ea typeface="Batang"/>
              </a:rPr>
              <a:t>bouncey</a:t>
            </a:r>
            <a:r>
              <a:rPr lang="en-GB">
                <a:ea typeface="Batang"/>
              </a:rPr>
              <a:t> aid.</a:t>
            </a:r>
          </a:p>
          <a:p>
            <a:endParaRPr lang="en-GB">
              <a:ea typeface="Batang"/>
            </a:endParaRPr>
          </a:p>
          <a:p>
            <a:r>
              <a:rPr lang="en-GB">
                <a:ea typeface="Batang"/>
              </a:rPr>
              <a:t>You need </a:t>
            </a:r>
            <a:r>
              <a:rPr lang="en-GB" err="1">
                <a:ea typeface="Batang"/>
              </a:rPr>
              <a:t>provid</a:t>
            </a:r>
            <a:r>
              <a:rPr lang="en-GB">
                <a:ea typeface="Batang"/>
              </a:rPr>
              <a:t> money for the pubs, good laugh and your cloths and waterproofs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412E689-AB85-FED1-532F-884FE94156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5362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38"/>
    </mc:Choice>
    <mc:Fallback xmlns="">
      <p:transition spd="slow" advTm="144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31B37-B045-8273-0DB6-E36D67A68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Batang"/>
              </a:rPr>
              <a:t>Round up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07D17-B35A-13E4-58E1-39457272F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262626"/>
                </a:solidFill>
                <a:ea typeface="Batang"/>
                <a:cs typeface="+mn-lt"/>
              </a:rPr>
              <a:t>This three-day canoe expedition along the Brecon Canal offers a perfect blend of relaxation, exploration, and immersion in nature. With its gentle waters, stunning scenery, and charming local hospitality, it's an ideal getaway for those seeking a tranquil escape amidst the beauty of the Welsh countryside.</a:t>
            </a:r>
            <a:endParaRPr lang="en-GB">
              <a:solidFill>
                <a:srgbClr val="262626"/>
              </a:solidFill>
            </a:endParaRP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78A751C4-9838-FED9-6459-74037F3ABAD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93877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23"/>
    </mc:Choice>
    <mc:Fallback xmlns="">
      <p:transition spd="slow" advTm="246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93CD4-4C91-5B32-56D5-DFBE68A0D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7B353-B31E-3E8C-450D-143679497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/>
              <a:t>Inland Waterways Association (2024) </a:t>
            </a:r>
            <a:r>
              <a:rPr lang="en-US" i="1" dirty="0"/>
              <a:t>Briefing Note: Navigating Canal Tunnels Safely.  </a:t>
            </a:r>
            <a:r>
              <a:rPr lang="en-US" dirty="0"/>
              <a:t>Available at: </a:t>
            </a:r>
            <a:r>
              <a:rPr lang="en-US" dirty="0">
                <a:hlinkClick r:id="rId2"/>
              </a:rPr>
              <a:t>Briefing note: Navigating Canal Tunnels Safely - The Inland Waterways Association </a:t>
            </a:r>
            <a:r>
              <a:rPr lang="en-US" dirty="0"/>
              <a:t> (Accessed: 6 May 2024).</a:t>
            </a:r>
          </a:p>
          <a:p>
            <a:pPr marL="0" indent="0">
              <a:buNone/>
            </a:pPr>
            <a:r>
              <a:rPr lang="en-US" dirty="0">
                <a:effectLst/>
              </a:rPr>
              <a:t>Canal &amp; River Trust (2024) </a:t>
            </a:r>
            <a:r>
              <a:rPr lang="en-US" i="1" dirty="0">
                <a:effectLst/>
              </a:rPr>
              <a:t>Plastic and litter in our canals</a:t>
            </a:r>
            <a:r>
              <a:rPr lang="en-US" dirty="0">
                <a:effectLst/>
              </a:rPr>
              <a:t>, </a:t>
            </a:r>
            <a:r>
              <a:rPr lang="en-US" i="1" dirty="0">
                <a:effectLst/>
              </a:rPr>
              <a:t>Plastic and litter in our canals | Canal &amp; River Trust</a:t>
            </a:r>
            <a:r>
              <a:rPr lang="en-US" dirty="0">
                <a:effectLst/>
              </a:rPr>
              <a:t>. Available at: </a:t>
            </a:r>
            <a:r>
              <a:rPr lang="en-US" dirty="0">
                <a:effectLst/>
                <a:hlinkClick r:id="rId3"/>
              </a:rPr>
              <a:t>https://canalrivertrust.org.uk/news-and-views/features/plastic-and-litter-in-our-canals</a:t>
            </a:r>
            <a:r>
              <a:rPr lang="en-US" dirty="0">
                <a:effectLst/>
              </a:rPr>
              <a:t>  (Accessed: 10 May 2024). </a:t>
            </a:r>
          </a:p>
          <a:p>
            <a:pPr marL="0" indent="0">
              <a:buNone/>
            </a:pPr>
            <a:r>
              <a:rPr lang="en-US" dirty="0">
                <a:effectLst/>
              </a:rPr>
              <a:t>Google Maps (2024) </a:t>
            </a:r>
            <a:r>
              <a:rPr lang="en-US" i="1" dirty="0">
                <a:effectLst/>
              </a:rPr>
              <a:t>Monmouthshire and Brecon Canal</a:t>
            </a:r>
            <a:r>
              <a:rPr lang="en-US" dirty="0">
                <a:effectLst/>
              </a:rPr>
              <a:t>, </a:t>
            </a:r>
            <a:r>
              <a:rPr lang="en-US" i="1" dirty="0">
                <a:effectLst/>
              </a:rPr>
              <a:t>Google maps</a:t>
            </a:r>
            <a:r>
              <a:rPr lang="en-US" dirty="0">
                <a:effectLst/>
              </a:rPr>
              <a:t>. Available at: </a:t>
            </a:r>
            <a:r>
              <a:rPr lang="en-US" dirty="0">
                <a:effectLst/>
                <a:hlinkClick r:id="rId4"/>
              </a:rPr>
              <a:t>https://www.google.com/maps/@51.5675264,-4.1653377,12z?entry=ttu</a:t>
            </a:r>
            <a:r>
              <a:rPr lang="en-US" dirty="0">
                <a:effectLst/>
              </a:rPr>
              <a:t> (Accessed: 01 May 2024). </a:t>
            </a:r>
          </a:p>
          <a:p>
            <a:pPr marL="0" indent="0">
              <a:buNone/>
            </a:pPr>
            <a:r>
              <a:rPr lang="en-US" dirty="0">
                <a:effectLst/>
              </a:rPr>
              <a:t>Outdoor Explore Wales (2023) </a:t>
            </a:r>
            <a:r>
              <a:rPr lang="en-US" i="1" dirty="0">
                <a:effectLst/>
              </a:rPr>
              <a:t>Canal tunnel adventure: Tour of </a:t>
            </a:r>
            <a:r>
              <a:rPr lang="en-US" i="1" dirty="0" err="1">
                <a:effectLst/>
              </a:rPr>
              <a:t>monouthshire</a:t>
            </a:r>
            <a:r>
              <a:rPr lang="en-US" i="1" dirty="0">
                <a:effectLst/>
              </a:rPr>
              <a:t> and Brecon Canal Part #4</a:t>
            </a:r>
            <a:r>
              <a:rPr lang="en-US" dirty="0">
                <a:effectLst/>
              </a:rPr>
              <a:t>, </a:t>
            </a:r>
            <a:r>
              <a:rPr lang="en-US" i="1" dirty="0">
                <a:effectLst/>
              </a:rPr>
              <a:t>Outdoor Explore Wales</a:t>
            </a:r>
            <a:r>
              <a:rPr lang="en-US" dirty="0">
                <a:effectLst/>
              </a:rPr>
              <a:t>. Available at: </a:t>
            </a:r>
            <a:r>
              <a:rPr lang="en-US" dirty="0">
                <a:effectLst/>
                <a:hlinkClick r:id="rId5"/>
              </a:rPr>
              <a:t>https://outdoorexplore.wales/2022/02/17/canal-part-4-tal-y-bont-towards-llangynidr/</a:t>
            </a:r>
            <a:r>
              <a:rPr lang="en-US" dirty="0">
                <a:effectLst/>
              </a:rPr>
              <a:t> (Accessed: 10 May 2024). </a:t>
            </a:r>
          </a:p>
          <a:p>
            <a:pPr marL="0" indent="0">
              <a:buNone/>
            </a:pPr>
            <a:r>
              <a:rPr lang="en-US" dirty="0">
                <a:effectLst/>
              </a:rPr>
              <a:t>Wildlife Trust (no date) </a:t>
            </a:r>
            <a:r>
              <a:rPr lang="en-US" i="1" dirty="0">
                <a:effectLst/>
              </a:rPr>
              <a:t>Do a litter pick or beach clean!</a:t>
            </a:r>
            <a:r>
              <a:rPr lang="en-US" dirty="0">
                <a:effectLst/>
              </a:rPr>
              <a:t>, </a:t>
            </a:r>
            <a:r>
              <a:rPr lang="en-US" i="1" dirty="0">
                <a:effectLst/>
              </a:rPr>
              <a:t>The Wildlife Trusts</a:t>
            </a:r>
            <a:r>
              <a:rPr lang="en-US" dirty="0">
                <a:effectLst/>
              </a:rPr>
              <a:t>. Available at: </a:t>
            </a:r>
            <a:r>
              <a:rPr lang="en-US" dirty="0">
                <a:effectLst/>
                <a:hlinkClick r:id="rId6"/>
              </a:rPr>
              <a:t>https://www.wildlifetrusts.org/actions/do-litter-pick-or-beach-clean#:~:text=Mammals%20like%20hedgehogs%20and%20birds,by%20being%20a%20litter%20picker</a:t>
            </a:r>
            <a:r>
              <a:rPr lang="en-US" dirty="0">
                <a:effectLst/>
              </a:rPr>
              <a:t>. (Accessed: 10 May 2024).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376782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nalogousFromDarkSeedLeftStep">
      <a:dk1>
        <a:srgbClr val="000000"/>
      </a:dk1>
      <a:lt1>
        <a:srgbClr val="FFFFFF"/>
      </a:lt1>
      <a:dk2>
        <a:srgbClr val="1C2031"/>
      </a:dk2>
      <a:lt2>
        <a:srgbClr val="F0F3F2"/>
      </a:lt2>
      <a:accent1>
        <a:srgbClr val="CA458E"/>
      </a:accent1>
      <a:accent2>
        <a:srgbClr val="B934B4"/>
      </a:accent2>
      <a:accent3>
        <a:srgbClr val="9845CA"/>
      </a:accent3>
      <a:accent4>
        <a:srgbClr val="5238BA"/>
      </a:accent4>
      <a:accent5>
        <a:srgbClr val="4562CA"/>
      </a:accent5>
      <a:accent6>
        <a:srgbClr val="3488B9"/>
      </a:accent6>
      <a:hlink>
        <a:srgbClr val="3F45BF"/>
      </a:hlink>
      <a:folHlink>
        <a:srgbClr val="7F7F7F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</TotalTime>
  <Words>594</Words>
  <Application>Microsoft Office PowerPoint</Application>
  <PresentationFormat>Widescreen</PresentationFormat>
  <Paragraphs>53</Paragraphs>
  <Slides>9</Slides>
  <Notes>1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Batang</vt:lpstr>
      <vt:lpstr>Arial</vt:lpstr>
      <vt:lpstr>Bembo</vt:lpstr>
      <vt:lpstr>Calibri</vt:lpstr>
      <vt:lpstr>ArchiveVTI</vt:lpstr>
      <vt:lpstr>3dayCanoe EXPEDITION on the breacon Canal</vt:lpstr>
      <vt:lpstr>Map of expedtion</vt:lpstr>
      <vt:lpstr>Itinerary day 1 10km</vt:lpstr>
      <vt:lpstr>ITINERARY DAY 2 10km </vt:lpstr>
      <vt:lpstr>Day 3 </vt:lpstr>
      <vt:lpstr>why should you come?</vt:lpstr>
      <vt:lpstr>Kit</vt:lpstr>
      <vt:lpstr>Round up</vt:lpstr>
      <vt:lpstr>Reeferences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Luke Warren</dc:creator>
  <cp:lastModifiedBy>Luke Warren (2206564)</cp:lastModifiedBy>
  <cp:revision>6</cp:revision>
  <dcterms:created xsi:type="dcterms:W3CDTF">2024-04-17T14:21:56Z</dcterms:created>
  <dcterms:modified xsi:type="dcterms:W3CDTF">2024-05-10T12:41:42Z</dcterms:modified>
</cp:coreProperties>
</file>