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7258"/>
    <p:restoredTop sz="86426"/>
  </p:normalViewPr>
  <p:slideViewPr>
    <p:cSldViewPr snapToGrid="0">
      <p:cViewPr varScale="1">
        <p:scale>
          <a:sx n="83" d="100"/>
          <a:sy n="83" d="100"/>
        </p:scale>
        <p:origin x="224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BFAF35-7571-4547-BA08-F3061E2960C5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86273B-6C0C-4342-A823-8036AEAD9A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169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Creative Innovation Pitch Presentation guidance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92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6BA69-F350-279E-4DA3-1783CB3241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ABD132-DADA-FA4B-A98B-1F9030222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26F5C8-D0CA-9A7D-E308-494635D7AC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HSBC- not just history, but what is it doing now (visually) to engage with customers? </a:t>
            </a:r>
          </a:p>
          <a:p>
            <a:r>
              <a:rPr lang="en-GB" dirty="0"/>
              <a:t>International students- what is it doing now (visually)? </a:t>
            </a:r>
          </a:p>
          <a:p>
            <a:r>
              <a:rPr lang="en-GB" dirty="0"/>
              <a:t>Relationship between companies and customers- what are good examples of how banks, other types of businesses are doing this now. (fashion brands, sports teams, tech firms etc)?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Appropriate brand communication and audience engagement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Just an overview, full research and references will be in your portfolio /pdf submission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89E849-8D54-4471-B4B5-3853D93A11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230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creative strategy that you will follow to tackle the problem.</a:t>
            </a:r>
          </a:p>
          <a:p>
            <a:r>
              <a:rPr lang="en-GB" dirty="0"/>
              <a:t>“Your big idea” strategic, </a:t>
            </a:r>
            <a:r>
              <a:rPr lang="en-GB" b="0" i="0" dirty="0">
                <a:solidFill>
                  <a:srgbClr val="767676"/>
                </a:solidFill>
                <a:effectLst/>
                <a:latin typeface="Arial" panose="020B0604020202020204" pitchFamily="34" charset="0"/>
              </a:rPr>
              <a:t>the overarching message</a:t>
            </a:r>
          </a:p>
          <a:p>
            <a:endParaRPr lang="en-GB" b="0" i="0" dirty="0">
              <a:solidFill>
                <a:srgbClr val="767676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 not need to show all the ideas that you have developed, these should be included in your portfolio.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7153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“big idea”</a:t>
            </a:r>
          </a:p>
          <a:p>
            <a:r>
              <a:rPr lang="en-GB" dirty="0"/>
              <a:t>What is new, unique, risk-taking, breaking the rules comes into play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471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Don’t just write about your idea  - VISUALISE IT! Concept sketches</a:t>
            </a:r>
          </a:p>
          <a:p>
            <a:r>
              <a:rPr lang="en-GB" dirty="0"/>
              <a:t>Do not need to show all the ideas that you have developed, these should be included in your portfolio.</a:t>
            </a:r>
          </a:p>
          <a:p>
            <a:r>
              <a:rPr lang="en-GB" dirty="0"/>
              <a:t>This is all about having a strong campaign idea, visualising of what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53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however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582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Panel will ask a few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6273B-6C0C-4342-A823-8036AEAD9AC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502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F95F8-DA65-E266-8F68-88A3889E99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A4CB82-F1D7-3161-3BD3-230287EDD8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ED82B-D257-858B-DC98-63FDB1FA5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2E13C-9F0F-F9A7-86B2-CC77830FA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C7423-28BF-8FD4-8DCE-52C459E0B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423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AEF38-C63C-5AF4-D249-A314B245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D3291-E66E-F1DB-13D4-331E56A3C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4D4A8-50A5-0CB4-E7A7-F386C02A4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83447-13A1-E973-DC1F-F5005EB2B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98402-69A3-08AF-5EB7-24584977B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987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CF641-4A5F-5E6A-8A95-3F5DA119D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DABDC-1FB0-3F35-621D-96461E8BF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59B1B-1CB3-D4C3-A788-FF38D499A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F3E74-7959-98EF-F64D-661972211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8708B-7B16-70C3-4692-6DDC387AD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16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0817D-6D89-846A-4140-C1C700208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F2883-C366-4F63-BE23-7F40BEB003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FE5641-3634-9DDD-1949-493F49C9ED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B0EECF-E65B-7886-AAE3-781443E70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899325-FB54-E52D-E30E-8792D1B6A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94C14-008E-6680-2704-6EB522F48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099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A4970-9A15-C189-551D-8F7E1F24B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7105B8-1425-F936-ED2F-B268A7DD75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63268-2EAE-4672-AF39-A2194372A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89ED11-AE9C-DB88-50DE-5CF9C2ECA6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494727-5DA6-CFAB-D83D-222DD564B7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374585-3FA7-E40E-D460-A6BA04F1A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371F18-71A2-196F-EDF5-41434244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B79698-7403-3FFE-EB7E-7719C1BDC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4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24A62-33BC-0C45-2449-2C95B3CE1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6436C2-404C-9C6F-FD68-E00F42C44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598BE-D004-7240-0E1D-6EBD761E5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6D7A0-DBF0-74E2-B862-E10572BFC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181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0BE913-40D1-DF5F-FE6E-EF1A69C3F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B44380-1B5D-7078-27BF-1E3950463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FC209D-52C3-2A47-15E2-6B67F132A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465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3BB5F-8B8C-1F5D-75FC-7D7D33DB4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BEA7C-F8DE-8D5D-CD01-431B90ADF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4CCFBD-D3F5-AEDC-FFCE-B6467A8F2D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4E3E60-8FD9-8235-B548-2259F1BC2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6FE85-B15A-A8F6-F9E5-16A8BA5EE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025DC-931B-4A4A-AAFD-65A274D28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248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3B31-1F02-CD61-E1EA-6C65EEA4F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2247E1-28DA-C15A-49EB-27B91ED47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A01AB6-47CE-DFF4-7D6D-06B3459590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03946-1F16-D400-AE19-4EFAF7F91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5AAE34-F1C5-E91B-4C96-03C765053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0ED361-FE5D-16C9-62A1-557257A4B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900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E5B0D-9206-D0FE-61DA-AAAEAA0C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37C87-A27C-CFDA-58F7-CEC5545444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C6282-DA54-284B-01CE-5776F0C09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B1377-F305-349E-E440-071F2D636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EEA3C-A6EA-53C3-709A-282D01F28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61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DAC929-FB8D-5CE0-12D1-3D5ECDD647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DB725-9802-FF0D-1E5A-77F6F97B6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91F0F-B6D2-C9DF-BF28-3FBAB8749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01B40-4D90-8DEC-5D4E-193EC93C2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4C961-4181-3EDA-565D-7C0DE2CC9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551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5A3BB9-6B1D-617D-9E0C-C2EB47D4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774135-034A-C48E-AF09-58C3CCD1F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ACD2E-313C-0071-5081-2C49F5B11A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76579-EE33-094D-9611-FFE6527B7B4E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89928-0A7C-34C6-8043-B76536CCDF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5069B-5A3F-3E10-5332-C62B3CE4E6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86A3C-0B84-4D48-B6B6-4B06F10597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65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9411-580B-227F-1FED-0765ADEE63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Slide1: Your HSBC Campaign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886833-5A2F-BAEF-503C-7CCAAA9E0E0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Your Name and Your campaign title</a:t>
            </a:r>
          </a:p>
        </p:txBody>
      </p:sp>
    </p:spTree>
    <p:extLst>
      <p:ext uri="{BB962C8B-B14F-4D97-AF65-F5344CB8AC3E}">
        <p14:creationId xmlns:p14="http://schemas.microsoft.com/office/powerpoint/2010/main" val="558164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639E1-FF68-2507-B2F6-0E1A4DF35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8DA8F-1643-DC32-9684-DEF18C7B5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Slide2: Overview of your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AB403-6251-C84D-513F-8BB575BF7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Don’t repeat what is on the brief – we want to see your research ideas such as:</a:t>
            </a:r>
          </a:p>
          <a:p>
            <a:pPr marL="0" indent="0">
              <a:buNone/>
            </a:pPr>
            <a:r>
              <a:rPr lang="en-GB" dirty="0"/>
              <a:t>• HSBC - what are they doing now with International students?</a:t>
            </a:r>
          </a:p>
          <a:p>
            <a:r>
              <a:rPr lang="en-GB" dirty="0"/>
              <a:t>International students’ views regarding banking?</a:t>
            </a:r>
          </a:p>
          <a:p>
            <a:r>
              <a:rPr lang="en-GB" dirty="0"/>
              <a:t>How have banks, other brands/companies successfully engaged with international customers?</a:t>
            </a:r>
          </a:p>
          <a:p>
            <a:r>
              <a:rPr lang="en-GB" dirty="0"/>
              <a:t>Other strands of research...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Just an overview here – full research and references will be in your sketchbook /portfolio submission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28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2254-E0DE-84FF-CDE5-52F7C0175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Slide3: Your creative campaign strategy for HSBC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95F28-C9DF-61F4-B3D3-D39D20CA3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is the key insight that you have extracted from analysis of all your research?</a:t>
            </a:r>
          </a:p>
          <a:p>
            <a:endParaRPr lang="en-GB" dirty="0"/>
          </a:p>
          <a:p>
            <a:r>
              <a:rPr lang="en-GB" dirty="0"/>
              <a:t>What is your chosen creative strategy that you will follow in your campaign to tackle the HSBC problem?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Full ideation and concept development and alternative campaign ideas will be in your portfolio /sketchbook submission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803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F6383-498D-014E-2CED-3AC5CE742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4: your FINAL campaign for HSBC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91D0D-9156-56FC-9D37-32F5443BB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Slides 4-8 for your campaign/solution/outcome</a:t>
            </a:r>
          </a:p>
          <a:p>
            <a:r>
              <a:rPr lang="en-GB" dirty="0"/>
              <a:t>Include visuals (keep to </a:t>
            </a:r>
            <a:r>
              <a:rPr lang="en-GB" u="sng" dirty="0"/>
              <a:t>8 min</a:t>
            </a:r>
            <a:r>
              <a:rPr lang="en-GB" dirty="0"/>
              <a:t> timeslot)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Show what is different, original or innovative about your campaign/solution/outcome?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Full process will be in your portfolio/sketchbook submission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066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BA5E5-4B7D-04CF-DA7A-C88858F7B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5: your FINAL campaign outcome continued…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9BDFA-33F4-0DE6-2D51-DF714DE60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Don’t just write about your idea  - VISUALISE IT!</a:t>
            </a:r>
          </a:p>
          <a:p>
            <a:r>
              <a:rPr lang="en-GB" dirty="0"/>
              <a:t>Do show hand drawn sketches to illustrate your idea</a:t>
            </a:r>
          </a:p>
        </p:txBody>
      </p:sp>
      <p:pic>
        <p:nvPicPr>
          <p:cNvPr id="4" name="Content Placeholder 4" descr="A picture containing food&#10;&#10;Description automatically generated">
            <a:extLst>
              <a:ext uri="{FF2B5EF4-FFF2-40B4-BE49-F238E27FC236}">
                <a16:creationId xmlns:a16="http://schemas.microsoft.com/office/drawing/2014/main" id="{6FADF60B-CA93-0FA8-9A22-9753A8BFB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4031" y="3429000"/>
            <a:ext cx="4566138" cy="34146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B0617E-1817-E1D9-B56C-47FE9172DBD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600"/>
          <a:stretch/>
        </p:blipFill>
        <p:spPr>
          <a:xfrm>
            <a:off x="6096000" y="3095642"/>
            <a:ext cx="4566138" cy="3414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15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16C7C-75A9-4934-1983-11337EBE5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6: your FINAL campaign outcome continued…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449A0-B631-3D0D-CCBC-C392D7CE4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 create your own original digital mock-ups using Illustrator, Photoshop, InDesign, Procreate etc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6279C2-F1C5-A401-2D1B-455E3473F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241" y="3459996"/>
            <a:ext cx="4498383" cy="2054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17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CC65D-35A8-C055-813C-C41080B36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7: your FINAL campaign outcome continued…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BCB2E-1D99-2562-E0FB-CCA76BB63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may wish to include original media such as video clips that you created, if this helps convey your campaign idea…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9300BD-90A9-E5A0-59EE-5626EF6DC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8959" y="3026046"/>
            <a:ext cx="4819650" cy="180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415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332CF-637B-2290-47B3-255163C87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8: your FINAL campaign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858D2-F32B-A92B-DB4B-9ED265668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 to 8 minutes each, but don’t go over your timed slot!</a:t>
            </a:r>
          </a:p>
          <a:p>
            <a:endParaRPr lang="en-GB" dirty="0"/>
          </a:p>
          <a:p>
            <a:r>
              <a:rPr lang="en-GB" dirty="0"/>
              <a:t>There will be 2 additional minutes for Questions &amp; Answers </a:t>
            </a:r>
            <a:r>
              <a:rPr lang="en-GB"/>
              <a:t>from the panel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986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</TotalTime>
  <Words>532</Words>
  <Application>Microsoft Macintosh PowerPoint</Application>
  <PresentationFormat>Widescreen</PresentationFormat>
  <Paragraphs>66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Slide1: Your HSBC Campaign</vt:lpstr>
      <vt:lpstr>Slide2: Overview of your research </vt:lpstr>
      <vt:lpstr>Slide3: Your creative campaign strategy for HSBC</vt:lpstr>
      <vt:lpstr>Slide 4: your FINAL campaign for HSBC</vt:lpstr>
      <vt:lpstr>Slide 5: your FINAL campaign outcome continued… </vt:lpstr>
      <vt:lpstr>Slide 6: your FINAL campaign outcome continued… </vt:lpstr>
      <vt:lpstr>Slide 7: your FINAL campaign outcome continued… </vt:lpstr>
      <vt:lpstr>Slide 8: your FINAL campaign outcome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Slide1: Title of your Project</dc:title>
  <dc:creator>Caroline Jones</dc:creator>
  <cp:lastModifiedBy>Caroline Jones</cp:lastModifiedBy>
  <cp:revision>46</cp:revision>
  <cp:lastPrinted>2025-04-04T08:37:18Z</cp:lastPrinted>
  <dcterms:created xsi:type="dcterms:W3CDTF">2024-03-20T11:37:34Z</dcterms:created>
  <dcterms:modified xsi:type="dcterms:W3CDTF">2025-04-04T09:51:02Z</dcterms:modified>
</cp:coreProperties>
</file>