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7" r:id="rId5"/>
    <p:sldId id="259" r:id="rId6"/>
    <p:sldId id="261" r:id="rId7"/>
    <p:sldId id="262" r:id="rId8"/>
    <p:sldId id="263" r:id="rId9"/>
    <p:sldId id="265" r:id="rId10"/>
    <p:sldId id="266" r:id="rId11"/>
    <p:sldId id="267" r:id="rId12"/>
    <p:sldId id="268" r:id="rId13"/>
    <p:sldId id="269" r:id="rId14"/>
    <p:sldId id="273"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AE0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4AD56-53B8-389E-5A28-B7BC61752C30}" v="30" dt="2022-10-05T04:16:40.329"/>
    <p1510:client id="{79638F90-282C-4C6B-B392-A9F43D2A1215}" v="1676" dt="2022-10-05T03:47:10.283"/>
    <p1510:client id="{E4AC1556-D7D7-BEFD-D401-F3299BD4C42B}" v="2" dt="2022-10-06T19:44:27.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CA4DE-D872-4961-AAAA-CBA3B66D6E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05033F-F27E-4115-8CCA-B3D6A21CC3F6}">
      <dgm:prSet/>
      <dgm:spPr/>
      <dgm:t>
        <a:bodyPr/>
        <a:lstStyle/>
        <a:p>
          <a:r>
            <a:rPr lang="en-GB"/>
            <a:t>Demonstrate a systematic understanding of the academic skills necessary to undertake further postgraduate study.</a:t>
          </a:r>
          <a:endParaRPr lang="en-US"/>
        </a:p>
      </dgm:t>
    </dgm:pt>
    <dgm:pt modelId="{35EC70AB-FF27-498E-9376-2F16510A8DA8}" type="parTrans" cxnId="{F0808B69-5953-4A75-B0A8-8B63819227B3}">
      <dgm:prSet/>
      <dgm:spPr/>
      <dgm:t>
        <a:bodyPr/>
        <a:lstStyle/>
        <a:p>
          <a:endParaRPr lang="en-US"/>
        </a:p>
      </dgm:t>
    </dgm:pt>
    <dgm:pt modelId="{F4EE706A-6D28-4057-BD4A-9F35AD61153C}" type="sibTrans" cxnId="{F0808B69-5953-4A75-B0A8-8B63819227B3}">
      <dgm:prSet/>
      <dgm:spPr/>
      <dgm:t>
        <a:bodyPr/>
        <a:lstStyle/>
        <a:p>
          <a:endParaRPr lang="en-US"/>
        </a:p>
      </dgm:t>
    </dgm:pt>
    <dgm:pt modelId="{1F88999F-DAA2-4C2F-9D36-AF808A74DE7D}">
      <dgm:prSet/>
      <dgm:spPr/>
      <dgm:t>
        <a:bodyPr/>
        <a:lstStyle/>
        <a:p>
          <a:r>
            <a:rPr lang="en-GB"/>
            <a:t>Demonstrate competency in systematically reflecting on critical reading and writing skills and develop key targets for developing own practice. </a:t>
          </a:r>
          <a:endParaRPr lang="en-US"/>
        </a:p>
      </dgm:t>
    </dgm:pt>
    <dgm:pt modelId="{609A9134-5F97-4AD9-9712-F942ECAC9304}" type="parTrans" cxnId="{6638B519-7573-474E-A2C7-2E65DA496C62}">
      <dgm:prSet/>
      <dgm:spPr/>
      <dgm:t>
        <a:bodyPr/>
        <a:lstStyle/>
        <a:p>
          <a:endParaRPr lang="en-US"/>
        </a:p>
      </dgm:t>
    </dgm:pt>
    <dgm:pt modelId="{8CEDDE69-E3E0-4BDF-870F-71F2722EBBAE}" type="sibTrans" cxnId="{6638B519-7573-474E-A2C7-2E65DA496C62}">
      <dgm:prSet/>
      <dgm:spPr/>
      <dgm:t>
        <a:bodyPr/>
        <a:lstStyle/>
        <a:p>
          <a:endParaRPr lang="en-US"/>
        </a:p>
      </dgm:t>
    </dgm:pt>
    <dgm:pt modelId="{3D275BA2-CFB3-43E1-AFD3-981212A72AE4}" type="pres">
      <dgm:prSet presAssocID="{701CA4DE-D872-4961-AAAA-CBA3B66D6E3C}" presName="linear" presStyleCnt="0">
        <dgm:presLayoutVars>
          <dgm:animLvl val="lvl"/>
          <dgm:resizeHandles val="exact"/>
        </dgm:presLayoutVars>
      </dgm:prSet>
      <dgm:spPr/>
    </dgm:pt>
    <dgm:pt modelId="{0D2E393F-B6CF-4ACD-810E-06BDC4024594}" type="pres">
      <dgm:prSet presAssocID="{7105033F-F27E-4115-8CCA-B3D6A21CC3F6}" presName="parentText" presStyleLbl="node1" presStyleIdx="0" presStyleCnt="2">
        <dgm:presLayoutVars>
          <dgm:chMax val="0"/>
          <dgm:bulletEnabled val="1"/>
        </dgm:presLayoutVars>
      </dgm:prSet>
      <dgm:spPr/>
    </dgm:pt>
    <dgm:pt modelId="{498C8936-3C56-4CF6-A4AE-402E00FB2591}" type="pres">
      <dgm:prSet presAssocID="{F4EE706A-6D28-4057-BD4A-9F35AD61153C}" presName="spacer" presStyleCnt="0"/>
      <dgm:spPr/>
    </dgm:pt>
    <dgm:pt modelId="{04E10656-EF5A-4AF6-9A01-99430A167624}" type="pres">
      <dgm:prSet presAssocID="{1F88999F-DAA2-4C2F-9D36-AF808A74DE7D}" presName="parentText" presStyleLbl="node1" presStyleIdx="1" presStyleCnt="2">
        <dgm:presLayoutVars>
          <dgm:chMax val="0"/>
          <dgm:bulletEnabled val="1"/>
        </dgm:presLayoutVars>
      </dgm:prSet>
      <dgm:spPr/>
    </dgm:pt>
  </dgm:ptLst>
  <dgm:cxnLst>
    <dgm:cxn modelId="{6638B519-7573-474E-A2C7-2E65DA496C62}" srcId="{701CA4DE-D872-4961-AAAA-CBA3B66D6E3C}" destId="{1F88999F-DAA2-4C2F-9D36-AF808A74DE7D}" srcOrd="1" destOrd="0" parTransId="{609A9134-5F97-4AD9-9712-F942ECAC9304}" sibTransId="{8CEDDE69-E3E0-4BDF-870F-71F2722EBBAE}"/>
    <dgm:cxn modelId="{F0808B69-5953-4A75-B0A8-8B63819227B3}" srcId="{701CA4DE-D872-4961-AAAA-CBA3B66D6E3C}" destId="{7105033F-F27E-4115-8CCA-B3D6A21CC3F6}" srcOrd="0" destOrd="0" parTransId="{35EC70AB-FF27-498E-9376-2F16510A8DA8}" sibTransId="{F4EE706A-6D28-4057-BD4A-9F35AD61153C}"/>
    <dgm:cxn modelId="{1E71F8CF-2E6E-46FD-9694-32CF7971B952}" type="presOf" srcId="{701CA4DE-D872-4961-AAAA-CBA3B66D6E3C}" destId="{3D275BA2-CFB3-43E1-AFD3-981212A72AE4}" srcOrd="0" destOrd="0" presId="urn:microsoft.com/office/officeart/2005/8/layout/vList2"/>
    <dgm:cxn modelId="{91B141D8-21B5-47A4-AF49-2A94070DE78C}" type="presOf" srcId="{1F88999F-DAA2-4C2F-9D36-AF808A74DE7D}" destId="{04E10656-EF5A-4AF6-9A01-99430A167624}" srcOrd="0" destOrd="0" presId="urn:microsoft.com/office/officeart/2005/8/layout/vList2"/>
    <dgm:cxn modelId="{949123ED-D72C-4AEB-9E3F-17522119057E}" type="presOf" srcId="{7105033F-F27E-4115-8CCA-B3D6A21CC3F6}" destId="{0D2E393F-B6CF-4ACD-810E-06BDC4024594}" srcOrd="0" destOrd="0" presId="urn:microsoft.com/office/officeart/2005/8/layout/vList2"/>
    <dgm:cxn modelId="{C9103534-A382-48D9-859E-8692E6C7ADED}" type="presParOf" srcId="{3D275BA2-CFB3-43E1-AFD3-981212A72AE4}" destId="{0D2E393F-B6CF-4ACD-810E-06BDC4024594}" srcOrd="0" destOrd="0" presId="urn:microsoft.com/office/officeart/2005/8/layout/vList2"/>
    <dgm:cxn modelId="{46F9A460-7DA7-4610-85F5-C2CA02F72873}" type="presParOf" srcId="{3D275BA2-CFB3-43E1-AFD3-981212A72AE4}" destId="{498C8936-3C56-4CF6-A4AE-402E00FB2591}" srcOrd="1" destOrd="0" presId="urn:microsoft.com/office/officeart/2005/8/layout/vList2"/>
    <dgm:cxn modelId="{77A6E3EC-2D3A-4D5C-9DCA-6F47F35E070A}" type="presParOf" srcId="{3D275BA2-CFB3-43E1-AFD3-981212A72AE4}" destId="{04E10656-EF5A-4AF6-9A01-99430A1676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F88BE-3471-412F-8EE8-98B598A186F4}" type="doc">
      <dgm:prSet loTypeId="urn:microsoft.com/office/officeart/2005/8/layout/cycle7" loCatId="cycle" qsTypeId="urn:microsoft.com/office/officeart/2005/8/quickstyle/3d3" qsCatId="3D" csTypeId="urn:microsoft.com/office/officeart/2005/8/colors/colorful4" csCatId="colorful" phldr="1"/>
      <dgm:spPr/>
      <dgm:t>
        <a:bodyPr/>
        <a:lstStyle/>
        <a:p>
          <a:endParaRPr lang="en-GB"/>
        </a:p>
      </dgm:t>
    </dgm:pt>
    <dgm:pt modelId="{C590F2E8-D3FE-4426-85AC-308E75483FC7}">
      <dgm:prSet phldrT="[Text]" phldr="0"/>
      <dgm:spPr/>
      <dgm:t>
        <a:bodyPr/>
        <a:lstStyle/>
        <a:p>
          <a:r>
            <a:rPr lang="en-GB" dirty="0">
              <a:latin typeface="Calibri Light" panose="020F0302020204030204"/>
            </a:rPr>
            <a:t>Evaluation</a:t>
          </a:r>
          <a:endParaRPr lang="en-GB" dirty="0"/>
        </a:p>
      </dgm:t>
    </dgm:pt>
    <dgm:pt modelId="{9A9CA1C3-4B29-422F-828A-0A5382B896A7}" type="parTrans" cxnId="{9BF224DE-B58A-4A0E-BBF7-C8B5160B6948}">
      <dgm:prSet/>
      <dgm:spPr/>
      <dgm:t>
        <a:bodyPr/>
        <a:lstStyle/>
        <a:p>
          <a:endParaRPr lang="en-GB"/>
        </a:p>
      </dgm:t>
    </dgm:pt>
    <dgm:pt modelId="{B92DE4E4-0E46-4B8C-9847-F7D1641A234C}" type="sibTrans" cxnId="{9BF224DE-B58A-4A0E-BBF7-C8B5160B6948}">
      <dgm:prSet/>
      <dgm:spPr/>
      <dgm:t>
        <a:bodyPr/>
        <a:lstStyle/>
        <a:p>
          <a:endParaRPr lang="en-GB"/>
        </a:p>
      </dgm:t>
    </dgm:pt>
    <dgm:pt modelId="{B87A70C0-CF18-42E2-8D14-66E3C4FFC9E8}">
      <dgm:prSet phldrT="[Text]" phldr="0"/>
      <dgm:spPr/>
      <dgm:t>
        <a:bodyPr/>
        <a:lstStyle/>
        <a:p>
          <a:r>
            <a:rPr lang="en-GB" dirty="0">
              <a:latin typeface="Calibri Light" panose="020F0302020204030204"/>
            </a:rPr>
            <a:t>Analysis</a:t>
          </a:r>
          <a:endParaRPr lang="en-GB" dirty="0"/>
        </a:p>
      </dgm:t>
    </dgm:pt>
    <dgm:pt modelId="{A87B0495-932B-4877-9082-33C36DD8D31A}" type="parTrans" cxnId="{68270D2A-2CC4-4C2E-AAF3-A4A7F753AC9A}">
      <dgm:prSet/>
      <dgm:spPr/>
      <dgm:t>
        <a:bodyPr/>
        <a:lstStyle/>
        <a:p>
          <a:endParaRPr lang="en-GB"/>
        </a:p>
      </dgm:t>
    </dgm:pt>
    <dgm:pt modelId="{C2EC3F96-B0A5-46AB-8E35-3A9E0C4B82C8}" type="sibTrans" cxnId="{68270D2A-2CC4-4C2E-AAF3-A4A7F753AC9A}">
      <dgm:prSet/>
      <dgm:spPr/>
      <dgm:t>
        <a:bodyPr/>
        <a:lstStyle/>
        <a:p>
          <a:endParaRPr lang="en-GB"/>
        </a:p>
      </dgm:t>
    </dgm:pt>
    <dgm:pt modelId="{9D48A23E-6076-4339-847E-9B89997047DC}">
      <dgm:prSet phldrT="[Text]" phldr="0"/>
      <dgm:spPr/>
      <dgm:t>
        <a:bodyPr/>
        <a:lstStyle/>
        <a:p>
          <a:r>
            <a:rPr lang="en-GB" dirty="0">
              <a:latin typeface="Calibri Light" panose="020F0302020204030204"/>
            </a:rPr>
            <a:t>Judgement</a:t>
          </a:r>
          <a:endParaRPr lang="en-GB" dirty="0"/>
        </a:p>
      </dgm:t>
    </dgm:pt>
    <dgm:pt modelId="{19D31EF5-873A-4BF9-85A6-E890C079A9C5}" type="parTrans" cxnId="{D36D42B0-65D3-45B7-BC2E-8A6B765DC149}">
      <dgm:prSet/>
      <dgm:spPr/>
      <dgm:t>
        <a:bodyPr/>
        <a:lstStyle/>
        <a:p>
          <a:endParaRPr lang="en-GB"/>
        </a:p>
      </dgm:t>
    </dgm:pt>
    <dgm:pt modelId="{B4BC9D7B-A543-42F5-8168-9D700E74C5C2}" type="sibTrans" cxnId="{D36D42B0-65D3-45B7-BC2E-8A6B765DC149}">
      <dgm:prSet/>
      <dgm:spPr/>
      <dgm:t>
        <a:bodyPr/>
        <a:lstStyle/>
        <a:p>
          <a:endParaRPr lang="en-GB"/>
        </a:p>
      </dgm:t>
    </dgm:pt>
    <dgm:pt modelId="{333324AF-E306-4254-9D28-0EF1DF672150}" type="pres">
      <dgm:prSet presAssocID="{DE8F88BE-3471-412F-8EE8-98B598A186F4}" presName="Name0" presStyleCnt="0">
        <dgm:presLayoutVars>
          <dgm:dir/>
          <dgm:resizeHandles val="exact"/>
        </dgm:presLayoutVars>
      </dgm:prSet>
      <dgm:spPr/>
    </dgm:pt>
    <dgm:pt modelId="{190BDF97-21AE-4216-BFD8-B34773E058D4}" type="pres">
      <dgm:prSet presAssocID="{C590F2E8-D3FE-4426-85AC-308E75483FC7}" presName="node" presStyleLbl="node1" presStyleIdx="0" presStyleCnt="3">
        <dgm:presLayoutVars>
          <dgm:bulletEnabled val="1"/>
        </dgm:presLayoutVars>
      </dgm:prSet>
      <dgm:spPr/>
    </dgm:pt>
    <dgm:pt modelId="{0A7CFF54-35AC-477D-8B3E-3EE306149252}" type="pres">
      <dgm:prSet presAssocID="{B92DE4E4-0E46-4B8C-9847-F7D1641A234C}" presName="sibTrans" presStyleLbl="sibTrans2D1" presStyleIdx="0" presStyleCnt="3"/>
      <dgm:spPr/>
    </dgm:pt>
    <dgm:pt modelId="{47A14BA5-E352-4C82-B203-A04B26F67A3B}" type="pres">
      <dgm:prSet presAssocID="{B92DE4E4-0E46-4B8C-9847-F7D1641A234C}" presName="connectorText" presStyleLbl="sibTrans2D1" presStyleIdx="0" presStyleCnt="3"/>
      <dgm:spPr/>
    </dgm:pt>
    <dgm:pt modelId="{CD1CF7E0-C165-4716-AF1E-E8A18C68DAFB}" type="pres">
      <dgm:prSet presAssocID="{B87A70C0-CF18-42E2-8D14-66E3C4FFC9E8}" presName="node" presStyleLbl="node1" presStyleIdx="1" presStyleCnt="3">
        <dgm:presLayoutVars>
          <dgm:bulletEnabled val="1"/>
        </dgm:presLayoutVars>
      </dgm:prSet>
      <dgm:spPr/>
    </dgm:pt>
    <dgm:pt modelId="{90C01637-F95F-41F3-85C7-22C6E38C2210}" type="pres">
      <dgm:prSet presAssocID="{C2EC3F96-B0A5-46AB-8E35-3A9E0C4B82C8}" presName="sibTrans" presStyleLbl="sibTrans2D1" presStyleIdx="1" presStyleCnt="3"/>
      <dgm:spPr/>
    </dgm:pt>
    <dgm:pt modelId="{BAD0961B-08DB-4D3B-B84D-9EAAAD530F7D}" type="pres">
      <dgm:prSet presAssocID="{C2EC3F96-B0A5-46AB-8E35-3A9E0C4B82C8}" presName="connectorText" presStyleLbl="sibTrans2D1" presStyleIdx="1" presStyleCnt="3"/>
      <dgm:spPr/>
    </dgm:pt>
    <dgm:pt modelId="{836F91F3-7140-4A2D-9D6C-4C8DA73E061E}" type="pres">
      <dgm:prSet presAssocID="{9D48A23E-6076-4339-847E-9B89997047DC}" presName="node" presStyleLbl="node1" presStyleIdx="2" presStyleCnt="3">
        <dgm:presLayoutVars>
          <dgm:bulletEnabled val="1"/>
        </dgm:presLayoutVars>
      </dgm:prSet>
      <dgm:spPr/>
    </dgm:pt>
    <dgm:pt modelId="{E8794F94-47B0-4810-B4F6-42D29B8E4415}" type="pres">
      <dgm:prSet presAssocID="{B4BC9D7B-A543-42F5-8168-9D700E74C5C2}" presName="sibTrans" presStyleLbl="sibTrans2D1" presStyleIdx="2" presStyleCnt="3"/>
      <dgm:spPr/>
    </dgm:pt>
    <dgm:pt modelId="{690A8F41-1C11-471A-98BE-E36CBBDBB818}" type="pres">
      <dgm:prSet presAssocID="{B4BC9D7B-A543-42F5-8168-9D700E74C5C2}" presName="connectorText" presStyleLbl="sibTrans2D1" presStyleIdx="2" presStyleCnt="3"/>
      <dgm:spPr/>
    </dgm:pt>
  </dgm:ptLst>
  <dgm:cxnLst>
    <dgm:cxn modelId="{901CAE03-5E37-49C9-AC67-713155F9DA8F}" type="presOf" srcId="{C590F2E8-D3FE-4426-85AC-308E75483FC7}" destId="{190BDF97-21AE-4216-BFD8-B34773E058D4}" srcOrd="0" destOrd="0" presId="urn:microsoft.com/office/officeart/2005/8/layout/cycle7"/>
    <dgm:cxn modelId="{06DFD017-5FEE-4C23-81FD-D8AB484E11C1}" type="presOf" srcId="{B87A70C0-CF18-42E2-8D14-66E3C4FFC9E8}" destId="{CD1CF7E0-C165-4716-AF1E-E8A18C68DAFB}" srcOrd="0" destOrd="0" presId="urn:microsoft.com/office/officeart/2005/8/layout/cycle7"/>
    <dgm:cxn modelId="{492A2929-AB14-4E96-B0DC-37B0065E68DC}" type="presOf" srcId="{B92DE4E4-0E46-4B8C-9847-F7D1641A234C}" destId="{47A14BA5-E352-4C82-B203-A04B26F67A3B}" srcOrd="1" destOrd="0" presId="urn:microsoft.com/office/officeart/2005/8/layout/cycle7"/>
    <dgm:cxn modelId="{68270D2A-2CC4-4C2E-AAF3-A4A7F753AC9A}" srcId="{DE8F88BE-3471-412F-8EE8-98B598A186F4}" destId="{B87A70C0-CF18-42E2-8D14-66E3C4FFC9E8}" srcOrd="1" destOrd="0" parTransId="{A87B0495-932B-4877-9082-33C36DD8D31A}" sibTransId="{C2EC3F96-B0A5-46AB-8E35-3A9E0C4B82C8}"/>
    <dgm:cxn modelId="{B7C4B241-DF0A-4CB3-AE09-8A239908DA80}" type="presOf" srcId="{B92DE4E4-0E46-4B8C-9847-F7D1641A234C}" destId="{0A7CFF54-35AC-477D-8B3E-3EE306149252}" srcOrd="0" destOrd="0" presId="urn:microsoft.com/office/officeart/2005/8/layout/cycle7"/>
    <dgm:cxn modelId="{11E1CA4A-E186-4760-84DA-EABE08CBCB11}" type="presOf" srcId="{9D48A23E-6076-4339-847E-9B89997047DC}" destId="{836F91F3-7140-4A2D-9D6C-4C8DA73E061E}" srcOrd="0" destOrd="0" presId="urn:microsoft.com/office/officeart/2005/8/layout/cycle7"/>
    <dgm:cxn modelId="{D4B95852-53CF-470F-904F-791CDDA95DC2}" type="presOf" srcId="{DE8F88BE-3471-412F-8EE8-98B598A186F4}" destId="{333324AF-E306-4254-9D28-0EF1DF672150}" srcOrd="0" destOrd="0" presId="urn:microsoft.com/office/officeart/2005/8/layout/cycle7"/>
    <dgm:cxn modelId="{C90F1487-A373-4911-BF3E-F4EABA8F6210}" type="presOf" srcId="{B4BC9D7B-A543-42F5-8168-9D700E74C5C2}" destId="{E8794F94-47B0-4810-B4F6-42D29B8E4415}" srcOrd="0" destOrd="0" presId="urn:microsoft.com/office/officeart/2005/8/layout/cycle7"/>
    <dgm:cxn modelId="{6617C598-7741-47B9-BE08-FAA4E59DC39B}" type="presOf" srcId="{C2EC3F96-B0A5-46AB-8E35-3A9E0C4B82C8}" destId="{90C01637-F95F-41F3-85C7-22C6E38C2210}" srcOrd="0" destOrd="0" presId="urn:microsoft.com/office/officeart/2005/8/layout/cycle7"/>
    <dgm:cxn modelId="{56A60B9A-CB17-4D76-8FA3-C2FBE5C59476}" type="presOf" srcId="{C2EC3F96-B0A5-46AB-8E35-3A9E0C4B82C8}" destId="{BAD0961B-08DB-4D3B-B84D-9EAAAD530F7D}" srcOrd="1" destOrd="0" presId="urn:microsoft.com/office/officeart/2005/8/layout/cycle7"/>
    <dgm:cxn modelId="{D36D42B0-65D3-45B7-BC2E-8A6B765DC149}" srcId="{DE8F88BE-3471-412F-8EE8-98B598A186F4}" destId="{9D48A23E-6076-4339-847E-9B89997047DC}" srcOrd="2" destOrd="0" parTransId="{19D31EF5-873A-4BF9-85A6-E890C079A9C5}" sibTransId="{B4BC9D7B-A543-42F5-8168-9D700E74C5C2}"/>
    <dgm:cxn modelId="{EA38CACE-D99C-4138-9269-75C940A0A53B}" type="presOf" srcId="{B4BC9D7B-A543-42F5-8168-9D700E74C5C2}" destId="{690A8F41-1C11-471A-98BE-E36CBBDBB818}" srcOrd="1" destOrd="0" presId="urn:microsoft.com/office/officeart/2005/8/layout/cycle7"/>
    <dgm:cxn modelId="{9BF224DE-B58A-4A0E-BBF7-C8B5160B6948}" srcId="{DE8F88BE-3471-412F-8EE8-98B598A186F4}" destId="{C590F2E8-D3FE-4426-85AC-308E75483FC7}" srcOrd="0" destOrd="0" parTransId="{9A9CA1C3-4B29-422F-828A-0A5382B896A7}" sibTransId="{B92DE4E4-0E46-4B8C-9847-F7D1641A234C}"/>
    <dgm:cxn modelId="{814DC75C-6681-4DB7-8C1F-4A477FD59DAB}" type="presParOf" srcId="{333324AF-E306-4254-9D28-0EF1DF672150}" destId="{190BDF97-21AE-4216-BFD8-B34773E058D4}" srcOrd="0" destOrd="0" presId="urn:microsoft.com/office/officeart/2005/8/layout/cycle7"/>
    <dgm:cxn modelId="{5E77B201-9704-4A5D-B26C-FD7C2804F683}" type="presParOf" srcId="{333324AF-E306-4254-9D28-0EF1DF672150}" destId="{0A7CFF54-35AC-477D-8B3E-3EE306149252}" srcOrd="1" destOrd="0" presId="urn:microsoft.com/office/officeart/2005/8/layout/cycle7"/>
    <dgm:cxn modelId="{4C5C7D20-2C69-4573-A940-8686EC82B4B6}" type="presParOf" srcId="{0A7CFF54-35AC-477D-8B3E-3EE306149252}" destId="{47A14BA5-E352-4C82-B203-A04B26F67A3B}" srcOrd="0" destOrd="0" presId="urn:microsoft.com/office/officeart/2005/8/layout/cycle7"/>
    <dgm:cxn modelId="{B736888F-B050-47C3-8DAB-F3858B73F348}" type="presParOf" srcId="{333324AF-E306-4254-9D28-0EF1DF672150}" destId="{CD1CF7E0-C165-4716-AF1E-E8A18C68DAFB}" srcOrd="2" destOrd="0" presId="urn:microsoft.com/office/officeart/2005/8/layout/cycle7"/>
    <dgm:cxn modelId="{E9F3E537-52B5-40E6-BD76-9DAC9B1EA854}" type="presParOf" srcId="{333324AF-E306-4254-9D28-0EF1DF672150}" destId="{90C01637-F95F-41F3-85C7-22C6E38C2210}" srcOrd="3" destOrd="0" presId="urn:microsoft.com/office/officeart/2005/8/layout/cycle7"/>
    <dgm:cxn modelId="{DF3248EC-D9E7-4911-BB8B-57FA3B374D9D}" type="presParOf" srcId="{90C01637-F95F-41F3-85C7-22C6E38C2210}" destId="{BAD0961B-08DB-4D3B-B84D-9EAAAD530F7D}" srcOrd="0" destOrd="0" presId="urn:microsoft.com/office/officeart/2005/8/layout/cycle7"/>
    <dgm:cxn modelId="{F7FBE9BF-13F4-4B29-9947-E4170D699091}" type="presParOf" srcId="{333324AF-E306-4254-9D28-0EF1DF672150}" destId="{836F91F3-7140-4A2D-9D6C-4C8DA73E061E}" srcOrd="4" destOrd="0" presId="urn:microsoft.com/office/officeart/2005/8/layout/cycle7"/>
    <dgm:cxn modelId="{E93989D9-9541-4DB2-B6C4-AE7AC2B0CD63}" type="presParOf" srcId="{333324AF-E306-4254-9D28-0EF1DF672150}" destId="{E8794F94-47B0-4810-B4F6-42D29B8E4415}" srcOrd="5" destOrd="0" presId="urn:microsoft.com/office/officeart/2005/8/layout/cycle7"/>
    <dgm:cxn modelId="{CDA38555-8614-43AE-AA13-5016A2BCC476}" type="presParOf" srcId="{E8794F94-47B0-4810-B4F6-42D29B8E4415}" destId="{690A8F41-1C11-471A-98BE-E36CBBDBB818}"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5FDD16-A166-4D24-87D3-D4563C869A11}" type="doc">
      <dgm:prSet loTypeId="urn:microsoft.com/office/officeart/2016/7/layout/HexagonTimeline" loCatId="timeline" qsTypeId="urn:microsoft.com/office/officeart/2005/8/quickstyle/3d3" qsCatId="3D" csTypeId="urn:microsoft.com/office/officeart/2005/8/colors/colorful1" csCatId="colorful" phldr="1"/>
      <dgm:spPr/>
      <dgm:t>
        <a:bodyPr/>
        <a:lstStyle/>
        <a:p>
          <a:endParaRPr lang="en-GB"/>
        </a:p>
      </dgm:t>
    </dgm:pt>
    <dgm:pt modelId="{FDCA6DBF-0856-4DEC-976D-29B61FE871B0}">
      <dgm:prSet phldrT="[Text]" phldr="0"/>
      <dgm:spPr/>
      <dgm:t>
        <a:bodyPr/>
        <a:lstStyle/>
        <a:p>
          <a:r>
            <a:rPr lang="en-GB" b="1" dirty="0">
              <a:latin typeface="Calibri Light" panose="020F0302020204030204"/>
            </a:rPr>
            <a:t>Ontology</a:t>
          </a:r>
          <a:endParaRPr lang="en-GB" b="1" dirty="0"/>
        </a:p>
      </dgm:t>
    </dgm:pt>
    <dgm:pt modelId="{91487B1A-7F7E-47D4-A5E9-088AACA57363}" type="parTrans" cxnId="{4F53617F-2710-4160-99C1-E5FF6F944761}">
      <dgm:prSet/>
      <dgm:spPr/>
      <dgm:t>
        <a:bodyPr/>
        <a:lstStyle/>
        <a:p>
          <a:endParaRPr lang="en-GB"/>
        </a:p>
      </dgm:t>
    </dgm:pt>
    <dgm:pt modelId="{D604D772-6F10-4512-972A-08AC83B51565}" type="sibTrans" cxnId="{4F53617F-2710-4160-99C1-E5FF6F944761}">
      <dgm:prSet/>
      <dgm:spPr/>
      <dgm:t>
        <a:bodyPr/>
        <a:lstStyle/>
        <a:p>
          <a:endParaRPr lang="en-GB"/>
        </a:p>
      </dgm:t>
    </dgm:pt>
    <dgm:pt modelId="{849A53E0-DF2B-42BC-8F43-6A33D8CDB307}">
      <dgm:prSet phldrT="[Text]" phldr="0"/>
      <dgm:spPr/>
      <dgm:t>
        <a:bodyPr/>
        <a:lstStyle/>
        <a:p>
          <a:pPr rtl="0"/>
          <a:r>
            <a:rPr lang="en-GB" dirty="0">
              <a:latin typeface="Calibri Light" panose="020F0302020204030204"/>
            </a:rPr>
            <a:t>Reality </a:t>
          </a:r>
          <a:endParaRPr lang="en-GB" dirty="0"/>
        </a:p>
      </dgm:t>
    </dgm:pt>
    <dgm:pt modelId="{77CF3C40-81B8-4299-B836-00EEE407BE92}" type="parTrans" cxnId="{F07BB55D-61DE-4C35-8A6B-7BE20D1664A3}">
      <dgm:prSet/>
      <dgm:spPr/>
      <dgm:t>
        <a:bodyPr/>
        <a:lstStyle/>
        <a:p>
          <a:endParaRPr lang="en-GB"/>
        </a:p>
      </dgm:t>
    </dgm:pt>
    <dgm:pt modelId="{76A9543A-FED6-422C-B2CA-798B39156CF9}" type="sibTrans" cxnId="{F07BB55D-61DE-4C35-8A6B-7BE20D1664A3}">
      <dgm:prSet/>
      <dgm:spPr/>
      <dgm:t>
        <a:bodyPr/>
        <a:lstStyle/>
        <a:p>
          <a:endParaRPr lang="en-GB"/>
        </a:p>
      </dgm:t>
    </dgm:pt>
    <dgm:pt modelId="{FD5EFE96-2C13-4211-A8E2-DAE96F253AF4}">
      <dgm:prSet phldrT="[Text]" phldr="0"/>
      <dgm:spPr/>
      <dgm:t>
        <a:bodyPr/>
        <a:lstStyle/>
        <a:p>
          <a:r>
            <a:rPr lang="en-GB" b="1" dirty="0">
              <a:latin typeface="Calibri Light" panose="020F0302020204030204"/>
            </a:rPr>
            <a:t>Epistemology</a:t>
          </a:r>
          <a:endParaRPr lang="en-GB" b="1" dirty="0"/>
        </a:p>
      </dgm:t>
    </dgm:pt>
    <dgm:pt modelId="{2472DB95-586A-4381-A9EE-6F82448909B2}" type="parTrans" cxnId="{6C255361-C526-4966-A177-10CB60C8FB37}">
      <dgm:prSet/>
      <dgm:spPr/>
      <dgm:t>
        <a:bodyPr/>
        <a:lstStyle/>
        <a:p>
          <a:endParaRPr lang="en-GB"/>
        </a:p>
      </dgm:t>
    </dgm:pt>
    <dgm:pt modelId="{DBFB91FC-5C18-4C6D-A2F8-CA7F0CD11996}" type="sibTrans" cxnId="{6C255361-C526-4966-A177-10CB60C8FB37}">
      <dgm:prSet/>
      <dgm:spPr/>
      <dgm:t>
        <a:bodyPr/>
        <a:lstStyle/>
        <a:p>
          <a:endParaRPr lang="en-GB"/>
        </a:p>
      </dgm:t>
    </dgm:pt>
    <dgm:pt modelId="{117C5A06-2839-477F-A7DD-ADE64771FD4C}">
      <dgm:prSet phldrT="[Text]" phldr="0"/>
      <dgm:spPr/>
      <dgm:t>
        <a:bodyPr/>
        <a:lstStyle/>
        <a:p>
          <a:r>
            <a:rPr lang="en-GB" dirty="0">
              <a:latin typeface="Calibri Light" panose="020F0302020204030204"/>
            </a:rPr>
            <a:t>Knowlege</a:t>
          </a:r>
          <a:endParaRPr lang="en-GB" dirty="0"/>
        </a:p>
      </dgm:t>
    </dgm:pt>
    <dgm:pt modelId="{691F2CA6-6280-4202-B29F-EB546206B511}" type="parTrans" cxnId="{793FCF8B-412C-4EBA-B74B-369510F824C8}">
      <dgm:prSet/>
      <dgm:spPr/>
      <dgm:t>
        <a:bodyPr/>
        <a:lstStyle/>
        <a:p>
          <a:endParaRPr lang="en-GB"/>
        </a:p>
      </dgm:t>
    </dgm:pt>
    <dgm:pt modelId="{D6AE3115-9BF9-4FE9-8209-104DE13933CB}" type="sibTrans" cxnId="{793FCF8B-412C-4EBA-B74B-369510F824C8}">
      <dgm:prSet/>
      <dgm:spPr/>
      <dgm:t>
        <a:bodyPr/>
        <a:lstStyle/>
        <a:p>
          <a:endParaRPr lang="en-GB"/>
        </a:p>
      </dgm:t>
    </dgm:pt>
    <dgm:pt modelId="{F1A72BE8-CBED-489B-B7F4-44D46F2F8057}">
      <dgm:prSet phldrT="[Text]" phldr="0"/>
      <dgm:spPr/>
      <dgm:t>
        <a:bodyPr/>
        <a:lstStyle/>
        <a:p>
          <a:r>
            <a:rPr lang="en-GB" b="1" dirty="0">
              <a:latin typeface="Calibri Light" panose="020F0302020204030204"/>
            </a:rPr>
            <a:t>Axiology</a:t>
          </a:r>
          <a:endParaRPr lang="en-GB" b="1" dirty="0"/>
        </a:p>
      </dgm:t>
    </dgm:pt>
    <dgm:pt modelId="{C390887B-8A16-4D53-91AB-EB95A9F25C98}" type="parTrans" cxnId="{0E9FA814-AA94-4871-856A-AB352EDFE28C}">
      <dgm:prSet/>
      <dgm:spPr/>
      <dgm:t>
        <a:bodyPr/>
        <a:lstStyle/>
        <a:p>
          <a:endParaRPr lang="en-GB"/>
        </a:p>
      </dgm:t>
    </dgm:pt>
    <dgm:pt modelId="{8A28E3BB-1281-408C-A0A3-F9610E638854}" type="sibTrans" cxnId="{0E9FA814-AA94-4871-856A-AB352EDFE28C}">
      <dgm:prSet/>
      <dgm:spPr/>
      <dgm:t>
        <a:bodyPr/>
        <a:lstStyle/>
        <a:p>
          <a:endParaRPr lang="en-GB"/>
        </a:p>
      </dgm:t>
    </dgm:pt>
    <dgm:pt modelId="{690CF49D-23B3-4C45-B9DA-4D9C81F6CD8D}">
      <dgm:prSet phldrT="[Text]" phldr="0"/>
      <dgm:spPr/>
      <dgm:t>
        <a:bodyPr/>
        <a:lstStyle/>
        <a:p>
          <a:r>
            <a:rPr lang="en-GB" dirty="0">
              <a:latin typeface="Calibri Light" panose="020F0302020204030204"/>
            </a:rPr>
            <a:t>Values</a:t>
          </a:r>
          <a:endParaRPr lang="en-GB" dirty="0"/>
        </a:p>
      </dgm:t>
    </dgm:pt>
    <dgm:pt modelId="{DBB0924D-2B67-4B36-B134-568D3EED7DDC}" type="parTrans" cxnId="{74A1038B-A64B-4061-AC50-6996DBD879ED}">
      <dgm:prSet/>
      <dgm:spPr/>
      <dgm:t>
        <a:bodyPr/>
        <a:lstStyle/>
        <a:p>
          <a:endParaRPr lang="en-GB"/>
        </a:p>
      </dgm:t>
    </dgm:pt>
    <dgm:pt modelId="{13BD257A-60B6-479B-BD0A-102FEEC06EE6}" type="sibTrans" cxnId="{74A1038B-A64B-4061-AC50-6996DBD879ED}">
      <dgm:prSet/>
      <dgm:spPr/>
      <dgm:t>
        <a:bodyPr/>
        <a:lstStyle/>
        <a:p>
          <a:endParaRPr lang="en-GB"/>
        </a:p>
      </dgm:t>
    </dgm:pt>
    <dgm:pt modelId="{5FE4E0A3-33F1-4D0B-8FF7-F8F0D2CF8DD0}" type="pres">
      <dgm:prSet presAssocID="{005FDD16-A166-4D24-87D3-D4563C869A11}" presName="Name0" presStyleCnt="0">
        <dgm:presLayoutVars>
          <dgm:chMax/>
          <dgm:chPref/>
          <dgm:animLvl val="lvl"/>
        </dgm:presLayoutVars>
      </dgm:prSet>
      <dgm:spPr/>
    </dgm:pt>
    <dgm:pt modelId="{4020648E-5F31-467B-B85F-2AD0CA1E0B24}" type="pres">
      <dgm:prSet presAssocID="{FDCA6DBF-0856-4DEC-976D-29B61FE871B0}" presName="composite" presStyleCnt="0"/>
      <dgm:spPr/>
    </dgm:pt>
    <dgm:pt modelId="{F7393DBC-6C4F-4312-A01D-F0804A9FA1AD}" type="pres">
      <dgm:prSet presAssocID="{FDCA6DBF-0856-4DEC-976D-29B61FE871B0}" presName="Parent1" presStyleLbl="alignNode1" presStyleIdx="0" presStyleCnt="3">
        <dgm:presLayoutVars>
          <dgm:chMax val="1"/>
          <dgm:chPref val="1"/>
          <dgm:bulletEnabled val="1"/>
        </dgm:presLayoutVars>
      </dgm:prSet>
      <dgm:spPr/>
    </dgm:pt>
    <dgm:pt modelId="{1F567B88-14EF-4B4B-B97F-63D2C628A180}" type="pres">
      <dgm:prSet presAssocID="{FDCA6DBF-0856-4DEC-976D-29B61FE871B0}" presName="Childtext1" presStyleLbl="revTx" presStyleIdx="0" presStyleCnt="3">
        <dgm:presLayoutVars>
          <dgm:chMax val="0"/>
          <dgm:chPref val="0"/>
          <dgm:bulletEnabled/>
        </dgm:presLayoutVars>
      </dgm:prSet>
      <dgm:spPr/>
    </dgm:pt>
    <dgm:pt modelId="{07647853-4DA3-45C2-9E90-E5F6404D44FF}" type="pres">
      <dgm:prSet presAssocID="{FDCA6DBF-0856-4DEC-976D-29B61FE871B0}" presName="ConnectLine" presStyleLbl="sibTrans1D1" presStyleIdx="0" presStyleCnt="3"/>
      <dgm:spPr>
        <a:noFill/>
        <a:ln w="12700" cap="flat" cmpd="sng" algn="ctr">
          <a:solidFill>
            <a:schemeClr val="accent2">
              <a:hueOff val="0"/>
              <a:satOff val="0"/>
              <a:lumOff val="0"/>
              <a:alphaOff val="0"/>
            </a:schemeClr>
          </a:solidFill>
          <a:prstDash val="dash"/>
          <a:miter lim="800000"/>
        </a:ln>
        <a:effectLst/>
      </dgm:spPr>
    </dgm:pt>
    <dgm:pt modelId="{AF024D06-5417-438C-9262-C2EE487679AB}" type="pres">
      <dgm:prSet presAssocID="{FDCA6DBF-0856-4DEC-976D-29B61FE871B0}" presName="ConnectLineEnd" presStyleLbl="node1" presStyleIdx="0" presStyleCnt="3"/>
      <dgm:spPr/>
    </dgm:pt>
    <dgm:pt modelId="{6425ACFE-9CCE-42B5-B06B-B1CED74B0961}" type="pres">
      <dgm:prSet presAssocID="{FDCA6DBF-0856-4DEC-976D-29B61FE871B0}" presName="EmptyPane" presStyleCnt="0"/>
      <dgm:spPr/>
    </dgm:pt>
    <dgm:pt modelId="{87D41FBE-7BFA-4AE5-AEC9-03538F7AFADD}" type="pres">
      <dgm:prSet presAssocID="{D604D772-6F10-4512-972A-08AC83B51565}" presName="spaceBetweenRectangles" presStyleLbl="fgAcc1" presStyleIdx="0" presStyleCnt="2"/>
      <dgm:spPr/>
    </dgm:pt>
    <dgm:pt modelId="{3943723E-506B-4ECC-BEDE-C1A3B745823D}" type="pres">
      <dgm:prSet presAssocID="{FD5EFE96-2C13-4211-A8E2-DAE96F253AF4}" presName="composite" presStyleCnt="0"/>
      <dgm:spPr/>
    </dgm:pt>
    <dgm:pt modelId="{C1A3F873-BE92-4260-9427-F56D0F3DA86B}" type="pres">
      <dgm:prSet presAssocID="{FD5EFE96-2C13-4211-A8E2-DAE96F253AF4}" presName="Parent1" presStyleLbl="alignNode1" presStyleIdx="1" presStyleCnt="3">
        <dgm:presLayoutVars>
          <dgm:chMax val="1"/>
          <dgm:chPref val="1"/>
          <dgm:bulletEnabled val="1"/>
        </dgm:presLayoutVars>
      </dgm:prSet>
      <dgm:spPr/>
    </dgm:pt>
    <dgm:pt modelId="{DF767645-5837-4D86-AC16-13383212296B}" type="pres">
      <dgm:prSet presAssocID="{FD5EFE96-2C13-4211-A8E2-DAE96F253AF4}" presName="Childtext1" presStyleLbl="revTx" presStyleIdx="1" presStyleCnt="3">
        <dgm:presLayoutVars>
          <dgm:chMax val="0"/>
          <dgm:chPref val="0"/>
          <dgm:bulletEnabled/>
        </dgm:presLayoutVars>
      </dgm:prSet>
      <dgm:spPr/>
    </dgm:pt>
    <dgm:pt modelId="{5C57F330-EA10-4344-93A4-4AF44621E768}" type="pres">
      <dgm:prSet presAssocID="{FD5EFE96-2C13-4211-A8E2-DAE96F253AF4}" presName="ConnectLine" presStyleLbl="sibTrans1D1" presStyleIdx="1" presStyleCnt="3"/>
      <dgm:spPr>
        <a:noFill/>
        <a:ln w="12700" cap="flat" cmpd="sng" algn="ctr">
          <a:solidFill>
            <a:schemeClr val="accent3">
              <a:hueOff val="0"/>
              <a:satOff val="0"/>
              <a:lumOff val="0"/>
              <a:alphaOff val="0"/>
            </a:schemeClr>
          </a:solidFill>
          <a:prstDash val="dash"/>
          <a:miter lim="800000"/>
        </a:ln>
        <a:effectLst/>
      </dgm:spPr>
    </dgm:pt>
    <dgm:pt modelId="{2082EED8-AF26-4C1E-932F-118CC5368EB6}" type="pres">
      <dgm:prSet presAssocID="{FD5EFE96-2C13-4211-A8E2-DAE96F253AF4}" presName="ConnectLineEnd" presStyleLbl="node1" presStyleIdx="1" presStyleCnt="3"/>
      <dgm:spPr/>
    </dgm:pt>
    <dgm:pt modelId="{AFD410B7-B80E-459E-86A5-31F1E9540293}" type="pres">
      <dgm:prSet presAssocID="{FD5EFE96-2C13-4211-A8E2-DAE96F253AF4}" presName="EmptyPane" presStyleCnt="0"/>
      <dgm:spPr/>
    </dgm:pt>
    <dgm:pt modelId="{E432CDFB-051F-4940-AB82-9FD22F392875}" type="pres">
      <dgm:prSet presAssocID="{DBFB91FC-5C18-4C6D-A2F8-CA7F0CD11996}" presName="spaceBetweenRectangles" presStyleLbl="fgAcc1" presStyleIdx="1" presStyleCnt="2"/>
      <dgm:spPr/>
    </dgm:pt>
    <dgm:pt modelId="{7F062629-86FA-4A7C-B0C1-E69080D1318A}" type="pres">
      <dgm:prSet presAssocID="{F1A72BE8-CBED-489B-B7F4-44D46F2F8057}" presName="composite" presStyleCnt="0"/>
      <dgm:spPr/>
    </dgm:pt>
    <dgm:pt modelId="{08A03297-9552-400B-A780-48CCB02CFBD5}" type="pres">
      <dgm:prSet presAssocID="{F1A72BE8-CBED-489B-B7F4-44D46F2F8057}" presName="Parent1" presStyleLbl="alignNode1" presStyleIdx="2" presStyleCnt="3">
        <dgm:presLayoutVars>
          <dgm:chMax val="1"/>
          <dgm:chPref val="1"/>
          <dgm:bulletEnabled val="1"/>
        </dgm:presLayoutVars>
      </dgm:prSet>
      <dgm:spPr/>
    </dgm:pt>
    <dgm:pt modelId="{5D30C267-3853-4C48-9236-E2BFC0B798F4}" type="pres">
      <dgm:prSet presAssocID="{F1A72BE8-CBED-489B-B7F4-44D46F2F8057}" presName="Childtext1" presStyleLbl="revTx" presStyleIdx="2" presStyleCnt="3">
        <dgm:presLayoutVars>
          <dgm:chMax val="0"/>
          <dgm:chPref val="0"/>
          <dgm:bulletEnabled/>
        </dgm:presLayoutVars>
      </dgm:prSet>
      <dgm:spPr/>
    </dgm:pt>
    <dgm:pt modelId="{ADF848A7-08F0-4EE4-92A0-9CC7ABE00237}" type="pres">
      <dgm:prSet presAssocID="{F1A72BE8-CBED-489B-B7F4-44D46F2F8057}" presName="ConnectLine" presStyleLbl="sibTrans1D1" presStyleIdx="2" presStyleCnt="3"/>
      <dgm:spPr>
        <a:noFill/>
        <a:ln w="12700" cap="flat" cmpd="sng" algn="ctr">
          <a:solidFill>
            <a:schemeClr val="accent4">
              <a:hueOff val="0"/>
              <a:satOff val="0"/>
              <a:lumOff val="0"/>
              <a:alphaOff val="0"/>
            </a:schemeClr>
          </a:solidFill>
          <a:prstDash val="dash"/>
          <a:miter lim="800000"/>
        </a:ln>
        <a:effectLst/>
      </dgm:spPr>
    </dgm:pt>
    <dgm:pt modelId="{AA837140-4302-4BA9-AFFC-22283240DCBD}" type="pres">
      <dgm:prSet presAssocID="{F1A72BE8-CBED-489B-B7F4-44D46F2F8057}" presName="ConnectLineEnd" presStyleLbl="node1" presStyleIdx="2" presStyleCnt="3"/>
      <dgm:spPr/>
    </dgm:pt>
    <dgm:pt modelId="{B6228976-03FA-4D73-8345-4540F150ADD9}" type="pres">
      <dgm:prSet presAssocID="{F1A72BE8-CBED-489B-B7F4-44D46F2F8057}" presName="EmptyPane" presStyleCnt="0"/>
      <dgm:spPr/>
    </dgm:pt>
  </dgm:ptLst>
  <dgm:cxnLst>
    <dgm:cxn modelId="{3640DD00-6898-41D4-B8BB-A048C4F95851}" type="presOf" srcId="{FD5EFE96-2C13-4211-A8E2-DAE96F253AF4}" destId="{C1A3F873-BE92-4260-9427-F56D0F3DA86B}" srcOrd="0" destOrd="0" presId="urn:microsoft.com/office/officeart/2016/7/layout/HexagonTimeline"/>
    <dgm:cxn modelId="{735C3B0B-541B-4FF7-AB8E-80E862B92C88}" type="presOf" srcId="{F1A72BE8-CBED-489B-B7F4-44D46F2F8057}" destId="{08A03297-9552-400B-A780-48CCB02CFBD5}" srcOrd="0" destOrd="0" presId="urn:microsoft.com/office/officeart/2016/7/layout/HexagonTimeline"/>
    <dgm:cxn modelId="{0E9FA814-AA94-4871-856A-AB352EDFE28C}" srcId="{005FDD16-A166-4D24-87D3-D4563C869A11}" destId="{F1A72BE8-CBED-489B-B7F4-44D46F2F8057}" srcOrd="2" destOrd="0" parTransId="{C390887B-8A16-4D53-91AB-EB95A9F25C98}" sibTransId="{8A28E3BB-1281-408C-A0A3-F9610E638854}"/>
    <dgm:cxn modelId="{3E3F8C24-D9A6-4AA3-8561-9DFF1DBBE0D5}" type="presOf" srcId="{FDCA6DBF-0856-4DEC-976D-29B61FE871B0}" destId="{F7393DBC-6C4F-4312-A01D-F0804A9FA1AD}" srcOrd="0" destOrd="0" presId="urn:microsoft.com/office/officeart/2016/7/layout/HexagonTimeline"/>
    <dgm:cxn modelId="{F07BB55D-61DE-4C35-8A6B-7BE20D1664A3}" srcId="{FDCA6DBF-0856-4DEC-976D-29B61FE871B0}" destId="{849A53E0-DF2B-42BC-8F43-6A33D8CDB307}" srcOrd="0" destOrd="0" parTransId="{77CF3C40-81B8-4299-B836-00EEE407BE92}" sibTransId="{76A9543A-FED6-422C-B2CA-798B39156CF9}"/>
    <dgm:cxn modelId="{6C255361-C526-4966-A177-10CB60C8FB37}" srcId="{005FDD16-A166-4D24-87D3-D4563C869A11}" destId="{FD5EFE96-2C13-4211-A8E2-DAE96F253AF4}" srcOrd="1" destOrd="0" parTransId="{2472DB95-586A-4381-A9EE-6F82448909B2}" sibTransId="{DBFB91FC-5C18-4C6D-A2F8-CA7F0CD11996}"/>
    <dgm:cxn modelId="{1A5C374C-27D8-441A-999C-BF70F31277D4}" type="presOf" srcId="{849A53E0-DF2B-42BC-8F43-6A33D8CDB307}" destId="{1F567B88-14EF-4B4B-B97F-63D2C628A180}" srcOrd="0" destOrd="0" presId="urn:microsoft.com/office/officeart/2016/7/layout/HexagonTimeline"/>
    <dgm:cxn modelId="{CD3FB55A-7E50-4627-88FE-99F387E55104}" type="presOf" srcId="{005FDD16-A166-4D24-87D3-D4563C869A11}" destId="{5FE4E0A3-33F1-4D0B-8FF7-F8F0D2CF8DD0}" srcOrd="0" destOrd="0" presId="urn:microsoft.com/office/officeart/2016/7/layout/HexagonTimeline"/>
    <dgm:cxn modelId="{4F53617F-2710-4160-99C1-E5FF6F944761}" srcId="{005FDD16-A166-4D24-87D3-D4563C869A11}" destId="{FDCA6DBF-0856-4DEC-976D-29B61FE871B0}" srcOrd="0" destOrd="0" parTransId="{91487B1A-7F7E-47D4-A5E9-088AACA57363}" sibTransId="{D604D772-6F10-4512-972A-08AC83B51565}"/>
    <dgm:cxn modelId="{74A1038B-A64B-4061-AC50-6996DBD879ED}" srcId="{F1A72BE8-CBED-489B-B7F4-44D46F2F8057}" destId="{690CF49D-23B3-4C45-B9DA-4D9C81F6CD8D}" srcOrd="0" destOrd="0" parTransId="{DBB0924D-2B67-4B36-B134-568D3EED7DDC}" sibTransId="{13BD257A-60B6-479B-BD0A-102FEEC06EE6}"/>
    <dgm:cxn modelId="{793FCF8B-412C-4EBA-B74B-369510F824C8}" srcId="{FD5EFE96-2C13-4211-A8E2-DAE96F253AF4}" destId="{117C5A06-2839-477F-A7DD-ADE64771FD4C}" srcOrd="0" destOrd="0" parTransId="{691F2CA6-6280-4202-B29F-EB546206B511}" sibTransId="{D6AE3115-9BF9-4FE9-8209-104DE13933CB}"/>
    <dgm:cxn modelId="{5FBB5195-C096-4935-B8F4-0FE904DDC0EE}" type="presOf" srcId="{117C5A06-2839-477F-A7DD-ADE64771FD4C}" destId="{DF767645-5837-4D86-AC16-13383212296B}" srcOrd="0" destOrd="0" presId="urn:microsoft.com/office/officeart/2016/7/layout/HexagonTimeline"/>
    <dgm:cxn modelId="{0E8920AE-B333-412A-B886-8DC1A4F39656}" type="presOf" srcId="{690CF49D-23B3-4C45-B9DA-4D9C81F6CD8D}" destId="{5D30C267-3853-4C48-9236-E2BFC0B798F4}" srcOrd="0" destOrd="0" presId="urn:microsoft.com/office/officeart/2016/7/layout/HexagonTimeline"/>
    <dgm:cxn modelId="{5166720B-2046-489F-AC0A-3637DC894987}" type="presParOf" srcId="{5FE4E0A3-33F1-4D0B-8FF7-F8F0D2CF8DD0}" destId="{4020648E-5F31-467B-B85F-2AD0CA1E0B24}" srcOrd="0" destOrd="0" presId="urn:microsoft.com/office/officeart/2016/7/layout/HexagonTimeline"/>
    <dgm:cxn modelId="{3CCFB4A3-3244-43A2-B160-268EA855BC7C}" type="presParOf" srcId="{4020648E-5F31-467B-B85F-2AD0CA1E0B24}" destId="{F7393DBC-6C4F-4312-A01D-F0804A9FA1AD}" srcOrd="0" destOrd="0" presId="urn:microsoft.com/office/officeart/2016/7/layout/HexagonTimeline"/>
    <dgm:cxn modelId="{B6B3A088-BBFF-4330-80B9-C0564D4D7F76}" type="presParOf" srcId="{4020648E-5F31-467B-B85F-2AD0CA1E0B24}" destId="{1F567B88-14EF-4B4B-B97F-63D2C628A180}" srcOrd="1" destOrd="0" presId="urn:microsoft.com/office/officeart/2016/7/layout/HexagonTimeline"/>
    <dgm:cxn modelId="{7B23BB2A-55C3-4AD1-841C-16A0065D8DFC}" type="presParOf" srcId="{4020648E-5F31-467B-B85F-2AD0CA1E0B24}" destId="{07647853-4DA3-45C2-9E90-E5F6404D44FF}" srcOrd="2" destOrd="0" presId="urn:microsoft.com/office/officeart/2016/7/layout/HexagonTimeline"/>
    <dgm:cxn modelId="{E3335B75-63CA-4881-B830-EC8898BB1037}" type="presParOf" srcId="{4020648E-5F31-467B-B85F-2AD0CA1E0B24}" destId="{AF024D06-5417-438C-9262-C2EE487679AB}" srcOrd="3" destOrd="0" presId="urn:microsoft.com/office/officeart/2016/7/layout/HexagonTimeline"/>
    <dgm:cxn modelId="{2BEF74E2-7BF7-4FBC-A0AB-E385D2B9D9CC}" type="presParOf" srcId="{4020648E-5F31-467B-B85F-2AD0CA1E0B24}" destId="{6425ACFE-9CCE-42B5-B06B-B1CED74B0961}" srcOrd="4" destOrd="0" presId="urn:microsoft.com/office/officeart/2016/7/layout/HexagonTimeline"/>
    <dgm:cxn modelId="{939587E4-C333-43CA-92A0-BAD715BEC6A4}" type="presParOf" srcId="{5FE4E0A3-33F1-4D0B-8FF7-F8F0D2CF8DD0}" destId="{87D41FBE-7BFA-4AE5-AEC9-03538F7AFADD}" srcOrd="1" destOrd="0" presId="urn:microsoft.com/office/officeart/2016/7/layout/HexagonTimeline"/>
    <dgm:cxn modelId="{83B8C368-B3C0-4C28-BAFB-3CD8090E0C98}" type="presParOf" srcId="{5FE4E0A3-33F1-4D0B-8FF7-F8F0D2CF8DD0}" destId="{3943723E-506B-4ECC-BEDE-C1A3B745823D}" srcOrd="2" destOrd="0" presId="urn:microsoft.com/office/officeart/2016/7/layout/HexagonTimeline"/>
    <dgm:cxn modelId="{89B47C5D-33BA-46F7-91F8-07E18B6551B7}" type="presParOf" srcId="{3943723E-506B-4ECC-BEDE-C1A3B745823D}" destId="{C1A3F873-BE92-4260-9427-F56D0F3DA86B}" srcOrd="0" destOrd="0" presId="urn:microsoft.com/office/officeart/2016/7/layout/HexagonTimeline"/>
    <dgm:cxn modelId="{DF79B641-C1ED-4B6D-89A6-8ED9D5AB9277}" type="presParOf" srcId="{3943723E-506B-4ECC-BEDE-C1A3B745823D}" destId="{DF767645-5837-4D86-AC16-13383212296B}" srcOrd="1" destOrd="0" presId="urn:microsoft.com/office/officeart/2016/7/layout/HexagonTimeline"/>
    <dgm:cxn modelId="{AF13BEA4-9106-4077-8B44-4D4E7D4D126D}" type="presParOf" srcId="{3943723E-506B-4ECC-BEDE-C1A3B745823D}" destId="{5C57F330-EA10-4344-93A4-4AF44621E768}" srcOrd="2" destOrd="0" presId="urn:microsoft.com/office/officeart/2016/7/layout/HexagonTimeline"/>
    <dgm:cxn modelId="{C8A5011D-963B-44AF-A7B9-EBBDD89656F3}" type="presParOf" srcId="{3943723E-506B-4ECC-BEDE-C1A3B745823D}" destId="{2082EED8-AF26-4C1E-932F-118CC5368EB6}" srcOrd="3" destOrd="0" presId="urn:microsoft.com/office/officeart/2016/7/layout/HexagonTimeline"/>
    <dgm:cxn modelId="{32A88716-E1E9-4D68-A3F5-DD71D3A03079}" type="presParOf" srcId="{3943723E-506B-4ECC-BEDE-C1A3B745823D}" destId="{AFD410B7-B80E-459E-86A5-31F1E9540293}" srcOrd="4" destOrd="0" presId="urn:microsoft.com/office/officeart/2016/7/layout/HexagonTimeline"/>
    <dgm:cxn modelId="{63F31504-E594-4A08-A1DB-05139DE57AC5}" type="presParOf" srcId="{5FE4E0A3-33F1-4D0B-8FF7-F8F0D2CF8DD0}" destId="{E432CDFB-051F-4940-AB82-9FD22F392875}" srcOrd="3" destOrd="0" presId="urn:microsoft.com/office/officeart/2016/7/layout/HexagonTimeline"/>
    <dgm:cxn modelId="{E5F9F840-29BF-4FAD-9EF7-99E002C22C66}" type="presParOf" srcId="{5FE4E0A3-33F1-4D0B-8FF7-F8F0D2CF8DD0}" destId="{7F062629-86FA-4A7C-B0C1-E69080D1318A}" srcOrd="4" destOrd="0" presId="urn:microsoft.com/office/officeart/2016/7/layout/HexagonTimeline"/>
    <dgm:cxn modelId="{5CDB4C17-AAE1-4219-A7F5-B8A07A25C5F2}" type="presParOf" srcId="{7F062629-86FA-4A7C-B0C1-E69080D1318A}" destId="{08A03297-9552-400B-A780-48CCB02CFBD5}" srcOrd="0" destOrd="0" presId="urn:microsoft.com/office/officeart/2016/7/layout/HexagonTimeline"/>
    <dgm:cxn modelId="{03D22E55-2DB9-4E61-8848-3F05F788B2BC}" type="presParOf" srcId="{7F062629-86FA-4A7C-B0C1-E69080D1318A}" destId="{5D30C267-3853-4C48-9236-E2BFC0B798F4}" srcOrd="1" destOrd="0" presId="urn:microsoft.com/office/officeart/2016/7/layout/HexagonTimeline"/>
    <dgm:cxn modelId="{9419D8A0-F7DF-4119-A263-CCFC9BEA4411}" type="presParOf" srcId="{7F062629-86FA-4A7C-B0C1-E69080D1318A}" destId="{ADF848A7-08F0-4EE4-92A0-9CC7ABE00237}" srcOrd="2" destOrd="0" presId="urn:microsoft.com/office/officeart/2016/7/layout/HexagonTimeline"/>
    <dgm:cxn modelId="{9DAA7714-9D82-4FED-A9CE-27A0174E2FDB}" type="presParOf" srcId="{7F062629-86FA-4A7C-B0C1-E69080D1318A}" destId="{AA837140-4302-4BA9-AFFC-22283240DCBD}" srcOrd="3" destOrd="0" presId="urn:microsoft.com/office/officeart/2016/7/layout/HexagonTimeline"/>
    <dgm:cxn modelId="{678EFA77-32F4-42F4-AC81-74C5E8794A28}" type="presParOf" srcId="{7F062629-86FA-4A7C-B0C1-E69080D1318A}" destId="{B6228976-03FA-4D73-8345-4540F150ADD9}"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5FDD16-A166-4D24-87D3-D4563C869A11}" type="doc">
      <dgm:prSet loTypeId="urn:microsoft.com/office/officeart/2016/7/layout/HexagonTimeline" loCatId="timeline" qsTypeId="urn:microsoft.com/office/officeart/2005/8/quickstyle/3d3" qsCatId="3D" csTypeId="urn:microsoft.com/office/officeart/2005/8/colors/colorful4" csCatId="colorful" phldr="1"/>
      <dgm:spPr/>
      <dgm:t>
        <a:bodyPr/>
        <a:lstStyle/>
        <a:p>
          <a:endParaRPr lang="en-GB"/>
        </a:p>
      </dgm:t>
    </dgm:pt>
    <dgm:pt modelId="{FDCA6DBF-0856-4DEC-976D-29B61FE871B0}">
      <dgm:prSet phldrT="[Text]" phldr="0"/>
      <dgm:spPr/>
      <dgm:t>
        <a:bodyPr/>
        <a:lstStyle/>
        <a:p>
          <a:r>
            <a:rPr lang="en-GB" b="1" dirty="0">
              <a:latin typeface="Calibri Light" panose="020F0302020204030204"/>
            </a:rPr>
            <a:t>Ontology</a:t>
          </a:r>
          <a:endParaRPr lang="en-GB" b="1" dirty="0"/>
        </a:p>
      </dgm:t>
    </dgm:pt>
    <dgm:pt modelId="{91487B1A-7F7E-47D4-A5E9-088AACA57363}" type="parTrans" cxnId="{4F53617F-2710-4160-99C1-E5FF6F944761}">
      <dgm:prSet/>
      <dgm:spPr/>
      <dgm:t>
        <a:bodyPr/>
        <a:lstStyle/>
        <a:p>
          <a:endParaRPr lang="en-GB"/>
        </a:p>
      </dgm:t>
    </dgm:pt>
    <dgm:pt modelId="{D604D772-6F10-4512-972A-08AC83B51565}" type="sibTrans" cxnId="{4F53617F-2710-4160-99C1-E5FF6F944761}">
      <dgm:prSet/>
      <dgm:spPr/>
      <dgm:t>
        <a:bodyPr/>
        <a:lstStyle/>
        <a:p>
          <a:endParaRPr lang="en-GB"/>
        </a:p>
      </dgm:t>
    </dgm:pt>
    <dgm:pt modelId="{849A53E0-DF2B-42BC-8F43-6A33D8CDB307}">
      <dgm:prSet phldrT="[Text]" phldr="0"/>
      <dgm:spPr/>
      <dgm:t>
        <a:bodyPr/>
        <a:lstStyle/>
        <a:p>
          <a:pPr rtl="0"/>
          <a:r>
            <a:rPr lang="en-GB" dirty="0">
              <a:latin typeface="Calibri Light" panose="020F0302020204030204"/>
            </a:rPr>
            <a:t>What?</a:t>
          </a:r>
          <a:endParaRPr lang="en-GB" dirty="0"/>
        </a:p>
      </dgm:t>
    </dgm:pt>
    <dgm:pt modelId="{77CF3C40-81B8-4299-B836-00EEE407BE92}" type="parTrans" cxnId="{F07BB55D-61DE-4C35-8A6B-7BE20D1664A3}">
      <dgm:prSet/>
      <dgm:spPr/>
      <dgm:t>
        <a:bodyPr/>
        <a:lstStyle/>
        <a:p>
          <a:endParaRPr lang="en-GB"/>
        </a:p>
      </dgm:t>
    </dgm:pt>
    <dgm:pt modelId="{76A9543A-FED6-422C-B2CA-798B39156CF9}" type="sibTrans" cxnId="{F07BB55D-61DE-4C35-8A6B-7BE20D1664A3}">
      <dgm:prSet/>
      <dgm:spPr/>
      <dgm:t>
        <a:bodyPr/>
        <a:lstStyle/>
        <a:p>
          <a:endParaRPr lang="en-GB"/>
        </a:p>
      </dgm:t>
    </dgm:pt>
    <dgm:pt modelId="{FD5EFE96-2C13-4211-A8E2-DAE96F253AF4}">
      <dgm:prSet phldrT="[Text]" phldr="0"/>
      <dgm:spPr/>
      <dgm:t>
        <a:bodyPr/>
        <a:lstStyle/>
        <a:p>
          <a:r>
            <a:rPr lang="en-GB" b="1" dirty="0">
              <a:latin typeface="Calibri Light" panose="020F0302020204030204"/>
            </a:rPr>
            <a:t>Epistemology</a:t>
          </a:r>
          <a:endParaRPr lang="en-GB" b="1" dirty="0"/>
        </a:p>
      </dgm:t>
    </dgm:pt>
    <dgm:pt modelId="{2472DB95-586A-4381-A9EE-6F82448909B2}" type="parTrans" cxnId="{6C255361-C526-4966-A177-10CB60C8FB37}">
      <dgm:prSet/>
      <dgm:spPr/>
      <dgm:t>
        <a:bodyPr/>
        <a:lstStyle/>
        <a:p>
          <a:endParaRPr lang="en-GB"/>
        </a:p>
      </dgm:t>
    </dgm:pt>
    <dgm:pt modelId="{DBFB91FC-5C18-4C6D-A2F8-CA7F0CD11996}" type="sibTrans" cxnId="{6C255361-C526-4966-A177-10CB60C8FB37}">
      <dgm:prSet/>
      <dgm:spPr/>
      <dgm:t>
        <a:bodyPr/>
        <a:lstStyle/>
        <a:p>
          <a:endParaRPr lang="en-GB"/>
        </a:p>
      </dgm:t>
    </dgm:pt>
    <dgm:pt modelId="{117C5A06-2839-477F-A7DD-ADE64771FD4C}">
      <dgm:prSet phldrT="[Text]" phldr="0"/>
      <dgm:spPr/>
      <dgm:t>
        <a:bodyPr/>
        <a:lstStyle/>
        <a:p>
          <a:r>
            <a:rPr lang="en-GB" dirty="0">
              <a:latin typeface="Calibri Light" panose="020F0302020204030204"/>
            </a:rPr>
            <a:t>How?</a:t>
          </a:r>
          <a:endParaRPr lang="en-GB" dirty="0"/>
        </a:p>
      </dgm:t>
    </dgm:pt>
    <dgm:pt modelId="{691F2CA6-6280-4202-B29F-EB546206B511}" type="parTrans" cxnId="{793FCF8B-412C-4EBA-B74B-369510F824C8}">
      <dgm:prSet/>
      <dgm:spPr/>
      <dgm:t>
        <a:bodyPr/>
        <a:lstStyle/>
        <a:p>
          <a:endParaRPr lang="en-GB"/>
        </a:p>
      </dgm:t>
    </dgm:pt>
    <dgm:pt modelId="{D6AE3115-9BF9-4FE9-8209-104DE13933CB}" type="sibTrans" cxnId="{793FCF8B-412C-4EBA-B74B-369510F824C8}">
      <dgm:prSet/>
      <dgm:spPr/>
      <dgm:t>
        <a:bodyPr/>
        <a:lstStyle/>
        <a:p>
          <a:endParaRPr lang="en-GB"/>
        </a:p>
      </dgm:t>
    </dgm:pt>
    <dgm:pt modelId="{F1A72BE8-CBED-489B-B7F4-44D46F2F8057}">
      <dgm:prSet phldrT="[Text]" phldr="0"/>
      <dgm:spPr/>
      <dgm:t>
        <a:bodyPr/>
        <a:lstStyle/>
        <a:p>
          <a:r>
            <a:rPr lang="en-GB" b="1" dirty="0">
              <a:latin typeface="Calibri Light" panose="020F0302020204030204"/>
            </a:rPr>
            <a:t>Axiology</a:t>
          </a:r>
          <a:endParaRPr lang="en-GB" b="1" dirty="0"/>
        </a:p>
      </dgm:t>
    </dgm:pt>
    <dgm:pt modelId="{C390887B-8A16-4D53-91AB-EB95A9F25C98}" type="parTrans" cxnId="{0E9FA814-AA94-4871-856A-AB352EDFE28C}">
      <dgm:prSet/>
      <dgm:spPr/>
      <dgm:t>
        <a:bodyPr/>
        <a:lstStyle/>
        <a:p>
          <a:endParaRPr lang="en-GB"/>
        </a:p>
      </dgm:t>
    </dgm:pt>
    <dgm:pt modelId="{8A28E3BB-1281-408C-A0A3-F9610E638854}" type="sibTrans" cxnId="{0E9FA814-AA94-4871-856A-AB352EDFE28C}">
      <dgm:prSet/>
      <dgm:spPr/>
      <dgm:t>
        <a:bodyPr/>
        <a:lstStyle/>
        <a:p>
          <a:endParaRPr lang="en-GB"/>
        </a:p>
      </dgm:t>
    </dgm:pt>
    <dgm:pt modelId="{690CF49D-23B3-4C45-B9DA-4D9C81F6CD8D}">
      <dgm:prSet phldrT="[Text]" phldr="0"/>
      <dgm:spPr/>
      <dgm:t>
        <a:bodyPr/>
        <a:lstStyle/>
        <a:p>
          <a:r>
            <a:rPr lang="en-GB" dirty="0">
              <a:latin typeface="Calibri Light" panose="020F0302020204030204"/>
            </a:rPr>
            <a:t>Why?</a:t>
          </a:r>
          <a:endParaRPr lang="en-GB" dirty="0"/>
        </a:p>
      </dgm:t>
    </dgm:pt>
    <dgm:pt modelId="{DBB0924D-2B67-4B36-B134-568D3EED7DDC}" type="parTrans" cxnId="{74A1038B-A64B-4061-AC50-6996DBD879ED}">
      <dgm:prSet/>
      <dgm:spPr/>
      <dgm:t>
        <a:bodyPr/>
        <a:lstStyle/>
        <a:p>
          <a:endParaRPr lang="en-GB"/>
        </a:p>
      </dgm:t>
    </dgm:pt>
    <dgm:pt modelId="{13BD257A-60B6-479B-BD0A-102FEEC06EE6}" type="sibTrans" cxnId="{74A1038B-A64B-4061-AC50-6996DBD879ED}">
      <dgm:prSet/>
      <dgm:spPr/>
      <dgm:t>
        <a:bodyPr/>
        <a:lstStyle/>
        <a:p>
          <a:endParaRPr lang="en-GB"/>
        </a:p>
      </dgm:t>
    </dgm:pt>
    <dgm:pt modelId="{5FE4E0A3-33F1-4D0B-8FF7-F8F0D2CF8DD0}" type="pres">
      <dgm:prSet presAssocID="{005FDD16-A166-4D24-87D3-D4563C869A11}" presName="Name0" presStyleCnt="0">
        <dgm:presLayoutVars>
          <dgm:chMax/>
          <dgm:chPref/>
          <dgm:animLvl val="lvl"/>
        </dgm:presLayoutVars>
      </dgm:prSet>
      <dgm:spPr/>
    </dgm:pt>
    <dgm:pt modelId="{4020648E-5F31-467B-B85F-2AD0CA1E0B24}" type="pres">
      <dgm:prSet presAssocID="{FDCA6DBF-0856-4DEC-976D-29B61FE871B0}" presName="composite" presStyleCnt="0"/>
      <dgm:spPr/>
    </dgm:pt>
    <dgm:pt modelId="{F7393DBC-6C4F-4312-A01D-F0804A9FA1AD}" type="pres">
      <dgm:prSet presAssocID="{FDCA6DBF-0856-4DEC-976D-29B61FE871B0}" presName="Parent1" presStyleLbl="alignNode1" presStyleIdx="0" presStyleCnt="3">
        <dgm:presLayoutVars>
          <dgm:chMax val="1"/>
          <dgm:chPref val="1"/>
          <dgm:bulletEnabled val="1"/>
        </dgm:presLayoutVars>
      </dgm:prSet>
      <dgm:spPr/>
    </dgm:pt>
    <dgm:pt modelId="{1F567B88-14EF-4B4B-B97F-63D2C628A180}" type="pres">
      <dgm:prSet presAssocID="{FDCA6DBF-0856-4DEC-976D-29B61FE871B0}" presName="Childtext1" presStyleLbl="revTx" presStyleIdx="0" presStyleCnt="3">
        <dgm:presLayoutVars>
          <dgm:chMax val="0"/>
          <dgm:chPref val="0"/>
          <dgm:bulletEnabled/>
        </dgm:presLayoutVars>
      </dgm:prSet>
      <dgm:spPr/>
    </dgm:pt>
    <dgm:pt modelId="{07647853-4DA3-45C2-9E90-E5F6404D44FF}" type="pres">
      <dgm:prSet presAssocID="{FDCA6DBF-0856-4DEC-976D-29B61FE871B0}" presName="ConnectLine" presStyleLbl="sibTrans1D1" presStyleIdx="0" presStyleCnt="3"/>
      <dgm:spPr>
        <a:noFill/>
        <a:ln w="12700" cap="flat" cmpd="sng" algn="ctr">
          <a:solidFill>
            <a:schemeClr val="accent4">
              <a:hueOff val="0"/>
              <a:satOff val="0"/>
              <a:lumOff val="0"/>
              <a:alphaOff val="0"/>
            </a:schemeClr>
          </a:solidFill>
          <a:prstDash val="dash"/>
          <a:miter lim="800000"/>
        </a:ln>
        <a:effectLst/>
      </dgm:spPr>
    </dgm:pt>
    <dgm:pt modelId="{AF024D06-5417-438C-9262-C2EE487679AB}" type="pres">
      <dgm:prSet presAssocID="{FDCA6DBF-0856-4DEC-976D-29B61FE871B0}" presName="ConnectLineEnd" presStyleLbl="node1" presStyleIdx="0" presStyleCnt="3"/>
      <dgm:spPr/>
    </dgm:pt>
    <dgm:pt modelId="{6425ACFE-9CCE-42B5-B06B-B1CED74B0961}" type="pres">
      <dgm:prSet presAssocID="{FDCA6DBF-0856-4DEC-976D-29B61FE871B0}" presName="EmptyPane" presStyleCnt="0"/>
      <dgm:spPr/>
    </dgm:pt>
    <dgm:pt modelId="{87D41FBE-7BFA-4AE5-AEC9-03538F7AFADD}" type="pres">
      <dgm:prSet presAssocID="{D604D772-6F10-4512-972A-08AC83B51565}" presName="spaceBetweenRectangles" presStyleLbl="fgAcc1" presStyleIdx="0" presStyleCnt="2"/>
      <dgm:spPr/>
    </dgm:pt>
    <dgm:pt modelId="{3943723E-506B-4ECC-BEDE-C1A3B745823D}" type="pres">
      <dgm:prSet presAssocID="{FD5EFE96-2C13-4211-A8E2-DAE96F253AF4}" presName="composite" presStyleCnt="0"/>
      <dgm:spPr/>
    </dgm:pt>
    <dgm:pt modelId="{C1A3F873-BE92-4260-9427-F56D0F3DA86B}" type="pres">
      <dgm:prSet presAssocID="{FD5EFE96-2C13-4211-A8E2-DAE96F253AF4}" presName="Parent1" presStyleLbl="alignNode1" presStyleIdx="1" presStyleCnt="3">
        <dgm:presLayoutVars>
          <dgm:chMax val="1"/>
          <dgm:chPref val="1"/>
          <dgm:bulletEnabled val="1"/>
        </dgm:presLayoutVars>
      </dgm:prSet>
      <dgm:spPr/>
    </dgm:pt>
    <dgm:pt modelId="{DF767645-5837-4D86-AC16-13383212296B}" type="pres">
      <dgm:prSet presAssocID="{FD5EFE96-2C13-4211-A8E2-DAE96F253AF4}" presName="Childtext1" presStyleLbl="revTx" presStyleIdx="1" presStyleCnt="3">
        <dgm:presLayoutVars>
          <dgm:chMax val="0"/>
          <dgm:chPref val="0"/>
          <dgm:bulletEnabled/>
        </dgm:presLayoutVars>
      </dgm:prSet>
      <dgm:spPr/>
    </dgm:pt>
    <dgm:pt modelId="{5C57F330-EA10-4344-93A4-4AF44621E768}" type="pres">
      <dgm:prSet presAssocID="{FD5EFE96-2C13-4211-A8E2-DAE96F253AF4}" presName="ConnectLine" presStyleLbl="sibTrans1D1" presStyleIdx="1" presStyleCnt="3"/>
      <dgm:spPr>
        <a:noFill/>
        <a:ln w="12700" cap="flat" cmpd="sng" algn="ctr">
          <a:solidFill>
            <a:schemeClr val="accent4">
              <a:hueOff val="4900445"/>
              <a:satOff val="-20388"/>
              <a:lumOff val="4804"/>
              <a:alphaOff val="0"/>
            </a:schemeClr>
          </a:solidFill>
          <a:prstDash val="dash"/>
          <a:miter lim="800000"/>
        </a:ln>
        <a:effectLst/>
      </dgm:spPr>
    </dgm:pt>
    <dgm:pt modelId="{2082EED8-AF26-4C1E-932F-118CC5368EB6}" type="pres">
      <dgm:prSet presAssocID="{FD5EFE96-2C13-4211-A8E2-DAE96F253AF4}" presName="ConnectLineEnd" presStyleLbl="node1" presStyleIdx="1" presStyleCnt="3"/>
      <dgm:spPr/>
    </dgm:pt>
    <dgm:pt modelId="{AFD410B7-B80E-459E-86A5-31F1E9540293}" type="pres">
      <dgm:prSet presAssocID="{FD5EFE96-2C13-4211-A8E2-DAE96F253AF4}" presName="EmptyPane" presStyleCnt="0"/>
      <dgm:spPr/>
    </dgm:pt>
    <dgm:pt modelId="{E432CDFB-051F-4940-AB82-9FD22F392875}" type="pres">
      <dgm:prSet presAssocID="{DBFB91FC-5C18-4C6D-A2F8-CA7F0CD11996}" presName="spaceBetweenRectangles" presStyleLbl="fgAcc1" presStyleIdx="1" presStyleCnt="2"/>
      <dgm:spPr/>
    </dgm:pt>
    <dgm:pt modelId="{7F062629-86FA-4A7C-B0C1-E69080D1318A}" type="pres">
      <dgm:prSet presAssocID="{F1A72BE8-CBED-489B-B7F4-44D46F2F8057}" presName="composite" presStyleCnt="0"/>
      <dgm:spPr/>
    </dgm:pt>
    <dgm:pt modelId="{08A03297-9552-400B-A780-48CCB02CFBD5}" type="pres">
      <dgm:prSet presAssocID="{F1A72BE8-CBED-489B-B7F4-44D46F2F8057}" presName="Parent1" presStyleLbl="alignNode1" presStyleIdx="2" presStyleCnt="3">
        <dgm:presLayoutVars>
          <dgm:chMax val="1"/>
          <dgm:chPref val="1"/>
          <dgm:bulletEnabled val="1"/>
        </dgm:presLayoutVars>
      </dgm:prSet>
      <dgm:spPr/>
    </dgm:pt>
    <dgm:pt modelId="{5D30C267-3853-4C48-9236-E2BFC0B798F4}" type="pres">
      <dgm:prSet presAssocID="{F1A72BE8-CBED-489B-B7F4-44D46F2F8057}" presName="Childtext1" presStyleLbl="revTx" presStyleIdx="2" presStyleCnt="3">
        <dgm:presLayoutVars>
          <dgm:chMax val="0"/>
          <dgm:chPref val="0"/>
          <dgm:bulletEnabled/>
        </dgm:presLayoutVars>
      </dgm:prSet>
      <dgm:spPr/>
    </dgm:pt>
    <dgm:pt modelId="{ADF848A7-08F0-4EE4-92A0-9CC7ABE00237}" type="pres">
      <dgm:prSet presAssocID="{F1A72BE8-CBED-489B-B7F4-44D46F2F8057}" presName="ConnectLine" presStyleLbl="sibTrans1D1" presStyleIdx="2" presStyleCnt="3"/>
      <dgm:spPr>
        <a:noFill/>
        <a:ln w="12700" cap="flat" cmpd="sng" algn="ctr">
          <a:solidFill>
            <a:schemeClr val="accent4">
              <a:hueOff val="9800891"/>
              <a:satOff val="-40777"/>
              <a:lumOff val="9608"/>
              <a:alphaOff val="0"/>
            </a:schemeClr>
          </a:solidFill>
          <a:prstDash val="dash"/>
          <a:miter lim="800000"/>
        </a:ln>
        <a:effectLst/>
      </dgm:spPr>
    </dgm:pt>
    <dgm:pt modelId="{AA837140-4302-4BA9-AFFC-22283240DCBD}" type="pres">
      <dgm:prSet presAssocID="{F1A72BE8-CBED-489B-B7F4-44D46F2F8057}" presName="ConnectLineEnd" presStyleLbl="node1" presStyleIdx="2" presStyleCnt="3"/>
      <dgm:spPr/>
    </dgm:pt>
    <dgm:pt modelId="{B6228976-03FA-4D73-8345-4540F150ADD9}" type="pres">
      <dgm:prSet presAssocID="{F1A72BE8-CBED-489B-B7F4-44D46F2F8057}" presName="EmptyPane" presStyleCnt="0"/>
      <dgm:spPr/>
    </dgm:pt>
  </dgm:ptLst>
  <dgm:cxnLst>
    <dgm:cxn modelId="{3640DD00-6898-41D4-B8BB-A048C4F95851}" type="presOf" srcId="{FD5EFE96-2C13-4211-A8E2-DAE96F253AF4}" destId="{C1A3F873-BE92-4260-9427-F56D0F3DA86B}" srcOrd="0" destOrd="0" presId="urn:microsoft.com/office/officeart/2016/7/layout/HexagonTimeline"/>
    <dgm:cxn modelId="{735C3B0B-541B-4FF7-AB8E-80E862B92C88}" type="presOf" srcId="{F1A72BE8-CBED-489B-B7F4-44D46F2F8057}" destId="{08A03297-9552-400B-A780-48CCB02CFBD5}" srcOrd="0" destOrd="0" presId="urn:microsoft.com/office/officeart/2016/7/layout/HexagonTimeline"/>
    <dgm:cxn modelId="{0E9FA814-AA94-4871-856A-AB352EDFE28C}" srcId="{005FDD16-A166-4D24-87D3-D4563C869A11}" destId="{F1A72BE8-CBED-489B-B7F4-44D46F2F8057}" srcOrd="2" destOrd="0" parTransId="{C390887B-8A16-4D53-91AB-EB95A9F25C98}" sibTransId="{8A28E3BB-1281-408C-A0A3-F9610E638854}"/>
    <dgm:cxn modelId="{3E3F8C24-D9A6-4AA3-8561-9DFF1DBBE0D5}" type="presOf" srcId="{FDCA6DBF-0856-4DEC-976D-29B61FE871B0}" destId="{F7393DBC-6C4F-4312-A01D-F0804A9FA1AD}" srcOrd="0" destOrd="0" presId="urn:microsoft.com/office/officeart/2016/7/layout/HexagonTimeline"/>
    <dgm:cxn modelId="{F07BB55D-61DE-4C35-8A6B-7BE20D1664A3}" srcId="{FDCA6DBF-0856-4DEC-976D-29B61FE871B0}" destId="{849A53E0-DF2B-42BC-8F43-6A33D8CDB307}" srcOrd="0" destOrd="0" parTransId="{77CF3C40-81B8-4299-B836-00EEE407BE92}" sibTransId="{76A9543A-FED6-422C-B2CA-798B39156CF9}"/>
    <dgm:cxn modelId="{6C255361-C526-4966-A177-10CB60C8FB37}" srcId="{005FDD16-A166-4D24-87D3-D4563C869A11}" destId="{FD5EFE96-2C13-4211-A8E2-DAE96F253AF4}" srcOrd="1" destOrd="0" parTransId="{2472DB95-586A-4381-A9EE-6F82448909B2}" sibTransId="{DBFB91FC-5C18-4C6D-A2F8-CA7F0CD11996}"/>
    <dgm:cxn modelId="{1A5C374C-27D8-441A-999C-BF70F31277D4}" type="presOf" srcId="{849A53E0-DF2B-42BC-8F43-6A33D8CDB307}" destId="{1F567B88-14EF-4B4B-B97F-63D2C628A180}" srcOrd="0" destOrd="0" presId="urn:microsoft.com/office/officeart/2016/7/layout/HexagonTimeline"/>
    <dgm:cxn modelId="{CD3FB55A-7E50-4627-88FE-99F387E55104}" type="presOf" srcId="{005FDD16-A166-4D24-87D3-D4563C869A11}" destId="{5FE4E0A3-33F1-4D0B-8FF7-F8F0D2CF8DD0}" srcOrd="0" destOrd="0" presId="urn:microsoft.com/office/officeart/2016/7/layout/HexagonTimeline"/>
    <dgm:cxn modelId="{4F53617F-2710-4160-99C1-E5FF6F944761}" srcId="{005FDD16-A166-4D24-87D3-D4563C869A11}" destId="{FDCA6DBF-0856-4DEC-976D-29B61FE871B0}" srcOrd="0" destOrd="0" parTransId="{91487B1A-7F7E-47D4-A5E9-088AACA57363}" sibTransId="{D604D772-6F10-4512-972A-08AC83B51565}"/>
    <dgm:cxn modelId="{74A1038B-A64B-4061-AC50-6996DBD879ED}" srcId="{F1A72BE8-CBED-489B-B7F4-44D46F2F8057}" destId="{690CF49D-23B3-4C45-B9DA-4D9C81F6CD8D}" srcOrd="0" destOrd="0" parTransId="{DBB0924D-2B67-4B36-B134-568D3EED7DDC}" sibTransId="{13BD257A-60B6-479B-BD0A-102FEEC06EE6}"/>
    <dgm:cxn modelId="{793FCF8B-412C-4EBA-B74B-369510F824C8}" srcId="{FD5EFE96-2C13-4211-A8E2-DAE96F253AF4}" destId="{117C5A06-2839-477F-A7DD-ADE64771FD4C}" srcOrd="0" destOrd="0" parTransId="{691F2CA6-6280-4202-B29F-EB546206B511}" sibTransId="{D6AE3115-9BF9-4FE9-8209-104DE13933CB}"/>
    <dgm:cxn modelId="{5FBB5195-C096-4935-B8F4-0FE904DDC0EE}" type="presOf" srcId="{117C5A06-2839-477F-A7DD-ADE64771FD4C}" destId="{DF767645-5837-4D86-AC16-13383212296B}" srcOrd="0" destOrd="0" presId="urn:microsoft.com/office/officeart/2016/7/layout/HexagonTimeline"/>
    <dgm:cxn modelId="{0E8920AE-B333-412A-B886-8DC1A4F39656}" type="presOf" srcId="{690CF49D-23B3-4C45-B9DA-4D9C81F6CD8D}" destId="{5D30C267-3853-4C48-9236-E2BFC0B798F4}" srcOrd="0" destOrd="0" presId="urn:microsoft.com/office/officeart/2016/7/layout/HexagonTimeline"/>
    <dgm:cxn modelId="{5166720B-2046-489F-AC0A-3637DC894987}" type="presParOf" srcId="{5FE4E0A3-33F1-4D0B-8FF7-F8F0D2CF8DD0}" destId="{4020648E-5F31-467B-B85F-2AD0CA1E0B24}" srcOrd="0" destOrd="0" presId="urn:microsoft.com/office/officeart/2016/7/layout/HexagonTimeline"/>
    <dgm:cxn modelId="{3CCFB4A3-3244-43A2-B160-268EA855BC7C}" type="presParOf" srcId="{4020648E-5F31-467B-B85F-2AD0CA1E0B24}" destId="{F7393DBC-6C4F-4312-A01D-F0804A9FA1AD}" srcOrd="0" destOrd="0" presId="urn:microsoft.com/office/officeart/2016/7/layout/HexagonTimeline"/>
    <dgm:cxn modelId="{B6B3A088-BBFF-4330-80B9-C0564D4D7F76}" type="presParOf" srcId="{4020648E-5F31-467B-B85F-2AD0CA1E0B24}" destId="{1F567B88-14EF-4B4B-B97F-63D2C628A180}" srcOrd="1" destOrd="0" presId="urn:microsoft.com/office/officeart/2016/7/layout/HexagonTimeline"/>
    <dgm:cxn modelId="{7B23BB2A-55C3-4AD1-841C-16A0065D8DFC}" type="presParOf" srcId="{4020648E-5F31-467B-B85F-2AD0CA1E0B24}" destId="{07647853-4DA3-45C2-9E90-E5F6404D44FF}" srcOrd="2" destOrd="0" presId="urn:microsoft.com/office/officeart/2016/7/layout/HexagonTimeline"/>
    <dgm:cxn modelId="{E3335B75-63CA-4881-B830-EC8898BB1037}" type="presParOf" srcId="{4020648E-5F31-467B-B85F-2AD0CA1E0B24}" destId="{AF024D06-5417-438C-9262-C2EE487679AB}" srcOrd="3" destOrd="0" presId="urn:microsoft.com/office/officeart/2016/7/layout/HexagonTimeline"/>
    <dgm:cxn modelId="{2BEF74E2-7BF7-4FBC-A0AB-E385D2B9D9CC}" type="presParOf" srcId="{4020648E-5F31-467B-B85F-2AD0CA1E0B24}" destId="{6425ACFE-9CCE-42B5-B06B-B1CED74B0961}" srcOrd="4" destOrd="0" presId="urn:microsoft.com/office/officeart/2016/7/layout/HexagonTimeline"/>
    <dgm:cxn modelId="{939587E4-C333-43CA-92A0-BAD715BEC6A4}" type="presParOf" srcId="{5FE4E0A3-33F1-4D0B-8FF7-F8F0D2CF8DD0}" destId="{87D41FBE-7BFA-4AE5-AEC9-03538F7AFADD}" srcOrd="1" destOrd="0" presId="urn:microsoft.com/office/officeart/2016/7/layout/HexagonTimeline"/>
    <dgm:cxn modelId="{83B8C368-B3C0-4C28-BAFB-3CD8090E0C98}" type="presParOf" srcId="{5FE4E0A3-33F1-4D0B-8FF7-F8F0D2CF8DD0}" destId="{3943723E-506B-4ECC-BEDE-C1A3B745823D}" srcOrd="2" destOrd="0" presId="urn:microsoft.com/office/officeart/2016/7/layout/HexagonTimeline"/>
    <dgm:cxn modelId="{89B47C5D-33BA-46F7-91F8-07E18B6551B7}" type="presParOf" srcId="{3943723E-506B-4ECC-BEDE-C1A3B745823D}" destId="{C1A3F873-BE92-4260-9427-F56D0F3DA86B}" srcOrd="0" destOrd="0" presId="urn:microsoft.com/office/officeart/2016/7/layout/HexagonTimeline"/>
    <dgm:cxn modelId="{DF79B641-C1ED-4B6D-89A6-8ED9D5AB9277}" type="presParOf" srcId="{3943723E-506B-4ECC-BEDE-C1A3B745823D}" destId="{DF767645-5837-4D86-AC16-13383212296B}" srcOrd="1" destOrd="0" presId="urn:microsoft.com/office/officeart/2016/7/layout/HexagonTimeline"/>
    <dgm:cxn modelId="{AF13BEA4-9106-4077-8B44-4D4E7D4D126D}" type="presParOf" srcId="{3943723E-506B-4ECC-BEDE-C1A3B745823D}" destId="{5C57F330-EA10-4344-93A4-4AF44621E768}" srcOrd="2" destOrd="0" presId="urn:microsoft.com/office/officeart/2016/7/layout/HexagonTimeline"/>
    <dgm:cxn modelId="{C8A5011D-963B-44AF-A7B9-EBBDD89656F3}" type="presParOf" srcId="{3943723E-506B-4ECC-BEDE-C1A3B745823D}" destId="{2082EED8-AF26-4C1E-932F-118CC5368EB6}" srcOrd="3" destOrd="0" presId="urn:microsoft.com/office/officeart/2016/7/layout/HexagonTimeline"/>
    <dgm:cxn modelId="{32A88716-E1E9-4D68-A3F5-DD71D3A03079}" type="presParOf" srcId="{3943723E-506B-4ECC-BEDE-C1A3B745823D}" destId="{AFD410B7-B80E-459E-86A5-31F1E9540293}" srcOrd="4" destOrd="0" presId="urn:microsoft.com/office/officeart/2016/7/layout/HexagonTimeline"/>
    <dgm:cxn modelId="{63F31504-E594-4A08-A1DB-05139DE57AC5}" type="presParOf" srcId="{5FE4E0A3-33F1-4D0B-8FF7-F8F0D2CF8DD0}" destId="{E432CDFB-051F-4940-AB82-9FD22F392875}" srcOrd="3" destOrd="0" presId="urn:microsoft.com/office/officeart/2016/7/layout/HexagonTimeline"/>
    <dgm:cxn modelId="{E5F9F840-29BF-4FAD-9EF7-99E002C22C66}" type="presParOf" srcId="{5FE4E0A3-33F1-4D0B-8FF7-F8F0D2CF8DD0}" destId="{7F062629-86FA-4A7C-B0C1-E69080D1318A}" srcOrd="4" destOrd="0" presId="urn:microsoft.com/office/officeart/2016/7/layout/HexagonTimeline"/>
    <dgm:cxn modelId="{5CDB4C17-AAE1-4219-A7F5-B8A07A25C5F2}" type="presParOf" srcId="{7F062629-86FA-4A7C-B0C1-E69080D1318A}" destId="{08A03297-9552-400B-A780-48CCB02CFBD5}" srcOrd="0" destOrd="0" presId="urn:microsoft.com/office/officeart/2016/7/layout/HexagonTimeline"/>
    <dgm:cxn modelId="{03D22E55-2DB9-4E61-8848-3F05F788B2BC}" type="presParOf" srcId="{7F062629-86FA-4A7C-B0C1-E69080D1318A}" destId="{5D30C267-3853-4C48-9236-E2BFC0B798F4}" srcOrd="1" destOrd="0" presId="urn:microsoft.com/office/officeart/2016/7/layout/HexagonTimeline"/>
    <dgm:cxn modelId="{9419D8A0-F7DF-4119-A263-CCFC9BEA4411}" type="presParOf" srcId="{7F062629-86FA-4A7C-B0C1-E69080D1318A}" destId="{ADF848A7-08F0-4EE4-92A0-9CC7ABE00237}" srcOrd="2" destOrd="0" presId="urn:microsoft.com/office/officeart/2016/7/layout/HexagonTimeline"/>
    <dgm:cxn modelId="{9DAA7714-9D82-4FED-A9CE-27A0174E2FDB}" type="presParOf" srcId="{7F062629-86FA-4A7C-B0C1-E69080D1318A}" destId="{AA837140-4302-4BA9-AFFC-22283240DCBD}" srcOrd="3" destOrd="0" presId="urn:microsoft.com/office/officeart/2016/7/layout/HexagonTimeline"/>
    <dgm:cxn modelId="{678EFA77-32F4-42F4-AC81-74C5E8794A28}" type="presParOf" srcId="{7F062629-86FA-4A7C-B0C1-E69080D1318A}" destId="{B6228976-03FA-4D73-8345-4540F150ADD9}"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160B8E-3B89-4A5F-8059-CC89B00AB8B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AD149E-4B40-42B4-9B3D-E71E54076864}">
      <dgm:prSet/>
      <dgm:spPr/>
      <dgm:t>
        <a:bodyPr/>
        <a:lstStyle/>
        <a:p>
          <a:pPr>
            <a:lnSpc>
              <a:spcPct val="100000"/>
            </a:lnSpc>
          </a:pPr>
          <a:r>
            <a:rPr lang="en-GB"/>
            <a:t>To Improve our ability to reason and generate strong arguments</a:t>
          </a:r>
          <a:endParaRPr lang="en-US"/>
        </a:p>
      </dgm:t>
    </dgm:pt>
    <dgm:pt modelId="{E27B2748-D9E2-4912-826A-5EA15D686245}" type="parTrans" cxnId="{8B435115-2EE3-4703-BD9A-932B4A4B6527}">
      <dgm:prSet/>
      <dgm:spPr/>
      <dgm:t>
        <a:bodyPr/>
        <a:lstStyle/>
        <a:p>
          <a:endParaRPr lang="en-US"/>
        </a:p>
      </dgm:t>
    </dgm:pt>
    <dgm:pt modelId="{BA4D9E3E-EF9A-4ECE-BA7E-B07DE90E1D50}" type="sibTrans" cxnId="{8B435115-2EE3-4703-BD9A-932B4A4B6527}">
      <dgm:prSet/>
      <dgm:spPr/>
      <dgm:t>
        <a:bodyPr/>
        <a:lstStyle/>
        <a:p>
          <a:endParaRPr lang="en-US"/>
        </a:p>
      </dgm:t>
    </dgm:pt>
    <dgm:pt modelId="{DA03CA7A-42F1-471B-9737-B54876737F32}">
      <dgm:prSet/>
      <dgm:spPr/>
      <dgm:t>
        <a:bodyPr/>
        <a:lstStyle/>
        <a:p>
          <a:pPr>
            <a:lnSpc>
              <a:spcPct val="100000"/>
            </a:lnSpc>
          </a:pPr>
          <a:r>
            <a:rPr lang="en-GB"/>
            <a:t>To improve our ability to assess the strength of the arguments used by others.</a:t>
          </a:r>
          <a:endParaRPr lang="en-US"/>
        </a:p>
      </dgm:t>
    </dgm:pt>
    <dgm:pt modelId="{2BDAEC32-1A18-49D0-9368-44168AB06628}" type="parTrans" cxnId="{2A6CDF82-A777-4511-97B7-D44FBB73911B}">
      <dgm:prSet/>
      <dgm:spPr/>
      <dgm:t>
        <a:bodyPr/>
        <a:lstStyle/>
        <a:p>
          <a:endParaRPr lang="en-US"/>
        </a:p>
      </dgm:t>
    </dgm:pt>
    <dgm:pt modelId="{5251E25E-7D01-413F-BE53-265373CA48F9}" type="sibTrans" cxnId="{2A6CDF82-A777-4511-97B7-D44FBB73911B}">
      <dgm:prSet/>
      <dgm:spPr/>
      <dgm:t>
        <a:bodyPr/>
        <a:lstStyle/>
        <a:p>
          <a:endParaRPr lang="en-US"/>
        </a:p>
      </dgm:t>
    </dgm:pt>
    <dgm:pt modelId="{660DCA67-FBA8-4FF7-A9C3-71BCE9A2D738}" type="pres">
      <dgm:prSet presAssocID="{A9160B8E-3B89-4A5F-8059-CC89B00AB8BE}" presName="root" presStyleCnt="0">
        <dgm:presLayoutVars>
          <dgm:dir/>
          <dgm:resizeHandles val="exact"/>
        </dgm:presLayoutVars>
      </dgm:prSet>
      <dgm:spPr/>
    </dgm:pt>
    <dgm:pt modelId="{396D1595-8D42-45CB-BC9F-093C7527EE7B}" type="pres">
      <dgm:prSet presAssocID="{D1AD149E-4B40-42B4-9B3D-E71E54076864}" presName="compNode" presStyleCnt="0"/>
      <dgm:spPr/>
    </dgm:pt>
    <dgm:pt modelId="{0CFE4F5F-B09F-433D-B89D-D087F8B5D8E9}" type="pres">
      <dgm:prSet presAssocID="{D1AD149E-4B40-42B4-9B3D-E71E54076864}" presName="bgRect" presStyleLbl="bgShp" presStyleIdx="0" presStyleCnt="2"/>
      <dgm:spPr/>
    </dgm:pt>
    <dgm:pt modelId="{13EDE519-AAF4-452A-AD71-7AB95E086913}" type="pres">
      <dgm:prSet presAssocID="{D1AD149E-4B40-42B4-9B3D-E71E540768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FEF08F8C-0C49-41B2-9F02-8B442EA44B14}" type="pres">
      <dgm:prSet presAssocID="{D1AD149E-4B40-42B4-9B3D-E71E54076864}" presName="spaceRect" presStyleCnt="0"/>
      <dgm:spPr/>
    </dgm:pt>
    <dgm:pt modelId="{40C8DFFD-2F5E-442B-9D94-6A7E21221CAC}" type="pres">
      <dgm:prSet presAssocID="{D1AD149E-4B40-42B4-9B3D-E71E54076864}" presName="parTx" presStyleLbl="revTx" presStyleIdx="0" presStyleCnt="2">
        <dgm:presLayoutVars>
          <dgm:chMax val="0"/>
          <dgm:chPref val="0"/>
        </dgm:presLayoutVars>
      </dgm:prSet>
      <dgm:spPr/>
    </dgm:pt>
    <dgm:pt modelId="{788FF778-C7D5-4693-B11E-E62213967F63}" type="pres">
      <dgm:prSet presAssocID="{BA4D9E3E-EF9A-4ECE-BA7E-B07DE90E1D50}" presName="sibTrans" presStyleCnt="0"/>
      <dgm:spPr/>
    </dgm:pt>
    <dgm:pt modelId="{CC6316A4-6B56-4566-9D52-5E10CAF11DCA}" type="pres">
      <dgm:prSet presAssocID="{DA03CA7A-42F1-471B-9737-B54876737F32}" presName="compNode" presStyleCnt="0"/>
      <dgm:spPr/>
    </dgm:pt>
    <dgm:pt modelId="{63426439-4B86-4BEE-857E-DF12098CDB3E}" type="pres">
      <dgm:prSet presAssocID="{DA03CA7A-42F1-471B-9737-B54876737F32}" presName="bgRect" presStyleLbl="bgShp" presStyleIdx="1" presStyleCnt="2"/>
      <dgm:spPr/>
    </dgm:pt>
    <dgm:pt modelId="{E591972E-993A-480D-BB36-6BC4190C3776}" type="pres">
      <dgm:prSet presAssocID="{DA03CA7A-42F1-471B-9737-B54876737F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40779513-BDB9-4CEF-A0B8-2AA04A85DADF}" type="pres">
      <dgm:prSet presAssocID="{DA03CA7A-42F1-471B-9737-B54876737F32}" presName="spaceRect" presStyleCnt="0"/>
      <dgm:spPr/>
    </dgm:pt>
    <dgm:pt modelId="{0025D799-94F5-4509-97A5-0E4B9695E90A}" type="pres">
      <dgm:prSet presAssocID="{DA03CA7A-42F1-471B-9737-B54876737F32}" presName="parTx" presStyleLbl="revTx" presStyleIdx="1" presStyleCnt="2">
        <dgm:presLayoutVars>
          <dgm:chMax val="0"/>
          <dgm:chPref val="0"/>
        </dgm:presLayoutVars>
      </dgm:prSet>
      <dgm:spPr/>
    </dgm:pt>
  </dgm:ptLst>
  <dgm:cxnLst>
    <dgm:cxn modelId="{8B435115-2EE3-4703-BD9A-932B4A4B6527}" srcId="{A9160B8E-3B89-4A5F-8059-CC89B00AB8BE}" destId="{D1AD149E-4B40-42B4-9B3D-E71E54076864}" srcOrd="0" destOrd="0" parTransId="{E27B2748-D9E2-4912-826A-5EA15D686245}" sibTransId="{BA4D9E3E-EF9A-4ECE-BA7E-B07DE90E1D50}"/>
    <dgm:cxn modelId="{2A6CDF82-A777-4511-97B7-D44FBB73911B}" srcId="{A9160B8E-3B89-4A5F-8059-CC89B00AB8BE}" destId="{DA03CA7A-42F1-471B-9737-B54876737F32}" srcOrd="1" destOrd="0" parTransId="{2BDAEC32-1A18-49D0-9368-44168AB06628}" sibTransId="{5251E25E-7D01-413F-BE53-265373CA48F9}"/>
    <dgm:cxn modelId="{B558E899-0054-4F5C-B3E5-872B07E506EB}" type="presOf" srcId="{A9160B8E-3B89-4A5F-8059-CC89B00AB8BE}" destId="{660DCA67-FBA8-4FF7-A9C3-71BCE9A2D738}" srcOrd="0" destOrd="0" presId="urn:microsoft.com/office/officeart/2018/2/layout/IconVerticalSolidList"/>
    <dgm:cxn modelId="{24158EC0-3C50-4308-A5BF-A4511FBB4FC5}" type="presOf" srcId="{DA03CA7A-42F1-471B-9737-B54876737F32}" destId="{0025D799-94F5-4509-97A5-0E4B9695E90A}" srcOrd="0" destOrd="0" presId="urn:microsoft.com/office/officeart/2018/2/layout/IconVerticalSolidList"/>
    <dgm:cxn modelId="{D3591CFE-35B9-42DC-ABE9-A83F64C9950C}" type="presOf" srcId="{D1AD149E-4B40-42B4-9B3D-E71E54076864}" destId="{40C8DFFD-2F5E-442B-9D94-6A7E21221CAC}" srcOrd="0" destOrd="0" presId="urn:microsoft.com/office/officeart/2018/2/layout/IconVerticalSolidList"/>
    <dgm:cxn modelId="{D63D0C79-12F5-4204-9892-DE20B7F2C428}" type="presParOf" srcId="{660DCA67-FBA8-4FF7-A9C3-71BCE9A2D738}" destId="{396D1595-8D42-45CB-BC9F-093C7527EE7B}" srcOrd="0" destOrd="0" presId="urn:microsoft.com/office/officeart/2018/2/layout/IconVerticalSolidList"/>
    <dgm:cxn modelId="{F635E22F-EC34-4214-803E-CFE8BC6CEA19}" type="presParOf" srcId="{396D1595-8D42-45CB-BC9F-093C7527EE7B}" destId="{0CFE4F5F-B09F-433D-B89D-D087F8B5D8E9}" srcOrd="0" destOrd="0" presId="urn:microsoft.com/office/officeart/2018/2/layout/IconVerticalSolidList"/>
    <dgm:cxn modelId="{F5208C7B-ED57-487E-9228-D42AD28E4DE2}" type="presParOf" srcId="{396D1595-8D42-45CB-BC9F-093C7527EE7B}" destId="{13EDE519-AAF4-452A-AD71-7AB95E086913}" srcOrd="1" destOrd="0" presId="urn:microsoft.com/office/officeart/2018/2/layout/IconVerticalSolidList"/>
    <dgm:cxn modelId="{31C53893-34EB-469C-8FF6-F25636A2CC5B}" type="presParOf" srcId="{396D1595-8D42-45CB-BC9F-093C7527EE7B}" destId="{FEF08F8C-0C49-41B2-9F02-8B442EA44B14}" srcOrd="2" destOrd="0" presId="urn:microsoft.com/office/officeart/2018/2/layout/IconVerticalSolidList"/>
    <dgm:cxn modelId="{2FCCB6A6-70B1-4433-8F5E-3839448B8E94}" type="presParOf" srcId="{396D1595-8D42-45CB-BC9F-093C7527EE7B}" destId="{40C8DFFD-2F5E-442B-9D94-6A7E21221CAC}" srcOrd="3" destOrd="0" presId="urn:microsoft.com/office/officeart/2018/2/layout/IconVerticalSolidList"/>
    <dgm:cxn modelId="{331F8108-FC94-4AFA-847E-87D1D02769EE}" type="presParOf" srcId="{660DCA67-FBA8-4FF7-A9C3-71BCE9A2D738}" destId="{788FF778-C7D5-4693-B11E-E62213967F63}" srcOrd="1" destOrd="0" presId="urn:microsoft.com/office/officeart/2018/2/layout/IconVerticalSolidList"/>
    <dgm:cxn modelId="{EDACABA8-9D18-45DC-A90A-2D5B8DC71D42}" type="presParOf" srcId="{660DCA67-FBA8-4FF7-A9C3-71BCE9A2D738}" destId="{CC6316A4-6B56-4566-9D52-5E10CAF11DCA}" srcOrd="2" destOrd="0" presId="urn:microsoft.com/office/officeart/2018/2/layout/IconVerticalSolidList"/>
    <dgm:cxn modelId="{C8A7EBC1-712F-4E53-BB36-3DBDB8253717}" type="presParOf" srcId="{CC6316A4-6B56-4566-9D52-5E10CAF11DCA}" destId="{63426439-4B86-4BEE-857E-DF12098CDB3E}" srcOrd="0" destOrd="0" presId="urn:microsoft.com/office/officeart/2018/2/layout/IconVerticalSolidList"/>
    <dgm:cxn modelId="{7E441B7F-1ABF-431D-92EB-8502D3E7BF80}" type="presParOf" srcId="{CC6316A4-6B56-4566-9D52-5E10CAF11DCA}" destId="{E591972E-993A-480D-BB36-6BC4190C3776}" srcOrd="1" destOrd="0" presId="urn:microsoft.com/office/officeart/2018/2/layout/IconVerticalSolidList"/>
    <dgm:cxn modelId="{9A6993B9-7AC6-4F60-9C1C-58AABF729C54}" type="presParOf" srcId="{CC6316A4-6B56-4566-9D52-5E10CAF11DCA}" destId="{40779513-BDB9-4CEF-A0B8-2AA04A85DADF}" srcOrd="2" destOrd="0" presId="urn:microsoft.com/office/officeart/2018/2/layout/IconVerticalSolidList"/>
    <dgm:cxn modelId="{1CF04EB7-7F72-4B02-B864-DA8B86DA56DC}" type="presParOf" srcId="{CC6316A4-6B56-4566-9D52-5E10CAF11DCA}" destId="{0025D799-94F5-4509-97A5-0E4B9695E9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134387-A1BB-48B8-9D70-AC160024192D}" type="doc">
      <dgm:prSet loTypeId="urn:microsoft.com/office/officeart/2005/8/layout/hList9" loCatId="list" qsTypeId="urn:microsoft.com/office/officeart/2005/8/quickstyle/simple1" qsCatId="simple" csTypeId="urn:microsoft.com/office/officeart/2005/8/colors/colorful2" csCatId="colorful" phldr="1"/>
      <dgm:spPr/>
      <dgm:t>
        <a:bodyPr/>
        <a:lstStyle/>
        <a:p>
          <a:endParaRPr lang="en-GB"/>
        </a:p>
      </dgm:t>
    </dgm:pt>
    <dgm:pt modelId="{674E1211-0585-4A26-80E4-825D9112E535}">
      <dgm:prSet phldrT="[Text]" phldr="0"/>
      <dgm:spPr/>
      <dgm:t>
        <a:bodyPr/>
        <a:lstStyle/>
        <a:p>
          <a:pPr rtl="0"/>
          <a:r>
            <a:rPr lang="en-GB" dirty="0">
              <a:latin typeface="Calibri Light" panose="020F0302020204030204"/>
            </a:rPr>
            <a:t>System 1</a:t>
          </a:r>
          <a:endParaRPr lang="en-GB" dirty="0"/>
        </a:p>
      </dgm:t>
    </dgm:pt>
    <dgm:pt modelId="{2821A362-D1BE-461D-AAD3-E71F4B2D96F2}" type="parTrans" cxnId="{0D72CF5D-D2CC-4ECD-B1E2-147E0073D0BA}">
      <dgm:prSet/>
      <dgm:spPr/>
      <dgm:t>
        <a:bodyPr/>
        <a:lstStyle/>
        <a:p>
          <a:endParaRPr lang="en-GB"/>
        </a:p>
      </dgm:t>
    </dgm:pt>
    <dgm:pt modelId="{50910331-DDD9-4866-BD04-7D1FA0EC35C0}" type="sibTrans" cxnId="{0D72CF5D-D2CC-4ECD-B1E2-147E0073D0BA}">
      <dgm:prSet/>
      <dgm:spPr/>
      <dgm:t>
        <a:bodyPr/>
        <a:lstStyle/>
        <a:p>
          <a:endParaRPr lang="en-GB"/>
        </a:p>
      </dgm:t>
    </dgm:pt>
    <dgm:pt modelId="{EDAA226E-BCF8-4244-8E29-1430ED4F289E}">
      <dgm:prSet phldrT="[Text]" phldr="0"/>
      <dgm:spPr/>
      <dgm:t>
        <a:bodyPr/>
        <a:lstStyle/>
        <a:p>
          <a:r>
            <a:rPr lang="en-GB" dirty="0">
              <a:latin typeface="Calibri Light" panose="020F0302020204030204"/>
            </a:rPr>
            <a:t>Automatic</a:t>
          </a:r>
          <a:endParaRPr lang="en-GB" dirty="0"/>
        </a:p>
      </dgm:t>
    </dgm:pt>
    <dgm:pt modelId="{A50FE9BF-10D8-4048-94F2-D209B4EB4BED}" type="parTrans" cxnId="{15CE3A98-6C1A-4852-961E-594F99214600}">
      <dgm:prSet/>
      <dgm:spPr/>
      <dgm:t>
        <a:bodyPr/>
        <a:lstStyle/>
        <a:p>
          <a:endParaRPr lang="en-GB"/>
        </a:p>
      </dgm:t>
    </dgm:pt>
    <dgm:pt modelId="{14047EAA-D84E-4D05-8FEB-457002D9CE08}" type="sibTrans" cxnId="{15CE3A98-6C1A-4852-961E-594F99214600}">
      <dgm:prSet/>
      <dgm:spPr/>
      <dgm:t>
        <a:bodyPr/>
        <a:lstStyle/>
        <a:p>
          <a:endParaRPr lang="en-GB"/>
        </a:p>
      </dgm:t>
    </dgm:pt>
    <dgm:pt modelId="{E1606611-4042-4883-9E94-9294325A2AA7}">
      <dgm:prSet phldrT="[Text]" phldr="0"/>
      <dgm:spPr/>
      <dgm:t>
        <a:bodyPr/>
        <a:lstStyle/>
        <a:p>
          <a:r>
            <a:rPr lang="en-GB" dirty="0">
              <a:latin typeface="Calibri Light" panose="020F0302020204030204"/>
            </a:rPr>
            <a:t>Instinctive</a:t>
          </a:r>
          <a:endParaRPr lang="en-GB" dirty="0"/>
        </a:p>
      </dgm:t>
    </dgm:pt>
    <dgm:pt modelId="{4AB76FAE-C01C-4E1F-A186-54A89655DB8E}" type="parTrans" cxnId="{6AC43CA0-89E0-4A8F-A714-7CBBEF18EA38}">
      <dgm:prSet/>
      <dgm:spPr/>
      <dgm:t>
        <a:bodyPr/>
        <a:lstStyle/>
        <a:p>
          <a:endParaRPr lang="en-GB"/>
        </a:p>
      </dgm:t>
    </dgm:pt>
    <dgm:pt modelId="{1DC06252-2581-4ADA-B1C6-39A6EF1A83F2}" type="sibTrans" cxnId="{6AC43CA0-89E0-4A8F-A714-7CBBEF18EA38}">
      <dgm:prSet/>
      <dgm:spPr/>
      <dgm:t>
        <a:bodyPr/>
        <a:lstStyle/>
        <a:p>
          <a:endParaRPr lang="en-GB"/>
        </a:p>
      </dgm:t>
    </dgm:pt>
    <dgm:pt modelId="{3409EC3C-C549-4B7F-BB1E-768F8508E737}">
      <dgm:prSet phldrT="[Text]" phldr="0"/>
      <dgm:spPr/>
      <dgm:t>
        <a:bodyPr/>
        <a:lstStyle/>
        <a:p>
          <a:pPr rtl="0"/>
          <a:r>
            <a:rPr lang="en-GB" dirty="0">
              <a:latin typeface="Calibri Light" panose="020F0302020204030204"/>
            </a:rPr>
            <a:t>System 2</a:t>
          </a:r>
          <a:endParaRPr lang="en-GB" dirty="0"/>
        </a:p>
      </dgm:t>
    </dgm:pt>
    <dgm:pt modelId="{36CF2EC0-61C3-4FA4-A48B-9F8E0302CD55}" type="parTrans" cxnId="{ABE2E590-07D6-423A-810E-BA565C509F20}">
      <dgm:prSet/>
      <dgm:spPr/>
      <dgm:t>
        <a:bodyPr/>
        <a:lstStyle/>
        <a:p>
          <a:endParaRPr lang="en-GB"/>
        </a:p>
      </dgm:t>
    </dgm:pt>
    <dgm:pt modelId="{B5205438-8413-40EB-A57B-DEF8181DEEA3}" type="sibTrans" cxnId="{ABE2E590-07D6-423A-810E-BA565C509F20}">
      <dgm:prSet/>
      <dgm:spPr/>
      <dgm:t>
        <a:bodyPr/>
        <a:lstStyle/>
        <a:p>
          <a:endParaRPr lang="en-GB"/>
        </a:p>
      </dgm:t>
    </dgm:pt>
    <dgm:pt modelId="{4ACDB8ED-D3AE-4B86-AF8D-840DA5373CCD}">
      <dgm:prSet phldrT="[Text]" phldr="0"/>
      <dgm:spPr/>
      <dgm:t>
        <a:bodyPr/>
        <a:lstStyle/>
        <a:p>
          <a:r>
            <a:rPr lang="en-GB" dirty="0">
              <a:latin typeface="Calibri Light" panose="020F0302020204030204"/>
            </a:rPr>
            <a:t>Demanding</a:t>
          </a:r>
          <a:endParaRPr lang="en-GB" dirty="0"/>
        </a:p>
      </dgm:t>
    </dgm:pt>
    <dgm:pt modelId="{81003579-BBB2-4B8F-BAD8-14504154D91B}" type="parTrans" cxnId="{84D71A7F-2AC9-4411-AA64-3502F5CC680B}">
      <dgm:prSet/>
      <dgm:spPr/>
      <dgm:t>
        <a:bodyPr/>
        <a:lstStyle/>
        <a:p>
          <a:endParaRPr lang="en-GB"/>
        </a:p>
      </dgm:t>
    </dgm:pt>
    <dgm:pt modelId="{CD1C27C7-280D-4F78-B4E6-B05DE0B715D1}" type="sibTrans" cxnId="{84D71A7F-2AC9-4411-AA64-3502F5CC680B}">
      <dgm:prSet/>
      <dgm:spPr/>
      <dgm:t>
        <a:bodyPr/>
        <a:lstStyle/>
        <a:p>
          <a:endParaRPr lang="en-GB"/>
        </a:p>
      </dgm:t>
    </dgm:pt>
    <dgm:pt modelId="{D8BFF4D3-F71B-4596-ABDE-EDCEEC601A35}">
      <dgm:prSet phldrT="[Text]" phldr="0"/>
      <dgm:spPr/>
      <dgm:t>
        <a:bodyPr/>
        <a:lstStyle/>
        <a:p>
          <a:pPr rtl="0"/>
          <a:r>
            <a:rPr lang="en-GB" dirty="0">
              <a:latin typeface="Calibri Light" panose="020F0302020204030204"/>
            </a:rPr>
            <a:t>Complex </a:t>
          </a:r>
          <a:endParaRPr lang="en-GB" dirty="0"/>
        </a:p>
      </dgm:t>
    </dgm:pt>
    <dgm:pt modelId="{068160E6-00DF-4C6D-8659-F1D8029DA91C}" type="parTrans" cxnId="{74E21DE0-5D9E-4278-B4BF-D68C067D913F}">
      <dgm:prSet/>
      <dgm:spPr/>
      <dgm:t>
        <a:bodyPr/>
        <a:lstStyle/>
        <a:p>
          <a:endParaRPr lang="en-GB"/>
        </a:p>
      </dgm:t>
    </dgm:pt>
    <dgm:pt modelId="{C142CA22-4ACD-4931-8BC2-7A775CA7715D}" type="sibTrans" cxnId="{74E21DE0-5D9E-4278-B4BF-D68C067D913F}">
      <dgm:prSet/>
      <dgm:spPr/>
      <dgm:t>
        <a:bodyPr/>
        <a:lstStyle/>
        <a:p>
          <a:endParaRPr lang="en-GB"/>
        </a:p>
      </dgm:t>
    </dgm:pt>
    <dgm:pt modelId="{F3535E2C-B03B-4150-A264-B29D93409F9C}" type="pres">
      <dgm:prSet presAssocID="{9A134387-A1BB-48B8-9D70-AC160024192D}" presName="list" presStyleCnt="0">
        <dgm:presLayoutVars>
          <dgm:dir/>
          <dgm:animLvl val="lvl"/>
        </dgm:presLayoutVars>
      </dgm:prSet>
      <dgm:spPr/>
    </dgm:pt>
    <dgm:pt modelId="{DB05AB84-37DD-4F50-B80A-B34C8950A798}" type="pres">
      <dgm:prSet presAssocID="{674E1211-0585-4A26-80E4-825D9112E535}" presName="posSpace" presStyleCnt="0"/>
      <dgm:spPr/>
    </dgm:pt>
    <dgm:pt modelId="{60027F79-6170-418D-9117-20311FF33545}" type="pres">
      <dgm:prSet presAssocID="{674E1211-0585-4A26-80E4-825D9112E535}" presName="vertFlow" presStyleCnt="0"/>
      <dgm:spPr/>
    </dgm:pt>
    <dgm:pt modelId="{3ED04243-B24F-44FD-BEC3-795F54C4E51C}" type="pres">
      <dgm:prSet presAssocID="{674E1211-0585-4A26-80E4-825D9112E535}" presName="topSpace" presStyleCnt="0"/>
      <dgm:spPr/>
    </dgm:pt>
    <dgm:pt modelId="{86605C8B-1FF4-4EF9-9704-2E03A239199A}" type="pres">
      <dgm:prSet presAssocID="{674E1211-0585-4A26-80E4-825D9112E535}" presName="firstComp" presStyleCnt="0"/>
      <dgm:spPr/>
    </dgm:pt>
    <dgm:pt modelId="{F74632FC-D449-4151-AA85-C7C6D211ED9A}" type="pres">
      <dgm:prSet presAssocID="{674E1211-0585-4A26-80E4-825D9112E535}" presName="firstChild" presStyleLbl="bgAccFollowNode1" presStyleIdx="0" presStyleCnt="4"/>
      <dgm:spPr/>
    </dgm:pt>
    <dgm:pt modelId="{34A16BA4-3B8C-4C69-A4B5-5C1956C20C02}" type="pres">
      <dgm:prSet presAssocID="{674E1211-0585-4A26-80E4-825D9112E535}" presName="firstChildTx" presStyleLbl="bgAccFollowNode1" presStyleIdx="0" presStyleCnt="4">
        <dgm:presLayoutVars>
          <dgm:bulletEnabled val="1"/>
        </dgm:presLayoutVars>
      </dgm:prSet>
      <dgm:spPr/>
    </dgm:pt>
    <dgm:pt modelId="{FEACBC96-9E2B-43E3-8D9F-6166128A202A}" type="pres">
      <dgm:prSet presAssocID="{E1606611-4042-4883-9E94-9294325A2AA7}" presName="comp" presStyleCnt="0"/>
      <dgm:spPr/>
    </dgm:pt>
    <dgm:pt modelId="{35097EC5-A778-44C7-9181-36AD5D65449A}" type="pres">
      <dgm:prSet presAssocID="{E1606611-4042-4883-9E94-9294325A2AA7}" presName="child" presStyleLbl="bgAccFollowNode1" presStyleIdx="1" presStyleCnt="4"/>
      <dgm:spPr/>
    </dgm:pt>
    <dgm:pt modelId="{E2D9E257-CAC7-4045-B9F7-07CB685EC7D8}" type="pres">
      <dgm:prSet presAssocID="{E1606611-4042-4883-9E94-9294325A2AA7}" presName="childTx" presStyleLbl="bgAccFollowNode1" presStyleIdx="1" presStyleCnt="4">
        <dgm:presLayoutVars>
          <dgm:bulletEnabled val="1"/>
        </dgm:presLayoutVars>
      </dgm:prSet>
      <dgm:spPr/>
    </dgm:pt>
    <dgm:pt modelId="{E65634C2-16F8-4843-94E0-331A158D1EAE}" type="pres">
      <dgm:prSet presAssocID="{674E1211-0585-4A26-80E4-825D9112E535}" presName="negSpace" presStyleCnt="0"/>
      <dgm:spPr/>
    </dgm:pt>
    <dgm:pt modelId="{35FF452E-D950-4635-96A7-26EC1898380E}" type="pres">
      <dgm:prSet presAssocID="{674E1211-0585-4A26-80E4-825D9112E535}" presName="circle" presStyleLbl="node1" presStyleIdx="0" presStyleCnt="2"/>
      <dgm:spPr/>
    </dgm:pt>
    <dgm:pt modelId="{97FCB379-39CE-432D-B0A8-5E58F0F8135F}" type="pres">
      <dgm:prSet presAssocID="{50910331-DDD9-4866-BD04-7D1FA0EC35C0}" presName="transSpace" presStyleCnt="0"/>
      <dgm:spPr/>
    </dgm:pt>
    <dgm:pt modelId="{11507873-1D55-4796-80B1-E7F4CE3D1D5F}" type="pres">
      <dgm:prSet presAssocID="{3409EC3C-C549-4B7F-BB1E-768F8508E737}" presName="posSpace" presStyleCnt="0"/>
      <dgm:spPr/>
    </dgm:pt>
    <dgm:pt modelId="{3AB40EFF-D4C9-4F4C-908C-6555C56BAF66}" type="pres">
      <dgm:prSet presAssocID="{3409EC3C-C549-4B7F-BB1E-768F8508E737}" presName="vertFlow" presStyleCnt="0"/>
      <dgm:spPr/>
    </dgm:pt>
    <dgm:pt modelId="{639A30B0-DC6C-493A-A255-446472DFB5CA}" type="pres">
      <dgm:prSet presAssocID="{3409EC3C-C549-4B7F-BB1E-768F8508E737}" presName="topSpace" presStyleCnt="0"/>
      <dgm:spPr/>
    </dgm:pt>
    <dgm:pt modelId="{2AEDA942-17EE-4D4F-B106-0D6FC9E62862}" type="pres">
      <dgm:prSet presAssocID="{3409EC3C-C549-4B7F-BB1E-768F8508E737}" presName="firstComp" presStyleCnt="0"/>
      <dgm:spPr/>
    </dgm:pt>
    <dgm:pt modelId="{C2388C39-CECB-481B-857D-1BBF22950A8A}" type="pres">
      <dgm:prSet presAssocID="{3409EC3C-C549-4B7F-BB1E-768F8508E737}" presName="firstChild" presStyleLbl="bgAccFollowNode1" presStyleIdx="2" presStyleCnt="4"/>
      <dgm:spPr/>
    </dgm:pt>
    <dgm:pt modelId="{EA1F18F3-6A1A-4262-9C9F-552B7A843227}" type="pres">
      <dgm:prSet presAssocID="{3409EC3C-C549-4B7F-BB1E-768F8508E737}" presName="firstChildTx" presStyleLbl="bgAccFollowNode1" presStyleIdx="2" presStyleCnt="4">
        <dgm:presLayoutVars>
          <dgm:bulletEnabled val="1"/>
        </dgm:presLayoutVars>
      </dgm:prSet>
      <dgm:spPr/>
    </dgm:pt>
    <dgm:pt modelId="{9D6E07E7-47D8-46A3-9EDE-0AE2028784BE}" type="pres">
      <dgm:prSet presAssocID="{D8BFF4D3-F71B-4596-ABDE-EDCEEC601A35}" presName="comp" presStyleCnt="0"/>
      <dgm:spPr/>
    </dgm:pt>
    <dgm:pt modelId="{12AA3391-2522-4147-A60B-3259A445B316}" type="pres">
      <dgm:prSet presAssocID="{D8BFF4D3-F71B-4596-ABDE-EDCEEC601A35}" presName="child" presStyleLbl="bgAccFollowNode1" presStyleIdx="3" presStyleCnt="4"/>
      <dgm:spPr/>
    </dgm:pt>
    <dgm:pt modelId="{B87455D8-4C24-42DC-B7F9-96F42FFF5B78}" type="pres">
      <dgm:prSet presAssocID="{D8BFF4D3-F71B-4596-ABDE-EDCEEC601A35}" presName="childTx" presStyleLbl="bgAccFollowNode1" presStyleIdx="3" presStyleCnt="4">
        <dgm:presLayoutVars>
          <dgm:bulletEnabled val="1"/>
        </dgm:presLayoutVars>
      </dgm:prSet>
      <dgm:spPr/>
    </dgm:pt>
    <dgm:pt modelId="{CE0BBB35-4FB1-4F32-AAA9-BE3ADFDC44DD}" type="pres">
      <dgm:prSet presAssocID="{3409EC3C-C549-4B7F-BB1E-768F8508E737}" presName="negSpace" presStyleCnt="0"/>
      <dgm:spPr/>
    </dgm:pt>
    <dgm:pt modelId="{9934A445-4C8F-4A18-93A5-9C576F03D1E2}" type="pres">
      <dgm:prSet presAssocID="{3409EC3C-C549-4B7F-BB1E-768F8508E737}" presName="circle" presStyleLbl="node1" presStyleIdx="1" presStyleCnt="2"/>
      <dgm:spPr/>
    </dgm:pt>
  </dgm:ptLst>
  <dgm:cxnLst>
    <dgm:cxn modelId="{D474CB08-8A13-460F-B144-4B0092A1142B}" type="presOf" srcId="{E1606611-4042-4883-9E94-9294325A2AA7}" destId="{E2D9E257-CAC7-4045-B9F7-07CB685EC7D8}" srcOrd="1" destOrd="0" presId="urn:microsoft.com/office/officeart/2005/8/layout/hList9"/>
    <dgm:cxn modelId="{C538CF18-8245-45FA-9017-0742B5B36C17}" type="presOf" srcId="{4ACDB8ED-D3AE-4B86-AF8D-840DA5373CCD}" destId="{C2388C39-CECB-481B-857D-1BBF22950A8A}" srcOrd="0" destOrd="0" presId="urn:microsoft.com/office/officeart/2005/8/layout/hList9"/>
    <dgm:cxn modelId="{4748B22B-5BD9-45B7-9F62-8E7841ADCB10}" type="presOf" srcId="{674E1211-0585-4A26-80E4-825D9112E535}" destId="{35FF452E-D950-4635-96A7-26EC1898380E}" srcOrd="0" destOrd="0" presId="urn:microsoft.com/office/officeart/2005/8/layout/hList9"/>
    <dgm:cxn modelId="{FAC1E05B-1901-46F1-B7E5-7CD68E79FBF3}" type="presOf" srcId="{D8BFF4D3-F71B-4596-ABDE-EDCEEC601A35}" destId="{B87455D8-4C24-42DC-B7F9-96F42FFF5B78}" srcOrd="1" destOrd="0" presId="urn:microsoft.com/office/officeart/2005/8/layout/hList9"/>
    <dgm:cxn modelId="{0D72CF5D-D2CC-4ECD-B1E2-147E0073D0BA}" srcId="{9A134387-A1BB-48B8-9D70-AC160024192D}" destId="{674E1211-0585-4A26-80E4-825D9112E535}" srcOrd="0" destOrd="0" parTransId="{2821A362-D1BE-461D-AAD3-E71F4B2D96F2}" sibTransId="{50910331-DDD9-4866-BD04-7D1FA0EC35C0}"/>
    <dgm:cxn modelId="{00256E6C-3E3C-4516-A89B-F828ED428844}" type="presOf" srcId="{4ACDB8ED-D3AE-4B86-AF8D-840DA5373CCD}" destId="{EA1F18F3-6A1A-4262-9C9F-552B7A843227}" srcOrd="1" destOrd="0" presId="urn:microsoft.com/office/officeart/2005/8/layout/hList9"/>
    <dgm:cxn modelId="{F8EFEE6F-43A3-44FD-8411-A49603C431CC}" type="presOf" srcId="{9A134387-A1BB-48B8-9D70-AC160024192D}" destId="{F3535E2C-B03B-4150-A264-B29D93409F9C}" srcOrd="0" destOrd="0" presId="urn:microsoft.com/office/officeart/2005/8/layout/hList9"/>
    <dgm:cxn modelId="{84D71A7F-2AC9-4411-AA64-3502F5CC680B}" srcId="{3409EC3C-C549-4B7F-BB1E-768F8508E737}" destId="{4ACDB8ED-D3AE-4B86-AF8D-840DA5373CCD}" srcOrd="0" destOrd="0" parTransId="{81003579-BBB2-4B8F-BAD8-14504154D91B}" sibTransId="{CD1C27C7-280D-4F78-B4E6-B05DE0B715D1}"/>
    <dgm:cxn modelId="{ACAE6B81-FCAB-4DF3-B9BA-267E61B7B88E}" type="presOf" srcId="{E1606611-4042-4883-9E94-9294325A2AA7}" destId="{35097EC5-A778-44C7-9181-36AD5D65449A}" srcOrd="0" destOrd="0" presId="urn:microsoft.com/office/officeart/2005/8/layout/hList9"/>
    <dgm:cxn modelId="{ABE2E590-07D6-423A-810E-BA565C509F20}" srcId="{9A134387-A1BB-48B8-9D70-AC160024192D}" destId="{3409EC3C-C549-4B7F-BB1E-768F8508E737}" srcOrd="1" destOrd="0" parTransId="{36CF2EC0-61C3-4FA4-A48B-9F8E0302CD55}" sibTransId="{B5205438-8413-40EB-A57B-DEF8181DEEA3}"/>
    <dgm:cxn modelId="{15CE3A98-6C1A-4852-961E-594F99214600}" srcId="{674E1211-0585-4A26-80E4-825D9112E535}" destId="{EDAA226E-BCF8-4244-8E29-1430ED4F289E}" srcOrd="0" destOrd="0" parTransId="{A50FE9BF-10D8-4048-94F2-D209B4EB4BED}" sibTransId="{14047EAA-D84E-4D05-8FEB-457002D9CE08}"/>
    <dgm:cxn modelId="{6AC43CA0-89E0-4A8F-A714-7CBBEF18EA38}" srcId="{674E1211-0585-4A26-80E4-825D9112E535}" destId="{E1606611-4042-4883-9E94-9294325A2AA7}" srcOrd="1" destOrd="0" parTransId="{4AB76FAE-C01C-4E1F-A186-54A89655DB8E}" sibTransId="{1DC06252-2581-4ADA-B1C6-39A6EF1A83F2}"/>
    <dgm:cxn modelId="{AAE9B4A2-E623-4A36-A9BC-251BB84CC68C}" type="presOf" srcId="{EDAA226E-BCF8-4244-8E29-1430ED4F289E}" destId="{34A16BA4-3B8C-4C69-A4B5-5C1956C20C02}" srcOrd="1" destOrd="0" presId="urn:microsoft.com/office/officeart/2005/8/layout/hList9"/>
    <dgm:cxn modelId="{F5151CB0-D4D3-4CE7-B594-6413A73017FE}" type="presOf" srcId="{EDAA226E-BCF8-4244-8E29-1430ED4F289E}" destId="{F74632FC-D449-4151-AA85-C7C6D211ED9A}" srcOrd="0" destOrd="0" presId="urn:microsoft.com/office/officeart/2005/8/layout/hList9"/>
    <dgm:cxn modelId="{AB93ECD8-61E5-4AEB-A271-AB7BECEA8731}" type="presOf" srcId="{3409EC3C-C549-4B7F-BB1E-768F8508E737}" destId="{9934A445-4C8F-4A18-93A5-9C576F03D1E2}" srcOrd="0" destOrd="0" presId="urn:microsoft.com/office/officeart/2005/8/layout/hList9"/>
    <dgm:cxn modelId="{74E21DE0-5D9E-4278-B4BF-D68C067D913F}" srcId="{3409EC3C-C549-4B7F-BB1E-768F8508E737}" destId="{D8BFF4D3-F71B-4596-ABDE-EDCEEC601A35}" srcOrd="1" destOrd="0" parTransId="{068160E6-00DF-4C6D-8659-F1D8029DA91C}" sibTransId="{C142CA22-4ACD-4931-8BC2-7A775CA7715D}"/>
    <dgm:cxn modelId="{06127DFB-09DE-405B-82AF-562411EB0D74}" type="presOf" srcId="{D8BFF4D3-F71B-4596-ABDE-EDCEEC601A35}" destId="{12AA3391-2522-4147-A60B-3259A445B316}" srcOrd="0" destOrd="0" presId="urn:microsoft.com/office/officeart/2005/8/layout/hList9"/>
    <dgm:cxn modelId="{86FD7906-C970-48AB-A923-8490FEB418A3}" type="presParOf" srcId="{F3535E2C-B03B-4150-A264-B29D93409F9C}" destId="{DB05AB84-37DD-4F50-B80A-B34C8950A798}" srcOrd="0" destOrd="0" presId="urn:microsoft.com/office/officeart/2005/8/layout/hList9"/>
    <dgm:cxn modelId="{934A14A4-AD6F-4DA3-87E2-8938DEC8F4E3}" type="presParOf" srcId="{F3535E2C-B03B-4150-A264-B29D93409F9C}" destId="{60027F79-6170-418D-9117-20311FF33545}" srcOrd="1" destOrd="0" presId="urn:microsoft.com/office/officeart/2005/8/layout/hList9"/>
    <dgm:cxn modelId="{574F2AC4-8C27-4A52-A3F8-B9053BDA55E4}" type="presParOf" srcId="{60027F79-6170-418D-9117-20311FF33545}" destId="{3ED04243-B24F-44FD-BEC3-795F54C4E51C}" srcOrd="0" destOrd="0" presId="urn:microsoft.com/office/officeart/2005/8/layout/hList9"/>
    <dgm:cxn modelId="{6E7120D9-BF59-4359-B740-405065154D0E}" type="presParOf" srcId="{60027F79-6170-418D-9117-20311FF33545}" destId="{86605C8B-1FF4-4EF9-9704-2E03A239199A}" srcOrd="1" destOrd="0" presId="urn:microsoft.com/office/officeart/2005/8/layout/hList9"/>
    <dgm:cxn modelId="{36AF9D3C-D5E8-4B90-9BF5-44B916754A5A}" type="presParOf" srcId="{86605C8B-1FF4-4EF9-9704-2E03A239199A}" destId="{F74632FC-D449-4151-AA85-C7C6D211ED9A}" srcOrd="0" destOrd="0" presId="urn:microsoft.com/office/officeart/2005/8/layout/hList9"/>
    <dgm:cxn modelId="{11098742-CE06-4F99-A4EA-D6D40A23E1F2}" type="presParOf" srcId="{86605C8B-1FF4-4EF9-9704-2E03A239199A}" destId="{34A16BA4-3B8C-4C69-A4B5-5C1956C20C02}" srcOrd="1" destOrd="0" presId="urn:microsoft.com/office/officeart/2005/8/layout/hList9"/>
    <dgm:cxn modelId="{569C7C15-DDBF-4531-B137-98FA92C5E8CB}" type="presParOf" srcId="{60027F79-6170-418D-9117-20311FF33545}" destId="{FEACBC96-9E2B-43E3-8D9F-6166128A202A}" srcOrd="2" destOrd="0" presId="urn:microsoft.com/office/officeart/2005/8/layout/hList9"/>
    <dgm:cxn modelId="{936FA0DB-8AB4-4FED-8EF1-1E8E6BB657C6}" type="presParOf" srcId="{FEACBC96-9E2B-43E3-8D9F-6166128A202A}" destId="{35097EC5-A778-44C7-9181-36AD5D65449A}" srcOrd="0" destOrd="0" presId="urn:microsoft.com/office/officeart/2005/8/layout/hList9"/>
    <dgm:cxn modelId="{C1FACF59-A3E0-421B-98C0-5D440073F016}" type="presParOf" srcId="{FEACBC96-9E2B-43E3-8D9F-6166128A202A}" destId="{E2D9E257-CAC7-4045-B9F7-07CB685EC7D8}" srcOrd="1" destOrd="0" presId="urn:microsoft.com/office/officeart/2005/8/layout/hList9"/>
    <dgm:cxn modelId="{4D8C33A3-E0B4-4D75-9933-B7082287C9E2}" type="presParOf" srcId="{F3535E2C-B03B-4150-A264-B29D93409F9C}" destId="{E65634C2-16F8-4843-94E0-331A158D1EAE}" srcOrd="2" destOrd="0" presId="urn:microsoft.com/office/officeart/2005/8/layout/hList9"/>
    <dgm:cxn modelId="{E4401E57-CCA4-4BBB-B75D-6336CA0CABAB}" type="presParOf" srcId="{F3535E2C-B03B-4150-A264-B29D93409F9C}" destId="{35FF452E-D950-4635-96A7-26EC1898380E}" srcOrd="3" destOrd="0" presId="urn:microsoft.com/office/officeart/2005/8/layout/hList9"/>
    <dgm:cxn modelId="{DB62A7FB-6C03-4442-A2B0-AD7157DFD237}" type="presParOf" srcId="{F3535E2C-B03B-4150-A264-B29D93409F9C}" destId="{97FCB379-39CE-432D-B0A8-5E58F0F8135F}" srcOrd="4" destOrd="0" presId="urn:microsoft.com/office/officeart/2005/8/layout/hList9"/>
    <dgm:cxn modelId="{E8D5096B-7892-405B-9505-5453343DBBE1}" type="presParOf" srcId="{F3535E2C-B03B-4150-A264-B29D93409F9C}" destId="{11507873-1D55-4796-80B1-E7F4CE3D1D5F}" srcOrd="5" destOrd="0" presId="urn:microsoft.com/office/officeart/2005/8/layout/hList9"/>
    <dgm:cxn modelId="{AF8CF317-0E3F-4E51-8FA6-8BA6A098B957}" type="presParOf" srcId="{F3535E2C-B03B-4150-A264-B29D93409F9C}" destId="{3AB40EFF-D4C9-4F4C-908C-6555C56BAF66}" srcOrd="6" destOrd="0" presId="urn:microsoft.com/office/officeart/2005/8/layout/hList9"/>
    <dgm:cxn modelId="{C3F82EA9-6010-4D12-87F5-A92813B9449E}" type="presParOf" srcId="{3AB40EFF-D4C9-4F4C-908C-6555C56BAF66}" destId="{639A30B0-DC6C-493A-A255-446472DFB5CA}" srcOrd="0" destOrd="0" presId="urn:microsoft.com/office/officeart/2005/8/layout/hList9"/>
    <dgm:cxn modelId="{523C3F82-FCF8-4F7D-A327-F3D0C0E605C3}" type="presParOf" srcId="{3AB40EFF-D4C9-4F4C-908C-6555C56BAF66}" destId="{2AEDA942-17EE-4D4F-B106-0D6FC9E62862}" srcOrd="1" destOrd="0" presId="urn:microsoft.com/office/officeart/2005/8/layout/hList9"/>
    <dgm:cxn modelId="{E7B251B0-2801-4A47-8EFE-C32877D2F7CA}" type="presParOf" srcId="{2AEDA942-17EE-4D4F-B106-0D6FC9E62862}" destId="{C2388C39-CECB-481B-857D-1BBF22950A8A}" srcOrd="0" destOrd="0" presId="urn:microsoft.com/office/officeart/2005/8/layout/hList9"/>
    <dgm:cxn modelId="{54AAE891-6641-4E50-A7A1-596B25CC6492}" type="presParOf" srcId="{2AEDA942-17EE-4D4F-B106-0D6FC9E62862}" destId="{EA1F18F3-6A1A-4262-9C9F-552B7A843227}" srcOrd="1" destOrd="0" presId="urn:microsoft.com/office/officeart/2005/8/layout/hList9"/>
    <dgm:cxn modelId="{0DA7C96A-829D-4FF2-834E-959DCE066D2E}" type="presParOf" srcId="{3AB40EFF-D4C9-4F4C-908C-6555C56BAF66}" destId="{9D6E07E7-47D8-46A3-9EDE-0AE2028784BE}" srcOrd="2" destOrd="0" presId="urn:microsoft.com/office/officeart/2005/8/layout/hList9"/>
    <dgm:cxn modelId="{8A94B476-7F22-4497-9A81-3AC9E4E3DCDA}" type="presParOf" srcId="{9D6E07E7-47D8-46A3-9EDE-0AE2028784BE}" destId="{12AA3391-2522-4147-A60B-3259A445B316}" srcOrd="0" destOrd="0" presId="urn:microsoft.com/office/officeart/2005/8/layout/hList9"/>
    <dgm:cxn modelId="{203AAE3B-38A8-486C-9D4E-C21C06C41AC2}" type="presParOf" srcId="{9D6E07E7-47D8-46A3-9EDE-0AE2028784BE}" destId="{B87455D8-4C24-42DC-B7F9-96F42FFF5B78}" srcOrd="1" destOrd="0" presId="urn:microsoft.com/office/officeart/2005/8/layout/hList9"/>
    <dgm:cxn modelId="{26526B7D-79D2-4893-BB7A-B15C55BC3FA7}" type="presParOf" srcId="{F3535E2C-B03B-4150-A264-B29D93409F9C}" destId="{CE0BBB35-4FB1-4F32-AAA9-BE3ADFDC44DD}" srcOrd="7" destOrd="0" presId="urn:microsoft.com/office/officeart/2005/8/layout/hList9"/>
    <dgm:cxn modelId="{001AEC6C-5074-4F3E-A036-F947F8A47255}" type="presParOf" srcId="{F3535E2C-B03B-4150-A264-B29D93409F9C}" destId="{9934A445-4C8F-4A18-93A5-9C576F03D1E2}"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E393F-B6CF-4ACD-810E-06BDC4024594}">
      <dsp:nvSpPr>
        <dsp:cNvPr id="0" name=""/>
        <dsp:cNvSpPr/>
      </dsp:nvSpPr>
      <dsp:spPr>
        <a:xfrm>
          <a:off x="0" y="11256"/>
          <a:ext cx="6263640" cy="26964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Demonstrate a systematic understanding of the academic skills necessary to undertake further postgraduate study.</a:t>
          </a:r>
          <a:endParaRPr lang="en-US" sz="3100" kern="1200"/>
        </a:p>
      </dsp:txBody>
      <dsp:txXfrm>
        <a:off x="131630" y="142886"/>
        <a:ext cx="6000380" cy="2433187"/>
      </dsp:txXfrm>
    </dsp:sp>
    <dsp:sp modelId="{04E10656-EF5A-4AF6-9A01-99430A167624}">
      <dsp:nvSpPr>
        <dsp:cNvPr id="0" name=""/>
        <dsp:cNvSpPr/>
      </dsp:nvSpPr>
      <dsp:spPr>
        <a:xfrm>
          <a:off x="0" y="2796984"/>
          <a:ext cx="6263640" cy="269644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Demonstrate competency in systematically reflecting on critical reading and writing skills and develop key targets for developing own practice. </a:t>
          </a:r>
          <a:endParaRPr lang="en-US" sz="3100" kern="1200"/>
        </a:p>
      </dsp:txBody>
      <dsp:txXfrm>
        <a:off x="131630" y="2928614"/>
        <a:ext cx="6000380" cy="2433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BDF97-21AE-4216-BFD8-B34773E058D4}">
      <dsp:nvSpPr>
        <dsp:cNvPr id="0" name=""/>
        <dsp:cNvSpPr/>
      </dsp:nvSpPr>
      <dsp:spPr>
        <a:xfrm>
          <a:off x="4130761" y="1008"/>
          <a:ext cx="2254076" cy="1127038"/>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Calibri Light" panose="020F0302020204030204"/>
            </a:rPr>
            <a:t>Evaluation</a:t>
          </a:r>
          <a:endParaRPr lang="en-GB" sz="3400" kern="1200" dirty="0"/>
        </a:p>
      </dsp:txBody>
      <dsp:txXfrm>
        <a:off x="4163771" y="34018"/>
        <a:ext cx="2188056" cy="1061018"/>
      </dsp:txXfrm>
    </dsp:sp>
    <dsp:sp modelId="{0A7CFF54-35AC-477D-8B3E-3EE306149252}">
      <dsp:nvSpPr>
        <dsp:cNvPr id="0" name=""/>
        <dsp:cNvSpPr/>
      </dsp:nvSpPr>
      <dsp:spPr>
        <a:xfrm rot="3600000">
          <a:off x="5601314" y="1978437"/>
          <a:ext cx="1173356" cy="394463"/>
        </a:xfrm>
        <a:prstGeom prst="lef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719653" y="2057330"/>
        <a:ext cx="936678" cy="236677"/>
      </dsp:txXfrm>
    </dsp:sp>
    <dsp:sp modelId="{CD1CF7E0-C165-4716-AF1E-E8A18C68DAFB}">
      <dsp:nvSpPr>
        <dsp:cNvPr id="0" name=""/>
        <dsp:cNvSpPr/>
      </dsp:nvSpPr>
      <dsp:spPr>
        <a:xfrm>
          <a:off x="5991147" y="3223291"/>
          <a:ext cx="2254076" cy="1127038"/>
        </a:xfrm>
        <a:prstGeom prst="roundRect">
          <a:avLst>
            <a:gd name="adj" fmla="val 10000"/>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Calibri Light" panose="020F0302020204030204"/>
            </a:rPr>
            <a:t>Analysis</a:t>
          </a:r>
          <a:endParaRPr lang="en-GB" sz="3400" kern="1200" dirty="0"/>
        </a:p>
      </dsp:txBody>
      <dsp:txXfrm>
        <a:off x="6024157" y="3256301"/>
        <a:ext cx="2188056" cy="1061018"/>
      </dsp:txXfrm>
    </dsp:sp>
    <dsp:sp modelId="{90C01637-F95F-41F3-85C7-22C6E38C2210}">
      <dsp:nvSpPr>
        <dsp:cNvPr id="0" name=""/>
        <dsp:cNvSpPr/>
      </dsp:nvSpPr>
      <dsp:spPr>
        <a:xfrm rot="10800000">
          <a:off x="4671121" y="3589579"/>
          <a:ext cx="1173356" cy="394463"/>
        </a:xfrm>
        <a:prstGeom prst="leftRightArrow">
          <a:avLst>
            <a:gd name="adj1" fmla="val 60000"/>
            <a:gd name="adj2" fmla="val 50000"/>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789460" y="3668472"/>
        <a:ext cx="936678" cy="236677"/>
      </dsp:txXfrm>
    </dsp:sp>
    <dsp:sp modelId="{836F91F3-7140-4A2D-9D6C-4C8DA73E061E}">
      <dsp:nvSpPr>
        <dsp:cNvPr id="0" name=""/>
        <dsp:cNvSpPr/>
      </dsp:nvSpPr>
      <dsp:spPr>
        <a:xfrm>
          <a:off x="2270375" y="3223291"/>
          <a:ext cx="2254076" cy="1127038"/>
        </a:xfrm>
        <a:prstGeom prst="roundRect">
          <a:avLst>
            <a:gd name="adj" fmla="val 10000"/>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Calibri Light" panose="020F0302020204030204"/>
            </a:rPr>
            <a:t>Judgement</a:t>
          </a:r>
          <a:endParaRPr lang="en-GB" sz="3400" kern="1200" dirty="0"/>
        </a:p>
      </dsp:txBody>
      <dsp:txXfrm>
        <a:off x="2303385" y="3256301"/>
        <a:ext cx="2188056" cy="1061018"/>
      </dsp:txXfrm>
    </dsp:sp>
    <dsp:sp modelId="{E8794F94-47B0-4810-B4F6-42D29B8E4415}">
      <dsp:nvSpPr>
        <dsp:cNvPr id="0" name=""/>
        <dsp:cNvSpPr/>
      </dsp:nvSpPr>
      <dsp:spPr>
        <a:xfrm rot="18000000">
          <a:off x="3740928" y="1978437"/>
          <a:ext cx="1173356" cy="394463"/>
        </a:xfrm>
        <a:prstGeom prst="leftRightArrow">
          <a:avLst>
            <a:gd name="adj1" fmla="val 60000"/>
            <a:gd name="adj2" fmla="val 50000"/>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859267" y="2057330"/>
        <a:ext cx="936678" cy="2366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93DBC-6C4F-4312-A01D-F0804A9FA1AD}">
      <dsp:nvSpPr>
        <dsp:cNvPr id="0" name=""/>
        <dsp:cNvSpPr/>
      </dsp:nvSpPr>
      <dsp:spPr>
        <a:xfrm>
          <a:off x="503420" y="2480060"/>
          <a:ext cx="2562182" cy="676380"/>
        </a:xfrm>
        <a:prstGeom prst="homePlate">
          <a:avLst>
            <a:gd name="adj" fmla="val 4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alibri Light" panose="020F0302020204030204"/>
            </a:rPr>
            <a:t>Ontology</a:t>
          </a:r>
          <a:endParaRPr lang="en-GB" sz="1700" b="1" kern="1200" dirty="0"/>
        </a:p>
      </dsp:txBody>
      <dsp:txXfrm>
        <a:off x="503420" y="2480060"/>
        <a:ext cx="2426906" cy="676380"/>
      </dsp:txXfrm>
    </dsp:sp>
    <dsp:sp modelId="{1F567B88-14EF-4B4B-B97F-63D2C628A180}">
      <dsp:nvSpPr>
        <dsp:cNvPr id="0" name=""/>
        <dsp:cNvSpPr/>
      </dsp:nvSpPr>
      <dsp:spPr>
        <a:xfrm>
          <a:off x="5217" y="0"/>
          <a:ext cx="3558587" cy="180368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rtl="0">
            <a:lnSpc>
              <a:spcPct val="90000"/>
            </a:lnSpc>
            <a:spcBef>
              <a:spcPct val="0"/>
            </a:spcBef>
            <a:spcAft>
              <a:spcPct val="35000"/>
            </a:spcAft>
            <a:buNone/>
          </a:pPr>
          <a:r>
            <a:rPr lang="en-GB" sz="1700" kern="1200" dirty="0">
              <a:latin typeface="Calibri Light" panose="020F0302020204030204"/>
            </a:rPr>
            <a:t>Reality </a:t>
          </a:r>
          <a:endParaRPr lang="en-GB" sz="1700" kern="1200" dirty="0"/>
        </a:p>
      </dsp:txBody>
      <dsp:txXfrm>
        <a:off x="5217" y="0"/>
        <a:ext cx="3558587" cy="1803680"/>
      </dsp:txXfrm>
    </dsp:sp>
    <dsp:sp modelId="{87D41FBE-7BFA-4AE5-AEC9-03538F7AFADD}">
      <dsp:nvSpPr>
        <dsp:cNvPr id="0" name=""/>
        <dsp:cNvSpPr/>
      </dsp:nvSpPr>
      <dsp:spPr>
        <a:xfrm>
          <a:off x="3065602" y="2818251"/>
          <a:ext cx="996404" cy="0"/>
        </a:xfrm>
        <a:custGeom>
          <a:avLst/>
          <a:gdLst/>
          <a:ahLst/>
          <a:cxnLst/>
          <a:rect l="0" t="0" r="0" b="0"/>
          <a:pathLst>
            <a:path>
              <a:moveTo>
                <a:pt x="0" y="0"/>
              </a:moveTo>
              <a:lnTo>
                <a:pt x="996404" y="0"/>
              </a:lnTo>
            </a:path>
          </a:pathLst>
        </a:custGeom>
        <a:no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07647853-4DA3-45C2-9E90-E5F6404D44FF}">
      <dsp:nvSpPr>
        <dsp:cNvPr id="0" name=""/>
        <dsp:cNvSpPr/>
      </dsp:nvSpPr>
      <dsp:spPr>
        <a:xfrm>
          <a:off x="1784511" y="1916410"/>
          <a:ext cx="0" cy="563650"/>
        </a:xfrm>
        <a:prstGeom prst="line">
          <a:avLst/>
        </a:prstGeom>
        <a:noFill/>
        <a:ln w="12700" cap="flat" cmpd="sng" algn="ctr">
          <a:solidFill>
            <a:schemeClr val="accent2">
              <a:hueOff val="0"/>
              <a:satOff val="0"/>
              <a:lumOff val="0"/>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AF024D06-5417-438C-9262-C2EE487679AB}">
      <dsp:nvSpPr>
        <dsp:cNvPr id="0" name=""/>
        <dsp:cNvSpPr/>
      </dsp:nvSpPr>
      <dsp:spPr>
        <a:xfrm>
          <a:off x="1728146" y="1803680"/>
          <a:ext cx="112730" cy="11273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1A3F873-BE92-4260-9427-F56D0F3DA86B}">
      <dsp:nvSpPr>
        <dsp:cNvPr id="0" name=""/>
        <dsp:cNvSpPr/>
      </dsp:nvSpPr>
      <dsp:spPr>
        <a:xfrm>
          <a:off x="4062007" y="2480060"/>
          <a:ext cx="2562182" cy="676380"/>
        </a:xfrm>
        <a:prstGeom prst="hexagon">
          <a:avLst>
            <a:gd name="adj" fmla="val 40000"/>
            <a:gd name="vf" fmla="val 1154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alibri Light" panose="020F0302020204030204"/>
            </a:rPr>
            <a:t>Epistemology</a:t>
          </a:r>
          <a:endParaRPr lang="en-GB" sz="1700" b="1" kern="1200" dirty="0"/>
        </a:p>
      </dsp:txBody>
      <dsp:txXfrm>
        <a:off x="4365706" y="2560232"/>
        <a:ext cx="1954784" cy="516036"/>
      </dsp:txXfrm>
    </dsp:sp>
    <dsp:sp modelId="{DF767645-5837-4D86-AC16-13383212296B}">
      <dsp:nvSpPr>
        <dsp:cNvPr id="0" name=""/>
        <dsp:cNvSpPr/>
      </dsp:nvSpPr>
      <dsp:spPr>
        <a:xfrm>
          <a:off x="3563804" y="3832821"/>
          <a:ext cx="3558587" cy="180368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51130" rIns="0" bIns="151130" numCol="1" spcCol="1270" anchor="t" anchorCtr="1">
          <a:noAutofit/>
        </a:bodyPr>
        <a:lstStyle/>
        <a:p>
          <a:pPr marL="0" lvl="0" indent="0" algn="ctr" defTabSz="755650">
            <a:lnSpc>
              <a:spcPct val="90000"/>
            </a:lnSpc>
            <a:spcBef>
              <a:spcPct val="0"/>
            </a:spcBef>
            <a:spcAft>
              <a:spcPct val="35000"/>
            </a:spcAft>
            <a:buNone/>
          </a:pPr>
          <a:r>
            <a:rPr lang="en-GB" sz="1700" kern="1200" dirty="0">
              <a:latin typeface="Calibri Light" panose="020F0302020204030204"/>
            </a:rPr>
            <a:t>Knowlege</a:t>
          </a:r>
          <a:endParaRPr lang="en-GB" sz="1700" kern="1200" dirty="0"/>
        </a:p>
      </dsp:txBody>
      <dsp:txXfrm>
        <a:off x="3563804" y="3832821"/>
        <a:ext cx="3558587" cy="1803680"/>
      </dsp:txXfrm>
    </dsp:sp>
    <dsp:sp modelId="{E432CDFB-051F-4940-AB82-9FD22F392875}">
      <dsp:nvSpPr>
        <dsp:cNvPr id="0" name=""/>
        <dsp:cNvSpPr/>
      </dsp:nvSpPr>
      <dsp:spPr>
        <a:xfrm>
          <a:off x="6624189" y="2818251"/>
          <a:ext cx="996404" cy="0"/>
        </a:xfrm>
        <a:custGeom>
          <a:avLst/>
          <a:gdLst/>
          <a:ahLst/>
          <a:cxnLst/>
          <a:rect l="0" t="0" r="0" b="0"/>
          <a:pathLst>
            <a:path>
              <a:moveTo>
                <a:pt x="0" y="0"/>
              </a:moveTo>
              <a:lnTo>
                <a:pt x="996404" y="0"/>
              </a:lnTo>
            </a:path>
          </a:pathLst>
        </a:custGeom>
        <a:no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C57F330-EA10-4344-93A4-4AF44621E768}">
      <dsp:nvSpPr>
        <dsp:cNvPr id="0" name=""/>
        <dsp:cNvSpPr/>
      </dsp:nvSpPr>
      <dsp:spPr>
        <a:xfrm>
          <a:off x="5343098" y="3156441"/>
          <a:ext cx="0" cy="563650"/>
        </a:xfrm>
        <a:prstGeom prst="line">
          <a:avLst/>
        </a:prstGeom>
        <a:noFill/>
        <a:ln w="12700" cap="flat" cmpd="sng" algn="ctr">
          <a:solidFill>
            <a:schemeClr val="accent3">
              <a:hueOff val="0"/>
              <a:satOff val="0"/>
              <a:lumOff val="0"/>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2082EED8-AF26-4C1E-932F-118CC5368EB6}">
      <dsp:nvSpPr>
        <dsp:cNvPr id="0" name=""/>
        <dsp:cNvSpPr/>
      </dsp:nvSpPr>
      <dsp:spPr>
        <a:xfrm>
          <a:off x="5286733" y="3720091"/>
          <a:ext cx="112730" cy="11273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8A03297-9552-400B-A780-48CCB02CFBD5}">
      <dsp:nvSpPr>
        <dsp:cNvPr id="0" name=""/>
        <dsp:cNvSpPr/>
      </dsp:nvSpPr>
      <dsp:spPr>
        <a:xfrm rot="10800000">
          <a:off x="7620594" y="2480060"/>
          <a:ext cx="2562182" cy="676380"/>
        </a:xfrm>
        <a:prstGeom prst="homePlate">
          <a:avLst>
            <a:gd name="adj" fmla="val 4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alibri Light" panose="020F0302020204030204"/>
            </a:rPr>
            <a:t>Axiology</a:t>
          </a:r>
          <a:endParaRPr lang="en-GB" sz="1700" b="1" kern="1200" dirty="0"/>
        </a:p>
      </dsp:txBody>
      <dsp:txXfrm rot="10800000">
        <a:off x="7755870" y="2480060"/>
        <a:ext cx="2426906" cy="676380"/>
      </dsp:txXfrm>
    </dsp:sp>
    <dsp:sp modelId="{5D30C267-3853-4C48-9236-E2BFC0B798F4}">
      <dsp:nvSpPr>
        <dsp:cNvPr id="0" name=""/>
        <dsp:cNvSpPr/>
      </dsp:nvSpPr>
      <dsp:spPr>
        <a:xfrm>
          <a:off x="7122392" y="0"/>
          <a:ext cx="3558587" cy="180368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GB" sz="1700" kern="1200" dirty="0">
              <a:latin typeface="Calibri Light" panose="020F0302020204030204"/>
            </a:rPr>
            <a:t>Values</a:t>
          </a:r>
          <a:endParaRPr lang="en-GB" sz="1700" kern="1200" dirty="0"/>
        </a:p>
      </dsp:txBody>
      <dsp:txXfrm>
        <a:off x="7122392" y="0"/>
        <a:ext cx="3558587" cy="1803680"/>
      </dsp:txXfrm>
    </dsp:sp>
    <dsp:sp modelId="{ADF848A7-08F0-4EE4-92A0-9CC7ABE00237}">
      <dsp:nvSpPr>
        <dsp:cNvPr id="0" name=""/>
        <dsp:cNvSpPr/>
      </dsp:nvSpPr>
      <dsp:spPr>
        <a:xfrm>
          <a:off x="8901685" y="1916410"/>
          <a:ext cx="0" cy="563650"/>
        </a:xfrm>
        <a:prstGeom prst="line">
          <a:avLst/>
        </a:prstGeom>
        <a:noFill/>
        <a:ln w="12700" cap="flat" cmpd="sng" algn="ctr">
          <a:solidFill>
            <a:schemeClr val="accent4">
              <a:hueOff val="0"/>
              <a:satOff val="0"/>
              <a:lumOff val="0"/>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AA837140-4302-4BA9-AFFC-22283240DCBD}">
      <dsp:nvSpPr>
        <dsp:cNvPr id="0" name=""/>
        <dsp:cNvSpPr/>
      </dsp:nvSpPr>
      <dsp:spPr>
        <a:xfrm>
          <a:off x="8845320" y="1803680"/>
          <a:ext cx="112730" cy="112730"/>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93DBC-6C4F-4312-A01D-F0804A9FA1AD}">
      <dsp:nvSpPr>
        <dsp:cNvPr id="0" name=""/>
        <dsp:cNvSpPr/>
      </dsp:nvSpPr>
      <dsp:spPr>
        <a:xfrm>
          <a:off x="527530" y="2199827"/>
          <a:ext cx="2684892" cy="599952"/>
        </a:xfrm>
        <a:prstGeom prst="homePlate">
          <a:avLst>
            <a:gd name="adj" fmla="val 4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Calibri Light" panose="020F0302020204030204"/>
            </a:rPr>
            <a:t>Ontology</a:t>
          </a:r>
          <a:endParaRPr lang="en-GB" sz="1500" b="1" kern="1200" dirty="0"/>
        </a:p>
      </dsp:txBody>
      <dsp:txXfrm>
        <a:off x="527530" y="2199827"/>
        <a:ext cx="2564902" cy="599952"/>
      </dsp:txXfrm>
    </dsp:sp>
    <dsp:sp modelId="{1F567B88-14EF-4B4B-B97F-63D2C628A180}">
      <dsp:nvSpPr>
        <dsp:cNvPr id="0" name=""/>
        <dsp:cNvSpPr/>
      </dsp:nvSpPr>
      <dsp:spPr>
        <a:xfrm>
          <a:off x="5467" y="0"/>
          <a:ext cx="3729017" cy="1599874"/>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33350" rIns="0" bIns="133350" numCol="1" spcCol="1270" anchor="b" anchorCtr="1">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What?</a:t>
          </a:r>
          <a:endParaRPr lang="en-GB" sz="1500" kern="1200" dirty="0"/>
        </a:p>
      </dsp:txBody>
      <dsp:txXfrm>
        <a:off x="5467" y="0"/>
        <a:ext cx="3729017" cy="1599874"/>
      </dsp:txXfrm>
    </dsp:sp>
    <dsp:sp modelId="{87D41FBE-7BFA-4AE5-AEC9-03538F7AFADD}">
      <dsp:nvSpPr>
        <dsp:cNvPr id="0" name=""/>
        <dsp:cNvSpPr/>
      </dsp:nvSpPr>
      <dsp:spPr>
        <a:xfrm>
          <a:off x="3212422" y="2499803"/>
          <a:ext cx="1044124" cy="0"/>
        </a:xfrm>
        <a:custGeom>
          <a:avLst/>
          <a:gdLst/>
          <a:ahLst/>
          <a:cxnLst/>
          <a:rect l="0" t="0" r="0" b="0"/>
          <a:pathLst>
            <a:path>
              <a:moveTo>
                <a:pt x="0" y="0"/>
              </a:moveTo>
              <a:lnTo>
                <a:pt x="1044124" y="0"/>
              </a:lnTo>
            </a:path>
          </a:pathLst>
        </a:custGeom>
        <a:no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07647853-4DA3-45C2-9E90-E5F6404D44FF}">
      <dsp:nvSpPr>
        <dsp:cNvPr id="0" name=""/>
        <dsp:cNvSpPr/>
      </dsp:nvSpPr>
      <dsp:spPr>
        <a:xfrm>
          <a:off x="1869976" y="1699866"/>
          <a:ext cx="0" cy="499960"/>
        </a:xfrm>
        <a:prstGeom prst="line">
          <a:avLst/>
        </a:prstGeom>
        <a:noFill/>
        <a:ln w="12700" cap="flat" cmpd="sng" algn="ctr">
          <a:solidFill>
            <a:schemeClr val="accent4">
              <a:hueOff val="0"/>
              <a:satOff val="0"/>
              <a:lumOff val="0"/>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AF024D06-5417-438C-9262-C2EE487679AB}">
      <dsp:nvSpPr>
        <dsp:cNvPr id="0" name=""/>
        <dsp:cNvSpPr/>
      </dsp:nvSpPr>
      <dsp:spPr>
        <a:xfrm>
          <a:off x="1819980" y="1599874"/>
          <a:ext cx="99992" cy="99992"/>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1A3F873-BE92-4260-9427-F56D0F3DA86B}">
      <dsp:nvSpPr>
        <dsp:cNvPr id="0" name=""/>
        <dsp:cNvSpPr/>
      </dsp:nvSpPr>
      <dsp:spPr>
        <a:xfrm>
          <a:off x="4256547" y="2199827"/>
          <a:ext cx="2684892" cy="599952"/>
        </a:xfrm>
        <a:prstGeom prst="hexagon">
          <a:avLst>
            <a:gd name="adj" fmla="val 40000"/>
            <a:gd name="vf" fmla="val 115470"/>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Calibri Light" panose="020F0302020204030204"/>
            </a:rPr>
            <a:t>Epistemology</a:t>
          </a:r>
          <a:endParaRPr lang="en-GB" sz="1500" b="1" kern="1200" dirty="0"/>
        </a:p>
      </dsp:txBody>
      <dsp:txXfrm>
        <a:off x="4560282" y="2267698"/>
        <a:ext cx="2077422" cy="464210"/>
      </dsp:txXfrm>
    </dsp:sp>
    <dsp:sp modelId="{DF767645-5837-4D86-AC16-13383212296B}">
      <dsp:nvSpPr>
        <dsp:cNvPr id="0" name=""/>
        <dsp:cNvSpPr/>
      </dsp:nvSpPr>
      <dsp:spPr>
        <a:xfrm>
          <a:off x="3734485" y="3399732"/>
          <a:ext cx="3729017" cy="1599874"/>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33350" rIns="0" bIns="133350" numCol="1" spcCol="1270" anchor="t" anchorCtr="1">
          <a:noAutofit/>
        </a:bodyPr>
        <a:lstStyle/>
        <a:p>
          <a:pPr marL="0" lvl="0" indent="0" algn="ctr" defTabSz="666750">
            <a:lnSpc>
              <a:spcPct val="90000"/>
            </a:lnSpc>
            <a:spcBef>
              <a:spcPct val="0"/>
            </a:spcBef>
            <a:spcAft>
              <a:spcPct val="35000"/>
            </a:spcAft>
            <a:buNone/>
          </a:pPr>
          <a:r>
            <a:rPr lang="en-GB" sz="1500" kern="1200" dirty="0">
              <a:latin typeface="Calibri Light" panose="020F0302020204030204"/>
            </a:rPr>
            <a:t>How?</a:t>
          </a:r>
          <a:endParaRPr lang="en-GB" sz="1500" kern="1200" dirty="0"/>
        </a:p>
      </dsp:txBody>
      <dsp:txXfrm>
        <a:off x="3734485" y="3399732"/>
        <a:ext cx="3729017" cy="1599874"/>
      </dsp:txXfrm>
    </dsp:sp>
    <dsp:sp modelId="{E432CDFB-051F-4940-AB82-9FD22F392875}">
      <dsp:nvSpPr>
        <dsp:cNvPr id="0" name=""/>
        <dsp:cNvSpPr/>
      </dsp:nvSpPr>
      <dsp:spPr>
        <a:xfrm>
          <a:off x="6941440" y="2499803"/>
          <a:ext cx="1044124" cy="0"/>
        </a:xfrm>
        <a:custGeom>
          <a:avLst/>
          <a:gdLst/>
          <a:ahLst/>
          <a:cxnLst/>
          <a:rect l="0" t="0" r="0" b="0"/>
          <a:pathLst>
            <a:path>
              <a:moveTo>
                <a:pt x="0" y="0"/>
              </a:moveTo>
              <a:lnTo>
                <a:pt x="1044124" y="0"/>
              </a:lnTo>
            </a:path>
          </a:pathLst>
        </a:custGeom>
        <a:no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C57F330-EA10-4344-93A4-4AF44621E768}">
      <dsp:nvSpPr>
        <dsp:cNvPr id="0" name=""/>
        <dsp:cNvSpPr/>
      </dsp:nvSpPr>
      <dsp:spPr>
        <a:xfrm>
          <a:off x="5598994" y="2799779"/>
          <a:ext cx="0" cy="499960"/>
        </a:xfrm>
        <a:prstGeom prst="line">
          <a:avLst/>
        </a:prstGeom>
        <a:noFill/>
        <a:ln w="12700" cap="flat" cmpd="sng" algn="ctr">
          <a:solidFill>
            <a:schemeClr val="accent4">
              <a:hueOff val="4900445"/>
              <a:satOff val="-20388"/>
              <a:lumOff val="4804"/>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2082EED8-AF26-4C1E-932F-118CC5368EB6}">
      <dsp:nvSpPr>
        <dsp:cNvPr id="0" name=""/>
        <dsp:cNvSpPr/>
      </dsp:nvSpPr>
      <dsp:spPr>
        <a:xfrm>
          <a:off x="5548997" y="3299740"/>
          <a:ext cx="99992" cy="99992"/>
        </a:xfrm>
        <a:prstGeom prst="rect">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8A03297-9552-400B-A780-48CCB02CFBD5}">
      <dsp:nvSpPr>
        <dsp:cNvPr id="0" name=""/>
        <dsp:cNvSpPr/>
      </dsp:nvSpPr>
      <dsp:spPr>
        <a:xfrm rot="10800000">
          <a:off x="7985565" y="2199827"/>
          <a:ext cx="2684892" cy="599952"/>
        </a:xfrm>
        <a:prstGeom prst="homePlate">
          <a:avLst>
            <a:gd name="adj" fmla="val 40000"/>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Calibri Light" panose="020F0302020204030204"/>
            </a:rPr>
            <a:t>Axiology</a:t>
          </a:r>
          <a:endParaRPr lang="en-GB" sz="1500" b="1" kern="1200" dirty="0"/>
        </a:p>
      </dsp:txBody>
      <dsp:txXfrm rot="10800000">
        <a:off x="8105555" y="2199827"/>
        <a:ext cx="2564902" cy="599952"/>
      </dsp:txXfrm>
    </dsp:sp>
    <dsp:sp modelId="{5D30C267-3853-4C48-9236-E2BFC0B798F4}">
      <dsp:nvSpPr>
        <dsp:cNvPr id="0" name=""/>
        <dsp:cNvSpPr/>
      </dsp:nvSpPr>
      <dsp:spPr>
        <a:xfrm>
          <a:off x="7463502" y="0"/>
          <a:ext cx="3729017" cy="1599874"/>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133350" rIns="0" bIns="133350" numCol="1" spcCol="1270" anchor="b" anchorCtr="1">
          <a:noAutofit/>
        </a:bodyPr>
        <a:lstStyle/>
        <a:p>
          <a:pPr marL="0" lvl="0" indent="0" algn="ctr" defTabSz="666750">
            <a:lnSpc>
              <a:spcPct val="90000"/>
            </a:lnSpc>
            <a:spcBef>
              <a:spcPct val="0"/>
            </a:spcBef>
            <a:spcAft>
              <a:spcPct val="35000"/>
            </a:spcAft>
            <a:buNone/>
          </a:pPr>
          <a:r>
            <a:rPr lang="en-GB" sz="1500" kern="1200" dirty="0">
              <a:latin typeface="Calibri Light" panose="020F0302020204030204"/>
            </a:rPr>
            <a:t>Why?</a:t>
          </a:r>
          <a:endParaRPr lang="en-GB" sz="1500" kern="1200" dirty="0"/>
        </a:p>
      </dsp:txBody>
      <dsp:txXfrm>
        <a:off x="7463502" y="0"/>
        <a:ext cx="3729017" cy="1599874"/>
      </dsp:txXfrm>
    </dsp:sp>
    <dsp:sp modelId="{ADF848A7-08F0-4EE4-92A0-9CC7ABE00237}">
      <dsp:nvSpPr>
        <dsp:cNvPr id="0" name=""/>
        <dsp:cNvSpPr/>
      </dsp:nvSpPr>
      <dsp:spPr>
        <a:xfrm>
          <a:off x="9328011" y="1699866"/>
          <a:ext cx="0" cy="499960"/>
        </a:xfrm>
        <a:prstGeom prst="line">
          <a:avLst/>
        </a:prstGeom>
        <a:noFill/>
        <a:ln w="12700" cap="flat" cmpd="sng" algn="ctr">
          <a:solidFill>
            <a:schemeClr val="accent4">
              <a:hueOff val="9800891"/>
              <a:satOff val="-40777"/>
              <a:lumOff val="9608"/>
              <a:alphaOff val="0"/>
            </a:schemeClr>
          </a:solidFill>
          <a:prstDash val="dash"/>
          <a:miter lim="800000"/>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AA837140-4302-4BA9-AFFC-22283240DCBD}">
      <dsp:nvSpPr>
        <dsp:cNvPr id="0" name=""/>
        <dsp:cNvSpPr/>
      </dsp:nvSpPr>
      <dsp:spPr>
        <a:xfrm>
          <a:off x="9278015" y="1599874"/>
          <a:ext cx="99992" cy="99992"/>
        </a:xfrm>
        <a:prstGeom prst="rect">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E4F5F-B09F-433D-B89D-D087F8B5D8E9}">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EDE519-AAF4-452A-AD71-7AB95E086913}">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8DFFD-2F5E-442B-9D94-6A7E21221CAC}">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To Improve our ability to reason and generate strong arguments</a:t>
          </a:r>
          <a:endParaRPr lang="en-US" sz="2500" kern="1200"/>
        </a:p>
      </dsp:txBody>
      <dsp:txXfrm>
        <a:off x="1507738" y="707092"/>
        <a:ext cx="9007861" cy="1305401"/>
      </dsp:txXfrm>
    </dsp:sp>
    <dsp:sp modelId="{63426439-4B86-4BEE-857E-DF12098CDB3E}">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972E-993A-480D-BB36-6BC4190C3776}">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5D799-94F5-4509-97A5-0E4B9695E90A}">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To improve our ability to assess the strength of the arguments used by others.</a:t>
          </a:r>
          <a:endParaRPr lang="en-US" sz="2500" kern="1200"/>
        </a:p>
      </dsp:txBody>
      <dsp:txXfrm>
        <a:off x="1507738" y="2338844"/>
        <a:ext cx="90078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632FC-D449-4151-AA85-C7C6D211ED9A}">
      <dsp:nvSpPr>
        <dsp:cNvPr id="0" name=""/>
        <dsp:cNvSpPr/>
      </dsp:nvSpPr>
      <dsp:spPr>
        <a:xfrm>
          <a:off x="762595" y="1066621"/>
          <a:ext cx="1428191" cy="95260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Calibri Light" panose="020F0302020204030204"/>
            </a:rPr>
            <a:t>Automatic</a:t>
          </a:r>
          <a:endParaRPr lang="en-GB" sz="1800" kern="1200" dirty="0"/>
        </a:p>
      </dsp:txBody>
      <dsp:txXfrm>
        <a:off x="991106" y="1066621"/>
        <a:ext cx="1199681" cy="952603"/>
      </dsp:txXfrm>
    </dsp:sp>
    <dsp:sp modelId="{35097EC5-A778-44C7-9181-36AD5D65449A}">
      <dsp:nvSpPr>
        <dsp:cNvPr id="0" name=""/>
        <dsp:cNvSpPr/>
      </dsp:nvSpPr>
      <dsp:spPr>
        <a:xfrm>
          <a:off x="762595" y="2019225"/>
          <a:ext cx="1428191" cy="952603"/>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Calibri Light" panose="020F0302020204030204"/>
            </a:rPr>
            <a:t>Instinctive</a:t>
          </a:r>
          <a:endParaRPr lang="en-GB" sz="1800" kern="1200" dirty="0"/>
        </a:p>
      </dsp:txBody>
      <dsp:txXfrm>
        <a:off x="991106" y="2019225"/>
        <a:ext cx="1199681" cy="952603"/>
      </dsp:txXfrm>
    </dsp:sp>
    <dsp:sp modelId="{35FF452E-D950-4635-96A7-26EC1898380E}">
      <dsp:nvSpPr>
        <dsp:cNvPr id="0" name=""/>
        <dsp:cNvSpPr/>
      </dsp:nvSpPr>
      <dsp:spPr>
        <a:xfrm>
          <a:off x="892" y="685770"/>
          <a:ext cx="952127" cy="95212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System 1</a:t>
          </a:r>
          <a:endParaRPr lang="en-GB" sz="1800" kern="1200" dirty="0"/>
        </a:p>
      </dsp:txBody>
      <dsp:txXfrm>
        <a:off x="140328" y="825206"/>
        <a:ext cx="673255" cy="673255"/>
      </dsp:txXfrm>
    </dsp:sp>
    <dsp:sp modelId="{C2388C39-CECB-481B-857D-1BBF22950A8A}">
      <dsp:nvSpPr>
        <dsp:cNvPr id="0" name=""/>
        <dsp:cNvSpPr/>
      </dsp:nvSpPr>
      <dsp:spPr>
        <a:xfrm>
          <a:off x="3142915" y="1066621"/>
          <a:ext cx="1428191" cy="952603"/>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Calibri Light" panose="020F0302020204030204"/>
            </a:rPr>
            <a:t>Demanding</a:t>
          </a:r>
          <a:endParaRPr lang="en-GB" sz="1800" kern="1200" dirty="0"/>
        </a:p>
      </dsp:txBody>
      <dsp:txXfrm>
        <a:off x="3371425" y="1066621"/>
        <a:ext cx="1199681" cy="952603"/>
      </dsp:txXfrm>
    </dsp:sp>
    <dsp:sp modelId="{12AA3391-2522-4147-A60B-3259A445B316}">
      <dsp:nvSpPr>
        <dsp:cNvPr id="0" name=""/>
        <dsp:cNvSpPr/>
      </dsp:nvSpPr>
      <dsp:spPr>
        <a:xfrm>
          <a:off x="3142915" y="2019225"/>
          <a:ext cx="1428191" cy="95260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alibri Light" panose="020F0302020204030204"/>
            </a:rPr>
            <a:t>Complex </a:t>
          </a:r>
          <a:endParaRPr lang="en-GB" sz="1800" kern="1200" dirty="0"/>
        </a:p>
      </dsp:txBody>
      <dsp:txXfrm>
        <a:off x="3371425" y="2019225"/>
        <a:ext cx="1199681" cy="952603"/>
      </dsp:txXfrm>
    </dsp:sp>
    <dsp:sp modelId="{9934A445-4C8F-4A18-93A5-9C576F03D1E2}">
      <dsp:nvSpPr>
        <dsp:cNvPr id="0" name=""/>
        <dsp:cNvSpPr/>
      </dsp:nvSpPr>
      <dsp:spPr>
        <a:xfrm>
          <a:off x="2381212" y="685770"/>
          <a:ext cx="952127" cy="95212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System 2</a:t>
          </a:r>
          <a:endParaRPr lang="en-GB" sz="1800" kern="1200" dirty="0"/>
        </a:p>
      </dsp:txBody>
      <dsp:txXfrm>
        <a:off x="2520648" y="825206"/>
        <a:ext cx="673255" cy="6732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hyperlink" Target="https://www.azquotes.com/quote/139528?ref=research" TargetMode="External"/><Relationship Id="rId13" Type="http://schemas.openxmlformats.org/officeDocument/2006/relationships/hyperlink" Target="https://www.azquotes.com/author/22113-Ernest_L_Boyer" TargetMode="External"/><Relationship Id="rId18" Type="http://schemas.openxmlformats.org/officeDocument/2006/relationships/hyperlink" Target="https://www.azquotes.com/quote/13057?ref=research" TargetMode="External"/><Relationship Id="rId3" Type="http://schemas.openxmlformats.org/officeDocument/2006/relationships/hyperlink" Target="https://www.azquotes.com/author/7948-Charles_Kettering" TargetMode="External"/><Relationship Id="rId21" Type="http://schemas.openxmlformats.org/officeDocument/2006/relationships/hyperlink" Target="https://www.azquotes.com/quotes/topics/research.html" TargetMode="External"/><Relationship Id="rId7" Type="http://schemas.openxmlformats.org/officeDocument/2006/relationships/hyperlink" Target="https://www.azquotes.com/author/12883-Carl_Sagan" TargetMode="External"/><Relationship Id="rId12" Type="http://schemas.openxmlformats.org/officeDocument/2006/relationships/hyperlink" Target="https://www.azquotes.com/quote/582059?ref=research" TargetMode="External"/><Relationship Id="rId17" Type="http://schemas.openxmlformats.org/officeDocument/2006/relationships/hyperlink" Target="https://www.azquotes.com/author/32618-Celia_Green" TargetMode="External"/><Relationship Id="rId2" Type="http://schemas.openxmlformats.org/officeDocument/2006/relationships/hyperlink" Target="https://www.azquotes.com/quote/722361?ref=research" TargetMode="External"/><Relationship Id="rId16" Type="http://schemas.openxmlformats.org/officeDocument/2006/relationships/hyperlink" Target="https://www.azquotes.com/quote/608660?ref=research" TargetMode="External"/><Relationship Id="rId20" Type="http://schemas.openxmlformats.org/officeDocument/2006/relationships/hyperlink" Target="https://www.azquotes.com/quote/574150?ref=research" TargetMode="External"/><Relationship Id="rId1" Type="http://schemas.openxmlformats.org/officeDocument/2006/relationships/slideLayout" Target="../slideLayouts/slideLayout7.xml"/><Relationship Id="rId6" Type="http://schemas.openxmlformats.org/officeDocument/2006/relationships/hyperlink" Target="https://www.azquotes.com/quote/517942?ref=research" TargetMode="External"/><Relationship Id="rId11" Type="http://schemas.openxmlformats.org/officeDocument/2006/relationships/hyperlink" Target="https://www.azquotes.com/author/4399-Albert_Einstein" TargetMode="External"/><Relationship Id="rId5" Type="http://schemas.openxmlformats.org/officeDocument/2006/relationships/hyperlink" Target="https://www.azquotes.com/author/547-Neil_Armstrong" TargetMode="External"/><Relationship Id="rId15" Type="http://schemas.openxmlformats.org/officeDocument/2006/relationships/hyperlink" Target="https://www.azquotes.com/author/6048-Albert_Szent_Gyorgyi" TargetMode="External"/><Relationship Id="rId23" Type="http://schemas.openxmlformats.org/officeDocument/2006/relationships/image" Target="../media/image3.svg"/><Relationship Id="rId10" Type="http://schemas.openxmlformats.org/officeDocument/2006/relationships/hyperlink" Target="https://www.azquotes.com/quote/87348?ref=research" TargetMode="External"/><Relationship Id="rId19" Type="http://schemas.openxmlformats.org/officeDocument/2006/relationships/hyperlink" Target="https://www.azquotes.com/author/666-Marcus_Aurelius" TargetMode="External"/><Relationship Id="rId4" Type="http://schemas.openxmlformats.org/officeDocument/2006/relationships/hyperlink" Target="https://www.azquotes.com/quote/10842?ref=research" TargetMode="External"/><Relationship Id="rId9" Type="http://schemas.openxmlformats.org/officeDocument/2006/relationships/hyperlink" Target="https://www.azquotes.com/author/7096-Zora_Neale_Hurston" TargetMode="External"/><Relationship Id="rId14" Type="http://schemas.openxmlformats.org/officeDocument/2006/relationships/hyperlink" Target="https://www.azquotes.com/quote/119879?ref=research" TargetMode="External"/><Relationship Id="rId22"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9.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0.jpeg"/><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menti.com/al9wrfr34cx6" TargetMode="External"/><Relationship Id="rId2" Type="http://schemas.openxmlformats.org/officeDocument/2006/relationships/image" Target="../media/image14.jpeg"/><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64614" y="1783959"/>
            <a:ext cx="4087306" cy="2889114"/>
          </a:xfrm>
        </p:spPr>
        <p:txBody>
          <a:bodyPr anchor="b">
            <a:normAutofit/>
          </a:bodyPr>
          <a:lstStyle/>
          <a:p>
            <a:pPr algn="l"/>
            <a:r>
              <a:rPr lang="en-GB" sz="5400">
                <a:cs typeface="Calibri Light"/>
              </a:rPr>
              <a:t>Critical Thinking</a:t>
            </a:r>
            <a:endParaRPr lang="en-GB" sz="5400"/>
          </a:p>
        </p:txBody>
      </p:sp>
      <p:sp>
        <p:nvSpPr>
          <p:cNvPr id="3" name="Subtitle 2"/>
          <p:cNvSpPr>
            <a:spLocks noGrp="1"/>
          </p:cNvSpPr>
          <p:nvPr>
            <p:ph type="subTitle" idx="1"/>
          </p:nvPr>
        </p:nvSpPr>
        <p:spPr>
          <a:xfrm>
            <a:off x="7464612" y="4750893"/>
            <a:ext cx="4087305" cy="1147863"/>
          </a:xfrm>
        </p:spPr>
        <p:txBody>
          <a:bodyPr vert="horz" lIns="91440" tIns="45720" rIns="91440" bIns="45720" rtlCol="0" anchor="t">
            <a:normAutofit/>
          </a:bodyPr>
          <a:lstStyle/>
          <a:p>
            <a:pPr algn="l"/>
            <a:r>
              <a:rPr lang="en-GB" sz="1100">
                <a:cs typeface="Calibri"/>
              </a:rPr>
              <a:t>Aim to:</a:t>
            </a:r>
          </a:p>
          <a:p>
            <a:pPr algn="l"/>
            <a:r>
              <a:rPr lang="en-GB" sz="1100">
                <a:cs typeface="Calibri"/>
              </a:rPr>
              <a:t>Understand the role of critical thinking at postgraduate level study</a:t>
            </a:r>
          </a:p>
          <a:p>
            <a:pPr algn="l"/>
            <a:r>
              <a:rPr lang="en-GB" sz="1100">
                <a:cs typeface="Calibri"/>
              </a:rPr>
              <a:t>Explore processes for developing and refining question</a:t>
            </a:r>
          </a:p>
          <a:p>
            <a:pPr algn="l"/>
            <a:r>
              <a:rPr lang="en-GB" sz="1100">
                <a:cs typeface="Calibri"/>
              </a:rPr>
              <a:t>Demonstrate critical thinking in response to different evidence </a:t>
            </a:r>
          </a:p>
          <a:p>
            <a:pPr algn="l"/>
            <a:endParaRPr lang="en-GB" sz="1100">
              <a:cs typeface="Calibri"/>
            </a:endParaRPr>
          </a:p>
          <a:p>
            <a:pPr marL="342900" indent="-342900" algn="l">
              <a:buChar char="•"/>
            </a:pPr>
            <a:endParaRPr lang="en-GB" sz="1100">
              <a:cs typeface="Calibri"/>
            </a:endParaRPr>
          </a:p>
          <a:p>
            <a:pPr algn="l"/>
            <a:endParaRPr lang="en-GB" sz="1100">
              <a:cs typeface="Calibri"/>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5E24F7DB-3CDE-F7C8-4EA6-97BF1B218259}"/>
              </a:ext>
            </a:extLst>
          </p:cNvPr>
          <p:cNvPicPr>
            <a:picLocks noChangeAspect="1"/>
          </p:cNvPicPr>
          <p:nvPr/>
        </p:nvPicPr>
        <p:blipFill rotWithShape="1">
          <a:blip r:embed="rId2"/>
          <a:srcRect l="20062" r="25893" b="625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E8E877-2BCA-8237-9574-5D7CC09B1A42}"/>
              </a:ext>
            </a:extLst>
          </p:cNvPr>
          <p:cNvSpPr>
            <a:spLocks noGrp="1"/>
          </p:cNvSpPr>
          <p:nvPr>
            <p:ph type="title"/>
          </p:nvPr>
        </p:nvSpPr>
        <p:spPr>
          <a:xfrm>
            <a:off x="524741" y="620392"/>
            <a:ext cx="3808268" cy="5504688"/>
          </a:xfrm>
        </p:spPr>
        <p:txBody>
          <a:bodyPr>
            <a:normAutofit/>
          </a:bodyPr>
          <a:lstStyle/>
          <a:p>
            <a:pPr marL="285750" indent="-285750">
              <a:buFont typeface="Arial"/>
              <a:buChar char="•"/>
            </a:pPr>
            <a:r>
              <a:rPr lang="en-GB" sz="3800">
                <a:solidFill>
                  <a:schemeClr val="bg1"/>
                </a:solidFill>
                <a:ea typeface="+mj-lt"/>
                <a:cs typeface="+mj-lt"/>
              </a:rPr>
              <a:t>To develop the academic knowledge and practical skills required to successfully engage in postgraduate study and research.</a:t>
            </a:r>
            <a:endParaRPr lang="en-US" sz="3800">
              <a:solidFill>
                <a:schemeClr val="bg1"/>
              </a:solidFill>
            </a:endParaRPr>
          </a:p>
          <a:p>
            <a:endParaRPr lang="en-GB" sz="3800">
              <a:solidFill>
                <a:schemeClr val="bg1"/>
              </a:solidFill>
              <a:cs typeface="Calibri Light"/>
            </a:endParaRPr>
          </a:p>
        </p:txBody>
      </p:sp>
      <p:graphicFrame>
        <p:nvGraphicFramePr>
          <p:cNvPr id="5" name="Content Placeholder 2">
            <a:extLst>
              <a:ext uri="{FF2B5EF4-FFF2-40B4-BE49-F238E27FC236}">
                <a16:creationId xmlns:a16="http://schemas.microsoft.com/office/drawing/2014/main" id="{5E83A8E3-7D64-25CF-B325-57741E5732E7}"/>
              </a:ext>
            </a:extLst>
          </p:cNvPr>
          <p:cNvGraphicFramePr>
            <a:graphicFrameLocks noGrp="1"/>
          </p:cNvGraphicFramePr>
          <p:nvPr>
            <p:ph idx="1"/>
            <p:extLst>
              <p:ext uri="{D42A27DB-BD31-4B8C-83A1-F6EECF244321}">
                <p14:modId xmlns:p14="http://schemas.microsoft.com/office/powerpoint/2010/main" val="295951225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90367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D2E393F-B6CF-4ACD-810E-06BDC4024594}"/>
                                            </p:graphicEl>
                                          </p:spTgt>
                                        </p:tgtEl>
                                        <p:attrNameLst>
                                          <p:attrName>style.visibility</p:attrName>
                                        </p:attrNameLst>
                                      </p:cBhvr>
                                      <p:to>
                                        <p:strVal val="visible"/>
                                      </p:to>
                                    </p:set>
                                    <p:anim calcmode="lin" valueType="num">
                                      <p:cBhvr additive="base">
                                        <p:cTn id="7" dur="500" fill="hold"/>
                                        <p:tgtEl>
                                          <p:spTgt spid="5">
                                            <p:graphicEl>
                                              <a:dgm id="{0D2E393F-B6CF-4ACD-810E-06BDC402459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D2E393F-B6CF-4ACD-810E-06BDC402459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04E10656-EF5A-4AF6-9A01-99430A167624}"/>
                                            </p:graphicEl>
                                          </p:spTgt>
                                        </p:tgtEl>
                                        <p:attrNameLst>
                                          <p:attrName>style.visibility</p:attrName>
                                        </p:attrNameLst>
                                      </p:cBhvr>
                                      <p:to>
                                        <p:strVal val="visible"/>
                                      </p:to>
                                    </p:set>
                                    <p:anim calcmode="lin" valueType="num">
                                      <p:cBhvr additive="base">
                                        <p:cTn id="13" dur="500" fill="hold"/>
                                        <p:tgtEl>
                                          <p:spTgt spid="5">
                                            <p:graphicEl>
                                              <a:dgm id="{04E10656-EF5A-4AF6-9A01-99430A16762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04E10656-EF5A-4AF6-9A01-99430A16762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17EA3AB8-99C5-5D06-4301-CE51A7D380F3}"/>
              </a:ext>
            </a:extLst>
          </p:cNvPr>
          <p:cNvSpPr/>
          <p:nvPr/>
        </p:nvSpPr>
        <p:spPr>
          <a:xfrm>
            <a:off x="412164" y="471640"/>
            <a:ext cx="4895770" cy="2507262"/>
          </a:xfrm>
          <a:prstGeom prst="cloudCallou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cs typeface="Calibri"/>
              </a:rPr>
              <a:t>I </a:t>
            </a:r>
            <a:r>
              <a:rPr lang="en-GB" sz="3600" b="1" dirty="0">
                <a:cs typeface="Calibri"/>
              </a:rPr>
              <a:t>think</a:t>
            </a:r>
            <a:r>
              <a:rPr lang="en-GB" sz="3600" dirty="0">
                <a:cs typeface="Calibri"/>
              </a:rPr>
              <a:t>, therefore </a:t>
            </a:r>
            <a:r>
              <a:rPr lang="en-GB" sz="3600" b="1" dirty="0">
                <a:cs typeface="Calibri"/>
              </a:rPr>
              <a:t>I am</a:t>
            </a:r>
            <a:r>
              <a:rPr lang="en-GB" sz="3600" dirty="0">
                <a:cs typeface="Calibri"/>
              </a:rPr>
              <a:t>.</a:t>
            </a:r>
            <a:endParaRPr lang="en-GB" sz="3600" dirty="0"/>
          </a:p>
        </p:txBody>
      </p:sp>
      <p:sp>
        <p:nvSpPr>
          <p:cNvPr id="3" name="TextBox 2">
            <a:extLst>
              <a:ext uri="{FF2B5EF4-FFF2-40B4-BE49-F238E27FC236}">
                <a16:creationId xmlns:a16="http://schemas.microsoft.com/office/drawing/2014/main" id="{2A20B847-A669-9EF8-1453-A218E8442209}"/>
              </a:ext>
            </a:extLst>
          </p:cNvPr>
          <p:cNvSpPr txBox="1"/>
          <p:nvPr/>
        </p:nvSpPr>
        <p:spPr>
          <a:xfrm>
            <a:off x="602165" y="3520865"/>
            <a:ext cx="488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René Descartes </a:t>
            </a:r>
            <a:endParaRPr lang="en-US" dirty="0"/>
          </a:p>
        </p:txBody>
      </p:sp>
      <p:sp>
        <p:nvSpPr>
          <p:cNvPr id="4" name="Thought Bubble: Cloud 3">
            <a:extLst>
              <a:ext uri="{FF2B5EF4-FFF2-40B4-BE49-F238E27FC236}">
                <a16:creationId xmlns:a16="http://schemas.microsoft.com/office/drawing/2014/main" id="{B2FC3E4C-C2A3-721C-EB7D-651535810FAF}"/>
              </a:ext>
            </a:extLst>
          </p:cNvPr>
          <p:cNvSpPr/>
          <p:nvPr/>
        </p:nvSpPr>
        <p:spPr>
          <a:xfrm flipH="1">
            <a:off x="7038479" y="771733"/>
            <a:ext cx="4542311" cy="2751116"/>
          </a:xfrm>
          <a:prstGeom prst="cloud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An </a:t>
            </a:r>
            <a:r>
              <a:rPr lang="en-GB" sz="2800" b="1" dirty="0">
                <a:cs typeface="Calibri"/>
              </a:rPr>
              <a:t>unexamined</a:t>
            </a:r>
            <a:r>
              <a:rPr lang="en-GB" sz="2800" dirty="0">
                <a:cs typeface="Calibri"/>
              </a:rPr>
              <a:t> life</a:t>
            </a:r>
            <a:r>
              <a:rPr lang="en-GB" dirty="0">
                <a:cs typeface="Calibri"/>
              </a:rPr>
              <a:t> is </a:t>
            </a:r>
            <a:r>
              <a:rPr lang="en-GB" sz="2800" dirty="0">
                <a:cs typeface="Calibri"/>
              </a:rPr>
              <a:t>not worth living.</a:t>
            </a:r>
            <a:endParaRPr lang="en-GB" sz="2800">
              <a:cs typeface="Calibri"/>
            </a:endParaRPr>
          </a:p>
        </p:txBody>
      </p:sp>
      <p:sp>
        <p:nvSpPr>
          <p:cNvPr id="5" name="TextBox 4">
            <a:extLst>
              <a:ext uri="{FF2B5EF4-FFF2-40B4-BE49-F238E27FC236}">
                <a16:creationId xmlns:a16="http://schemas.microsoft.com/office/drawing/2014/main" id="{953E2511-AD99-2841-5D62-119134F89F8B}"/>
              </a:ext>
            </a:extLst>
          </p:cNvPr>
          <p:cNvSpPr txBox="1"/>
          <p:nvPr/>
        </p:nvSpPr>
        <p:spPr>
          <a:xfrm>
            <a:off x="8847117" y="3938649"/>
            <a:ext cx="3253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Socrates</a:t>
            </a:r>
            <a:endParaRPr lang="en-GB" dirty="0"/>
          </a:p>
        </p:txBody>
      </p:sp>
      <p:sp>
        <p:nvSpPr>
          <p:cNvPr id="7" name="Thought Bubble: Cloud 6">
            <a:extLst>
              <a:ext uri="{FF2B5EF4-FFF2-40B4-BE49-F238E27FC236}">
                <a16:creationId xmlns:a16="http://schemas.microsoft.com/office/drawing/2014/main" id="{FCB51B5A-D423-19B9-7574-FD21DF1EDF06}"/>
              </a:ext>
            </a:extLst>
          </p:cNvPr>
          <p:cNvSpPr/>
          <p:nvPr/>
        </p:nvSpPr>
        <p:spPr>
          <a:xfrm>
            <a:off x="2815936" y="567008"/>
            <a:ext cx="6026726" cy="4730336"/>
          </a:xfrm>
          <a:prstGeom prst="cloud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600" dirty="0">
                <a:cs typeface="Calibri"/>
              </a:rPr>
              <a:t>What do you think?</a:t>
            </a:r>
            <a:endParaRPr lang="en-GB" sz="3600" dirty="0"/>
          </a:p>
        </p:txBody>
      </p:sp>
      <p:sp>
        <p:nvSpPr>
          <p:cNvPr id="8" name="Thought Bubble: Cloud 7">
            <a:extLst>
              <a:ext uri="{FF2B5EF4-FFF2-40B4-BE49-F238E27FC236}">
                <a16:creationId xmlns:a16="http://schemas.microsoft.com/office/drawing/2014/main" id="{9524B69C-4202-80A3-3247-E094C268B0C4}"/>
              </a:ext>
            </a:extLst>
          </p:cNvPr>
          <p:cNvSpPr/>
          <p:nvPr/>
        </p:nvSpPr>
        <p:spPr>
          <a:xfrm>
            <a:off x="2889538" y="3203700"/>
            <a:ext cx="3918856" cy="273132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cs typeface="Calibri"/>
              </a:rPr>
              <a:t>You are what you think.</a:t>
            </a:r>
            <a:endParaRPr lang="en-GB" sz="3200" dirty="0"/>
          </a:p>
        </p:txBody>
      </p:sp>
      <p:sp>
        <p:nvSpPr>
          <p:cNvPr id="9" name="TextBox 8">
            <a:extLst>
              <a:ext uri="{FF2B5EF4-FFF2-40B4-BE49-F238E27FC236}">
                <a16:creationId xmlns:a16="http://schemas.microsoft.com/office/drawing/2014/main" id="{E940CF5C-BF07-CF98-D8D2-21EF6A25610F}"/>
              </a:ext>
            </a:extLst>
          </p:cNvPr>
          <p:cNvSpPr txBox="1"/>
          <p:nvPr/>
        </p:nvSpPr>
        <p:spPr>
          <a:xfrm>
            <a:off x="1919844" y="6009408"/>
            <a:ext cx="27585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Confucious</a:t>
            </a:r>
            <a:endParaRPr lang="en-GB" dirty="0"/>
          </a:p>
        </p:txBody>
      </p:sp>
    </p:spTree>
    <p:extLst>
      <p:ext uri="{BB962C8B-B14F-4D97-AF65-F5344CB8AC3E}">
        <p14:creationId xmlns:p14="http://schemas.microsoft.com/office/powerpoint/2010/main" val="411767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2B8B8-F2AC-DDAC-9DD2-68C7B78E9B06}"/>
              </a:ext>
            </a:extLst>
          </p:cNvPr>
          <p:cNvSpPr>
            <a:spLocks noGrp="1"/>
          </p:cNvSpPr>
          <p:nvPr>
            <p:ph type="title"/>
          </p:nvPr>
        </p:nvSpPr>
        <p:spPr/>
        <p:txBody>
          <a:bodyPr/>
          <a:lstStyle/>
          <a:p>
            <a:r>
              <a:rPr lang="en-GB" dirty="0">
                <a:cs typeface="Calibri Light"/>
              </a:rPr>
              <a:t>What does critical thinking involve?</a:t>
            </a:r>
            <a:endParaRPr lang="en-GB" dirty="0"/>
          </a:p>
        </p:txBody>
      </p:sp>
      <p:graphicFrame>
        <p:nvGraphicFramePr>
          <p:cNvPr id="11" name="Diagram 11">
            <a:extLst>
              <a:ext uri="{FF2B5EF4-FFF2-40B4-BE49-F238E27FC236}">
                <a16:creationId xmlns:a16="http://schemas.microsoft.com/office/drawing/2014/main" id="{4AAD948B-4C75-68E9-A085-207A7EBCBF37}"/>
              </a:ext>
            </a:extLst>
          </p:cNvPr>
          <p:cNvGraphicFramePr>
            <a:graphicFrameLocks noGrp="1"/>
          </p:cNvGraphicFramePr>
          <p:nvPr>
            <p:ph idx="1"/>
            <p:extLst>
              <p:ext uri="{D42A27DB-BD31-4B8C-83A1-F6EECF244321}">
                <p14:modId xmlns:p14="http://schemas.microsoft.com/office/powerpoint/2010/main" val="9379262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7" name="Cloud 186">
            <a:extLst>
              <a:ext uri="{FF2B5EF4-FFF2-40B4-BE49-F238E27FC236}">
                <a16:creationId xmlns:a16="http://schemas.microsoft.com/office/drawing/2014/main" id="{D8DA3325-4F29-E33F-19E4-F9569D4D71E6}"/>
              </a:ext>
            </a:extLst>
          </p:cNvPr>
          <p:cNvSpPr/>
          <p:nvPr/>
        </p:nvSpPr>
        <p:spPr>
          <a:xfrm>
            <a:off x="1309048" y="2727384"/>
            <a:ext cx="3191181" cy="193286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Conclusions drawn from evidence.</a:t>
            </a:r>
            <a:endParaRPr lang="en-GB" dirty="0"/>
          </a:p>
        </p:txBody>
      </p:sp>
      <p:sp>
        <p:nvSpPr>
          <p:cNvPr id="212" name="Cloud 211">
            <a:extLst>
              <a:ext uri="{FF2B5EF4-FFF2-40B4-BE49-F238E27FC236}">
                <a16:creationId xmlns:a16="http://schemas.microsoft.com/office/drawing/2014/main" id="{C61266E8-F799-00F7-58CF-98B948511D41}"/>
              </a:ext>
            </a:extLst>
          </p:cNvPr>
          <p:cNvSpPr/>
          <p:nvPr/>
        </p:nvSpPr>
        <p:spPr>
          <a:xfrm>
            <a:off x="7298870" y="1237507"/>
            <a:ext cx="2820389" cy="2107869"/>
          </a:xfrm>
          <a:prstGeom prst="cloud">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u="none" strike="noStrike" dirty="0">
                <a:solidFill>
                  <a:srgbClr val="FFFFFF"/>
                </a:solidFill>
                <a:latin typeface="Calibri"/>
              </a:rPr>
              <a:t>Determining the worth/value or condition of </a:t>
            </a:r>
            <a:r>
              <a:rPr lang="en-GB" dirty="0">
                <a:solidFill>
                  <a:srgbClr val="FFFFFF"/>
                </a:solidFill>
                <a:latin typeface="Calibri"/>
              </a:rPr>
              <a:t>evidence</a:t>
            </a:r>
            <a:endParaRPr lang="en-GB" dirty="0"/>
          </a:p>
        </p:txBody>
      </p:sp>
      <p:sp>
        <p:nvSpPr>
          <p:cNvPr id="213" name="Cloud 212">
            <a:extLst>
              <a:ext uri="{FF2B5EF4-FFF2-40B4-BE49-F238E27FC236}">
                <a16:creationId xmlns:a16="http://schemas.microsoft.com/office/drawing/2014/main" id="{0448F085-B18A-B9C0-D5B8-8BDAFCC29E53}"/>
              </a:ext>
            </a:extLst>
          </p:cNvPr>
          <p:cNvSpPr/>
          <p:nvPr/>
        </p:nvSpPr>
        <p:spPr>
          <a:xfrm>
            <a:off x="8413992" y="3481716"/>
            <a:ext cx="3275609" cy="1801091"/>
          </a:xfrm>
          <a:prstGeom prst="cloud">
            <a:avLst/>
          </a:prstGeom>
          <a:solidFill>
            <a:srgbClr val="3AE0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Examining, scrutinising evidence</a:t>
            </a:r>
          </a:p>
        </p:txBody>
      </p:sp>
    </p:spTree>
    <p:extLst>
      <p:ext uri="{BB962C8B-B14F-4D97-AF65-F5344CB8AC3E}">
        <p14:creationId xmlns:p14="http://schemas.microsoft.com/office/powerpoint/2010/main" val="370675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graphicEl>
                                              <a:dgm id="{190BDF97-21AE-4216-BFD8-B34773E058D4}"/>
                                            </p:graphicEl>
                                          </p:spTgt>
                                        </p:tgtEl>
                                        <p:attrNameLst>
                                          <p:attrName>style.visibility</p:attrName>
                                        </p:attrNameLst>
                                      </p:cBhvr>
                                      <p:to>
                                        <p:strVal val="visible"/>
                                      </p:to>
                                    </p:set>
                                    <p:animEffect transition="in" filter="blinds(horizontal)">
                                      <p:cBhvr>
                                        <p:cTn id="7" dur="500"/>
                                        <p:tgtEl>
                                          <p:spTgt spid="11">
                                            <p:graphicEl>
                                              <a:dgm id="{190BDF97-21AE-4216-BFD8-B34773E058D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graphicEl>
                                              <a:dgm id="{0A7CFF54-35AC-477D-8B3E-3EE306149252}"/>
                                            </p:graphicEl>
                                          </p:spTgt>
                                        </p:tgtEl>
                                        <p:attrNameLst>
                                          <p:attrName>style.visibility</p:attrName>
                                        </p:attrNameLst>
                                      </p:cBhvr>
                                      <p:to>
                                        <p:strVal val="visible"/>
                                      </p:to>
                                    </p:set>
                                    <p:animEffect transition="in" filter="blinds(horizontal)">
                                      <p:cBhvr>
                                        <p:cTn id="12" dur="500"/>
                                        <p:tgtEl>
                                          <p:spTgt spid="11">
                                            <p:graphicEl>
                                              <a:dgm id="{0A7CFF54-35AC-477D-8B3E-3EE306149252}"/>
                                            </p:graphic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1">
                                            <p:graphicEl>
                                              <a:dgm id="{CD1CF7E0-C165-4716-AF1E-E8A18C68DAFB}"/>
                                            </p:graphicEl>
                                          </p:spTgt>
                                        </p:tgtEl>
                                        <p:attrNameLst>
                                          <p:attrName>style.visibility</p:attrName>
                                        </p:attrNameLst>
                                      </p:cBhvr>
                                      <p:to>
                                        <p:strVal val="visible"/>
                                      </p:to>
                                    </p:set>
                                    <p:animEffect transition="in" filter="blinds(horizontal)">
                                      <p:cBhvr>
                                        <p:cTn id="15" dur="500"/>
                                        <p:tgtEl>
                                          <p:spTgt spid="11">
                                            <p:graphicEl>
                                              <a:dgm id="{CD1CF7E0-C165-4716-AF1E-E8A18C68DA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1">
                                            <p:graphicEl>
                                              <a:dgm id="{90C01637-F95F-41F3-85C7-22C6E38C2210}"/>
                                            </p:graphicEl>
                                          </p:spTgt>
                                        </p:tgtEl>
                                        <p:attrNameLst>
                                          <p:attrName>style.visibility</p:attrName>
                                        </p:attrNameLst>
                                      </p:cBhvr>
                                      <p:to>
                                        <p:strVal val="visible"/>
                                      </p:to>
                                    </p:set>
                                    <p:animEffect transition="in" filter="blinds(horizontal)">
                                      <p:cBhvr>
                                        <p:cTn id="20" dur="500"/>
                                        <p:tgtEl>
                                          <p:spTgt spid="11">
                                            <p:graphicEl>
                                              <a:dgm id="{90C01637-F95F-41F3-85C7-22C6E38C2210}"/>
                                            </p:graphic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11">
                                            <p:graphicEl>
                                              <a:dgm id="{836F91F3-7140-4A2D-9D6C-4C8DA73E061E}"/>
                                            </p:graphicEl>
                                          </p:spTgt>
                                        </p:tgtEl>
                                        <p:attrNameLst>
                                          <p:attrName>style.visibility</p:attrName>
                                        </p:attrNameLst>
                                      </p:cBhvr>
                                      <p:to>
                                        <p:strVal val="visible"/>
                                      </p:to>
                                    </p:set>
                                    <p:animEffect transition="in" filter="blinds(horizontal)">
                                      <p:cBhvr>
                                        <p:cTn id="23" dur="500"/>
                                        <p:tgtEl>
                                          <p:spTgt spid="11">
                                            <p:graphicEl>
                                              <a:dgm id="{836F91F3-7140-4A2D-9D6C-4C8DA73E061E}"/>
                                            </p:graphic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11">
                                            <p:graphicEl>
                                              <a:dgm id="{E8794F94-47B0-4810-B4F6-42D29B8E4415}"/>
                                            </p:graphicEl>
                                          </p:spTgt>
                                        </p:tgtEl>
                                        <p:attrNameLst>
                                          <p:attrName>style.visibility</p:attrName>
                                        </p:attrNameLst>
                                      </p:cBhvr>
                                      <p:to>
                                        <p:strVal val="visible"/>
                                      </p:to>
                                    </p:set>
                                    <p:animEffect transition="in" filter="blinds(horizontal)">
                                      <p:cBhvr>
                                        <p:cTn id="26" dur="500"/>
                                        <p:tgtEl>
                                          <p:spTgt spid="11">
                                            <p:graphicEl>
                                              <a:dgm id="{E8794F94-47B0-4810-B4F6-42D29B8E441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2"/>
                                        </p:tgtEl>
                                        <p:attrNameLst>
                                          <p:attrName>style.visibility</p:attrName>
                                        </p:attrNameLst>
                                      </p:cBhvr>
                                      <p:to>
                                        <p:strVal val="visible"/>
                                      </p:to>
                                    </p:set>
                                    <p:anim calcmode="lin" valueType="num">
                                      <p:cBhvr additive="base">
                                        <p:cTn id="31" dur="500" fill="hold"/>
                                        <p:tgtEl>
                                          <p:spTgt spid="212"/>
                                        </p:tgtEl>
                                        <p:attrNameLst>
                                          <p:attrName>ppt_x</p:attrName>
                                        </p:attrNameLst>
                                      </p:cBhvr>
                                      <p:tavLst>
                                        <p:tav tm="0">
                                          <p:val>
                                            <p:strVal val="#ppt_x"/>
                                          </p:val>
                                        </p:tav>
                                        <p:tav tm="100000">
                                          <p:val>
                                            <p:strVal val="#ppt_x"/>
                                          </p:val>
                                        </p:tav>
                                      </p:tavLst>
                                    </p:anim>
                                    <p:anim calcmode="lin" valueType="num">
                                      <p:cBhvr additive="base">
                                        <p:cTn id="32"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3"/>
                                        </p:tgtEl>
                                        <p:attrNameLst>
                                          <p:attrName>style.visibility</p:attrName>
                                        </p:attrNameLst>
                                      </p:cBhvr>
                                      <p:to>
                                        <p:strVal val="visible"/>
                                      </p:to>
                                    </p:set>
                                    <p:anim calcmode="lin" valueType="num">
                                      <p:cBhvr additive="base">
                                        <p:cTn id="37" dur="500" fill="hold"/>
                                        <p:tgtEl>
                                          <p:spTgt spid="213"/>
                                        </p:tgtEl>
                                        <p:attrNameLst>
                                          <p:attrName>ppt_x</p:attrName>
                                        </p:attrNameLst>
                                      </p:cBhvr>
                                      <p:tavLst>
                                        <p:tav tm="0">
                                          <p:val>
                                            <p:strVal val="#ppt_x"/>
                                          </p:val>
                                        </p:tav>
                                        <p:tav tm="100000">
                                          <p:val>
                                            <p:strVal val="#ppt_x"/>
                                          </p:val>
                                        </p:tav>
                                      </p:tavLst>
                                    </p:anim>
                                    <p:anim calcmode="lin" valueType="num">
                                      <p:cBhvr additive="base">
                                        <p:cTn id="38" dur="500" fill="hold"/>
                                        <p:tgtEl>
                                          <p:spTgt spid="2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7"/>
                                        </p:tgtEl>
                                        <p:attrNameLst>
                                          <p:attrName>style.visibility</p:attrName>
                                        </p:attrNameLst>
                                      </p:cBhvr>
                                      <p:to>
                                        <p:strVal val="visible"/>
                                      </p:to>
                                    </p:set>
                                    <p:anim calcmode="lin" valueType="num">
                                      <p:cBhvr additive="base">
                                        <p:cTn id="43" dur="500" fill="hold"/>
                                        <p:tgtEl>
                                          <p:spTgt spid="187"/>
                                        </p:tgtEl>
                                        <p:attrNameLst>
                                          <p:attrName>ppt_x</p:attrName>
                                        </p:attrNameLst>
                                      </p:cBhvr>
                                      <p:tavLst>
                                        <p:tav tm="0">
                                          <p:val>
                                            <p:strVal val="#ppt_x"/>
                                          </p:val>
                                        </p:tav>
                                        <p:tav tm="100000">
                                          <p:val>
                                            <p:strVal val="#ppt_x"/>
                                          </p:val>
                                        </p:tav>
                                      </p:tavLst>
                                    </p:anim>
                                    <p:anim calcmode="lin" valueType="num">
                                      <p:cBhvr additive="base">
                                        <p:cTn id="44" dur="500" fill="hold"/>
                                        <p:tgtEl>
                                          <p:spTgt spid="1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P spid="187" grpId="0" animBg="1"/>
      <p:bldP spid="212" grpId="0" animBg="1"/>
      <p:bldP spid="2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3026-135F-DAEC-EAF6-52AC255EB554}"/>
              </a:ext>
            </a:extLst>
          </p:cNvPr>
          <p:cNvSpPr>
            <a:spLocks noGrp="1"/>
          </p:cNvSpPr>
          <p:nvPr>
            <p:ph type="title"/>
          </p:nvPr>
        </p:nvSpPr>
        <p:spPr/>
        <p:txBody>
          <a:bodyPr/>
          <a:lstStyle/>
          <a:p>
            <a:r>
              <a:rPr lang="en-GB" dirty="0">
                <a:cs typeface="Calibri Light"/>
              </a:rPr>
              <a:t>Why is philosophical approaches relevant to academic study?</a:t>
            </a:r>
          </a:p>
        </p:txBody>
      </p:sp>
      <p:graphicFrame>
        <p:nvGraphicFramePr>
          <p:cNvPr id="4" name="Diagram 4">
            <a:extLst>
              <a:ext uri="{FF2B5EF4-FFF2-40B4-BE49-F238E27FC236}">
                <a16:creationId xmlns:a16="http://schemas.microsoft.com/office/drawing/2014/main" id="{8288A439-7FB0-3996-0A74-29E688C34B5F}"/>
              </a:ext>
            </a:extLst>
          </p:cNvPr>
          <p:cNvGraphicFramePr>
            <a:graphicFrameLocks noGrp="1"/>
          </p:cNvGraphicFramePr>
          <p:nvPr>
            <p:ph idx="1"/>
            <p:extLst>
              <p:ext uri="{D42A27DB-BD31-4B8C-83A1-F6EECF244321}">
                <p14:modId xmlns:p14="http://schemas.microsoft.com/office/powerpoint/2010/main" val="809779157"/>
              </p:ext>
            </p:extLst>
          </p:nvPr>
        </p:nvGraphicFramePr>
        <p:xfrm>
          <a:off x="838200" y="665566"/>
          <a:ext cx="10686197" cy="5636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41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graphicEl>
                                              <a:dgm id="{07647853-4DA3-45C2-9E90-E5F6404D44FF}"/>
                                            </p:graphicEl>
                                          </p:spTgt>
                                        </p:tgtEl>
                                      </p:cBhvr>
                                      <p:by x="400000" y="400000"/>
                                    </p:animScale>
                                  </p:childTnLst>
                                </p:cTn>
                              </p:par>
                              <p:par>
                                <p:cTn id="7" presetID="6" presetClass="emph" presetSubtype="0" fill="hold" grpId="0" nodeType="withEffect">
                                  <p:stCondLst>
                                    <p:cond delay="0"/>
                                  </p:stCondLst>
                                  <p:childTnLst>
                                    <p:animScale>
                                      <p:cBhvr>
                                        <p:cTn id="8" dur="2000" fill="hold"/>
                                        <p:tgtEl>
                                          <p:spTgt spid="4">
                                            <p:graphicEl>
                                              <a:dgm id="{AF024D06-5417-438C-9262-C2EE487679AB}"/>
                                            </p:graphicEl>
                                          </p:spTgt>
                                        </p:tgtEl>
                                      </p:cBhvr>
                                      <p:by x="400000" y="400000"/>
                                    </p:animScale>
                                  </p:childTnLst>
                                </p:cTn>
                              </p:par>
                              <p:par>
                                <p:cTn id="9" presetID="6" presetClass="emph" presetSubtype="0" fill="hold" grpId="0" nodeType="withEffect">
                                  <p:stCondLst>
                                    <p:cond delay="0"/>
                                  </p:stCondLst>
                                  <p:childTnLst>
                                    <p:animScale>
                                      <p:cBhvr>
                                        <p:cTn id="10" dur="2000" fill="hold"/>
                                        <p:tgtEl>
                                          <p:spTgt spid="4">
                                            <p:graphicEl>
                                              <a:dgm id="{F7393DBC-6C4F-4312-A01D-F0804A9FA1AD}"/>
                                            </p:graphicEl>
                                          </p:spTgt>
                                        </p:tgtEl>
                                      </p:cBhvr>
                                      <p:by x="400000" y="40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4">
                                            <p:graphicEl>
                                              <a:dgm id="{1F567B88-14EF-4B4B-B97F-63D2C628A180}"/>
                                            </p:graphicEl>
                                          </p:spTgt>
                                        </p:tgtEl>
                                      </p:cBhvr>
                                      <p:by x="400000" y="40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grpId="0" nodeType="clickEffect">
                                  <p:stCondLst>
                                    <p:cond delay="0"/>
                                  </p:stCondLst>
                                  <p:childTnLst>
                                    <p:animScale>
                                      <p:cBhvr>
                                        <p:cTn id="18" dur="2000" fill="hold"/>
                                        <p:tgtEl>
                                          <p:spTgt spid="4">
                                            <p:graphicEl>
                                              <a:dgm id="{87D41FBE-7BFA-4AE5-AEC9-03538F7AFADD}"/>
                                            </p:graphicEl>
                                          </p:spTgt>
                                        </p:tgtEl>
                                      </p:cBhvr>
                                      <p:by x="400000" y="400000"/>
                                    </p:animScale>
                                  </p:childTnLst>
                                </p:cTn>
                              </p:par>
                              <p:par>
                                <p:cTn id="19" presetID="6" presetClass="emph" presetSubtype="0" fill="hold" grpId="0" nodeType="withEffect">
                                  <p:stCondLst>
                                    <p:cond delay="0"/>
                                  </p:stCondLst>
                                  <p:childTnLst>
                                    <p:animScale>
                                      <p:cBhvr>
                                        <p:cTn id="20" dur="2000" fill="hold"/>
                                        <p:tgtEl>
                                          <p:spTgt spid="4">
                                            <p:graphicEl>
                                              <a:dgm id="{5C57F330-EA10-4344-93A4-4AF44621E768}"/>
                                            </p:graphicEl>
                                          </p:spTgt>
                                        </p:tgtEl>
                                      </p:cBhvr>
                                      <p:by x="400000" y="400000"/>
                                    </p:animScale>
                                  </p:childTnLst>
                                </p:cTn>
                              </p:par>
                              <p:par>
                                <p:cTn id="21" presetID="6" presetClass="emph" presetSubtype="0" fill="hold" grpId="0" nodeType="withEffect">
                                  <p:stCondLst>
                                    <p:cond delay="0"/>
                                  </p:stCondLst>
                                  <p:childTnLst>
                                    <p:animScale>
                                      <p:cBhvr>
                                        <p:cTn id="22" dur="2000" fill="hold"/>
                                        <p:tgtEl>
                                          <p:spTgt spid="4">
                                            <p:graphicEl>
                                              <a:dgm id="{2082EED8-AF26-4C1E-932F-118CC5368EB6}"/>
                                            </p:graphicEl>
                                          </p:spTgt>
                                        </p:tgtEl>
                                      </p:cBhvr>
                                      <p:by x="400000" y="400000"/>
                                    </p:animScale>
                                  </p:childTnLst>
                                </p:cTn>
                              </p:par>
                              <p:par>
                                <p:cTn id="23" presetID="6" presetClass="emph" presetSubtype="0" fill="hold" grpId="0" nodeType="withEffect">
                                  <p:stCondLst>
                                    <p:cond delay="0"/>
                                  </p:stCondLst>
                                  <p:childTnLst>
                                    <p:animScale>
                                      <p:cBhvr>
                                        <p:cTn id="24" dur="2000" fill="hold"/>
                                        <p:tgtEl>
                                          <p:spTgt spid="4">
                                            <p:graphicEl>
                                              <a:dgm id="{C1A3F873-BE92-4260-9427-F56D0F3DA86B}"/>
                                            </p:graphicEl>
                                          </p:spTgt>
                                        </p:tgtEl>
                                      </p:cBhvr>
                                      <p:by x="400000" y="400000"/>
                                    </p:animScale>
                                  </p:childTnLst>
                                </p:cTn>
                              </p:par>
                            </p:childTnLst>
                          </p:cTn>
                        </p:par>
                      </p:childTnLst>
                    </p:cTn>
                  </p:par>
                  <p:par>
                    <p:cTn id="25" fill="hold">
                      <p:stCondLst>
                        <p:cond delay="indefinite"/>
                      </p:stCondLst>
                      <p:childTnLst>
                        <p:par>
                          <p:cTn id="26" fill="hold">
                            <p:stCondLst>
                              <p:cond delay="0"/>
                            </p:stCondLst>
                            <p:childTnLst>
                              <p:par>
                                <p:cTn id="27" presetID="6" presetClass="emph" presetSubtype="0" fill="hold" grpId="0" nodeType="clickEffect">
                                  <p:stCondLst>
                                    <p:cond delay="0"/>
                                  </p:stCondLst>
                                  <p:childTnLst>
                                    <p:animScale>
                                      <p:cBhvr>
                                        <p:cTn id="28" dur="2000" fill="hold"/>
                                        <p:tgtEl>
                                          <p:spTgt spid="4">
                                            <p:graphicEl>
                                              <a:dgm id="{DF767645-5837-4D86-AC16-13383212296B}"/>
                                            </p:graphicEl>
                                          </p:spTgt>
                                        </p:tgtEl>
                                      </p:cBhvr>
                                      <p:by x="400000" y="400000"/>
                                    </p:animScale>
                                  </p:childTnLst>
                                </p:cTn>
                              </p:par>
                            </p:childTnLst>
                          </p:cTn>
                        </p:par>
                      </p:childTnLst>
                    </p:cTn>
                  </p:par>
                  <p:par>
                    <p:cTn id="29" fill="hold">
                      <p:stCondLst>
                        <p:cond delay="indefinite"/>
                      </p:stCondLst>
                      <p:childTnLst>
                        <p:par>
                          <p:cTn id="30" fill="hold">
                            <p:stCondLst>
                              <p:cond delay="0"/>
                            </p:stCondLst>
                            <p:childTnLst>
                              <p:par>
                                <p:cTn id="31" presetID="6" presetClass="emph" presetSubtype="0" fill="hold" grpId="0" nodeType="clickEffect">
                                  <p:stCondLst>
                                    <p:cond delay="0"/>
                                  </p:stCondLst>
                                  <p:childTnLst>
                                    <p:animScale>
                                      <p:cBhvr>
                                        <p:cTn id="32" dur="2000" fill="hold"/>
                                        <p:tgtEl>
                                          <p:spTgt spid="4">
                                            <p:graphicEl>
                                              <a:dgm id="{E432CDFB-051F-4940-AB82-9FD22F392875}"/>
                                            </p:graphicEl>
                                          </p:spTgt>
                                        </p:tgtEl>
                                      </p:cBhvr>
                                      <p:by x="400000" y="400000"/>
                                    </p:animScale>
                                  </p:childTnLst>
                                </p:cTn>
                              </p:par>
                              <p:par>
                                <p:cTn id="33" presetID="6" presetClass="emph" presetSubtype="0" fill="hold" grpId="0" nodeType="withEffect">
                                  <p:stCondLst>
                                    <p:cond delay="0"/>
                                  </p:stCondLst>
                                  <p:childTnLst>
                                    <p:animScale>
                                      <p:cBhvr>
                                        <p:cTn id="34" dur="2000" fill="hold"/>
                                        <p:tgtEl>
                                          <p:spTgt spid="4">
                                            <p:graphicEl>
                                              <a:dgm id="{ADF848A7-08F0-4EE4-92A0-9CC7ABE00237}"/>
                                            </p:graphicEl>
                                          </p:spTgt>
                                        </p:tgtEl>
                                      </p:cBhvr>
                                      <p:by x="400000" y="400000"/>
                                    </p:animScale>
                                  </p:childTnLst>
                                </p:cTn>
                              </p:par>
                              <p:par>
                                <p:cTn id="35" presetID="6" presetClass="emph" presetSubtype="0" fill="hold" grpId="0" nodeType="withEffect">
                                  <p:stCondLst>
                                    <p:cond delay="0"/>
                                  </p:stCondLst>
                                  <p:childTnLst>
                                    <p:animScale>
                                      <p:cBhvr>
                                        <p:cTn id="36" dur="2000" fill="hold"/>
                                        <p:tgtEl>
                                          <p:spTgt spid="4">
                                            <p:graphicEl>
                                              <a:dgm id="{AA837140-4302-4BA9-AFFC-22283240DCBD}"/>
                                            </p:graphicEl>
                                          </p:spTgt>
                                        </p:tgtEl>
                                      </p:cBhvr>
                                      <p:by x="400000" y="400000"/>
                                    </p:animScale>
                                  </p:childTnLst>
                                </p:cTn>
                              </p:par>
                              <p:par>
                                <p:cTn id="37" presetID="6" presetClass="emph" presetSubtype="0" fill="hold" grpId="0" nodeType="withEffect">
                                  <p:stCondLst>
                                    <p:cond delay="0"/>
                                  </p:stCondLst>
                                  <p:childTnLst>
                                    <p:animScale>
                                      <p:cBhvr>
                                        <p:cTn id="38" dur="2000" fill="hold"/>
                                        <p:tgtEl>
                                          <p:spTgt spid="4">
                                            <p:graphicEl>
                                              <a:dgm id="{08A03297-9552-400B-A780-48CCB02CFBD5}"/>
                                            </p:graphicEl>
                                          </p:spTgt>
                                        </p:tgtEl>
                                      </p:cBhvr>
                                      <p:by x="400000" y="400000"/>
                                    </p:animScale>
                                  </p:childTnLst>
                                </p:cTn>
                              </p:par>
                            </p:childTnLst>
                          </p:cTn>
                        </p:par>
                      </p:childTnLst>
                    </p:cTn>
                  </p:par>
                  <p:par>
                    <p:cTn id="39" fill="hold">
                      <p:stCondLst>
                        <p:cond delay="indefinite"/>
                      </p:stCondLst>
                      <p:childTnLst>
                        <p:par>
                          <p:cTn id="40" fill="hold">
                            <p:stCondLst>
                              <p:cond delay="0"/>
                            </p:stCondLst>
                            <p:childTnLst>
                              <p:par>
                                <p:cTn id="41" presetID="6" presetClass="emph" presetSubtype="0" fill="hold" grpId="0" nodeType="clickEffect">
                                  <p:stCondLst>
                                    <p:cond delay="0"/>
                                  </p:stCondLst>
                                  <p:childTnLst>
                                    <p:animScale>
                                      <p:cBhvr>
                                        <p:cTn id="42" dur="2000" fill="hold"/>
                                        <p:tgtEl>
                                          <p:spTgt spid="4">
                                            <p:graphicEl>
                                              <a:dgm id="{5D30C267-3853-4C48-9236-E2BFC0B798F4}"/>
                                            </p:graphicEl>
                                          </p:spTgt>
                                        </p:tgtEl>
                                      </p:cBhvr>
                                      <p:by x="400000" y="4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3026-135F-DAEC-EAF6-52AC255EB554}"/>
              </a:ext>
            </a:extLst>
          </p:cNvPr>
          <p:cNvSpPr>
            <a:spLocks noGrp="1"/>
          </p:cNvSpPr>
          <p:nvPr>
            <p:ph type="title"/>
          </p:nvPr>
        </p:nvSpPr>
        <p:spPr/>
        <p:txBody>
          <a:bodyPr/>
          <a:lstStyle/>
          <a:p>
            <a:r>
              <a:rPr lang="en-GB" dirty="0">
                <a:cs typeface="Calibri Light"/>
              </a:rPr>
              <a:t>What's it all about? </a:t>
            </a:r>
          </a:p>
        </p:txBody>
      </p:sp>
      <p:graphicFrame>
        <p:nvGraphicFramePr>
          <p:cNvPr id="4" name="Diagram 4">
            <a:extLst>
              <a:ext uri="{FF2B5EF4-FFF2-40B4-BE49-F238E27FC236}">
                <a16:creationId xmlns:a16="http://schemas.microsoft.com/office/drawing/2014/main" id="{8288A439-7FB0-3996-0A74-29E688C34B5F}"/>
              </a:ext>
            </a:extLst>
          </p:cNvPr>
          <p:cNvGraphicFramePr>
            <a:graphicFrameLocks noGrp="1"/>
          </p:cNvGraphicFramePr>
          <p:nvPr>
            <p:ph idx="1"/>
            <p:extLst>
              <p:ext uri="{D42A27DB-BD31-4B8C-83A1-F6EECF244321}">
                <p14:modId xmlns:p14="http://schemas.microsoft.com/office/powerpoint/2010/main" val="2793655373"/>
              </p:ext>
            </p:extLst>
          </p:nvPr>
        </p:nvGraphicFramePr>
        <p:xfrm>
          <a:off x="428767" y="1461685"/>
          <a:ext cx="11197988" cy="49996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186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graphicEl>
                                              <a:dgm id="{07647853-4DA3-45C2-9E90-E5F6404D44FF}"/>
                                            </p:graphicEl>
                                          </p:spTgt>
                                        </p:tgtEl>
                                      </p:cBhvr>
                                      <p:by x="150000" y="150000"/>
                                    </p:animScale>
                                  </p:childTnLst>
                                </p:cTn>
                              </p:par>
                              <p:par>
                                <p:cTn id="7" presetID="6" presetClass="emph" presetSubtype="0" fill="hold" grpId="0" nodeType="withEffect">
                                  <p:stCondLst>
                                    <p:cond delay="0"/>
                                  </p:stCondLst>
                                  <p:childTnLst>
                                    <p:animScale>
                                      <p:cBhvr>
                                        <p:cTn id="8" dur="2000" fill="hold"/>
                                        <p:tgtEl>
                                          <p:spTgt spid="4">
                                            <p:graphicEl>
                                              <a:dgm id="{AF024D06-5417-438C-9262-C2EE487679AB}"/>
                                            </p:graphicEl>
                                          </p:spTgt>
                                        </p:tgtEl>
                                      </p:cBhvr>
                                      <p:by x="150000" y="150000"/>
                                    </p:animScale>
                                  </p:childTnLst>
                                </p:cTn>
                              </p:par>
                              <p:par>
                                <p:cTn id="9" presetID="6" presetClass="emph" presetSubtype="0" fill="hold" grpId="0" nodeType="withEffect">
                                  <p:stCondLst>
                                    <p:cond delay="0"/>
                                  </p:stCondLst>
                                  <p:childTnLst>
                                    <p:animScale>
                                      <p:cBhvr>
                                        <p:cTn id="10" dur="2000" fill="hold"/>
                                        <p:tgtEl>
                                          <p:spTgt spid="4">
                                            <p:graphicEl>
                                              <a:dgm id="{F7393DBC-6C4F-4312-A01D-F0804A9FA1AD}"/>
                                            </p:graphic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4">
                                            <p:graphicEl>
                                              <a:dgm id="{1F567B88-14EF-4B4B-B97F-63D2C628A180}"/>
                                            </p:graphic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grpId="0" nodeType="clickEffect">
                                  <p:stCondLst>
                                    <p:cond delay="0"/>
                                  </p:stCondLst>
                                  <p:childTnLst>
                                    <p:animScale>
                                      <p:cBhvr>
                                        <p:cTn id="18" dur="2000" fill="hold"/>
                                        <p:tgtEl>
                                          <p:spTgt spid="4">
                                            <p:graphicEl>
                                              <a:dgm id="{87D41FBE-7BFA-4AE5-AEC9-03538F7AFADD}"/>
                                            </p:graphicEl>
                                          </p:spTgt>
                                        </p:tgtEl>
                                      </p:cBhvr>
                                      <p:by x="150000" y="150000"/>
                                    </p:animScale>
                                  </p:childTnLst>
                                </p:cTn>
                              </p:par>
                              <p:par>
                                <p:cTn id="19" presetID="6" presetClass="emph" presetSubtype="0" fill="hold" grpId="0" nodeType="withEffect">
                                  <p:stCondLst>
                                    <p:cond delay="0"/>
                                  </p:stCondLst>
                                  <p:childTnLst>
                                    <p:animScale>
                                      <p:cBhvr>
                                        <p:cTn id="20" dur="2000" fill="hold"/>
                                        <p:tgtEl>
                                          <p:spTgt spid="4">
                                            <p:graphicEl>
                                              <a:dgm id="{5C57F330-EA10-4344-93A4-4AF44621E768}"/>
                                            </p:graphicEl>
                                          </p:spTgt>
                                        </p:tgtEl>
                                      </p:cBhvr>
                                      <p:by x="150000" y="150000"/>
                                    </p:animScale>
                                  </p:childTnLst>
                                </p:cTn>
                              </p:par>
                              <p:par>
                                <p:cTn id="21" presetID="6" presetClass="emph" presetSubtype="0" fill="hold" grpId="0" nodeType="withEffect">
                                  <p:stCondLst>
                                    <p:cond delay="0"/>
                                  </p:stCondLst>
                                  <p:childTnLst>
                                    <p:animScale>
                                      <p:cBhvr>
                                        <p:cTn id="22" dur="2000" fill="hold"/>
                                        <p:tgtEl>
                                          <p:spTgt spid="4">
                                            <p:graphicEl>
                                              <a:dgm id="{2082EED8-AF26-4C1E-932F-118CC5368EB6}"/>
                                            </p:graphicEl>
                                          </p:spTgt>
                                        </p:tgtEl>
                                      </p:cBhvr>
                                      <p:by x="150000" y="150000"/>
                                    </p:animScale>
                                  </p:childTnLst>
                                </p:cTn>
                              </p:par>
                              <p:par>
                                <p:cTn id="23" presetID="6" presetClass="emph" presetSubtype="0" fill="hold" grpId="0" nodeType="withEffect">
                                  <p:stCondLst>
                                    <p:cond delay="0"/>
                                  </p:stCondLst>
                                  <p:childTnLst>
                                    <p:animScale>
                                      <p:cBhvr>
                                        <p:cTn id="24" dur="2000" fill="hold"/>
                                        <p:tgtEl>
                                          <p:spTgt spid="4">
                                            <p:graphicEl>
                                              <a:dgm id="{C1A3F873-BE92-4260-9427-F56D0F3DA86B}"/>
                                            </p:graphicEl>
                                          </p:spTgt>
                                        </p:tgtEl>
                                      </p:cBhvr>
                                      <p:by x="150000" y="150000"/>
                                    </p:animScale>
                                  </p:childTnLst>
                                </p:cTn>
                              </p:par>
                            </p:childTnLst>
                          </p:cTn>
                        </p:par>
                      </p:childTnLst>
                    </p:cTn>
                  </p:par>
                  <p:par>
                    <p:cTn id="25" fill="hold">
                      <p:stCondLst>
                        <p:cond delay="indefinite"/>
                      </p:stCondLst>
                      <p:childTnLst>
                        <p:par>
                          <p:cTn id="26" fill="hold">
                            <p:stCondLst>
                              <p:cond delay="0"/>
                            </p:stCondLst>
                            <p:childTnLst>
                              <p:par>
                                <p:cTn id="27" presetID="6" presetClass="emph" presetSubtype="0" fill="hold" grpId="0" nodeType="clickEffect">
                                  <p:stCondLst>
                                    <p:cond delay="0"/>
                                  </p:stCondLst>
                                  <p:childTnLst>
                                    <p:animScale>
                                      <p:cBhvr>
                                        <p:cTn id="28" dur="2000" fill="hold"/>
                                        <p:tgtEl>
                                          <p:spTgt spid="4">
                                            <p:graphicEl>
                                              <a:dgm id="{DF767645-5837-4D86-AC16-13383212296B}"/>
                                            </p:graphicEl>
                                          </p:spTgt>
                                        </p:tgtEl>
                                      </p:cBhvr>
                                      <p:by x="150000" y="150000"/>
                                    </p:animScale>
                                  </p:childTnLst>
                                </p:cTn>
                              </p:par>
                            </p:childTnLst>
                          </p:cTn>
                        </p:par>
                      </p:childTnLst>
                    </p:cTn>
                  </p:par>
                  <p:par>
                    <p:cTn id="29" fill="hold">
                      <p:stCondLst>
                        <p:cond delay="indefinite"/>
                      </p:stCondLst>
                      <p:childTnLst>
                        <p:par>
                          <p:cTn id="30" fill="hold">
                            <p:stCondLst>
                              <p:cond delay="0"/>
                            </p:stCondLst>
                            <p:childTnLst>
                              <p:par>
                                <p:cTn id="31" presetID="6" presetClass="emph" presetSubtype="0" fill="hold" grpId="0" nodeType="clickEffect">
                                  <p:stCondLst>
                                    <p:cond delay="0"/>
                                  </p:stCondLst>
                                  <p:childTnLst>
                                    <p:animScale>
                                      <p:cBhvr>
                                        <p:cTn id="32" dur="2000" fill="hold"/>
                                        <p:tgtEl>
                                          <p:spTgt spid="4">
                                            <p:graphicEl>
                                              <a:dgm id="{E432CDFB-051F-4940-AB82-9FD22F392875}"/>
                                            </p:graphicEl>
                                          </p:spTgt>
                                        </p:tgtEl>
                                      </p:cBhvr>
                                      <p:by x="150000" y="150000"/>
                                    </p:animScale>
                                  </p:childTnLst>
                                </p:cTn>
                              </p:par>
                              <p:par>
                                <p:cTn id="33" presetID="6" presetClass="emph" presetSubtype="0" fill="hold" grpId="0" nodeType="withEffect">
                                  <p:stCondLst>
                                    <p:cond delay="0"/>
                                  </p:stCondLst>
                                  <p:childTnLst>
                                    <p:animScale>
                                      <p:cBhvr>
                                        <p:cTn id="34" dur="2000" fill="hold"/>
                                        <p:tgtEl>
                                          <p:spTgt spid="4">
                                            <p:graphicEl>
                                              <a:dgm id="{ADF848A7-08F0-4EE4-92A0-9CC7ABE00237}"/>
                                            </p:graphicEl>
                                          </p:spTgt>
                                        </p:tgtEl>
                                      </p:cBhvr>
                                      <p:by x="150000" y="150000"/>
                                    </p:animScale>
                                  </p:childTnLst>
                                </p:cTn>
                              </p:par>
                              <p:par>
                                <p:cTn id="35" presetID="6" presetClass="emph" presetSubtype="0" fill="hold" grpId="0" nodeType="withEffect">
                                  <p:stCondLst>
                                    <p:cond delay="0"/>
                                  </p:stCondLst>
                                  <p:childTnLst>
                                    <p:animScale>
                                      <p:cBhvr>
                                        <p:cTn id="36" dur="2000" fill="hold"/>
                                        <p:tgtEl>
                                          <p:spTgt spid="4">
                                            <p:graphicEl>
                                              <a:dgm id="{AA837140-4302-4BA9-AFFC-22283240DCBD}"/>
                                            </p:graphicEl>
                                          </p:spTgt>
                                        </p:tgtEl>
                                      </p:cBhvr>
                                      <p:by x="150000" y="150000"/>
                                    </p:animScale>
                                  </p:childTnLst>
                                </p:cTn>
                              </p:par>
                              <p:par>
                                <p:cTn id="37" presetID="6" presetClass="emph" presetSubtype="0" fill="hold" grpId="0" nodeType="withEffect">
                                  <p:stCondLst>
                                    <p:cond delay="0"/>
                                  </p:stCondLst>
                                  <p:childTnLst>
                                    <p:animScale>
                                      <p:cBhvr>
                                        <p:cTn id="38" dur="2000" fill="hold"/>
                                        <p:tgtEl>
                                          <p:spTgt spid="4">
                                            <p:graphicEl>
                                              <a:dgm id="{08A03297-9552-400B-A780-48CCB02CFBD5}"/>
                                            </p:graphicEl>
                                          </p:spTgt>
                                        </p:tgtEl>
                                      </p:cBhvr>
                                      <p:by x="150000" y="150000"/>
                                    </p:animScale>
                                  </p:childTnLst>
                                </p:cTn>
                              </p:par>
                            </p:childTnLst>
                          </p:cTn>
                        </p:par>
                      </p:childTnLst>
                    </p:cTn>
                  </p:par>
                  <p:par>
                    <p:cTn id="39" fill="hold">
                      <p:stCondLst>
                        <p:cond delay="indefinite"/>
                      </p:stCondLst>
                      <p:childTnLst>
                        <p:par>
                          <p:cTn id="40" fill="hold">
                            <p:stCondLst>
                              <p:cond delay="0"/>
                            </p:stCondLst>
                            <p:childTnLst>
                              <p:par>
                                <p:cTn id="41" presetID="6" presetClass="emph" presetSubtype="0" fill="hold" grpId="0" nodeType="clickEffect">
                                  <p:stCondLst>
                                    <p:cond delay="0"/>
                                  </p:stCondLst>
                                  <p:childTnLst>
                                    <p:animScale>
                                      <p:cBhvr>
                                        <p:cTn id="42" dur="2000" fill="hold"/>
                                        <p:tgtEl>
                                          <p:spTgt spid="4">
                                            <p:graphicEl>
                                              <a:dgm id="{5D30C267-3853-4C48-9236-E2BFC0B798F4}"/>
                                            </p:graphic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Punched Tape 2">
            <a:extLst>
              <a:ext uri="{FF2B5EF4-FFF2-40B4-BE49-F238E27FC236}">
                <a16:creationId xmlns:a16="http://schemas.microsoft.com/office/drawing/2014/main" id="{9CDEF62B-E05D-58CD-6AA1-BB3DFF727E77}"/>
              </a:ext>
            </a:extLst>
          </p:cNvPr>
          <p:cNvSpPr/>
          <p:nvPr/>
        </p:nvSpPr>
        <p:spPr>
          <a:xfrm>
            <a:off x="584192" y="489861"/>
            <a:ext cx="2338484" cy="1171727"/>
          </a:xfrm>
          <a:prstGeom prst="flowChartPunchedTap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2800" dirty="0">
                <a:latin typeface="Georgia Pro"/>
                <a:cs typeface="Calibri"/>
              </a:rPr>
              <a:t>Research</a:t>
            </a:r>
            <a:endParaRPr lang="en-GB" sz="2800">
              <a:latin typeface="Georgia Pro"/>
            </a:endParaRPr>
          </a:p>
        </p:txBody>
      </p:sp>
      <p:sp>
        <p:nvSpPr>
          <p:cNvPr id="5" name="TextBox 4">
            <a:extLst>
              <a:ext uri="{FF2B5EF4-FFF2-40B4-BE49-F238E27FC236}">
                <a16:creationId xmlns:a16="http://schemas.microsoft.com/office/drawing/2014/main" id="{7CBDA3BE-D065-FC95-9FFF-B844510D6F33}"/>
              </a:ext>
            </a:extLst>
          </p:cNvPr>
          <p:cNvSpPr txBox="1"/>
          <p:nvPr/>
        </p:nvSpPr>
        <p:spPr>
          <a:xfrm>
            <a:off x="8409296" y="59595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2"/>
              </a:rPr>
              <a:t>Research means that you don't know, but are willing to find out.</a:t>
            </a:r>
          </a:p>
          <a:p>
            <a:r>
              <a:rPr lang="en-US" b="1">
                <a:solidFill>
                  <a:srgbClr val="A94C1C"/>
                </a:solidFill>
                <a:latin typeface="Open Sans"/>
                <a:ea typeface="Open Sans"/>
                <a:cs typeface="Open Sans"/>
                <a:hlinkClick r:id="rId3"/>
              </a:rPr>
              <a:t>Charles Kettering</a:t>
            </a:r>
          </a:p>
        </p:txBody>
      </p:sp>
      <p:sp>
        <p:nvSpPr>
          <p:cNvPr id="6" name="TextBox 5">
            <a:extLst>
              <a:ext uri="{FF2B5EF4-FFF2-40B4-BE49-F238E27FC236}">
                <a16:creationId xmlns:a16="http://schemas.microsoft.com/office/drawing/2014/main" id="{F37D1986-2159-F29F-D383-F1B268207919}"/>
              </a:ext>
            </a:extLst>
          </p:cNvPr>
          <p:cNvSpPr txBox="1"/>
          <p:nvPr/>
        </p:nvSpPr>
        <p:spPr>
          <a:xfrm>
            <a:off x="857534" y="258625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4"/>
              </a:rPr>
              <a:t>Research is creating new knowledge.</a:t>
            </a:r>
          </a:p>
          <a:p>
            <a:r>
              <a:rPr lang="en-US" b="1">
                <a:solidFill>
                  <a:srgbClr val="A94C1C"/>
                </a:solidFill>
                <a:latin typeface="Open Sans"/>
                <a:ea typeface="Open Sans"/>
                <a:cs typeface="Open Sans"/>
                <a:hlinkClick r:id="rId5"/>
              </a:rPr>
              <a:t>Neil Armstrong</a:t>
            </a:r>
          </a:p>
        </p:txBody>
      </p:sp>
      <p:sp>
        <p:nvSpPr>
          <p:cNvPr id="7" name="TextBox 6">
            <a:extLst>
              <a:ext uri="{FF2B5EF4-FFF2-40B4-BE49-F238E27FC236}">
                <a16:creationId xmlns:a16="http://schemas.microsoft.com/office/drawing/2014/main" id="{89035236-08A7-9027-40C8-4FB4101E209A}"/>
              </a:ext>
            </a:extLst>
          </p:cNvPr>
          <p:cNvSpPr txBox="1"/>
          <p:nvPr/>
        </p:nvSpPr>
        <p:spPr>
          <a:xfrm>
            <a:off x="3346749" y="230814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6"/>
              </a:rPr>
              <a:t>Somewhere, something incredible is waiting to be known.</a:t>
            </a:r>
          </a:p>
          <a:p>
            <a:r>
              <a:rPr lang="en-US" b="1">
                <a:solidFill>
                  <a:srgbClr val="A94C1C"/>
                </a:solidFill>
                <a:latin typeface="Open Sans"/>
                <a:ea typeface="Open Sans"/>
                <a:cs typeface="Open Sans"/>
                <a:hlinkClick r:id="rId7"/>
              </a:rPr>
              <a:t>Carl Sagan</a:t>
            </a:r>
          </a:p>
        </p:txBody>
      </p:sp>
      <p:sp>
        <p:nvSpPr>
          <p:cNvPr id="8" name="TextBox 7">
            <a:extLst>
              <a:ext uri="{FF2B5EF4-FFF2-40B4-BE49-F238E27FC236}">
                <a16:creationId xmlns:a16="http://schemas.microsoft.com/office/drawing/2014/main" id="{24AAE14B-52F9-4855-597A-C3E062F33D3F}"/>
              </a:ext>
            </a:extLst>
          </p:cNvPr>
          <p:cNvSpPr txBox="1"/>
          <p:nvPr/>
        </p:nvSpPr>
        <p:spPr>
          <a:xfrm>
            <a:off x="8778815" y="304224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8"/>
              </a:rPr>
              <a:t>Research is formalized curiosity. It is poking and prying with a purpose.</a:t>
            </a:r>
          </a:p>
          <a:p>
            <a:r>
              <a:rPr lang="en-US" b="1">
                <a:solidFill>
                  <a:srgbClr val="A94C1C"/>
                </a:solidFill>
                <a:latin typeface="Open Sans"/>
                <a:ea typeface="Open Sans"/>
                <a:cs typeface="Open Sans"/>
                <a:hlinkClick r:id="rId9"/>
              </a:rPr>
              <a:t>Zora Neale Hurston</a:t>
            </a:r>
          </a:p>
        </p:txBody>
      </p:sp>
      <p:sp>
        <p:nvSpPr>
          <p:cNvPr id="9" name="TextBox 8">
            <a:extLst>
              <a:ext uri="{FF2B5EF4-FFF2-40B4-BE49-F238E27FC236}">
                <a16:creationId xmlns:a16="http://schemas.microsoft.com/office/drawing/2014/main" id="{9B4434C2-5AAD-00B8-67EA-025EAC5EDBF1}"/>
              </a:ext>
            </a:extLst>
          </p:cNvPr>
          <p:cNvSpPr txBox="1"/>
          <p:nvPr/>
        </p:nvSpPr>
        <p:spPr>
          <a:xfrm>
            <a:off x="4724400" y="59809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0"/>
              </a:rPr>
              <a:t>If we knew what it was we were doing, it would not be called research, would it?</a:t>
            </a:r>
          </a:p>
          <a:p>
            <a:r>
              <a:rPr lang="en-US" b="1">
                <a:solidFill>
                  <a:srgbClr val="A94C1C"/>
                </a:solidFill>
                <a:latin typeface="Open Sans"/>
                <a:ea typeface="Open Sans"/>
                <a:cs typeface="Open Sans"/>
                <a:hlinkClick r:id="rId11"/>
              </a:rPr>
              <a:t>Albert Einstein</a:t>
            </a:r>
          </a:p>
        </p:txBody>
      </p:sp>
      <p:sp>
        <p:nvSpPr>
          <p:cNvPr id="10" name="TextBox 9">
            <a:extLst>
              <a:ext uri="{FF2B5EF4-FFF2-40B4-BE49-F238E27FC236}">
                <a16:creationId xmlns:a16="http://schemas.microsoft.com/office/drawing/2014/main" id="{CD89BE91-0312-B9F3-E1A5-5664B3E6D226}"/>
              </a:ext>
            </a:extLst>
          </p:cNvPr>
          <p:cNvSpPr txBox="1"/>
          <p:nvPr/>
        </p:nvSpPr>
        <p:spPr>
          <a:xfrm>
            <a:off x="3660476" y="4882551"/>
            <a:ext cx="43678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2"/>
              </a:rPr>
              <a:t>Research must continue to be the centerpiece of intellectual life, and our commitment to research must grow, because our problems are growing.</a:t>
            </a:r>
          </a:p>
          <a:p>
            <a:r>
              <a:rPr lang="en-US" b="1">
                <a:solidFill>
                  <a:srgbClr val="A94C1C"/>
                </a:solidFill>
                <a:latin typeface="Open Sans"/>
                <a:ea typeface="Open Sans"/>
                <a:cs typeface="Open Sans"/>
                <a:hlinkClick r:id="rId13"/>
              </a:rPr>
              <a:t>Ernest L. Boyer</a:t>
            </a:r>
          </a:p>
        </p:txBody>
      </p:sp>
      <p:sp>
        <p:nvSpPr>
          <p:cNvPr id="11" name="TextBox 10">
            <a:extLst>
              <a:ext uri="{FF2B5EF4-FFF2-40B4-BE49-F238E27FC236}">
                <a16:creationId xmlns:a16="http://schemas.microsoft.com/office/drawing/2014/main" id="{4852A665-F8C4-E656-AFE1-F476D7670B9D}"/>
              </a:ext>
            </a:extLst>
          </p:cNvPr>
          <p:cNvSpPr txBox="1"/>
          <p:nvPr/>
        </p:nvSpPr>
        <p:spPr>
          <a:xfrm>
            <a:off x="4178061" y="3574212"/>
            <a:ext cx="42384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4"/>
              </a:rPr>
              <a:t>Research is to see what everybody else has seen, and to think what nobody else has thought.</a:t>
            </a:r>
          </a:p>
          <a:p>
            <a:r>
              <a:rPr lang="en-US" b="1">
                <a:solidFill>
                  <a:srgbClr val="A94C1C"/>
                </a:solidFill>
                <a:latin typeface="Open Sans"/>
                <a:ea typeface="Open Sans"/>
                <a:cs typeface="Open Sans"/>
                <a:hlinkClick r:id="rId15"/>
              </a:rPr>
              <a:t>Albert Szent-Gyorgyi</a:t>
            </a:r>
          </a:p>
        </p:txBody>
      </p:sp>
      <p:sp>
        <p:nvSpPr>
          <p:cNvPr id="12" name="TextBox 11">
            <a:extLst>
              <a:ext uri="{FF2B5EF4-FFF2-40B4-BE49-F238E27FC236}">
                <a16:creationId xmlns:a16="http://schemas.microsoft.com/office/drawing/2014/main" id="{93BBEE14-51B3-C109-B045-8B42087D1838}"/>
              </a:ext>
            </a:extLst>
          </p:cNvPr>
          <p:cNvSpPr txBox="1"/>
          <p:nvPr/>
        </p:nvSpPr>
        <p:spPr>
          <a:xfrm>
            <a:off x="6952891" y="184892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6"/>
              </a:rPr>
              <a:t>The way to do research is to attack the facts at the point of greatest astonishment.</a:t>
            </a:r>
          </a:p>
          <a:p>
            <a:r>
              <a:rPr lang="en-US" b="1">
                <a:solidFill>
                  <a:srgbClr val="A94C1C"/>
                </a:solidFill>
                <a:latin typeface="Open Sans"/>
                <a:ea typeface="Open Sans"/>
                <a:cs typeface="Open Sans"/>
                <a:hlinkClick r:id="rId17"/>
              </a:rPr>
              <a:t>Celia Green</a:t>
            </a:r>
          </a:p>
        </p:txBody>
      </p:sp>
      <p:sp>
        <p:nvSpPr>
          <p:cNvPr id="13" name="TextBox 12">
            <a:extLst>
              <a:ext uri="{FF2B5EF4-FFF2-40B4-BE49-F238E27FC236}">
                <a16:creationId xmlns:a16="http://schemas.microsoft.com/office/drawing/2014/main" id="{7CC2F1CA-9D0D-689B-F4F5-333D284EDB77}"/>
              </a:ext>
            </a:extLst>
          </p:cNvPr>
          <p:cNvSpPr txBox="1"/>
          <p:nvPr/>
        </p:nvSpPr>
        <p:spPr>
          <a:xfrm>
            <a:off x="2481512" y="-18097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FE8CD1A5-C749-CEEF-D616-50C6F8834205}"/>
              </a:ext>
            </a:extLst>
          </p:cNvPr>
          <p:cNvSpPr txBox="1"/>
          <p:nvPr/>
        </p:nvSpPr>
        <p:spPr>
          <a:xfrm>
            <a:off x="713117" y="4034287"/>
            <a:ext cx="304512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8"/>
              </a:rPr>
              <a:t>Nothing has such power to broaden the mind as the ability to investigate systematically and truly all that comes under thy observation in life.</a:t>
            </a:r>
          </a:p>
          <a:p>
            <a:r>
              <a:rPr lang="en-US" b="1">
                <a:solidFill>
                  <a:srgbClr val="A94C1C"/>
                </a:solidFill>
                <a:latin typeface="Open Sans"/>
                <a:ea typeface="Open Sans"/>
                <a:cs typeface="Open Sans"/>
                <a:hlinkClick r:id="rId19"/>
              </a:rPr>
              <a:t>Marcus Aurelius</a:t>
            </a:r>
          </a:p>
        </p:txBody>
      </p:sp>
      <p:sp>
        <p:nvSpPr>
          <p:cNvPr id="15" name="TextBox 14">
            <a:extLst>
              <a:ext uri="{FF2B5EF4-FFF2-40B4-BE49-F238E27FC236}">
                <a16:creationId xmlns:a16="http://schemas.microsoft.com/office/drawing/2014/main" id="{4BD18E22-38E5-8C26-EA13-9397D7C3A255}"/>
              </a:ext>
            </a:extLst>
          </p:cNvPr>
          <p:cNvSpPr txBox="1"/>
          <p:nvPr/>
        </p:nvSpPr>
        <p:spPr>
          <a:xfrm>
            <a:off x="8318740" y="4767532"/>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20"/>
              </a:rPr>
              <a:t>Research is an organized method for keeping you reasonably dissatisfied with what you have.</a:t>
            </a:r>
          </a:p>
          <a:p>
            <a:r>
              <a:rPr lang="en-US" b="1">
                <a:solidFill>
                  <a:srgbClr val="A94C1C"/>
                </a:solidFill>
                <a:latin typeface="Open Sans"/>
                <a:ea typeface="Open Sans"/>
                <a:cs typeface="Open Sans"/>
                <a:hlinkClick r:id="rId3"/>
              </a:rPr>
              <a:t>Charles Kettering</a:t>
            </a:r>
          </a:p>
        </p:txBody>
      </p:sp>
      <p:sp>
        <p:nvSpPr>
          <p:cNvPr id="16" name="TextBox 15">
            <a:extLst>
              <a:ext uri="{FF2B5EF4-FFF2-40B4-BE49-F238E27FC236}">
                <a16:creationId xmlns:a16="http://schemas.microsoft.com/office/drawing/2014/main" id="{20DC66A8-81A0-3100-057E-11F02861301D}"/>
              </a:ext>
            </a:extLst>
          </p:cNvPr>
          <p:cNvSpPr txBox="1"/>
          <p:nvPr/>
        </p:nvSpPr>
        <p:spPr>
          <a:xfrm>
            <a:off x="3391498" y="125328"/>
            <a:ext cx="75371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21"/>
              </a:rPr>
              <a:t>https://www.azquotes.com/quotes/topics/research.html</a:t>
            </a:r>
            <a:r>
              <a:rPr lang="en-GB" dirty="0">
                <a:ea typeface="+mn-lt"/>
                <a:cs typeface="+mn-lt"/>
              </a:rPr>
              <a:t> accessed 5/10/2022</a:t>
            </a:r>
            <a:endParaRPr lang="en-US" dirty="0"/>
          </a:p>
        </p:txBody>
      </p:sp>
      <p:pic>
        <p:nvPicPr>
          <p:cNvPr id="17" name="Graphic 17">
            <a:extLst>
              <a:ext uri="{FF2B5EF4-FFF2-40B4-BE49-F238E27FC236}">
                <a16:creationId xmlns:a16="http://schemas.microsoft.com/office/drawing/2014/main" id="{4B9F7DBF-F576-0F15-E9CB-EB1C9D32C467}"/>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716479" y="650521"/>
            <a:ext cx="10897588" cy="5725191"/>
          </a:xfrm>
          <a:prstGeom prst="rect">
            <a:avLst/>
          </a:prstGeom>
        </p:spPr>
      </p:pic>
    </p:spTree>
    <p:extLst>
      <p:ext uri="{BB962C8B-B14F-4D97-AF65-F5344CB8AC3E}">
        <p14:creationId xmlns:p14="http://schemas.microsoft.com/office/powerpoint/2010/main" val="251092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ipe(down)">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p:tgtEl>
                                          <p:spTgt spid="11"/>
                                        </p:tgtEl>
                                        <p:attrNameLst>
                                          <p:attrName>ppt_y</p:attrName>
                                        </p:attrNameLst>
                                      </p:cBhvr>
                                      <p:tavLst>
                                        <p:tav tm="0">
                                          <p:val>
                                            <p:strVal val="#ppt_y+#ppt_h*1.125000"/>
                                          </p:val>
                                        </p:tav>
                                        <p:tav tm="100000">
                                          <p:val>
                                            <p:strVal val="#ppt_y"/>
                                          </p:val>
                                        </p:tav>
                                      </p:tavLst>
                                    </p:anim>
                                    <p:animEffect transition="in" filter="wipe(up)">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p:cTn id="40" dur="500" fill="hold"/>
                                        <p:tgtEl>
                                          <p:spTgt spid="5"/>
                                        </p:tgtEl>
                                        <p:attrNameLst>
                                          <p:attrName>ppt_w</p:attrName>
                                        </p:attrNameLst>
                                      </p:cBhvr>
                                      <p:tavLst>
                                        <p:tav tm="0">
                                          <p:val>
                                            <p:fltVal val="0"/>
                                          </p:val>
                                        </p:tav>
                                        <p:tav tm="100000">
                                          <p:val>
                                            <p:strVal val="#ppt_w"/>
                                          </p:val>
                                        </p:tav>
                                      </p:tavLst>
                                    </p:anim>
                                    <p:anim calcmode="lin" valueType="num">
                                      <p:cBhvr>
                                        <p:cTn id="41" dur="500" fill="hold"/>
                                        <p:tgtEl>
                                          <p:spTgt spid="5"/>
                                        </p:tgtEl>
                                        <p:attrNameLst>
                                          <p:attrName>ppt_h</p:attrName>
                                        </p:attrNameLst>
                                      </p:cBhvr>
                                      <p:tavLst>
                                        <p:tav tm="0">
                                          <p:val>
                                            <p:fltVal val="0"/>
                                          </p:val>
                                        </p:tav>
                                        <p:tav tm="100000">
                                          <p:val>
                                            <p:strVal val="#ppt_h"/>
                                          </p:val>
                                        </p:tav>
                                      </p:tavLst>
                                    </p:anim>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900" decel="100000" fill="hold"/>
                                        <p:tgtEl>
                                          <p:spTgt spid="12"/>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7" presetClass="entr" presetSubtype="1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p:cTn id="55" dur="500" fill="hold"/>
                                        <p:tgtEl>
                                          <p:spTgt spid="15"/>
                                        </p:tgtEl>
                                        <p:attrNameLst>
                                          <p:attrName>ppt_w</p:attrName>
                                        </p:attrNameLst>
                                      </p:cBhvr>
                                      <p:tavLst>
                                        <p:tav tm="0">
                                          <p:val>
                                            <p:fltVal val="0"/>
                                          </p:val>
                                        </p:tav>
                                        <p:tav tm="100000">
                                          <p:val>
                                            <p:strVal val="#ppt_w"/>
                                          </p:val>
                                        </p:tav>
                                      </p:tavLst>
                                    </p:anim>
                                    <p:anim calcmode="lin" valueType="num">
                                      <p:cBhvr>
                                        <p:cTn id="56"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Effect transition="in" filter="fade">
                                      <p:cBhvr>
                                        <p:cTn id="61" dur="500"/>
                                        <p:tgtEl>
                                          <p:spTgt spid="10"/>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4"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75F7E4D-0449-297C-A710-F2C056854101}"/>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4000" dirty="0"/>
              <a:t>Questions</a:t>
            </a:r>
          </a:p>
        </p:txBody>
      </p:sp>
      <p:pic>
        <p:nvPicPr>
          <p:cNvPr id="2" name="Picture 2" descr="Different coloured question marks">
            <a:extLst>
              <a:ext uri="{FF2B5EF4-FFF2-40B4-BE49-F238E27FC236}">
                <a16:creationId xmlns:a16="http://schemas.microsoft.com/office/drawing/2014/main" id="{6CCB5661-F44E-456C-5BEB-0CBBDBE5E407}"/>
              </a:ext>
            </a:extLst>
          </p:cNvPr>
          <p:cNvPicPr>
            <a:picLocks noChangeAspect="1"/>
          </p:cNvPicPr>
          <p:nvPr/>
        </p:nvPicPr>
        <p:blipFill rotWithShape="1">
          <a:blip r:embed="rId2"/>
          <a:srcRect l="20978" r="226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94119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11BF-F790-127F-5AD1-44587DE167B0}"/>
              </a:ext>
            </a:extLst>
          </p:cNvPr>
          <p:cNvSpPr>
            <a:spLocks noGrp="1"/>
          </p:cNvSpPr>
          <p:nvPr>
            <p:ph type="title"/>
          </p:nvPr>
        </p:nvSpPr>
        <p:spPr/>
        <p:txBody>
          <a:bodyPr/>
          <a:lstStyle/>
          <a:p>
            <a:r>
              <a:rPr lang="en-GB" dirty="0">
                <a:cs typeface="Calibri Light"/>
              </a:rPr>
              <a:t>The purpose of critical thinking</a:t>
            </a:r>
          </a:p>
        </p:txBody>
      </p:sp>
      <p:graphicFrame>
        <p:nvGraphicFramePr>
          <p:cNvPr id="7" name="Content Placeholder 2">
            <a:extLst>
              <a:ext uri="{FF2B5EF4-FFF2-40B4-BE49-F238E27FC236}">
                <a16:creationId xmlns:a16="http://schemas.microsoft.com/office/drawing/2014/main" id="{DFA5A12E-D701-BA30-516A-C41B1F32C83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2397D99-8916-8BD2-A3A7-844A1ACB7A93}"/>
              </a:ext>
            </a:extLst>
          </p:cNvPr>
          <p:cNvSpPr txBox="1"/>
          <p:nvPr/>
        </p:nvSpPr>
        <p:spPr>
          <a:xfrm>
            <a:off x="1415442" y="6008318"/>
            <a:ext cx="58329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Hanscomb, S. (2017 p3) Critical thinking the basics.</a:t>
            </a:r>
            <a:r>
              <a:rPr lang="en-US" dirty="0">
                <a:cs typeface="Segoe UI"/>
              </a:rPr>
              <a:t>​</a:t>
            </a:r>
          </a:p>
          <a:p>
            <a:r>
              <a:rPr lang="en-US" dirty="0">
                <a:cs typeface="Segoe UI"/>
              </a:rPr>
              <a:t>Oxon: Routledge</a:t>
            </a:r>
          </a:p>
        </p:txBody>
      </p:sp>
      <p:pic>
        <p:nvPicPr>
          <p:cNvPr id="5" name="Picture 5" descr="Diagram&#10;&#10;Description automatically generated">
            <a:extLst>
              <a:ext uri="{FF2B5EF4-FFF2-40B4-BE49-F238E27FC236}">
                <a16:creationId xmlns:a16="http://schemas.microsoft.com/office/drawing/2014/main" id="{394AC8CD-C5E6-A35A-3062-F630B00CDE06}"/>
              </a:ext>
            </a:extLst>
          </p:cNvPr>
          <p:cNvPicPr>
            <a:picLocks noChangeAspect="1"/>
          </p:cNvPicPr>
          <p:nvPr/>
        </p:nvPicPr>
        <p:blipFill rotWithShape="1">
          <a:blip r:embed="rId7"/>
          <a:srcRect t="14975" r="2732" b="13706"/>
          <a:stretch/>
        </p:blipFill>
        <p:spPr>
          <a:xfrm>
            <a:off x="9959112" y="3116"/>
            <a:ext cx="1887271" cy="2986866"/>
          </a:xfrm>
          <a:prstGeom prst="rect">
            <a:avLst/>
          </a:prstGeom>
        </p:spPr>
      </p:pic>
    </p:spTree>
    <p:extLst>
      <p:ext uri="{BB962C8B-B14F-4D97-AF65-F5344CB8AC3E}">
        <p14:creationId xmlns:p14="http://schemas.microsoft.com/office/powerpoint/2010/main" val="285251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7">
                                            <p:graphicEl>
                                              <a:dgm id="{0CFE4F5F-B09F-433D-B89D-D087F8B5D8E9}"/>
                                            </p:graphicEl>
                                          </p:spTgt>
                                        </p:tgtEl>
                                        <p:attrNameLst>
                                          <p:attrName>style.visibility</p:attrName>
                                        </p:attrNameLst>
                                      </p:cBhvr>
                                      <p:to>
                                        <p:strVal val="visible"/>
                                      </p:to>
                                    </p:set>
                                    <p:animEffect transition="in" filter="fade">
                                      <p:cBhvr>
                                        <p:cTn id="7" dur="1000"/>
                                        <p:tgtEl>
                                          <p:spTgt spid="7">
                                            <p:graphicEl>
                                              <a:dgm id="{0CFE4F5F-B09F-433D-B89D-D087F8B5D8E9}"/>
                                            </p:graphicEl>
                                          </p:spTgt>
                                        </p:tgtEl>
                                      </p:cBhvr>
                                    </p:animEffect>
                                    <p:anim calcmode="lin" valueType="num">
                                      <p:cBhvr>
                                        <p:cTn id="8" dur="1000" fill="hold"/>
                                        <p:tgtEl>
                                          <p:spTgt spid="7">
                                            <p:graphicEl>
                                              <a:dgm id="{0CFE4F5F-B09F-433D-B89D-D087F8B5D8E9}"/>
                                            </p:graphicEl>
                                          </p:spTgt>
                                        </p:tgtEl>
                                        <p:attrNameLst>
                                          <p:attrName>ppt_x</p:attrName>
                                        </p:attrNameLst>
                                      </p:cBhvr>
                                      <p:tavLst>
                                        <p:tav tm="0">
                                          <p:val>
                                            <p:strVal val="#ppt_x"/>
                                          </p:val>
                                        </p:tav>
                                        <p:tav tm="100000">
                                          <p:val>
                                            <p:strVal val="#ppt_x"/>
                                          </p:val>
                                        </p:tav>
                                      </p:tavLst>
                                    </p:anim>
                                    <p:anim calcmode="lin" valueType="num">
                                      <p:cBhvr>
                                        <p:cTn id="9" dur="900" decel="100000" fill="hold"/>
                                        <p:tgtEl>
                                          <p:spTgt spid="7">
                                            <p:graphicEl>
                                              <a:dgm id="{0CFE4F5F-B09F-433D-B89D-D087F8B5D8E9}"/>
                                            </p:graphic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7">
                                            <p:graphicEl>
                                              <a:dgm id="{0CFE4F5F-B09F-433D-B89D-D087F8B5D8E9}"/>
                                            </p:graphicEl>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7">
                                            <p:graphicEl>
                                              <a:dgm id="{13EDE519-AAF4-452A-AD71-7AB95E086913}"/>
                                            </p:graphicEl>
                                          </p:spTgt>
                                        </p:tgtEl>
                                        <p:attrNameLst>
                                          <p:attrName>style.visibility</p:attrName>
                                        </p:attrNameLst>
                                      </p:cBhvr>
                                      <p:to>
                                        <p:strVal val="visible"/>
                                      </p:to>
                                    </p:set>
                                    <p:animEffect transition="in" filter="fade">
                                      <p:cBhvr>
                                        <p:cTn id="13" dur="1000"/>
                                        <p:tgtEl>
                                          <p:spTgt spid="7">
                                            <p:graphicEl>
                                              <a:dgm id="{13EDE519-AAF4-452A-AD71-7AB95E086913}"/>
                                            </p:graphicEl>
                                          </p:spTgt>
                                        </p:tgtEl>
                                      </p:cBhvr>
                                    </p:animEffect>
                                    <p:anim calcmode="lin" valueType="num">
                                      <p:cBhvr>
                                        <p:cTn id="14" dur="1000" fill="hold"/>
                                        <p:tgtEl>
                                          <p:spTgt spid="7">
                                            <p:graphicEl>
                                              <a:dgm id="{13EDE519-AAF4-452A-AD71-7AB95E086913}"/>
                                            </p:graphicEl>
                                          </p:spTgt>
                                        </p:tgtEl>
                                        <p:attrNameLst>
                                          <p:attrName>ppt_x</p:attrName>
                                        </p:attrNameLst>
                                      </p:cBhvr>
                                      <p:tavLst>
                                        <p:tav tm="0">
                                          <p:val>
                                            <p:strVal val="#ppt_x"/>
                                          </p:val>
                                        </p:tav>
                                        <p:tav tm="100000">
                                          <p:val>
                                            <p:strVal val="#ppt_x"/>
                                          </p:val>
                                        </p:tav>
                                      </p:tavLst>
                                    </p:anim>
                                    <p:anim calcmode="lin" valueType="num">
                                      <p:cBhvr>
                                        <p:cTn id="15" dur="900" decel="100000" fill="hold"/>
                                        <p:tgtEl>
                                          <p:spTgt spid="7">
                                            <p:graphicEl>
                                              <a:dgm id="{13EDE519-AAF4-452A-AD71-7AB95E086913}"/>
                                            </p:graphic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graphicEl>
                                              <a:dgm id="{13EDE519-AAF4-452A-AD71-7AB95E086913}"/>
                                            </p:graphic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7">
                                            <p:graphicEl>
                                              <a:dgm id="{40C8DFFD-2F5E-442B-9D94-6A7E21221CAC}"/>
                                            </p:graphicEl>
                                          </p:spTgt>
                                        </p:tgtEl>
                                        <p:attrNameLst>
                                          <p:attrName>style.visibility</p:attrName>
                                        </p:attrNameLst>
                                      </p:cBhvr>
                                      <p:to>
                                        <p:strVal val="visible"/>
                                      </p:to>
                                    </p:set>
                                    <p:animEffect transition="in" filter="fade">
                                      <p:cBhvr>
                                        <p:cTn id="19" dur="1000"/>
                                        <p:tgtEl>
                                          <p:spTgt spid="7">
                                            <p:graphicEl>
                                              <a:dgm id="{40C8DFFD-2F5E-442B-9D94-6A7E21221CAC}"/>
                                            </p:graphicEl>
                                          </p:spTgt>
                                        </p:tgtEl>
                                      </p:cBhvr>
                                    </p:animEffect>
                                    <p:anim calcmode="lin" valueType="num">
                                      <p:cBhvr>
                                        <p:cTn id="20" dur="1000" fill="hold"/>
                                        <p:tgtEl>
                                          <p:spTgt spid="7">
                                            <p:graphicEl>
                                              <a:dgm id="{40C8DFFD-2F5E-442B-9D94-6A7E21221CAC}"/>
                                            </p:graphicEl>
                                          </p:spTgt>
                                        </p:tgtEl>
                                        <p:attrNameLst>
                                          <p:attrName>ppt_x</p:attrName>
                                        </p:attrNameLst>
                                      </p:cBhvr>
                                      <p:tavLst>
                                        <p:tav tm="0">
                                          <p:val>
                                            <p:strVal val="#ppt_x"/>
                                          </p:val>
                                        </p:tav>
                                        <p:tav tm="100000">
                                          <p:val>
                                            <p:strVal val="#ppt_x"/>
                                          </p:val>
                                        </p:tav>
                                      </p:tavLst>
                                    </p:anim>
                                    <p:anim calcmode="lin" valueType="num">
                                      <p:cBhvr>
                                        <p:cTn id="21" dur="900" decel="100000" fill="hold"/>
                                        <p:tgtEl>
                                          <p:spTgt spid="7">
                                            <p:graphicEl>
                                              <a:dgm id="{40C8DFFD-2F5E-442B-9D94-6A7E21221CAC}"/>
                                            </p:graphic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7">
                                            <p:graphicEl>
                                              <a:dgm id="{40C8DFFD-2F5E-442B-9D94-6A7E21221CAC}"/>
                                            </p:graphic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7">
                                            <p:graphicEl>
                                              <a:dgm id="{E591972E-993A-480D-BB36-6BC4190C3776}"/>
                                            </p:graphicEl>
                                          </p:spTgt>
                                        </p:tgtEl>
                                        <p:attrNameLst>
                                          <p:attrName>style.visibility</p:attrName>
                                        </p:attrNameLst>
                                      </p:cBhvr>
                                      <p:to>
                                        <p:strVal val="visible"/>
                                      </p:to>
                                    </p:set>
                                    <p:animEffect transition="in" filter="fade">
                                      <p:cBhvr>
                                        <p:cTn id="27" dur="1000"/>
                                        <p:tgtEl>
                                          <p:spTgt spid="7">
                                            <p:graphicEl>
                                              <a:dgm id="{E591972E-993A-480D-BB36-6BC4190C3776}"/>
                                            </p:graphicEl>
                                          </p:spTgt>
                                        </p:tgtEl>
                                      </p:cBhvr>
                                    </p:animEffect>
                                    <p:anim calcmode="lin" valueType="num">
                                      <p:cBhvr>
                                        <p:cTn id="28" dur="1000" fill="hold"/>
                                        <p:tgtEl>
                                          <p:spTgt spid="7">
                                            <p:graphicEl>
                                              <a:dgm id="{E591972E-993A-480D-BB36-6BC4190C3776}"/>
                                            </p:graphicEl>
                                          </p:spTgt>
                                        </p:tgtEl>
                                        <p:attrNameLst>
                                          <p:attrName>ppt_x</p:attrName>
                                        </p:attrNameLst>
                                      </p:cBhvr>
                                      <p:tavLst>
                                        <p:tav tm="0">
                                          <p:val>
                                            <p:strVal val="#ppt_x"/>
                                          </p:val>
                                        </p:tav>
                                        <p:tav tm="100000">
                                          <p:val>
                                            <p:strVal val="#ppt_x"/>
                                          </p:val>
                                        </p:tav>
                                      </p:tavLst>
                                    </p:anim>
                                    <p:anim calcmode="lin" valueType="num">
                                      <p:cBhvr>
                                        <p:cTn id="29" dur="900" decel="100000" fill="hold"/>
                                        <p:tgtEl>
                                          <p:spTgt spid="7">
                                            <p:graphicEl>
                                              <a:dgm id="{E591972E-993A-480D-BB36-6BC4190C3776}"/>
                                            </p:graphic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7">
                                            <p:graphicEl>
                                              <a:dgm id="{E591972E-993A-480D-BB36-6BC4190C3776}"/>
                                            </p:graphicEl>
                                          </p:spTgt>
                                        </p:tgtEl>
                                        <p:attrNameLst>
                                          <p:attrName>ppt_y</p:attrName>
                                        </p:attrNameLst>
                                      </p:cBhvr>
                                      <p:tavLst>
                                        <p:tav tm="0">
                                          <p:val>
                                            <p:strVal val="#ppt_y-.03"/>
                                          </p:val>
                                        </p:tav>
                                        <p:tav tm="100000">
                                          <p:val>
                                            <p:strVal val="#ppt_y"/>
                                          </p:val>
                                        </p:tav>
                                      </p:tavLst>
                                    </p:anim>
                                  </p:childTnLst>
                                </p:cTn>
                              </p:par>
                              <p:par>
                                <p:cTn id="31" presetID="37" presetClass="entr" presetSubtype="0" fill="hold" grpId="0" nodeType="withEffect">
                                  <p:stCondLst>
                                    <p:cond delay="0"/>
                                  </p:stCondLst>
                                  <p:childTnLst>
                                    <p:set>
                                      <p:cBhvr>
                                        <p:cTn id="32" dur="1" fill="hold">
                                          <p:stCondLst>
                                            <p:cond delay="0"/>
                                          </p:stCondLst>
                                        </p:cTn>
                                        <p:tgtEl>
                                          <p:spTgt spid="7">
                                            <p:graphicEl>
                                              <a:dgm id="{63426439-4B86-4BEE-857E-DF12098CDB3E}"/>
                                            </p:graphicEl>
                                          </p:spTgt>
                                        </p:tgtEl>
                                        <p:attrNameLst>
                                          <p:attrName>style.visibility</p:attrName>
                                        </p:attrNameLst>
                                      </p:cBhvr>
                                      <p:to>
                                        <p:strVal val="visible"/>
                                      </p:to>
                                    </p:set>
                                    <p:animEffect transition="in" filter="fade">
                                      <p:cBhvr>
                                        <p:cTn id="33" dur="1000"/>
                                        <p:tgtEl>
                                          <p:spTgt spid="7">
                                            <p:graphicEl>
                                              <a:dgm id="{63426439-4B86-4BEE-857E-DF12098CDB3E}"/>
                                            </p:graphicEl>
                                          </p:spTgt>
                                        </p:tgtEl>
                                      </p:cBhvr>
                                    </p:animEffect>
                                    <p:anim calcmode="lin" valueType="num">
                                      <p:cBhvr>
                                        <p:cTn id="34" dur="1000" fill="hold"/>
                                        <p:tgtEl>
                                          <p:spTgt spid="7">
                                            <p:graphicEl>
                                              <a:dgm id="{63426439-4B86-4BEE-857E-DF12098CDB3E}"/>
                                            </p:graphicEl>
                                          </p:spTgt>
                                        </p:tgtEl>
                                        <p:attrNameLst>
                                          <p:attrName>ppt_x</p:attrName>
                                        </p:attrNameLst>
                                      </p:cBhvr>
                                      <p:tavLst>
                                        <p:tav tm="0">
                                          <p:val>
                                            <p:strVal val="#ppt_x"/>
                                          </p:val>
                                        </p:tav>
                                        <p:tav tm="100000">
                                          <p:val>
                                            <p:strVal val="#ppt_x"/>
                                          </p:val>
                                        </p:tav>
                                      </p:tavLst>
                                    </p:anim>
                                    <p:anim calcmode="lin" valueType="num">
                                      <p:cBhvr>
                                        <p:cTn id="35" dur="900" decel="100000" fill="hold"/>
                                        <p:tgtEl>
                                          <p:spTgt spid="7">
                                            <p:graphicEl>
                                              <a:dgm id="{63426439-4B86-4BEE-857E-DF12098CDB3E}"/>
                                            </p:graphic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7">
                                            <p:graphicEl>
                                              <a:dgm id="{63426439-4B86-4BEE-857E-DF12098CDB3E}"/>
                                            </p:graphicEl>
                                          </p:spTgt>
                                        </p:tgtEl>
                                        <p:attrNameLst>
                                          <p:attrName>ppt_y</p:attrName>
                                        </p:attrNameLst>
                                      </p:cBhvr>
                                      <p:tavLst>
                                        <p:tav tm="0">
                                          <p:val>
                                            <p:strVal val="#ppt_y-.03"/>
                                          </p:val>
                                        </p:tav>
                                        <p:tav tm="100000">
                                          <p:val>
                                            <p:strVal val="#ppt_y"/>
                                          </p:val>
                                        </p:tav>
                                      </p:tavLst>
                                    </p:anim>
                                  </p:childTnLst>
                                </p:cTn>
                              </p:par>
                              <p:par>
                                <p:cTn id="37" presetID="37" presetClass="entr" presetSubtype="0" fill="hold" grpId="0" nodeType="withEffect">
                                  <p:stCondLst>
                                    <p:cond delay="0"/>
                                  </p:stCondLst>
                                  <p:childTnLst>
                                    <p:set>
                                      <p:cBhvr>
                                        <p:cTn id="38" dur="1" fill="hold">
                                          <p:stCondLst>
                                            <p:cond delay="0"/>
                                          </p:stCondLst>
                                        </p:cTn>
                                        <p:tgtEl>
                                          <p:spTgt spid="7">
                                            <p:graphicEl>
                                              <a:dgm id="{0025D799-94F5-4509-97A5-0E4B9695E90A}"/>
                                            </p:graphicEl>
                                          </p:spTgt>
                                        </p:tgtEl>
                                        <p:attrNameLst>
                                          <p:attrName>style.visibility</p:attrName>
                                        </p:attrNameLst>
                                      </p:cBhvr>
                                      <p:to>
                                        <p:strVal val="visible"/>
                                      </p:to>
                                    </p:set>
                                    <p:animEffect transition="in" filter="fade">
                                      <p:cBhvr>
                                        <p:cTn id="39" dur="1000"/>
                                        <p:tgtEl>
                                          <p:spTgt spid="7">
                                            <p:graphicEl>
                                              <a:dgm id="{0025D799-94F5-4509-97A5-0E4B9695E90A}"/>
                                            </p:graphicEl>
                                          </p:spTgt>
                                        </p:tgtEl>
                                      </p:cBhvr>
                                    </p:animEffect>
                                    <p:anim calcmode="lin" valueType="num">
                                      <p:cBhvr>
                                        <p:cTn id="40" dur="1000" fill="hold"/>
                                        <p:tgtEl>
                                          <p:spTgt spid="7">
                                            <p:graphicEl>
                                              <a:dgm id="{0025D799-94F5-4509-97A5-0E4B9695E90A}"/>
                                            </p:graphicEl>
                                          </p:spTgt>
                                        </p:tgtEl>
                                        <p:attrNameLst>
                                          <p:attrName>ppt_x</p:attrName>
                                        </p:attrNameLst>
                                      </p:cBhvr>
                                      <p:tavLst>
                                        <p:tav tm="0">
                                          <p:val>
                                            <p:strVal val="#ppt_x"/>
                                          </p:val>
                                        </p:tav>
                                        <p:tav tm="100000">
                                          <p:val>
                                            <p:strVal val="#ppt_x"/>
                                          </p:val>
                                        </p:tav>
                                      </p:tavLst>
                                    </p:anim>
                                    <p:anim calcmode="lin" valueType="num">
                                      <p:cBhvr>
                                        <p:cTn id="41" dur="900" decel="100000" fill="hold"/>
                                        <p:tgtEl>
                                          <p:spTgt spid="7">
                                            <p:graphicEl>
                                              <a:dgm id="{0025D799-94F5-4509-97A5-0E4B9695E90A}"/>
                                            </p:graphic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7">
                                            <p:graphicEl>
                                              <a:dgm id="{0025D799-94F5-4509-97A5-0E4B9695E90A}"/>
                                            </p:graphic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Content Placeholder 144">
            <a:extLst>
              <a:ext uri="{FF2B5EF4-FFF2-40B4-BE49-F238E27FC236}">
                <a16:creationId xmlns:a16="http://schemas.microsoft.com/office/drawing/2014/main" id="{38484450-7543-35DE-AAD6-1CF63DE2EA4E}"/>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'We do not just </a:t>
            </a:r>
            <a:r>
              <a:rPr lang="en-GB" b="1" dirty="0">
                <a:cs typeface="Calibri"/>
              </a:rPr>
              <a:t>do</a:t>
            </a:r>
            <a:r>
              <a:rPr lang="en-GB" dirty="0">
                <a:cs typeface="Calibri"/>
              </a:rPr>
              <a:t> critical thinking, we </a:t>
            </a:r>
            <a:r>
              <a:rPr lang="en-GB" b="1" dirty="0">
                <a:cs typeface="Calibri"/>
              </a:rPr>
              <a:t>become </a:t>
            </a:r>
            <a:r>
              <a:rPr lang="en-GB" dirty="0">
                <a:cs typeface="Calibri"/>
              </a:rPr>
              <a:t>a critical thinker. '</a:t>
            </a:r>
            <a:endParaRPr lang="en-US" dirty="0"/>
          </a:p>
          <a:p>
            <a:pPr marL="0" indent="0">
              <a:buNone/>
            </a:pPr>
            <a:r>
              <a:rPr lang="en-GB" sz="1800" dirty="0">
                <a:cs typeface="Calibri"/>
              </a:rPr>
              <a:t>Hanscomb, S. (2017 p58-59) Critical thinking the basics.</a:t>
            </a:r>
          </a:p>
          <a:p>
            <a:pPr marL="0" indent="0">
              <a:buNone/>
            </a:pPr>
            <a:r>
              <a:rPr lang="en-GB" sz="1800" dirty="0">
                <a:cs typeface="Calibri"/>
              </a:rPr>
              <a:t>'Dual process' theories</a:t>
            </a:r>
          </a:p>
          <a:p>
            <a:pPr marL="0" indent="0">
              <a:buNone/>
            </a:pPr>
            <a:endParaRPr lang="en-GB" sz="1800" dirty="0">
              <a:cs typeface="Calibri"/>
            </a:endParaRPr>
          </a:p>
        </p:txBody>
      </p:sp>
      <p:graphicFrame>
        <p:nvGraphicFramePr>
          <p:cNvPr id="146" name="Diagram 146">
            <a:extLst>
              <a:ext uri="{FF2B5EF4-FFF2-40B4-BE49-F238E27FC236}">
                <a16:creationId xmlns:a16="http://schemas.microsoft.com/office/drawing/2014/main" id="{0CA62F3F-86EF-2F99-C6C4-F6370162E1E9}"/>
              </a:ext>
            </a:extLst>
          </p:cNvPr>
          <p:cNvGraphicFramePr/>
          <p:nvPr>
            <p:extLst>
              <p:ext uri="{D42A27DB-BD31-4B8C-83A1-F6EECF244321}">
                <p14:modId xmlns:p14="http://schemas.microsoft.com/office/powerpoint/2010/main" val="477428809"/>
              </p:ext>
            </p:extLst>
          </p:nvPr>
        </p:nvGraphicFramePr>
        <p:xfrm>
          <a:off x="5542768" y="242483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45" name="Picture 445" descr="Empty speech bubbles">
            <a:extLst>
              <a:ext uri="{FF2B5EF4-FFF2-40B4-BE49-F238E27FC236}">
                <a16:creationId xmlns:a16="http://schemas.microsoft.com/office/drawing/2014/main" id="{13D8BD81-89C9-A2E4-19B7-E8473AD810C3}"/>
              </a:ext>
            </a:extLst>
          </p:cNvPr>
          <p:cNvPicPr>
            <a:picLocks noChangeAspect="1"/>
          </p:cNvPicPr>
          <p:nvPr/>
        </p:nvPicPr>
        <p:blipFill>
          <a:blip r:embed="rId7"/>
          <a:stretch>
            <a:fillRect/>
          </a:stretch>
        </p:blipFill>
        <p:spPr>
          <a:xfrm>
            <a:off x="486428" y="2097289"/>
            <a:ext cx="4382021" cy="2924381"/>
          </a:xfrm>
          <a:prstGeom prst="rect">
            <a:avLst/>
          </a:prstGeom>
        </p:spPr>
      </p:pic>
    </p:spTree>
    <p:extLst>
      <p:ext uri="{BB962C8B-B14F-4D97-AF65-F5344CB8AC3E}">
        <p14:creationId xmlns:p14="http://schemas.microsoft.com/office/powerpoint/2010/main" val="186574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6">
                                            <p:graphicEl>
                                              <a:dgm id="{35FF452E-D950-4635-96A7-26EC1898380E}"/>
                                            </p:graphicEl>
                                          </p:spTgt>
                                        </p:tgtEl>
                                        <p:attrNameLst>
                                          <p:attrName>style.visibility</p:attrName>
                                        </p:attrNameLst>
                                      </p:cBhvr>
                                      <p:to>
                                        <p:strVal val="visible"/>
                                      </p:to>
                                    </p:set>
                                    <p:anim calcmode="lin" valueType="num">
                                      <p:cBhvr additive="base">
                                        <p:cTn id="7" dur="500" fill="hold"/>
                                        <p:tgtEl>
                                          <p:spTgt spid="146">
                                            <p:graphicEl>
                                              <a:dgm id="{35FF452E-D950-4635-96A7-26EC1898380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46">
                                            <p:graphicEl>
                                              <a:dgm id="{35FF452E-D950-4635-96A7-26EC1898380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6">
                                            <p:graphicEl>
                                              <a:dgm id="{F74632FC-D449-4151-AA85-C7C6D211ED9A}"/>
                                            </p:graphicEl>
                                          </p:spTgt>
                                        </p:tgtEl>
                                        <p:attrNameLst>
                                          <p:attrName>style.visibility</p:attrName>
                                        </p:attrNameLst>
                                      </p:cBhvr>
                                      <p:to>
                                        <p:strVal val="visible"/>
                                      </p:to>
                                    </p:set>
                                    <p:anim calcmode="lin" valueType="num">
                                      <p:cBhvr additive="base">
                                        <p:cTn id="13" dur="500" fill="hold"/>
                                        <p:tgtEl>
                                          <p:spTgt spid="146">
                                            <p:graphicEl>
                                              <a:dgm id="{F74632FC-D449-4151-AA85-C7C6D211ED9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6">
                                            <p:graphicEl>
                                              <a:dgm id="{F74632FC-D449-4151-AA85-C7C6D211ED9A}"/>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6">
                                            <p:graphicEl>
                                              <a:dgm id="{35097EC5-A778-44C7-9181-36AD5D65449A}"/>
                                            </p:graphicEl>
                                          </p:spTgt>
                                        </p:tgtEl>
                                        <p:attrNameLst>
                                          <p:attrName>style.visibility</p:attrName>
                                        </p:attrNameLst>
                                      </p:cBhvr>
                                      <p:to>
                                        <p:strVal val="visible"/>
                                      </p:to>
                                    </p:set>
                                    <p:anim calcmode="lin" valueType="num">
                                      <p:cBhvr additive="base">
                                        <p:cTn id="19" dur="500" fill="hold"/>
                                        <p:tgtEl>
                                          <p:spTgt spid="146">
                                            <p:graphicEl>
                                              <a:dgm id="{35097EC5-A778-44C7-9181-36AD5D65449A}"/>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6">
                                            <p:graphicEl>
                                              <a:dgm id="{35097EC5-A778-44C7-9181-36AD5D65449A}"/>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6">
                                            <p:graphicEl>
                                              <a:dgm id="{9934A445-4C8F-4A18-93A5-9C576F03D1E2}"/>
                                            </p:graphicEl>
                                          </p:spTgt>
                                        </p:tgtEl>
                                        <p:attrNameLst>
                                          <p:attrName>style.visibility</p:attrName>
                                        </p:attrNameLst>
                                      </p:cBhvr>
                                      <p:to>
                                        <p:strVal val="visible"/>
                                      </p:to>
                                    </p:set>
                                    <p:anim calcmode="lin" valueType="num">
                                      <p:cBhvr additive="base">
                                        <p:cTn id="25" dur="500" fill="hold"/>
                                        <p:tgtEl>
                                          <p:spTgt spid="146">
                                            <p:graphicEl>
                                              <a:dgm id="{9934A445-4C8F-4A18-93A5-9C576F03D1E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6">
                                            <p:graphicEl>
                                              <a:dgm id="{9934A445-4C8F-4A18-93A5-9C576F03D1E2}"/>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6">
                                            <p:graphicEl>
                                              <a:dgm id="{C2388C39-CECB-481B-857D-1BBF22950A8A}"/>
                                            </p:graphicEl>
                                          </p:spTgt>
                                        </p:tgtEl>
                                        <p:attrNameLst>
                                          <p:attrName>style.visibility</p:attrName>
                                        </p:attrNameLst>
                                      </p:cBhvr>
                                      <p:to>
                                        <p:strVal val="visible"/>
                                      </p:to>
                                    </p:set>
                                    <p:anim calcmode="lin" valueType="num">
                                      <p:cBhvr additive="base">
                                        <p:cTn id="31" dur="500" fill="hold"/>
                                        <p:tgtEl>
                                          <p:spTgt spid="146">
                                            <p:graphicEl>
                                              <a:dgm id="{C2388C39-CECB-481B-857D-1BBF22950A8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6">
                                            <p:graphicEl>
                                              <a:dgm id="{C2388C39-CECB-481B-857D-1BBF22950A8A}"/>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6">
                                            <p:graphicEl>
                                              <a:dgm id="{12AA3391-2522-4147-A60B-3259A445B316}"/>
                                            </p:graphicEl>
                                          </p:spTgt>
                                        </p:tgtEl>
                                        <p:attrNameLst>
                                          <p:attrName>style.visibility</p:attrName>
                                        </p:attrNameLst>
                                      </p:cBhvr>
                                      <p:to>
                                        <p:strVal val="visible"/>
                                      </p:to>
                                    </p:set>
                                    <p:anim calcmode="lin" valueType="num">
                                      <p:cBhvr additive="base">
                                        <p:cTn id="37" dur="500" fill="hold"/>
                                        <p:tgtEl>
                                          <p:spTgt spid="146">
                                            <p:graphicEl>
                                              <a:dgm id="{12AA3391-2522-4147-A60B-3259A445B316}"/>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46">
                                            <p:graphicEl>
                                              <a:dgm id="{12AA3391-2522-4147-A60B-3259A445B31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C9B28-021B-0AF1-51E9-EF930EAEA81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Effective questions for research.</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3">
            <a:extLst>
              <a:ext uri="{FF2B5EF4-FFF2-40B4-BE49-F238E27FC236}">
                <a16:creationId xmlns:a16="http://schemas.microsoft.com/office/drawing/2014/main" id="{ACEB9F7D-E903-5310-F3BC-305AFFBC56B3}"/>
              </a:ext>
            </a:extLst>
          </p:cNvPr>
          <p:cNvSpPr>
            <a:spLocks noGrp="1"/>
          </p:cNvSpPr>
          <p:nvPr/>
        </p:nvSpPr>
        <p:spPr>
          <a:xfrm>
            <a:off x="640080" y="2872899"/>
            <a:ext cx="4243589" cy="332066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42900" indent="-228600">
              <a:buFont typeface="Arial" panose="020B0604020202020204" pitchFamily="34" charset="0"/>
              <a:buChar char="•"/>
            </a:pPr>
            <a:r>
              <a:rPr lang="en-US" sz="2200"/>
              <a:t>Focused</a:t>
            </a:r>
          </a:p>
          <a:p>
            <a:pPr marL="342900" indent="-228600">
              <a:buFont typeface="Arial" panose="020B0604020202020204" pitchFamily="34" charset="0"/>
              <a:buChar char="•"/>
            </a:pPr>
            <a:r>
              <a:rPr lang="en-US" sz="2200"/>
              <a:t>Researchable</a:t>
            </a:r>
          </a:p>
          <a:p>
            <a:pPr marL="342900" indent="-228600">
              <a:buFont typeface="Arial" panose="020B0604020202020204" pitchFamily="34" charset="0"/>
              <a:buChar char="•"/>
            </a:pPr>
            <a:r>
              <a:rPr lang="en-US" sz="2200"/>
              <a:t>Feasible</a:t>
            </a:r>
          </a:p>
          <a:p>
            <a:pPr marL="342900" indent="-228600">
              <a:buFont typeface="Arial" panose="020B0604020202020204" pitchFamily="34" charset="0"/>
              <a:buChar char="•"/>
            </a:pPr>
            <a:r>
              <a:rPr lang="en-US" sz="2200"/>
              <a:t>Specific</a:t>
            </a:r>
          </a:p>
          <a:p>
            <a:pPr marL="342900" indent="-228600">
              <a:buFont typeface="Arial" panose="020B0604020202020204" pitchFamily="34" charset="0"/>
              <a:buChar char="•"/>
            </a:pPr>
            <a:r>
              <a:rPr lang="en-US" sz="2200"/>
              <a:t>Complex</a:t>
            </a:r>
          </a:p>
          <a:p>
            <a:pPr marL="342900" indent="-228600">
              <a:buFont typeface="Arial" panose="020B0604020202020204" pitchFamily="34" charset="0"/>
              <a:buChar char="•"/>
            </a:pPr>
            <a:r>
              <a:rPr lang="en-US" sz="2200"/>
              <a:t>Relevant</a:t>
            </a:r>
          </a:p>
          <a:p>
            <a:pPr indent="-228600">
              <a:buFont typeface="Arial" panose="020B0604020202020204" pitchFamily="34" charset="0"/>
              <a:buChar char="•"/>
            </a:pPr>
            <a:endParaRPr lang="en-US" sz="2200"/>
          </a:p>
        </p:txBody>
      </p:sp>
      <p:pic>
        <p:nvPicPr>
          <p:cNvPr id="6" name="Picture 6" descr="Magnifying glass and question mark">
            <a:extLst>
              <a:ext uri="{FF2B5EF4-FFF2-40B4-BE49-F238E27FC236}">
                <a16:creationId xmlns:a16="http://schemas.microsoft.com/office/drawing/2014/main" id="{D44B2D1F-8CE6-9954-6583-890635CF08A4}"/>
              </a:ext>
            </a:extLst>
          </p:cNvPr>
          <p:cNvPicPr>
            <a:picLocks noGrp="1" noChangeAspect="1"/>
          </p:cNvPicPr>
          <p:nvPr>
            <p:ph idx="1"/>
          </p:nvPr>
        </p:nvPicPr>
        <p:blipFill rotWithShape="1">
          <a:blip r:embed="rId2"/>
          <a:srcRect l="23463" r="2011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0268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F69-8F4B-3F76-2825-EA56B6EBD49A}"/>
              </a:ext>
            </a:extLst>
          </p:cNvPr>
          <p:cNvSpPr>
            <a:spLocks noGrp="1"/>
          </p:cNvSpPr>
          <p:nvPr>
            <p:ph type="title"/>
          </p:nvPr>
        </p:nvSpPr>
        <p:spPr/>
        <p:txBody>
          <a:bodyPr/>
          <a:lstStyle/>
          <a:p>
            <a:r>
              <a:rPr lang="en-GB" dirty="0">
                <a:cs typeface="Calibri Light"/>
              </a:rPr>
              <a:t>Ask yourself questions about the research</a:t>
            </a:r>
          </a:p>
        </p:txBody>
      </p:sp>
      <p:pic>
        <p:nvPicPr>
          <p:cNvPr id="5" name="Picture 5">
            <a:extLst>
              <a:ext uri="{FF2B5EF4-FFF2-40B4-BE49-F238E27FC236}">
                <a16:creationId xmlns:a16="http://schemas.microsoft.com/office/drawing/2014/main" id="{DFE878D8-BBC1-14C3-D27B-0D5E06E1411E}"/>
              </a:ext>
            </a:extLst>
          </p:cNvPr>
          <p:cNvPicPr>
            <a:picLocks noGrp="1" noChangeAspect="1"/>
          </p:cNvPicPr>
          <p:nvPr>
            <p:ph idx="1"/>
          </p:nvPr>
        </p:nvPicPr>
        <p:blipFill rotWithShape="1">
          <a:blip r:embed="rId2"/>
          <a:srcRect t="12245" b="12018"/>
          <a:stretch/>
        </p:blipFill>
        <p:spPr>
          <a:xfrm>
            <a:off x="8469212" y="711338"/>
            <a:ext cx="2272675" cy="3691143"/>
          </a:xfrm>
        </p:spPr>
      </p:pic>
      <p:sp>
        <p:nvSpPr>
          <p:cNvPr id="4" name="Text Placeholder 3">
            <a:extLst>
              <a:ext uri="{FF2B5EF4-FFF2-40B4-BE49-F238E27FC236}">
                <a16:creationId xmlns:a16="http://schemas.microsoft.com/office/drawing/2014/main" id="{6FC2C59C-B329-F637-D8A9-F993E8510795}"/>
              </a:ext>
            </a:extLst>
          </p:cNvPr>
          <p:cNvSpPr>
            <a:spLocks noGrp="1"/>
          </p:cNvSpPr>
          <p:nvPr>
            <p:ph type="body" sz="half" idx="2"/>
          </p:nvPr>
        </p:nvSpPr>
        <p:spPr/>
        <p:txBody>
          <a:bodyPr vert="horz" lIns="91440" tIns="45720" rIns="91440" bIns="45720" rtlCol="0" anchor="t">
            <a:normAutofit/>
          </a:bodyPr>
          <a:lstStyle/>
          <a:p>
            <a:pPr marL="285750" indent="-285750">
              <a:buChar char="•"/>
            </a:pPr>
            <a:endParaRPr lang="en-GB" sz="2400" dirty="0">
              <a:cs typeface="Calibri" panose="020F0502020204030204"/>
            </a:endParaRPr>
          </a:p>
          <a:p>
            <a:pPr marL="285750" indent="-285750">
              <a:buChar char="•"/>
            </a:pPr>
            <a:r>
              <a:rPr lang="en-GB" sz="2400" dirty="0">
                <a:cs typeface="Calibri" panose="020F0502020204030204"/>
              </a:rPr>
              <a:t>Purpose – why?</a:t>
            </a:r>
            <a:endParaRPr lang="en-GB" dirty="0"/>
          </a:p>
          <a:p>
            <a:pPr marL="285750" indent="-285750">
              <a:buChar char="•"/>
            </a:pPr>
            <a:r>
              <a:rPr lang="en-GB" sz="2400" dirty="0">
                <a:cs typeface="Calibri" panose="020F0502020204030204"/>
              </a:rPr>
              <a:t>Subject – what?</a:t>
            </a:r>
          </a:p>
          <a:p>
            <a:pPr marL="285750" indent="-285750">
              <a:buChar char="•"/>
            </a:pPr>
            <a:r>
              <a:rPr lang="en-GB" sz="2400" dirty="0">
                <a:cs typeface="Calibri" panose="020F0502020204030204"/>
              </a:rPr>
              <a:t>Location – where?</a:t>
            </a:r>
          </a:p>
          <a:p>
            <a:pPr marL="285750" indent="-285750">
              <a:buChar char="•"/>
            </a:pPr>
            <a:r>
              <a:rPr lang="en-GB" sz="2400" dirty="0">
                <a:cs typeface="Calibri" panose="020F0502020204030204"/>
              </a:rPr>
              <a:t>Method – how?</a:t>
            </a:r>
          </a:p>
          <a:p>
            <a:pPr marL="285750" indent="-285750">
              <a:buChar char="•"/>
            </a:pPr>
            <a:r>
              <a:rPr lang="en-GB" sz="2400" dirty="0">
                <a:cs typeface="Calibri" panose="020F0502020204030204"/>
              </a:rPr>
              <a:t>Contributors – who?</a:t>
            </a:r>
          </a:p>
        </p:txBody>
      </p:sp>
      <p:sp>
        <p:nvSpPr>
          <p:cNvPr id="6" name="TextBox 5">
            <a:extLst>
              <a:ext uri="{FF2B5EF4-FFF2-40B4-BE49-F238E27FC236}">
                <a16:creationId xmlns:a16="http://schemas.microsoft.com/office/drawing/2014/main" id="{39C9B4DD-1FB8-B6FB-97DC-4F38B2C36367}"/>
              </a:ext>
            </a:extLst>
          </p:cNvPr>
          <p:cNvSpPr txBox="1"/>
          <p:nvPr/>
        </p:nvSpPr>
        <p:spPr>
          <a:xfrm>
            <a:off x="6432826" y="5162826"/>
            <a:ext cx="51628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Dawson, C. (2019) (5th Ed) Introduction to Research Methods.  London: Robinson</a:t>
            </a:r>
            <a:endParaRPr lang="en-GB" dirty="0"/>
          </a:p>
        </p:txBody>
      </p:sp>
    </p:spTree>
    <p:extLst>
      <p:ext uri="{BB962C8B-B14F-4D97-AF65-F5344CB8AC3E}">
        <p14:creationId xmlns:p14="http://schemas.microsoft.com/office/powerpoint/2010/main" val="121165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wipe(down)">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wipe(down)">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wipe(down)">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wipe(down)">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wipe(down)">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FC32E3-E683-BC39-9E49-0B6C9ECF5E0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kern="1200">
                <a:solidFill>
                  <a:schemeClr val="tx1"/>
                </a:solidFill>
                <a:latin typeface="+mj-lt"/>
                <a:ea typeface="+mj-ea"/>
                <a:cs typeface="+mj-cs"/>
              </a:rPr>
              <a:t>Critical analysis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Text, application&#10;&#10;Description automatically generated">
            <a:extLst>
              <a:ext uri="{FF2B5EF4-FFF2-40B4-BE49-F238E27FC236}">
                <a16:creationId xmlns:a16="http://schemas.microsoft.com/office/drawing/2014/main" id="{3F0E8C01-DEC6-6BDA-9A13-BEC3647578D0}"/>
              </a:ext>
            </a:extLst>
          </p:cNvPr>
          <p:cNvPicPr>
            <a:picLocks noGrp="1" noChangeAspect="1"/>
          </p:cNvPicPr>
          <p:nvPr>
            <p:ph idx="1"/>
          </p:nvPr>
        </p:nvPicPr>
        <p:blipFill rotWithShape="1">
          <a:blip r:embed="rId2"/>
          <a:srcRect t="35147" b="20635"/>
          <a:stretch/>
        </p:blipFill>
        <p:spPr>
          <a:xfrm>
            <a:off x="703182" y="1084810"/>
            <a:ext cx="4777381" cy="45186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 Placeholder 3">
            <a:extLst>
              <a:ext uri="{FF2B5EF4-FFF2-40B4-BE49-F238E27FC236}">
                <a16:creationId xmlns:a16="http://schemas.microsoft.com/office/drawing/2014/main" id="{E2056866-3E55-84B0-F799-D88341F0F34F}"/>
              </a:ext>
            </a:extLst>
          </p:cNvPr>
          <p:cNvSpPr>
            <a:spLocks noGrp="1"/>
          </p:cNvSpPr>
          <p:nvPr>
            <p:ph type="body" sz="half" idx="2"/>
          </p:nvPr>
        </p:nvSpPr>
        <p:spPr>
          <a:xfrm>
            <a:off x="5894962" y="1984443"/>
            <a:ext cx="5458838" cy="4192520"/>
          </a:xfrm>
        </p:spPr>
        <p:txBody>
          <a:bodyPr vert="horz" lIns="91440" tIns="45720" rIns="91440" bIns="45720" rtlCol="0" anchor="t">
            <a:normAutofit/>
          </a:bodyPr>
          <a:lstStyle/>
          <a:p>
            <a:pPr indent="-228600">
              <a:buFont typeface="Arial" panose="020B0604020202020204" pitchFamily="34" charset="0"/>
              <a:buChar char="•"/>
            </a:pPr>
            <a:r>
              <a:rPr lang="en-US" dirty="0"/>
              <a:t>Working together with your group provide some advice.  </a:t>
            </a:r>
          </a:p>
          <a:p>
            <a:pPr indent="-228600">
              <a:buFont typeface="Arial" panose="020B0604020202020204" pitchFamily="34" charset="0"/>
              <a:buChar char="•"/>
            </a:pPr>
            <a:r>
              <a:rPr lang="en-US" dirty="0"/>
              <a:t>You will be given a statement to focus on and time to make your suggestions on how they could be improved.  Think about:</a:t>
            </a:r>
            <a:endParaRPr lang="en-US" dirty="0">
              <a:cs typeface="Calibri"/>
            </a:endParaRPr>
          </a:p>
          <a:p>
            <a:pPr marL="342900" indent="-228600">
              <a:buFont typeface="Arial" panose="020B0604020202020204" pitchFamily="34" charset="0"/>
              <a:buChar char="•"/>
            </a:pPr>
            <a:r>
              <a:rPr lang="en-US" sz="2800" dirty="0"/>
              <a:t>Focused</a:t>
            </a:r>
            <a:endParaRPr lang="en-US" sz="2800" dirty="0">
              <a:cs typeface="Calibri"/>
            </a:endParaRPr>
          </a:p>
          <a:p>
            <a:pPr marL="342900" indent="-228600">
              <a:buFont typeface="Arial" panose="020B0604020202020204" pitchFamily="34" charset="0"/>
              <a:buChar char="•"/>
            </a:pPr>
            <a:r>
              <a:rPr lang="en-US" sz="2800" dirty="0"/>
              <a:t>Researchable</a:t>
            </a:r>
            <a:endParaRPr lang="en-US" sz="2800" dirty="0">
              <a:cs typeface="Calibri"/>
            </a:endParaRPr>
          </a:p>
          <a:p>
            <a:pPr marL="342900" indent="-228600">
              <a:buFont typeface="Arial" panose="020B0604020202020204" pitchFamily="34" charset="0"/>
              <a:buChar char="•"/>
            </a:pPr>
            <a:r>
              <a:rPr lang="en-US" sz="2800" dirty="0"/>
              <a:t>Feasible</a:t>
            </a:r>
            <a:endParaRPr lang="en-US" sz="2800" dirty="0">
              <a:cs typeface="Calibri"/>
            </a:endParaRPr>
          </a:p>
          <a:p>
            <a:pPr marL="342900" indent="-228600">
              <a:buFont typeface="Arial" panose="020B0604020202020204" pitchFamily="34" charset="0"/>
              <a:buChar char="•"/>
            </a:pPr>
            <a:r>
              <a:rPr lang="en-US" sz="2800" dirty="0"/>
              <a:t>Specific</a:t>
            </a:r>
            <a:endParaRPr lang="en-US" sz="2800" dirty="0">
              <a:cs typeface="Calibri"/>
            </a:endParaRPr>
          </a:p>
          <a:p>
            <a:pPr marL="342900" indent="-228600">
              <a:buFont typeface="Arial" panose="020B0604020202020204" pitchFamily="34" charset="0"/>
              <a:buChar char="•"/>
            </a:pPr>
            <a:r>
              <a:rPr lang="en-US" sz="2800" dirty="0"/>
              <a:t>Complex</a:t>
            </a:r>
            <a:endParaRPr lang="en-US" sz="2800" dirty="0">
              <a:cs typeface="Calibri"/>
            </a:endParaRPr>
          </a:p>
          <a:p>
            <a:pPr marL="342900" indent="-228600">
              <a:buFont typeface="Arial" panose="020B0604020202020204" pitchFamily="34" charset="0"/>
              <a:buChar char="•"/>
            </a:pPr>
            <a:r>
              <a:rPr lang="en-US" sz="2800" dirty="0"/>
              <a:t>Relevant</a:t>
            </a:r>
            <a:endParaRPr lang="en-US" sz="2800" dirty="0">
              <a:cs typeface="Calibri"/>
            </a:endParaRPr>
          </a:p>
        </p:txBody>
      </p:sp>
    </p:spTree>
    <p:extLst>
      <p:ext uri="{BB962C8B-B14F-4D97-AF65-F5344CB8AC3E}">
        <p14:creationId xmlns:p14="http://schemas.microsoft.com/office/powerpoint/2010/main" val="248085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FA8F85-3ADA-4A68-E107-066A1C861709}"/>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a:t>Quick Think </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olourful pile of yarn turned into a yellow yarn light bulb">
            <a:extLst>
              <a:ext uri="{FF2B5EF4-FFF2-40B4-BE49-F238E27FC236}">
                <a16:creationId xmlns:a16="http://schemas.microsoft.com/office/drawing/2014/main" id="{70AA0B3C-D4DD-3B21-AAF9-0CDC5D24F3A6}"/>
              </a:ext>
            </a:extLst>
          </p:cNvPr>
          <p:cNvPicPr>
            <a:picLocks noGrp="1" noChangeAspect="1"/>
          </p:cNvPicPr>
          <p:nvPr>
            <p:ph idx="1"/>
          </p:nvPr>
        </p:nvPicPr>
        <p:blipFill rotWithShape="1">
          <a:blip r:embed="rId2"/>
          <a:srcRect r="33249"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 Placeholder 3">
            <a:extLst>
              <a:ext uri="{FF2B5EF4-FFF2-40B4-BE49-F238E27FC236}">
                <a16:creationId xmlns:a16="http://schemas.microsoft.com/office/drawing/2014/main" id="{2F8E8143-32F7-5C59-F6FF-AE2CACE427B8}"/>
              </a:ext>
            </a:extLst>
          </p:cNvPr>
          <p:cNvSpPr>
            <a:spLocks noGrp="1"/>
          </p:cNvSpPr>
          <p:nvPr>
            <p:ph type="body" sz="half" idx="2"/>
          </p:nvPr>
        </p:nvSpPr>
        <p:spPr>
          <a:xfrm>
            <a:off x="6657715" y="2990818"/>
            <a:ext cx="4696714" cy="2903434"/>
          </a:xfrm>
        </p:spPr>
        <p:txBody>
          <a:bodyPr vert="horz" lIns="91440" tIns="45720" rIns="91440" bIns="45720" rtlCol="0" anchor="t">
            <a:normAutofit/>
          </a:bodyPr>
          <a:lstStyle/>
          <a:p>
            <a:pPr indent="-228600">
              <a:buFont typeface="Arial" panose="020B0604020202020204" pitchFamily="34" charset="0"/>
              <a:buChar char="•"/>
            </a:pPr>
            <a:r>
              <a:rPr lang="en-US" sz="2000">
                <a:solidFill>
                  <a:schemeClr val="tx1">
                    <a:alpha val="80000"/>
                  </a:schemeClr>
                </a:solidFill>
                <a:hlinkClick r:id="rId3"/>
              </a:rPr>
              <a:t>https://www.menti.com/al9wrfr34cx6</a:t>
            </a:r>
            <a:endParaRPr lang="en-US" sz="2000">
              <a:solidFill>
                <a:schemeClr val="tx1">
                  <a:alpha val="80000"/>
                </a:schemeClr>
              </a:solidFill>
            </a:endParaRPr>
          </a:p>
          <a:p>
            <a:pPr indent="-228600">
              <a:buFont typeface="Arial" panose="020B0604020202020204" pitchFamily="34" charset="0"/>
              <a:buChar char="•"/>
            </a:pPr>
            <a:r>
              <a:rPr lang="en-US" sz="2000">
                <a:solidFill>
                  <a:schemeClr val="tx1">
                    <a:alpha val="80000"/>
                  </a:schemeClr>
                </a:solidFill>
              </a:rPr>
              <a:t>Code: </a:t>
            </a:r>
            <a:r>
              <a:rPr lang="en-US" sz="2000" b="1">
                <a:solidFill>
                  <a:schemeClr val="tx1">
                    <a:alpha val="80000"/>
                  </a:schemeClr>
                </a:solidFill>
              </a:rPr>
              <a:t>23 64 11</a:t>
            </a:r>
            <a:endParaRPr lang="en-US"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Picture 6" descr="Qr code&#10;&#10;Description automatically generated">
            <a:extLst>
              <a:ext uri="{FF2B5EF4-FFF2-40B4-BE49-F238E27FC236}">
                <a16:creationId xmlns:a16="http://schemas.microsoft.com/office/drawing/2014/main" id="{CBCEC68B-D346-693B-7186-C71BC2D60400}"/>
              </a:ext>
            </a:extLst>
          </p:cNvPr>
          <p:cNvPicPr>
            <a:picLocks noChangeAspect="1"/>
          </p:cNvPicPr>
          <p:nvPr/>
        </p:nvPicPr>
        <p:blipFill>
          <a:blip r:embed="rId4"/>
          <a:stretch>
            <a:fillRect/>
          </a:stretch>
        </p:blipFill>
        <p:spPr>
          <a:xfrm>
            <a:off x="7584510" y="3779729"/>
            <a:ext cx="2743200" cy="2743200"/>
          </a:xfrm>
          <a:prstGeom prst="rect">
            <a:avLst/>
          </a:prstGeom>
        </p:spPr>
      </p:pic>
    </p:spTree>
    <p:extLst>
      <p:ext uri="{BB962C8B-B14F-4D97-AF65-F5344CB8AC3E}">
        <p14:creationId xmlns:p14="http://schemas.microsoft.com/office/powerpoint/2010/main" val="2602776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E4351-0EE8-FC89-A072-69294DD2F57A}"/>
              </a:ext>
            </a:extLst>
          </p:cNvPr>
          <p:cNvSpPr>
            <a:spLocks noGrp="1"/>
          </p:cNvSpPr>
          <p:nvPr>
            <p:ph type="title"/>
          </p:nvPr>
        </p:nvSpPr>
        <p:spPr>
          <a:xfrm>
            <a:off x="5297762" y="329184"/>
            <a:ext cx="6251110" cy="1783080"/>
          </a:xfrm>
        </p:spPr>
        <p:txBody>
          <a:bodyPr anchor="b">
            <a:normAutofit/>
          </a:bodyPr>
          <a:lstStyle/>
          <a:p>
            <a:r>
              <a:rPr lang="en-GB" sz="5400">
                <a:cs typeface="Calibri Light"/>
              </a:rPr>
              <a:t>Developing a question</a:t>
            </a:r>
            <a:endParaRPr lang="en-GB" sz="5400"/>
          </a:p>
        </p:txBody>
      </p:sp>
      <p:pic>
        <p:nvPicPr>
          <p:cNvPr id="5" name="Picture 4" descr="Lightbulb idea concept">
            <a:extLst>
              <a:ext uri="{FF2B5EF4-FFF2-40B4-BE49-F238E27FC236}">
                <a16:creationId xmlns:a16="http://schemas.microsoft.com/office/drawing/2014/main" id="{0495F915-591F-FA94-99B2-EBEEFE13DA1B}"/>
              </a:ext>
            </a:extLst>
          </p:cNvPr>
          <p:cNvPicPr>
            <a:picLocks noChangeAspect="1"/>
          </p:cNvPicPr>
          <p:nvPr/>
        </p:nvPicPr>
        <p:blipFill rotWithShape="1">
          <a:blip r:embed="rId2"/>
          <a:srcRect l="3337" r="5133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7F0622-6597-8F2F-07F7-3A4A3349B403}"/>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dirty="0">
                <a:cs typeface="Calibri"/>
              </a:rPr>
              <a:t>Choose a theme</a:t>
            </a:r>
          </a:p>
          <a:p>
            <a:r>
              <a:rPr lang="en-GB" sz="2200" dirty="0">
                <a:cs typeface="Calibri"/>
              </a:rPr>
              <a:t>Brainstorm </a:t>
            </a:r>
          </a:p>
          <a:p>
            <a:r>
              <a:rPr lang="en-GB" sz="2200" dirty="0">
                <a:cs typeface="Calibri"/>
              </a:rPr>
              <a:t>Categorise the ideas</a:t>
            </a:r>
          </a:p>
          <a:p>
            <a:r>
              <a:rPr lang="en-GB" sz="2200" dirty="0">
                <a:cs typeface="Calibri"/>
              </a:rPr>
              <a:t>Reflect on the categories</a:t>
            </a:r>
          </a:p>
          <a:p>
            <a:r>
              <a:rPr lang="en-GB" sz="2200" dirty="0">
                <a:cs typeface="Calibri"/>
              </a:rPr>
              <a:t>What are you most interested to find out about?</a:t>
            </a:r>
          </a:p>
          <a:p>
            <a:r>
              <a:rPr lang="en-GB" sz="2200" dirty="0">
                <a:cs typeface="Calibri"/>
              </a:rPr>
              <a:t>Write down the questions you don't know the answer to </a:t>
            </a:r>
          </a:p>
          <a:p>
            <a:r>
              <a:rPr lang="en-GB" sz="2200" dirty="0">
                <a:cs typeface="Calibri"/>
              </a:rPr>
              <a:t>Refine your question</a:t>
            </a:r>
          </a:p>
          <a:p>
            <a:endParaRPr lang="en-GB" sz="2200">
              <a:cs typeface="Calibri"/>
            </a:endParaRPr>
          </a:p>
        </p:txBody>
      </p:sp>
    </p:spTree>
    <p:extLst>
      <p:ext uri="{BB962C8B-B14F-4D97-AF65-F5344CB8AC3E}">
        <p14:creationId xmlns:p14="http://schemas.microsoft.com/office/powerpoint/2010/main" val="371058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Critical Thinking</vt:lpstr>
      <vt:lpstr>To develop the academic knowledge and practical skills required to successfully engage in postgraduate study and research. </vt:lpstr>
      <vt:lpstr>PowerPoint Presentation</vt:lpstr>
      <vt:lpstr>What does critical thinking involve?</vt:lpstr>
      <vt:lpstr>Why is philosophical approaches relevant to academic study?</vt:lpstr>
      <vt:lpstr>What's it all about? </vt:lpstr>
      <vt:lpstr>PowerPoint Presentation</vt:lpstr>
      <vt:lpstr>PowerPoint Presentation</vt:lpstr>
      <vt:lpstr>The purpose of critical thinking</vt:lpstr>
      <vt:lpstr>PowerPoint Presentation</vt:lpstr>
      <vt:lpstr>Effective questions for research.</vt:lpstr>
      <vt:lpstr>Ask yourself questions about the research</vt:lpstr>
      <vt:lpstr>Critical analysis</vt:lpstr>
      <vt:lpstr>Quick Think </vt:lpstr>
      <vt:lpstr>Developing a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710</cp:revision>
  <dcterms:created xsi:type="dcterms:W3CDTF">2022-10-05T00:14:40Z</dcterms:created>
  <dcterms:modified xsi:type="dcterms:W3CDTF">2022-10-06T22:40:30Z</dcterms:modified>
</cp:coreProperties>
</file>