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59" r:id="rId3"/>
    <p:sldId id="261" r:id="rId4"/>
    <p:sldId id="262" r:id="rId5"/>
    <p:sldId id="264" r:id="rId6"/>
    <p:sldId id="265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B9F10C-27C7-0FED-CF78-0EFA7F93A838}" v="1913" dt="2026-02-16T21:07:43.199"/>
    <p1510:client id="{53AD564E-A5CA-8F1C-B319-B1449FFCD563}" v="247" dt="2026-02-16T21:24:21.309"/>
    <p1510:client id="{CA0A8391-D78D-459E-46C8-A57B05C72F75}" v="7" dt="2026-02-16T14:59:30.6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cel Macovei (2521005)" userId="S::2521005@student.uwtsd.ac.uk::683340ed-b92c-4a4a-b551-3d92d9bb2839" providerId="AD" clId="Web-{CA0A8391-D78D-459E-46C8-A57B05C72F75}"/>
    <pc:docChg chg="addSld modSld">
      <pc:chgData name="Marcel Macovei (2521005)" userId="S::2521005@student.uwtsd.ac.uk::683340ed-b92c-4a4a-b551-3d92d9bb2839" providerId="AD" clId="Web-{CA0A8391-D78D-459E-46C8-A57B05C72F75}" dt="2026-02-16T14:59:30.601" v="6"/>
      <pc:docMkLst>
        <pc:docMk/>
      </pc:docMkLst>
      <pc:sldChg chg="modSp">
        <pc:chgData name="Marcel Macovei (2521005)" userId="S::2521005@student.uwtsd.ac.uk::683340ed-b92c-4a4a-b551-3d92d9bb2839" providerId="AD" clId="Web-{CA0A8391-D78D-459E-46C8-A57B05C72F75}" dt="2026-02-16T14:59:29.460" v="5" actId="20577"/>
        <pc:sldMkLst>
          <pc:docMk/>
          <pc:sldMk cId="109857222" sldId="256"/>
        </pc:sldMkLst>
        <pc:spChg chg="mod">
          <ac:chgData name="Marcel Macovei (2521005)" userId="S::2521005@student.uwtsd.ac.uk::683340ed-b92c-4a4a-b551-3d92d9bb2839" providerId="AD" clId="Web-{CA0A8391-D78D-459E-46C8-A57B05C72F75}" dt="2026-02-16T14:59:29.460" v="5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new">
        <pc:chgData name="Marcel Macovei (2521005)" userId="S::2521005@student.uwtsd.ac.uk::683340ed-b92c-4a4a-b551-3d92d9bb2839" providerId="AD" clId="Web-{CA0A8391-D78D-459E-46C8-A57B05C72F75}" dt="2026-02-16T14:59:30.601" v="6"/>
        <pc:sldMkLst>
          <pc:docMk/>
          <pc:sldMk cId="2061836693" sldId="257"/>
        </pc:sldMkLst>
      </pc:sldChg>
    </pc:docChg>
  </pc:docChgLst>
  <pc:docChgLst>
    <pc:chgData name="Marcel Macovei (2521005)" userId="S::2521005@student.uwtsd.ac.uk::683340ed-b92c-4a4a-b551-3d92d9bb2839" providerId="AD" clId="Web-{32B9F10C-27C7-0FED-CF78-0EFA7F93A838}"/>
    <pc:docChg chg="mod addSld delSld modSld sldOrd addMainMaster delMainMaster">
      <pc:chgData name="Marcel Macovei (2521005)" userId="S::2521005@student.uwtsd.ac.uk::683340ed-b92c-4a4a-b551-3d92d9bb2839" providerId="AD" clId="Web-{32B9F10C-27C7-0FED-CF78-0EFA7F93A838}" dt="2026-02-16T21:07:43.199" v="1782" actId="20577"/>
      <pc:docMkLst>
        <pc:docMk/>
      </pc:docMkLst>
      <pc:sldChg chg="addSp delSp modSp del">
        <pc:chgData name="Marcel Macovei (2521005)" userId="S::2521005@student.uwtsd.ac.uk::683340ed-b92c-4a4a-b551-3d92d9bb2839" providerId="AD" clId="Web-{32B9F10C-27C7-0FED-CF78-0EFA7F93A838}" dt="2026-02-16T21:02:43.619" v="1724"/>
        <pc:sldMkLst>
          <pc:docMk/>
          <pc:sldMk cId="109857222" sldId="256"/>
        </pc:sldMkLst>
        <pc:spChg chg="mod">
          <ac:chgData name="Marcel Macovei (2521005)" userId="S::2521005@student.uwtsd.ac.uk::683340ed-b92c-4a4a-b551-3d92d9bb2839" providerId="AD" clId="Web-{32B9F10C-27C7-0FED-CF78-0EFA7F93A838}" dt="2026-02-16T20:08:06.800" v="51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rcel Macovei (2521005)" userId="S::2521005@student.uwtsd.ac.uk::683340ed-b92c-4a4a-b551-3d92d9bb2839" providerId="AD" clId="Web-{32B9F10C-27C7-0FED-CF78-0EFA7F93A838}" dt="2026-02-16T20:51:26.247" v="1402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Marcel Macovei (2521005)" userId="S::2521005@student.uwtsd.ac.uk::683340ed-b92c-4a4a-b551-3d92d9bb2839" providerId="AD" clId="Web-{32B9F10C-27C7-0FED-CF78-0EFA7F93A838}" dt="2026-02-16T20:05:17.687" v="502"/>
          <ac:spMkLst>
            <pc:docMk/>
            <pc:sldMk cId="109857222" sldId="256"/>
            <ac:spMk id="4" creationId="{89524F84-8E2C-53A6-CE14-930D5D639D87}"/>
          </ac:spMkLst>
        </pc:spChg>
      </pc:sldChg>
      <pc:sldChg chg="addSp delSp modSp del">
        <pc:chgData name="Marcel Macovei (2521005)" userId="S::2521005@student.uwtsd.ac.uk::683340ed-b92c-4a4a-b551-3d92d9bb2839" providerId="AD" clId="Web-{32B9F10C-27C7-0FED-CF78-0EFA7F93A838}" dt="2026-02-16T20:19:11.026" v="730"/>
        <pc:sldMkLst>
          <pc:docMk/>
          <pc:sldMk cId="2061836693" sldId="257"/>
        </pc:sldMkLst>
        <pc:spChg chg="mod">
          <ac:chgData name="Marcel Macovei (2521005)" userId="S::2521005@student.uwtsd.ac.uk::683340ed-b92c-4a4a-b551-3d92d9bb2839" providerId="AD" clId="Web-{32B9F10C-27C7-0FED-CF78-0EFA7F93A838}" dt="2026-02-16T18:49:20.412" v="468" actId="20577"/>
          <ac:spMkLst>
            <pc:docMk/>
            <pc:sldMk cId="2061836693" sldId="257"/>
            <ac:spMk id="2" creationId="{C1F45A20-E915-FBAB-4F9C-D72F54F1E25B}"/>
          </ac:spMkLst>
        </pc:spChg>
        <pc:spChg chg="mod">
          <ac:chgData name="Marcel Macovei (2521005)" userId="S::2521005@student.uwtsd.ac.uk::683340ed-b92c-4a4a-b551-3d92d9bb2839" providerId="AD" clId="Web-{32B9F10C-27C7-0FED-CF78-0EFA7F93A838}" dt="2026-02-16T18:50:18.851" v="473" actId="20577"/>
          <ac:spMkLst>
            <pc:docMk/>
            <pc:sldMk cId="2061836693" sldId="257"/>
            <ac:spMk id="3" creationId="{676B03EB-D5A1-FB4E-999F-F58423E85736}"/>
          </ac:spMkLst>
        </pc:spChg>
        <pc:spChg chg="add del mod">
          <ac:chgData name="Marcel Macovei (2521005)" userId="S::2521005@student.uwtsd.ac.uk::683340ed-b92c-4a4a-b551-3d92d9bb2839" providerId="AD" clId="Web-{32B9F10C-27C7-0FED-CF78-0EFA7F93A838}" dt="2026-02-16T18:51:03.368" v="479"/>
          <ac:spMkLst>
            <pc:docMk/>
            <pc:sldMk cId="2061836693" sldId="257"/>
            <ac:spMk id="4" creationId="{5D8630DE-9CFB-FF9E-9638-39328AE1B895}"/>
          </ac:spMkLst>
        </pc:spChg>
      </pc:sldChg>
      <pc:sldChg chg="delSp modSp new del">
        <pc:chgData name="Marcel Macovei (2521005)" userId="S::2521005@student.uwtsd.ac.uk::683340ed-b92c-4a4a-b551-3d92d9bb2839" providerId="AD" clId="Web-{32B9F10C-27C7-0FED-CF78-0EFA7F93A838}" dt="2026-02-16T20:42:25.186" v="1395"/>
        <pc:sldMkLst>
          <pc:docMk/>
          <pc:sldMk cId="2679821521" sldId="258"/>
        </pc:sldMkLst>
        <pc:spChg chg="del mod">
          <ac:chgData name="Marcel Macovei (2521005)" userId="S::2521005@student.uwtsd.ac.uk::683340ed-b92c-4a4a-b551-3d92d9bb2839" providerId="AD" clId="Web-{32B9F10C-27C7-0FED-CF78-0EFA7F93A838}" dt="2026-02-16T18:50:30.461" v="474"/>
          <ac:spMkLst>
            <pc:docMk/>
            <pc:sldMk cId="2679821521" sldId="258"/>
            <ac:spMk id="2" creationId="{CDF7D64D-DD8B-82E7-7AF5-94393538FC1C}"/>
          </ac:spMkLst>
        </pc:spChg>
        <pc:spChg chg="mod">
          <ac:chgData name="Marcel Macovei (2521005)" userId="S::2521005@student.uwtsd.ac.uk::683340ed-b92c-4a4a-b551-3d92d9bb2839" providerId="AD" clId="Web-{32B9F10C-27C7-0FED-CF78-0EFA7F93A838}" dt="2026-02-16T20:42:16.561" v="1394" actId="20577"/>
          <ac:spMkLst>
            <pc:docMk/>
            <pc:sldMk cId="2679821521" sldId="258"/>
            <ac:spMk id="3" creationId="{9A6CE060-3BD6-8612-C419-6DE4F89ACFD7}"/>
          </ac:spMkLst>
        </pc:spChg>
      </pc:sldChg>
      <pc:sldChg chg="modSp new mod ord modClrScheme chgLayout">
        <pc:chgData name="Marcel Macovei (2521005)" userId="S::2521005@student.uwtsd.ac.uk::683340ed-b92c-4a4a-b551-3d92d9bb2839" providerId="AD" clId="Web-{32B9F10C-27C7-0FED-CF78-0EFA7F93A838}" dt="2026-02-16T21:07:43.199" v="1782" actId="20577"/>
        <pc:sldMkLst>
          <pc:docMk/>
          <pc:sldMk cId="2800741320" sldId="259"/>
        </pc:sldMkLst>
        <pc:spChg chg="mod ord">
          <ac:chgData name="Marcel Macovei (2521005)" userId="S::2521005@student.uwtsd.ac.uk::683340ed-b92c-4a4a-b551-3d92d9bb2839" providerId="AD" clId="Web-{32B9F10C-27C7-0FED-CF78-0EFA7F93A838}" dt="2026-02-16T21:06:21.839" v="1771" actId="20577"/>
          <ac:spMkLst>
            <pc:docMk/>
            <pc:sldMk cId="2800741320" sldId="259"/>
            <ac:spMk id="2" creationId="{FC33FC19-1D89-2A79-C502-C1A7E0D84775}"/>
          </ac:spMkLst>
        </pc:spChg>
        <pc:spChg chg="mod ord">
          <ac:chgData name="Marcel Macovei (2521005)" userId="S::2521005@student.uwtsd.ac.uk::683340ed-b92c-4a4a-b551-3d92d9bb2839" providerId="AD" clId="Web-{32B9F10C-27C7-0FED-CF78-0EFA7F93A838}" dt="2026-02-16T21:07:43.199" v="1782" actId="20577"/>
          <ac:spMkLst>
            <pc:docMk/>
            <pc:sldMk cId="2800741320" sldId="259"/>
            <ac:spMk id="3" creationId="{3BD212E3-6667-1AF7-00F6-09A50C2AE269}"/>
          </ac:spMkLst>
        </pc:spChg>
      </pc:sldChg>
      <pc:sldChg chg="modSp new mod modClrScheme chgLayout">
        <pc:chgData name="Marcel Macovei (2521005)" userId="S::2521005@student.uwtsd.ac.uk::683340ed-b92c-4a4a-b551-3d92d9bb2839" providerId="AD" clId="Web-{32B9F10C-27C7-0FED-CF78-0EFA7F93A838}" dt="2026-02-16T21:07:10.683" v="1777" actId="20577"/>
        <pc:sldMkLst>
          <pc:docMk/>
          <pc:sldMk cId="160811284" sldId="260"/>
        </pc:sldMkLst>
        <pc:spChg chg="mod ord">
          <ac:chgData name="Marcel Macovei (2521005)" userId="S::2521005@student.uwtsd.ac.uk::683340ed-b92c-4a4a-b551-3d92d9bb2839" providerId="AD" clId="Web-{32B9F10C-27C7-0FED-CF78-0EFA7F93A838}" dt="2026-02-16T21:07:01.840" v="1775" actId="20577"/>
          <ac:spMkLst>
            <pc:docMk/>
            <pc:sldMk cId="160811284" sldId="260"/>
            <ac:spMk id="2" creationId="{BAF10C01-898D-2F19-4D4F-2D9B5C0882F7}"/>
          </ac:spMkLst>
        </pc:spChg>
        <pc:spChg chg="mod ord">
          <ac:chgData name="Marcel Macovei (2521005)" userId="S::2521005@student.uwtsd.ac.uk::683340ed-b92c-4a4a-b551-3d92d9bb2839" providerId="AD" clId="Web-{32B9F10C-27C7-0FED-CF78-0EFA7F93A838}" dt="2026-02-16T21:07:10.683" v="1777" actId="20577"/>
          <ac:spMkLst>
            <pc:docMk/>
            <pc:sldMk cId="160811284" sldId="260"/>
            <ac:spMk id="3" creationId="{11AA359B-E0CF-E15C-81A6-D9CD03170263}"/>
          </ac:spMkLst>
        </pc:spChg>
      </pc:sldChg>
      <pc:sldChg chg="modSp new mod modClrScheme chgLayout">
        <pc:chgData name="Marcel Macovei (2521005)" userId="S::2521005@student.uwtsd.ac.uk::683340ed-b92c-4a4a-b551-3d92d9bb2839" providerId="AD" clId="Web-{32B9F10C-27C7-0FED-CF78-0EFA7F93A838}" dt="2026-02-16T21:07:35.699" v="1781" actId="20577"/>
        <pc:sldMkLst>
          <pc:docMk/>
          <pc:sldMk cId="2663383761" sldId="261"/>
        </pc:sldMkLst>
        <pc:spChg chg="mod ord">
          <ac:chgData name="Marcel Macovei (2521005)" userId="S::2521005@student.uwtsd.ac.uk::683340ed-b92c-4a4a-b551-3d92d9bb2839" providerId="AD" clId="Web-{32B9F10C-27C7-0FED-CF78-0EFA7F93A838}" dt="2026-02-16T21:06:33.277" v="1772" actId="20577"/>
          <ac:spMkLst>
            <pc:docMk/>
            <pc:sldMk cId="2663383761" sldId="261"/>
            <ac:spMk id="2" creationId="{200BA5F7-DA12-D1C4-0F41-EBA636B3636C}"/>
          </ac:spMkLst>
        </pc:spChg>
        <pc:spChg chg="mod ord">
          <ac:chgData name="Marcel Macovei (2521005)" userId="S::2521005@student.uwtsd.ac.uk::683340ed-b92c-4a4a-b551-3d92d9bb2839" providerId="AD" clId="Web-{32B9F10C-27C7-0FED-CF78-0EFA7F93A838}" dt="2026-02-16T21:07:35.699" v="1781" actId="20577"/>
          <ac:spMkLst>
            <pc:docMk/>
            <pc:sldMk cId="2663383761" sldId="261"/>
            <ac:spMk id="3" creationId="{80FD3CB0-420E-97D5-6D15-62B0F5E38F2B}"/>
          </ac:spMkLst>
        </pc:spChg>
      </pc:sldChg>
      <pc:sldChg chg="modSp new mod modClrScheme chgLayout">
        <pc:chgData name="Marcel Macovei (2521005)" userId="S::2521005@student.uwtsd.ac.uk::683340ed-b92c-4a4a-b551-3d92d9bb2839" providerId="AD" clId="Web-{32B9F10C-27C7-0FED-CF78-0EFA7F93A838}" dt="2026-02-16T21:07:26.215" v="1780" actId="20577"/>
        <pc:sldMkLst>
          <pc:docMk/>
          <pc:sldMk cId="1779487322" sldId="262"/>
        </pc:sldMkLst>
        <pc:spChg chg="mod ord">
          <ac:chgData name="Marcel Macovei (2521005)" userId="S::2521005@student.uwtsd.ac.uk::683340ed-b92c-4a4a-b551-3d92d9bb2839" providerId="AD" clId="Web-{32B9F10C-27C7-0FED-CF78-0EFA7F93A838}" dt="2026-02-16T21:06:42.558" v="1773" actId="20577"/>
          <ac:spMkLst>
            <pc:docMk/>
            <pc:sldMk cId="1779487322" sldId="262"/>
            <ac:spMk id="2" creationId="{29D3EE70-3DD7-6E49-70C3-D004D60B969C}"/>
          </ac:spMkLst>
        </pc:spChg>
        <pc:spChg chg="mod ord">
          <ac:chgData name="Marcel Macovei (2521005)" userId="S::2521005@student.uwtsd.ac.uk::683340ed-b92c-4a4a-b551-3d92d9bb2839" providerId="AD" clId="Web-{32B9F10C-27C7-0FED-CF78-0EFA7F93A838}" dt="2026-02-16T21:07:26.215" v="1780" actId="20577"/>
          <ac:spMkLst>
            <pc:docMk/>
            <pc:sldMk cId="1779487322" sldId="262"/>
            <ac:spMk id="3" creationId="{53234AC1-5E9C-6D1B-10A5-407190F5723A}"/>
          </ac:spMkLst>
        </pc:spChg>
      </pc:sldChg>
      <pc:sldChg chg="modSp new mod modClrScheme chgLayout">
        <pc:chgData name="Marcel Macovei (2521005)" userId="S::2521005@student.uwtsd.ac.uk::683340ed-b92c-4a4a-b551-3d92d9bb2839" providerId="AD" clId="Web-{32B9F10C-27C7-0FED-CF78-0EFA7F93A838}" dt="2026-02-16T21:06:09.808" v="1770" actId="20577"/>
        <pc:sldMkLst>
          <pc:docMk/>
          <pc:sldMk cId="747478301" sldId="263"/>
        </pc:sldMkLst>
        <pc:spChg chg="mod ord">
          <ac:chgData name="Marcel Macovei (2521005)" userId="S::2521005@student.uwtsd.ac.uk::683340ed-b92c-4a4a-b551-3d92d9bb2839" providerId="AD" clId="Web-{32B9F10C-27C7-0FED-CF78-0EFA7F93A838}" dt="2026-02-16T21:06:09.808" v="1770" actId="20577"/>
          <ac:spMkLst>
            <pc:docMk/>
            <pc:sldMk cId="747478301" sldId="263"/>
            <ac:spMk id="2" creationId="{92BC026F-20D8-347F-0E8A-9E315A5BD031}"/>
          </ac:spMkLst>
        </pc:spChg>
        <pc:spChg chg="mod ord">
          <ac:chgData name="Marcel Macovei (2521005)" userId="S::2521005@student.uwtsd.ac.uk::683340ed-b92c-4a4a-b551-3d92d9bb2839" providerId="AD" clId="Web-{32B9F10C-27C7-0FED-CF78-0EFA7F93A838}" dt="2026-02-16T21:05:58.558" v="1769" actId="20577"/>
          <ac:spMkLst>
            <pc:docMk/>
            <pc:sldMk cId="747478301" sldId="263"/>
            <ac:spMk id="3" creationId="{AFB3B1C4-0E9E-7EE8-A033-0810FA1DBA5C}"/>
          </ac:spMkLst>
        </pc:spChg>
      </pc:sldChg>
      <pc:sldChg chg="modSp new mod modClrScheme chgLayout">
        <pc:chgData name="Marcel Macovei (2521005)" userId="S::2521005@student.uwtsd.ac.uk::683340ed-b92c-4a4a-b551-3d92d9bb2839" providerId="AD" clId="Web-{32B9F10C-27C7-0FED-CF78-0EFA7F93A838}" dt="2026-02-16T21:07:20.168" v="1779" actId="20577"/>
        <pc:sldMkLst>
          <pc:docMk/>
          <pc:sldMk cId="748204929" sldId="264"/>
        </pc:sldMkLst>
        <pc:spChg chg="mod ord">
          <ac:chgData name="Marcel Macovei (2521005)" userId="S::2521005@student.uwtsd.ac.uk::683340ed-b92c-4a4a-b551-3d92d9bb2839" providerId="AD" clId="Web-{32B9F10C-27C7-0FED-CF78-0EFA7F93A838}" dt="2026-02-16T21:06:52.605" v="1774" actId="20577"/>
          <ac:spMkLst>
            <pc:docMk/>
            <pc:sldMk cId="748204929" sldId="264"/>
            <ac:spMk id="2" creationId="{A43AA455-9A77-201C-653A-B2FF54AF62B6}"/>
          </ac:spMkLst>
        </pc:spChg>
        <pc:spChg chg="mod ord">
          <ac:chgData name="Marcel Macovei (2521005)" userId="S::2521005@student.uwtsd.ac.uk::683340ed-b92c-4a4a-b551-3d92d9bb2839" providerId="AD" clId="Web-{32B9F10C-27C7-0FED-CF78-0EFA7F93A838}" dt="2026-02-16T21:07:20.168" v="1779" actId="20577"/>
          <ac:spMkLst>
            <pc:docMk/>
            <pc:sldMk cId="748204929" sldId="264"/>
            <ac:spMk id="3" creationId="{03397CA9-7773-78CB-0A64-10B3193A1B94}"/>
          </ac:spMkLst>
        </pc:spChg>
      </pc:sldChg>
      <pc:sldMasterChg chg="add del addSldLayout delSldLayout">
        <pc:chgData name="Marcel Macovei (2521005)" userId="S::2521005@student.uwtsd.ac.uk::683340ed-b92c-4a4a-b551-3d92d9bb2839" providerId="AD" clId="Web-{32B9F10C-27C7-0FED-CF78-0EFA7F93A838}" dt="2026-02-16T21:04:45.917" v="1762"/>
        <pc:sldMasterMkLst>
          <pc:docMk/>
          <pc:sldMasterMk cId="2460954070" sldId="2147483660"/>
        </pc:sldMasterMkLst>
        <pc:sldLayoutChg chg="add del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Marcel Macovei (2521005)" userId="S::2521005@student.uwtsd.ac.uk::683340ed-b92c-4a4a-b551-3d92d9bb2839" providerId="AD" clId="Web-{32B9F10C-27C7-0FED-CF78-0EFA7F93A838}" dt="2026-02-16T21:04:42.683" v="1761"/>
        <pc:sldMasterMkLst>
          <pc:docMk/>
          <pc:sldMasterMk cId="1022463793" sldId="2147483672"/>
        </pc:sldMasterMkLst>
        <pc:sldLayoutChg chg="add del mod replId">
          <pc:chgData name="Marcel Macovei (2521005)" userId="S::2521005@student.uwtsd.ac.uk::683340ed-b92c-4a4a-b551-3d92d9bb2839" providerId="AD" clId="Web-{32B9F10C-27C7-0FED-CF78-0EFA7F93A838}" dt="2026-02-16T21:04:42.683" v="1761"/>
          <pc:sldLayoutMkLst>
            <pc:docMk/>
            <pc:sldMasterMk cId="1022463793" sldId="2147483672"/>
            <pc:sldLayoutMk cId="2033531368" sldId="2147483673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42.683" v="1761"/>
          <pc:sldLayoutMkLst>
            <pc:docMk/>
            <pc:sldMasterMk cId="1022463793" sldId="2147483672"/>
            <pc:sldLayoutMk cId="1187168413" sldId="2147483674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42.683" v="1761"/>
          <pc:sldLayoutMkLst>
            <pc:docMk/>
            <pc:sldMasterMk cId="1022463793" sldId="2147483672"/>
            <pc:sldLayoutMk cId="2712331187" sldId="2147483675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42.683" v="1761"/>
          <pc:sldLayoutMkLst>
            <pc:docMk/>
            <pc:sldMasterMk cId="1022463793" sldId="2147483672"/>
            <pc:sldLayoutMk cId="3842252005" sldId="2147483676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42.683" v="1761"/>
          <pc:sldLayoutMkLst>
            <pc:docMk/>
            <pc:sldMasterMk cId="1022463793" sldId="2147483672"/>
            <pc:sldLayoutMk cId="3212825059" sldId="2147483677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42.683" v="1761"/>
          <pc:sldLayoutMkLst>
            <pc:docMk/>
            <pc:sldMasterMk cId="1022463793" sldId="2147483672"/>
            <pc:sldLayoutMk cId="3491343791" sldId="2147483678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42.683" v="1761"/>
          <pc:sldLayoutMkLst>
            <pc:docMk/>
            <pc:sldMasterMk cId="1022463793" sldId="2147483672"/>
            <pc:sldLayoutMk cId="2022387067" sldId="2147483679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42.683" v="1761"/>
          <pc:sldLayoutMkLst>
            <pc:docMk/>
            <pc:sldMasterMk cId="1022463793" sldId="2147483672"/>
            <pc:sldLayoutMk cId="2369658788" sldId="2147483680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42.683" v="1761"/>
          <pc:sldLayoutMkLst>
            <pc:docMk/>
            <pc:sldMasterMk cId="1022463793" sldId="2147483672"/>
            <pc:sldLayoutMk cId="2033840724" sldId="2147483681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42.683" v="1761"/>
          <pc:sldLayoutMkLst>
            <pc:docMk/>
            <pc:sldMasterMk cId="1022463793" sldId="2147483672"/>
            <pc:sldLayoutMk cId="166062949" sldId="2147483682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42.683" v="1761"/>
          <pc:sldLayoutMkLst>
            <pc:docMk/>
            <pc:sldMasterMk cId="1022463793" sldId="2147483672"/>
            <pc:sldLayoutMk cId="3648830861" sldId="2147483683"/>
          </pc:sldLayoutMkLst>
        </pc:sldLayoutChg>
      </pc:sldMasterChg>
      <pc:sldMasterChg chg="add addSldLayout modSldLayout">
        <pc:chgData name="Marcel Macovei (2521005)" userId="S::2521005@student.uwtsd.ac.uk::683340ed-b92c-4a4a-b551-3d92d9bb2839" providerId="AD" clId="Web-{32B9F10C-27C7-0FED-CF78-0EFA7F93A838}" dt="2026-02-16T21:04:45.917" v="1762"/>
        <pc:sldMasterMkLst>
          <pc:docMk/>
          <pc:sldMasterMk cId="1258532184" sldId="2147483672"/>
        </pc:sldMasterMkLst>
        <pc:sldLayoutChg chg="add mod replId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1258532184" sldId="2147483672"/>
            <pc:sldLayoutMk cId="1786989510" sldId="2147483673"/>
          </pc:sldLayoutMkLst>
        </pc:sldLayoutChg>
        <pc:sldLayoutChg chg="add mod replId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1258532184" sldId="2147483672"/>
            <pc:sldLayoutMk cId="2962224513" sldId="2147483674"/>
          </pc:sldLayoutMkLst>
        </pc:sldLayoutChg>
        <pc:sldLayoutChg chg="add mod replId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1258532184" sldId="2147483672"/>
            <pc:sldLayoutMk cId="2469412092" sldId="2147483675"/>
          </pc:sldLayoutMkLst>
        </pc:sldLayoutChg>
        <pc:sldLayoutChg chg="add mod replId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1258532184" sldId="2147483672"/>
            <pc:sldLayoutMk cId="3885819997" sldId="2147483676"/>
          </pc:sldLayoutMkLst>
        </pc:sldLayoutChg>
        <pc:sldLayoutChg chg="add mod replId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1258532184" sldId="2147483672"/>
            <pc:sldLayoutMk cId="301695834" sldId="2147483677"/>
          </pc:sldLayoutMkLst>
        </pc:sldLayoutChg>
        <pc:sldLayoutChg chg="add mod replId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1258532184" sldId="2147483672"/>
            <pc:sldLayoutMk cId="1371707286" sldId="2147483678"/>
          </pc:sldLayoutMkLst>
        </pc:sldLayoutChg>
        <pc:sldLayoutChg chg="add mod replId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1258532184" sldId="2147483672"/>
            <pc:sldLayoutMk cId="1114452090" sldId="2147483679"/>
          </pc:sldLayoutMkLst>
        </pc:sldLayoutChg>
        <pc:sldLayoutChg chg="add mod replId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1258532184" sldId="2147483672"/>
            <pc:sldLayoutMk cId="3944629982" sldId="2147483680"/>
          </pc:sldLayoutMkLst>
        </pc:sldLayoutChg>
        <pc:sldLayoutChg chg="add mod replId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1258532184" sldId="2147483672"/>
            <pc:sldLayoutMk cId="3269795364" sldId="2147483681"/>
          </pc:sldLayoutMkLst>
        </pc:sldLayoutChg>
        <pc:sldLayoutChg chg="add mod replId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1258532184" sldId="2147483672"/>
            <pc:sldLayoutMk cId="4119771605" sldId="2147483682"/>
          </pc:sldLayoutMkLst>
        </pc:sldLayoutChg>
        <pc:sldLayoutChg chg="add mod replId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1258532184" sldId="2147483672"/>
            <pc:sldLayoutMk cId="2968427129" sldId="2147483683"/>
          </pc:sldLayoutMkLst>
        </pc:sldLayoutChg>
        <pc:sldLayoutChg chg="add mod replId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1258532184" sldId="2147483672"/>
            <pc:sldLayoutMk cId="2426128531" sldId="2147483684"/>
          </pc:sldLayoutMkLst>
        </pc:sldLayoutChg>
        <pc:sldLayoutChg chg="add mod replId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1258532184" sldId="2147483672"/>
            <pc:sldLayoutMk cId="956603847" sldId="2147483685"/>
          </pc:sldLayoutMkLst>
        </pc:sldLayoutChg>
        <pc:sldLayoutChg chg="add mod replId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1258532184" sldId="2147483672"/>
            <pc:sldLayoutMk cId="2100537454" sldId="2147483686"/>
          </pc:sldLayoutMkLst>
        </pc:sldLayoutChg>
        <pc:sldLayoutChg chg="add mod replId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1258532184" sldId="2147483672"/>
            <pc:sldLayoutMk cId="2266077198" sldId="2147483687"/>
          </pc:sldLayoutMkLst>
        </pc:sldLayoutChg>
        <pc:sldLayoutChg chg="add mod replId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1258532184" sldId="2147483672"/>
            <pc:sldLayoutMk cId="831961296" sldId="2147483688"/>
          </pc:sldLayoutMkLst>
        </pc:sldLayoutChg>
        <pc:sldLayoutChg chg="add mod replId">
          <pc:chgData name="Marcel Macovei (2521005)" userId="S::2521005@student.uwtsd.ac.uk::683340ed-b92c-4a4a-b551-3d92d9bb2839" providerId="AD" clId="Web-{32B9F10C-27C7-0FED-CF78-0EFA7F93A838}" dt="2026-02-16T21:04:45.917" v="1762"/>
          <pc:sldLayoutMkLst>
            <pc:docMk/>
            <pc:sldMasterMk cId="1258532184" sldId="2147483672"/>
            <pc:sldLayoutMk cId="35888147" sldId="2147483689"/>
          </pc:sldLayoutMkLst>
        </pc:sldLayoutChg>
      </pc:sldMasterChg>
      <pc:sldMasterChg chg="add del addSldLayout delSldLayout modSldLayout">
        <pc:chgData name="Marcel Macovei (2521005)" userId="S::2521005@student.uwtsd.ac.uk::683340ed-b92c-4a4a-b551-3d92d9bb2839" providerId="AD" clId="Web-{32B9F10C-27C7-0FED-CF78-0EFA7F93A838}" dt="2026-02-16T21:04:20.885" v="1757"/>
        <pc:sldMasterMkLst>
          <pc:docMk/>
          <pc:sldMasterMk cId="1558205624" sldId="2147483672"/>
        </pc:sldMasterMkLst>
        <pc:sldLayoutChg chg="add del mod replId">
          <pc:chgData name="Marcel Macovei (2521005)" userId="S::2521005@student.uwtsd.ac.uk::683340ed-b92c-4a4a-b551-3d92d9bb2839" providerId="AD" clId="Web-{32B9F10C-27C7-0FED-CF78-0EFA7F93A838}" dt="2026-02-16T21:04:20.885" v="1757"/>
          <pc:sldLayoutMkLst>
            <pc:docMk/>
            <pc:sldMasterMk cId="1558205624" sldId="2147483672"/>
            <pc:sldLayoutMk cId="2209078792" sldId="2147483673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20.885" v="1757"/>
          <pc:sldLayoutMkLst>
            <pc:docMk/>
            <pc:sldMasterMk cId="1558205624" sldId="2147483672"/>
            <pc:sldLayoutMk cId="4081250459" sldId="2147483674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20.885" v="1757"/>
          <pc:sldLayoutMkLst>
            <pc:docMk/>
            <pc:sldMasterMk cId="1558205624" sldId="2147483672"/>
            <pc:sldLayoutMk cId="507577118" sldId="2147483675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20.885" v="1757"/>
          <pc:sldLayoutMkLst>
            <pc:docMk/>
            <pc:sldMasterMk cId="1558205624" sldId="2147483672"/>
            <pc:sldLayoutMk cId="2793678536" sldId="2147483676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20.885" v="1757"/>
          <pc:sldLayoutMkLst>
            <pc:docMk/>
            <pc:sldMasterMk cId="1558205624" sldId="2147483672"/>
            <pc:sldLayoutMk cId="1553200068" sldId="2147483677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20.885" v="1757"/>
          <pc:sldLayoutMkLst>
            <pc:docMk/>
            <pc:sldMasterMk cId="1558205624" sldId="2147483672"/>
            <pc:sldLayoutMk cId="2039171382" sldId="2147483678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20.885" v="1757"/>
          <pc:sldLayoutMkLst>
            <pc:docMk/>
            <pc:sldMasterMk cId="1558205624" sldId="2147483672"/>
            <pc:sldLayoutMk cId="4091675950" sldId="2147483679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20.885" v="1757"/>
          <pc:sldLayoutMkLst>
            <pc:docMk/>
            <pc:sldMasterMk cId="1558205624" sldId="2147483672"/>
            <pc:sldLayoutMk cId="106164254" sldId="2147483680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20.885" v="1757"/>
          <pc:sldLayoutMkLst>
            <pc:docMk/>
            <pc:sldMasterMk cId="1558205624" sldId="2147483672"/>
            <pc:sldLayoutMk cId="3666545518" sldId="2147483681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20.885" v="1757"/>
          <pc:sldLayoutMkLst>
            <pc:docMk/>
            <pc:sldMasterMk cId="1558205624" sldId="2147483672"/>
            <pc:sldLayoutMk cId="1791281723" sldId="2147483682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20.885" v="1757"/>
          <pc:sldLayoutMkLst>
            <pc:docMk/>
            <pc:sldMasterMk cId="1558205624" sldId="2147483672"/>
            <pc:sldLayoutMk cId="1074120072" sldId="2147483683"/>
          </pc:sldLayoutMkLst>
        </pc:sldLayoutChg>
      </pc:sldMasterChg>
      <pc:sldMasterChg chg="add del addSldLayout delSldLayout modSldLayout">
        <pc:chgData name="Marcel Macovei (2521005)" userId="S::2521005@student.uwtsd.ac.uk::683340ed-b92c-4a4a-b551-3d92d9bb2839" providerId="AD" clId="Web-{32B9F10C-27C7-0FED-CF78-0EFA7F93A838}" dt="2026-02-16T21:04:33.807" v="1759"/>
        <pc:sldMasterMkLst>
          <pc:docMk/>
          <pc:sldMasterMk cId="2592767915" sldId="2147483672"/>
        </pc:sldMasterMkLst>
        <pc:sldLayoutChg chg="add del mod replId">
          <pc:chgData name="Marcel Macovei (2521005)" userId="S::2521005@student.uwtsd.ac.uk::683340ed-b92c-4a4a-b551-3d92d9bb2839" providerId="AD" clId="Web-{32B9F10C-27C7-0FED-CF78-0EFA7F93A838}" dt="2026-02-16T21:04:33.807" v="1759"/>
          <pc:sldLayoutMkLst>
            <pc:docMk/>
            <pc:sldMasterMk cId="2592767915" sldId="2147483672"/>
            <pc:sldLayoutMk cId="2758514525" sldId="2147483673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33.807" v="1759"/>
          <pc:sldLayoutMkLst>
            <pc:docMk/>
            <pc:sldMasterMk cId="2592767915" sldId="2147483672"/>
            <pc:sldLayoutMk cId="1547216097" sldId="2147483674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33.807" v="1759"/>
          <pc:sldLayoutMkLst>
            <pc:docMk/>
            <pc:sldMasterMk cId="2592767915" sldId="2147483672"/>
            <pc:sldLayoutMk cId="2964429385" sldId="2147483675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33.807" v="1759"/>
          <pc:sldLayoutMkLst>
            <pc:docMk/>
            <pc:sldMasterMk cId="2592767915" sldId="2147483672"/>
            <pc:sldLayoutMk cId="630435625" sldId="2147483676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33.807" v="1759"/>
          <pc:sldLayoutMkLst>
            <pc:docMk/>
            <pc:sldMasterMk cId="2592767915" sldId="2147483672"/>
            <pc:sldLayoutMk cId="1261971754" sldId="2147483677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33.807" v="1759"/>
          <pc:sldLayoutMkLst>
            <pc:docMk/>
            <pc:sldMasterMk cId="2592767915" sldId="2147483672"/>
            <pc:sldLayoutMk cId="2638865619" sldId="2147483678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33.807" v="1759"/>
          <pc:sldLayoutMkLst>
            <pc:docMk/>
            <pc:sldMasterMk cId="2592767915" sldId="2147483672"/>
            <pc:sldLayoutMk cId="957784098" sldId="2147483679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33.807" v="1759"/>
          <pc:sldLayoutMkLst>
            <pc:docMk/>
            <pc:sldMasterMk cId="2592767915" sldId="2147483672"/>
            <pc:sldLayoutMk cId="3178845081" sldId="2147483680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33.807" v="1759"/>
          <pc:sldLayoutMkLst>
            <pc:docMk/>
            <pc:sldMasterMk cId="2592767915" sldId="2147483672"/>
            <pc:sldLayoutMk cId="2740160198" sldId="2147483681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33.807" v="1759"/>
          <pc:sldLayoutMkLst>
            <pc:docMk/>
            <pc:sldMasterMk cId="2592767915" sldId="2147483672"/>
            <pc:sldLayoutMk cId="3164340884" sldId="2147483682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33.807" v="1759"/>
          <pc:sldLayoutMkLst>
            <pc:docMk/>
            <pc:sldMasterMk cId="2592767915" sldId="2147483672"/>
            <pc:sldLayoutMk cId="2313241433" sldId="2147483683"/>
          </pc:sldLayoutMkLst>
        </pc:sldLayoutChg>
      </pc:sldMasterChg>
      <pc:sldMasterChg chg="add del addSldLayout delSldLayout modSldLayout">
        <pc:chgData name="Marcel Macovei (2521005)" userId="S::2521005@student.uwtsd.ac.uk::683340ed-b92c-4a4a-b551-3d92d9bb2839" providerId="AD" clId="Web-{32B9F10C-27C7-0FED-CF78-0EFA7F93A838}" dt="2026-02-16T21:04:17.635" v="1756"/>
        <pc:sldMasterMkLst>
          <pc:docMk/>
          <pc:sldMasterMk cId="662281189" sldId="2147483684"/>
        </pc:sldMasterMkLst>
        <pc:sldLayoutChg chg="add del mod replId">
          <pc:chgData name="Marcel Macovei (2521005)" userId="S::2521005@student.uwtsd.ac.uk::683340ed-b92c-4a4a-b551-3d92d9bb2839" providerId="AD" clId="Web-{32B9F10C-27C7-0FED-CF78-0EFA7F93A838}" dt="2026-02-16T21:04:17.635" v="1756"/>
          <pc:sldLayoutMkLst>
            <pc:docMk/>
            <pc:sldMasterMk cId="662281189" sldId="2147483684"/>
            <pc:sldLayoutMk cId="2370924241" sldId="2147483685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17.635" v="1756"/>
          <pc:sldLayoutMkLst>
            <pc:docMk/>
            <pc:sldMasterMk cId="662281189" sldId="2147483684"/>
            <pc:sldLayoutMk cId="679874555" sldId="2147483686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17.635" v="1756"/>
          <pc:sldLayoutMkLst>
            <pc:docMk/>
            <pc:sldMasterMk cId="662281189" sldId="2147483684"/>
            <pc:sldLayoutMk cId="723406685" sldId="2147483687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17.635" v="1756"/>
          <pc:sldLayoutMkLst>
            <pc:docMk/>
            <pc:sldMasterMk cId="662281189" sldId="2147483684"/>
            <pc:sldLayoutMk cId="602789733" sldId="2147483688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17.635" v="1756"/>
          <pc:sldLayoutMkLst>
            <pc:docMk/>
            <pc:sldMasterMk cId="662281189" sldId="2147483684"/>
            <pc:sldLayoutMk cId="242825247" sldId="2147483689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17.635" v="1756"/>
          <pc:sldLayoutMkLst>
            <pc:docMk/>
            <pc:sldMasterMk cId="662281189" sldId="2147483684"/>
            <pc:sldLayoutMk cId="1019039552" sldId="2147483690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17.635" v="1756"/>
          <pc:sldLayoutMkLst>
            <pc:docMk/>
            <pc:sldMasterMk cId="662281189" sldId="2147483684"/>
            <pc:sldLayoutMk cId="1666735081" sldId="2147483691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17.635" v="1756"/>
          <pc:sldLayoutMkLst>
            <pc:docMk/>
            <pc:sldMasterMk cId="662281189" sldId="2147483684"/>
            <pc:sldLayoutMk cId="4112140360" sldId="2147483692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17.635" v="1756"/>
          <pc:sldLayoutMkLst>
            <pc:docMk/>
            <pc:sldMasterMk cId="662281189" sldId="2147483684"/>
            <pc:sldLayoutMk cId="942491576" sldId="2147483693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17.635" v="1756"/>
          <pc:sldLayoutMkLst>
            <pc:docMk/>
            <pc:sldMasterMk cId="662281189" sldId="2147483684"/>
            <pc:sldLayoutMk cId="4209076019" sldId="2147483694"/>
          </pc:sldLayoutMkLst>
        </pc:sldLayoutChg>
        <pc:sldLayoutChg chg="add del mod replId">
          <pc:chgData name="Marcel Macovei (2521005)" userId="S::2521005@student.uwtsd.ac.uk::683340ed-b92c-4a4a-b551-3d92d9bb2839" providerId="AD" clId="Web-{32B9F10C-27C7-0FED-CF78-0EFA7F93A838}" dt="2026-02-16T21:04:17.635" v="1756"/>
          <pc:sldLayoutMkLst>
            <pc:docMk/>
            <pc:sldMasterMk cId="662281189" sldId="2147483684"/>
            <pc:sldLayoutMk cId="3877761415" sldId="2147483695"/>
          </pc:sldLayoutMkLst>
        </pc:sldLayoutChg>
      </pc:sldMasterChg>
    </pc:docChg>
  </pc:docChgLst>
  <pc:docChgLst>
    <pc:chgData name="Marcel Macovei (2521005)" userId="S::2521005@student.uwtsd.ac.uk::683340ed-b92c-4a4a-b551-3d92d9bb2839" providerId="AD" clId="Web-{53AD564E-A5CA-8F1C-B319-B1449FFCD563}"/>
    <pc:docChg chg="addSld modSld">
      <pc:chgData name="Marcel Macovei (2521005)" userId="S::2521005@student.uwtsd.ac.uk::683340ed-b92c-4a4a-b551-3d92d9bb2839" providerId="AD" clId="Web-{53AD564E-A5CA-8F1C-B319-B1449FFCD563}" dt="2026-02-16T21:24:21.309" v="246" actId="20577"/>
      <pc:docMkLst>
        <pc:docMk/>
      </pc:docMkLst>
      <pc:sldChg chg="modSp">
        <pc:chgData name="Marcel Macovei (2521005)" userId="S::2521005@student.uwtsd.ac.uk::683340ed-b92c-4a4a-b551-3d92d9bb2839" providerId="AD" clId="Web-{53AD564E-A5CA-8F1C-B319-B1449FFCD563}" dt="2026-02-16T21:21:06.217" v="111" actId="20577"/>
        <pc:sldMkLst>
          <pc:docMk/>
          <pc:sldMk cId="160811284" sldId="260"/>
        </pc:sldMkLst>
        <pc:spChg chg="mod">
          <ac:chgData name="Marcel Macovei (2521005)" userId="S::2521005@student.uwtsd.ac.uk::683340ed-b92c-4a4a-b551-3d92d9bb2839" providerId="AD" clId="Web-{53AD564E-A5CA-8F1C-B319-B1449FFCD563}" dt="2026-02-16T21:21:06.217" v="111" actId="20577"/>
          <ac:spMkLst>
            <pc:docMk/>
            <pc:sldMk cId="160811284" sldId="260"/>
            <ac:spMk id="3" creationId="{11AA359B-E0CF-E15C-81A6-D9CD03170263}"/>
          </ac:spMkLst>
        </pc:spChg>
      </pc:sldChg>
      <pc:sldChg chg="modSp">
        <pc:chgData name="Marcel Macovei (2521005)" userId="S::2521005@student.uwtsd.ac.uk::683340ed-b92c-4a4a-b551-3d92d9bb2839" providerId="AD" clId="Web-{53AD564E-A5CA-8F1C-B319-B1449FFCD563}" dt="2026-02-16T21:22:51.958" v="160" actId="20577"/>
        <pc:sldMkLst>
          <pc:docMk/>
          <pc:sldMk cId="748204929" sldId="264"/>
        </pc:sldMkLst>
        <pc:spChg chg="mod">
          <ac:chgData name="Marcel Macovei (2521005)" userId="S::2521005@student.uwtsd.ac.uk::683340ed-b92c-4a4a-b551-3d92d9bb2839" providerId="AD" clId="Web-{53AD564E-A5CA-8F1C-B319-B1449FFCD563}" dt="2026-02-16T21:22:51.958" v="160" actId="20577"/>
          <ac:spMkLst>
            <pc:docMk/>
            <pc:sldMk cId="748204929" sldId="264"/>
            <ac:spMk id="3" creationId="{03397CA9-7773-78CB-0A64-10B3193A1B94}"/>
          </ac:spMkLst>
        </pc:spChg>
      </pc:sldChg>
      <pc:sldChg chg="modSp new">
        <pc:chgData name="Marcel Macovei (2521005)" userId="S::2521005@student.uwtsd.ac.uk::683340ed-b92c-4a4a-b551-3d92d9bb2839" providerId="AD" clId="Web-{53AD564E-A5CA-8F1C-B319-B1449FFCD563}" dt="2026-02-16T21:24:21.309" v="246" actId="20577"/>
        <pc:sldMkLst>
          <pc:docMk/>
          <pc:sldMk cId="2771820923" sldId="265"/>
        </pc:sldMkLst>
        <pc:spChg chg="mod">
          <ac:chgData name="Marcel Macovei (2521005)" userId="S::2521005@student.uwtsd.ac.uk::683340ed-b92c-4a4a-b551-3d92d9bb2839" providerId="AD" clId="Web-{53AD564E-A5CA-8F1C-B319-B1449FFCD563}" dt="2026-02-16T21:24:16.401" v="245" actId="20577"/>
          <ac:spMkLst>
            <pc:docMk/>
            <pc:sldMk cId="2771820923" sldId="265"/>
            <ac:spMk id="2" creationId="{418A0F10-1C84-0578-72B6-4089EACD4042}"/>
          </ac:spMkLst>
        </pc:spChg>
        <pc:spChg chg="mod">
          <ac:chgData name="Marcel Macovei (2521005)" userId="S::2521005@student.uwtsd.ac.uk::683340ed-b92c-4a4a-b551-3d92d9bb2839" providerId="AD" clId="Web-{53AD564E-A5CA-8F1C-B319-B1449FFCD563}" dt="2026-02-16T21:24:21.309" v="246" actId="20577"/>
          <ac:spMkLst>
            <pc:docMk/>
            <pc:sldMk cId="2771820923" sldId="265"/>
            <ac:spMk id="3" creationId="{A89D1567-EED2-52DA-758B-2FB86BFD692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69895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224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412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819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95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707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452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629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795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9771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4271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261285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6038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005374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0771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9612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5321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2521005@student.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C026F-20D8-347F-0E8A-9E315A5BD0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>
                <a:solidFill>
                  <a:schemeClr val="accent1"/>
                </a:solidFill>
                <a:latin typeface="Times New Roman"/>
                <a:cs typeface="Times New Roman"/>
              </a:rPr>
              <a:t>Digital Skills and Research Methods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B3B1C4-0E9E-7EE8-A033-0810FA1DBA5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000">
                <a:solidFill>
                  <a:schemeClr val="tx1"/>
                </a:solidFill>
                <a:latin typeface="Times New Roman"/>
                <a:ea typeface="Calibri"/>
                <a:cs typeface="Calibri"/>
              </a:rPr>
              <a:t>UWTSD</a:t>
            </a:r>
            <a:endParaRPr lang="en-US" sz="20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r>
              <a:rPr lang="en-US" sz="2000">
                <a:solidFill>
                  <a:schemeClr val="tx1"/>
                </a:solidFill>
                <a:latin typeface="Times New Roman"/>
                <a:cs typeface="Times New Roman"/>
              </a:rPr>
              <a:t>Marcel Macovei</a:t>
            </a:r>
            <a:br>
              <a:rPr lang="en-US" sz="2000">
                <a:solidFill>
                  <a:schemeClr val="tx1"/>
                </a:solidFill>
                <a:latin typeface="Times New Roman"/>
              </a:rPr>
            </a:br>
            <a:r>
              <a:rPr lang="en-US" sz="2000" b="1">
                <a:solidFill>
                  <a:schemeClr val="tx1"/>
                </a:solidFill>
                <a:latin typeface="Times New Roman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2521005@student.uwtsd.ac.uk</a:t>
            </a:r>
            <a:r>
              <a:rPr lang="en-US" sz="2000" b="1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endParaRPr lang="en-US" sz="20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r>
              <a:rPr lang="en-US" sz="2000">
                <a:solidFill>
                  <a:schemeClr val="tx1"/>
                </a:solidFill>
                <a:latin typeface="Times New Roman"/>
                <a:cs typeface="Times New Roman"/>
              </a:rPr>
              <a:t>(LCHS4007_BIRM)</a:t>
            </a:r>
          </a:p>
          <a:p>
            <a:r>
              <a:rPr lang="en-US" sz="2000">
                <a:solidFill>
                  <a:schemeClr val="tx1"/>
                </a:solidFill>
                <a:latin typeface="Times New Roman"/>
                <a:ea typeface="Calibri"/>
                <a:cs typeface="Calibri"/>
              </a:rPr>
              <a:t>Lecturer Bianca Dodgen</a:t>
            </a:r>
          </a:p>
          <a:p>
            <a:endParaRPr lang="en-US" sz="2000">
              <a:solidFill>
                <a:srgbClr val="222222"/>
              </a:solidFill>
              <a:highlight>
                <a:srgbClr val="FF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747478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3FC19-1D89-2A79-C502-C1A7E0D84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solidFill>
                  <a:schemeClr val="accent1"/>
                </a:solidFill>
                <a:latin typeface="Times New Roman"/>
                <a:cs typeface="Times New Roman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212E3-6667-1AF7-00F6-09A50C2AE2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tx1"/>
                </a:solidFill>
                <a:latin typeface="Times New Roman"/>
                <a:cs typeface="Times New Roman"/>
              </a:rPr>
              <a:t>Communication between the Multidisciplinary Team (MDT) is essential for coordinated care delivery within healthcare facilities(Collingwood, 2025).</a:t>
            </a:r>
          </a:p>
          <a:p>
            <a:r>
              <a:rPr lang="en-US">
                <a:solidFill>
                  <a:schemeClr val="tx1"/>
                </a:solidFill>
                <a:latin typeface="Times New Roman"/>
                <a:cs typeface="Times New Roman"/>
              </a:rPr>
              <a:t>Microsoft 365 has a range of different tools to help MDT communication.</a:t>
            </a:r>
          </a:p>
          <a:p>
            <a:r>
              <a:rPr lang="en-US">
                <a:solidFill>
                  <a:schemeClr val="tx1"/>
                </a:solidFill>
                <a:latin typeface="Times New Roman"/>
                <a:cs typeface="Times New Roman"/>
              </a:rPr>
              <a:t>Some of those tools can be implemented at Greenfield Home Care Agency to improve various aspects of provision of care.</a:t>
            </a:r>
          </a:p>
        </p:txBody>
      </p:sp>
    </p:spTree>
    <p:extLst>
      <p:ext uri="{BB962C8B-B14F-4D97-AF65-F5344CB8AC3E}">
        <p14:creationId xmlns:p14="http://schemas.microsoft.com/office/powerpoint/2010/main" val="28007413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BA5F7-DA12-D1C4-0F41-EBA636B36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accent1"/>
                </a:solidFill>
                <a:latin typeface="Times New Roman"/>
                <a:cs typeface="Times New Roman"/>
              </a:rPr>
              <a:t>Communication – 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FD3CB0-420E-97D5-6D15-62B0F5E38F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tx1"/>
                </a:solidFill>
                <a:latin typeface="Times New Roman"/>
                <a:cs typeface="Times New Roman"/>
              </a:rPr>
              <a:t>Microsoft teams is a software that allows for virtual communication.</a:t>
            </a:r>
          </a:p>
          <a:p>
            <a:r>
              <a:rPr lang="en-US">
                <a:solidFill>
                  <a:schemeClr val="tx1"/>
                </a:solidFill>
                <a:latin typeface="Times New Roman"/>
                <a:cs typeface="Times New Roman"/>
              </a:rPr>
              <a:t>It was implemented at Royal Free London NHS Foundation Trust(Mehta et al., 2020) and it had a positive impact.</a:t>
            </a:r>
          </a:p>
          <a:p>
            <a:r>
              <a:rPr lang="en-US">
                <a:solidFill>
                  <a:schemeClr val="tx1"/>
                </a:solidFill>
                <a:latin typeface="Times New Roman"/>
                <a:cs typeface="Times New Roman"/>
              </a:rPr>
              <a:t>It allowed medical training to be delivered virtually, making it more accessible – without the need for in-person meetings.</a:t>
            </a:r>
          </a:p>
          <a:p>
            <a:r>
              <a:rPr lang="en-US">
                <a:solidFill>
                  <a:schemeClr val="tx1"/>
                </a:solidFill>
                <a:latin typeface="Times New Roman"/>
                <a:cs typeface="Times New Roman"/>
              </a:rPr>
              <a:t>It also allowed for virtual MDT meetings.</a:t>
            </a:r>
          </a:p>
          <a:p>
            <a:r>
              <a:rPr lang="en-US">
                <a:solidFill>
                  <a:schemeClr val="tx1"/>
                </a:solidFill>
                <a:latin typeface="Times New Roman"/>
                <a:cs typeface="Times New Roman"/>
              </a:rPr>
              <a:t>It also allowed for effective communication via fast messaging.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US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sz="280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633837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3EE70-3DD7-6E49-70C3-D004D60B9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accent1"/>
                </a:solidFill>
                <a:latin typeface="Times New Roman"/>
                <a:cs typeface="Times New Roman"/>
              </a:rPr>
              <a:t>Microsoft Teams during COVID-19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34AC1-5E9C-6D1B-10A5-407190F572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1200">
              <a:solidFill>
                <a:srgbClr val="212121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>
              <a:buNone/>
            </a:pPr>
            <a:endParaRPr lang="en-US" sz="1200">
              <a:solidFill>
                <a:srgbClr val="212121"/>
              </a:solidFill>
            </a:endParaRPr>
          </a:p>
          <a:p>
            <a:r>
              <a:rPr lang="en-US">
                <a:solidFill>
                  <a:schemeClr val="tx1"/>
                </a:solidFill>
                <a:latin typeface="Times New Roman"/>
                <a:cs typeface="Times New Roman"/>
              </a:rPr>
              <a:t>Another study highlights some more positive impacts that Microsoft Teams made to the provision of care to patients, also during the COVID-19 pandemic.</a:t>
            </a:r>
          </a:p>
          <a:p>
            <a:r>
              <a:rPr lang="en-US">
                <a:solidFill>
                  <a:schemeClr val="tx1"/>
                </a:solidFill>
                <a:latin typeface="Times New Roman"/>
                <a:cs typeface="Times New Roman"/>
              </a:rPr>
              <a:t>They found that through using Microsoft Teams they were continuously updating the healthcare professionals about their health, in an easy and accessible manner. (Tennant et al., 2024).</a:t>
            </a:r>
          </a:p>
          <a:p>
            <a:r>
              <a:rPr lang="en-US">
                <a:solidFill>
                  <a:schemeClr val="tx1"/>
                </a:solidFill>
                <a:latin typeface="Times New Roman"/>
                <a:cs typeface="Times New Roman"/>
              </a:rPr>
              <a:t>Additionally, it was highlighted that patients were learning more about how to improve their own care and about the decision-making behind their own care (Tennant et al., 2024).</a:t>
            </a:r>
          </a:p>
          <a:p>
            <a:endParaRPr lang="en-US">
              <a:solidFill>
                <a:srgbClr val="212121"/>
              </a:solidFill>
              <a:highlight>
                <a:srgbClr val="FFFFFF"/>
              </a:highlight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7794873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AA455-9A77-201C-653A-B2FF54AF6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accent1"/>
                </a:solidFill>
              </a:rPr>
              <a:t>Implementation at Greenfield Home Care Agency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97CA9-7773-78CB-0A64-10B3193A1B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tx1"/>
                </a:solidFill>
                <a:latin typeface="Times New Roman"/>
                <a:cs typeface="Times New Roman"/>
              </a:rPr>
              <a:t>So not only did Microsoft Teams allow for better communication between Healthcare Professionals (HCPs), but also between patients and their carers as well.</a:t>
            </a:r>
          </a:p>
          <a:p>
            <a:r>
              <a:rPr lang="en-US">
                <a:solidFill>
                  <a:schemeClr val="tx1"/>
                </a:solidFill>
                <a:latin typeface="Times New Roman"/>
                <a:cs typeface="Times New Roman"/>
              </a:rPr>
              <a:t>Implementation at Greenfield Home Care Agency would improve communication between HCPs, as well as between residents and family members.</a:t>
            </a:r>
          </a:p>
        </p:txBody>
      </p:sp>
    </p:spTree>
    <p:extLst>
      <p:ext uri="{BB962C8B-B14F-4D97-AF65-F5344CB8AC3E}">
        <p14:creationId xmlns:p14="http://schemas.microsoft.com/office/powerpoint/2010/main" val="7482049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A0F10-1C84-0578-72B6-4089EACD4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accent1"/>
                </a:solidFill>
              </a:rPr>
              <a:t>Presentations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D1567-EED2-52DA-758B-2FB86BFD69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FFFFFF"/>
              </a:buClr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Times New Roman"/>
              </a:rPr>
              <a:t>Another tool that can aid communication is Microsoft PowerPoint</a:t>
            </a:r>
          </a:p>
          <a:p>
            <a:pPr>
              <a:buClr>
                <a:srgbClr val="FFFFFF"/>
              </a:buClr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Times New Roman"/>
              </a:rPr>
              <a:t>A wide range of healthcare professionals use it to make presentations, including Radiologists to present lectures, research findings or even speaking at scientific meetings (Tennant et al., 2024)</a:t>
            </a:r>
          </a:p>
          <a:p>
            <a:pPr>
              <a:buClr>
                <a:srgbClr val="FFFFFF"/>
              </a:buClr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Times New Roman"/>
              </a:rPr>
              <a:t>Care homes could use it to make presentation of new trainings or implementations for staff members, and deliver it to groups rather than 1-1 trainings, saving time and resources</a:t>
            </a:r>
          </a:p>
          <a:p>
            <a:pPr>
              <a:buClr>
                <a:srgbClr val="FFFFFF"/>
              </a:buClr>
            </a:pPr>
            <a:endParaRPr lang="en-US">
              <a:latin typeface="Calibri"/>
              <a:ea typeface="Calibri"/>
              <a:cs typeface="Times New Roman"/>
            </a:endParaRPr>
          </a:p>
          <a:p>
            <a:pPr>
              <a:buClr>
                <a:srgbClr val="FFFFFF"/>
              </a:buClr>
            </a:pPr>
            <a:endParaRPr lang="en-US" sz="1200">
              <a:latin typeface="Times New Roman"/>
              <a:cs typeface="Times New Roman"/>
            </a:endParaRPr>
          </a:p>
          <a:p>
            <a:pPr>
              <a:buClr>
                <a:srgbClr val="FFFFFF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8209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10C01-898D-2F19-4D4F-2D9B5C088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accent1"/>
                </a:solidFill>
                <a:latin typeface="Times New Roman"/>
                <a:cs typeface="Times New Roman"/>
              </a:rPr>
              <a:t>References</a:t>
            </a:r>
            <a:endParaRPr lang="en-US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A359B-E0CF-E15C-81A6-D9CD031702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500">
                <a:solidFill>
                  <a:schemeClr val="tx1"/>
                </a:solidFill>
                <a:latin typeface="Times New Roman"/>
                <a:ea typeface="Source Sans Pro"/>
                <a:cs typeface="Times New Roman"/>
              </a:rPr>
              <a:t>Collingwood: CSIRO; Australian health review, 2025-05, Vol.49 (3), p.1-6) Recent years have seen a rise in digital interventions to improve coordination between care homes  and NHS services, supporting remote sharing of data on the health of care home residents. (</a:t>
            </a:r>
            <a:r>
              <a:rPr lang="en-US" sz="1500">
                <a:solidFill>
                  <a:schemeClr val="tx1"/>
                </a:solidFill>
                <a:latin typeface="Times New Roman"/>
                <a:cs typeface="Times New Roman"/>
              </a:rPr>
              <a:t>, C., Rolewicz, L., Crellin, N., </a:t>
            </a:r>
            <a:r>
              <a:rPr lang="en-US" sz="1500" err="1">
                <a:solidFill>
                  <a:schemeClr val="tx1"/>
                </a:solidFill>
                <a:latin typeface="Times New Roman"/>
                <a:cs typeface="Times New Roman"/>
              </a:rPr>
              <a:t>Kumpunen</a:t>
            </a:r>
            <a:r>
              <a:rPr lang="en-US" sz="1500">
                <a:solidFill>
                  <a:schemeClr val="tx1"/>
                </a:solidFill>
                <a:latin typeface="Times New Roman"/>
                <a:cs typeface="Times New Roman"/>
              </a:rPr>
              <a:t>, S. (2021). Research summary September 2021</a:t>
            </a:r>
          </a:p>
          <a:p>
            <a:pPr>
              <a:buNone/>
            </a:pPr>
            <a:r>
              <a:rPr lang="en-US" sz="1500">
                <a:solidFill>
                  <a:schemeClr val="tx1"/>
                </a:solidFill>
                <a:latin typeface="Times New Roman"/>
                <a:cs typeface="Times New Roman"/>
              </a:rPr>
              <a:t>Mehta, J., Yates, T., Smith, P., Henderson, D., Winteringham, G. and Burns, A. (2020). Rapid Implementation of Microsoft Teams in Response to COVID-19: One Acute Healthcare </a:t>
            </a:r>
            <a:r>
              <a:rPr lang="en-US" sz="1500" err="1">
                <a:solidFill>
                  <a:schemeClr val="tx1"/>
                </a:solidFill>
                <a:latin typeface="Times New Roman"/>
                <a:cs typeface="Times New Roman"/>
              </a:rPr>
              <a:t>Organisation’s</a:t>
            </a:r>
            <a:r>
              <a:rPr lang="en-US" sz="1500">
                <a:solidFill>
                  <a:schemeClr val="tx1"/>
                </a:solidFill>
                <a:latin typeface="Times New Roman"/>
                <a:cs typeface="Times New Roman"/>
              </a:rPr>
              <a:t> Experience. </a:t>
            </a:r>
            <a:r>
              <a:rPr lang="en-US" sz="1500" i="1">
                <a:solidFill>
                  <a:schemeClr val="tx1"/>
                </a:solidFill>
                <a:latin typeface="Times New Roman"/>
                <a:cs typeface="Times New Roman"/>
              </a:rPr>
              <a:t>BMJ Health &amp; Care Informatics</a:t>
            </a:r>
            <a:r>
              <a:rPr lang="en-US" sz="1500">
                <a:solidFill>
                  <a:schemeClr val="tx1"/>
                </a:solidFill>
                <a:latin typeface="Times New Roman"/>
                <a:cs typeface="Times New Roman"/>
              </a:rPr>
              <a:t>, [online] 27(3). </a:t>
            </a:r>
            <a:r>
              <a:rPr lang="en-US" sz="1500" err="1">
                <a:solidFill>
                  <a:schemeClr val="tx1"/>
                </a:solidFill>
                <a:latin typeface="Times New Roman"/>
                <a:cs typeface="Times New Roman"/>
              </a:rPr>
              <a:t>doi:https</a:t>
            </a:r>
            <a:r>
              <a:rPr lang="en-US" sz="1500">
                <a:solidFill>
                  <a:schemeClr val="tx1"/>
                </a:solidFill>
                <a:latin typeface="Times New Roman"/>
                <a:cs typeface="Times New Roman"/>
              </a:rPr>
              <a:t>://doi.org/10.1136/bmjhci-2020-100209.</a:t>
            </a:r>
          </a:p>
          <a:p>
            <a:pPr>
              <a:buNone/>
            </a:pPr>
            <a:r>
              <a:rPr lang="en-US" sz="1500">
                <a:solidFill>
                  <a:schemeClr val="tx1"/>
                </a:solidFill>
                <a:latin typeface="Times New Roman"/>
                <a:cs typeface="Times New Roman"/>
              </a:rPr>
              <a:t>Tennant, R., Allana, S., Mercer, K. and Burns, C.M. (2024). Capturing Home Care Information Management and Communication Processes Among Caregivers of Older Adults: Qualitative Study to Inform Technology Design. </a:t>
            </a:r>
            <a:r>
              <a:rPr lang="en-US" sz="1500" i="1">
                <a:solidFill>
                  <a:schemeClr val="tx1"/>
                </a:solidFill>
                <a:latin typeface="Times New Roman"/>
                <a:cs typeface="Times New Roman"/>
              </a:rPr>
              <a:t>JMIR Formative Research</a:t>
            </a:r>
            <a:r>
              <a:rPr lang="en-US" sz="1500">
                <a:solidFill>
                  <a:schemeClr val="tx1"/>
                </a:solidFill>
                <a:latin typeface="Times New Roman"/>
                <a:cs typeface="Times New Roman"/>
              </a:rPr>
              <a:t>, [online] 8(1), p.e53289. </a:t>
            </a:r>
            <a:r>
              <a:rPr lang="en-US" sz="1500" err="1">
                <a:solidFill>
                  <a:schemeClr val="tx1"/>
                </a:solidFill>
                <a:latin typeface="Times New Roman"/>
                <a:cs typeface="Times New Roman"/>
              </a:rPr>
              <a:t>doi:https</a:t>
            </a:r>
            <a:r>
              <a:rPr lang="en-US" sz="1500">
                <a:solidFill>
                  <a:schemeClr val="tx1"/>
                </a:solidFill>
                <a:latin typeface="Times New Roman"/>
                <a:cs typeface="Times New Roman"/>
              </a:rPr>
              <a:t>://doi.org/10.2196/53289.</a:t>
            </a:r>
          </a:p>
          <a:p>
            <a:pPr>
              <a:buNone/>
            </a:pPr>
            <a:r>
              <a:rPr lang="en-US" sz="1200">
                <a:solidFill>
                  <a:schemeClr val="tx1"/>
                </a:solidFill>
                <a:latin typeface="Times New Roman"/>
                <a:cs typeface="Times New Roman"/>
              </a:rPr>
              <a:t>Tennant, R., Allana, S., Mercer, K. and Burns, C.M. (2024). Capturing Home Care Information Management and Communication Processes Among Caregivers of Older Adults: Qualitative Study to Inform Technology Design. </a:t>
            </a:r>
            <a:r>
              <a:rPr lang="en-US" sz="1200" i="1">
                <a:solidFill>
                  <a:schemeClr val="tx1"/>
                </a:solidFill>
                <a:latin typeface="Times New Roman"/>
                <a:cs typeface="Times New Roman"/>
              </a:rPr>
              <a:t>JMIR Formative Research</a:t>
            </a:r>
            <a:r>
              <a:rPr lang="en-US" sz="1200">
                <a:solidFill>
                  <a:schemeClr val="tx1"/>
                </a:solidFill>
                <a:latin typeface="Times New Roman"/>
                <a:cs typeface="Times New Roman"/>
              </a:rPr>
              <a:t>, [online] 8(1), p.e53289. </a:t>
            </a:r>
            <a:r>
              <a:rPr lang="en-US" sz="1200" err="1">
                <a:solidFill>
                  <a:schemeClr val="tx1"/>
                </a:solidFill>
                <a:latin typeface="Times New Roman"/>
                <a:cs typeface="Times New Roman"/>
              </a:rPr>
              <a:t>doi:https</a:t>
            </a:r>
            <a:r>
              <a:rPr lang="en-US" sz="1200">
                <a:solidFill>
                  <a:schemeClr val="tx1"/>
                </a:solidFill>
                <a:latin typeface="Times New Roman"/>
                <a:cs typeface="Times New Roman"/>
              </a:rPr>
              <a:t>://doi.org/10.2196/53289.</a:t>
            </a:r>
            <a:endParaRPr lang="en-US">
              <a:solidFill>
                <a:schemeClr val="tx1"/>
              </a:solidFill>
            </a:endParaRPr>
          </a:p>
          <a:p>
            <a:pPr>
              <a:buNone/>
            </a:pPr>
            <a:endParaRPr lang="en-US" sz="15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>
              <a:buNone/>
            </a:pPr>
            <a:endParaRPr lang="en-US" sz="1600">
              <a:solidFill>
                <a:srgbClr val="333333"/>
              </a:solidFill>
              <a:highlight>
                <a:srgbClr val="F3F3F3"/>
              </a:highlight>
              <a:latin typeface="Times New Roman"/>
              <a:cs typeface="Times New Roman"/>
            </a:endParaRPr>
          </a:p>
          <a:p>
            <a:pPr>
              <a:buNone/>
            </a:pPr>
            <a:endParaRPr lang="en-US" sz="1400">
              <a:solidFill>
                <a:srgbClr val="333333"/>
              </a:solidFill>
              <a:highlight>
                <a:srgbClr val="F3F3F3"/>
              </a:highlight>
            </a:endParaRPr>
          </a:p>
          <a:p>
            <a:pPr marL="0" indent="0">
              <a:buNone/>
            </a:pPr>
            <a:endParaRPr lang="en-US" sz="1400">
              <a:solidFill>
                <a:srgbClr val="3A3A3A"/>
              </a:solidFill>
              <a:highlight>
                <a:srgbClr val="F3F3F3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60811284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Slice</vt:lpstr>
      <vt:lpstr>Digital Skills and Research Methods Presentation</vt:lpstr>
      <vt:lpstr>Introduction</vt:lpstr>
      <vt:lpstr>Communication – Microsoft Teams</vt:lpstr>
      <vt:lpstr>Microsoft Teams during COVID-19</vt:lpstr>
      <vt:lpstr>Implementation at Greenfield Home Care Agency</vt:lpstr>
      <vt:lpstr>Presentations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2026-02-16T14:59:03Z</dcterms:created>
  <dcterms:modified xsi:type="dcterms:W3CDTF">2026-02-16T21:25:08Z</dcterms:modified>
</cp:coreProperties>
</file>