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3"/>
  </p:notesMasterIdLst>
  <p:sldIdLst>
    <p:sldId id="256" r:id="rId5"/>
    <p:sldId id="257" r:id="rId6"/>
    <p:sldId id="260" r:id="rId7"/>
    <p:sldId id="259" r:id="rId8"/>
    <p:sldId id="261" r:id="rId9"/>
    <p:sldId id="262" r:id="rId10"/>
    <p:sldId id="282" r:id="rId11"/>
    <p:sldId id="28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002" autoAdjust="0"/>
    <p:restoredTop sz="94660"/>
  </p:normalViewPr>
  <p:slideViewPr>
    <p:cSldViewPr snapToGrid="0">
      <p:cViewPr varScale="1">
        <p:scale>
          <a:sx n="83" d="100"/>
          <a:sy n="83" d="100"/>
        </p:scale>
        <p:origin x="68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629891-1A39-45A2-A7EA-F0044E21BC65}" type="doc">
      <dgm:prSet loTypeId="urn:microsoft.com/office/officeart/2005/8/layout/arrow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95681B2-07A9-4B88-B8D9-5813426997E3}">
      <dgm:prSet phldrT="[Text]" phldr="0"/>
      <dgm:spPr/>
      <dgm:t>
        <a:bodyPr/>
        <a:lstStyle/>
        <a:p>
          <a:r>
            <a:rPr lang="en-GB" dirty="0"/>
            <a:t>I</a:t>
          </a:r>
        </a:p>
      </dgm:t>
    </dgm:pt>
    <dgm:pt modelId="{B0518AA7-00A6-482E-9601-FA3F5BB9C74A}" type="parTrans" cxnId="{DC05E79C-8390-42B0-A04F-910822310271}">
      <dgm:prSet/>
      <dgm:spPr/>
      <dgm:t>
        <a:bodyPr/>
        <a:lstStyle/>
        <a:p>
          <a:endParaRPr lang="en-GB"/>
        </a:p>
      </dgm:t>
    </dgm:pt>
    <dgm:pt modelId="{7B32A46D-74AC-4F42-BBC6-DD78D5D3FD31}" type="sibTrans" cxnId="{DC05E79C-8390-42B0-A04F-910822310271}">
      <dgm:prSet/>
      <dgm:spPr/>
      <dgm:t>
        <a:bodyPr/>
        <a:lstStyle/>
        <a:p>
          <a:endParaRPr lang="en-GB"/>
        </a:p>
      </dgm:t>
    </dgm:pt>
    <dgm:pt modelId="{EBB49DA1-7976-4392-840A-64ACB2298F94}">
      <dgm:prSet phldrT="[Text]" phldr="0"/>
      <dgm:spPr/>
      <dgm:t>
        <a:bodyPr/>
        <a:lstStyle/>
        <a:p>
          <a:r>
            <a:rPr lang="en-GB" dirty="0"/>
            <a:t>WILL</a:t>
          </a:r>
        </a:p>
      </dgm:t>
    </dgm:pt>
    <dgm:pt modelId="{F6D6ED46-B392-4CAA-B36A-77F84DC4D637}" type="parTrans" cxnId="{6F7A866D-53D6-44A9-BC07-5C508D533915}">
      <dgm:prSet/>
      <dgm:spPr/>
      <dgm:t>
        <a:bodyPr/>
        <a:lstStyle/>
        <a:p>
          <a:endParaRPr lang="en-GB"/>
        </a:p>
      </dgm:t>
    </dgm:pt>
    <dgm:pt modelId="{9FE8F9E3-732D-445D-A5AE-DC724BE92A96}" type="sibTrans" cxnId="{6F7A866D-53D6-44A9-BC07-5C508D533915}">
      <dgm:prSet/>
      <dgm:spPr/>
      <dgm:t>
        <a:bodyPr/>
        <a:lstStyle/>
        <a:p>
          <a:endParaRPr lang="en-GB"/>
        </a:p>
      </dgm:t>
    </dgm:pt>
    <dgm:pt modelId="{B4711325-CBE0-4933-BA64-31AEBDB8E43A}">
      <dgm:prSet phldrT="[Text]" phldr="0"/>
      <dgm:spPr/>
      <dgm:t>
        <a:bodyPr/>
        <a:lstStyle/>
        <a:p>
          <a:r>
            <a:rPr lang="en-GB" dirty="0"/>
            <a:t>SUCCEED</a:t>
          </a:r>
        </a:p>
      </dgm:t>
    </dgm:pt>
    <dgm:pt modelId="{97182B73-E609-4671-9351-34FCCDBB2E24}" type="parTrans" cxnId="{46CA56D5-9586-42BA-924A-364C2BF4D70C}">
      <dgm:prSet/>
      <dgm:spPr/>
      <dgm:t>
        <a:bodyPr/>
        <a:lstStyle/>
        <a:p>
          <a:endParaRPr lang="en-GB"/>
        </a:p>
      </dgm:t>
    </dgm:pt>
    <dgm:pt modelId="{6FB44753-215B-4543-B8CC-A4AA13C53443}" type="sibTrans" cxnId="{46CA56D5-9586-42BA-924A-364C2BF4D70C}">
      <dgm:prSet/>
      <dgm:spPr/>
      <dgm:t>
        <a:bodyPr/>
        <a:lstStyle/>
        <a:p>
          <a:endParaRPr lang="en-GB"/>
        </a:p>
      </dgm:t>
    </dgm:pt>
    <dgm:pt modelId="{8A671E6A-63E1-47D0-9AE9-D4C62660DF51}" type="pres">
      <dgm:prSet presAssocID="{39629891-1A39-45A2-A7EA-F0044E21BC65}" presName="arrowDiagram" presStyleCnt="0">
        <dgm:presLayoutVars>
          <dgm:chMax val="5"/>
          <dgm:dir/>
          <dgm:resizeHandles val="exact"/>
        </dgm:presLayoutVars>
      </dgm:prSet>
      <dgm:spPr/>
    </dgm:pt>
    <dgm:pt modelId="{673F21C9-1E58-48F3-A19F-1D860BC2C4FA}" type="pres">
      <dgm:prSet presAssocID="{39629891-1A39-45A2-A7EA-F0044E21BC65}" presName="arrow" presStyleLbl="bgShp" presStyleIdx="0" presStyleCnt="1" custLinFactNeighborX="-3390" custLinFactNeighborY="7386"/>
      <dgm:spPr/>
    </dgm:pt>
    <dgm:pt modelId="{9C3B0250-9EFE-4951-B5BC-672382FA6133}" type="pres">
      <dgm:prSet presAssocID="{39629891-1A39-45A2-A7EA-F0044E21BC65}" presName="arrowDiagram3" presStyleCnt="0"/>
      <dgm:spPr/>
    </dgm:pt>
    <dgm:pt modelId="{373FEFBC-16CA-4AEA-B5C1-0705B20E810C}" type="pres">
      <dgm:prSet presAssocID="{095681B2-07A9-4B88-B8D9-5813426997E3}" presName="bullet3a" presStyleLbl="node1" presStyleIdx="0" presStyleCnt="3"/>
      <dgm:spPr/>
    </dgm:pt>
    <dgm:pt modelId="{A9DF8AEA-0B70-4AAC-BB73-DC054F3FB70A}" type="pres">
      <dgm:prSet presAssocID="{095681B2-07A9-4B88-B8D9-5813426997E3}" presName="textBox3a" presStyleLbl="revTx" presStyleIdx="0" presStyleCnt="3">
        <dgm:presLayoutVars>
          <dgm:bulletEnabled val="1"/>
        </dgm:presLayoutVars>
      </dgm:prSet>
      <dgm:spPr/>
    </dgm:pt>
    <dgm:pt modelId="{72565372-7851-4701-B4A5-0392B29C4839}" type="pres">
      <dgm:prSet presAssocID="{EBB49DA1-7976-4392-840A-64ACB2298F94}" presName="bullet3b" presStyleLbl="node1" presStyleIdx="1" presStyleCnt="3"/>
      <dgm:spPr/>
    </dgm:pt>
    <dgm:pt modelId="{F3266E9B-CBAA-4EAB-86C5-4B48990B0E61}" type="pres">
      <dgm:prSet presAssocID="{EBB49DA1-7976-4392-840A-64ACB2298F94}" presName="textBox3b" presStyleLbl="revTx" presStyleIdx="1" presStyleCnt="3">
        <dgm:presLayoutVars>
          <dgm:bulletEnabled val="1"/>
        </dgm:presLayoutVars>
      </dgm:prSet>
      <dgm:spPr/>
    </dgm:pt>
    <dgm:pt modelId="{9DE62D93-FFC6-4F56-8527-C7B7FFCB0FF0}" type="pres">
      <dgm:prSet presAssocID="{B4711325-CBE0-4933-BA64-31AEBDB8E43A}" presName="bullet3c" presStyleLbl="node1" presStyleIdx="2" presStyleCnt="3"/>
      <dgm:spPr/>
    </dgm:pt>
    <dgm:pt modelId="{EE3D6B92-1959-4D45-8A97-4C00193C705E}" type="pres">
      <dgm:prSet presAssocID="{B4711325-CBE0-4933-BA64-31AEBDB8E43A}" presName="textBox3c" presStyleLbl="revTx" presStyleIdx="2" presStyleCnt="3">
        <dgm:presLayoutVars>
          <dgm:bulletEnabled val="1"/>
        </dgm:presLayoutVars>
      </dgm:prSet>
      <dgm:spPr/>
    </dgm:pt>
  </dgm:ptLst>
  <dgm:cxnLst>
    <dgm:cxn modelId="{C8167E07-A70B-4DE6-9E87-CD1C3EF2B1F5}" type="presOf" srcId="{095681B2-07A9-4B88-B8D9-5813426997E3}" destId="{A9DF8AEA-0B70-4AAC-BB73-DC054F3FB70A}" srcOrd="0" destOrd="0" presId="urn:microsoft.com/office/officeart/2005/8/layout/arrow2"/>
    <dgm:cxn modelId="{2BC8DB1D-7036-4858-A5F5-8AE980B33EBC}" type="presOf" srcId="{EBB49DA1-7976-4392-840A-64ACB2298F94}" destId="{F3266E9B-CBAA-4EAB-86C5-4B48990B0E61}" srcOrd="0" destOrd="0" presId="urn:microsoft.com/office/officeart/2005/8/layout/arrow2"/>
    <dgm:cxn modelId="{D4122F24-C94F-4035-8382-6156A82F2C43}" type="presOf" srcId="{B4711325-CBE0-4933-BA64-31AEBDB8E43A}" destId="{EE3D6B92-1959-4D45-8A97-4C00193C705E}" srcOrd="0" destOrd="0" presId="urn:microsoft.com/office/officeart/2005/8/layout/arrow2"/>
    <dgm:cxn modelId="{4213C62F-ECA3-400C-B6C6-EC1E60AB574C}" type="presOf" srcId="{39629891-1A39-45A2-A7EA-F0044E21BC65}" destId="{8A671E6A-63E1-47D0-9AE9-D4C62660DF51}" srcOrd="0" destOrd="0" presId="urn:microsoft.com/office/officeart/2005/8/layout/arrow2"/>
    <dgm:cxn modelId="{6F7A866D-53D6-44A9-BC07-5C508D533915}" srcId="{39629891-1A39-45A2-A7EA-F0044E21BC65}" destId="{EBB49DA1-7976-4392-840A-64ACB2298F94}" srcOrd="1" destOrd="0" parTransId="{F6D6ED46-B392-4CAA-B36A-77F84DC4D637}" sibTransId="{9FE8F9E3-732D-445D-A5AE-DC724BE92A96}"/>
    <dgm:cxn modelId="{DC05E79C-8390-42B0-A04F-910822310271}" srcId="{39629891-1A39-45A2-A7EA-F0044E21BC65}" destId="{095681B2-07A9-4B88-B8D9-5813426997E3}" srcOrd="0" destOrd="0" parTransId="{B0518AA7-00A6-482E-9601-FA3F5BB9C74A}" sibTransId="{7B32A46D-74AC-4F42-BBC6-DD78D5D3FD31}"/>
    <dgm:cxn modelId="{46CA56D5-9586-42BA-924A-364C2BF4D70C}" srcId="{39629891-1A39-45A2-A7EA-F0044E21BC65}" destId="{B4711325-CBE0-4933-BA64-31AEBDB8E43A}" srcOrd="2" destOrd="0" parTransId="{97182B73-E609-4671-9351-34FCCDBB2E24}" sibTransId="{6FB44753-215B-4543-B8CC-A4AA13C53443}"/>
    <dgm:cxn modelId="{AC36E860-6755-4868-82F0-5B13AB6F765F}" type="presParOf" srcId="{8A671E6A-63E1-47D0-9AE9-D4C62660DF51}" destId="{673F21C9-1E58-48F3-A19F-1D860BC2C4FA}" srcOrd="0" destOrd="0" presId="urn:microsoft.com/office/officeart/2005/8/layout/arrow2"/>
    <dgm:cxn modelId="{CC8B7C6E-CDB8-4FDD-9260-CCFAF7FA7B5D}" type="presParOf" srcId="{8A671E6A-63E1-47D0-9AE9-D4C62660DF51}" destId="{9C3B0250-9EFE-4951-B5BC-672382FA6133}" srcOrd="1" destOrd="0" presId="urn:microsoft.com/office/officeart/2005/8/layout/arrow2"/>
    <dgm:cxn modelId="{6DE57919-64D6-46C9-A698-E0DFA536CF75}" type="presParOf" srcId="{9C3B0250-9EFE-4951-B5BC-672382FA6133}" destId="{373FEFBC-16CA-4AEA-B5C1-0705B20E810C}" srcOrd="0" destOrd="0" presId="urn:microsoft.com/office/officeart/2005/8/layout/arrow2"/>
    <dgm:cxn modelId="{6C992A98-00B9-441B-8F37-61C46D361DCB}" type="presParOf" srcId="{9C3B0250-9EFE-4951-B5BC-672382FA6133}" destId="{A9DF8AEA-0B70-4AAC-BB73-DC054F3FB70A}" srcOrd="1" destOrd="0" presId="urn:microsoft.com/office/officeart/2005/8/layout/arrow2"/>
    <dgm:cxn modelId="{9D007444-D3A6-4835-AB82-93E5571EB58A}" type="presParOf" srcId="{9C3B0250-9EFE-4951-B5BC-672382FA6133}" destId="{72565372-7851-4701-B4A5-0392B29C4839}" srcOrd="2" destOrd="0" presId="urn:microsoft.com/office/officeart/2005/8/layout/arrow2"/>
    <dgm:cxn modelId="{6D510549-0260-4649-860E-B4778F728838}" type="presParOf" srcId="{9C3B0250-9EFE-4951-B5BC-672382FA6133}" destId="{F3266E9B-CBAA-4EAB-86C5-4B48990B0E61}" srcOrd="3" destOrd="0" presId="urn:microsoft.com/office/officeart/2005/8/layout/arrow2"/>
    <dgm:cxn modelId="{3EBAED29-5A7C-49B5-BD45-EE4D7E7090FF}" type="presParOf" srcId="{9C3B0250-9EFE-4951-B5BC-672382FA6133}" destId="{9DE62D93-FFC6-4F56-8527-C7B7FFCB0FF0}" srcOrd="4" destOrd="0" presId="urn:microsoft.com/office/officeart/2005/8/layout/arrow2"/>
    <dgm:cxn modelId="{7C82AC26-45AE-4297-8C1A-971B9D5E6F10}" type="presParOf" srcId="{9C3B0250-9EFE-4951-B5BC-672382FA6133}" destId="{EE3D6B92-1959-4D45-8A97-4C00193C705E}" srcOrd="5" destOrd="0" presId="urn:microsoft.com/office/officeart/2005/8/layout/arrow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66034F5-AA79-468C-8F5D-7357D99F99D8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297FB091-DC61-45EF-8634-0AB4D5462180}">
      <dgm:prSet/>
      <dgm:spPr/>
      <dgm:t>
        <a:bodyPr/>
        <a:lstStyle/>
        <a:p>
          <a:r>
            <a:rPr lang="en-GB" dirty="0"/>
            <a:t>THIS HELPED ME USING EXCEL IN PRACTICE …..</a:t>
          </a:r>
          <a:endParaRPr lang="en-US" dirty="0"/>
        </a:p>
      </dgm:t>
    </dgm:pt>
    <dgm:pt modelId="{8ABC3897-A81A-46E5-9CDA-3082F3E22D63}" type="parTrans" cxnId="{68A2F30A-60F3-4EB8-B0F1-939A94D9CF47}">
      <dgm:prSet/>
      <dgm:spPr/>
      <dgm:t>
        <a:bodyPr/>
        <a:lstStyle/>
        <a:p>
          <a:endParaRPr lang="en-US"/>
        </a:p>
      </dgm:t>
    </dgm:pt>
    <dgm:pt modelId="{61677B87-09CE-45DB-95DA-9F87DC4C7D5D}" type="sibTrans" cxnId="{68A2F30A-60F3-4EB8-B0F1-939A94D9CF47}">
      <dgm:prSet/>
      <dgm:spPr/>
      <dgm:t>
        <a:bodyPr/>
        <a:lstStyle/>
        <a:p>
          <a:endParaRPr lang="en-US"/>
        </a:p>
      </dgm:t>
    </dgm:pt>
    <dgm:pt modelId="{EA431F0A-8034-4BD6-B844-18147C26BF60}">
      <dgm:prSet/>
      <dgm:spPr/>
      <dgm:t>
        <a:bodyPr/>
        <a:lstStyle/>
        <a:p>
          <a:r>
            <a:rPr lang="en-GB" dirty="0"/>
            <a:t>Created a </a:t>
          </a:r>
          <a:r>
            <a:rPr lang="en-GB" b="1" dirty="0"/>
            <a:t>household income and expenditure spreadsheet</a:t>
          </a:r>
          <a:endParaRPr lang="en-GB" dirty="0"/>
        </a:p>
        <a:p>
          <a:pPr>
            <a:buNone/>
          </a:pPr>
          <a:r>
            <a:rPr lang="en-GB" dirty="0"/>
            <a:t>Used </a:t>
          </a:r>
          <a:r>
            <a:rPr lang="en-GB" b="1" dirty="0"/>
            <a:t>formulas</a:t>
          </a:r>
          <a:endParaRPr lang="en-GB" dirty="0"/>
        </a:p>
        <a:p>
          <a:pPr>
            <a:buNone/>
          </a:pPr>
          <a:r>
            <a:rPr lang="en-GB" dirty="0"/>
            <a:t>Created a </a:t>
          </a:r>
          <a:r>
            <a:rPr lang="en-GB" b="1" dirty="0"/>
            <a:t>pie chart</a:t>
          </a:r>
          <a:endParaRPr lang="en-GB" dirty="0"/>
        </a:p>
        <a:p>
          <a:pPr>
            <a:buNone/>
          </a:pPr>
          <a:r>
            <a:rPr lang="en-GB" dirty="0"/>
            <a:t>Analysed spending habits</a:t>
          </a:r>
          <a:endParaRPr lang="en-US" dirty="0"/>
        </a:p>
      </dgm:t>
    </dgm:pt>
    <dgm:pt modelId="{1BD92399-5678-4502-A2C1-3C30F8177DFF}" type="parTrans" cxnId="{D1E12146-9EC9-429C-9FB8-95A3132A83DC}">
      <dgm:prSet/>
      <dgm:spPr/>
      <dgm:t>
        <a:bodyPr/>
        <a:lstStyle/>
        <a:p>
          <a:endParaRPr lang="en-US"/>
        </a:p>
      </dgm:t>
    </dgm:pt>
    <dgm:pt modelId="{17117C83-8E8F-4FE0-9DAB-1E2B3C7E69A1}" type="sibTrans" cxnId="{D1E12146-9EC9-429C-9FB8-95A3132A83DC}">
      <dgm:prSet/>
      <dgm:spPr/>
      <dgm:t>
        <a:bodyPr/>
        <a:lstStyle/>
        <a:p>
          <a:endParaRPr lang="en-US"/>
        </a:p>
      </dgm:t>
    </dgm:pt>
    <dgm:pt modelId="{454E63E1-97D9-4F3F-B635-4F0C4ABCF1C8}" type="pres">
      <dgm:prSet presAssocID="{C66034F5-AA79-468C-8F5D-7357D99F99D8}" presName="linear" presStyleCnt="0">
        <dgm:presLayoutVars>
          <dgm:animLvl val="lvl"/>
          <dgm:resizeHandles val="exact"/>
        </dgm:presLayoutVars>
      </dgm:prSet>
      <dgm:spPr/>
    </dgm:pt>
    <dgm:pt modelId="{00439836-79D1-494A-8375-A25B29454A2C}" type="pres">
      <dgm:prSet presAssocID="{297FB091-DC61-45EF-8634-0AB4D5462180}" presName="parentText" presStyleLbl="node1" presStyleIdx="0" presStyleCnt="2" custLinFactNeighborX="-1053" custLinFactNeighborY="50000">
        <dgm:presLayoutVars>
          <dgm:chMax val="0"/>
          <dgm:bulletEnabled val="1"/>
        </dgm:presLayoutVars>
      </dgm:prSet>
      <dgm:spPr/>
    </dgm:pt>
    <dgm:pt modelId="{03EA135A-9315-49A0-8B42-51CD704B3875}" type="pres">
      <dgm:prSet presAssocID="{61677B87-09CE-45DB-95DA-9F87DC4C7D5D}" presName="spacer" presStyleCnt="0"/>
      <dgm:spPr/>
    </dgm:pt>
    <dgm:pt modelId="{E0698984-BF65-42C9-8FE1-B3B49958E932}" type="pres">
      <dgm:prSet presAssocID="{EA431F0A-8034-4BD6-B844-18147C26BF60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68A2F30A-60F3-4EB8-B0F1-939A94D9CF47}" srcId="{C66034F5-AA79-468C-8F5D-7357D99F99D8}" destId="{297FB091-DC61-45EF-8634-0AB4D5462180}" srcOrd="0" destOrd="0" parTransId="{8ABC3897-A81A-46E5-9CDA-3082F3E22D63}" sibTransId="{61677B87-09CE-45DB-95DA-9F87DC4C7D5D}"/>
    <dgm:cxn modelId="{6E5FCF0B-2120-4EF3-8656-314B6DED10B0}" type="presOf" srcId="{EA431F0A-8034-4BD6-B844-18147C26BF60}" destId="{E0698984-BF65-42C9-8FE1-B3B49958E932}" srcOrd="0" destOrd="0" presId="urn:microsoft.com/office/officeart/2005/8/layout/vList2"/>
    <dgm:cxn modelId="{D1E12146-9EC9-429C-9FB8-95A3132A83DC}" srcId="{C66034F5-AA79-468C-8F5D-7357D99F99D8}" destId="{EA431F0A-8034-4BD6-B844-18147C26BF60}" srcOrd="1" destOrd="0" parTransId="{1BD92399-5678-4502-A2C1-3C30F8177DFF}" sibTransId="{17117C83-8E8F-4FE0-9DAB-1E2B3C7E69A1}"/>
    <dgm:cxn modelId="{02B90679-EEB0-47AF-9862-EAEE822F98EB}" type="presOf" srcId="{C66034F5-AA79-468C-8F5D-7357D99F99D8}" destId="{454E63E1-97D9-4F3F-B635-4F0C4ABCF1C8}" srcOrd="0" destOrd="0" presId="urn:microsoft.com/office/officeart/2005/8/layout/vList2"/>
    <dgm:cxn modelId="{3380768A-5D45-422D-8935-3BAF2815B854}" type="presOf" srcId="{297FB091-DC61-45EF-8634-0AB4D5462180}" destId="{00439836-79D1-494A-8375-A25B29454A2C}" srcOrd="0" destOrd="0" presId="urn:microsoft.com/office/officeart/2005/8/layout/vList2"/>
    <dgm:cxn modelId="{9E5DE91A-C51A-40EF-87E7-1E7B2E824F8A}" type="presParOf" srcId="{454E63E1-97D9-4F3F-B635-4F0C4ABCF1C8}" destId="{00439836-79D1-494A-8375-A25B29454A2C}" srcOrd="0" destOrd="0" presId="urn:microsoft.com/office/officeart/2005/8/layout/vList2"/>
    <dgm:cxn modelId="{2AAABE69-4F49-474F-BFAD-B5D5DDA4B36A}" type="presParOf" srcId="{454E63E1-97D9-4F3F-B635-4F0C4ABCF1C8}" destId="{03EA135A-9315-49A0-8B42-51CD704B3875}" srcOrd="1" destOrd="0" presId="urn:microsoft.com/office/officeart/2005/8/layout/vList2"/>
    <dgm:cxn modelId="{CD6FD520-CE69-4DFF-8732-8D01BD8B8DD1}" type="presParOf" srcId="{454E63E1-97D9-4F3F-B635-4F0C4ABCF1C8}" destId="{E0698984-BF65-42C9-8FE1-B3B49958E932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3F21C9-1E58-48F3-A19F-1D860BC2C4FA}">
      <dsp:nvSpPr>
        <dsp:cNvPr id="0" name=""/>
        <dsp:cNvSpPr/>
      </dsp:nvSpPr>
      <dsp:spPr>
        <a:xfrm>
          <a:off x="0" y="98575"/>
          <a:ext cx="7014092" cy="4383807"/>
        </a:xfrm>
        <a:prstGeom prst="swooshArrow">
          <a:avLst>
            <a:gd name="adj1" fmla="val 25000"/>
            <a:gd name="adj2" fmla="val 25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3FEFBC-16CA-4AEA-B5C1-0705B20E810C}">
      <dsp:nvSpPr>
        <dsp:cNvPr id="0" name=""/>
        <dsp:cNvSpPr/>
      </dsp:nvSpPr>
      <dsp:spPr>
        <a:xfrm>
          <a:off x="890789" y="3074991"/>
          <a:ext cx="182366" cy="18236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DF8AEA-0B70-4AAC-BB73-DC054F3FB70A}">
      <dsp:nvSpPr>
        <dsp:cNvPr id="0" name=""/>
        <dsp:cNvSpPr/>
      </dsp:nvSpPr>
      <dsp:spPr>
        <a:xfrm>
          <a:off x="981972" y="3166174"/>
          <a:ext cx="1634283" cy="1266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632" tIns="0" rIns="0" bIns="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I</a:t>
          </a:r>
        </a:p>
      </dsp:txBody>
      <dsp:txXfrm>
        <a:off x="981972" y="3166174"/>
        <a:ext cx="1634283" cy="1266920"/>
      </dsp:txXfrm>
    </dsp:sp>
    <dsp:sp modelId="{72565372-7851-4701-B4A5-0392B29C4839}">
      <dsp:nvSpPr>
        <dsp:cNvPr id="0" name=""/>
        <dsp:cNvSpPr/>
      </dsp:nvSpPr>
      <dsp:spPr>
        <a:xfrm>
          <a:off x="2500523" y="1883472"/>
          <a:ext cx="329662" cy="32966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266E9B-CBAA-4EAB-86C5-4B48990B0E61}">
      <dsp:nvSpPr>
        <dsp:cNvPr id="0" name=""/>
        <dsp:cNvSpPr/>
      </dsp:nvSpPr>
      <dsp:spPr>
        <a:xfrm>
          <a:off x="2665354" y="2048303"/>
          <a:ext cx="1683382" cy="23847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681" tIns="0" rIns="0" bIns="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WILL</a:t>
          </a:r>
        </a:p>
      </dsp:txBody>
      <dsp:txXfrm>
        <a:off x="2665354" y="2048303"/>
        <a:ext cx="1683382" cy="2384791"/>
      </dsp:txXfrm>
    </dsp:sp>
    <dsp:sp modelId="{9DE62D93-FFC6-4F56-8527-C7B7FFCB0FF0}">
      <dsp:nvSpPr>
        <dsp:cNvPr id="0" name=""/>
        <dsp:cNvSpPr/>
      </dsp:nvSpPr>
      <dsp:spPr>
        <a:xfrm>
          <a:off x="4436413" y="1158391"/>
          <a:ext cx="455915" cy="45591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3D6B92-1959-4D45-8A97-4C00193C705E}">
      <dsp:nvSpPr>
        <dsp:cNvPr id="0" name=""/>
        <dsp:cNvSpPr/>
      </dsp:nvSpPr>
      <dsp:spPr>
        <a:xfrm>
          <a:off x="4664371" y="1386349"/>
          <a:ext cx="1683382" cy="30467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580" tIns="0" rIns="0" bIns="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SUCCEED</a:t>
          </a:r>
        </a:p>
      </dsp:txBody>
      <dsp:txXfrm>
        <a:off x="4664371" y="1386349"/>
        <a:ext cx="1683382" cy="304674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439836-79D1-494A-8375-A25B29454A2C}">
      <dsp:nvSpPr>
        <dsp:cNvPr id="0" name=""/>
        <dsp:cNvSpPr/>
      </dsp:nvSpPr>
      <dsp:spPr>
        <a:xfrm>
          <a:off x="0" y="76194"/>
          <a:ext cx="6798539" cy="2819407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THIS HELPED ME USING EXCEL IN PRACTICE …..</a:t>
          </a:r>
          <a:endParaRPr lang="en-US" sz="2700" kern="1200" dirty="0"/>
        </a:p>
      </dsp:txBody>
      <dsp:txXfrm>
        <a:off x="137632" y="213826"/>
        <a:ext cx="6523275" cy="2544143"/>
      </dsp:txXfrm>
    </dsp:sp>
    <dsp:sp modelId="{E0698984-BF65-42C9-8FE1-B3B49958E932}">
      <dsp:nvSpPr>
        <dsp:cNvPr id="0" name=""/>
        <dsp:cNvSpPr/>
      </dsp:nvSpPr>
      <dsp:spPr>
        <a:xfrm>
          <a:off x="0" y="2934481"/>
          <a:ext cx="6798539" cy="2819407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Created a </a:t>
          </a:r>
          <a:r>
            <a:rPr lang="en-GB" sz="2700" b="1" kern="1200" dirty="0"/>
            <a:t>household income and expenditure spreadsheet</a:t>
          </a:r>
          <a:endParaRPr lang="en-GB" sz="2700" kern="1200" dirty="0"/>
        </a:p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Used </a:t>
          </a:r>
          <a:r>
            <a:rPr lang="en-GB" sz="2700" b="1" kern="1200" dirty="0"/>
            <a:t>formulas</a:t>
          </a:r>
          <a:endParaRPr lang="en-GB" sz="2700" kern="1200" dirty="0"/>
        </a:p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Created a </a:t>
          </a:r>
          <a:r>
            <a:rPr lang="en-GB" sz="2700" b="1" kern="1200" dirty="0"/>
            <a:t>pie chart</a:t>
          </a:r>
          <a:endParaRPr lang="en-GB" sz="2700" kern="1200" dirty="0"/>
        </a:p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Analysed spending habits</a:t>
          </a:r>
          <a:endParaRPr lang="en-US" sz="2700" kern="1200" dirty="0"/>
        </a:p>
      </dsp:txBody>
      <dsp:txXfrm>
        <a:off x="137632" y="3072113"/>
        <a:ext cx="6523275" cy="25441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2">
  <dgm:title val=""/>
  <dgm:desc val=""/>
  <dgm:catLst>
    <dgm:cat type="process" pri="2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arrowDiagram">
    <dgm:varLst>
      <dgm:chMax val="5"/>
      <dgm:dir/>
      <dgm:resizeHandles val="exact"/>
    </dgm:varLst>
    <dgm:alg type="composite">
      <dgm:param type="ar" val="1.6"/>
    </dgm:alg>
    <dgm:shape xmlns:r="http://schemas.openxmlformats.org/officeDocument/2006/relationships" r:blip="">
      <dgm:adjLst/>
    </dgm:shape>
    <dgm:presOf/>
    <dgm:constrLst>
      <dgm:constr type="l" for="ch" forName="arrow"/>
      <dgm:constr type="t" for="ch" forName="arrow"/>
      <dgm:constr type="w" for="ch" forName="arrow" refType="w"/>
      <dgm:constr type="h" for="ch" forName="arrow" refType="h"/>
      <dgm:constr type="ctrX" for="ch" forName="arrowDiagram1" refType="w" fact="0.5"/>
      <dgm:constr type="ctrY" for="ch" forName="arrowDiagram1" refType="h" fact="0.5"/>
      <dgm:constr type="w" for="ch" forName="arrowDiagram1" refType="w"/>
      <dgm:constr type="h" for="ch" forName="arrowDiagram1" refType="h"/>
      <dgm:constr type="ctrX" for="ch" forName="arrowDiagram2" refType="w" fact="0.5"/>
      <dgm:constr type="ctrY" for="ch" forName="arrowDiagram2" refType="h" fact="0.5"/>
      <dgm:constr type="w" for="ch" forName="arrowDiagram2" refType="w"/>
      <dgm:constr type="h" for="ch" forName="arrowDiagram2" refType="h"/>
      <dgm:constr type="ctrX" for="ch" forName="arrowDiagram3" refType="w" fact="0.5"/>
      <dgm:constr type="ctrY" for="ch" forName="arrowDiagram3" refType="h" fact="0.5"/>
      <dgm:constr type="w" for="ch" forName="arrowDiagram3" refType="w"/>
      <dgm:constr type="h" for="ch" forName="arrowDiagram3" refType="h"/>
      <dgm:constr type="ctrX" for="ch" forName="arrowDiagram4" refType="w" fact="0.5"/>
      <dgm:constr type="ctrY" for="ch" forName="arrowDiagram4" refType="h" fact="0.5"/>
      <dgm:constr type="w" for="ch" forName="arrowDiagram4" refType="w"/>
      <dgm:constr type="h" for="ch" forName="arrowDiagram4" refType="h"/>
      <dgm:constr type="ctrX" for="ch" forName="arrowDiagram5" refType="w" fact="0.5"/>
      <dgm:constr type="ctrY" for="ch" forName="arrowDiagram5" refType="h" fact="0.5"/>
      <dgm:constr type="w" for="ch" forName="arrowDiagram5" refType="w"/>
      <dgm:constr type="h" for="ch" forName="arrowDiagram5" refType="h"/>
    </dgm:constrLst>
    <dgm:ruleLst/>
    <dgm:choose name="Name0">
      <dgm:if name="Name1" axis="ch" ptType="node" func="cnt" op="gte" val="1">
        <dgm:layoutNode name="arrow" styleLbl="bgShp">
          <dgm:alg type="sp"/>
          <dgm:shape xmlns:r="http://schemas.openxmlformats.org/officeDocument/2006/relationships" type="swooshArrow" r:blip="">
            <dgm:adjLst>
              <dgm:adj idx="2" val="0.25"/>
            </dgm:adjLst>
          </dgm:shape>
          <dgm:presOf/>
          <dgm:constrLst/>
          <dgm:ruleLst/>
        </dgm:layoutNode>
        <dgm:choose name="Name2">
          <dgm:if name="Name3" axis="ch" ptType="node" func="cnt" op="lt" val="1"/>
          <dgm:if name="Name4" axis="ch" ptType="node" func="cnt" op="equ" val="1">
            <dgm:layoutNode name="arrowDiagram1">
              <dgm:varLst>
                <dgm:bulletEnabled val="1"/>
              </dgm:varLst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ctrX" for="ch" forName="bullet1" refType="w" fact="0.8"/>
                <dgm:constr type="ctrY" for="ch" forName="bullet1" refType="h" fact="0.262"/>
                <dgm:constr type="w" for="ch" forName="bullet1" refType="w" fact="0.074"/>
                <dgm:constr type="h" for="ch" forName="bullet1" refType="w" refFor="ch" refForName="bullet1"/>
                <dgm:constr type="r" for="ch" forName="textBox1" refType="ctrX" refFor="ch" refForName="bullet1"/>
                <dgm:constr type="t" for="ch" forName="textBox1" refType="ctrY" refFor="ch" refForName="bullet1"/>
                <dgm:constr type="w" for="ch" forName="textBox1" refType="w" fact="0.4"/>
                <dgm:constr type="h" for="ch" forName="textBox1" refType="h" fact="0.738"/>
                <dgm:constr type="userA" refType="h" refFor="ch" refForName="bullet1" fact="0.53"/>
                <dgm:constr type="rMarg" for="ch" forName="textBox1" refType="userA" fact="2.834"/>
                <dgm:constr type="primFontSz" for="ch" ptType="node" op="equ" val="65"/>
              </dgm:constrLst>
              <dgm:ruleLst/>
              <dgm:forEach name="Name5" axis="ch" ptType="node" cnt="1">
                <dgm:layoutNode name="bullet1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1" styleLbl="revTx">
                  <dgm:varLst>
                    <dgm:bulletEnabled val="1"/>
                  </dgm:varLst>
                  <dgm:alg type="tx">
                    <dgm:param type="txAnchorVert" val="t"/>
                    <dgm:param type="parTxLTRAlign" val="r"/>
                    <dgm:param type="parTxRTLAlign" val="r"/>
                  </dgm:alg>
                  <dgm:shape xmlns:r="http://schemas.openxmlformats.org/officeDocument/2006/relationships" type="round2DiagRect" r:blip="">
                    <dgm:adjLst/>
                  </dgm:shape>
                  <dgm:presOf axis="desOrSelf" ptType="node"/>
                  <dgm:constrLst>
                    <dgm:constr type="lMarg"/>
                    <dgm:constr type="tMarg"/>
                    <dgm:constr type="bMarg"/>
                  </dgm:constrLst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6" axis="ch" ptType="node" func="cnt" op="equ" val="2">
            <dgm:layoutNode name="arrowDiagram2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7">
                <dgm:if name="Name8" func="var" arg="dir" op="equ" val="norm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l" for="ch" forName="textBox2a" refType="ctrX" refFor="ch" refForName="bullet2a"/>
                    <dgm:constr type="t" for="ch" forName="textBox2a" refType="ctrY" refFor="ch" refForName="bullet2a"/>
                    <dgm:constr type="w" for="ch" forName="textBox2a" refType="w" fact="0.325"/>
                    <dgm:constr type="h" for="ch" forName="textBox2a" refType="h" fact="0.427"/>
                    <dgm:constr type="userA" refType="h" refFor="ch" refForName="bullet2a" fact="0.53"/>
                    <dgm:constr type="l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l" for="ch" forName="textBox2b" refType="ctrX" refFor="ch" refForName="bullet2b"/>
                    <dgm:constr type="t" for="ch" forName="textBox2b" refType="ctrY" refFor="ch" refForName="bullet2b"/>
                    <dgm:constr type="w" for="ch" forName="textBox2b" refType="w" fact="0.325"/>
                    <dgm:constr type="h" for="ch" forName="textBox2b" refType="h" fact="0.662"/>
                    <dgm:constr type="userB" refType="h" refFor="ch" refForName="bullet2b" fact="0.53"/>
                    <dgm:constr type="lMarg" for="ch" forName="textBox2b" refType="userB" fact="2.834"/>
                    <dgm:constr type="primFontSz" for="ch" ptType="node" op="equ" val="65"/>
                  </dgm:constrLst>
                </dgm:if>
                <dgm:else name="Name9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r" for="ch" forName="textBox2a" refType="ctrX" refFor="ch" refForName="bullet2a"/>
                    <dgm:constr type="b" for="ch" forName="textBox2a" refType="ctrY" refFor="ch" refForName="bullet2a"/>
                    <dgm:constr type="w" for="ch" forName="textBox2a" refType="w" fact="0.25"/>
                    <dgm:constr type="h" for="ch" forName="textBox2a" refType="h" fact="0.573"/>
                    <dgm:constr type="userA" refType="h" refFor="ch" refForName="bullet2a" fact="0.53"/>
                    <dgm:constr type="r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r" for="ch" forName="textBox2b" refType="ctrX" refFor="ch" refForName="bullet2b"/>
                    <dgm:constr type="b" for="ch" forName="textBox2b" refType="ctrY" refFor="ch" refForName="bullet2b"/>
                    <dgm:constr type="w" for="ch" forName="textBox2b" refType="w" fact="0.28"/>
                    <dgm:constr type="h" for="ch" forName="textBox2b" refType="h" fact="0.338"/>
                    <dgm:constr type="userB" refType="h" refFor="ch" refForName="bullet2b" fact="0.53"/>
                    <dgm:constr type="rMarg" for="ch" forName="textBox2b" refType="userB" fact="2.834"/>
                    <dgm:constr type="primFontSz" for="ch" ptType="node" op="equ" val="65"/>
                  </dgm:constrLst>
                </dgm:else>
              </dgm:choose>
              <dgm:ruleLst/>
              <dgm:forEach name="Name10" axis="ch" ptType="node" cnt="1">
                <dgm:layoutNode name="bullet2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a" styleLbl="revTx">
                  <dgm:varLst>
                    <dgm:bulletEnabled val="1"/>
                  </dgm:varLst>
                  <dgm:choose name="Name11">
                    <dgm:if name="Name12" func="var" arg="dir" op="equ" val="norm">
                      <dgm:choose name="Name13">
                        <dgm:if name="Name1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6">
                      <dgm:choose name="Name17">
                        <dgm:if name="Name1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">
                    <dgm:if name="Name2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23" axis="ch" ptType="node" st="2" cnt="1">
                <dgm:layoutNode name="bullet2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b" styleLbl="revTx">
                  <dgm:varLst>
                    <dgm:bulletEnabled val="1"/>
                  </dgm:varLst>
                  <dgm:choose name="Name24">
                    <dgm:if name="Name25" func="var" arg="dir" op="equ" val="norm">
                      <dgm:choose name="Name26">
                        <dgm:if name="Name2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2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29">
                      <dgm:choose name="Name30">
                        <dgm:if name="Name3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3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33">
                    <dgm:if name="Name3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3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36" axis="ch" ptType="node" func="cnt" op="equ" val="3">
            <dgm:layoutNode name="arrowDiagram3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37">
                <dgm:if name="Name38" func="var" arg="dir" op="equ" val="norm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l" for="ch" forName="textBox3a" refType="ctrX" refFor="ch" refForName="bullet3a"/>
                    <dgm:constr type="t" for="ch" forName="textBox3a" refType="ctrY" refFor="ch" refForName="bullet3a"/>
                    <dgm:constr type="w" for="ch" forName="textBox3a" refType="w" fact="0.233"/>
                    <dgm:constr type="h" for="ch" forName="textBox3a" refType="h" fact="0.289"/>
                    <dgm:constr type="userA" refType="h" refFor="ch" refForName="bullet3a" fact="0.53"/>
                    <dgm:constr type="l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l" for="ch" forName="textBox3b" refType="ctrX" refFor="ch" refForName="bullet3b"/>
                    <dgm:constr type="t" for="ch" forName="textBox3b" refType="ctrY" refFor="ch" refForName="bullet3b"/>
                    <dgm:constr type="w" for="ch" forName="textBox3b" refType="w" fact="0.24"/>
                    <dgm:constr type="h" for="ch" forName="textBox3b" refType="h" fact="0.544"/>
                    <dgm:constr type="userB" refType="h" refFor="ch" refForName="bullet3b" fact="0.53"/>
                    <dgm:constr type="l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l" for="ch" forName="textBox3c" refType="ctrX" refFor="ch" refForName="bullet3c"/>
                    <dgm:constr type="t" for="ch" forName="textBox3c" refType="ctrY" refFor="ch" refForName="bullet3c"/>
                    <dgm:constr type="w" for="ch" forName="textBox3c" refType="w" fact="0.24"/>
                    <dgm:constr type="h" for="ch" forName="textBox3c" refType="h" fact="0.695"/>
                    <dgm:constr type="userC" refType="h" refFor="ch" refForName="bullet3c" fact="0.53"/>
                    <dgm:constr type="lMarg" for="ch" forName="textBox3c" refType="userC" fact="2.834"/>
                    <dgm:constr type="primFontSz" for="ch" ptType="node" op="equ" val="65"/>
                  </dgm:constrLst>
                </dgm:if>
                <dgm:else name="Name39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r" for="ch" forName="textBox3a" refType="ctrX" refFor="ch" refForName="bullet3a"/>
                    <dgm:constr type="b" for="ch" forName="textBox3a" refType="ctrY" refFor="ch" refForName="bullet3a"/>
                    <dgm:constr type="w" for="ch" forName="textBox3a" refType="w" fact="0.14"/>
                    <dgm:constr type="h" for="ch" forName="textBox3a" refType="h" fact="0.711"/>
                    <dgm:constr type="userA" refType="h" refFor="ch" refForName="bullet3a" fact="0.53"/>
                    <dgm:constr type="r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r" for="ch" forName="textBox3b" refType="ctrX" refFor="ch" refForName="bullet3b"/>
                    <dgm:constr type="b" for="ch" forName="textBox3b" refType="ctrY" refFor="ch" refForName="bullet3b"/>
                    <dgm:constr type="w" for="ch" forName="textBox3b" refType="w" fact="0.24"/>
                    <dgm:constr type="h" for="ch" forName="textBox3b" refType="h" fact="0.456"/>
                    <dgm:constr type="userB" refType="h" refFor="ch" refForName="bullet3b" fact="0.53"/>
                    <dgm:constr type="r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r" for="ch" forName="textBox3c" refType="ctrX" refFor="ch" refForName="bullet3c"/>
                    <dgm:constr type="b" for="ch" forName="textBox3c" refType="ctrY" refFor="ch" refForName="bullet3c"/>
                    <dgm:constr type="w" for="ch" forName="textBox3c" refType="w" fact="0.24"/>
                    <dgm:constr type="h" for="ch" forName="textBox3c" refType="h" fact="0.305"/>
                    <dgm:constr type="userC" refType="h" refFor="ch" refForName="bullet3c" fact="0.53"/>
                    <dgm:constr type="rMarg" for="ch" forName="textBox3c" refType="userC" fact="2.834"/>
                    <dgm:constr type="primFontSz" for="ch" ptType="node" op="equ" val="65"/>
                  </dgm:constrLst>
                </dgm:else>
              </dgm:choose>
              <dgm:ruleLst/>
              <dgm:forEach name="Name40" axis="ch" ptType="node" cnt="1">
                <dgm:layoutNode name="bullet3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a" styleLbl="revTx">
                  <dgm:varLst>
                    <dgm:bulletEnabled val="1"/>
                  </dgm:varLst>
                  <dgm:choose name="Name41">
                    <dgm:if name="Name42" func="var" arg="dir" op="equ" val="norm">
                      <dgm:choose name="Name43">
                        <dgm:if name="Name4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4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46">
                      <dgm:choose name="Name47">
                        <dgm:if name="Name4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4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50">
                    <dgm:if name="Name5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5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53" axis="ch" ptType="node" st="2" cnt="1">
                <dgm:layoutNode name="bullet3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b" styleLbl="revTx">
                  <dgm:varLst>
                    <dgm:bulletEnabled val="1"/>
                  </dgm:varLst>
                  <dgm:choose name="Name54">
                    <dgm:if name="Name55" func="var" arg="dir" op="equ" val="norm">
                      <dgm:choose name="Name56">
                        <dgm:if name="Name5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5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59">
                      <dgm:choose name="Name60">
                        <dgm:if name="Name6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6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63">
                    <dgm:if name="Name6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6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66" axis="ch" ptType="node" st="3" cnt="1">
                <dgm:layoutNode name="bullet3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c" styleLbl="revTx">
                  <dgm:varLst>
                    <dgm:bulletEnabled val="1"/>
                  </dgm:varLst>
                  <dgm:choose name="Name67">
                    <dgm:if name="Name68" func="var" arg="dir" op="equ" val="norm">
                      <dgm:choose name="Name69">
                        <dgm:if name="Name7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7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72">
                      <dgm:choose name="Name73">
                        <dgm:if name="Name7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7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76">
                    <dgm:if name="Name7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7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79" axis="ch" ptType="node" func="cnt" op="equ" val="4">
            <dgm:layoutNode name="arrowDiagram4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80">
                <dgm:if name="Name81" func="var" arg="dir" op="equ" val="norm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l" for="ch" forName="textBox4a" refType="ctrX" refFor="ch" refForName="bullet4a"/>
                    <dgm:constr type="t" for="ch" forName="textBox4a" refType="ctrY" refFor="ch" refForName="bullet4a"/>
                    <dgm:constr type="w" for="ch" forName="textBox4a" refType="w" fact="0.171"/>
                    <dgm:constr type="h" for="ch" forName="textBox4a" refType="h" fact="0.238"/>
                    <dgm:constr type="userA" refType="h" refFor="ch" refForName="bullet4a" fact="0.53"/>
                    <dgm:constr type="l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l" for="ch" forName="textBox4b" refType="ctrX" refFor="ch" refForName="bullet4b"/>
                    <dgm:constr type="t" for="ch" forName="textBox4b" refType="ctrY" refFor="ch" refForName="bullet4b"/>
                    <dgm:constr type="w" for="ch" forName="textBox4b" refType="w" fact="0.21"/>
                    <dgm:constr type="h" for="ch" forName="textBox4b" refType="h" fact="0.457"/>
                    <dgm:constr type="userB" refType="h" refFor="ch" refForName="bullet4b" fact="0.53"/>
                    <dgm:constr type="l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l" for="ch" forName="textBox4c" refType="ctrX" refFor="ch" refForName="bullet4c"/>
                    <dgm:constr type="t" for="ch" forName="textBox4c" refType="ctrY" refFor="ch" refForName="bullet4c"/>
                    <dgm:constr type="w" for="ch" forName="textBox4c" refType="w" fact="0.21"/>
                    <dgm:constr type="h" for="ch" forName="textBox4c" refType="h" fact="0.618"/>
                    <dgm:constr type="userC" refType="h" refFor="ch" refForName="bullet4c" fact="0.53"/>
                    <dgm:constr type="l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l" for="ch" forName="textBox4d" refType="ctrX" refFor="ch" refForName="bullet4d"/>
                    <dgm:constr type="t" for="ch" forName="textBox4d" refType="ctrY" refFor="ch" refForName="bullet4d"/>
                    <dgm:constr type="w" for="ch" forName="textBox4d" refType="w" fact="0.21"/>
                    <dgm:constr type="h" for="ch" forName="textBox4d" refType="h" fact="0.717"/>
                    <dgm:constr type="userD" refType="h" refFor="ch" refForName="bullet4d" fact="0.53"/>
                    <dgm:constr type="lMarg" for="ch" forName="textBox4d" refType="userD" fact="2.834"/>
                    <dgm:constr type="primFontSz" for="ch" ptType="node" op="equ" val="65"/>
                  </dgm:constrLst>
                </dgm:if>
                <dgm:else name="Name82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r" for="ch" forName="textBox4a" refType="ctrX" refFor="ch" refForName="bullet4a"/>
                    <dgm:constr type="b" for="ch" forName="textBox4a" refType="ctrY" refFor="ch" refForName="bullet4a"/>
                    <dgm:constr type="w" for="ch" forName="textBox4a" refType="w" fact="0.11"/>
                    <dgm:constr type="h" for="ch" forName="textBox4a" refType="h" fact="0.762"/>
                    <dgm:constr type="userA" refType="h" refFor="ch" refForName="bullet4a" fact="0.53"/>
                    <dgm:constr type="r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r" for="ch" forName="textBox4b" refType="ctrX" refFor="ch" refForName="bullet4b"/>
                    <dgm:constr type="b" for="ch" forName="textBox4b" refType="ctrY" refFor="ch" refForName="bullet4b"/>
                    <dgm:constr type="w" for="ch" forName="textBox4b" refType="w" fact="0.171"/>
                    <dgm:constr type="h" for="ch" forName="textBox4b" refType="h" fact="0.543"/>
                    <dgm:constr type="userB" refType="h" refFor="ch" refForName="bullet4b" fact="0.53"/>
                    <dgm:constr type="r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r" for="ch" forName="textBox4c" refType="ctrX" refFor="ch" refForName="bullet4c"/>
                    <dgm:constr type="b" for="ch" forName="textBox4c" refType="ctrY" refFor="ch" refForName="bullet4c"/>
                    <dgm:constr type="w" for="ch" forName="textBox4c" refType="w" fact="0.21"/>
                    <dgm:constr type="h" for="ch" forName="textBox4c" refType="h" fact="0.382"/>
                    <dgm:constr type="userC" refType="h" refFor="ch" refForName="bullet4c" fact="0.53"/>
                    <dgm:constr type="r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r" for="ch" forName="textBox4d" refType="ctrX" refFor="ch" refForName="bullet4d"/>
                    <dgm:constr type="b" for="ch" forName="textBox4d" refType="ctrY" refFor="ch" refForName="bullet4d"/>
                    <dgm:constr type="w" for="ch" forName="textBox4d" refType="w" fact="0.21"/>
                    <dgm:constr type="h" for="ch" forName="textBox4d" refType="h" fact="0.283"/>
                    <dgm:constr type="userD" refType="h" refFor="ch" refForName="bullet4d" fact="0.53"/>
                    <dgm:constr type="rMarg" for="ch" forName="textBox4d" refType="userD" fact="2.834"/>
                    <dgm:constr type="primFontSz" for="ch" ptType="node" op="equ" val="65"/>
                  </dgm:constrLst>
                </dgm:else>
              </dgm:choose>
              <dgm:ruleLst/>
              <dgm:forEach name="Name83" axis="ch" ptType="node" cnt="1">
                <dgm:layoutNode name="bullet4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a" styleLbl="revTx">
                  <dgm:varLst>
                    <dgm:bulletEnabled val="1"/>
                  </dgm:varLst>
                  <dgm:choose name="Name84">
                    <dgm:if name="Name85" func="var" arg="dir" op="equ" val="norm">
                      <dgm:choose name="Name86">
                        <dgm:if name="Name8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8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89">
                      <dgm:choose name="Name90">
                        <dgm:if name="Name9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9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93">
                    <dgm:if name="Name9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9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96" axis="ch" ptType="node" st="2" cnt="1">
                <dgm:layoutNode name="bullet4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b" styleLbl="revTx">
                  <dgm:varLst>
                    <dgm:bulletEnabled val="1"/>
                  </dgm:varLst>
                  <dgm:choose name="Name97">
                    <dgm:if name="Name98" func="var" arg="dir" op="equ" val="norm">
                      <dgm:choose name="Name99">
                        <dgm:if name="Name10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0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0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06">
                    <dgm:if name="Name10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0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09" axis="ch" ptType="node" st="3" cnt="1">
                <dgm:layoutNode name="bullet4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c" styleLbl="revTx">
                  <dgm:varLst>
                    <dgm:bulletEnabled val="1"/>
                  </dgm:varLst>
                  <dgm:choose name="Name110">
                    <dgm:if name="Name111" func="var" arg="dir" op="equ" val="norm">
                      <dgm:choose name="Name112">
                        <dgm:if name="Name11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1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15">
                      <dgm:choose name="Name116">
                        <dgm:if name="Name11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1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19">
                    <dgm:if name="Name12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2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22" axis="ch" ptType="node" st="4" cnt="1">
                <dgm:layoutNode name="bullet4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d" styleLbl="revTx">
                  <dgm:varLst>
                    <dgm:bulletEnabled val="1"/>
                  </dgm:varLst>
                  <dgm:choose name="Name123">
                    <dgm:if name="Name124" func="var" arg="dir" op="equ" val="norm">
                      <dgm:choose name="Name125">
                        <dgm:if name="Name12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2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28">
                      <dgm:choose name="Name129">
                        <dgm:if name="Name13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3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32">
                    <dgm:if name="Name13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3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else name="Name135">
            <dgm:layoutNode name="arrowDiagram5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136">
                <dgm:if name="Name137" func="var" arg="dir" op="equ" val="norm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l" for="ch" forName="textBox5a" refType="ctrX" refFor="ch" refForName="bullet5a"/>
                    <dgm:constr type="t" for="ch" forName="textBox5a" refType="ctrY" refFor="ch" refForName="bullet5a"/>
                    <dgm:constr type="w" for="ch" forName="textBox5a" refType="w" fact="0.131"/>
                    <dgm:constr type="h" for="ch" forName="textBox5a" refType="h" fact="0.238"/>
                    <dgm:constr type="userA" refType="h" refFor="ch" refForName="bullet5a" fact="0.53"/>
                    <dgm:constr type="l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l" for="ch" forName="textBox5b" refType="ctrX" refFor="ch" refForName="bullet5b"/>
                    <dgm:constr type="t" for="ch" forName="textBox5b" refType="ctrY" refFor="ch" refForName="bullet5b"/>
                    <dgm:constr type="w" for="ch" forName="textBox5b" refType="w" fact="0.166"/>
                    <dgm:constr type="h" for="ch" forName="textBox5b" refType="h" fact="0.419"/>
                    <dgm:constr type="userB" refType="h" refFor="ch" refForName="bullet5b" fact="0.53"/>
                    <dgm:constr type="l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l" for="ch" forName="textBox5c" refType="ctrX" refFor="ch" refForName="bullet5c"/>
                    <dgm:constr type="t" for="ch" forName="textBox5c" refType="ctrY" refFor="ch" refForName="bullet5c"/>
                    <dgm:constr type="w" for="ch" forName="textBox5c" refType="w" fact="0.193"/>
                    <dgm:constr type="h" for="ch" forName="textBox5c" refType="h" fact="0.562"/>
                    <dgm:constr type="userC" refType="h" refFor="ch" refForName="bullet5c" fact="0.53"/>
                    <dgm:constr type="l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l" for="ch" forName="textBox5d" refType="ctrX" refFor="ch" refForName="bullet5d"/>
                    <dgm:constr type="t" for="ch" forName="textBox5d" refType="ctrY" refFor="ch" refForName="bullet5d"/>
                    <dgm:constr type="w" for="ch" forName="textBox5d" refType="w" fact="0.2"/>
                    <dgm:constr type="h" for="ch" forName="textBox5d" refType="h" fact="0.67"/>
                    <dgm:constr type="userD" refType="h" refFor="ch" refForName="bullet5d" fact="0.53"/>
                    <dgm:constr type="l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l" for="ch" forName="textBox5e" refType="ctrX" refFor="ch" refForName="bullet5e"/>
                    <dgm:constr type="t" for="ch" forName="textBox5e" refType="ctrY" refFor="ch" refForName="bullet5e"/>
                    <dgm:constr type="w" for="ch" forName="textBox5e" refType="w" fact="0.2"/>
                    <dgm:constr type="h" for="ch" forName="textBox5e" refType="h" fact="0.736"/>
                    <dgm:constr type="userE" refType="h" refFor="ch" refForName="bullet5e" fact="0.53"/>
                    <dgm:constr type="lMarg" for="ch" forName="textBox5e" refType="userE" fact="2.834"/>
                    <dgm:constr type="primFontSz" for="ch" ptType="node" op="equ" val="65"/>
                  </dgm:constrLst>
                </dgm:if>
                <dgm:else name="Name138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r" for="ch" forName="textBox5a" refType="ctrX" refFor="ch" refForName="bullet5a"/>
                    <dgm:constr type="b" for="ch" forName="textBox5a" refType="ctrY" refFor="ch" refForName="bullet5a"/>
                    <dgm:constr type="w" for="ch" forName="textBox5a" refType="w" fact="0.11"/>
                    <dgm:constr type="h" for="ch" forName="textBox5a" refType="h" fact="0.762"/>
                    <dgm:constr type="userA" refType="h" refFor="ch" refForName="bullet5a" fact="0.53"/>
                    <dgm:constr type="r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r" for="ch" forName="textBox5b" refType="ctrX" refFor="ch" refForName="bullet5b"/>
                    <dgm:constr type="b" for="ch" forName="textBox5b" refType="ctrY" refFor="ch" refForName="bullet5b"/>
                    <dgm:constr type="w" for="ch" forName="textBox5b" refType="w" fact="0.131"/>
                    <dgm:constr type="h" for="ch" forName="textBox5b" refType="h" fact="0.581"/>
                    <dgm:constr type="userB" refType="h" refFor="ch" refForName="bullet5b" fact="0.53"/>
                    <dgm:constr type="r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r" for="ch" forName="textBox5c" refType="ctrX" refFor="ch" refForName="bullet5c"/>
                    <dgm:constr type="b" for="ch" forName="textBox5c" refType="ctrY" refFor="ch" refForName="bullet5c"/>
                    <dgm:constr type="w" for="ch" forName="textBox5c" refType="w" fact="0.166"/>
                    <dgm:constr type="h" for="ch" forName="textBox5c" refType="h" fact="0.438"/>
                    <dgm:constr type="userC" refType="h" refFor="ch" refForName="bullet5c" fact="0.53"/>
                    <dgm:constr type="r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r" for="ch" forName="textBox5d" refType="ctrX" refFor="ch" refForName="bullet5d"/>
                    <dgm:constr type="b" for="ch" forName="textBox5d" refType="ctrY" refFor="ch" refForName="bullet5d"/>
                    <dgm:constr type="w" for="ch" forName="textBox5d" refType="w" fact="0.193"/>
                    <dgm:constr type="h" for="ch" forName="textBox5d" refType="h" fact="0.33"/>
                    <dgm:constr type="userD" refType="h" refFor="ch" refForName="bullet5d" fact="0.53"/>
                    <dgm:constr type="r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r" for="ch" forName="textBox5e" refType="ctrX" refFor="ch" refForName="bullet5e"/>
                    <dgm:constr type="b" for="ch" forName="textBox5e" refType="ctrY" refFor="ch" refForName="bullet5e"/>
                    <dgm:constr type="w" for="ch" forName="textBox5e" refType="w" fact="0.2"/>
                    <dgm:constr type="h" for="ch" forName="textBox5e" refType="h" fact="0.264"/>
                    <dgm:constr type="userE" refType="h" refFor="ch" refForName="bullet5e" fact="0.53"/>
                    <dgm:constr type="rMarg" for="ch" forName="textBox5e" refType="userE" fact="2.834"/>
                    <dgm:constr type="primFontSz" for="ch" ptType="node" op="equ" val="65"/>
                  </dgm:constrLst>
                </dgm:else>
              </dgm:choose>
              <dgm:ruleLst/>
              <dgm:forEach name="Name139" axis="ch" ptType="node" cnt="1">
                <dgm:layoutNode name="bullet5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a" styleLbl="revTx">
                  <dgm:varLst>
                    <dgm:bulletEnabled val="1"/>
                  </dgm:varLst>
                  <dgm:choose name="Name140">
                    <dgm:if name="Name141" func="var" arg="dir" op="equ" val="norm">
                      <dgm:choose name="Name142">
                        <dgm:if name="Name14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4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45">
                      <dgm:choose name="Name146">
                        <dgm:if name="Name14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4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49">
                    <dgm:if name="Name15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5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52" axis="ch" ptType="node" st="2" cnt="1">
                <dgm:layoutNode name="bullet5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b" styleLbl="revTx">
                  <dgm:varLst>
                    <dgm:bulletEnabled val="1"/>
                  </dgm:varLst>
                  <dgm:choose name="Name153">
                    <dgm:if name="Name154" func="var" arg="dir" op="equ" val="norm">
                      <dgm:choose name="Name155">
                        <dgm:if name="Name15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58">
                      <dgm:choose name="Name159">
                        <dgm:if name="Name16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6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62">
                    <dgm:if name="Name16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6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65" axis="ch" ptType="node" st="3" cnt="1">
                <dgm:layoutNode name="bullet5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c" styleLbl="revTx">
                  <dgm:varLst>
                    <dgm:bulletEnabled val="1"/>
                  </dgm:varLst>
                  <dgm:choose name="Name166">
                    <dgm:if name="Name167" func="var" arg="dir" op="equ" val="norm">
                      <dgm:choose name="Name168">
                        <dgm:if name="Name169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70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71">
                      <dgm:choose name="Name172">
                        <dgm:if name="Name173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74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75">
                    <dgm:if name="Name176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77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78" axis="ch" ptType="node" st="4" cnt="1">
                <dgm:layoutNode name="bullet5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d" styleLbl="revTx">
                  <dgm:varLst>
                    <dgm:bulletEnabled val="1"/>
                  </dgm:varLst>
                  <dgm:choose name="Name179">
                    <dgm:if name="Name180" func="var" arg="dir" op="equ" val="norm">
                      <dgm:choose name="Name181">
                        <dgm:if name="Name182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83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84">
                      <dgm:choose name="Name185">
                        <dgm:if name="Name186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87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88">
                    <dgm:if name="Name189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90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91" axis="ch" ptType="node" st="5" cnt="1">
                <dgm:layoutNode name="bullet5e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e" styleLbl="revTx">
                  <dgm:varLst>
                    <dgm:bulletEnabled val="1"/>
                  </dgm:varLst>
                  <dgm:choose name="Name192">
                    <dgm:if name="Name193" func="var" arg="dir" op="equ" val="norm">
                      <dgm:choose name="Name194">
                        <dgm:if name="Name195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96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97">
                      <dgm:choose name="Name198">
                        <dgm:if name="Name199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200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1">
                    <dgm:if name="Name202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03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else>
        </dgm:choose>
      </dgm:if>
      <dgm:else name="Name204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931392-3409-418E-8509-ED1A17613579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A8D1B37-B429-4D35-936D-A2D4D61143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4417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A8D1B37-B429-4D35-936D-A2D4D611433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7756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5F4B5B-9259-55D7-D97E-066EA98891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33AE90C-9A21-0F6D-4774-51DE29FB85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04B657-C142-1489-716C-5B3A34E41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8E5E6-1881-4398-837F-F11EB34DB3B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44047A-FACA-59AC-E34E-4F0EFD88D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8D8589-7530-9532-9B85-49216954F3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29623-2290-460F-A576-AF1E5E1380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30215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CE48B0-C25A-1066-B170-1BAB1C31A2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0D7BD3-5C8D-BBDD-289D-48F75266A6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D9584E-1316-6EF9-FB5B-BC66449297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8E5E6-1881-4398-837F-F11EB34DB3B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C4FDDF-085B-2F70-00D1-875DE12980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ED36E4-EE31-706B-A914-342250FFBD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29623-2290-460F-A576-AF1E5E1380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90460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188AAF-894E-9EF9-4DDE-3EA20F2D5A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1A9305-4FE6-9449-9AA2-C6357E08C5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BB585D-D889-7066-1988-278560719F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8E5E6-1881-4398-837F-F11EB34DB3B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4C8BBF-F95C-2360-1967-B4DC6D4A34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0DE031-8A77-2398-5AAE-CEC1ABFE89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29623-2290-460F-A576-AF1E5E1380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7489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6333D3-CA58-D705-314B-A29B8F3E7B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FA71B5-3246-0664-EC59-B2077F20122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F373DF-D3D1-6AB0-53E7-8975EA66F1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FB5616-47EB-3D93-3D49-3A3F74365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8E5E6-1881-4398-837F-F11EB34DB3B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79224C-C5E6-598F-EC2D-639710BDC7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F85A41-1032-C4D3-ADBD-BD8C97FB7B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29623-2290-460F-A576-AF1E5E1380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80922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D71C0A-3A8A-6A4F-D2A1-17A66F52A7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09107B-4F28-9BD7-6DC0-5D56168F4E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1E8F34-FC38-2DD3-2A2D-26FF2918BC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C9D8BA3-0962-7628-E038-DBF77FDF35F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15E28E-5192-DC1E-83FB-3B57DBBD69B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E20B302-1C69-5831-72A2-CC7B441CF3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8E5E6-1881-4398-837F-F11EB34DB3B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C64B5F5-C731-C693-1779-87B3E2E588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81C8803-56B4-C96B-1C90-FE9D4AA763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29623-2290-460F-A576-AF1E5E1380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93614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5B0E5-9CB1-1109-93C8-20469F1807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4AAB171-070A-6DF9-A80E-644A217DA9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8E5E6-1881-4398-837F-F11EB34DB3B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D12D23-1E2B-5C0A-90D0-DBEEB2CDE8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261CEF6-4D44-CFD3-6035-177DC1C2E8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29623-2290-460F-A576-AF1E5E1380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3587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8177F53-9C4C-6BA0-D84D-5CD7F92F2A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8E5E6-1881-4398-837F-F11EB34DB3B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235C50-1866-A719-382F-A968039935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E3ACA6-93AF-4201-D256-8FEEEA08D7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29623-2290-460F-A576-AF1E5E1380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3250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E30891-0F12-85B5-5E69-44A503B017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FD65D7-694F-06D2-6A25-3E885A0EE9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27258E-C94E-43FE-00D6-150966CC60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0BC4BF-7C6C-1302-AC3F-AF5A807A6D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8E5E6-1881-4398-837F-F11EB34DB3B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F33B0B-21B0-67E0-372D-0091E8594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81D234-57FF-F2C6-B076-6A92236BAC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29623-2290-460F-A576-AF1E5E1380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06631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9EAAF9-DC43-BF70-2281-E1664AA886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380D9CC-D665-06DE-B46E-56B58ACF401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7060CB-B694-4F01-711C-D014F3102A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7E0659-D958-9606-242B-F98DD34FBA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8E5E6-1881-4398-837F-F11EB34DB3B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481349-0106-A504-DEF3-5A7B327E54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1631F5-6EAD-1A64-0657-95E8985FD4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29623-2290-460F-A576-AF1E5E1380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93928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26B07B-CB59-83C6-EB16-A4B895565E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2BF17BC-1C99-C903-CF83-EC1529A67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9AD9A9-CF5F-49D1-5F1A-85C97A491E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8E5E6-1881-4398-837F-F11EB34DB3B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8FD51E-7F13-2554-0EAE-74AEF108A9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F17AE9-3418-CB3B-F7AD-05DCD5567E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29623-2290-460F-A576-AF1E5E1380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45829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EEBEB5D-4BC6-1574-FB6C-0A3A61971C2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BA6742B-3E48-17EB-61CB-853C9932E0F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82A954-691A-CAB8-AC22-331FEA9939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8E5E6-1881-4398-837F-F11EB34DB3B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FFDF0E-FC3A-8629-5B29-43CC73451C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3726A1-46E6-6E79-5EC1-83AAE6356D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29623-2290-460F-A576-AF1E5E1380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24588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0082B34-9F27-D1F4-D5BC-30864420F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E35E88-7B55-FB11-7946-597225687A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F12B9D-86A6-F547-78EC-0414F723429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5E8E5E6-1881-4398-837F-F11EB34DB3B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49ADF0-4D79-A22D-D869-8C2B58A2634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F66EE-BB30-348B-8909-DA4C6A83D16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2F29623-2290-460F-A576-AF1E5E1380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63311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2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0AE394F-AFF1-4485-AF1F-7387A2F041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683D043-25BB-4AC9-8130-6411796726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3323345"/>
          </a:xfrm>
          <a:prstGeom prst="rect">
            <a:avLst/>
          </a:prstGeom>
          <a:gradFill flip="none" rotWithShape="1">
            <a:gsLst>
              <a:gs pos="57000">
                <a:srgbClr val="000000">
                  <a:alpha val="30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CEE05A-4FAE-896E-24A5-B3A65A59AF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1733" y="554845"/>
            <a:ext cx="10656891" cy="3902673"/>
          </a:xfrm>
        </p:spPr>
        <p:txBody>
          <a:bodyPr anchor="t">
            <a:normAutofit fontScale="90000"/>
          </a:bodyPr>
          <a:lstStyle/>
          <a:p>
            <a:pPr algn="l">
              <a:lnSpc>
                <a:spcPct val="100000"/>
              </a:lnSpc>
            </a:pPr>
            <a:r>
              <a:rPr lang="en-GB" sz="5600" b="1" dirty="0">
                <a:solidFill>
                  <a:srgbClr val="C00000"/>
                </a:solidFill>
                <a:latin typeface="Cooper Black" panose="0208090404030B020404" pitchFamily="18" charset="0"/>
              </a:rPr>
              <a:t>My personal digital skills journey</a:t>
            </a:r>
            <a:br>
              <a:rPr lang="en-GB" sz="5600" b="1" dirty="0">
                <a:solidFill>
                  <a:srgbClr val="C00000"/>
                </a:solidFill>
                <a:latin typeface="Cooper Black" panose="0208090404030B020404" pitchFamily="18" charset="0"/>
              </a:rPr>
            </a:br>
            <a:br>
              <a:rPr lang="en-GB" sz="5200" dirty="0">
                <a:solidFill>
                  <a:srgbClr val="FFFFFF"/>
                </a:solidFill>
              </a:rPr>
            </a:br>
            <a:br>
              <a:rPr lang="en-GB" sz="5200" dirty="0">
                <a:solidFill>
                  <a:srgbClr val="FFFFFF"/>
                </a:solidFill>
              </a:rPr>
            </a:br>
            <a:r>
              <a:rPr lang="en-GB" sz="3300" b="1" dirty="0">
                <a:latin typeface="Dubai" panose="020B0503030403030204" pitchFamily="34" charset="-78"/>
                <a:cs typeface="Dubai" panose="020B0503030403030204" pitchFamily="34" charset="-78"/>
              </a:rPr>
              <a:t>REFLECTIVE PRESENTATION </a:t>
            </a:r>
            <a:br>
              <a:rPr lang="en-GB" sz="3300" b="1" dirty="0">
                <a:latin typeface="Dubai" panose="020B0503030403030204" pitchFamily="34" charset="-78"/>
                <a:cs typeface="Dubai" panose="020B0503030403030204" pitchFamily="34" charset="-78"/>
              </a:rPr>
            </a:br>
            <a:br>
              <a:rPr lang="en-GB" sz="3300" b="1" dirty="0">
                <a:latin typeface="Dubai" panose="020B0503030403030204" pitchFamily="34" charset="-78"/>
                <a:cs typeface="Dubai" panose="020B0503030403030204" pitchFamily="34" charset="-78"/>
              </a:rPr>
            </a:br>
            <a:r>
              <a:rPr lang="en-GB" sz="3300" b="1" dirty="0">
                <a:latin typeface="Dubai" panose="020B0503030403030204" pitchFamily="34" charset="-78"/>
                <a:cs typeface="Dubai" panose="020B0503030403030204" pitchFamily="34" charset="-78"/>
              </a:rPr>
              <a:t>LEVEL 4 | BMSW4008   </a:t>
            </a:r>
            <a:br>
              <a:rPr lang="en-GB" sz="5400" b="1" dirty="0"/>
            </a:br>
            <a:br>
              <a:rPr lang="en-GB" sz="5200" b="1" dirty="0">
                <a:solidFill>
                  <a:srgbClr val="FFFFFF"/>
                </a:solidFill>
              </a:rPr>
            </a:br>
            <a:br>
              <a:rPr lang="en-GB" sz="5200" dirty="0">
                <a:solidFill>
                  <a:srgbClr val="FFFFFF"/>
                </a:solidFill>
              </a:rPr>
            </a:br>
            <a:endParaRPr lang="en-GB" sz="5200" dirty="0">
              <a:solidFill>
                <a:srgbClr val="FFFFFF"/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A61CCAC-6875-474C-8E9E-F57ABF078C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047" y="4704862"/>
            <a:ext cx="12191999" cy="2155484"/>
          </a:xfrm>
          <a:prstGeom prst="rect">
            <a:avLst/>
          </a:prstGeom>
          <a:gradFill flip="none" rotWithShape="1">
            <a:gsLst>
              <a:gs pos="59000">
                <a:srgbClr val="000000">
                  <a:alpha val="30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67B96D-7710-0191-21C3-D29B892573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1752" y="5564536"/>
            <a:ext cx="5342723" cy="650463"/>
          </a:xfrm>
        </p:spPr>
        <p:txBody>
          <a:bodyPr anchor="b">
            <a:normAutofit/>
          </a:bodyPr>
          <a:lstStyle/>
          <a:p>
            <a:pPr algn="l"/>
            <a:r>
              <a:rPr lang="en-GB" sz="4000" b="1" dirty="0">
                <a:latin typeface="Cooper Black" panose="0208090404030B020404" pitchFamily="18" charset="0"/>
              </a:rPr>
              <a:t>MARIA  STETCO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9E4B5BBC-8E07-A70D-DEAC-86DCEFEEA8B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93289826"/>
              </p:ext>
            </p:extLst>
          </p:nvPr>
        </p:nvGraphicFramePr>
        <p:xfrm>
          <a:off x="5174859" y="1082153"/>
          <a:ext cx="7014092" cy="44823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4327483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Graphic spid="4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7BF42CA-AD55-48B4-8949-C4DCA60A6A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6AE1D3D-3106-4CB2-AA7C-0C1642AC0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A31B6AF-B711-4CDB-8C2B-16E963DDC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8137" y="0"/>
            <a:ext cx="5646974" cy="6483075"/>
            <a:chOff x="-19221" y="0"/>
            <a:chExt cx="5646974" cy="6483075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A818331-E13C-49C6-B98D-A60AD0E85A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16610"/>
              <a:ext cx="5535001" cy="6250127"/>
            </a:xfrm>
            <a:custGeom>
              <a:avLst/>
              <a:gdLst>
                <a:gd name="connsiteX0" fmla="*/ 2510242 w 5535001"/>
                <a:gd name="connsiteY0" fmla="*/ 174 h 6250127"/>
                <a:gd name="connsiteX1" fmla="*/ 2550551 w 5535001"/>
                <a:gd name="connsiteY1" fmla="*/ 510 h 6250127"/>
                <a:gd name="connsiteX2" fmla="*/ 2629490 w 5535001"/>
                <a:gd name="connsiteY2" fmla="*/ 3757 h 6250127"/>
                <a:gd name="connsiteX3" fmla="*/ 2708317 w 5535001"/>
                <a:gd name="connsiteY3" fmla="*/ 7229 h 6250127"/>
                <a:gd name="connsiteX4" fmla="*/ 2787256 w 5535001"/>
                <a:gd name="connsiteY4" fmla="*/ 14619 h 6250127"/>
                <a:gd name="connsiteX5" fmla="*/ 3408467 w 5535001"/>
                <a:gd name="connsiteY5" fmla="*/ 145064 h 6250127"/>
                <a:gd name="connsiteX6" fmla="*/ 3557723 w 5535001"/>
                <a:gd name="connsiteY6" fmla="*/ 199593 h 6250127"/>
                <a:gd name="connsiteX7" fmla="*/ 3594337 w 5535001"/>
                <a:gd name="connsiteY7" fmla="*/ 214597 h 6250127"/>
                <a:gd name="connsiteX8" fmla="*/ 3630616 w 5535001"/>
                <a:gd name="connsiteY8" fmla="*/ 230385 h 6250127"/>
                <a:gd name="connsiteX9" fmla="*/ 3703172 w 5535001"/>
                <a:gd name="connsiteY9" fmla="*/ 262073 h 6250127"/>
                <a:gd name="connsiteX10" fmla="*/ 3739003 w 5535001"/>
                <a:gd name="connsiteY10" fmla="*/ 278756 h 6250127"/>
                <a:gd name="connsiteX11" fmla="*/ 3756806 w 5535001"/>
                <a:gd name="connsiteY11" fmla="*/ 287266 h 6250127"/>
                <a:gd name="connsiteX12" fmla="*/ 3773714 w 5535001"/>
                <a:gd name="connsiteY12" fmla="*/ 297567 h 6250127"/>
                <a:gd name="connsiteX13" fmla="*/ 3840784 w 5535001"/>
                <a:gd name="connsiteY13" fmla="*/ 339332 h 6250127"/>
                <a:gd name="connsiteX14" fmla="*/ 3873927 w 5535001"/>
                <a:gd name="connsiteY14" fmla="*/ 360495 h 6250127"/>
                <a:gd name="connsiteX15" fmla="*/ 3906062 w 5535001"/>
                <a:gd name="connsiteY15" fmla="*/ 383001 h 6250127"/>
                <a:gd name="connsiteX16" fmla="*/ 3969662 w 5535001"/>
                <a:gd name="connsiteY16" fmla="*/ 428572 h 6250127"/>
                <a:gd name="connsiteX17" fmla="*/ 4423029 w 5535001"/>
                <a:gd name="connsiteY17" fmla="*/ 837600 h 6250127"/>
                <a:gd name="connsiteX18" fmla="*/ 4474647 w 5535001"/>
                <a:gd name="connsiteY18" fmla="*/ 891569 h 6250127"/>
                <a:gd name="connsiteX19" fmla="*/ 4524250 w 5535001"/>
                <a:gd name="connsiteY19" fmla="*/ 946883 h 6250127"/>
                <a:gd name="connsiteX20" fmla="*/ 4573965 w 5535001"/>
                <a:gd name="connsiteY20" fmla="*/ 1001748 h 6250127"/>
                <a:gd name="connsiteX21" fmla="*/ 4622224 w 5535001"/>
                <a:gd name="connsiteY21" fmla="*/ 1057509 h 6250127"/>
                <a:gd name="connsiteX22" fmla="*/ 4717510 w 5535001"/>
                <a:gd name="connsiteY22" fmla="*/ 1169143 h 6250127"/>
                <a:gd name="connsiteX23" fmla="*/ 4764986 w 5535001"/>
                <a:gd name="connsiteY23" fmla="*/ 1224681 h 6250127"/>
                <a:gd name="connsiteX24" fmla="*/ 4813021 w 5535001"/>
                <a:gd name="connsiteY24" fmla="*/ 1279994 h 6250127"/>
                <a:gd name="connsiteX25" fmla="*/ 5001915 w 5535001"/>
                <a:gd name="connsiteY25" fmla="*/ 1506846 h 6250127"/>
                <a:gd name="connsiteX26" fmla="*/ 5170542 w 5535001"/>
                <a:gd name="connsiteY26" fmla="*/ 1751165 h 6250127"/>
                <a:gd name="connsiteX27" fmla="*/ 5428969 w 5535001"/>
                <a:gd name="connsiteY27" fmla="*/ 2293660 h 6250127"/>
                <a:gd name="connsiteX28" fmla="*/ 5534893 w 5535001"/>
                <a:gd name="connsiteY28" fmla="*/ 2899307 h 6250127"/>
                <a:gd name="connsiteX29" fmla="*/ 5508804 w 5535001"/>
                <a:gd name="connsiteY29" fmla="*/ 3211144 h 6250127"/>
                <a:gd name="connsiteX30" fmla="*/ 5426282 w 5535001"/>
                <a:gd name="connsiteY30" fmla="*/ 3513352 h 6250127"/>
                <a:gd name="connsiteX31" fmla="*/ 5248250 w 5535001"/>
                <a:gd name="connsiteY31" fmla="*/ 4030542 h 6250127"/>
                <a:gd name="connsiteX32" fmla="*/ 5208612 w 5535001"/>
                <a:gd name="connsiteY32" fmla="*/ 4161771 h 6250127"/>
                <a:gd name="connsiteX33" fmla="*/ 5170318 w 5535001"/>
                <a:gd name="connsiteY33" fmla="*/ 4294680 h 6250127"/>
                <a:gd name="connsiteX34" fmla="*/ 5132248 w 5535001"/>
                <a:gd name="connsiteY34" fmla="*/ 4430164 h 6250127"/>
                <a:gd name="connsiteX35" fmla="*/ 5112765 w 5535001"/>
                <a:gd name="connsiteY35" fmla="*/ 4498914 h 6250127"/>
                <a:gd name="connsiteX36" fmla="*/ 5091715 w 5535001"/>
                <a:gd name="connsiteY36" fmla="*/ 4569119 h 6250127"/>
                <a:gd name="connsiteX37" fmla="*/ 5068985 w 5535001"/>
                <a:gd name="connsiteY37" fmla="*/ 4640220 h 6250127"/>
                <a:gd name="connsiteX38" fmla="*/ 5043904 w 5535001"/>
                <a:gd name="connsiteY38" fmla="*/ 4712105 h 6250127"/>
                <a:gd name="connsiteX39" fmla="*/ 5015799 w 5535001"/>
                <a:gd name="connsiteY39" fmla="*/ 4784438 h 6250127"/>
                <a:gd name="connsiteX40" fmla="*/ 4982880 w 5535001"/>
                <a:gd name="connsiteY40" fmla="*/ 4856435 h 6250127"/>
                <a:gd name="connsiteX41" fmla="*/ 4817276 w 5535001"/>
                <a:gd name="connsiteY41" fmla="*/ 5125275 h 6250127"/>
                <a:gd name="connsiteX42" fmla="*/ 4618753 w 5535001"/>
                <a:gd name="connsiteY42" fmla="*/ 5355374 h 6250127"/>
                <a:gd name="connsiteX43" fmla="*/ 4566575 w 5535001"/>
                <a:gd name="connsiteY43" fmla="*/ 5408560 h 6250127"/>
                <a:gd name="connsiteX44" fmla="*/ 4513837 w 5535001"/>
                <a:gd name="connsiteY44" fmla="*/ 5461186 h 6250127"/>
                <a:gd name="connsiteX45" fmla="*/ 4459531 w 5535001"/>
                <a:gd name="connsiteY45" fmla="*/ 5512580 h 6250127"/>
                <a:gd name="connsiteX46" fmla="*/ 4404554 w 5535001"/>
                <a:gd name="connsiteY46" fmla="*/ 5563526 h 6250127"/>
                <a:gd name="connsiteX47" fmla="*/ 4348009 w 5535001"/>
                <a:gd name="connsiteY47" fmla="*/ 5613017 h 6250127"/>
                <a:gd name="connsiteX48" fmla="*/ 4290568 w 5535001"/>
                <a:gd name="connsiteY48" fmla="*/ 5661948 h 6250127"/>
                <a:gd name="connsiteX49" fmla="*/ 4276124 w 5535001"/>
                <a:gd name="connsiteY49" fmla="*/ 5674153 h 6250127"/>
                <a:gd name="connsiteX50" fmla="*/ 4261120 w 5535001"/>
                <a:gd name="connsiteY50" fmla="*/ 5685798 h 6250127"/>
                <a:gd name="connsiteX51" fmla="*/ 4231112 w 5535001"/>
                <a:gd name="connsiteY51" fmla="*/ 5708976 h 6250127"/>
                <a:gd name="connsiteX52" fmla="*/ 4170984 w 5535001"/>
                <a:gd name="connsiteY52" fmla="*/ 5755443 h 6250127"/>
                <a:gd name="connsiteX53" fmla="*/ 4046025 w 5535001"/>
                <a:gd name="connsiteY53" fmla="*/ 5843228 h 6250127"/>
                <a:gd name="connsiteX54" fmla="*/ 3915356 w 5535001"/>
                <a:gd name="connsiteY54" fmla="*/ 5923735 h 6250127"/>
                <a:gd name="connsiteX55" fmla="*/ 3346323 w 5535001"/>
                <a:gd name="connsiteY55" fmla="*/ 6158872 h 6250127"/>
                <a:gd name="connsiteX56" fmla="*/ 2743476 w 5535001"/>
                <a:gd name="connsiteY56" fmla="*/ 6247328 h 6250127"/>
                <a:gd name="connsiteX57" fmla="*/ 2668120 w 5535001"/>
                <a:gd name="connsiteY57" fmla="*/ 6249344 h 6250127"/>
                <a:gd name="connsiteX58" fmla="*/ 2630498 w 5535001"/>
                <a:gd name="connsiteY58" fmla="*/ 6250127 h 6250127"/>
                <a:gd name="connsiteX59" fmla="*/ 2592988 w 5535001"/>
                <a:gd name="connsiteY59" fmla="*/ 6249568 h 6250127"/>
                <a:gd name="connsiteX60" fmla="*/ 2518080 w 5535001"/>
                <a:gd name="connsiteY60" fmla="*/ 6247777 h 6250127"/>
                <a:gd name="connsiteX61" fmla="*/ 2442948 w 5535001"/>
                <a:gd name="connsiteY61" fmla="*/ 6244529 h 6250127"/>
                <a:gd name="connsiteX62" fmla="*/ 2291676 w 5535001"/>
                <a:gd name="connsiteY62" fmla="*/ 6232213 h 6250127"/>
                <a:gd name="connsiteX63" fmla="*/ 2141412 w 5535001"/>
                <a:gd name="connsiteY63" fmla="*/ 6212394 h 6250127"/>
                <a:gd name="connsiteX64" fmla="*/ 1992715 w 5535001"/>
                <a:gd name="connsiteY64" fmla="*/ 6184961 h 6250127"/>
                <a:gd name="connsiteX65" fmla="*/ 1845811 w 5535001"/>
                <a:gd name="connsiteY65" fmla="*/ 6151034 h 6250127"/>
                <a:gd name="connsiteX66" fmla="*/ 1701033 w 5535001"/>
                <a:gd name="connsiteY66" fmla="*/ 6110724 h 6250127"/>
                <a:gd name="connsiteX67" fmla="*/ 1629484 w 5535001"/>
                <a:gd name="connsiteY67" fmla="*/ 6088219 h 6250127"/>
                <a:gd name="connsiteX68" fmla="*/ 1558383 w 5535001"/>
                <a:gd name="connsiteY68" fmla="*/ 6064929 h 6250127"/>
                <a:gd name="connsiteX69" fmla="*/ 1011968 w 5535001"/>
                <a:gd name="connsiteY69" fmla="*/ 5828896 h 6250127"/>
                <a:gd name="connsiteX70" fmla="*/ 511237 w 5535001"/>
                <a:gd name="connsiteY70" fmla="*/ 5512356 h 6250127"/>
                <a:gd name="connsiteX71" fmla="*/ 395572 w 5535001"/>
                <a:gd name="connsiteY71" fmla="*/ 5419757 h 6250127"/>
                <a:gd name="connsiteX72" fmla="*/ 284722 w 5535001"/>
                <a:gd name="connsiteY72" fmla="*/ 5321559 h 6250127"/>
                <a:gd name="connsiteX73" fmla="*/ 257513 w 5535001"/>
                <a:gd name="connsiteY73" fmla="*/ 5296477 h 6250127"/>
                <a:gd name="connsiteX74" fmla="*/ 243853 w 5535001"/>
                <a:gd name="connsiteY74" fmla="*/ 5283937 h 6250127"/>
                <a:gd name="connsiteX75" fmla="*/ 230752 w 5535001"/>
                <a:gd name="connsiteY75" fmla="*/ 5270836 h 6250127"/>
                <a:gd name="connsiteX76" fmla="*/ 178574 w 5535001"/>
                <a:gd name="connsiteY76" fmla="*/ 5218322 h 6250127"/>
                <a:gd name="connsiteX77" fmla="*/ 126508 w 5535001"/>
                <a:gd name="connsiteY77" fmla="*/ 5165584 h 6250127"/>
                <a:gd name="connsiteX78" fmla="*/ 76345 w 5535001"/>
                <a:gd name="connsiteY78" fmla="*/ 5111167 h 6250127"/>
                <a:gd name="connsiteX79" fmla="*/ 26407 w 5535001"/>
                <a:gd name="connsiteY79" fmla="*/ 5056413 h 6250127"/>
                <a:gd name="connsiteX80" fmla="*/ 0 w 5535001"/>
                <a:gd name="connsiteY80" fmla="*/ 5024776 h 6250127"/>
                <a:gd name="connsiteX81" fmla="*/ 0 w 5535001"/>
                <a:gd name="connsiteY81" fmla="*/ 4492798 h 6250127"/>
                <a:gd name="connsiteX82" fmla="*/ 28534 w 5535001"/>
                <a:gd name="connsiteY82" fmla="*/ 4537879 h 6250127"/>
                <a:gd name="connsiteX83" fmla="*/ 66604 w 5535001"/>
                <a:gd name="connsiteY83" fmla="*/ 4592745 h 6250127"/>
                <a:gd name="connsiteX84" fmla="*/ 104114 w 5535001"/>
                <a:gd name="connsiteY84" fmla="*/ 4647834 h 6250127"/>
                <a:gd name="connsiteX85" fmla="*/ 143751 w 5535001"/>
                <a:gd name="connsiteY85" fmla="*/ 4701580 h 6250127"/>
                <a:gd name="connsiteX86" fmla="*/ 182717 w 5535001"/>
                <a:gd name="connsiteY86" fmla="*/ 4755773 h 6250127"/>
                <a:gd name="connsiteX87" fmla="*/ 223810 w 5535001"/>
                <a:gd name="connsiteY87" fmla="*/ 4808399 h 6250127"/>
                <a:gd name="connsiteX88" fmla="*/ 264679 w 5535001"/>
                <a:gd name="connsiteY88" fmla="*/ 4861249 h 6250127"/>
                <a:gd name="connsiteX89" fmla="*/ 307788 w 5535001"/>
                <a:gd name="connsiteY89" fmla="*/ 4912420 h 6250127"/>
                <a:gd name="connsiteX90" fmla="*/ 351232 w 5535001"/>
                <a:gd name="connsiteY90" fmla="*/ 4963254 h 6250127"/>
                <a:gd name="connsiteX91" fmla="*/ 397028 w 5535001"/>
                <a:gd name="connsiteY91" fmla="*/ 5012185 h 6250127"/>
                <a:gd name="connsiteX92" fmla="*/ 443496 w 5535001"/>
                <a:gd name="connsiteY92" fmla="*/ 5060444 h 6250127"/>
                <a:gd name="connsiteX93" fmla="*/ 455140 w 5535001"/>
                <a:gd name="connsiteY93" fmla="*/ 5072537 h 6250127"/>
                <a:gd name="connsiteX94" fmla="*/ 467345 w 5535001"/>
                <a:gd name="connsiteY94" fmla="*/ 5083958 h 6250127"/>
                <a:gd name="connsiteX95" fmla="*/ 491755 w 5535001"/>
                <a:gd name="connsiteY95" fmla="*/ 5106912 h 6250127"/>
                <a:gd name="connsiteX96" fmla="*/ 540686 w 5535001"/>
                <a:gd name="connsiteY96" fmla="*/ 5152819 h 6250127"/>
                <a:gd name="connsiteX97" fmla="*/ 552890 w 5535001"/>
                <a:gd name="connsiteY97" fmla="*/ 5164353 h 6250127"/>
                <a:gd name="connsiteX98" fmla="*/ 565655 w 5535001"/>
                <a:gd name="connsiteY98" fmla="*/ 5175214 h 6250127"/>
                <a:gd name="connsiteX99" fmla="*/ 591072 w 5535001"/>
                <a:gd name="connsiteY99" fmla="*/ 5197048 h 6250127"/>
                <a:gd name="connsiteX100" fmla="*/ 694197 w 5535001"/>
                <a:gd name="connsiteY100" fmla="*/ 5283041 h 6250127"/>
                <a:gd name="connsiteX101" fmla="*/ 1146221 w 5535001"/>
                <a:gd name="connsiteY101" fmla="*/ 5573716 h 6250127"/>
                <a:gd name="connsiteX102" fmla="*/ 1650982 w 5535001"/>
                <a:gd name="connsiteY102" fmla="*/ 5758130 h 6250127"/>
                <a:gd name="connsiteX103" fmla="*/ 1716485 w 5535001"/>
                <a:gd name="connsiteY103" fmla="*/ 5772798 h 6250127"/>
                <a:gd name="connsiteX104" fmla="*/ 1782211 w 5535001"/>
                <a:gd name="connsiteY104" fmla="*/ 5786235 h 6250127"/>
                <a:gd name="connsiteX105" fmla="*/ 1848386 w 5535001"/>
                <a:gd name="connsiteY105" fmla="*/ 5796984 h 6250127"/>
                <a:gd name="connsiteX106" fmla="*/ 1881417 w 5535001"/>
                <a:gd name="connsiteY106" fmla="*/ 5802359 h 6250127"/>
                <a:gd name="connsiteX107" fmla="*/ 1914560 w 5535001"/>
                <a:gd name="connsiteY107" fmla="*/ 5807061 h 6250127"/>
                <a:gd name="connsiteX108" fmla="*/ 2047469 w 5535001"/>
                <a:gd name="connsiteY108" fmla="*/ 5821282 h 6250127"/>
                <a:gd name="connsiteX109" fmla="*/ 2180601 w 5535001"/>
                <a:gd name="connsiteY109" fmla="*/ 5828896 h 6250127"/>
                <a:gd name="connsiteX110" fmla="*/ 2313622 w 5535001"/>
                <a:gd name="connsiteY110" fmla="*/ 5830463 h 6250127"/>
                <a:gd name="connsiteX111" fmla="*/ 2380021 w 5535001"/>
                <a:gd name="connsiteY111" fmla="*/ 5828448 h 6250127"/>
                <a:gd name="connsiteX112" fmla="*/ 2446195 w 5535001"/>
                <a:gd name="connsiteY112" fmla="*/ 5826433 h 6250127"/>
                <a:gd name="connsiteX113" fmla="*/ 2513041 w 5535001"/>
                <a:gd name="connsiteY113" fmla="*/ 5822737 h 6250127"/>
                <a:gd name="connsiteX114" fmla="*/ 2580111 w 5535001"/>
                <a:gd name="connsiteY114" fmla="*/ 5818258 h 6250127"/>
                <a:gd name="connsiteX115" fmla="*/ 2613590 w 5535001"/>
                <a:gd name="connsiteY115" fmla="*/ 5816355 h 6250127"/>
                <a:gd name="connsiteX116" fmla="*/ 2646845 w 5535001"/>
                <a:gd name="connsiteY116" fmla="*/ 5813108 h 6250127"/>
                <a:gd name="connsiteX117" fmla="*/ 2713244 w 5535001"/>
                <a:gd name="connsiteY117" fmla="*/ 5806838 h 6250127"/>
                <a:gd name="connsiteX118" fmla="*/ 3230882 w 5535001"/>
                <a:gd name="connsiteY118" fmla="*/ 5721292 h 6250127"/>
                <a:gd name="connsiteX119" fmla="*/ 3720416 w 5535001"/>
                <a:gd name="connsiteY119" fmla="*/ 5556472 h 6250127"/>
                <a:gd name="connsiteX120" fmla="*/ 3837425 w 5535001"/>
                <a:gd name="connsiteY120" fmla="*/ 5499927 h 6250127"/>
                <a:gd name="connsiteX121" fmla="*/ 3951634 w 5535001"/>
                <a:gd name="connsiteY121" fmla="*/ 5436552 h 6250127"/>
                <a:gd name="connsiteX122" fmla="*/ 4007284 w 5535001"/>
                <a:gd name="connsiteY122" fmla="*/ 5401841 h 6250127"/>
                <a:gd name="connsiteX123" fmla="*/ 4035164 w 5535001"/>
                <a:gd name="connsiteY123" fmla="*/ 5384374 h 6250127"/>
                <a:gd name="connsiteX124" fmla="*/ 4049049 w 5535001"/>
                <a:gd name="connsiteY124" fmla="*/ 5375640 h 6250127"/>
                <a:gd name="connsiteX125" fmla="*/ 4062485 w 5535001"/>
                <a:gd name="connsiteY125" fmla="*/ 5366123 h 6250127"/>
                <a:gd name="connsiteX126" fmla="*/ 4116567 w 5535001"/>
                <a:gd name="connsiteY126" fmla="*/ 5328277 h 6250127"/>
                <a:gd name="connsiteX127" fmla="*/ 4169976 w 5535001"/>
                <a:gd name="connsiteY127" fmla="*/ 5289199 h 6250127"/>
                <a:gd name="connsiteX128" fmla="*/ 4222042 w 5535001"/>
                <a:gd name="connsiteY128" fmla="*/ 5247994 h 6250127"/>
                <a:gd name="connsiteX129" fmla="*/ 4273213 w 5535001"/>
                <a:gd name="connsiteY129" fmla="*/ 5205558 h 6250127"/>
                <a:gd name="connsiteX130" fmla="*/ 4323151 w 5535001"/>
                <a:gd name="connsiteY130" fmla="*/ 5161329 h 6250127"/>
                <a:gd name="connsiteX131" fmla="*/ 4371971 w 5535001"/>
                <a:gd name="connsiteY131" fmla="*/ 5116093 h 6250127"/>
                <a:gd name="connsiteX132" fmla="*/ 4546868 w 5535001"/>
                <a:gd name="connsiteY132" fmla="*/ 4924400 h 6250127"/>
                <a:gd name="connsiteX133" fmla="*/ 4675634 w 5535001"/>
                <a:gd name="connsiteY133" fmla="*/ 4715352 h 6250127"/>
                <a:gd name="connsiteX134" fmla="*/ 4700155 w 5535001"/>
                <a:gd name="connsiteY134" fmla="*/ 4659255 h 6250127"/>
                <a:gd name="connsiteX135" fmla="*/ 4721206 w 5535001"/>
                <a:gd name="connsiteY135" fmla="*/ 4600135 h 6250127"/>
                <a:gd name="connsiteX136" fmla="*/ 4740465 w 5535001"/>
                <a:gd name="connsiteY136" fmla="*/ 4538887 h 6250127"/>
                <a:gd name="connsiteX137" fmla="*/ 4758492 w 5535001"/>
                <a:gd name="connsiteY137" fmla="*/ 4475848 h 6250127"/>
                <a:gd name="connsiteX138" fmla="*/ 4891288 w 5535001"/>
                <a:gd name="connsiteY138" fmla="*/ 3930329 h 6250127"/>
                <a:gd name="connsiteX139" fmla="*/ 5066298 w 5535001"/>
                <a:gd name="connsiteY139" fmla="*/ 3382235 h 6250127"/>
                <a:gd name="connsiteX140" fmla="*/ 5156994 w 5535001"/>
                <a:gd name="connsiteY140" fmla="*/ 2898635 h 6250127"/>
                <a:gd name="connsiteX141" fmla="*/ 5083317 w 5535001"/>
                <a:gd name="connsiteY141" fmla="*/ 2402047 h 6250127"/>
                <a:gd name="connsiteX142" fmla="*/ 4871022 w 5535001"/>
                <a:gd name="connsiteY142" fmla="*/ 1926958 h 6250127"/>
                <a:gd name="connsiteX143" fmla="*/ 4727028 w 5535001"/>
                <a:gd name="connsiteY143" fmla="*/ 1703577 h 6250127"/>
                <a:gd name="connsiteX144" fmla="*/ 4563776 w 5535001"/>
                <a:gd name="connsiteY144" fmla="*/ 1490834 h 6250127"/>
                <a:gd name="connsiteX145" fmla="*/ 4370291 w 5535001"/>
                <a:gd name="connsiteY145" fmla="*/ 1300596 h 6250127"/>
                <a:gd name="connsiteX146" fmla="*/ 4266046 w 5535001"/>
                <a:gd name="connsiteY146" fmla="*/ 1214491 h 6250127"/>
                <a:gd name="connsiteX147" fmla="*/ 4212973 w 5535001"/>
                <a:gd name="connsiteY147" fmla="*/ 1173062 h 6250127"/>
                <a:gd name="connsiteX148" fmla="*/ 4157995 w 5535001"/>
                <a:gd name="connsiteY148" fmla="*/ 1134545 h 6250127"/>
                <a:gd name="connsiteX149" fmla="*/ 3697126 w 5535001"/>
                <a:gd name="connsiteY149" fmla="*/ 881044 h 6250127"/>
                <a:gd name="connsiteX150" fmla="*/ 3637670 w 5535001"/>
                <a:gd name="connsiteY150" fmla="*/ 856747 h 6250127"/>
                <a:gd name="connsiteX151" fmla="*/ 3608222 w 5535001"/>
                <a:gd name="connsiteY151" fmla="*/ 844318 h 6250127"/>
                <a:gd name="connsiteX152" fmla="*/ 3578214 w 5535001"/>
                <a:gd name="connsiteY152" fmla="*/ 833457 h 6250127"/>
                <a:gd name="connsiteX153" fmla="*/ 3518309 w 5535001"/>
                <a:gd name="connsiteY153" fmla="*/ 812294 h 6250127"/>
                <a:gd name="connsiteX154" fmla="*/ 3503417 w 5535001"/>
                <a:gd name="connsiteY154" fmla="*/ 806920 h 6250127"/>
                <a:gd name="connsiteX155" fmla="*/ 3489533 w 5535001"/>
                <a:gd name="connsiteY155" fmla="*/ 799642 h 6250127"/>
                <a:gd name="connsiteX156" fmla="*/ 3460869 w 5535001"/>
                <a:gd name="connsiteY156" fmla="*/ 787101 h 6250127"/>
                <a:gd name="connsiteX157" fmla="*/ 3402980 w 5535001"/>
                <a:gd name="connsiteY157" fmla="*/ 763475 h 6250127"/>
                <a:gd name="connsiteX158" fmla="*/ 3374092 w 5535001"/>
                <a:gd name="connsiteY158" fmla="*/ 751606 h 6250127"/>
                <a:gd name="connsiteX159" fmla="*/ 3344980 w 5535001"/>
                <a:gd name="connsiteY159" fmla="*/ 740409 h 6250127"/>
                <a:gd name="connsiteX160" fmla="*/ 3226627 w 5535001"/>
                <a:gd name="connsiteY160" fmla="*/ 700772 h 6250127"/>
                <a:gd name="connsiteX161" fmla="*/ 2735750 w 5535001"/>
                <a:gd name="connsiteY161" fmla="*/ 614667 h 6250127"/>
                <a:gd name="connsiteX162" fmla="*/ 2673158 w 5535001"/>
                <a:gd name="connsiteY162" fmla="*/ 610412 h 6250127"/>
                <a:gd name="connsiteX163" fmla="*/ 2610119 w 5535001"/>
                <a:gd name="connsiteY163" fmla="*/ 609628 h 6250127"/>
                <a:gd name="connsiteX164" fmla="*/ 2547080 w 5535001"/>
                <a:gd name="connsiteY164" fmla="*/ 608620 h 6250127"/>
                <a:gd name="connsiteX165" fmla="*/ 2516400 w 5535001"/>
                <a:gd name="connsiteY165" fmla="*/ 608844 h 6250127"/>
                <a:gd name="connsiteX166" fmla="*/ 2486280 w 5535001"/>
                <a:gd name="connsiteY166" fmla="*/ 609740 h 6250127"/>
                <a:gd name="connsiteX167" fmla="*/ 2426376 w 5535001"/>
                <a:gd name="connsiteY167" fmla="*/ 613099 h 6250127"/>
                <a:gd name="connsiteX168" fmla="*/ 2366920 w 5535001"/>
                <a:gd name="connsiteY168" fmla="*/ 618474 h 6250127"/>
                <a:gd name="connsiteX169" fmla="*/ 2337248 w 5535001"/>
                <a:gd name="connsiteY169" fmla="*/ 621497 h 6250127"/>
                <a:gd name="connsiteX170" fmla="*/ 2307800 w 5535001"/>
                <a:gd name="connsiteY170" fmla="*/ 625528 h 6250127"/>
                <a:gd name="connsiteX171" fmla="*/ 2278351 w 5535001"/>
                <a:gd name="connsiteY171" fmla="*/ 629559 h 6250127"/>
                <a:gd name="connsiteX172" fmla="*/ 2249127 w 5535001"/>
                <a:gd name="connsiteY172" fmla="*/ 634710 h 6250127"/>
                <a:gd name="connsiteX173" fmla="*/ 1796096 w 5535001"/>
                <a:gd name="connsiteY173" fmla="*/ 781726 h 6250127"/>
                <a:gd name="connsiteX174" fmla="*/ 1370833 w 5535001"/>
                <a:gd name="connsiteY174" fmla="*/ 1048663 h 6250127"/>
                <a:gd name="connsiteX175" fmla="*/ 959790 w 5535001"/>
                <a:gd name="connsiteY175" fmla="*/ 1390844 h 6250127"/>
                <a:gd name="connsiteX176" fmla="*/ 749062 w 5535001"/>
                <a:gd name="connsiteY176" fmla="*/ 1577611 h 6250127"/>
                <a:gd name="connsiteX177" fmla="*/ 524786 w 5535001"/>
                <a:gd name="connsiteY177" fmla="*/ 1763145 h 6250127"/>
                <a:gd name="connsiteX178" fmla="*/ 84071 w 5535001"/>
                <a:gd name="connsiteY178" fmla="*/ 2098496 h 6250127"/>
                <a:gd name="connsiteX179" fmla="*/ 0 w 5535001"/>
                <a:gd name="connsiteY179" fmla="*/ 2168094 h 6250127"/>
                <a:gd name="connsiteX180" fmla="*/ 0 w 5535001"/>
                <a:gd name="connsiteY180" fmla="*/ 1576676 h 6250127"/>
                <a:gd name="connsiteX181" fmla="*/ 174655 w 5535001"/>
                <a:gd name="connsiteY181" fmla="*/ 1387597 h 6250127"/>
                <a:gd name="connsiteX182" fmla="*/ 363661 w 5535001"/>
                <a:gd name="connsiteY182" fmla="*/ 1188626 h 6250127"/>
                <a:gd name="connsiteX183" fmla="*/ 458052 w 5535001"/>
                <a:gd name="connsiteY183" fmla="*/ 1086397 h 6250127"/>
                <a:gd name="connsiteX184" fmla="*/ 557257 w 5535001"/>
                <a:gd name="connsiteY184" fmla="*/ 981593 h 6250127"/>
                <a:gd name="connsiteX185" fmla="*/ 994165 w 5535001"/>
                <a:gd name="connsiteY185" fmla="*/ 578389 h 6250127"/>
                <a:gd name="connsiteX186" fmla="*/ 1520873 w 5535001"/>
                <a:gd name="connsiteY186" fmla="*/ 237215 h 6250127"/>
                <a:gd name="connsiteX187" fmla="*/ 2141748 w 5535001"/>
                <a:gd name="connsiteY187" fmla="*/ 31190 h 6250127"/>
                <a:gd name="connsiteX188" fmla="*/ 2182505 w 5535001"/>
                <a:gd name="connsiteY188" fmla="*/ 24360 h 6250127"/>
                <a:gd name="connsiteX189" fmla="*/ 2223374 w 5535001"/>
                <a:gd name="connsiteY189" fmla="*/ 18873 h 6250127"/>
                <a:gd name="connsiteX190" fmla="*/ 2264355 w 5535001"/>
                <a:gd name="connsiteY190" fmla="*/ 13611 h 6250127"/>
                <a:gd name="connsiteX191" fmla="*/ 2305336 w 5535001"/>
                <a:gd name="connsiteY191" fmla="*/ 9580 h 6250127"/>
                <a:gd name="connsiteX192" fmla="*/ 2387410 w 5535001"/>
                <a:gd name="connsiteY192" fmla="*/ 3645 h 6250127"/>
                <a:gd name="connsiteX193" fmla="*/ 2469373 w 5535001"/>
                <a:gd name="connsiteY193" fmla="*/ 622 h 6250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5535001" h="6250127">
                  <a:moveTo>
                    <a:pt x="2510242" y="174"/>
                  </a:moveTo>
                  <a:cubicBezTo>
                    <a:pt x="2523902" y="-50"/>
                    <a:pt x="2537562" y="-162"/>
                    <a:pt x="2550551" y="510"/>
                  </a:cubicBezTo>
                  <a:lnTo>
                    <a:pt x="2629490" y="3757"/>
                  </a:lnTo>
                  <a:lnTo>
                    <a:pt x="2708317" y="7229"/>
                  </a:lnTo>
                  <a:cubicBezTo>
                    <a:pt x="2734630" y="8572"/>
                    <a:pt x="2760943" y="12155"/>
                    <a:pt x="2787256" y="14619"/>
                  </a:cubicBezTo>
                  <a:cubicBezTo>
                    <a:pt x="2997536" y="34885"/>
                    <a:pt x="3207144" y="77994"/>
                    <a:pt x="3408467" y="145064"/>
                  </a:cubicBezTo>
                  <a:lnTo>
                    <a:pt x="3557723" y="199593"/>
                  </a:lnTo>
                  <a:cubicBezTo>
                    <a:pt x="3570264" y="203848"/>
                    <a:pt x="3582245" y="209447"/>
                    <a:pt x="3594337" y="214597"/>
                  </a:cubicBezTo>
                  <a:lnTo>
                    <a:pt x="3630616" y="230385"/>
                  </a:lnTo>
                  <a:lnTo>
                    <a:pt x="3703172" y="262073"/>
                  </a:lnTo>
                  <a:cubicBezTo>
                    <a:pt x="3715265" y="267335"/>
                    <a:pt x="3727358" y="272598"/>
                    <a:pt x="3739003" y="278756"/>
                  </a:cubicBezTo>
                  <a:cubicBezTo>
                    <a:pt x="3744937" y="281667"/>
                    <a:pt x="3750984" y="284131"/>
                    <a:pt x="3756806" y="287266"/>
                  </a:cubicBezTo>
                  <a:cubicBezTo>
                    <a:pt x="3762517" y="290513"/>
                    <a:pt x="3768115" y="294208"/>
                    <a:pt x="3773714" y="297567"/>
                  </a:cubicBezTo>
                  <a:lnTo>
                    <a:pt x="3840784" y="339332"/>
                  </a:lnTo>
                  <a:cubicBezTo>
                    <a:pt x="3851869" y="346386"/>
                    <a:pt x="3863290" y="352881"/>
                    <a:pt x="3873927" y="360495"/>
                  </a:cubicBezTo>
                  <a:lnTo>
                    <a:pt x="3906062" y="383001"/>
                  </a:lnTo>
                  <a:lnTo>
                    <a:pt x="3969662" y="428572"/>
                  </a:lnTo>
                  <a:cubicBezTo>
                    <a:pt x="4137281" y="552188"/>
                    <a:pt x="4285417" y="693270"/>
                    <a:pt x="4423029" y="837600"/>
                  </a:cubicBezTo>
                  <a:cubicBezTo>
                    <a:pt x="4440160" y="855739"/>
                    <a:pt x="4457404" y="873766"/>
                    <a:pt x="4474647" y="891569"/>
                  </a:cubicBezTo>
                  <a:lnTo>
                    <a:pt x="4524250" y="946883"/>
                  </a:lnTo>
                  <a:lnTo>
                    <a:pt x="4573965" y="1001748"/>
                  </a:lnTo>
                  <a:cubicBezTo>
                    <a:pt x="4590760" y="1019887"/>
                    <a:pt x="4605988" y="1039146"/>
                    <a:pt x="4622224" y="1057509"/>
                  </a:cubicBezTo>
                  <a:cubicBezTo>
                    <a:pt x="4653911" y="1094907"/>
                    <a:pt x="4686831" y="1131409"/>
                    <a:pt x="4717510" y="1169143"/>
                  </a:cubicBezTo>
                  <a:cubicBezTo>
                    <a:pt x="4733186" y="1187730"/>
                    <a:pt x="4748862" y="1206430"/>
                    <a:pt x="4764986" y="1224681"/>
                  </a:cubicBezTo>
                  <a:cubicBezTo>
                    <a:pt x="4780886" y="1243044"/>
                    <a:pt x="4797233" y="1261071"/>
                    <a:pt x="4813021" y="1279994"/>
                  </a:cubicBezTo>
                  <a:cubicBezTo>
                    <a:pt x="4877292" y="1354230"/>
                    <a:pt x="4941339" y="1428914"/>
                    <a:pt x="5001915" y="1506846"/>
                  </a:cubicBezTo>
                  <a:cubicBezTo>
                    <a:pt x="5062603" y="1584665"/>
                    <a:pt x="5118252" y="1666739"/>
                    <a:pt x="5170542" y="1751165"/>
                  </a:cubicBezTo>
                  <a:cubicBezTo>
                    <a:pt x="5274898" y="1920240"/>
                    <a:pt x="5363579" y="2101295"/>
                    <a:pt x="5428969" y="2293660"/>
                  </a:cubicBezTo>
                  <a:cubicBezTo>
                    <a:pt x="5494136" y="2485801"/>
                    <a:pt x="5533102" y="2690819"/>
                    <a:pt x="5534893" y="2899307"/>
                  </a:cubicBezTo>
                  <a:cubicBezTo>
                    <a:pt x="5536124" y="3003439"/>
                    <a:pt x="5526831" y="3108132"/>
                    <a:pt x="5508804" y="3211144"/>
                  </a:cubicBezTo>
                  <a:cubicBezTo>
                    <a:pt x="5490441" y="3314157"/>
                    <a:pt x="5462336" y="3415490"/>
                    <a:pt x="5426282" y="3513352"/>
                  </a:cubicBezTo>
                  <a:cubicBezTo>
                    <a:pt x="5363355" y="3684890"/>
                    <a:pt x="5302219" y="3856428"/>
                    <a:pt x="5248250" y="4030542"/>
                  </a:cubicBezTo>
                  <a:lnTo>
                    <a:pt x="5208612" y="4161771"/>
                  </a:lnTo>
                  <a:lnTo>
                    <a:pt x="5170318" y="4294680"/>
                  </a:lnTo>
                  <a:lnTo>
                    <a:pt x="5132248" y="4430164"/>
                  </a:lnTo>
                  <a:lnTo>
                    <a:pt x="5112765" y="4498914"/>
                  </a:lnTo>
                  <a:lnTo>
                    <a:pt x="5091715" y="4569119"/>
                  </a:lnTo>
                  <a:cubicBezTo>
                    <a:pt x="5085221" y="4592297"/>
                    <a:pt x="5076823" y="4616482"/>
                    <a:pt x="5068985" y="4640220"/>
                  </a:cubicBezTo>
                  <a:cubicBezTo>
                    <a:pt x="5060699" y="4664182"/>
                    <a:pt x="5053981" y="4687807"/>
                    <a:pt x="5043904" y="4712105"/>
                  </a:cubicBezTo>
                  <a:lnTo>
                    <a:pt x="5015799" y="4784438"/>
                  </a:lnTo>
                  <a:cubicBezTo>
                    <a:pt x="5005274" y="4808511"/>
                    <a:pt x="4993965" y="4832473"/>
                    <a:pt x="4982880" y="4856435"/>
                  </a:cubicBezTo>
                  <a:cubicBezTo>
                    <a:pt x="4936524" y="4951273"/>
                    <a:pt x="4881099" y="5044096"/>
                    <a:pt x="4817276" y="5125275"/>
                  </a:cubicBezTo>
                  <a:cubicBezTo>
                    <a:pt x="4755244" y="5208805"/>
                    <a:pt x="4686943" y="5282817"/>
                    <a:pt x="4618753" y="5355374"/>
                  </a:cubicBezTo>
                  <a:cubicBezTo>
                    <a:pt x="4602069" y="5374073"/>
                    <a:pt x="4584154" y="5391092"/>
                    <a:pt x="4566575" y="5408560"/>
                  </a:cubicBezTo>
                  <a:lnTo>
                    <a:pt x="4513837" y="5461186"/>
                  </a:lnTo>
                  <a:cubicBezTo>
                    <a:pt x="4496593" y="5479101"/>
                    <a:pt x="4477894" y="5495560"/>
                    <a:pt x="4459531" y="5512580"/>
                  </a:cubicBezTo>
                  <a:lnTo>
                    <a:pt x="4404554" y="5563526"/>
                  </a:lnTo>
                  <a:cubicBezTo>
                    <a:pt x="4386527" y="5580770"/>
                    <a:pt x="4366932" y="5596670"/>
                    <a:pt x="4348009" y="5613017"/>
                  </a:cubicBezTo>
                  <a:lnTo>
                    <a:pt x="4290568" y="5661948"/>
                  </a:lnTo>
                  <a:lnTo>
                    <a:pt x="4276124" y="5674153"/>
                  </a:lnTo>
                  <a:lnTo>
                    <a:pt x="4261120" y="5685798"/>
                  </a:lnTo>
                  <a:lnTo>
                    <a:pt x="4231112" y="5708976"/>
                  </a:lnTo>
                  <a:lnTo>
                    <a:pt x="4170984" y="5755443"/>
                  </a:lnTo>
                  <a:cubicBezTo>
                    <a:pt x="4130227" y="5785563"/>
                    <a:pt x="4087790" y="5813892"/>
                    <a:pt x="4046025" y="5843228"/>
                  </a:cubicBezTo>
                  <a:cubicBezTo>
                    <a:pt x="4002917" y="5870437"/>
                    <a:pt x="3959248" y="5897309"/>
                    <a:pt x="3915356" y="5923735"/>
                  </a:cubicBezTo>
                  <a:cubicBezTo>
                    <a:pt x="3737659" y="6026299"/>
                    <a:pt x="3544847" y="6106022"/>
                    <a:pt x="3346323" y="6158872"/>
                  </a:cubicBezTo>
                  <a:cubicBezTo>
                    <a:pt x="3147800" y="6211946"/>
                    <a:pt x="2944462" y="6239714"/>
                    <a:pt x="2743476" y="6247328"/>
                  </a:cubicBezTo>
                  <a:lnTo>
                    <a:pt x="2668120" y="6249344"/>
                  </a:lnTo>
                  <a:lnTo>
                    <a:pt x="2630498" y="6250127"/>
                  </a:lnTo>
                  <a:lnTo>
                    <a:pt x="2592988" y="6249568"/>
                  </a:lnTo>
                  <a:lnTo>
                    <a:pt x="2518080" y="6247777"/>
                  </a:lnTo>
                  <a:cubicBezTo>
                    <a:pt x="2493110" y="6247105"/>
                    <a:pt x="2468365" y="6246881"/>
                    <a:pt x="2442948" y="6244529"/>
                  </a:cubicBezTo>
                  <a:cubicBezTo>
                    <a:pt x="2392337" y="6240722"/>
                    <a:pt x="2341950" y="6237699"/>
                    <a:pt x="2291676" y="6232213"/>
                  </a:cubicBezTo>
                  <a:lnTo>
                    <a:pt x="2141412" y="6212394"/>
                  </a:lnTo>
                  <a:lnTo>
                    <a:pt x="1992715" y="6184961"/>
                  </a:lnTo>
                  <a:cubicBezTo>
                    <a:pt x="1943561" y="6173988"/>
                    <a:pt x="1894630" y="6162231"/>
                    <a:pt x="1845811" y="6151034"/>
                  </a:cubicBezTo>
                  <a:cubicBezTo>
                    <a:pt x="1797215" y="6138829"/>
                    <a:pt x="1749180" y="6123938"/>
                    <a:pt x="1701033" y="6110724"/>
                  </a:cubicBezTo>
                  <a:cubicBezTo>
                    <a:pt x="1676847" y="6104566"/>
                    <a:pt x="1653334" y="6095833"/>
                    <a:pt x="1629484" y="6088219"/>
                  </a:cubicBezTo>
                  <a:lnTo>
                    <a:pt x="1558383" y="6064929"/>
                  </a:lnTo>
                  <a:cubicBezTo>
                    <a:pt x="1369713" y="6000210"/>
                    <a:pt x="1186978" y="5921271"/>
                    <a:pt x="1011968" y="5828896"/>
                  </a:cubicBezTo>
                  <a:cubicBezTo>
                    <a:pt x="837071" y="5736408"/>
                    <a:pt x="668556" y="5631940"/>
                    <a:pt x="511237" y="5512356"/>
                  </a:cubicBezTo>
                  <a:cubicBezTo>
                    <a:pt x="471152" y="5483468"/>
                    <a:pt x="433642" y="5451220"/>
                    <a:pt x="395572" y="5419757"/>
                  </a:cubicBezTo>
                  <a:cubicBezTo>
                    <a:pt x="356831" y="5388965"/>
                    <a:pt x="321112" y="5354926"/>
                    <a:pt x="284722" y="5321559"/>
                  </a:cubicBezTo>
                  <a:lnTo>
                    <a:pt x="257513" y="5296477"/>
                  </a:lnTo>
                  <a:lnTo>
                    <a:pt x="243853" y="5283937"/>
                  </a:lnTo>
                  <a:lnTo>
                    <a:pt x="230752" y="5270836"/>
                  </a:lnTo>
                  <a:lnTo>
                    <a:pt x="178574" y="5218322"/>
                  </a:lnTo>
                  <a:cubicBezTo>
                    <a:pt x="161331" y="5200631"/>
                    <a:pt x="143191" y="5183948"/>
                    <a:pt x="126508" y="5165584"/>
                  </a:cubicBezTo>
                  <a:lnTo>
                    <a:pt x="76345" y="5111167"/>
                  </a:lnTo>
                  <a:cubicBezTo>
                    <a:pt x="59774" y="5092916"/>
                    <a:pt x="42530" y="5075112"/>
                    <a:pt x="26407" y="5056413"/>
                  </a:cubicBezTo>
                  <a:lnTo>
                    <a:pt x="0" y="5024776"/>
                  </a:lnTo>
                  <a:lnTo>
                    <a:pt x="0" y="4492798"/>
                  </a:lnTo>
                  <a:lnTo>
                    <a:pt x="28534" y="4537879"/>
                  </a:lnTo>
                  <a:cubicBezTo>
                    <a:pt x="41299" y="4556130"/>
                    <a:pt x="54175" y="4574382"/>
                    <a:pt x="66604" y="4592745"/>
                  </a:cubicBezTo>
                  <a:lnTo>
                    <a:pt x="104114" y="4647834"/>
                  </a:lnTo>
                  <a:lnTo>
                    <a:pt x="143751" y="4701580"/>
                  </a:lnTo>
                  <a:cubicBezTo>
                    <a:pt x="156964" y="4719495"/>
                    <a:pt x="169728" y="4737746"/>
                    <a:pt x="182717" y="4755773"/>
                  </a:cubicBezTo>
                  <a:lnTo>
                    <a:pt x="223810" y="4808399"/>
                  </a:lnTo>
                  <a:lnTo>
                    <a:pt x="264679" y="4861249"/>
                  </a:lnTo>
                  <a:cubicBezTo>
                    <a:pt x="278563" y="4878717"/>
                    <a:pt x="293455" y="4895288"/>
                    <a:pt x="307788" y="4912420"/>
                  </a:cubicBezTo>
                  <a:lnTo>
                    <a:pt x="351232" y="4963254"/>
                  </a:lnTo>
                  <a:cubicBezTo>
                    <a:pt x="365788" y="4980162"/>
                    <a:pt x="381688" y="4995837"/>
                    <a:pt x="397028" y="5012185"/>
                  </a:cubicBezTo>
                  <a:lnTo>
                    <a:pt x="443496" y="5060444"/>
                  </a:lnTo>
                  <a:lnTo>
                    <a:pt x="455140" y="5072537"/>
                  </a:lnTo>
                  <a:lnTo>
                    <a:pt x="467345" y="5083958"/>
                  </a:lnTo>
                  <a:lnTo>
                    <a:pt x="491755" y="5106912"/>
                  </a:lnTo>
                  <a:lnTo>
                    <a:pt x="540686" y="5152819"/>
                  </a:lnTo>
                  <a:lnTo>
                    <a:pt x="552890" y="5164353"/>
                  </a:lnTo>
                  <a:lnTo>
                    <a:pt x="565655" y="5175214"/>
                  </a:lnTo>
                  <a:lnTo>
                    <a:pt x="591072" y="5197048"/>
                  </a:lnTo>
                  <a:cubicBezTo>
                    <a:pt x="624999" y="5226160"/>
                    <a:pt x="658366" y="5256056"/>
                    <a:pt x="694197" y="5283041"/>
                  </a:cubicBezTo>
                  <a:cubicBezTo>
                    <a:pt x="834272" y="5394675"/>
                    <a:pt x="985207" y="5493881"/>
                    <a:pt x="1146221" y="5573716"/>
                  </a:cubicBezTo>
                  <a:cubicBezTo>
                    <a:pt x="1307122" y="5653774"/>
                    <a:pt x="1476869" y="5715918"/>
                    <a:pt x="1650982" y="5758130"/>
                  </a:cubicBezTo>
                  <a:lnTo>
                    <a:pt x="1716485" y="5772798"/>
                  </a:lnTo>
                  <a:cubicBezTo>
                    <a:pt x="1738431" y="5777390"/>
                    <a:pt x="1759929" y="5783100"/>
                    <a:pt x="1782211" y="5786235"/>
                  </a:cubicBezTo>
                  <a:lnTo>
                    <a:pt x="1848386" y="5796984"/>
                  </a:lnTo>
                  <a:lnTo>
                    <a:pt x="1881417" y="5802359"/>
                  </a:lnTo>
                  <a:cubicBezTo>
                    <a:pt x="1892390" y="5804151"/>
                    <a:pt x="1903363" y="5806054"/>
                    <a:pt x="1914560" y="5807061"/>
                  </a:cubicBezTo>
                  <a:cubicBezTo>
                    <a:pt x="1959012" y="5811765"/>
                    <a:pt x="2003241" y="5817251"/>
                    <a:pt x="2047469" y="5821282"/>
                  </a:cubicBezTo>
                  <a:lnTo>
                    <a:pt x="2180601" y="5828896"/>
                  </a:lnTo>
                  <a:lnTo>
                    <a:pt x="2313622" y="5830463"/>
                  </a:lnTo>
                  <a:cubicBezTo>
                    <a:pt x="2335680" y="5830799"/>
                    <a:pt x="2357962" y="5829008"/>
                    <a:pt x="2380021" y="5828448"/>
                  </a:cubicBezTo>
                  <a:lnTo>
                    <a:pt x="2446195" y="5826433"/>
                  </a:lnTo>
                  <a:cubicBezTo>
                    <a:pt x="2468029" y="5826208"/>
                    <a:pt x="2490647" y="5824193"/>
                    <a:pt x="2513041" y="5822737"/>
                  </a:cubicBezTo>
                  <a:lnTo>
                    <a:pt x="2580111" y="5818258"/>
                  </a:lnTo>
                  <a:lnTo>
                    <a:pt x="2613590" y="5816355"/>
                  </a:lnTo>
                  <a:lnTo>
                    <a:pt x="2646845" y="5813108"/>
                  </a:lnTo>
                  <a:cubicBezTo>
                    <a:pt x="2669016" y="5810869"/>
                    <a:pt x="2691074" y="5808741"/>
                    <a:pt x="2713244" y="5806838"/>
                  </a:cubicBezTo>
                  <a:cubicBezTo>
                    <a:pt x="2889933" y="5789371"/>
                    <a:pt x="3062815" y="5762050"/>
                    <a:pt x="3230882" y="5721292"/>
                  </a:cubicBezTo>
                  <a:cubicBezTo>
                    <a:pt x="3398837" y="5680423"/>
                    <a:pt x="3562426" y="5626902"/>
                    <a:pt x="3720416" y="5556472"/>
                  </a:cubicBezTo>
                  <a:cubicBezTo>
                    <a:pt x="3759381" y="5537997"/>
                    <a:pt x="3798347" y="5518962"/>
                    <a:pt x="3837425" y="5499927"/>
                  </a:cubicBezTo>
                  <a:cubicBezTo>
                    <a:pt x="3875271" y="5478765"/>
                    <a:pt x="3913900" y="5458610"/>
                    <a:pt x="3951634" y="5436552"/>
                  </a:cubicBezTo>
                  <a:lnTo>
                    <a:pt x="4007284" y="5401841"/>
                  </a:lnTo>
                  <a:lnTo>
                    <a:pt x="4035164" y="5384374"/>
                  </a:lnTo>
                  <a:lnTo>
                    <a:pt x="4049049" y="5375640"/>
                  </a:lnTo>
                  <a:lnTo>
                    <a:pt x="4062485" y="5366123"/>
                  </a:lnTo>
                  <a:lnTo>
                    <a:pt x="4116567" y="5328277"/>
                  </a:lnTo>
                  <a:cubicBezTo>
                    <a:pt x="4134594" y="5315624"/>
                    <a:pt x="4152957" y="5303420"/>
                    <a:pt x="4169976" y="5289199"/>
                  </a:cubicBezTo>
                  <a:lnTo>
                    <a:pt x="4222042" y="5247994"/>
                  </a:lnTo>
                  <a:cubicBezTo>
                    <a:pt x="4239398" y="5234222"/>
                    <a:pt x="4256865" y="5220562"/>
                    <a:pt x="4273213" y="5205558"/>
                  </a:cubicBezTo>
                  <a:lnTo>
                    <a:pt x="4323151" y="5161329"/>
                  </a:lnTo>
                  <a:cubicBezTo>
                    <a:pt x="4339611" y="5146437"/>
                    <a:pt x="4356631" y="5131881"/>
                    <a:pt x="4371971" y="5116093"/>
                  </a:cubicBezTo>
                  <a:cubicBezTo>
                    <a:pt x="4435457" y="5054398"/>
                    <a:pt x="4496258" y="4991135"/>
                    <a:pt x="4546868" y="4924400"/>
                  </a:cubicBezTo>
                  <a:cubicBezTo>
                    <a:pt x="4600054" y="4858450"/>
                    <a:pt x="4640699" y="4788916"/>
                    <a:pt x="4675634" y="4715352"/>
                  </a:cubicBezTo>
                  <a:lnTo>
                    <a:pt x="4700155" y="4659255"/>
                  </a:lnTo>
                  <a:lnTo>
                    <a:pt x="4721206" y="4600135"/>
                  </a:lnTo>
                  <a:cubicBezTo>
                    <a:pt x="4728707" y="4580988"/>
                    <a:pt x="4733970" y="4559266"/>
                    <a:pt x="4740465" y="4538887"/>
                  </a:cubicBezTo>
                  <a:cubicBezTo>
                    <a:pt x="4746623" y="4518061"/>
                    <a:pt x="4753005" y="4497906"/>
                    <a:pt x="4758492" y="4475848"/>
                  </a:cubicBezTo>
                  <a:cubicBezTo>
                    <a:pt x="4803168" y="4303637"/>
                    <a:pt x="4840902" y="4115080"/>
                    <a:pt x="4891288" y="3930329"/>
                  </a:cubicBezTo>
                  <a:cubicBezTo>
                    <a:pt x="4940891" y="3744906"/>
                    <a:pt x="5000235" y="3562059"/>
                    <a:pt x="5066298" y="3382235"/>
                  </a:cubicBezTo>
                  <a:cubicBezTo>
                    <a:pt x="5124186" y="3226932"/>
                    <a:pt x="5154530" y="3064015"/>
                    <a:pt x="5156994" y="2898635"/>
                  </a:cubicBezTo>
                  <a:cubicBezTo>
                    <a:pt x="5159681" y="2733255"/>
                    <a:pt x="5132920" y="2565636"/>
                    <a:pt x="5083317" y="2402047"/>
                  </a:cubicBezTo>
                  <a:cubicBezTo>
                    <a:pt x="5033938" y="2238123"/>
                    <a:pt x="4960150" y="2079013"/>
                    <a:pt x="4871022" y="1926958"/>
                  </a:cubicBezTo>
                  <a:cubicBezTo>
                    <a:pt x="4826570" y="1850818"/>
                    <a:pt x="4777415" y="1776918"/>
                    <a:pt x="4727028" y="1703577"/>
                  </a:cubicBezTo>
                  <a:cubicBezTo>
                    <a:pt x="4676418" y="1630349"/>
                    <a:pt x="4622784" y="1558464"/>
                    <a:pt x="4563776" y="1490834"/>
                  </a:cubicBezTo>
                  <a:cubicBezTo>
                    <a:pt x="4503647" y="1423764"/>
                    <a:pt x="4439041" y="1359157"/>
                    <a:pt x="4370291" y="1300596"/>
                  </a:cubicBezTo>
                  <a:cubicBezTo>
                    <a:pt x="4336812" y="1270141"/>
                    <a:pt x="4301541" y="1242148"/>
                    <a:pt x="4266046" y="1214491"/>
                  </a:cubicBezTo>
                  <a:cubicBezTo>
                    <a:pt x="4248355" y="1200607"/>
                    <a:pt x="4230776" y="1186611"/>
                    <a:pt x="4212973" y="1173062"/>
                  </a:cubicBezTo>
                  <a:cubicBezTo>
                    <a:pt x="4194722" y="1160074"/>
                    <a:pt x="4176359" y="1147197"/>
                    <a:pt x="4157995" y="1134545"/>
                  </a:cubicBezTo>
                  <a:cubicBezTo>
                    <a:pt x="4011426" y="1031980"/>
                    <a:pt x="3855004" y="948562"/>
                    <a:pt x="3697126" y="881044"/>
                  </a:cubicBezTo>
                  <a:lnTo>
                    <a:pt x="3637670" y="856747"/>
                  </a:lnTo>
                  <a:lnTo>
                    <a:pt x="3608222" y="844318"/>
                  </a:lnTo>
                  <a:cubicBezTo>
                    <a:pt x="3598480" y="840063"/>
                    <a:pt x="3588179" y="837040"/>
                    <a:pt x="3578214" y="833457"/>
                  </a:cubicBezTo>
                  <a:lnTo>
                    <a:pt x="3518309" y="812294"/>
                  </a:lnTo>
                  <a:cubicBezTo>
                    <a:pt x="3513383" y="810503"/>
                    <a:pt x="3508344" y="808823"/>
                    <a:pt x="3503417" y="806920"/>
                  </a:cubicBezTo>
                  <a:cubicBezTo>
                    <a:pt x="3498603" y="804792"/>
                    <a:pt x="3494236" y="801993"/>
                    <a:pt x="3489533" y="799642"/>
                  </a:cubicBezTo>
                  <a:cubicBezTo>
                    <a:pt x="3480240" y="794827"/>
                    <a:pt x="3470498" y="791020"/>
                    <a:pt x="3460869" y="787101"/>
                  </a:cubicBezTo>
                  <a:lnTo>
                    <a:pt x="3402980" y="763475"/>
                  </a:lnTo>
                  <a:lnTo>
                    <a:pt x="3374092" y="751606"/>
                  </a:lnTo>
                  <a:cubicBezTo>
                    <a:pt x="3364462" y="747688"/>
                    <a:pt x="3354945" y="743433"/>
                    <a:pt x="3344980" y="740409"/>
                  </a:cubicBezTo>
                  <a:lnTo>
                    <a:pt x="3226627" y="700772"/>
                  </a:lnTo>
                  <a:cubicBezTo>
                    <a:pt x="3067405" y="652849"/>
                    <a:pt x="2902697" y="625192"/>
                    <a:pt x="2735750" y="614667"/>
                  </a:cubicBezTo>
                  <a:cubicBezTo>
                    <a:pt x="2714811" y="613435"/>
                    <a:pt x="2694209" y="610860"/>
                    <a:pt x="2673158" y="610412"/>
                  </a:cubicBezTo>
                  <a:lnTo>
                    <a:pt x="2610119" y="609628"/>
                  </a:lnTo>
                  <a:lnTo>
                    <a:pt x="2547080" y="608620"/>
                  </a:lnTo>
                  <a:cubicBezTo>
                    <a:pt x="2536443" y="608173"/>
                    <a:pt x="2526365" y="608397"/>
                    <a:pt x="2516400" y="608844"/>
                  </a:cubicBezTo>
                  <a:lnTo>
                    <a:pt x="2486280" y="609740"/>
                  </a:lnTo>
                  <a:cubicBezTo>
                    <a:pt x="2466125" y="609852"/>
                    <a:pt x="2446307" y="611868"/>
                    <a:pt x="2426376" y="613099"/>
                  </a:cubicBezTo>
                  <a:cubicBezTo>
                    <a:pt x="2406333" y="613995"/>
                    <a:pt x="2386627" y="616458"/>
                    <a:pt x="2366920" y="618474"/>
                  </a:cubicBezTo>
                  <a:cubicBezTo>
                    <a:pt x="2357066" y="619482"/>
                    <a:pt x="2347101" y="620153"/>
                    <a:pt x="2337248" y="621497"/>
                  </a:cubicBezTo>
                  <a:lnTo>
                    <a:pt x="2307800" y="625528"/>
                  </a:lnTo>
                  <a:lnTo>
                    <a:pt x="2278351" y="629559"/>
                  </a:lnTo>
                  <a:lnTo>
                    <a:pt x="2249127" y="634710"/>
                  </a:lnTo>
                  <a:cubicBezTo>
                    <a:pt x="2093377" y="661918"/>
                    <a:pt x="1942329" y="710849"/>
                    <a:pt x="1796096" y="781726"/>
                  </a:cubicBezTo>
                  <a:cubicBezTo>
                    <a:pt x="1649751" y="852268"/>
                    <a:pt x="1508892" y="944307"/>
                    <a:pt x="1370833" y="1048663"/>
                  </a:cubicBezTo>
                  <a:cubicBezTo>
                    <a:pt x="1232774" y="1153244"/>
                    <a:pt x="1097290" y="1269917"/>
                    <a:pt x="959790" y="1390844"/>
                  </a:cubicBezTo>
                  <a:lnTo>
                    <a:pt x="749062" y="1577611"/>
                  </a:lnTo>
                  <a:cubicBezTo>
                    <a:pt x="674602" y="1642329"/>
                    <a:pt x="599806" y="1704137"/>
                    <a:pt x="524786" y="1763145"/>
                  </a:cubicBezTo>
                  <a:cubicBezTo>
                    <a:pt x="374858" y="1881498"/>
                    <a:pt x="223810" y="1987422"/>
                    <a:pt x="84071" y="2098496"/>
                  </a:cubicBezTo>
                  <a:lnTo>
                    <a:pt x="0" y="2168094"/>
                  </a:lnTo>
                  <a:lnTo>
                    <a:pt x="0" y="1576676"/>
                  </a:lnTo>
                  <a:lnTo>
                    <a:pt x="174655" y="1387597"/>
                  </a:lnTo>
                  <a:cubicBezTo>
                    <a:pt x="238926" y="1320079"/>
                    <a:pt x="302749" y="1254577"/>
                    <a:pt x="363661" y="1188626"/>
                  </a:cubicBezTo>
                  <a:lnTo>
                    <a:pt x="458052" y="1086397"/>
                  </a:lnTo>
                  <a:cubicBezTo>
                    <a:pt x="490635" y="1051351"/>
                    <a:pt x="523666" y="1016416"/>
                    <a:pt x="557257" y="981593"/>
                  </a:cubicBezTo>
                  <a:cubicBezTo>
                    <a:pt x="691510" y="842414"/>
                    <a:pt x="835055" y="705699"/>
                    <a:pt x="994165" y="578389"/>
                  </a:cubicBezTo>
                  <a:cubicBezTo>
                    <a:pt x="1152939" y="451190"/>
                    <a:pt x="1328060" y="333398"/>
                    <a:pt x="1520873" y="237215"/>
                  </a:cubicBezTo>
                  <a:cubicBezTo>
                    <a:pt x="1713238" y="141033"/>
                    <a:pt x="1924302" y="68028"/>
                    <a:pt x="2141748" y="31190"/>
                  </a:cubicBezTo>
                  <a:lnTo>
                    <a:pt x="2182505" y="24360"/>
                  </a:lnTo>
                  <a:cubicBezTo>
                    <a:pt x="2196165" y="22344"/>
                    <a:pt x="2209826" y="20665"/>
                    <a:pt x="2223374" y="18873"/>
                  </a:cubicBezTo>
                  <a:lnTo>
                    <a:pt x="2264355" y="13611"/>
                  </a:lnTo>
                  <a:cubicBezTo>
                    <a:pt x="2278015" y="11931"/>
                    <a:pt x="2291676" y="10924"/>
                    <a:pt x="2305336" y="9580"/>
                  </a:cubicBezTo>
                  <a:cubicBezTo>
                    <a:pt x="2332657" y="7229"/>
                    <a:pt x="2360090" y="4653"/>
                    <a:pt x="2387410" y="3645"/>
                  </a:cubicBezTo>
                  <a:cubicBezTo>
                    <a:pt x="2414731" y="2414"/>
                    <a:pt x="2442164" y="510"/>
                    <a:pt x="2469373" y="622"/>
                  </a:cubicBezTo>
                  <a:close/>
                </a:path>
              </a:pathLst>
            </a:custGeom>
            <a:gradFill>
              <a:gsLst>
                <a:gs pos="37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67C4629D-4AB7-48D4-A61B-1AE1837A78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646908" cy="6130481"/>
            </a:xfrm>
            <a:custGeom>
              <a:avLst/>
              <a:gdLst>
                <a:gd name="connsiteX0" fmla="*/ 2616837 w 5646908"/>
                <a:gd name="connsiteY0" fmla="*/ 0 h 6130481"/>
                <a:gd name="connsiteX1" fmla="*/ 4918721 w 5646908"/>
                <a:gd name="connsiteY1" fmla="*/ 1134258 h 6130481"/>
                <a:gd name="connsiteX2" fmla="*/ 5539036 w 5646908"/>
                <a:gd name="connsiteY2" fmla="*/ 3362353 h 6130481"/>
                <a:gd name="connsiteX3" fmla="*/ 4712024 w 5646908"/>
                <a:gd name="connsiteY3" fmla="*/ 5293280 h 6130481"/>
                <a:gd name="connsiteX4" fmla="*/ 2547864 w 5646908"/>
                <a:gd name="connsiteY4" fmla="*/ 6130481 h 6130481"/>
                <a:gd name="connsiteX5" fmla="*/ 263223 w 5646908"/>
                <a:gd name="connsiteY5" fmla="*/ 5212325 h 6130481"/>
                <a:gd name="connsiteX6" fmla="*/ 49974 w 5646908"/>
                <a:gd name="connsiteY6" fmla="*/ 4985345 h 6130481"/>
                <a:gd name="connsiteX7" fmla="*/ 0 w 5646908"/>
                <a:gd name="connsiteY7" fmla="*/ 4920618 h 6130481"/>
                <a:gd name="connsiteX8" fmla="*/ 0 w 5646908"/>
                <a:gd name="connsiteY8" fmla="*/ 3760303 h 6130481"/>
                <a:gd name="connsiteX9" fmla="*/ 80488 w 5646908"/>
                <a:gd name="connsiteY9" fmla="*/ 3974159 h 6130481"/>
                <a:gd name="connsiteX10" fmla="*/ 664748 w 5646908"/>
                <a:gd name="connsiteY10" fmla="*/ 4813600 h 6130481"/>
                <a:gd name="connsiteX11" fmla="*/ 2548087 w 5646908"/>
                <a:gd name="connsiteY11" fmla="*/ 5570406 h 6130481"/>
                <a:gd name="connsiteX12" fmla="*/ 3536561 w 5646908"/>
                <a:gd name="connsiteY12" fmla="*/ 5407153 h 6130481"/>
                <a:gd name="connsiteX13" fmla="*/ 4308035 w 5646908"/>
                <a:gd name="connsiteY13" fmla="*/ 4897241 h 6130481"/>
                <a:gd name="connsiteX14" fmla="*/ 4569038 w 5646908"/>
                <a:gd name="connsiteY14" fmla="*/ 4564802 h 6130481"/>
                <a:gd name="connsiteX15" fmla="*/ 4699147 w 5646908"/>
                <a:gd name="connsiteY15" fmla="*/ 4149952 h 6130481"/>
                <a:gd name="connsiteX16" fmla="*/ 5003034 w 5646908"/>
                <a:gd name="connsiteY16" fmla="*/ 3168421 h 6130481"/>
                <a:gd name="connsiteX17" fmla="*/ 4994189 w 5646908"/>
                <a:gd name="connsiteY17" fmla="*/ 2321590 h 6130481"/>
                <a:gd name="connsiteX18" fmla="*/ 4487860 w 5646908"/>
                <a:gd name="connsiteY18" fmla="*/ 1501856 h 6130481"/>
                <a:gd name="connsiteX19" fmla="*/ 3640469 w 5646908"/>
                <a:gd name="connsiteY19" fmla="*/ 808425 h 6130481"/>
                <a:gd name="connsiteX20" fmla="*/ 2616837 w 5646908"/>
                <a:gd name="connsiteY20" fmla="*/ 559851 h 6130481"/>
                <a:gd name="connsiteX21" fmla="*/ 1762952 w 5646908"/>
                <a:gd name="connsiteY21" fmla="*/ 812008 h 6130481"/>
                <a:gd name="connsiteX22" fmla="*/ 939635 w 5646908"/>
                <a:gd name="connsiteY22" fmla="*/ 1502976 h 6130481"/>
                <a:gd name="connsiteX23" fmla="*/ 585250 w 5646908"/>
                <a:gd name="connsiteY23" fmla="*/ 1831049 h 6130481"/>
                <a:gd name="connsiteX24" fmla="*/ 40403 w 5646908"/>
                <a:gd name="connsiteY24" fmla="*/ 2389556 h 6130481"/>
                <a:gd name="connsiteX25" fmla="*/ 0 w 5646908"/>
                <a:gd name="connsiteY25" fmla="*/ 2456747 h 6130481"/>
                <a:gd name="connsiteX26" fmla="*/ 0 w 5646908"/>
                <a:gd name="connsiteY26" fmla="*/ 1601114 h 6130481"/>
                <a:gd name="connsiteX27" fmla="*/ 93200 w 5646908"/>
                <a:gd name="connsiteY27" fmla="*/ 1513741 h 6130481"/>
                <a:gd name="connsiteX28" fmla="*/ 535423 w 5646908"/>
                <a:gd name="connsiteY28" fmla="*/ 1107273 h 6130481"/>
                <a:gd name="connsiteX29" fmla="*/ 2616837 w 5646908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646908" h="6130481">
                  <a:moveTo>
                    <a:pt x="2616837" y="0"/>
                  </a:moveTo>
                  <a:cubicBezTo>
                    <a:pt x="3596241" y="0"/>
                    <a:pt x="4322479" y="463445"/>
                    <a:pt x="4918721" y="1134258"/>
                  </a:cubicBezTo>
                  <a:cubicBezTo>
                    <a:pt x="5416317" y="1694109"/>
                    <a:pt x="5857703" y="2516643"/>
                    <a:pt x="5539036" y="3362353"/>
                  </a:cubicBezTo>
                  <a:cubicBezTo>
                    <a:pt x="5111758" y="4496612"/>
                    <a:pt x="5300763" y="4716633"/>
                    <a:pt x="4712024" y="5293280"/>
                  </a:cubicBezTo>
                  <a:cubicBezTo>
                    <a:pt x="4123284" y="5869926"/>
                    <a:pt x="3446201" y="6130481"/>
                    <a:pt x="2547864" y="6130481"/>
                  </a:cubicBezTo>
                  <a:cubicBezTo>
                    <a:pt x="1657476" y="6130481"/>
                    <a:pt x="850619" y="5780127"/>
                    <a:pt x="263223" y="5212325"/>
                  </a:cubicBezTo>
                  <a:cubicBezTo>
                    <a:pt x="188497" y="5140091"/>
                    <a:pt x="117321" y="5064339"/>
                    <a:pt x="49974" y="4985345"/>
                  </a:cubicBezTo>
                  <a:lnTo>
                    <a:pt x="0" y="4920618"/>
                  </a:lnTo>
                  <a:lnTo>
                    <a:pt x="0" y="3760303"/>
                  </a:lnTo>
                  <a:lnTo>
                    <a:pt x="80488" y="3974159"/>
                  </a:lnTo>
                  <a:cubicBezTo>
                    <a:pt x="217875" y="4289243"/>
                    <a:pt x="414383" y="4571632"/>
                    <a:pt x="664748" y="4813600"/>
                  </a:cubicBezTo>
                  <a:cubicBezTo>
                    <a:pt x="1169734" y="5301566"/>
                    <a:pt x="1838644" y="5570406"/>
                    <a:pt x="2548087" y="5570406"/>
                  </a:cubicBezTo>
                  <a:cubicBezTo>
                    <a:pt x="2928786" y="5570406"/>
                    <a:pt x="3252156" y="5516996"/>
                    <a:pt x="3536561" y="5407153"/>
                  </a:cubicBezTo>
                  <a:cubicBezTo>
                    <a:pt x="3815366" y="5299438"/>
                    <a:pt x="4067747" y="5132603"/>
                    <a:pt x="4308035" y="4897241"/>
                  </a:cubicBezTo>
                  <a:cubicBezTo>
                    <a:pt x="4475095" y="4733653"/>
                    <a:pt x="4533767" y="4637358"/>
                    <a:pt x="4569038" y="4564802"/>
                  </a:cubicBezTo>
                  <a:cubicBezTo>
                    <a:pt x="4619313" y="4461453"/>
                    <a:pt x="4652792" y="4330784"/>
                    <a:pt x="4699147" y="4149952"/>
                  </a:cubicBezTo>
                  <a:cubicBezTo>
                    <a:pt x="4758491" y="3918846"/>
                    <a:pt x="4839558" y="3602194"/>
                    <a:pt x="5003034" y="3168421"/>
                  </a:cubicBezTo>
                  <a:cubicBezTo>
                    <a:pt x="5103024" y="2902940"/>
                    <a:pt x="5100112" y="2626037"/>
                    <a:pt x="4994189" y="2321590"/>
                  </a:cubicBezTo>
                  <a:cubicBezTo>
                    <a:pt x="4900470" y="2052526"/>
                    <a:pt x="4725460" y="1769129"/>
                    <a:pt x="4487860" y="1501856"/>
                  </a:cubicBezTo>
                  <a:cubicBezTo>
                    <a:pt x="4210285" y="1189683"/>
                    <a:pt x="3933047" y="962832"/>
                    <a:pt x="3640469" y="808425"/>
                  </a:cubicBezTo>
                  <a:cubicBezTo>
                    <a:pt x="3323369" y="641141"/>
                    <a:pt x="2988578" y="559851"/>
                    <a:pt x="2616837" y="559851"/>
                  </a:cubicBezTo>
                  <a:cubicBezTo>
                    <a:pt x="2315413" y="559851"/>
                    <a:pt x="2044110" y="640134"/>
                    <a:pt x="1762952" y="812008"/>
                  </a:cubicBezTo>
                  <a:cubicBezTo>
                    <a:pt x="1472838" y="989593"/>
                    <a:pt x="1197167" y="1250707"/>
                    <a:pt x="939635" y="1502976"/>
                  </a:cubicBezTo>
                  <a:cubicBezTo>
                    <a:pt x="819379" y="1620769"/>
                    <a:pt x="700355" y="1727700"/>
                    <a:pt x="585250" y="1831049"/>
                  </a:cubicBezTo>
                  <a:cubicBezTo>
                    <a:pt x="362317" y="2031140"/>
                    <a:pt x="169840" y="2204022"/>
                    <a:pt x="40403" y="2389556"/>
                  </a:cubicBezTo>
                  <a:lnTo>
                    <a:pt x="0" y="2456747"/>
                  </a:lnTo>
                  <a:lnTo>
                    <a:pt x="0" y="1601114"/>
                  </a:lnTo>
                  <a:lnTo>
                    <a:pt x="93200" y="1513741"/>
                  </a:lnTo>
                  <a:cubicBezTo>
                    <a:pt x="237107" y="1383294"/>
                    <a:pt x="388238" y="1251435"/>
                    <a:pt x="535423" y="1107273"/>
                  </a:cubicBezTo>
                  <a:cubicBezTo>
                    <a:pt x="1124050" y="530627"/>
                    <a:pt x="1718500" y="0"/>
                    <a:pt x="2616837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4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1E30050-9FC4-4CC7-8C0B-BF5EFD106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517522" cy="6130481"/>
            </a:xfrm>
            <a:custGeom>
              <a:avLst/>
              <a:gdLst>
                <a:gd name="connsiteX0" fmla="*/ 2549095 w 5517522"/>
                <a:gd name="connsiteY0" fmla="*/ 0 h 6130481"/>
                <a:gd name="connsiteX1" fmla="*/ 4804175 w 5517522"/>
                <a:gd name="connsiteY1" fmla="*/ 1134258 h 6130481"/>
                <a:gd name="connsiteX2" fmla="*/ 5411838 w 5517522"/>
                <a:gd name="connsiteY2" fmla="*/ 3362353 h 6130481"/>
                <a:gd name="connsiteX3" fmla="*/ 4601621 w 5517522"/>
                <a:gd name="connsiteY3" fmla="*/ 5293280 h 6130481"/>
                <a:gd name="connsiteX4" fmla="*/ 2481577 w 5517522"/>
                <a:gd name="connsiteY4" fmla="*/ 6130481 h 6130481"/>
                <a:gd name="connsiteX5" fmla="*/ 243517 w 5517522"/>
                <a:gd name="connsiteY5" fmla="*/ 5212325 h 6130481"/>
                <a:gd name="connsiteX6" fmla="*/ 34587 w 5517522"/>
                <a:gd name="connsiteY6" fmla="*/ 4985345 h 6130481"/>
                <a:gd name="connsiteX7" fmla="*/ 0 w 5517522"/>
                <a:gd name="connsiteY7" fmla="*/ 4939620 h 6130481"/>
                <a:gd name="connsiteX8" fmla="*/ 0 w 5517522"/>
                <a:gd name="connsiteY8" fmla="*/ 3335329 h 6130481"/>
                <a:gd name="connsiteX9" fmla="*/ 17141 w 5517522"/>
                <a:gd name="connsiteY9" fmla="*/ 3448738 h 6130481"/>
                <a:gd name="connsiteX10" fmla="*/ 167489 w 5517522"/>
                <a:gd name="connsiteY10" fmla="*/ 3930490 h 6130481"/>
                <a:gd name="connsiteX11" fmla="*/ 715471 w 5517522"/>
                <a:gd name="connsiteY11" fmla="*/ 4734212 h 6130481"/>
                <a:gd name="connsiteX12" fmla="*/ 2481689 w 5517522"/>
                <a:gd name="connsiteY12" fmla="*/ 5458772 h 6130481"/>
                <a:gd name="connsiteX13" fmla="*/ 4126644 w 5517522"/>
                <a:gd name="connsiteY13" fmla="*/ 4818302 h 6130481"/>
                <a:gd name="connsiteX14" fmla="*/ 4360437 w 5517522"/>
                <a:gd name="connsiteY14" fmla="*/ 4516766 h 6130481"/>
                <a:gd name="connsiteX15" fmla="*/ 4480357 w 5517522"/>
                <a:gd name="connsiteY15" fmla="*/ 4122855 h 6130481"/>
                <a:gd name="connsiteX16" fmla="*/ 4781557 w 5517522"/>
                <a:gd name="connsiteY16" fmla="*/ 3129791 h 6130481"/>
                <a:gd name="connsiteX17" fmla="*/ 4771928 w 5517522"/>
                <a:gd name="connsiteY17" fmla="*/ 2357869 h 6130481"/>
                <a:gd name="connsiteX18" fmla="*/ 4297510 w 5517522"/>
                <a:gd name="connsiteY18" fmla="*/ 1575533 h 6130481"/>
                <a:gd name="connsiteX19" fmla="*/ 3498715 w 5517522"/>
                <a:gd name="connsiteY19" fmla="*/ 907071 h 6130481"/>
                <a:gd name="connsiteX20" fmla="*/ 2549095 w 5517522"/>
                <a:gd name="connsiteY20" fmla="*/ 671821 h 6130481"/>
                <a:gd name="connsiteX21" fmla="*/ 985319 w 5517522"/>
                <a:gd name="connsiteY21" fmla="*/ 1582475 h 6130481"/>
                <a:gd name="connsiteX22" fmla="*/ 634628 w 5517522"/>
                <a:gd name="connsiteY22" fmla="*/ 1913907 h 6130481"/>
                <a:gd name="connsiteX23" fmla="*/ 117662 w 5517522"/>
                <a:gd name="connsiteY23" fmla="*/ 2453044 h 6130481"/>
                <a:gd name="connsiteX24" fmla="*/ 2515 w 5517522"/>
                <a:gd name="connsiteY24" fmla="*/ 2685494 h 6130481"/>
                <a:gd name="connsiteX25" fmla="*/ 0 w 5517522"/>
                <a:gd name="connsiteY25" fmla="*/ 2696965 h 6130481"/>
                <a:gd name="connsiteX26" fmla="*/ 0 w 5517522"/>
                <a:gd name="connsiteY26" fmla="*/ 1587383 h 6130481"/>
                <a:gd name="connsiteX27" fmla="*/ 76951 w 5517522"/>
                <a:gd name="connsiteY27" fmla="*/ 1513741 h 6130481"/>
                <a:gd name="connsiteX28" fmla="*/ 510118 w 5517522"/>
                <a:gd name="connsiteY28" fmla="*/ 1107273 h 6130481"/>
                <a:gd name="connsiteX29" fmla="*/ 2549095 w 5517522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522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4011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335329"/>
                  </a:lnTo>
                  <a:lnTo>
                    <a:pt x="17141" y="3448738"/>
                  </a:lnTo>
                  <a:cubicBezTo>
                    <a:pt x="50676" y="3613558"/>
                    <a:pt x="100867" y="3774516"/>
                    <a:pt x="167489" y="3930490"/>
                  </a:cubicBezTo>
                  <a:cubicBezTo>
                    <a:pt x="296255" y="4232138"/>
                    <a:pt x="480670" y="4502546"/>
                    <a:pt x="715471" y="4734212"/>
                  </a:cubicBezTo>
                  <a:cubicBezTo>
                    <a:pt x="1188993" y="5201464"/>
                    <a:pt x="1816250" y="5458772"/>
                    <a:pt x="2481689" y="5458772"/>
                  </a:cubicBezTo>
                  <a:cubicBezTo>
                    <a:pt x="3185758" y="5458772"/>
                    <a:pt x="3677755" y="5267191"/>
                    <a:pt x="4126644" y="4818302"/>
                  </a:cubicBezTo>
                  <a:cubicBezTo>
                    <a:pt x="4278363" y="4666583"/>
                    <a:pt x="4329982" y="4580701"/>
                    <a:pt x="4360437" y="4516766"/>
                  </a:cubicBezTo>
                  <a:cubicBezTo>
                    <a:pt x="4404890" y="4423495"/>
                    <a:pt x="4436577" y="4297417"/>
                    <a:pt x="4480357" y="4122855"/>
                  </a:cubicBezTo>
                  <a:cubicBezTo>
                    <a:pt x="4539030" y="3889285"/>
                    <a:pt x="4619425" y="3569275"/>
                    <a:pt x="4781557" y="3129791"/>
                  </a:cubicBezTo>
                  <a:cubicBezTo>
                    <a:pt x="4870238" y="2889503"/>
                    <a:pt x="4867103" y="2637010"/>
                    <a:pt x="4771928" y="2357869"/>
                  </a:cubicBezTo>
                  <a:cubicBezTo>
                    <a:pt x="4684815" y="2102465"/>
                    <a:pt x="4520779" y="1831945"/>
                    <a:pt x="4297510" y="1575533"/>
                  </a:cubicBezTo>
                  <a:cubicBezTo>
                    <a:pt x="4034492" y="1273549"/>
                    <a:pt x="3773266" y="1054983"/>
                    <a:pt x="3498715" y="907071"/>
                  </a:cubicBezTo>
                  <a:cubicBezTo>
                    <a:pt x="3204905" y="748745"/>
                    <a:pt x="2894187" y="671821"/>
                    <a:pt x="2549095" y="671821"/>
                  </a:cubicBezTo>
                  <a:cubicBezTo>
                    <a:pt x="1942553" y="671821"/>
                    <a:pt x="1518298" y="1049273"/>
                    <a:pt x="985319" y="1582475"/>
                  </a:cubicBezTo>
                  <a:cubicBezTo>
                    <a:pt x="865735" y="1702059"/>
                    <a:pt x="748278" y="1809774"/>
                    <a:pt x="634628" y="1913907"/>
                  </a:cubicBezTo>
                  <a:cubicBezTo>
                    <a:pt x="421325" y="2109407"/>
                    <a:pt x="237134" y="2278146"/>
                    <a:pt x="117662" y="2453044"/>
                  </a:cubicBezTo>
                  <a:cubicBezTo>
                    <a:pt x="64756" y="2530415"/>
                    <a:pt x="27022" y="2605799"/>
                    <a:pt x="2515" y="2685494"/>
                  </a:cubicBezTo>
                  <a:lnTo>
                    <a:pt x="0" y="2696965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7E03733-50FD-49A6-B226-40F6A0AD45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76241"/>
              <a:ext cx="5517475" cy="6130481"/>
            </a:xfrm>
            <a:custGeom>
              <a:avLst/>
              <a:gdLst>
                <a:gd name="connsiteX0" fmla="*/ 2549095 w 5517475"/>
                <a:gd name="connsiteY0" fmla="*/ 0 h 6130481"/>
                <a:gd name="connsiteX1" fmla="*/ 4804175 w 5517475"/>
                <a:gd name="connsiteY1" fmla="*/ 1134258 h 6130481"/>
                <a:gd name="connsiteX2" fmla="*/ 5411838 w 5517475"/>
                <a:gd name="connsiteY2" fmla="*/ 3362353 h 6130481"/>
                <a:gd name="connsiteX3" fmla="*/ 4601621 w 5517475"/>
                <a:gd name="connsiteY3" fmla="*/ 5293280 h 6130481"/>
                <a:gd name="connsiteX4" fmla="*/ 2481577 w 5517475"/>
                <a:gd name="connsiteY4" fmla="*/ 6130481 h 6130481"/>
                <a:gd name="connsiteX5" fmla="*/ 243517 w 5517475"/>
                <a:gd name="connsiteY5" fmla="*/ 5212325 h 6130481"/>
                <a:gd name="connsiteX6" fmla="*/ 34587 w 5517475"/>
                <a:gd name="connsiteY6" fmla="*/ 4985345 h 6130481"/>
                <a:gd name="connsiteX7" fmla="*/ 0 w 5517475"/>
                <a:gd name="connsiteY7" fmla="*/ 4939620 h 6130481"/>
                <a:gd name="connsiteX8" fmla="*/ 0 w 5517475"/>
                <a:gd name="connsiteY8" fmla="*/ 3799573 h 6130481"/>
                <a:gd name="connsiteX9" fmla="*/ 64364 w 5517475"/>
                <a:gd name="connsiteY9" fmla="*/ 3974159 h 6130481"/>
                <a:gd name="connsiteX10" fmla="*/ 636644 w 5517475"/>
                <a:gd name="connsiteY10" fmla="*/ 4813600 h 6130481"/>
                <a:gd name="connsiteX11" fmla="*/ 2481577 w 5517475"/>
                <a:gd name="connsiteY11" fmla="*/ 5570406 h 6130481"/>
                <a:gd name="connsiteX12" fmla="*/ 3449896 w 5517475"/>
                <a:gd name="connsiteY12" fmla="*/ 5407153 h 6130481"/>
                <a:gd name="connsiteX13" fmla="*/ 4205695 w 5517475"/>
                <a:gd name="connsiteY13" fmla="*/ 4897241 h 6130481"/>
                <a:gd name="connsiteX14" fmla="*/ 4461434 w 5517475"/>
                <a:gd name="connsiteY14" fmla="*/ 4564802 h 6130481"/>
                <a:gd name="connsiteX15" fmla="*/ 4588969 w 5517475"/>
                <a:gd name="connsiteY15" fmla="*/ 4149952 h 6130481"/>
                <a:gd name="connsiteX16" fmla="*/ 4886585 w 5517475"/>
                <a:gd name="connsiteY16" fmla="*/ 3168421 h 6130481"/>
                <a:gd name="connsiteX17" fmla="*/ 4877964 w 5517475"/>
                <a:gd name="connsiteY17" fmla="*/ 2321590 h 6130481"/>
                <a:gd name="connsiteX18" fmla="*/ 4382048 w 5517475"/>
                <a:gd name="connsiteY18" fmla="*/ 1501856 h 6130481"/>
                <a:gd name="connsiteX19" fmla="*/ 3551900 w 5517475"/>
                <a:gd name="connsiteY19" fmla="*/ 808425 h 6130481"/>
                <a:gd name="connsiteX20" fmla="*/ 2549095 w 5517475"/>
                <a:gd name="connsiteY20" fmla="*/ 559851 h 6130481"/>
                <a:gd name="connsiteX21" fmla="*/ 1712566 w 5517475"/>
                <a:gd name="connsiteY21" fmla="*/ 812008 h 6130481"/>
                <a:gd name="connsiteX22" fmla="*/ 906044 w 5517475"/>
                <a:gd name="connsiteY22" fmla="*/ 1502976 h 6130481"/>
                <a:gd name="connsiteX23" fmla="*/ 558825 w 5517475"/>
                <a:gd name="connsiteY23" fmla="*/ 1831049 h 6130481"/>
                <a:gd name="connsiteX24" fmla="*/ 25063 w 5517475"/>
                <a:gd name="connsiteY24" fmla="*/ 2389556 h 6130481"/>
                <a:gd name="connsiteX25" fmla="*/ 0 w 5517475"/>
                <a:gd name="connsiteY25" fmla="*/ 2432109 h 6130481"/>
                <a:gd name="connsiteX26" fmla="*/ 0 w 5517475"/>
                <a:gd name="connsiteY26" fmla="*/ 1587383 h 6130481"/>
                <a:gd name="connsiteX27" fmla="*/ 76951 w 5517475"/>
                <a:gd name="connsiteY27" fmla="*/ 1513741 h 6130481"/>
                <a:gd name="connsiteX28" fmla="*/ 510118 w 5517475"/>
                <a:gd name="connsiteY28" fmla="*/ 1107273 h 6130481"/>
                <a:gd name="connsiteX29" fmla="*/ 2549095 w 5517475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475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3899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799573"/>
                  </a:lnTo>
                  <a:lnTo>
                    <a:pt x="64364" y="3974159"/>
                  </a:lnTo>
                  <a:cubicBezTo>
                    <a:pt x="198841" y="4289243"/>
                    <a:pt x="391429" y="4571632"/>
                    <a:pt x="636644" y="4813600"/>
                  </a:cubicBezTo>
                  <a:cubicBezTo>
                    <a:pt x="1131328" y="5301566"/>
                    <a:pt x="1786578" y="5570406"/>
                    <a:pt x="2481577" y="5570406"/>
                  </a:cubicBezTo>
                  <a:cubicBezTo>
                    <a:pt x="2854550" y="5570406"/>
                    <a:pt x="3171314" y="5516996"/>
                    <a:pt x="3449896" y="5407153"/>
                  </a:cubicBezTo>
                  <a:cubicBezTo>
                    <a:pt x="3723103" y="5299438"/>
                    <a:pt x="3970333" y="5132603"/>
                    <a:pt x="4205695" y="4897241"/>
                  </a:cubicBezTo>
                  <a:cubicBezTo>
                    <a:pt x="4369395" y="4733653"/>
                    <a:pt x="4426836" y="4637358"/>
                    <a:pt x="4461434" y="4564802"/>
                  </a:cubicBezTo>
                  <a:cubicBezTo>
                    <a:pt x="4510701" y="4461453"/>
                    <a:pt x="4543509" y="4330784"/>
                    <a:pt x="4588969" y="4149952"/>
                  </a:cubicBezTo>
                  <a:cubicBezTo>
                    <a:pt x="4646969" y="3918846"/>
                    <a:pt x="4726468" y="3602194"/>
                    <a:pt x="4886585" y="3168421"/>
                  </a:cubicBezTo>
                  <a:cubicBezTo>
                    <a:pt x="4984560" y="2902940"/>
                    <a:pt x="4981760" y="2626037"/>
                    <a:pt x="4877964" y="2321590"/>
                  </a:cubicBezTo>
                  <a:cubicBezTo>
                    <a:pt x="4786260" y="2052526"/>
                    <a:pt x="4614834" y="1769129"/>
                    <a:pt x="4382048" y="1501856"/>
                  </a:cubicBezTo>
                  <a:cubicBezTo>
                    <a:pt x="4110072" y="1189683"/>
                    <a:pt x="3838544" y="962832"/>
                    <a:pt x="3551900" y="808425"/>
                  </a:cubicBezTo>
                  <a:cubicBezTo>
                    <a:pt x="3241183" y="641141"/>
                    <a:pt x="2913222" y="559851"/>
                    <a:pt x="2549095" y="559851"/>
                  </a:cubicBezTo>
                  <a:cubicBezTo>
                    <a:pt x="2253830" y="559851"/>
                    <a:pt x="1988013" y="640134"/>
                    <a:pt x="1712566" y="812008"/>
                  </a:cubicBezTo>
                  <a:cubicBezTo>
                    <a:pt x="1428385" y="989593"/>
                    <a:pt x="1158313" y="1250707"/>
                    <a:pt x="906044" y="1502976"/>
                  </a:cubicBezTo>
                  <a:cubicBezTo>
                    <a:pt x="788140" y="1620769"/>
                    <a:pt x="671579" y="1727700"/>
                    <a:pt x="558825" y="1831049"/>
                  </a:cubicBezTo>
                  <a:cubicBezTo>
                    <a:pt x="340371" y="2031140"/>
                    <a:pt x="151813" y="2204022"/>
                    <a:pt x="25063" y="2389556"/>
                  </a:cubicBezTo>
                  <a:lnTo>
                    <a:pt x="0" y="2432109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8A614510-A9F4-41B6-B78E-F49E390C7E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0"/>
              <a:ext cx="5646974" cy="6483075"/>
            </a:xfrm>
            <a:custGeom>
              <a:avLst/>
              <a:gdLst>
                <a:gd name="connsiteX0" fmla="*/ 2405773 w 5646974"/>
                <a:gd name="connsiteY0" fmla="*/ 0 h 6483075"/>
                <a:gd name="connsiteX1" fmla="*/ 5646974 w 5646974"/>
                <a:gd name="connsiteY1" fmla="*/ 3241538 h 6483075"/>
                <a:gd name="connsiteX2" fmla="*/ 2405773 w 5646974"/>
                <a:gd name="connsiteY2" fmla="*/ 6483075 h 6483075"/>
                <a:gd name="connsiteX3" fmla="*/ 113897 w 5646974"/>
                <a:gd name="connsiteY3" fmla="*/ 5533666 h 6483075"/>
                <a:gd name="connsiteX4" fmla="*/ 0 w 5646974"/>
                <a:gd name="connsiteY4" fmla="*/ 5408336 h 6483075"/>
                <a:gd name="connsiteX5" fmla="*/ 0 w 5646974"/>
                <a:gd name="connsiteY5" fmla="*/ 4983659 h 6483075"/>
                <a:gd name="connsiteX6" fmla="*/ 155731 w 5646974"/>
                <a:gd name="connsiteY6" fmla="*/ 5176047 h 6483075"/>
                <a:gd name="connsiteX7" fmla="*/ 1093706 w 5646974"/>
                <a:gd name="connsiteY7" fmla="*/ 5866903 h 6483075"/>
                <a:gd name="connsiteX8" fmla="*/ 1639673 w 5646974"/>
                <a:gd name="connsiteY8" fmla="*/ 6059940 h 6483075"/>
                <a:gd name="connsiteX9" fmla="*/ 1709990 w 5646974"/>
                <a:gd name="connsiteY9" fmla="*/ 6076287 h 6483075"/>
                <a:gd name="connsiteX10" fmla="*/ 1780307 w 5646974"/>
                <a:gd name="connsiteY10" fmla="*/ 6091963 h 6483075"/>
                <a:gd name="connsiteX11" fmla="*/ 1851072 w 5646974"/>
                <a:gd name="connsiteY11" fmla="*/ 6105176 h 6483075"/>
                <a:gd name="connsiteX12" fmla="*/ 1886455 w 5646974"/>
                <a:gd name="connsiteY12" fmla="*/ 6111782 h 6483075"/>
                <a:gd name="connsiteX13" fmla="*/ 1921949 w 5646974"/>
                <a:gd name="connsiteY13" fmla="*/ 6117716 h 6483075"/>
                <a:gd name="connsiteX14" fmla="*/ 2064152 w 5646974"/>
                <a:gd name="connsiteY14" fmla="*/ 6137647 h 6483075"/>
                <a:gd name="connsiteX15" fmla="*/ 2206914 w 5646974"/>
                <a:gd name="connsiteY15" fmla="*/ 6151195 h 6483075"/>
                <a:gd name="connsiteX16" fmla="*/ 2350011 w 5646974"/>
                <a:gd name="connsiteY16" fmla="*/ 6158250 h 6483075"/>
                <a:gd name="connsiteX17" fmla="*/ 2493109 w 5646974"/>
                <a:gd name="connsiteY17" fmla="*/ 6159705 h 6483075"/>
                <a:gd name="connsiteX18" fmla="*/ 2781321 w 5646974"/>
                <a:gd name="connsiteY18" fmla="*/ 6147277 h 6483075"/>
                <a:gd name="connsiteX19" fmla="*/ 3345091 w 5646974"/>
                <a:gd name="connsiteY19" fmla="*/ 6060276 h 6483075"/>
                <a:gd name="connsiteX20" fmla="*/ 3878853 w 5646974"/>
                <a:gd name="connsiteY20" fmla="*/ 5871718 h 6483075"/>
                <a:gd name="connsiteX21" fmla="*/ 4367267 w 5646974"/>
                <a:gd name="connsiteY21" fmla="*/ 5573093 h 6483075"/>
                <a:gd name="connsiteX22" fmla="*/ 4424484 w 5646974"/>
                <a:gd name="connsiteY22" fmla="*/ 5528529 h 6483075"/>
                <a:gd name="connsiteX23" fmla="*/ 4481252 w 5646974"/>
                <a:gd name="connsiteY23" fmla="*/ 5483069 h 6483075"/>
                <a:gd name="connsiteX24" fmla="*/ 4536790 w 5646974"/>
                <a:gd name="connsiteY24" fmla="*/ 5435818 h 6483075"/>
                <a:gd name="connsiteX25" fmla="*/ 4591543 w 5646974"/>
                <a:gd name="connsiteY25" fmla="*/ 5387671 h 6483075"/>
                <a:gd name="connsiteX26" fmla="*/ 4794209 w 5646974"/>
                <a:gd name="connsiteY26" fmla="*/ 5181198 h 6483075"/>
                <a:gd name="connsiteX27" fmla="*/ 4956678 w 5646974"/>
                <a:gd name="connsiteY27" fmla="*/ 4945836 h 6483075"/>
                <a:gd name="connsiteX28" fmla="*/ 4989262 w 5646974"/>
                <a:gd name="connsiteY28" fmla="*/ 4881453 h 6483075"/>
                <a:gd name="connsiteX29" fmla="*/ 5017814 w 5646974"/>
                <a:gd name="connsiteY29" fmla="*/ 4814607 h 6483075"/>
                <a:gd name="connsiteX30" fmla="*/ 5044127 w 5646974"/>
                <a:gd name="connsiteY30" fmla="*/ 4746193 h 6483075"/>
                <a:gd name="connsiteX31" fmla="*/ 5068425 w 5646974"/>
                <a:gd name="connsiteY31" fmla="*/ 4676436 h 6483075"/>
                <a:gd name="connsiteX32" fmla="*/ 5154641 w 5646974"/>
                <a:gd name="connsiteY32" fmla="*/ 4390352 h 6483075"/>
                <a:gd name="connsiteX33" fmla="*/ 5196854 w 5646974"/>
                <a:gd name="connsiteY33" fmla="*/ 4246134 h 6483075"/>
                <a:gd name="connsiteX34" fmla="*/ 5240299 w 5646974"/>
                <a:gd name="connsiteY34" fmla="*/ 4102140 h 6483075"/>
                <a:gd name="connsiteX35" fmla="*/ 5432440 w 5646974"/>
                <a:gd name="connsiteY35" fmla="*/ 3532884 h 6483075"/>
                <a:gd name="connsiteX36" fmla="*/ 5528846 w 5646974"/>
                <a:gd name="connsiteY36" fmla="*/ 2951647 h 6483075"/>
                <a:gd name="connsiteX37" fmla="*/ 5495927 w 5646974"/>
                <a:gd name="connsiteY37" fmla="*/ 2658733 h 6483075"/>
                <a:gd name="connsiteX38" fmla="*/ 5480027 w 5646974"/>
                <a:gd name="connsiteY38" fmla="*/ 2586848 h 6483075"/>
                <a:gd name="connsiteX39" fmla="*/ 5461328 w 5646974"/>
                <a:gd name="connsiteY39" fmla="*/ 2515635 h 6483075"/>
                <a:gd name="connsiteX40" fmla="*/ 5439605 w 5646974"/>
                <a:gd name="connsiteY40" fmla="*/ 2445317 h 6483075"/>
                <a:gd name="connsiteX41" fmla="*/ 5415532 w 5646974"/>
                <a:gd name="connsiteY41" fmla="*/ 2375896 h 6483075"/>
                <a:gd name="connsiteX42" fmla="*/ 5144564 w 5646974"/>
                <a:gd name="connsiteY42" fmla="*/ 1857138 h 6483075"/>
                <a:gd name="connsiteX43" fmla="*/ 4774838 w 5646974"/>
                <a:gd name="connsiteY43" fmla="*/ 1405450 h 6483075"/>
                <a:gd name="connsiteX44" fmla="*/ 4345769 w 5646974"/>
                <a:gd name="connsiteY44" fmla="*/ 1012323 h 6483075"/>
                <a:gd name="connsiteX45" fmla="*/ 4115334 w 5646974"/>
                <a:gd name="connsiteY45" fmla="*/ 841344 h 6483075"/>
                <a:gd name="connsiteX46" fmla="*/ 3874038 w 5646974"/>
                <a:gd name="connsiteY46" fmla="*/ 691528 h 6483075"/>
                <a:gd name="connsiteX47" fmla="*/ 3359535 w 5646974"/>
                <a:gd name="connsiteY47" fmla="*/ 468819 h 6483075"/>
                <a:gd name="connsiteX48" fmla="*/ 2811105 w 5646974"/>
                <a:gd name="connsiteY48" fmla="*/ 366031 h 6483075"/>
                <a:gd name="connsiteX49" fmla="*/ 2741124 w 5646974"/>
                <a:gd name="connsiteY49" fmla="*/ 361440 h 6483075"/>
                <a:gd name="connsiteX50" fmla="*/ 2671030 w 5646974"/>
                <a:gd name="connsiteY50" fmla="*/ 358417 h 6483075"/>
                <a:gd name="connsiteX51" fmla="*/ 2600713 w 5646974"/>
                <a:gd name="connsiteY51" fmla="*/ 357521 h 6483075"/>
                <a:gd name="connsiteX52" fmla="*/ 2531739 w 5646974"/>
                <a:gd name="connsiteY52" fmla="*/ 358529 h 6483075"/>
                <a:gd name="connsiteX53" fmla="*/ 2259988 w 5646974"/>
                <a:gd name="connsiteY53" fmla="*/ 385289 h 6483075"/>
                <a:gd name="connsiteX54" fmla="*/ 1740670 w 5646974"/>
                <a:gd name="connsiteY54" fmla="*/ 553917 h 6483075"/>
                <a:gd name="connsiteX55" fmla="*/ 1264124 w 5646974"/>
                <a:gd name="connsiteY55" fmla="*/ 853549 h 6483075"/>
                <a:gd name="connsiteX56" fmla="*/ 823074 w 5646974"/>
                <a:gd name="connsiteY56" fmla="*/ 1234136 h 6483075"/>
                <a:gd name="connsiteX57" fmla="*/ 715694 w 5646974"/>
                <a:gd name="connsiteY57" fmla="*/ 1336252 h 6483075"/>
                <a:gd name="connsiteX58" fmla="*/ 606859 w 5646974"/>
                <a:gd name="connsiteY58" fmla="*/ 1440945 h 6483075"/>
                <a:gd name="connsiteX59" fmla="*/ 382023 w 5646974"/>
                <a:gd name="connsiteY59" fmla="*/ 1646074 h 6483075"/>
                <a:gd name="connsiteX60" fmla="*/ 158531 w 5646974"/>
                <a:gd name="connsiteY60" fmla="*/ 1843813 h 6483075"/>
                <a:gd name="connsiteX61" fmla="*/ 0 w 5646974"/>
                <a:gd name="connsiteY61" fmla="*/ 1991775 h 6483075"/>
                <a:gd name="connsiteX62" fmla="*/ 0 w 5646974"/>
                <a:gd name="connsiteY62" fmla="*/ 1074740 h 6483075"/>
                <a:gd name="connsiteX63" fmla="*/ 113897 w 5646974"/>
                <a:gd name="connsiteY63" fmla="*/ 949410 h 6483075"/>
                <a:gd name="connsiteX64" fmla="*/ 2405773 w 5646974"/>
                <a:gd name="connsiteY64" fmla="*/ 0 h 6483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5646974" h="6483075">
                  <a:moveTo>
                    <a:pt x="2405773" y="0"/>
                  </a:moveTo>
                  <a:cubicBezTo>
                    <a:pt x="4195841" y="0"/>
                    <a:pt x="5646974" y="1451246"/>
                    <a:pt x="5646974" y="3241538"/>
                  </a:cubicBezTo>
                  <a:cubicBezTo>
                    <a:pt x="5646974" y="5031830"/>
                    <a:pt x="4195841" y="6483075"/>
                    <a:pt x="2405773" y="6483075"/>
                  </a:cubicBezTo>
                  <a:cubicBezTo>
                    <a:pt x="1510739" y="6483075"/>
                    <a:pt x="700439" y="6120264"/>
                    <a:pt x="113897" y="5533666"/>
                  </a:cubicBezTo>
                  <a:lnTo>
                    <a:pt x="0" y="5408336"/>
                  </a:lnTo>
                  <a:lnTo>
                    <a:pt x="0" y="4983659"/>
                  </a:lnTo>
                  <a:lnTo>
                    <a:pt x="155731" y="5176047"/>
                  </a:lnTo>
                  <a:cubicBezTo>
                    <a:pt x="417742" y="5469073"/>
                    <a:pt x="741224" y="5704211"/>
                    <a:pt x="1093706" y="5866903"/>
                  </a:cubicBezTo>
                  <a:cubicBezTo>
                    <a:pt x="1269947" y="5948418"/>
                    <a:pt x="1453018" y="6013137"/>
                    <a:pt x="1639673" y="6059940"/>
                  </a:cubicBezTo>
                  <a:lnTo>
                    <a:pt x="1709990" y="6076287"/>
                  </a:lnTo>
                  <a:cubicBezTo>
                    <a:pt x="1733504" y="6081550"/>
                    <a:pt x="1756570" y="6088156"/>
                    <a:pt x="1780307" y="6091963"/>
                  </a:cubicBezTo>
                  <a:lnTo>
                    <a:pt x="1851072" y="6105176"/>
                  </a:lnTo>
                  <a:lnTo>
                    <a:pt x="1886455" y="6111782"/>
                  </a:lnTo>
                  <a:cubicBezTo>
                    <a:pt x="1898212" y="6114021"/>
                    <a:pt x="1909969" y="6116373"/>
                    <a:pt x="1921949" y="6117716"/>
                  </a:cubicBezTo>
                  <a:cubicBezTo>
                    <a:pt x="1969425" y="6124323"/>
                    <a:pt x="2016676" y="6131489"/>
                    <a:pt x="2064152" y="6137647"/>
                  </a:cubicBezTo>
                  <a:cubicBezTo>
                    <a:pt x="2111851" y="6141790"/>
                    <a:pt x="2159438" y="6146381"/>
                    <a:pt x="2206914" y="6151195"/>
                  </a:cubicBezTo>
                  <a:lnTo>
                    <a:pt x="2350011" y="6158250"/>
                  </a:lnTo>
                  <a:cubicBezTo>
                    <a:pt x="2397711" y="6159593"/>
                    <a:pt x="2445410" y="6159146"/>
                    <a:pt x="2493109" y="6159705"/>
                  </a:cubicBezTo>
                  <a:cubicBezTo>
                    <a:pt x="2589068" y="6158137"/>
                    <a:pt x="2685922" y="6154666"/>
                    <a:pt x="2781321" y="6147277"/>
                  </a:cubicBezTo>
                  <a:cubicBezTo>
                    <a:pt x="2972566" y="6132944"/>
                    <a:pt x="3161348" y="6105288"/>
                    <a:pt x="3345091" y="6060276"/>
                  </a:cubicBezTo>
                  <a:cubicBezTo>
                    <a:pt x="3528834" y="6015375"/>
                    <a:pt x="3707539" y="5952785"/>
                    <a:pt x="3878853" y="5871718"/>
                  </a:cubicBezTo>
                  <a:cubicBezTo>
                    <a:pt x="4050167" y="5790428"/>
                    <a:pt x="4213084" y="5689318"/>
                    <a:pt x="4367267" y="5573093"/>
                  </a:cubicBezTo>
                  <a:lnTo>
                    <a:pt x="4424484" y="5528529"/>
                  </a:lnTo>
                  <a:cubicBezTo>
                    <a:pt x="4443631" y="5513637"/>
                    <a:pt x="4463113" y="5499193"/>
                    <a:pt x="4481252" y="5483069"/>
                  </a:cubicBezTo>
                  <a:lnTo>
                    <a:pt x="4536790" y="5435818"/>
                  </a:lnTo>
                  <a:cubicBezTo>
                    <a:pt x="4555265" y="5419918"/>
                    <a:pt x="4574188" y="5404466"/>
                    <a:pt x="4591543" y="5387671"/>
                  </a:cubicBezTo>
                  <a:cubicBezTo>
                    <a:pt x="4662980" y="5321944"/>
                    <a:pt x="4733074" y="5254650"/>
                    <a:pt x="4794209" y="5181198"/>
                  </a:cubicBezTo>
                  <a:cubicBezTo>
                    <a:pt x="4857808" y="5109089"/>
                    <a:pt x="4910434" y="5029926"/>
                    <a:pt x="4956678" y="4945836"/>
                  </a:cubicBezTo>
                  <a:cubicBezTo>
                    <a:pt x="4967651" y="4924450"/>
                    <a:pt x="4978624" y="4903064"/>
                    <a:pt x="4989262" y="4881453"/>
                  </a:cubicBezTo>
                  <a:lnTo>
                    <a:pt x="5017814" y="4814607"/>
                  </a:lnTo>
                  <a:cubicBezTo>
                    <a:pt x="5027891" y="4792549"/>
                    <a:pt x="5035393" y="4769035"/>
                    <a:pt x="5044127" y="4746193"/>
                  </a:cubicBezTo>
                  <a:cubicBezTo>
                    <a:pt x="5052636" y="4723128"/>
                    <a:pt x="5061146" y="4700174"/>
                    <a:pt x="5068425" y="4676436"/>
                  </a:cubicBezTo>
                  <a:cubicBezTo>
                    <a:pt x="5099552" y="4582717"/>
                    <a:pt x="5126985" y="4486422"/>
                    <a:pt x="5154641" y="4390352"/>
                  </a:cubicBezTo>
                  <a:lnTo>
                    <a:pt x="5196854" y="4246134"/>
                  </a:lnTo>
                  <a:lnTo>
                    <a:pt x="5240299" y="4102140"/>
                  </a:lnTo>
                  <a:cubicBezTo>
                    <a:pt x="5299195" y="3910560"/>
                    <a:pt x="5364697" y="3721330"/>
                    <a:pt x="5432440" y="3532884"/>
                  </a:cubicBezTo>
                  <a:cubicBezTo>
                    <a:pt x="5500294" y="3346902"/>
                    <a:pt x="5533549" y="3148714"/>
                    <a:pt x="5528846" y="2951647"/>
                  </a:cubicBezTo>
                  <a:cubicBezTo>
                    <a:pt x="5526831" y="2853113"/>
                    <a:pt x="5515409" y="2755027"/>
                    <a:pt x="5495927" y="2658733"/>
                  </a:cubicBezTo>
                  <a:cubicBezTo>
                    <a:pt x="5491112" y="2634659"/>
                    <a:pt x="5486297" y="2610585"/>
                    <a:pt x="5480027" y="2586848"/>
                  </a:cubicBezTo>
                  <a:cubicBezTo>
                    <a:pt x="5474205" y="2562998"/>
                    <a:pt x="5468718" y="2539036"/>
                    <a:pt x="5461328" y="2515635"/>
                  </a:cubicBezTo>
                  <a:cubicBezTo>
                    <a:pt x="5454386" y="2492009"/>
                    <a:pt x="5447668" y="2468495"/>
                    <a:pt x="5439605" y="2445317"/>
                  </a:cubicBezTo>
                  <a:cubicBezTo>
                    <a:pt x="5431879" y="2422028"/>
                    <a:pt x="5424378" y="2398738"/>
                    <a:pt x="5415532" y="2375896"/>
                  </a:cubicBezTo>
                  <a:cubicBezTo>
                    <a:pt x="5347790" y="2191817"/>
                    <a:pt x="5254071" y="2018599"/>
                    <a:pt x="5144564" y="1857138"/>
                  </a:cubicBezTo>
                  <a:cubicBezTo>
                    <a:pt x="5034946" y="1695565"/>
                    <a:pt x="4909762" y="1545301"/>
                    <a:pt x="4774838" y="1405450"/>
                  </a:cubicBezTo>
                  <a:cubicBezTo>
                    <a:pt x="4638907" y="1265040"/>
                    <a:pt x="4496145" y="1132131"/>
                    <a:pt x="4345769" y="1012323"/>
                  </a:cubicBezTo>
                  <a:cubicBezTo>
                    <a:pt x="4270749" y="952195"/>
                    <a:pt x="4194273" y="894642"/>
                    <a:pt x="4115334" y="841344"/>
                  </a:cubicBezTo>
                  <a:cubicBezTo>
                    <a:pt x="4037067" y="787263"/>
                    <a:pt x="3956336" y="737548"/>
                    <a:pt x="3874038" y="691528"/>
                  </a:cubicBezTo>
                  <a:cubicBezTo>
                    <a:pt x="3709554" y="599712"/>
                    <a:pt x="3537792" y="523349"/>
                    <a:pt x="3359535" y="468819"/>
                  </a:cubicBezTo>
                  <a:cubicBezTo>
                    <a:pt x="3181278" y="414514"/>
                    <a:pt x="2997311" y="380699"/>
                    <a:pt x="2811105" y="366031"/>
                  </a:cubicBezTo>
                  <a:cubicBezTo>
                    <a:pt x="2787703" y="364575"/>
                    <a:pt x="2764525" y="362448"/>
                    <a:pt x="2741124" y="361440"/>
                  </a:cubicBezTo>
                  <a:lnTo>
                    <a:pt x="2671030" y="358417"/>
                  </a:lnTo>
                  <a:lnTo>
                    <a:pt x="2600713" y="357521"/>
                  </a:lnTo>
                  <a:cubicBezTo>
                    <a:pt x="2577087" y="356961"/>
                    <a:pt x="2554805" y="358305"/>
                    <a:pt x="2531739" y="358529"/>
                  </a:cubicBezTo>
                  <a:cubicBezTo>
                    <a:pt x="2440259" y="360992"/>
                    <a:pt x="2349564" y="370285"/>
                    <a:pt x="2259988" y="385289"/>
                  </a:cubicBezTo>
                  <a:cubicBezTo>
                    <a:pt x="2080723" y="415521"/>
                    <a:pt x="1906945" y="473634"/>
                    <a:pt x="1740670" y="553917"/>
                  </a:cubicBezTo>
                  <a:cubicBezTo>
                    <a:pt x="1574506" y="634647"/>
                    <a:pt x="1415844" y="737100"/>
                    <a:pt x="1264124" y="853549"/>
                  </a:cubicBezTo>
                  <a:cubicBezTo>
                    <a:pt x="1112181" y="969886"/>
                    <a:pt x="966508" y="1099212"/>
                    <a:pt x="823074" y="1234136"/>
                  </a:cubicBezTo>
                  <a:cubicBezTo>
                    <a:pt x="787131" y="1267951"/>
                    <a:pt x="751413" y="1301990"/>
                    <a:pt x="715694" y="1336252"/>
                  </a:cubicBezTo>
                  <a:lnTo>
                    <a:pt x="606859" y="1440945"/>
                  </a:lnTo>
                  <a:cubicBezTo>
                    <a:pt x="532623" y="1511374"/>
                    <a:pt x="457267" y="1579452"/>
                    <a:pt x="382023" y="1646074"/>
                  </a:cubicBezTo>
                  <a:lnTo>
                    <a:pt x="158531" y="1843813"/>
                  </a:lnTo>
                  <a:lnTo>
                    <a:pt x="0" y="1991775"/>
                  </a:lnTo>
                  <a:lnTo>
                    <a:pt x="0" y="1074740"/>
                  </a:lnTo>
                  <a:lnTo>
                    <a:pt x="113897" y="949410"/>
                  </a:lnTo>
                  <a:cubicBezTo>
                    <a:pt x="700439" y="362812"/>
                    <a:pt x="1510739" y="0"/>
                    <a:pt x="2405773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74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70944DA-14D5-522E-C096-129996A42D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4954" y="1374352"/>
            <a:ext cx="4140725" cy="2760098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GB" sz="6000" b="1" dirty="0"/>
              <a:t>My Initial Digital  Skills</a:t>
            </a:r>
            <a:endParaRPr lang="en-GB" sz="4000" b="1" dirty="0">
              <a:solidFill>
                <a:schemeClr val="tx2"/>
              </a:solidFill>
            </a:endParaRP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9C765CF1-C6AC-3BF9-FE2F-D0D29D5C207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889356" y="1194175"/>
            <a:ext cx="5849331" cy="36132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3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en-US" altLang="en-US" sz="2000" dirty="0">
                <a:latin typeface="Arial" panose="020B0604020202020204" pitchFamily="34" charset="0"/>
              </a:rPr>
              <a:t>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 completed digital capability self-assessment</a:t>
            </a:r>
          </a:p>
          <a:p>
            <a:pPr marL="0" marR="0" lvl="0" indent="0" algn="l" defTabSz="914400" rtl="0" eaLnBrk="0" fontAlgn="base" latinLnBrk="0" hangingPunct="0">
              <a:lnSpc>
                <a:spcPct val="3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 My most skills were at </a:t>
            </a:r>
            <a:r>
              <a:rPr kumimoji="0" lang="en-US" altLang="en-US" sz="2000" b="1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beginner level</a:t>
            </a:r>
            <a:endParaRPr kumimoji="0" lang="en-US" altLang="en-US" sz="2000" b="0" i="0" u="sng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3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 My </a:t>
            </a:r>
            <a:r>
              <a:rPr lang="en-US" altLang="en-US" sz="2000" dirty="0">
                <a:latin typeface="Arial" panose="020B0604020202020204" pitchFamily="34" charset="0"/>
              </a:rPr>
              <a:t>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trongest area was: 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digital communication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3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 I </a:t>
            </a:r>
            <a:r>
              <a:rPr lang="en-US" altLang="en-US" sz="2000" dirty="0">
                <a:latin typeface="Arial" panose="020B0604020202020204" pitchFamily="34" charset="0"/>
              </a:rPr>
              <a:t>identified other areas to improve for this task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691018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2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3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4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5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6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" dur="2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36F400F-DF28-43BC-8D8E-4929793B3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6935C3-69B8-8C46-75B9-1A475BC7E8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84796"/>
            <a:ext cx="10515600" cy="864090"/>
          </a:xfrm>
        </p:spPr>
        <p:txBody>
          <a:bodyPr>
            <a:normAutofit fontScale="90000"/>
          </a:bodyPr>
          <a:lstStyle/>
          <a:p>
            <a:br>
              <a:rPr lang="en-GB" sz="6000" b="1" dirty="0">
                <a:solidFill>
                  <a:srgbClr val="FFFFFF"/>
                </a:solidFill>
              </a:rPr>
            </a:br>
            <a:r>
              <a:rPr lang="en-GB" sz="6000" b="1" dirty="0">
                <a:solidFill>
                  <a:srgbClr val="FFFFFF"/>
                </a:solidFill>
              </a:rPr>
              <a:t>  </a:t>
            </a:r>
            <a:br>
              <a:rPr lang="en-GB" sz="6000" b="1" dirty="0">
                <a:solidFill>
                  <a:srgbClr val="FFFFFF"/>
                </a:solidFill>
              </a:rPr>
            </a:br>
            <a:r>
              <a:rPr lang="en-GB" sz="6000" b="1" dirty="0">
                <a:solidFill>
                  <a:srgbClr val="FFFFFF"/>
                </a:solidFill>
              </a:rPr>
              <a:t> </a:t>
            </a:r>
            <a:r>
              <a:rPr lang="en-GB" b="1" dirty="0">
                <a:solidFill>
                  <a:srgbClr val="FF0000"/>
                </a:solidFill>
              </a:rPr>
              <a:t>SKILLS  I  DEVELOPED…</a:t>
            </a:r>
            <a:br>
              <a:rPr lang="en-GB" b="1" dirty="0">
                <a:solidFill>
                  <a:srgbClr val="FF0000"/>
                </a:solidFill>
              </a:rPr>
            </a:br>
            <a:br>
              <a:rPr lang="en-GB" b="1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b="1" dirty="0">
                <a:solidFill>
                  <a:srgbClr val="FF0000"/>
                </a:solidFill>
              </a:rPr>
            </a:b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CEA396-9027-20BD-0D4B-7A87EF8F3BB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4" y="1419903"/>
            <a:ext cx="5097780" cy="457334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en-GB" sz="3000" b="1" u="sng" dirty="0">
                <a:solidFill>
                  <a:schemeClr val="accent4">
                    <a:lumMod val="75000"/>
                  </a:schemeClr>
                </a:solidFill>
              </a:rPr>
              <a:t>S T R E N G H T S</a:t>
            </a:r>
          </a:p>
          <a:p>
            <a:pPr marL="0" indent="0">
              <a:buNone/>
            </a:pPr>
            <a:endParaRPr lang="en-GB" sz="3000" b="1" u="sng" dirty="0">
              <a:solidFill>
                <a:schemeClr val="accent4">
                  <a:lumMod val="75000"/>
                </a:schemeClr>
              </a:solidFill>
            </a:endParaRPr>
          </a:p>
          <a:p>
            <a:pPr>
              <a:lnSpc>
                <a:spcPct val="100000"/>
              </a:lnSpc>
            </a:pPr>
            <a:r>
              <a:rPr lang="en-GB" sz="2400" b="1" dirty="0"/>
              <a:t>COMMUNICATION &amp; COLLABORATION </a:t>
            </a:r>
            <a:r>
              <a:rPr lang="en-GB" sz="2400" b="1" dirty="0">
                <a:sym typeface="Wingdings" panose="05000000000000000000" pitchFamily="2" charset="2"/>
              </a:rPr>
              <a:t> </a:t>
            </a:r>
            <a:r>
              <a:rPr lang="en-GB" sz="2400" dirty="0"/>
              <a:t>Using Microsoft TEAMS for sharing work and discussions</a:t>
            </a:r>
          </a:p>
          <a:p>
            <a:pPr marL="0" indent="0">
              <a:lnSpc>
                <a:spcPct val="100000"/>
              </a:lnSpc>
              <a:buNone/>
            </a:pPr>
            <a:endParaRPr lang="en-GB" sz="2400" dirty="0"/>
          </a:p>
          <a:p>
            <a:pPr>
              <a:lnSpc>
                <a:spcPct val="100000"/>
              </a:lnSpc>
            </a:pPr>
            <a:r>
              <a:rPr lang="en-GB" sz="2400" b="1" dirty="0"/>
              <a:t>DIGITALWORK  ORGANISATION</a:t>
            </a:r>
            <a:r>
              <a:rPr lang="en-GB" sz="2400" b="1" dirty="0">
                <a:sym typeface="Wingdings" panose="05000000000000000000" pitchFamily="2" charset="2"/>
              </a:rPr>
              <a:t> </a:t>
            </a:r>
            <a:r>
              <a:rPr lang="en-GB" sz="2400" dirty="0"/>
              <a:t>Saving  and managing all work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dirty="0"/>
              <a:t>    in </a:t>
            </a:r>
            <a:r>
              <a:rPr lang="en-GB" sz="2400" i="1" dirty="0"/>
              <a:t>ONE Drive Storage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6FAED6-EB9B-4D3B-6477-713157FFC1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30884" y="1531125"/>
            <a:ext cx="5097780" cy="47652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000" b="1" strike="sngStrike" dirty="0">
                <a:solidFill>
                  <a:schemeClr val="accent4">
                    <a:lumMod val="75000"/>
                  </a:schemeClr>
                </a:solidFill>
              </a:rPr>
              <a:t>Weaknesses</a:t>
            </a:r>
            <a:r>
              <a:rPr lang="en-GB" sz="3000" b="1" dirty="0"/>
              <a:t> </a:t>
            </a:r>
            <a:r>
              <a:rPr lang="en-GB" sz="3000" b="1" dirty="0">
                <a:solidFill>
                  <a:schemeClr val="accent4">
                    <a:lumMod val="75000"/>
                  </a:schemeClr>
                </a:solidFill>
              </a:rPr>
              <a:t>ACTION PLAN</a:t>
            </a:r>
          </a:p>
          <a:p>
            <a:pPr marL="0" indent="0">
              <a:buNone/>
            </a:pPr>
            <a:endParaRPr lang="en-GB" sz="2400" dirty="0"/>
          </a:p>
          <a:p>
            <a:pPr>
              <a:lnSpc>
                <a:spcPct val="100000"/>
              </a:lnSpc>
            </a:pPr>
            <a:r>
              <a:rPr lang="en-GB" sz="2400" b="1" dirty="0"/>
              <a:t>CONFIDENCE BEYOND ‘beginner’ Level</a:t>
            </a:r>
            <a:r>
              <a:rPr lang="en-GB" sz="2400" b="1" dirty="0">
                <a:sym typeface="Wingdings" panose="05000000000000000000" pitchFamily="2" charset="2"/>
              </a:rPr>
              <a:t> </a:t>
            </a:r>
            <a:r>
              <a:rPr lang="en-GB" sz="2400" dirty="0"/>
              <a:t>Working more independently and using all available digital tools</a:t>
            </a:r>
            <a:br>
              <a:rPr lang="en-GB" sz="2400" dirty="0"/>
            </a:br>
            <a:endParaRPr lang="en-GB" sz="2400" dirty="0"/>
          </a:p>
          <a:p>
            <a:pPr>
              <a:lnSpc>
                <a:spcPct val="100000"/>
              </a:lnSpc>
            </a:pPr>
            <a:r>
              <a:rPr lang="en-GB" sz="2400" b="1" dirty="0"/>
              <a:t>ADVANCED EXCEL and </a:t>
            </a:r>
            <a:r>
              <a:rPr lang="en-GB" sz="2400" b="1" dirty="0" err="1"/>
              <a:t>Powerpoint</a:t>
            </a:r>
            <a:r>
              <a:rPr lang="en-GB" sz="2400" b="1" dirty="0"/>
              <a:t>  TASK</a:t>
            </a:r>
            <a:r>
              <a:rPr lang="en-GB" sz="2400" b="1" dirty="0">
                <a:sym typeface="Wingdings" panose="05000000000000000000" pitchFamily="2" charset="2"/>
              </a:rPr>
              <a:t> </a:t>
            </a:r>
            <a:r>
              <a:rPr lang="en-GB" sz="2400" dirty="0"/>
              <a:t>Perfecting my PRESENTATION skills, using charts and comment tools to complete my work</a:t>
            </a:r>
          </a:p>
        </p:txBody>
      </p:sp>
    </p:spTree>
    <p:extLst>
      <p:ext uri="{BB962C8B-B14F-4D97-AF65-F5344CB8AC3E}">
        <p14:creationId xmlns:p14="http://schemas.microsoft.com/office/powerpoint/2010/main" val="2943911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5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 tmFilter="0, 0; .2, .5; .8, .5; 1, 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" dur="250" autoRev="1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B96DA5-111B-AE4D-F652-D0FABD7897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350196"/>
            <a:ext cx="10322315" cy="1248016"/>
          </a:xfrm>
        </p:spPr>
        <p:txBody>
          <a:bodyPr anchor="ctr">
            <a:normAutofit fontScale="90000"/>
          </a:bodyPr>
          <a:lstStyle/>
          <a:p>
            <a:r>
              <a:rPr lang="en-GB" sz="3700" b="1" dirty="0"/>
              <a:t>CERTIFICATES – Learning through online courses via </a:t>
            </a:r>
            <a:r>
              <a:rPr lang="en-GB" sz="3700" b="1" i="1" dirty="0"/>
              <a:t>LinkedIn</a:t>
            </a:r>
            <a:br>
              <a:rPr lang="en-GB" sz="3700" b="1" dirty="0"/>
            </a:br>
            <a:endParaRPr lang="en-GB" sz="37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E6FCDA-F237-DB7E-2D3F-02A5526B1E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86126" y="2252777"/>
            <a:ext cx="4533767" cy="3299411"/>
          </a:xfrm>
        </p:spPr>
        <p:txBody>
          <a:bodyPr anchor="ctr">
            <a:normAutofit lnSpcReduction="10000"/>
          </a:bodyPr>
          <a:lstStyle/>
          <a:p>
            <a:r>
              <a:rPr lang="en-GB" sz="2500" b="1" dirty="0"/>
              <a:t>Outlook</a:t>
            </a:r>
          </a:p>
          <a:p>
            <a:r>
              <a:rPr lang="en-GB" sz="2500" b="1" dirty="0"/>
              <a:t>Word</a:t>
            </a:r>
          </a:p>
          <a:p>
            <a:r>
              <a:rPr lang="en-GB" sz="2500" b="1" dirty="0"/>
              <a:t>Excel</a:t>
            </a:r>
          </a:p>
          <a:p>
            <a:r>
              <a:rPr lang="en-GB" sz="2500" b="1" dirty="0"/>
              <a:t>PowerPoint </a:t>
            </a:r>
          </a:p>
          <a:p>
            <a:r>
              <a:rPr lang="en-GB" sz="2500" b="1" dirty="0"/>
              <a:t>Canvas </a:t>
            </a:r>
          </a:p>
          <a:p>
            <a:pPr marL="0" indent="0">
              <a:buNone/>
            </a:pPr>
            <a:endParaRPr lang="en-GB" sz="2500" b="1" dirty="0"/>
          </a:p>
          <a:p>
            <a:pPr marL="0" indent="0">
              <a:buNone/>
            </a:pPr>
            <a:br>
              <a:rPr lang="en-GB" sz="1700" dirty="0"/>
            </a:br>
            <a:endParaRPr lang="en-GB" sz="1700" dirty="0"/>
          </a:p>
        </p:txBody>
      </p:sp>
      <p:pic>
        <p:nvPicPr>
          <p:cNvPr id="2050" name="Picture 2" descr="What did I learn stock photo. Image of development, experience - 232786608">
            <a:extLst>
              <a:ext uri="{FF2B5EF4-FFF2-40B4-BE49-F238E27FC236}">
                <a16:creationId xmlns:a16="http://schemas.microsoft.com/office/drawing/2014/main" id="{63BE6942-D1DE-635A-F0AE-7E8696BF98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107" y="2285999"/>
            <a:ext cx="5517375" cy="3682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619112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250" autoRev="1" fill="remove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2" dur="250" autoRev="1" fill="remove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3" dur="250" autoRev="1" fill="remove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50" autoRev="1" fill="remove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 tmFilter="0, 0; .2, .5; .8, .5; 1, 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9" dur="250" autoRev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 tmFilter="0, 0; .2, .5; .8, .5; 1, 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250" autoRev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 tmFilter="0, 0; .2, .5; .8, .5; 1, 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9" dur="250" autoRev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500" tmFilter="0, 0; .2, .5; .8, .5; 1, 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4" dur="250" autoRev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 tmFilter="0, 0; .2, .5; .8, .5; 1, 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9" dur="250" autoRev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81DD55-4B92-0D0C-81C2-4A8F12DAD5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152" y="265682"/>
            <a:ext cx="6798541" cy="808853"/>
          </a:xfrm>
        </p:spPr>
        <p:txBody>
          <a:bodyPr anchor="b">
            <a:normAutofit/>
          </a:bodyPr>
          <a:lstStyle/>
          <a:p>
            <a:r>
              <a:rPr lang="en-GB" sz="4000" b="1" dirty="0"/>
              <a:t>Excel Application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5EE4AE3-E8DC-A894-7396-C11288433C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0779718"/>
              </p:ext>
            </p:extLst>
          </p:nvPr>
        </p:nvGraphicFramePr>
        <p:xfrm>
          <a:off x="5285254" y="371057"/>
          <a:ext cx="6798539" cy="57912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AutoShape 2" descr="Image result for EXCEL">
            <a:extLst>
              <a:ext uri="{FF2B5EF4-FFF2-40B4-BE49-F238E27FC236}">
                <a16:creationId xmlns:a16="http://schemas.microsoft.com/office/drawing/2014/main" id="{29ABAF62-B2EB-777A-2DFD-76E3C4FB210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" name="AutoShape 4" descr="Image result for EXCEL">
            <a:extLst>
              <a:ext uri="{FF2B5EF4-FFF2-40B4-BE49-F238E27FC236}">
                <a16:creationId xmlns:a16="http://schemas.microsoft.com/office/drawing/2014/main" id="{C9231B5F-4C8F-BF45-6FA4-CF9152456D1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AutoShape 6" descr="Image result for EXCEL">
            <a:extLst>
              <a:ext uri="{FF2B5EF4-FFF2-40B4-BE49-F238E27FC236}">
                <a16:creationId xmlns:a16="http://schemas.microsoft.com/office/drawing/2014/main" id="{6745859D-53C9-9F06-5FA8-985D35E1C1F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248400" y="3581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266D39F-E44F-08EA-1317-9433BF5B331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607" y="1125041"/>
            <a:ext cx="4919489" cy="4658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3477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BE23505-3C1C-A838-2377-88FB8F58E6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703792-F5AE-356E-12F0-5513E1306E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3712" y="330739"/>
            <a:ext cx="6241774" cy="1624520"/>
          </a:xfrm>
        </p:spPr>
        <p:txBody>
          <a:bodyPr anchor="ctr">
            <a:normAutofit/>
          </a:bodyPr>
          <a:lstStyle/>
          <a:p>
            <a:r>
              <a:rPr lang="en-GB" sz="4000" b="1" dirty="0"/>
              <a:t>Reflection and Future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6AE175-7585-6CAF-C00F-B75258C6B0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 fontScale="850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3000" dirty="0"/>
              <a:t>My confidence with digital tools improved</a:t>
            </a:r>
          </a:p>
          <a:p>
            <a:pPr marL="0" indent="0">
              <a:lnSpc>
                <a:spcPct val="150000"/>
              </a:lnSpc>
              <a:buNone/>
            </a:pPr>
            <a:endParaRPr lang="en-GB" sz="3000" dirty="0"/>
          </a:p>
          <a:p>
            <a:pPr marL="0" indent="0">
              <a:lnSpc>
                <a:spcPct val="150000"/>
              </a:lnSpc>
              <a:buNone/>
            </a:pPr>
            <a:r>
              <a:rPr lang="en-GB" sz="3000" dirty="0"/>
              <a:t>I developed important digital skills that will help me with academic work and future career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8774220-202E-DFE8-D320-D52032F318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8383" y="218400"/>
            <a:ext cx="4898927" cy="48989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0373527"/>
      </p:ext>
    </p:extLst>
  </p:cSld>
  <p:clrMapOvr>
    <a:masterClrMapping/>
  </p:clrMapOvr>
  <p:transition spd="slow">
    <p:randomBar dir="vert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8553B86A-3688-4590-934F-8CD074A9BF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6F036222-7F97-43EF-AF1A-2B06BAC900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EC638B7-C55E-4E8E-ABDC-CBD417F0D2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7159AC2-C98F-4C93-B774-B19EE1BEB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95600" y="990600"/>
            <a:ext cx="92964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C6A8BF1-94C6-C0D3-C0C2-48000EC401A2}"/>
              </a:ext>
            </a:extLst>
          </p:cNvPr>
          <p:cNvSpPr txBox="1"/>
          <p:nvPr/>
        </p:nvSpPr>
        <p:spPr>
          <a:xfrm>
            <a:off x="3196011" y="620202"/>
            <a:ext cx="5940038" cy="524719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150000"/>
              </a:lnSpc>
              <a:spcAft>
                <a:spcPts val="2250"/>
              </a:spcAft>
            </a:pPr>
            <a:endParaRPr lang="en-US" sz="3000" b="0" i="0" dirty="0">
              <a:solidFill>
                <a:schemeClr val="tx1">
                  <a:alpha val="55000"/>
                </a:schemeClr>
              </a:solidFill>
              <a:effectLst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F99F76E-F783-0CAF-7CEA-85E4846C58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88" y="-370398"/>
            <a:ext cx="3366548" cy="327996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759E1D3-565D-F0CA-B61E-EC92EA968F5D}"/>
              </a:ext>
            </a:extLst>
          </p:cNvPr>
          <p:cNvSpPr txBox="1"/>
          <p:nvPr/>
        </p:nvSpPr>
        <p:spPr>
          <a:xfrm>
            <a:off x="4229383" y="1117821"/>
            <a:ext cx="7802266" cy="78636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GB" sz="2500" b="1" dirty="0"/>
              <a:t>Thank you to the University of Wales Trinity Saint David and the academic staff for their support</a:t>
            </a:r>
          </a:p>
          <a:p>
            <a:pPr>
              <a:lnSpc>
                <a:spcPct val="150000"/>
              </a:lnSpc>
              <a:buNone/>
            </a:pPr>
            <a:r>
              <a:rPr lang="en-GB" sz="2500" b="1" dirty="0"/>
              <a:t> (including Prof. Manjit Biant)</a:t>
            </a:r>
          </a:p>
          <a:p>
            <a:pPr>
              <a:lnSpc>
                <a:spcPct val="150000"/>
              </a:lnSpc>
              <a:buNone/>
            </a:pPr>
            <a:endParaRPr lang="en-GB" sz="2500" dirty="0"/>
          </a:p>
          <a:p>
            <a:pPr>
              <a:lnSpc>
                <a:spcPct val="150000"/>
              </a:lnSpc>
              <a:buNone/>
            </a:pPr>
            <a:r>
              <a:rPr lang="en-GB" sz="2500" b="1" dirty="0"/>
              <a:t>Thank you to everyone who helped make this module and learning experience possible.</a:t>
            </a:r>
            <a:endParaRPr lang="en-GB" sz="2500" dirty="0"/>
          </a:p>
          <a:p>
            <a:pPr>
              <a:lnSpc>
                <a:spcPct val="150000"/>
              </a:lnSpc>
              <a:buNone/>
            </a:pPr>
            <a:endParaRPr lang="en-GB" sz="2500" b="1" dirty="0"/>
          </a:p>
          <a:p>
            <a:pPr>
              <a:lnSpc>
                <a:spcPct val="150000"/>
              </a:lnSpc>
              <a:buNone/>
            </a:pPr>
            <a:r>
              <a:rPr lang="en-GB" sz="2500" b="1" dirty="0"/>
              <a:t>I appreciate the opportunity to learn, develop and grow.</a:t>
            </a:r>
          </a:p>
          <a:p>
            <a:pPr>
              <a:buNone/>
            </a:pPr>
            <a:endParaRPr lang="en-GB" sz="2500" b="1" dirty="0"/>
          </a:p>
          <a:p>
            <a:pPr>
              <a:buNone/>
            </a:pPr>
            <a:endParaRPr lang="en-GB" b="1" dirty="0"/>
          </a:p>
          <a:p>
            <a:pPr>
              <a:buNone/>
            </a:pPr>
            <a:endParaRPr lang="en-GB" b="1" dirty="0"/>
          </a:p>
          <a:p>
            <a:pPr>
              <a:buNone/>
            </a:pPr>
            <a:endParaRPr lang="en-GB" b="1" dirty="0"/>
          </a:p>
          <a:p>
            <a:pPr>
              <a:buNone/>
            </a:pPr>
            <a:endParaRPr lang="en-GB" b="1" dirty="0"/>
          </a:p>
          <a:p>
            <a:pPr>
              <a:buNone/>
            </a:pPr>
            <a:endParaRPr lang="en-GB" b="1" dirty="0"/>
          </a:p>
          <a:p>
            <a:pPr>
              <a:buNone/>
            </a:pPr>
            <a:endParaRPr lang="en-GB" b="1" dirty="0"/>
          </a:p>
          <a:p>
            <a:pPr>
              <a:buNone/>
            </a:pPr>
            <a:endParaRPr lang="en-GB" b="1" dirty="0"/>
          </a:p>
          <a:p>
            <a:pPr>
              <a:buNone/>
            </a:pPr>
            <a:endParaRPr lang="en-GB" b="1" dirty="0"/>
          </a:p>
          <a:p>
            <a:pPr>
              <a:buNone/>
            </a:pPr>
            <a:endParaRPr lang="en-GB" b="1" dirty="0"/>
          </a:p>
          <a:p>
            <a:pPr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678453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85EDB2F-C814-E8DA-EBFC-FEFEA8E266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8939" y="404552"/>
            <a:ext cx="7225780" cy="63745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418380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467D266DF7D29488C599703B2EBBD01" ma:contentTypeVersion="17" ma:contentTypeDescription="Create a new document." ma:contentTypeScope="" ma:versionID="3024c5e29ede14f43aa6da4983cd82e8">
  <xsd:schema xmlns:xsd="http://www.w3.org/2001/XMLSchema" xmlns:xs="http://www.w3.org/2001/XMLSchema" xmlns:p="http://schemas.microsoft.com/office/2006/metadata/properties" xmlns:ns3="9d0d5cce-d4dc-4043-8325-c992d2f588cd" xmlns:ns4="39a888ec-cc75-402e-856f-ff68cc5460ab" targetNamespace="http://schemas.microsoft.com/office/2006/metadata/properties" ma:root="true" ma:fieldsID="9338c99f78c88b55dc45aec285e22362" ns3:_="" ns4:_="">
    <xsd:import namespace="9d0d5cce-d4dc-4043-8325-c992d2f588cd"/>
    <xsd:import namespace="39a888ec-cc75-402e-856f-ff68cc5460a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MediaServiceSearchProperties" minOccurs="0"/>
                <xsd:element ref="ns3:_activity" minOccurs="0"/>
                <xsd:element ref="ns3:MediaServiceObjectDetectorVersions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d0d5cce-d4dc-4043-8325-c992d2f588c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0" nillable="true" ma:displayName="Length (seconds)" ma:internalName="MediaLengthInSeconds" ma:readOnly="true">
      <xsd:simpleType>
        <xsd:restriction base="dms:Unknown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2" nillable="true" ma:displayName="_activity" ma:hidden="true" ma:internalName="_activity">
      <xsd:simpleType>
        <xsd:restriction base="dms:Note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4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9a888ec-cc75-402e-856f-ff68cc5460ab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d0d5cce-d4dc-4043-8325-c992d2f588cd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7655009-DB69-45B8-90B5-919D4E0049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d0d5cce-d4dc-4043-8325-c992d2f588cd"/>
    <ds:schemaRef ds:uri="39a888ec-cc75-402e-856f-ff68cc5460a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1CD474C-79AA-4541-AB6F-E64F017D2E62}">
  <ds:schemaRefs>
    <ds:schemaRef ds:uri="http://schemas.microsoft.com/office/2006/documentManagement/types"/>
    <ds:schemaRef ds:uri="http://purl.org/dc/terms/"/>
    <ds:schemaRef ds:uri="http://purl.org/dc/elements/1.1/"/>
    <ds:schemaRef ds:uri="http://schemas.microsoft.com/office/infopath/2007/PartnerControls"/>
    <ds:schemaRef ds:uri="http://schemas.microsoft.com/office/2006/metadata/properties"/>
    <ds:schemaRef ds:uri="http://schemas.openxmlformats.org/package/2006/metadata/core-properties"/>
    <ds:schemaRef ds:uri="39a888ec-cc75-402e-856f-ff68cc5460ab"/>
    <ds:schemaRef ds:uri="9d0d5cce-d4dc-4043-8325-c992d2f588cd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3919523F-FE00-43CD-B27D-4AEF32A6F2D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18191</TotalTime>
  <Words>264</Words>
  <Application>Microsoft Office PowerPoint</Application>
  <PresentationFormat>Widescreen</PresentationFormat>
  <Paragraphs>55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6" baseType="lpstr">
      <vt:lpstr>Aptos</vt:lpstr>
      <vt:lpstr>Aptos Display</vt:lpstr>
      <vt:lpstr>Arial</vt:lpstr>
      <vt:lpstr>Calibri</vt:lpstr>
      <vt:lpstr>Cooper Black</vt:lpstr>
      <vt:lpstr>Dubai</vt:lpstr>
      <vt:lpstr>Wingdings</vt:lpstr>
      <vt:lpstr>Office Theme</vt:lpstr>
      <vt:lpstr>My personal digital skills journey   REFLECTIVE PRESENTATION   LEVEL 4 | BMSW4008      </vt:lpstr>
      <vt:lpstr>My Initial Digital  Skills</vt:lpstr>
      <vt:lpstr>     SKILLS  I  DEVELOPED…    </vt:lpstr>
      <vt:lpstr>CERTIFICATES – Learning through online courses via LinkedIn </vt:lpstr>
      <vt:lpstr>Excel Application</vt:lpstr>
      <vt:lpstr>Reflection and Future Development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Philippa Fitzgerald</dc:creator>
  <cp:lastModifiedBy>D S</cp:lastModifiedBy>
  <cp:revision>7</cp:revision>
  <dcterms:created xsi:type="dcterms:W3CDTF">2025-08-06T17:39:26Z</dcterms:created>
  <dcterms:modified xsi:type="dcterms:W3CDTF">2026-03-16T03:37:56Z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0x0101008467D266DF7D29488C599703B2EBBD01</vt:lpwstr>
  </property>
</Properties>
</file>