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1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357430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Understanding Film Technique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Mise-en-scene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42910" y="1785926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642910" y="857232"/>
            <a:ext cx="2874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FF00"/>
                </a:solidFill>
              </a:rPr>
              <a:t>Mise-en-scene</a:t>
            </a:r>
            <a:endParaRPr lang="en-GB" sz="3600" i="1" dirty="0">
              <a:solidFill>
                <a:srgbClr val="FFFF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71472" y="5429264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John Gibbs, </a:t>
            </a:r>
            <a:r>
              <a:rPr lang="en-GB" sz="2400" i="1" dirty="0" smtClean="0"/>
              <a:t>Mise-en-scene: film style and interpretation</a:t>
            </a:r>
            <a:endParaRPr lang="en-GB" sz="2400" i="1" dirty="0"/>
          </a:p>
        </p:txBody>
      </p:sp>
      <p:sp>
        <p:nvSpPr>
          <p:cNvPr id="15" name="TextBox 14"/>
          <p:cNvSpPr txBox="1"/>
          <p:nvPr/>
        </p:nvSpPr>
        <p:spPr>
          <a:xfrm>
            <a:off x="642910" y="1643050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“What the audience can see, and the way they are invited to see it.”</a:t>
            </a:r>
            <a:endParaRPr lang="en-GB" sz="3200" dirty="0"/>
          </a:p>
        </p:txBody>
      </p:sp>
      <p:sp>
        <p:nvSpPr>
          <p:cNvPr id="16" name="TextBox 15"/>
          <p:cNvSpPr txBox="1"/>
          <p:nvPr/>
        </p:nvSpPr>
        <p:spPr>
          <a:xfrm>
            <a:off x="642910" y="3286124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“The relationship of the actors to one another and to the décor, but also their relationship to the camera and thus the audience’s view.”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00034" y="1714488"/>
            <a:ext cx="325326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Setting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Lighting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Costume/make-up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Props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Décor 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Camera Movement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Framing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Shot type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Lens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00034" y="357166"/>
            <a:ext cx="1498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FF00"/>
                </a:solidFill>
              </a:rPr>
              <a:t>Psycho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928670"/>
            <a:ext cx="167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Hitchcock, 1960</a:t>
            </a:r>
            <a:endParaRPr lang="en-GB" dirty="0"/>
          </a:p>
        </p:txBody>
      </p:sp>
      <p:pic>
        <p:nvPicPr>
          <p:cNvPr id="7" name="Picture 6" descr="Psycho_(1960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4169" y="1"/>
            <a:ext cx="4469832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00034" y="1571612"/>
            <a:ext cx="324011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Setting/Landscape 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Lighting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Costume/make-up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Props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Décor 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Colour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Cinematography</a:t>
            </a:r>
          </a:p>
          <a:p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500034" y="357166"/>
            <a:ext cx="31822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The Proposition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034" y="928670"/>
            <a:ext cx="1469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Hillcoat, 2005</a:t>
            </a:r>
            <a:endParaRPr lang="en-GB" dirty="0"/>
          </a:p>
        </p:txBody>
      </p:sp>
      <p:pic>
        <p:nvPicPr>
          <p:cNvPr id="16" name="Picture 15" descr="The_Proposition_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285728"/>
            <a:ext cx="3643338" cy="538093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42910" y="5929330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The juxtaposition of ‘civilisation’ and ‘savagery’</a:t>
            </a:r>
            <a:endParaRPr lang="en-GB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114</Words>
  <Application>Microsoft Office PowerPoint</Application>
  <PresentationFormat>On-screen Show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Understanding Film Technique Mise-en-scene</vt:lpstr>
      <vt:lpstr>Slide 2</vt:lpstr>
      <vt:lpstr>Slide 3</vt:lpstr>
      <vt:lpstr>Slide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</cp:revision>
  <dcterms:created xsi:type="dcterms:W3CDTF">2016-10-05T07:20:19Z</dcterms:created>
  <dcterms:modified xsi:type="dcterms:W3CDTF">2018-10-16T09:13:48Z</dcterms:modified>
</cp:coreProperties>
</file>