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sldIdLst>
    <p:sldId id="256" r:id="rId2"/>
    <p:sldId id="257" r:id="rId3"/>
  </p:sldIdLst>
  <p:sldSz cx="6858000" cy="9144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Rees (P144272)" userId="10037FFE8BE01A38@LIVE.COM" providerId="AD" clId="Web-{F3CD2065-EA46-4A3C-A625-8E0345DCF134}"/>
    <pc:docChg chg="mod addSld modSld modMainMaster modSection setSldSz">
      <pc:chgData name="Thomas Rees (P144272)" userId="10037FFE8BE01A38@LIVE.COM" providerId="AD" clId="Web-{F3CD2065-EA46-4A3C-A625-8E0345DCF134}" dt="2018-01-04T13:11:51.702" v="1291"/>
      <pc:docMkLst>
        <pc:docMk/>
      </pc:docMkLst>
      <pc:sldChg chg="addSp delSp modSp">
        <pc:chgData name="Thomas Rees (P144272)" userId="10037FFE8BE01A38@LIVE.COM" providerId="AD" clId="Web-{F3CD2065-EA46-4A3C-A625-8E0345DCF134}" dt="2018-01-04T13:11:51.702" v="1290"/>
        <pc:sldMkLst>
          <pc:docMk/>
          <pc:sldMk cId="521040635" sldId="256"/>
        </pc:sldMkLst>
        <pc:spChg chg="del mod">
          <ac:chgData name="Thomas Rees (P144272)" userId="10037FFE8BE01A38@LIVE.COM" providerId="AD" clId="Web-{F3CD2065-EA46-4A3C-A625-8E0345DCF134}" dt="2018-01-04T12:24:41.218" v="20"/>
          <ac:spMkLst>
            <pc:docMk/>
            <pc:sldMk cId="521040635" sldId="256"/>
            <ac:spMk id="2" creationId="{00000000-0000-0000-0000-000000000000}"/>
          </ac:spMkLst>
        </pc:spChg>
        <pc:spChg chg="del">
          <ac:chgData name="Thomas Rees (P144272)" userId="10037FFE8BE01A38@LIVE.COM" providerId="AD" clId="Web-{F3CD2065-EA46-4A3C-A625-8E0345DCF134}" dt="2018-01-04T12:24:48.312" v="22"/>
          <ac:spMkLst>
            <pc:docMk/>
            <pc:sldMk cId="521040635" sldId="256"/>
            <ac:spMk id="3" creationId="{00000000-0000-0000-0000-000000000000}"/>
          </ac:spMkLst>
        </pc:spChg>
        <pc:spChg chg="add del mod">
          <ac:chgData name="Thomas Rees (P144272)" userId="10037FFE8BE01A38@LIVE.COM" providerId="AD" clId="Web-{F3CD2065-EA46-4A3C-A625-8E0345DCF134}" dt="2018-01-04T12:24:46.952" v="21"/>
          <ac:spMkLst>
            <pc:docMk/>
            <pc:sldMk cId="521040635" sldId="256"/>
            <ac:spMk id="5" creationId="{170394D7-BA96-49A2-9B67-51A03D479ACC}"/>
          </ac:spMkLst>
        </pc:spChg>
        <pc:spChg chg="add mod">
          <ac:chgData name="Thomas Rees (P144272)" userId="10037FFE8BE01A38@LIVE.COM" providerId="AD" clId="Web-{F3CD2065-EA46-4A3C-A625-8E0345DCF134}" dt="2018-01-04T12:31:16.618" v="177"/>
          <ac:spMkLst>
            <pc:docMk/>
            <pc:sldMk cId="521040635" sldId="256"/>
            <ac:spMk id="6" creationId="{3B6C25C3-182F-4801-8448-ABD9AAFB8FA5}"/>
          </ac:spMkLst>
        </pc:spChg>
        <pc:spChg chg="add mod">
          <ac:chgData name="Thomas Rees (P144272)" userId="10037FFE8BE01A38@LIVE.COM" providerId="AD" clId="Web-{F3CD2065-EA46-4A3C-A625-8E0345DCF134}" dt="2018-01-04T13:11:51.702" v="1290"/>
          <ac:spMkLst>
            <pc:docMk/>
            <pc:sldMk cId="521040635" sldId="256"/>
            <ac:spMk id="7" creationId="{EDF4619E-28A4-4A7D-A1A5-402030BC636C}"/>
          </ac:spMkLst>
        </pc:spChg>
        <pc:spChg chg="add del mod">
          <ac:chgData name="Thomas Rees (P144272)" userId="10037FFE8BE01A38@LIVE.COM" providerId="AD" clId="Web-{F3CD2065-EA46-4A3C-A625-8E0345DCF134}" dt="2018-01-04T13:10:21.903" v="1252"/>
          <ac:spMkLst>
            <pc:docMk/>
            <pc:sldMk cId="521040635" sldId="256"/>
            <ac:spMk id="8" creationId="{29084BF0-3CB4-49A7-AEC7-694989D9A9A9}"/>
          </ac:spMkLst>
        </pc:spChg>
        <pc:spChg chg="add del mod">
          <ac:chgData name="Thomas Rees (P144272)" userId="10037FFE8BE01A38@LIVE.COM" providerId="AD" clId="Web-{F3CD2065-EA46-4A3C-A625-8E0345DCF134}" dt="2018-01-04T13:10:47.169" v="1261"/>
          <ac:spMkLst>
            <pc:docMk/>
            <pc:sldMk cId="521040635" sldId="256"/>
            <ac:spMk id="9" creationId="{9DBB7D3E-8E49-45D4-A453-2889441C6C24}"/>
          </ac:spMkLst>
        </pc:spChg>
        <pc:spChg chg="add mod">
          <ac:chgData name="Thomas Rees (P144272)" userId="10037FFE8BE01A38@LIVE.COM" providerId="AD" clId="Web-{F3CD2065-EA46-4A3C-A625-8E0345DCF134}" dt="2018-01-04T13:08:29.369" v="1159"/>
          <ac:spMkLst>
            <pc:docMk/>
            <pc:sldMk cId="521040635" sldId="256"/>
            <ac:spMk id="10" creationId="{E44F222F-967F-4549-987D-16F335FD3DE1}"/>
          </ac:spMkLst>
        </pc:spChg>
        <pc:spChg chg="add mod">
          <ac:chgData name="Thomas Rees (P144272)" userId="10037FFE8BE01A38@LIVE.COM" providerId="AD" clId="Web-{F3CD2065-EA46-4A3C-A625-8E0345DCF134}" dt="2018-01-04T13:07:14.086" v="1118"/>
          <ac:spMkLst>
            <pc:docMk/>
            <pc:sldMk cId="521040635" sldId="256"/>
            <ac:spMk id="11" creationId="{A2C590BB-9994-4D96-926B-1DE5864B5A56}"/>
          </ac:spMkLst>
        </pc:spChg>
        <pc:spChg chg="add mod">
          <ac:chgData name="Thomas Rees (P144272)" userId="10037FFE8BE01A38@LIVE.COM" providerId="AD" clId="Web-{F3CD2065-EA46-4A3C-A625-8E0345DCF134}" dt="2018-01-04T13:09:42.808" v="1245"/>
          <ac:spMkLst>
            <pc:docMk/>
            <pc:sldMk cId="521040635" sldId="256"/>
            <ac:spMk id="12" creationId="{591256CD-54D7-4C70-8A0F-2E1CB1137380}"/>
          </ac:spMkLst>
        </pc:spChg>
        <pc:spChg chg="add mod">
          <ac:chgData name="Thomas Rees (P144272)" userId="10037FFE8BE01A38@LIVE.COM" providerId="AD" clId="Web-{F3CD2065-EA46-4A3C-A625-8E0345DCF134}" dt="2018-01-04T12:42:16.354" v="470"/>
          <ac:spMkLst>
            <pc:docMk/>
            <pc:sldMk cId="521040635" sldId="256"/>
            <ac:spMk id="13" creationId="{336EA404-CF9E-41A7-8927-CDA3AD643EC7}"/>
          </ac:spMkLst>
        </pc:spChg>
      </pc:sldChg>
      <pc:sldChg chg="modSp new">
        <pc:chgData name="Thomas Rees (P144272)" userId="10037FFE8BE01A38@LIVE.COM" providerId="AD" clId="Web-{F3CD2065-EA46-4A3C-A625-8E0345DCF134}" dt="2018-01-04T12:50:10.632" v="597"/>
        <pc:sldMkLst>
          <pc:docMk/>
          <pc:sldMk cId="636918053" sldId="257"/>
        </pc:sldMkLst>
        <pc:spChg chg="mod">
          <ac:chgData name="Thomas Rees (P144272)" userId="10037FFE8BE01A38@LIVE.COM" providerId="AD" clId="Web-{F3CD2065-EA46-4A3C-A625-8E0345DCF134}" dt="2018-01-04T12:47:06.002" v="509"/>
          <ac:spMkLst>
            <pc:docMk/>
            <pc:sldMk cId="636918053" sldId="257"/>
            <ac:spMk id="2" creationId="{46D19EF8-2E3D-4F04-BB85-E2BF81F175CC}"/>
          </ac:spMkLst>
        </pc:spChg>
        <pc:spChg chg="mod">
          <ac:chgData name="Thomas Rees (P144272)" userId="10037FFE8BE01A38@LIVE.COM" providerId="AD" clId="Web-{F3CD2065-EA46-4A3C-A625-8E0345DCF134}" dt="2018-01-04T12:50:10.632" v="597"/>
          <ac:spMkLst>
            <pc:docMk/>
            <pc:sldMk cId="636918053" sldId="257"/>
            <ac:spMk id="3" creationId="{0FE996F7-A79A-4D25-A839-CF3F9D8343B0}"/>
          </ac:spMkLst>
        </pc:spChg>
      </pc:sldChg>
      <pc:sldMasterChg chg="modSp modSldLayout">
        <pc:chgData name="Thomas Rees (P144272)" userId="10037FFE8BE01A38@LIVE.COM" providerId="AD" clId="Web-{F3CD2065-EA46-4A3C-A625-8E0345DCF134}" dt="2018-01-04T12:24:25.686" v="15"/>
        <pc:sldMasterMkLst>
          <pc:docMk/>
          <pc:sldMasterMk cId="2449999598" sldId="2147483668"/>
        </pc:sldMasterMkLst>
        <pc:spChg chg="mod">
          <ac:chgData name="Thomas Rees (P144272)" userId="10037FFE8BE01A38@LIVE.COM" providerId="AD" clId="Web-{F3CD2065-EA46-4A3C-A625-8E0345DCF134}" dt="2018-01-04T12:24:25.686" v="15"/>
          <ac:spMkLst>
            <pc:docMk/>
            <pc:sldMasterMk cId="2449999598" sldId="2147483668"/>
            <ac:spMk id="2"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ac:spMk id="3"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ac:spMk id="4"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ac:spMk id="5"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ac:spMk id="6" creationId="{00000000-0000-0000-0000-000000000000}"/>
          </ac:spMkLst>
        </pc:spChg>
        <pc:grpChg chg="mod">
          <ac:chgData name="Thomas Rees (P144272)" userId="10037FFE8BE01A38@LIVE.COM" providerId="AD" clId="Web-{F3CD2065-EA46-4A3C-A625-8E0345DCF134}" dt="2018-01-04T12:24:25.686" v="15"/>
          <ac:grpSpMkLst>
            <pc:docMk/>
            <pc:sldMasterMk cId="2449999598" sldId="2147483668"/>
            <ac:grpSpMk id="7" creationId="{00000000-0000-0000-0000-000000000000}"/>
          </ac:grpSpMkLst>
        </pc:grpChg>
        <pc:sldLayoutChg chg="modSp">
          <pc:chgData name="Thomas Rees (P144272)" userId="10037FFE8BE01A38@LIVE.COM" providerId="AD" clId="Web-{F3CD2065-EA46-4A3C-A625-8E0345DCF134}" dt="2018-01-04T12:24:25.686" v="15"/>
          <pc:sldLayoutMkLst>
            <pc:docMk/>
            <pc:sldMasterMk cId="2449999598" sldId="2147483668"/>
            <pc:sldLayoutMk cId="3636193710" sldId="2147483669"/>
          </pc:sldLayoutMkLst>
          <pc:spChg chg="mod">
            <ac:chgData name="Thomas Rees (P144272)" userId="10037FFE8BE01A38@LIVE.COM" providerId="AD" clId="Web-{F3CD2065-EA46-4A3C-A625-8E0345DCF134}" dt="2018-01-04T12:24:25.686" v="15"/>
            <ac:spMkLst>
              <pc:docMk/>
              <pc:sldMasterMk cId="2449999598" sldId="2147483668"/>
              <pc:sldLayoutMk cId="3636193710" sldId="2147483669"/>
              <ac:spMk id="2"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3636193710" sldId="2147483669"/>
              <ac:spMk id="3" creationId="{00000000-0000-0000-0000-000000000000}"/>
            </ac:spMkLst>
          </pc:spChg>
          <pc:grpChg chg="mod">
            <ac:chgData name="Thomas Rees (P144272)" userId="10037FFE8BE01A38@LIVE.COM" providerId="AD" clId="Web-{F3CD2065-EA46-4A3C-A625-8E0345DCF134}" dt="2018-01-04T12:24:25.686" v="15"/>
            <ac:grpSpMkLst>
              <pc:docMk/>
              <pc:sldMasterMk cId="2449999598" sldId="2147483668"/>
              <pc:sldLayoutMk cId="3636193710" sldId="2147483669"/>
              <ac:grpSpMk id="7" creationId="{00000000-0000-0000-0000-000000000000}"/>
            </ac:grpSpMkLst>
          </pc:grpChg>
        </pc:sldLayoutChg>
        <pc:sldLayoutChg chg="modSp">
          <pc:chgData name="Thomas Rees (P144272)" userId="10037FFE8BE01A38@LIVE.COM" providerId="AD" clId="Web-{F3CD2065-EA46-4A3C-A625-8E0345DCF134}" dt="2018-01-04T12:24:25.686" v="15"/>
          <pc:sldLayoutMkLst>
            <pc:docMk/>
            <pc:sldMasterMk cId="2449999598" sldId="2147483668"/>
            <pc:sldLayoutMk cId="904496011" sldId="2147483670"/>
          </pc:sldLayoutMkLst>
          <pc:spChg chg="mod">
            <ac:chgData name="Thomas Rees (P144272)" userId="10037FFE8BE01A38@LIVE.COM" providerId="AD" clId="Web-{F3CD2065-EA46-4A3C-A625-8E0345DCF134}" dt="2018-01-04T12:24:25.686" v="15"/>
            <ac:spMkLst>
              <pc:docMk/>
              <pc:sldMasterMk cId="2449999598" sldId="2147483668"/>
              <pc:sldLayoutMk cId="904496011" sldId="2147483670"/>
              <ac:spMk id="2" creationId="{00000000-0000-0000-0000-000000000000}"/>
            </ac:spMkLst>
          </pc:spChg>
        </pc:sldLayoutChg>
        <pc:sldLayoutChg chg="modSp">
          <pc:chgData name="Thomas Rees (P144272)" userId="10037FFE8BE01A38@LIVE.COM" providerId="AD" clId="Web-{F3CD2065-EA46-4A3C-A625-8E0345DCF134}" dt="2018-01-04T12:24:25.686" v="15"/>
          <pc:sldLayoutMkLst>
            <pc:docMk/>
            <pc:sldMasterMk cId="2449999598" sldId="2147483668"/>
            <pc:sldLayoutMk cId="4285675508" sldId="2147483671"/>
          </pc:sldLayoutMkLst>
          <pc:spChg chg="mod">
            <ac:chgData name="Thomas Rees (P144272)" userId="10037FFE8BE01A38@LIVE.COM" providerId="AD" clId="Web-{F3CD2065-EA46-4A3C-A625-8E0345DCF134}" dt="2018-01-04T12:24:25.686" v="15"/>
            <ac:spMkLst>
              <pc:docMk/>
              <pc:sldMasterMk cId="2449999598" sldId="2147483668"/>
              <pc:sldLayoutMk cId="4285675508" sldId="2147483671"/>
              <ac:spMk id="2"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4285675508" sldId="2147483671"/>
              <ac:spMk id="3" creationId="{00000000-0000-0000-0000-000000000000}"/>
            </ac:spMkLst>
          </pc:spChg>
        </pc:sldLayoutChg>
        <pc:sldLayoutChg chg="modSp">
          <pc:chgData name="Thomas Rees (P144272)" userId="10037FFE8BE01A38@LIVE.COM" providerId="AD" clId="Web-{F3CD2065-EA46-4A3C-A625-8E0345DCF134}" dt="2018-01-04T12:24:25.686" v="15"/>
          <pc:sldLayoutMkLst>
            <pc:docMk/>
            <pc:sldMasterMk cId="2449999598" sldId="2147483668"/>
            <pc:sldLayoutMk cId="3759727710" sldId="2147483672"/>
          </pc:sldLayoutMkLst>
          <pc:spChg chg="mod">
            <ac:chgData name="Thomas Rees (P144272)" userId="10037FFE8BE01A38@LIVE.COM" providerId="AD" clId="Web-{F3CD2065-EA46-4A3C-A625-8E0345DCF134}" dt="2018-01-04T12:24:25.686" v="15"/>
            <ac:spMkLst>
              <pc:docMk/>
              <pc:sldMasterMk cId="2449999598" sldId="2147483668"/>
              <pc:sldLayoutMk cId="3759727710" sldId="2147483672"/>
              <ac:spMk id="3"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3759727710" sldId="2147483672"/>
              <ac:spMk id="4" creationId="{00000000-0000-0000-0000-000000000000}"/>
            </ac:spMkLst>
          </pc:spChg>
        </pc:sldLayoutChg>
        <pc:sldLayoutChg chg="modSp">
          <pc:chgData name="Thomas Rees (P144272)" userId="10037FFE8BE01A38@LIVE.COM" providerId="AD" clId="Web-{F3CD2065-EA46-4A3C-A625-8E0345DCF134}" dt="2018-01-04T12:24:25.686" v="15"/>
          <pc:sldLayoutMkLst>
            <pc:docMk/>
            <pc:sldMasterMk cId="2449999598" sldId="2147483668"/>
            <pc:sldLayoutMk cId="2580670614" sldId="2147483673"/>
          </pc:sldLayoutMkLst>
          <pc:spChg chg="mod">
            <ac:chgData name="Thomas Rees (P144272)" userId="10037FFE8BE01A38@LIVE.COM" providerId="AD" clId="Web-{F3CD2065-EA46-4A3C-A625-8E0345DCF134}" dt="2018-01-04T12:24:25.686" v="15"/>
            <ac:spMkLst>
              <pc:docMk/>
              <pc:sldMasterMk cId="2449999598" sldId="2147483668"/>
              <pc:sldLayoutMk cId="2580670614" sldId="2147483673"/>
              <ac:spMk id="3"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2580670614" sldId="2147483673"/>
              <ac:spMk id="4"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2580670614" sldId="2147483673"/>
              <ac:spMk id="5"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2580670614" sldId="2147483673"/>
              <ac:spMk id="6" creationId="{00000000-0000-0000-0000-000000000000}"/>
            </ac:spMkLst>
          </pc:spChg>
        </pc:sldLayoutChg>
        <pc:sldLayoutChg chg="modSp">
          <pc:chgData name="Thomas Rees (P144272)" userId="10037FFE8BE01A38@LIVE.COM" providerId="AD" clId="Web-{F3CD2065-EA46-4A3C-A625-8E0345DCF134}" dt="2018-01-04T12:24:25.686" v="15"/>
          <pc:sldLayoutMkLst>
            <pc:docMk/>
            <pc:sldMasterMk cId="2449999598" sldId="2147483668"/>
            <pc:sldLayoutMk cId="3064761850" sldId="2147483674"/>
          </pc:sldLayoutMkLst>
          <pc:spChg chg="mod">
            <ac:chgData name="Thomas Rees (P144272)" userId="10037FFE8BE01A38@LIVE.COM" providerId="AD" clId="Web-{F3CD2065-EA46-4A3C-A625-8E0345DCF134}" dt="2018-01-04T12:24:25.686" v="15"/>
            <ac:spMkLst>
              <pc:docMk/>
              <pc:sldMasterMk cId="2449999598" sldId="2147483668"/>
              <pc:sldLayoutMk cId="3064761850" sldId="2147483674"/>
              <ac:spMk id="2" creationId="{00000000-0000-0000-0000-000000000000}"/>
            </ac:spMkLst>
          </pc:spChg>
        </pc:sldLayoutChg>
        <pc:sldLayoutChg chg="modSp">
          <pc:chgData name="Thomas Rees (P144272)" userId="10037FFE8BE01A38@LIVE.COM" providerId="AD" clId="Web-{F3CD2065-EA46-4A3C-A625-8E0345DCF134}" dt="2018-01-04T12:24:25.686" v="15"/>
          <pc:sldLayoutMkLst>
            <pc:docMk/>
            <pc:sldMasterMk cId="2449999598" sldId="2147483668"/>
            <pc:sldLayoutMk cId="2092107440" sldId="2147483676"/>
          </pc:sldLayoutMkLst>
          <pc:spChg chg="mod">
            <ac:chgData name="Thomas Rees (P144272)" userId="10037FFE8BE01A38@LIVE.COM" providerId="AD" clId="Web-{F3CD2065-EA46-4A3C-A625-8E0345DCF134}" dt="2018-01-04T12:24:25.686" v="15"/>
            <ac:spMkLst>
              <pc:docMk/>
              <pc:sldMasterMk cId="2449999598" sldId="2147483668"/>
              <pc:sldLayoutMk cId="2092107440" sldId="2147483676"/>
              <ac:spMk id="2"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2092107440" sldId="2147483676"/>
              <ac:spMk id="3"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2092107440" sldId="2147483676"/>
              <ac:spMk id="4" creationId="{00000000-0000-0000-0000-000000000000}"/>
            </ac:spMkLst>
          </pc:spChg>
        </pc:sldLayoutChg>
        <pc:sldLayoutChg chg="modSp">
          <pc:chgData name="Thomas Rees (P144272)" userId="10037FFE8BE01A38@LIVE.COM" providerId="AD" clId="Web-{F3CD2065-EA46-4A3C-A625-8E0345DCF134}" dt="2018-01-04T12:24:25.686" v="15"/>
          <pc:sldLayoutMkLst>
            <pc:docMk/>
            <pc:sldMasterMk cId="2449999598" sldId="2147483668"/>
            <pc:sldLayoutMk cId="1815805646" sldId="2147483677"/>
          </pc:sldLayoutMkLst>
          <pc:spChg chg="mod">
            <ac:chgData name="Thomas Rees (P144272)" userId="10037FFE8BE01A38@LIVE.COM" providerId="AD" clId="Web-{F3CD2065-EA46-4A3C-A625-8E0345DCF134}" dt="2018-01-04T12:24:25.686" v="15"/>
            <ac:spMkLst>
              <pc:docMk/>
              <pc:sldMasterMk cId="2449999598" sldId="2147483668"/>
              <pc:sldLayoutMk cId="1815805646" sldId="2147483677"/>
              <ac:spMk id="2"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1815805646" sldId="2147483677"/>
              <ac:spMk id="3"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1815805646" sldId="2147483677"/>
              <ac:spMk id="4" creationId="{00000000-0000-0000-0000-000000000000}"/>
            </ac:spMkLst>
          </pc:spChg>
        </pc:sldLayoutChg>
        <pc:sldLayoutChg chg="modSp">
          <pc:chgData name="Thomas Rees (P144272)" userId="10037FFE8BE01A38@LIVE.COM" providerId="AD" clId="Web-{F3CD2065-EA46-4A3C-A625-8E0345DCF134}" dt="2018-01-04T12:24:25.686" v="15"/>
          <pc:sldLayoutMkLst>
            <pc:docMk/>
            <pc:sldMasterMk cId="2449999598" sldId="2147483668"/>
            <pc:sldLayoutMk cId="2118225448" sldId="2147483678"/>
          </pc:sldLayoutMkLst>
          <pc:spChg chg="mod">
            <ac:chgData name="Thomas Rees (P144272)" userId="10037FFE8BE01A38@LIVE.COM" providerId="AD" clId="Web-{F3CD2065-EA46-4A3C-A625-8E0345DCF134}" dt="2018-01-04T12:24:25.686" v="15"/>
            <ac:spMkLst>
              <pc:docMk/>
              <pc:sldMasterMk cId="2449999598" sldId="2147483668"/>
              <pc:sldLayoutMk cId="2118225448" sldId="2147483678"/>
              <ac:spMk id="2"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2118225448" sldId="2147483678"/>
              <ac:spMk id="3" creationId="{00000000-0000-0000-0000-000000000000}"/>
            </ac:spMkLst>
          </pc:spChg>
        </pc:sldLayoutChg>
        <pc:sldLayoutChg chg="modSp">
          <pc:chgData name="Thomas Rees (P144272)" userId="10037FFE8BE01A38@LIVE.COM" providerId="AD" clId="Web-{F3CD2065-EA46-4A3C-A625-8E0345DCF134}" dt="2018-01-04T12:24:25.686" v="15"/>
          <pc:sldLayoutMkLst>
            <pc:docMk/>
            <pc:sldMasterMk cId="2449999598" sldId="2147483668"/>
            <pc:sldLayoutMk cId="3656451960" sldId="2147483679"/>
          </pc:sldLayoutMkLst>
          <pc:spChg chg="mod">
            <ac:chgData name="Thomas Rees (P144272)" userId="10037FFE8BE01A38@LIVE.COM" providerId="AD" clId="Web-{F3CD2065-EA46-4A3C-A625-8E0345DCF134}" dt="2018-01-04T12:24:25.686" v="15"/>
            <ac:spMkLst>
              <pc:docMk/>
              <pc:sldMasterMk cId="2449999598" sldId="2147483668"/>
              <pc:sldLayoutMk cId="3656451960" sldId="2147483679"/>
              <ac:spMk id="2"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3656451960" sldId="2147483679"/>
              <ac:spMk id="3"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3656451960" sldId="2147483679"/>
              <ac:spMk id="20"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3656451960" sldId="2147483679"/>
              <ac:spMk id="22"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3656451960" sldId="2147483679"/>
              <ac:spMk id="23" creationId="{00000000-0000-0000-0000-000000000000}"/>
            </ac:spMkLst>
          </pc:spChg>
        </pc:sldLayoutChg>
        <pc:sldLayoutChg chg="modSp">
          <pc:chgData name="Thomas Rees (P144272)" userId="10037FFE8BE01A38@LIVE.COM" providerId="AD" clId="Web-{F3CD2065-EA46-4A3C-A625-8E0345DCF134}" dt="2018-01-04T12:24:25.686" v="15"/>
          <pc:sldLayoutMkLst>
            <pc:docMk/>
            <pc:sldMasterMk cId="2449999598" sldId="2147483668"/>
            <pc:sldLayoutMk cId="2536153122" sldId="2147483680"/>
          </pc:sldLayoutMkLst>
          <pc:spChg chg="mod">
            <ac:chgData name="Thomas Rees (P144272)" userId="10037FFE8BE01A38@LIVE.COM" providerId="AD" clId="Web-{F3CD2065-EA46-4A3C-A625-8E0345DCF134}" dt="2018-01-04T12:24:25.686" v="15"/>
            <ac:spMkLst>
              <pc:docMk/>
              <pc:sldMasterMk cId="2449999598" sldId="2147483668"/>
              <pc:sldLayoutMk cId="2536153122" sldId="2147483680"/>
              <ac:spMk id="2"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2536153122" sldId="2147483680"/>
              <ac:spMk id="3" creationId="{00000000-0000-0000-0000-000000000000}"/>
            </ac:spMkLst>
          </pc:spChg>
        </pc:sldLayoutChg>
        <pc:sldLayoutChg chg="modSp">
          <pc:chgData name="Thomas Rees (P144272)" userId="10037FFE8BE01A38@LIVE.COM" providerId="AD" clId="Web-{F3CD2065-EA46-4A3C-A625-8E0345DCF134}" dt="2018-01-04T12:24:25.686" v="15"/>
          <pc:sldLayoutMkLst>
            <pc:docMk/>
            <pc:sldMasterMk cId="2449999598" sldId="2147483668"/>
            <pc:sldLayoutMk cId="3399980108" sldId="2147483681"/>
          </pc:sldLayoutMkLst>
          <pc:spChg chg="mod">
            <ac:chgData name="Thomas Rees (P144272)" userId="10037FFE8BE01A38@LIVE.COM" providerId="AD" clId="Web-{F3CD2065-EA46-4A3C-A625-8E0345DCF134}" dt="2018-01-04T12:24:25.686" v="15"/>
            <ac:spMkLst>
              <pc:docMk/>
              <pc:sldMasterMk cId="2449999598" sldId="2147483668"/>
              <pc:sldLayoutMk cId="3399980108" sldId="2147483681"/>
              <ac:spMk id="2"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3399980108" sldId="2147483681"/>
              <ac:spMk id="3"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3399980108" sldId="2147483681"/>
              <ac:spMk id="23"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3399980108" sldId="2147483681"/>
              <ac:spMk id="24"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3399980108" sldId="2147483681"/>
              <ac:spMk id="25" creationId="{00000000-0000-0000-0000-000000000000}"/>
            </ac:spMkLst>
          </pc:spChg>
        </pc:sldLayoutChg>
        <pc:sldLayoutChg chg="modSp">
          <pc:chgData name="Thomas Rees (P144272)" userId="10037FFE8BE01A38@LIVE.COM" providerId="AD" clId="Web-{F3CD2065-EA46-4A3C-A625-8E0345DCF134}" dt="2018-01-04T12:24:25.686" v="15"/>
          <pc:sldLayoutMkLst>
            <pc:docMk/>
            <pc:sldMasterMk cId="2449999598" sldId="2147483668"/>
            <pc:sldLayoutMk cId="2703587365" sldId="2147483682"/>
          </pc:sldLayoutMkLst>
          <pc:spChg chg="mod">
            <ac:chgData name="Thomas Rees (P144272)" userId="10037FFE8BE01A38@LIVE.COM" providerId="AD" clId="Web-{F3CD2065-EA46-4A3C-A625-8E0345DCF134}" dt="2018-01-04T12:24:25.686" v="15"/>
            <ac:spMkLst>
              <pc:docMk/>
              <pc:sldMasterMk cId="2449999598" sldId="2147483668"/>
              <pc:sldLayoutMk cId="2703587365" sldId="2147483682"/>
              <ac:spMk id="2"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2703587365" sldId="2147483682"/>
              <ac:spMk id="3"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2703587365" sldId="2147483682"/>
              <ac:spMk id="23" creationId="{00000000-0000-0000-0000-000000000000}"/>
            </ac:spMkLst>
          </pc:spChg>
        </pc:sldLayoutChg>
        <pc:sldLayoutChg chg="modSp">
          <pc:chgData name="Thomas Rees (P144272)" userId="10037FFE8BE01A38@LIVE.COM" providerId="AD" clId="Web-{F3CD2065-EA46-4A3C-A625-8E0345DCF134}" dt="2018-01-04T12:24:25.686" v="15"/>
          <pc:sldLayoutMkLst>
            <pc:docMk/>
            <pc:sldMasterMk cId="2449999598" sldId="2147483668"/>
            <pc:sldLayoutMk cId="45680406" sldId="2147483684"/>
          </pc:sldLayoutMkLst>
          <pc:spChg chg="mod">
            <ac:chgData name="Thomas Rees (P144272)" userId="10037FFE8BE01A38@LIVE.COM" providerId="AD" clId="Web-{F3CD2065-EA46-4A3C-A625-8E0345DCF134}" dt="2018-01-04T12:24:25.686" v="15"/>
            <ac:spMkLst>
              <pc:docMk/>
              <pc:sldMasterMk cId="2449999598" sldId="2147483668"/>
              <pc:sldLayoutMk cId="45680406" sldId="2147483684"/>
              <ac:spMk id="2" creationId="{00000000-0000-0000-0000-000000000000}"/>
            </ac:spMkLst>
          </pc:spChg>
          <pc:spChg chg="mod">
            <ac:chgData name="Thomas Rees (P144272)" userId="10037FFE8BE01A38@LIVE.COM" providerId="AD" clId="Web-{F3CD2065-EA46-4A3C-A625-8E0345DCF134}" dt="2018-01-04T12:24:25.686" v="15"/>
            <ac:spMkLst>
              <pc:docMk/>
              <pc:sldMasterMk cId="2449999598" sldId="2147483668"/>
              <pc:sldLayoutMk cId="45680406" sldId="2147483684"/>
              <ac:spMk id="3"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11289"/>
            <a:ext cx="6858000" cy="9155289"/>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847725" y="3206046"/>
            <a:ext cx="4368902" cy="2195069"/>
          </a:xfrm>
        </p:spPr>
        <p:txBody>
          <a:bodyPr anchor="b">
            <a:noAutofit/>
          </a:bodyPr>
          <a:lstStyle>
            <a:lvl1pPr algn="r">
              <a:defRPr sz="72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847725" y="5401113"/>
            <a:ext cx="4368902" cy="1462532"/>
          </a:xfrm>
        </p:spPr>
        <p:txBody>
          <a:bodyPr anchor="t"/>
          <a:lstStyle>
            <a:lvl1pPr marL="0" indent="0" algn="r">
              <a:buNone/>
              <a:defRPr>
                <a:solidFill>
                  <a:schemeClr val="tx1">
                    <a:lumMod val="50000"/>
                    <a:lumOff val="50000"/>
                  </a:schemeClr>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36193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800"/>
            </a:lvl1p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4496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1001" y="3601158"/>
            <a:ext cx="4835626" cy="2435441"/>
          </a:xfrm>
        </p:spPr>
        <p:txBody>
          <a:bodyPr anchor="b"/>
          <a:lstStyle>
            <a:lvl1pPr algn="l">
              <a:defRPr sz="5333" b="0" cap="none"/>
            </a:lvl1pPr>
          </a:lstStyle>
          <a:p>
            <a:r>
              <a:rPr lang="en-US"/>
              <a:t>Click to edit Master title style</a:t>
            </a:r>
          </a:p>
        </p:txBody>
      </p:sp>
      <p:sp>
        <p:nvSpPr>
          <p:cNvPr id="3" name="Text Placeholder 2"/>
          <p:cNvSpPr>
            <a:spLocks noGrp="1"/>
          </p:cNvSpPr>
          <p:nvPr>
            <p:ph type="body" idx="1"/>
          </p:nvPr>
        </p:nvSpPr>
        <p:spPr>
          <a:xfrm>
            <a:off x="381001" y="6036597"/>
            <a:ext cx="4835626" cy="1147200"/>
          </a:xfrm>
        </p:spPr>
        <p:txBody>
          <a:bodyPr anchor="t"/>
          <a:lstStyle>
            <a:lvl1pPr marL="0" indent="0" algn="l">
              <a:buNone/>
              <a:defRPr sz="2667">
                <a:solidFill>
                  <a:schemeClr val="tx1">
                    <a:lumMod val="50000"/>
                    <a:lumOff val="50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85675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1001" y="2880785"/>
            <a:ext cx="2353520" cy="5174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863108" y="2880787"/>
            <a:ext cx="2353520" cy="517436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759727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80107" y="2881311"/>
            <a:ext cx="2354413" cy="768349"/>
          </a:xfrm>
        </p:spPr>
        <p:txBody>
          <a:bodyPr anchor="b">
            <a:noAutofit/>
          </a:bodyPr>
          <a:lstStyle>
            <a:lvl1pPr marL="0" indent="0">
              <a:buNone/>
              <a:defRPr sz="3200" b="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Edit Master text styles</a:t>
            </a:r>
          </a:p>
        </p:txBody>
      </p:sp>
      <p:sp>
        <p:nvSpPr>
          <p:cNvPr id="4" name="Content Placeholder 3"/>
          <p:cNvSpPr>
            <a:spLocks noGrp="1"/>
          </p:cNvSpPr>
          <p:nvPr>
            <p:ph sz="half" idx="2"/>
          </p:nvPr>
        </p:nvSpPr>
        <p:spPr>
          <a:xfrm>
            <a:off x="380107" y="3649662"/>
            <a:ext cx="2354413" cy="440548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862215" y="2881311"/>
            <a:ext cx="2354411" cy="768349"/>
          </a:xfrm>
        </p:spPr>
        <p:txBody>
          <a:bodyPr anchor="b">
            <a:noAutofit/>
          </a:bodyPr>
          <a:lstStyle>
            <a:lvl1pPr marL="0" indent="0">
              <a:buNone/>
              <a:defRPr sz="3200" b="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Edit Master text styles</a:t>
            </a:r>
          </a:p>
        </p:txBody>
      </p:sp>
      <p:sp>
        <p:nvSpPr>
          <p:cNvPr id="6" name="Content Placeholder 5"/>
          <p:cNvSpPr>
            <a:spLocks noGrp="1"/>
          </p:cNvSpPr>
          <p:nvPr>
            <p:ph sz="quarter" idx="4"/>
          </p:nvPr>
        </p:nvSpPr>
        <p:spPr>
          <a:xfrm>
            <a:off x="2862216" y="3649662"/>
            <a:ext cx="2354410" cy="440548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80670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81001" y="812800"/>
            <a:ext cx="4835626" cy="1761067"/>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4761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5545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1001" y="1998139"/>
            <a:ext cx="2168172" cy="1704621"/>
          </a:xfrm>
        </p:spPr>
        <p:txBody>
          <a:bodyPr anchor="b">
            <a:normAutofit/>
          </a:bodyPr>
          <a:lstStyle>
            <a:lvl1pPr>
              <a:defRPr sz="2667"/>
            </a:lvl1pPr>
          </a:lstStyle>
          <a:p>
            <a:r>
              <a:rPr lang="en-US"/>
              <a:t>Click to edit Master title style</a:t>
            </a:r>
          </a:p>
        </p:txBody>
      </p:sp>
      <p:sp>
        <p:nvSpPr>
          <p:cNvPr id="3" name="Content Placeholder 2"/>
          <p:cNvSpPr>
            <a:spLocks noGrp="1"/>
          </p:cNvSpPr>
          <p:nvPr>
            <p:ph idx="1"/>
          </p:nvPr>
        </p:nvSpPr>
        <p:spPr>
          <a:xfrm>
            <a:off x="2677760" y="686567"/>
            <a:ext cx="2538867" cy="736858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81001" y="3702759"/>
            <a:ext cx="2168172" cy="3445932"/>
          </a:xfrm>
        </p:spPr>
        <p:txBody>
          <a:bodyPr>
            <a:normAutofit/>
          </a:bodyPr>
          <a:lstStyle>
            <a:lvl1pPr marL="0" indent="0">
              <a:buNone/>
              <a:defRPr sz="1867"/>
            </a:lvl1pPr>
            <a:lvl2pPr marL="609402" indent="0">
              <a:buNone/>
              <a:defRPr sz="1867"/>
            </a:lvl2pPr>
            <a:lvl3pPr marL="1218804" indent="0">
              <a:buNone/>
              <a:defRPr sz="1600"/>
            </a:lvl3pPr>
            <a:lvl4pPr marL="1828206" indent="0">
              <a:buNone/>
              <a:defRPr sz="1333"/>
            </a:lvl4pPr>
            <a:lvl5pPr marL="2437607" indent="0">
              <a:buNone/>
              <a:defRPr sz="1333"/>
            </a:lvl5pPr>
            <a:lvl6pPr marL="3047009" indent="0">
              <a:buNone/>
              <a:defRPr sz="1333"/>
            </a:lvl6pPr>
            <a:lvl7pPr marL="3656411" indent="0">
              <a:buNone/>
              <a:defRPr sz="1333"/>
            </a:lvl7pPr>
            <a:lvl8pPr marL="4265813" indent="0">
              <a:buNone/>
              <a:defRPr sz="1333"/>
            </a:lvl8pPr>
            <a:lvl9pPr marL="4875215" indent="0">
              <a:buNone/>
              <a:defRPr sz="1333"/>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092107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1001" y="6400800"/>
            <a:ext cx="4835625" cy="755651"/>
          </a:xfrm>
        </p:spPr>
        <p:txBody>
          <a:bodyPr anchor="b">
            <a:normAutofit/>
          </a:bodyPr>
          <a:lstStyle>
            <a:lvl1pPr algn="l">
              <a:defRPr sz="3200" b="0"/>
            </a:lvl1pPr>
          </a:lstStyle>
          <a:p>
            <a:r>
              <a:rPr lang="en-US"/>
              <a:t>Click to edit Master title style</a:t>
            </a:r>
          </a:p>
        </p:txBody>
      </p:sp>
      <p:sp>
        <p:nvSpPr>
          <p:cNvPr id="3" name="Picture Placeholder 2"/>
          <p:cNvSpPr>
            <a:spLocks noGrp="1" noChangeAspect="1"/>
          </p:cNvSpPr>
          <p:nvPr>
            <p:ph type="pic" idx="1"/>
          </p:nvPr>
        </p:nvSpPr>
        <p:spPr>
          <a:xfrm>
            <a:off x="381001" y="812800"/>
            <a:ext cx="4835626" cy="5127624"/>
          </a:xfrm>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r>
              <a:rPr lang="en-US"/>
              <a:t>Click icon to add picture</a:t>
            </a:r>
          </a:p>
        </p:txBody>
      </p:sp>
      <p:sp>
        <p:nvSpPr>
          <p:cNvPr id="4" name="Text Placeholder 3"/>
          <p:cNvSpPr>
            <a:spLocks noGrp="1"/>
          </p:cNvSpPr>
          <p:nvPr>
            <p:ph type="body" sz="half" idx="2"/>
          </p:nvPr>
        </p:nvSpPr>
        <p:spPr>
          <a:xfrm>
            <a:off x="381001" y="7156451"/>
            <a:ext cx="4835625" cy="898699"/>
          </a:xfrm>
        </p:spPr>
        <p:txBody>
          <a:bodyPr>
            <a:normAutofit/>
          </a:bodyPr>
          <a:lstStyle>
            <a:lvl1pPr marL="0" indent="0">
              <a:buNone/>
              <a:defRPr sz="1600"/>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15805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81001" y="812800"/>
            <a:ext cx="4835626" cy="4538133"/>
          </a:xfrm>
        </p:spPr>
        <p:txBody>
          <a:bodyPr anchor="ctr">
            <a:normAutofit/>
          </a:bodyPr>
          <a:lstStyle>
            <a:lvl1pPr algn="l">
              <a:defRPr sz="5867" b="0" cap="none"/>
            </a:lvl1pPr>
          </a:lstStyle>
          <a:p>
            <a:r>
              <a:rPr lang="en-US"/>
              <a:t>Click to edit Master title style</a:t>
            </a:r>
          </a:p>
        </p:txBody>
      </p:sp>
      <p:sp>
        <p:nvSpPr>
          <p:cNvPr id="3" name="Text Placeholder 2"/>
          <p:cNvSpPr>
            <a:spLocks noGrp="1"/>
          </p:cNvSpPr>
          <p:nvPr>
            <p:ph type="body" idx="1"/>
          </p:nvPr>
        </p:nvSpPr>
        <p:spPr>
          <a:xfrm>
            <a:off x="381001" y="5960533"/>
            <a:ext cx="4835626" cy="2094616"/>
          </a:xfrm>
        </p:spPr>
        <p:txBody>
          <a:bodyPr anchor="ctr">
            <a:normAutofit/>
          </a:bodyPr>
          <a:lstStyle>
            <a:lvl1pPr marL="0" indent="0" algn="l">
              <a:buNone/>
              <a:defRPr sz="2400">
                <a:solidFill>
                  <a:schemeClr val="tx1">
                    <a:lumMod val="75000"/>
                    <a:lumOff val="2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8225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3875" y="812800"/>
            <a:ext cx="4552951" cy="4030133"/>
          </a:xfrm>
        </p:spPr>
        <p:txBody>
          <a:bodyPr anchor="ctr">
            <a:normAutofit/>
          </a:bodyPr>
          <a:lstStyle>
            <a:lvl1pPr algn="l">
              <a:defRPr sz="5867" b="0" cap="none"/>
            </a:lvl1pPr>
          </a:lstStyle>
          <a:p>
            <a:r>
              <a:rPr lang="en-US"/>
              <a:t>Click to edit Master title style</a:t>
            </a:r>
          </a:p>
        </p:txBody>
      </p:sp>
      <p:sp>
        <p:nvSpPr>
          <p:cNvPr id="23" name="Text Placeholder 9"/>
          <p:cNvSpPr>
            <a:spLocks noGrp="1"/>
          </p:cNvSpPr>
          <p:nvPr>
            <p:ph type="body" sz="quarter" idx="13"/>
          </p:nvPr>
        </p:nvSpPr>
        <p:spPr>
          <a:xfrm>
            <a:off x="768453" y="4842933"/>
            <a:ext cx="4063795" cy="508000"/>
          </a:xfrm>
        </p:spPr>
        <p:txBody>
          <a:bodyPr anchor="ctr">
            <a:noAutofit/>
          </a:bodyPr>
          <a:lstStyle>
            <a:lvl1pPr marL="0" indent="0">
              <a:buFontTx/>
              <a:buNone/>
              <a:defRPr sz="2133">
                <a:solidFill>
                  <a:schemeClr val="tx1">
                    <a:lumMod val="50000"/>
                    <a:lumOff val="50000"/>
                  </a:schemeClr>
                </a:solidFill>
              </a:defRPr>
            </a:lvl1pPr>
            <a:lvl2pPr marL="609585" indent="0">
              <a:buFontTx/>
              <a:buNone/>
              <a:defRPr/>
            </a:lvl2pPr>
            <a:lvl3pPr marL="1219170" indent="0">
              <a:buFontTx/>
              <a:buNone/>
              <a:defRPr/>
            </a:lvl3pPr>
            <a:lvl4pPr marL="1828754" indent="0">
              <a:buFontTx/>
              <a:buNone/>
              <a:defRPr/>
            </a:lvl4pPr>
            <a:lvl5pPr marL="2438339" indent="0">
              <a:buFontTx/>
              <a:buNone/>
              <a:defRPr/>
            </a:lvl5pPr>
          </a:lstStyle>
          <a:p>
            <a:pPr lvl="0"/>
            <a:r>
              <a:rPr lang="en-US"/>
              <a:t>Edit Master text styles</a:t>
            </a:r>
          </a:p>
        </p:txBody>
      </p:sp>
      <p:sp>
        <p:nvSpPr>
          <p:cNvPr id="3" name="Text Placeholder 2"/>
          <p:cNvSpPr>
            <a:spLocks noGrp="1"/>
          </p:cNvSpPr>
          <p:nvPr>
            <p:ph type="body" idx="1"/>
          </p:nvPr>
        </p:nvSpPr>
        <p:spPr>
          <a:xfrm>
            <a:off x="381001" y="5960533"/>
            <a:ext cx="4835626" cy="2094616"/>
          </a:xfrm>
        </p:spPr>
        <p:txBody>
          <a:bodyPr anchor="ctr">
            <a:normAutofit/>
          </a:bodyPr>
          <a:lstStyle>
            <a:lvl1pPr marL="0" indent="0" algn="l">
              <a:buNone/>
              <a:defRPr sz="2400">
                <a:solidFill>
                  <a:schemeClr val="tx1">
                    <a:lumMod val="75000"/>
                    <a:lumOff val="2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304802" y="1053838"/>
            <a:ext cx="342900" cy="779701"/>
          </a:xfrm>
          <a:prstGeom prst="rect">
            <a:avLst/>
          </a:prstGeom>
        </p:spPr>
        <p:txBody>
          <a:bodyPr vert="horz" lIns="121920" tIns="60960" rIns="121920" bIns="60960" rtlCol="0" anchor="ctr">
            <a:noAutofit/>
          </a:bodyPr>
          <a:lstStyle/>
          <a:p>
            <a:pPr lvl="0"/>
            <a:r>
              <a:rPr lang="en-US" sz="10666" baseline="0">
                <a:ln w="3175" cmpd="sng">
                  <a:noFill/>
                </a:ln>
                <a:solidFill>
                  <a:schemeClr val="accent1">
                    <a:lumMod val="60000"/>
                    <a:lumOff val="40000"/>
                  </a:schemeClr>
                </a:solidFill>
                <a:effectLst/>
                <a:latin typeface="Arial"/>
              </a:rPr>
              <a:t>“</a:t>
            </a:r>
          </a:p>
        </p:txBody>
      </p:sp>
      <p:sp>
        <p:nvSpPr>
          <p:cNvPr id="22" name="TextBox 21"/>
          <p:cNvSpPr txBox="1"/>
          <p:nvPr/>
        </p:nvSpPr>
        <p:spPr>
          <a:xfrm>
            <a:off x="5002319" y="3848742"/>
            <a:ext cx="342900" cy="779701"/>
          </a:xfrm>
          <a:prstGeom prst="rect">
            <a:avLst/>
          </a:prstGeom>
        </p:spPr>
        <p:txBody>
          <a:bodyPr vert="horz" lIns="121920" tIns="60960" rIns="121920" bIns="60960" rtlCol="0" anchor="ctr">
            <a:noAutofit/>
          </a:bodyPr>
          <a:lstStyle/>
          <a:p>
            <a:pPr lvl="0"/>
            <a:r>
              <a:rPr lang="en-US" sz="10666" baseline="0">
                <a:ln w="3175" cmpd="sng">
                  <a:noFill/>
                </a:ln>
                <a:solidFill>
                  <a:schemeClr val="accent1">
                    <a:lumMod val="60000"/>
                    <a:lumOff val="40000"/>
                  </a:schemeClr>
                </a:solidFill>
                <a:latin typeface="Arial"/>
              </a:rPr>
              <a:t>”</a:t>
            </a:r>
            <a:endParaRPr lang="en-US" sz="2400">
              <a:solidFill>
                <a:schemeClr val="accent1">
                  <a:lumMod val="60000"/>
                  <a:lumOff val="40000"/>
                </a:schemeClr>
              </a:solidFill>
              <a:latin typeface="Arial"/>
            </a:endParaRPr>
          </a:p>
        </p:txBody>
      </p:sp>
    </p:spTree>
    <p:extLst>
      <p:ext uri="{BB962C8B-B14F-4D97-AF65-F5344CB8AC3E}">
        <p14:creationId xmlns:p14="http://schemas.microsoft.com/office/powerpoint/2010/main" val="36564519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381001" y="2575984"/>
            <a:ext cx="4835626" cy="3460613"/>
          </a:xfrm>
        </p:spPr>
        <p:txBody>
          <a:bodyPr anchor="b">
            <a:normAutofit/>
          </a:bodyPr>
          <a:lstStyle>
            <a:lvl1pPr algn="l">
              <a:defRPr sz="5867" b="0" cap="none"/>
            </a:lvl1pPr>
          </a:lstStyle>
          <a:p>
            <a:r>
              <a:rPr lang="en-US"/>
              <a:t>Click to edit Master title style</a:t>
            </a:r>
          </a:p>
        </p:txBody>
      </p:sp>
      <p:sp>
        <p:nvSpPr>
          <p:cNvPr id="3" name="Text Placeholder 2"/>
          <p:cNvSpPr>
            <a:spLocks noGrp="1"/>
          </p:cNvSpPr>
          <p:nvPr>
            <p:ph type="body" idx="1"/>
          </p:nvPr>
        </p:nvSpPr>
        <p:spPr>
          <a:xfrm>
            <a:off x="381001" y="6036597"/>
            <a:ext cx="4835626" cy="2018552"/>
          </a:xfrm>
        </p:spPr>
        <p:txBody>
          <a:bodyPr anchor="t">
            <a:normAutofit/>
          </a:bodyPr>
          <a:lstStyle>
            <a:lvl1pPr marL="0" indent="0" algn="l">
              <a:buNone/>
              <a:defRPr sz="2400">
                <a:solidFill>
                  <a:schemeClr val="tx1">
                    <a:lumMod val="75000"/>
                    <a:lumOff val="2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61531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523875" y="812800"/>
            <a:ext cx="4552951" cy="4030133"/>
          </a:xfrm>
        </p:spPr>
        <p:txBody>
          <a:bodyPr anchor="ctr">
            <a:normAutofit/>
          </a:bodyPr>
          <a:lstStyle>
            <a:lvl1pPr algn="l">
              <a:defRPr sz="5867" b="0" cap="none"/>
            </a:lvl1pPr>
          </a:lstStyle>
          <a:p>
            <a:r>
              <a:rPr lang="en-US"/>
              <a:t>Click to edit Master title style</a:t>
            </a:r>
          </a:p>
        </p:txBody>
      </p:sp>
      <p:sp>
        <p:nvSpPr>
          <p:cNvPr id="23" name="Text Placeholder 9"/>
          <p:cNvSpPr>
            <a:spLocks noGrp="1"/>
          </p:cNvSpPr>
          <p:nvPr>
            <p:ph type="body" sz="quarter" idx="13"/>
          </p:nvPr>
        </p:nvSpPr>
        <p:spPr>
          <a:xfrm>
            <a:off x="380999" y="5350933"/>
            <a:ext cx="4835627" cy="685664"/>
          </a:xfrm>
        </p:spPr>
        <p:txBody>
          <a:bodyPr anchor="b">
            <a:noAutofit/>
          </a:bodyPr>
          <a:lstStyle>
            <a:lvl1pPr marL="0" indent="0">
              <a:buFontTx/>
              <a:buNone/>
              <a:defRPr sz="3200">
                <a:solidFill>
                  <a:schemeClr val="tx1">
                    <a:lumMod val="75000"/>
                    <a:lumOff val="25000"/>
                  </a:schemeClr>
                </a:solidFill>
              </a:defRPr>
            </a:lvl1pPr>
            <a:lvl2pPr marL="609585" indent="0">
              <a:buFontTx/>
              <a:buNone/>
              <a:defRPr/>
            </a:lvl2pPr>
            <a:lvl3pPr marL="1219170" indent="0">
              <a:buFontTx/>
              <a:buNone/>
              <a:defRPr/>
            </a:lvl3pPr>
            <a:lvl4pPr marL="1828754" indent="0">
              <a:buFontTx/>
              <a:buNone/>
              <a:defRPr/>
            </a:lvl4pPr>
            <a:lvl5pPr marL="2438339" indent="0">
              <a:buFontTx/>
              <a:buNone/>
              <a:defRPr/>
            </a:lvl5pPr>
          </a:lstStyle>
          <a:p>
            <a:pPr lvl="0"/>
            <a:r>
              <a:rPr lang="en-US"/>
              <a:t>Edit Master text styles</a:t>
            </a:r>
          </a:p>
        </p:txBody>
      </p:sp>
      <p:sp>
        <p:nvSpPr>
          <p:cNvPr id="3" name="Text Placeholder 2"/>
          <p:cNvSpPr>
            <a:spLocks noGrp="1"/>
          </p:cNvSpPr>
          <p:nvPr>
            <p:ph type="body" idx="1"/>
          </p:nvPr>
        </p:nvSpPr>
        <p:spPr>
          <a:xfrm>
            <a:off x="381001" y="6036597"/>
            <a:ext cx="4835626" cy="2018552"/>
          </a:xfrm>
        </p:spPr>
        <p:txBody>
          <a:bodyPr anchor="t">
            <a:normAutofit/>
          </a:bodyPr>
          <a:lstStyle>
            <a:lvl1pPr marL="0" indent="0" algn="l">
              <a:buNone/>
              <a:defRPr sz="2400">
                <a:solidFill>
                  <a:schemeClr val="tx1">
                    <a:lumMod val="50000"/>
                    <a:lumOff val="50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304802" y="1053838"/>
            <a:ext cx="342900" cy="779701"/>
          </a:xfrm>
          <a:prstGeom prst="rect">
            <a:avLst/>
          </a:prstGeom>
        </p:spPr>
        <p:txBody>
          <a:bodyPr vert="horz" lIns="121920" tIns="60960" rIns="121920" bIns="60960" rtlCol="0" anchor="ctr">
            <a:noAutofit/>
          </a:bodyPr>
          <a:lstStyle/>
          <a:p>
            <a:pPr lvl="0"/>
            <a:r>
              <a:rPr lang="en-US" sz="10666" baseline="0">
                <a:ln w="3175" cmpd="sng">
                  <a:noFill/>
                </a:ln>
                <a:solidFill>
                  <a:schemeClr val="accent1">
                    <a:lumMod val="60000"/>
                    <a:lumOff val="40000"/>
                  </a:schemeClr>
                </a:solidFill>
                <a:effectLst/>
                <a:latin typeface="Arial"/>
              </a:rPr>
              <a:t>“</a:t>
            </a:r>
          </a:p>
        </p:txBody>
      </p:sp>
      <p:sp>
        <p:nvSpPr>
          <p:cNvPr id="25" name="TextBox 24"/>
          <p:cNvSpPr txBox="1"/>
          <p:nvPr/>
        </p:nvSpPr>
        <p:spPr>
          <a:xfrm>
            <a:off x="5002319" y="3848742"/>
            <a:ext cx="342900" cy="779701"/>
          </a:xfrm>
          <a:prstGeom prst="rect">
            <a:avLst/>
          </a:prstGeom>
        </p:spPr>
        <p:txBody>
          <a:bodyPr vert="horz" lIns="121920" tIns="60960" rIns="121920" bIns="60960" rtlCol="0" anchor="ctr">
            <a:noAutofit/>
          </a:bodyPr>
          <a:lstStyle/>
          <a:p>
            <a:pPr lvl="0"/>
            <a:r>
              <a:rPr lang="en-US" sz="10666"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999801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385763" y="812800"/>
            <a:ext cx="4830864" cy="4030133"/>
          </a:xfrm>
        </p:spPr>
        <p:txBody>
          <a:bodyPr anchor="ctr">
            <a:normAutofit/>
          </a:bodyPr>
          <a:lstStyle>
            <a:lvl1pPr algn="l">
              <a:defRPr sz="5867" b="0" cap="none"/>
            </a:lvl1pPr>
          </a:lstStyle>
          <a:p>
            <a:r>
              <a:rPr lang="en-US"/>
              <a:t>Click to edit Master title style</a:t>
            </a:r>
          </a:p>
        </p:txBody>
      </p:sp>
      <p:sp>
        <p:nvSpPr>
          <p:cNvPr id="23" name="Text Placeholder 9"/>
          <p:cNvSpPr>
            <a:spLocks noGrp="1"/>
          </p:cNvSpPr>
          <p:nvPr>
            <p:ph type="body" sz="quarter" idx="13"/>
          </p:nvPr>
        </p:nvSpPr>
        <p:spPr>
          <a:xfrm>
            <a:off x="380999" y="5350933"/>
            <a:ext cx="4835627" cy="685664"/>
          </a:xfrm>
        </p:spPr>
        <p:txBody>
          <a:bodyPr anchor="b">
            <a:noAutofit/>
          </a:bodyPr>
          <a:lstStyle>
            <a:lvl1pPr marL="0" indent="0">
              <a:buFontTx/>
              <a:buNone/>
              <a:defRPr sz="3200">
                <a:solidFill>
                  <a:schemeClr val="accent1"/>
                </a:solidFill>
              </a:defRPr>
            </a:lvl1pPr>
            <a:lvl2pPr marL="609585" indent="0">
              <a:buFontTx/>
              <a:buNone/>
              <a:defRPr/>
            </a:lvl2pPr>
            <a:lvl3pPr marL="1219170" indent="0">
              <a:buFontTx/>
              <a:buNone/>
              <a:defRPr/>
            </a:lvl3pPr>
            <a:lvl4pPr marL="1828754" indent="0">
              <a:buFontTx/>
              <a:buNone/>
              <a:defRPr/>
            </a:lvl4pPr>
            <a:lvl5pPr marL="2438339" indent="0">
              <a:buFontTx/>
              <a:buNone/>
              <a:defRPr/>
            </a:lvl5pPr>
          </a:lstStyle>
          <a:p>
            <a:pPr lvl="0"/>
            <a:r>
              <a:rPr lang="en-US"/>
              <a:t>Edit Master text styles</a:t>
            </a:r>
          </a:p>
        </p:txBody>
      </p:sp>
      <p:sp>
        <p:nvSpPr>
          <p:cNvPr id="3" name="Text Placeholder 2"/>
          <p:cNvSpPr>
            <a:spLocks noGrp="1"/>
          </p:cNvSpPr>
          <p:nvPr>
            <p:ph type="body" idx="1"/>
          </p:nvPr>
        </p:nvSpPr>
        <p:spPr>
          <a:xfrm>
            <a:off x="381001" y="6036597"/>
            <a:ext cx="4835626" cy="2018552"/>
          </a:xfrm>
        </p:spPr>
        <p:txBody>
          <a:bodyPr anchor="t">
            <a:normAutofit/>
          </a:bodyPr>
          <a:lstStyle>
            <a:lvl1pPr marL="0" indent="0" algn="l">
              <a:buNone/>
              <a:defRPr sz="2400">
                <a:solidFill>
                  <a:schemeClr val="tx1">
                    <a:lumMod val="50000"/>
                    <a:lumOff val="50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03587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0448697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81817" y="812801"/>
            <a:ext cx="733918" cy="7001935"/>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381001" y="812800"/>
            <a:ext cx="3971335" cy="70019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5680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11289"/>
            <a:ext cx="6858000" cy="9155289"/>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381001" y="812800"/>
            <a:ext cx="4835626" cy="1761067"/>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381001" y="2880787"/>
            <a:ext cx="4835626" cy="517436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052887" y="8055152"/>
            <a:ext cx="512966" cy="486833"/>
          </a:xfrm>
          <a:prstGeom prst="rect">
            <a:avLst/>
          </a:prstGeom>
        </p:spPr>
        <p:txBody>
          <a:bodyPr vert="horz" lIns="91440" tIns="45720" rIns="91440" bIns="45720" rtlCol="0" anchor="ctr"/>
          <a:lstStyle>
            <a:lvl1pPr algn="r">
              <a:defRPr sz="1200">
                <a:solidFill>
                  <a:schemeClr val="tx1">
                    <a:tint val="75000"/>
                  </a:schemeClr>
                </a:solidFill>
              </a:defRPr>
            </a:lvl1pPr>
          </a:lstStyle>
          <a:p>
            <a:fld id="{B61BEF0D-F0BB-DE4B-95CE-6DB70DBA9567}" type="datetimeFigureOut">
              <a:rPr lang="en-US" dirty="0"/>
              <a:pPr/>
              <a:t>1/7/2018</a:t>
            </a:fld>
            <a:endParaRPr lang="en-US"/>
          </a:p>
        </p:txBody>
      </p:sp>
      <p:sp>
        <p:nvSpPr>
          <p:cNvPr id="5" name="Footer Placeholder 4"/>
          <p:cNvSpPr>
            <a:spLocks noGrp="1"/>
          </p:cNvSpPr>
          <p:nvPr>
            <p:ph type="ftr" sz="quarter" idx="3"/>
          </p:nvPr>
        </p:nvSpPr>
        <p:spPr>
          <a:xfrm>
            <a:off x="381001" y="8055152"/>
            <a:ext cx="3542407" cy="486833"/>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32249" y="8055152"/>
            <a:ext cx="384378" cy="486833"/>
          </a:xfrm>
          <a:prstGeom prst="rect">
            <a:avLst/>
          </a:prstGeom>
        </p:spPr>
        <p:txBody>
          <a:bodyPr vert="horz" lIns="91440" tIns="45720" rIns="91440" bIns="45720" rtlCol="0" anchor="ctr"/>
          <a:lstStyle>
            <a:lvl1pPr algn="r">
              <a:defRPr sz="12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449999598"/>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implypsychology.org/maslow.html" TargetMode="External"/><Relationship Id="rId2" Type="http://schemas.openxmlformats.org/officeDocument/2006/relationships/hyperlink" Target="https://pdfs.semanticscholar.org/2b0e/35c8b524902a860252fa4d9514ec3843b71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72375D57-A3E1-4D2F-AEE9-B6BEB91B6963}"/>
              </a:ext>
            </a:extLst>
          </p:cNvPr>
          <p:cNvPicPr>
            <a:picLocks noChangeAspect="1"/>
          </p:cNvPicPr>
          <p:nvPr/>
        </p:nvPicPr>
        <p:blipFill>
          <a:blip r:embed="rId2"/>
          <a:stretch>
            <a:fillRect/>
          </a:stretch>
        </p:blipFill>
        <p:spPr>
          <a:xfrm>
            <a:off x="157163" y="5038546"/>
            <a:ext cx="3468246" cy="3448229"/>
          </a:xfrm>
          <a:prstGeom prst="rect">
            <a:avLst/>
          </a:prstGeom>
        </p:spPr>
      </p:pic>
      <p:sp>
        <p:nvSpPr>
          <p:cNvPr id="6" name="TextBox 5">
            <a:extLst>
              <a:ext uri="{FF2B5EF4-FFF2-40B4-BE49-F238E27FC236}">
                <a16:creationId xmlns:a16="http://schemas.microsoft.com/office/drawing/2014/main" id="{3B6C25C3-182F-4801-8448-ABD9AAFB8FA5}"/>
              </a:ext>
            </a:extLst>
          </p:cNvPr>
          <p:cNvSpPr txBox="1"/>
          <p:nvPr/>
        </p:nvSpPr>
        <p:spPr>
          <a:xfrm>
            <a:off x="156984" y="85725"/>
            <a:ext cx="6457950" cy="63094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500" b="1" dirty="0">
                <a:solidFill>
                  <a:srgbClr val="2A5010"/>
                </a:solidFill>
              </a:rPr>
              <a:t>The hidden curriculum</a:t>
            </a:r>
            <a:r>
              <a:rPr lang="en-US" sz="2800" dirty="0">
                <a:solidFill>
                  <a:srgbClr val="2A5010"/>
                </a:solidFill>
              </a:rPr>
              <a:t> </a:t>
            </a:r>
            <a:endParaRPr lang="en-US" sz="2800" dirty="0">
              <a:solidFill>
                <a:srgbClr val="000000"/>
              </a:solidFill>
            </a:endParaRPr>
          </a:p>
        </p:txBody>
      </p:sp>
      <p:sp>
        <p:nvSpPr>
          <p:cNvPr id="7" name="TextBox 6">
            <a:extLst>
              <a:ext uri="{FF2B5EF4-FFF2-40B4-BE49-F238E27FC236}">
                <a16:creationId xmlns:a16="http://schemas.microsoft.com/office/drawing/2014/main" id="{EDF4619E-28A4-4A7D-A1A5-402030BC636C}"/>
              </a:ext>
            </a:extLst>
          </p:cNvPr>
          <p:cNvSpPr txBox="1"/>
          <p:nvPr/>
        </p:nvSpPr>
        <p:spPr>
          <a:xfrm>
            <a:off x="3381375" y="942975"/>
            <a:ext cx="3015171" cy="1969770"/>
          </a:xfrm>
          <a:prstGeom prst="rect">
            <a:avLst/>
          </a:prstGeom>
          <a:noFill/>
          <a:ln w="28575">
            <a:no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a:solidFill>
                  <a:srgbClr val="2A5010"/>
                </a:solidFill>
              </a:rPr>
              <a:t>The hidden curriculum</a:t>
            </a:r>
            <a:endParaRPr lang="en-US"/>
          </a:p>
          <a:p>
            <a:pPr algn="just"/>
            <a:r>
              <a:rPr lang="en-US" sz="1000" dirty="0">
                <a:solidFill>
                  <a:srgbClr val="2A5010"/>
                </a:solidFill>
              </a:rPr>
              <a:t>The hidden curriculum is interpreted as the learning of information, beliefs and ways to behave in society which has not been taught or integrated in the official curriculum (</a:t>
            </a:r>
            <a:r>
              <a:rPr lang="en-US" sz="1000" dirty="0" err="1">
                <a:solidFill>
                  <a:srgbClr val="2A5010"/>
                </a:solidFill>
              </a:rPr>
              <a:t>Cornbleth</a:t>
            </a:r>
            <a:r>
              <a:rPr lang="en-US" sz="1000" dirty="0">
                <a:solidFill>
                  <a:srgbClr val="2A5010"/>
                </a:solidFill>
              </a:rPr>
              <a:t>, 1984). There is no definitive answer as to what is the hidden curriculum. Any values or schemes linked to theories such as reward schemes, providing free meals to pupils and 'pupil voice' can be interpreted as part of the hidden curriculum. </a:t>
            </a:r>
          </a:p>
          <a:p>
            <a:pPr algn="ctr"/>
            <a:endParaRPr lang="en-US" sz="800" dirty="0">
              <a:solidFill>
                <a:srgbClr val="2A5010"/>
              </a:solidFill>
            </a:endParaRPr>
          </a:p>
        </p:txBody>
      </p:sp>
      <p:sp>
        <p:nvSpPr>
          <p:cNvPr id="9" name="TextBox 8">
            <a:extLst>
              <a:ext uri="{FF2B5EF4-FFF2-40B4-BE49-F238E27FC236}">
                <a16:creationId xmlns:a16="http://schemas.microsoft.com/office/drawing/2014/main" id="{9DBB7D3E-8E49-45D4-A453-2889441C6C24}"/>
              </a:ext>
            </a:extLst>
          </p:cNvPr>
          <p:cNvSpPr txBox="1"/>
          <p:nvPr/>
        </p:nvSpPr>
        <p:spPr>
          <a:xfrm>
            <a:off x="428625" y="598159"/>
            <a:ext cx="6030822" cy="33855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a:solidFill>
                  <a:srgbClr val="2A5010"/>
                </a:solidFill>
              </a:rPr>
              <a:t>An exploration into the hidden curriculum within my setting</a:t>
            </a:r>
          </a:p>
        </p:txBody>
      </p:sp>
      <p:sp>
        <p:nvSpPr>
          <p:cNvPr id="10" name="TextBox 9">
            <a:extLst>
              <a:ext uri="{FF2B5EF4-FFF2-40B4-BE49-F238E27FC236}">
                <a16:creationId xmlns:a16="http://schemas.microsoft.com/office/drawing/2014/main" id="{E44F222F-967F-4549-987D-16F335FD3DE1}"/>
              </a:ext>
            </a:extLst>
          </p:cNvPr>
          <p:cNvSpPr txBox="1"/>
          <p:nvPr/>
        </p:nvSpPr>
        <p:spPr>
          <a:xfrm>
            <a:off x="374650" y="2266950"/>
            <a:ext cx="2710102" cy="3540125"/>
          </a:xfrm>
          <a:prstGeom prst="rect">
            <a:avLst/>
          </a:prstGeom>
          <a:noFill/>
          <a:ln w="28575">
            <a:no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a:solidFill>
                  <a:srgbClr val="2A5010"/>
                </a:solidFill>
              </a:rPr>
              <a:t>Reward schemes</a:t>
            </a:r>
            <a:endParaRPr lang="en-US" sz="1400" dirty="0">
              <a:solidFill>
                <a:srgbClr val="2A5010"/>
              </a:solidFill>
            </a:endParaRPr>
          </a:p>
          <a:p>
            <a:pPr algn="just"/>
            <a:r>
              <a:rPr lang="en-US" sz="1000" dirty="0">
                <a:solidFill>
                  <a:srgbClr val="2A5010"/>
                </a:solidFill>
              </a:rPr>
              <a:t>Although reward schemes are not regarded as part of the national curriculum, it is considered as a scheme in the 'hidden curriculum' in schools. The current reward scheme policy for my setting states that good </a:t>
            </a:r>
            <a:r>
              <a:rPr lang="en-US" sz="1000" dirty="0" err="1">
                <a:solidFill>
                  <a:srgbClr val="2A5010"/>
                </a:solidFill>
              </a:rPr>
              <a:t>behaviour</a:t>
            </a:r>
            <a:r>
              <a:rPr lang="en-US" sz="1000" dirty="0">
                <a:solidFill>
                  <a:srgbClr val="2A5010"/>
                </a:solidFill>
              </a:rPr>
              <a:t> is rewarded through verbal praise and house points and the achievement of 'pupil of the week' award. According to McLeod (2015), B.F. Skinner's 'Operant Conditioning' believes that </a:t>
            </a:r>
            <a:r>
              <a:rPr lang="en-US" sz="1000" dirty="0" err="1">
                <a:solidFill>
                  <a:srgbClr val="2A5010"/>
                </a:solidFill>
              </a:rPr>
              <a:t>behaviour</a:t>
            </a:r>
            <a:r>
              <a:rPr lang="en-US" sz="1000" dirty="0">
                <a:solidFill>
                  <a:srgbClr val="2A5010"/>
                </a:solidFill>
              </a:rPr>
              <a:t> which is strengthened through reinforcement is more often than not repeated. In this case, my setting's school policy considers Skinner's 'Operant conditioning' as an effective theory when promoting good </a:t>
            </a:r>
            <a:r>
              <a:rPr lang="en-US" sz="1000" dirty="0" err="1">
                <a:solidFill>
                  <a:srgbClr val="2A5010"/>
                </a:solidFill>
              </a:rPr>
              <a:t>behaviour</a:t>
            </a:r>
            <a:r>
              <a:rPr lang="en-US" sz="1000" dirty="0">
                <a:solidFill>
                  <a:srgbClr val="2A5010"/>
                </a:solidFill>
              </a:rPr>
              <a:t> in school. Moreover, In support of providing pupils with rewards such as verbal praise, McLeod (2015) states that these rewards are consequences pupils may find rewarding, and in turn, reinforce good </a:t>
            </a:r>
            <a:r>
              <a:rPr lang="en-US" sz="1000" dirty="0" err="1">
                <a:solidFill>
                  <a:srgbClr val="2A5010"/>
                </a:solidFill>
              </a:rPr>
              <a:t>behaviour</a:t>
            </a:r>
            <a:r>
              <a:rPr lang="en-US" sz="1000" dirty="0">
                <a:solidFill>
                  <a:srgbClr val="2A5010"/>
                </a:solidFill>
              </a:rPr>
              <a:t>. </a:t>
            </a:r>
          </a:p>
        </p:txBody>
      </p:sp>
      <p:sp>
        <p:nvSpPr>
          <p:cNvPr id="11" name="TextBox 10">
            <a:extLst>
              <a:ext uri="{FF2B5EF4-FFF2-40B4-BE49-F238E27FC236}">
                <a16:creationId xmlns:a16="http://schemas.microsoft.com/office/drawing/2014/main" id="{A2C590BB-9994-4D96-926B-1DE5864B5A56}"/>
              </a:ext>
            </a:extLst>
          </p:cNvPr>
          <p:cNvSpPr txBox="1"/>
          <p:nvPr/>
        </p:nvSpPr>
        <p:spPr>
          <a:xfrm>
            <a:off x="3381375" y="2828925"/>
            <a:ext cx="3014512" cy="4708981"/>
          </a:xfrm>
          <a:prstGeom prst="rect">
            <a:avLst/>
          </a:prstGeom>
          <a:noFill/>
          <a:ln w="28575">
            <a:no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a:solidFill>
                  <a:srgbClr val="2A5010"/>
                </a:solidFill>
              </a:rPr>
              <a:t>Free school meals and </a:t>
            </a:r>
            <a:endParaRPr lang="en-US"/>
          </a:p>
          <a:p>
            <a:pPr algn="ctr"/>
            <a:r>
              <a:rPr lang="en-US" sz="1400" b="1" dirty="0">
                <a:solidFill>
                  <a:srgbClr val="2A5010"/>
                </a:solidFill>
              </a:rPr>
              <a:t>breakfast club</a:t>
            </a:r>
            <a:endParaRPr lang="en-US" dirty="0"/>
          </a:p>
          <a:p>
            <a:pPr algn="just"/>
            <a:r>
              <a:rPr lang="en-US" sz="1000" dirty="0">
                <a:solidFill>
                  <a:srgbClr val="2A5010"/>
                </a:solidFill>
              </a:rPr>
              <a:t>Primary schools and Local Authorities must provide free breakfast for their pupils. Welsh Government (2014) believe that breakfast is the most important meal of the day, and providing a free, balanced breakfast provides children with a flying start to learning. In support of this, McLeod (2017) state that according to Maslow's Hierarchy of Needs, children cannot learn until their basic needs, such as hunger, are met. Moreover, schools are doing what they can to ensure the ability to learn by providing opportunities to meet children's basic needs (McLeod, 2017). As aforementioned my setting provides free school meals for 15.9% of their pupils. Welsh Government (2013) state that pupils can receive free school meals if they meet the certain eligibility criteria. </a:t>
            </a:r>
          </a:p>
          <a:p>
            <a:pPr algn="ctr"/>
            <a:endParaRPr lang="en-US" sz="1000" dirty="0"/>
          </a:p>
          <a:p>
            <a:pPr algn="ctr"/>
            <a:endParaRPr lang="en-US" sz="1000" dirty="0"/>
          </a:p>
          <a:p>
            <a:pPr algn="ctr"/>
            <a:endParaRPr lang="en-US" sz="1000" dirty="0"/>
          </a:p>
          <a:p>
            <a:pPr algn="ctr"/>
            <a:endParaRPr lang="en-US" sz="1000" dirty="0"/>
          </a:p>
          <a:p>
            <a:pPr algn="ctr"/>
            <a:endParaRPr lang="en-US" sz="1000" dirty="0"/>
          </a:p>
          <a:p>
            <a:pPr algn="ctr"/>
            <a:endParaRPr lang="en-US" sz="1000" dirty="0"/>
          </a:p>
          <a:p>
            <a:pPr algn="ctr"/>
            <a:endParaRPr lang="en-US" sz="1000" dirty="0"/>
          </a:p>
          <a:p>
            <a:pPr algn="ctr"/>
            <a:endParaRPr lang="en-US" sz="1000" dirty="0"/>
          </a:p>
          <a:p>
            <a:pPr algn="ctr"/>
            <a:endParaRPr lang="en-US" sz="1000" dirty="0"/>
          </a:p>
          <a:p>
            <a:pPr algn="ctr"/>
            <a:endParaRPr lang="en-US" sz="1200"/>
          </a:p>
        </p:txBody>
      </p:sp>
      <p:sp>
        <p:nvSpPr>
          <p:cNvPr id="12" name="TextBox 11">
            <a:extLst>
              <a:ext uri="{FF2B5EF4-FFF2-40B4-BE49-F238E27FC236}">
                <a16:creationId xmlns:a16="http://schemas.microsoft.com/office/drawing/2014/main" id="{591256CD-54D7-4C70-8A0F-2E1CB1137380}"/>
              </a:ext>
            </a:extLst>
          </p:cNvPr>
          <p:cNvSpPr txBox="1"/>
          <p:nvPr/>
        </p:nvSpPr>
        <p:spPr>
          <a:xfrm>
            <a:off x="323850" y="5972175"/>
            <a:ext cx="2795588" cy="4308872"/>
          </a:xfrm>
          <a:prstGeom prst="rect">
            <a:avLst/>
          </a:prstGeom>
          <a:noFill/>
          <a:ln w="28575">
            <a:no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a:solidFill>
                  <a:srgbClr val="2A5010"/>
                </a:solidFill>
              </a:rPr>
              <a:t>School council </a:t>
            </a:r>
          </a:p>
          <a:p>
            <a:pPr algn="just"/>
            <a:r>
              <a:rPr lang="en-US" sz="1000" dirty="0" err="1">
                <a:solidFill>
                  <a:srgbClr val="2A5010"/>
                </a:solidFill>
              </a:rPr>
              <a:t>Estyn</a:t>
            </a:r>
            <a:r>
              <a:rPr lang="en-US" sz="1000" dirty="0">
                <a:solidFill>
                  <a:srgbClr val="2A5010"/>
                </a:solidFill>
              </a:rPr>
              <a:t> (2010) state that all maintained schools must have a school council. Furthermore, electing a school council ensures  that pupil voice is an important part in school development. In agreement, Flutter (2007) believes that pupil voice provides pupils with opportunities for involvement in decision-making in directing their own learning. School councils, along with eco councils, house captains, and pupil idea boxes are all implementations in my setting in promoting pupil participation. However, it may be beneficial for the teacher to guide pupil voice and steer them in the right direction. </a:t>
            </a:r>
          </a:p>
          <a:p>
            <a:pPr algn="ctr"/>
            <a:endParaRPr lang="en-US" sz="1200"/>
          </a:p>
          <a:p>
            <a:pPr algn="ctr"/>
            <a:endParaRPr lang="en-US" sz="1200"/>
          </a:p>
          <a:p>
            <a:pPr algn="ctr"/>
            <a:endParaRPr lang="en-US" sz="1200"/>
          </a:p>
          <a:p>
            <a:pPr algn="ctr"/>
            <a:endParaRPr lang="en-US" sz="1200"/>
          </a:p>
          <a:p>
            <a:pPr algn="ctr"/>
            <a:endParaRPr lang="en-US" sz="1200"/>
          </a:p>
          <a:p>
            <a:pPr algn="ctr"/>
            <a:endParaRPr lang="en-US" sz="1200"/>
          </a:p>
          <a:p>
            <a:pPr algn="ctr"/>
            <a:endParaRPr lang="en-US" sz="1200"/>
          </a:p>
          <a:p>
            <a:pPr algn="ctr"/>
            <a:endParaRPr lang="en-US" sz="1200"/>
          </a:p>
          <a:p>
            <a:pPr algn="ctr"/>
            <a:endParaRPr lang="en-US" sz="1200"/>
          </a:p>
          <a:p>
            <a:pPr algn="ctr"/>
            <a:endParaRPr lang="en-US" sz="1200"/>
          </a:p>
        </p:txBody>
      </p:sp>
      <p:sp>
        <p:nvSpPr>
          <p:cNvPr id="13" name="TextBox 12">
            <a:extLst>
              <a:ext uri="{FF2B5EF4-FFF2-40B4-BE49-F238E27FC236}">
                <a16:creationId xmlns:a16="http://schemas.microsoft.com/office/drawing/2014/main" id="{336EA404-CF9E-41A7-8927-CDA3AD643EC7}"/>
              </a:ext>
            </a:extLst>
          </p:cNvPr>
          <p:cNvSpPr txBox="1"/>
          <p:nvPr/>
        </p:nvSpPr>
        <p:spPr>
          <a:xfrm>
            <a:off x="3343275" y="6021388"/>
            <a:ext cx="3064174" cy="4924425"/>
          </a:xfrm>
          <a:prstGeom prst="rect">
            <a:avLst/>
          </a:prstGeom>
          <a:noFill/>
          <a:ln w="28575">
            <a:no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a:solidFill>
                  <a:srgbClr val="2A5010"/>
                </a:solidFill>
              </a:rPr>
              <a:t>Other areas considered to be in the hidden curriculum </a:t>
            </a:r>
            <a:endParaRPr lang="en-US" sz="1400" dirty="0">
              <a:solidFill>
                <a:srgbClr val="2A5010"/>
              </a:solidFill>
            </a:endParaRPr>
          </a:p>
          <a:p>
            <a:pPr algn="just"/>
            <a:r>
              <a:rPr lang="en-US" sz="1000" dirty="0">
                <a:solidFill>
                  <a:srgbClr val="2A5010"/>
                </a:solidFill>
              </a:rPr>
              <a:t>As previously stated, the hidden curriculum is believed to be any values and beliefs in society taught which are not in the curriculum. Briefly mentioned are the integration of reward schemes, free school meals and school council, however there are many more areas believed to be in the hidden curriculum.</a:t>
            </a:r>
            <a:r>
              <a:rPr lang="en-US" sz="1200" dirty="0">
                <a:solidFill>
                  <a:srgbClr val="2A5010"/>
                </a:solidFill>
              </a:rPr>
              <a:t> </a:t>
            </a:r>
            <a:r>
              <a:rPr lang="en-US" sz="1000" dirty="0">
                <a:solidFill>
                  <a:srgbClr val="2A5010"/>
                </a:solidFill>
              </a:rPr>
              <a:t>Schools may implement areas branched under the hidden curriculum through policies on values such as 'healthy schools', a prescribed school uniform and  attendance. Albeit schools do integrate the hidden curriculum, the areas taught may differ depending on the whole-school beliefs and values. </a:t>
            </a:r>
            <a:endParaRPr lang="en-US" dirty="0">
              <a:solidFill>
                <a:srgbClr val="2A5010"/>
              </a:solidFill>
            </a:endParaRPr>
          </a:p>
          <a:p>
            <a:pPr algn="ctr"/>
            <a:endParaRPr lang="en-US" sz="1200"/>
          </a:p>
          <a:p>
            <a:pPr algn="ctr"/>
            <a:endParaRPr lang="en-US" sz="1200"/>
          </a:p>
          <a:p>
            <a:pPr algn="ctr"/>
            <a:endParaRPr lang="en-US" sz="1200"/>
          </a:p>
          <a:p>
            <a:pPr algn="ctr"/>
            <a:endParaRPr lang="en-US" sz="1200"/>
          </a:p>
          <a:p>
            <a:pPr algn="ctr"/>
            <a:endParaRPr lang="en-US" sz="1200"/>
          </a:p>
          <a:p>
            <a:pPr algn="ctr"/>
            <a:endParaRPr lang="en-US" sz="1200"/>
          </a:p>
          <a:p>
            <a:pPr algn="ctr"/>
            <a:endParaRPr lang="en-US" sz="1200"/>
          </a:p>
          <a:p>
            <a:pPr algn="ctr"/>
            <a:endParaRPr lang="en-US" sz="1200"/>
          </a:p>
          <a:p>
            <a:pPr algn="ctr"/>
            <a:endParaRPr lang="en-US" sz="1200"/>
          </a:p>
          <a:p>
            <a:pPr algn="ctr"/>
            <a:endParaRPr lang="en-US" sz="1200"/>
          </a:p>
          <a:p>
            <a:pPr algn="ctr"/>
            <a:endParaRPr lang="en-US" sz="1200"/>
          </a:p>
          <a:p>
            <a:pPr algn="ctr"/>
            <a:endParaRPr lang="en-US" sz="1200"/>
          </a:p>
        </p:txBody>
      </p:sp>
      <p:sp>
        <p:nvSpPr>
          <p:cNvPr id="2" name="TextBox 1">
            <a:extLst>
              <a:ext uri="{FF2B5EF4-FFF2-40B4-BE49-F238E27FC236}">
                <a16:creationId xmlns:a16="http://schemas.microsoft.com/office/drawing/2014/main" id="{0CD2D309-0E93-4157-BDC5-3529A29BFB4A}"/>
              </a:ext>
            </a:extLst>
          </p:cNvPr>
          <p:cNvSpPr txBox="1"/>
          <p:nvPr/>
        </p:nvSpPr>
        <p:spPr>
          <a:xfrm>
            <a:off x="374934" y="942975"/>
            <a:ext cx="2743200" cy="123110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a:solidFill>
                  <a:srgbClr val="2A5010"/>
                </a:solidFill>
              </a:rPr>
              <a:t>My setting</a:t>
            </a:r>
            <a:endParaRPr lang="en-US" sz="1400" dirty="0">
              <a:solidFill>
                <a:srgbClr val="2A5010"/>
              </a:solidFill>
            </a:endParaRPr>
          </a:p>
          <a:p>
            <a:pPr algn="just"/>
            <a:r>
              <a:rPr lang="en-US" sz="1000" dirty="0">
                <a:solidFill>
                  <a:srgbClr val="2A5010"/>
                </a:solidFill>
              </a:rPr>
              <a:t>My setting is a welsh-medium primary school located on the outskirts of a town. The area is neither affluent nor poor. Currently 15.9% of pupils receive free school meals. Over a third of registered pupils attend the local authority-funded breakfast club. </a:t>
            </a:r>
          </a:p>
        </p:txBody>
      </p:sp>
    </p:spTree>
    <p:extLst>
      <p:ext uri="{BB962C8B-B14F-4D97-AF65-F5344CB8AC3E}">
        <p14:creationId xmlns:p14="http://schemas.microsoft.com/office/powerpoint/2010/main" val="52104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19EF8-2E3D-4F04-BB85-E2BF81F175CC}"/>
              </a:ext>
            </a:extLst>
          </p:cNvPr>
          <p:cNvSpPr>
            <a:spLocks noGrp="1"/>
          </p:cNvSpPr>
          <p:nvPr>
            <p:ph type="title"/>
          </p:nvPr>
        </p:nvSpPr>
        <p:spPr>
          <a:xfrm>
            <a:off x="266514" y="123825"/>
            <a:ext cx="4835525" cy="369756"/>
          </a:xfrm>
        </p:spPr>
        <p:txBody>
          <a:bodyPr>
            <a:normAutofit fontScale="90000"/>
          </a:bodyPr>
          <a:lstStyle/>
          <a:p>
            <a:r>
              <a:rPr lang="en-US" sz="2800"/>
              <a:t>References</a:t>
            </a:r>
            <a:r>
              <a:rPr lang="en-US"/>
              <a:t> </a:t>
            </a:r>
          </a:p>
        </p:txBody>
      </p:sp>
      <p:sp>
        <p:nvSpPr>
          <p:cNvPr id="3" name="Content Placeholder 2">
            <a:extLst>
              <a:ext uri="{FF2B5EF4-FFF2-40B4-BE49-F238E27FC236}">
                <a16:creationId xmlns:a16="http://schemas.microsoft.com/office/drawing/2014/main" id="{0FE996F7-A79A-4D25-A839-CF3F9D8343B0}"/>
              </a:ext>
            </a:extLst>
          </p:cNvPr>
          <p:cNvSpPr>
            <a:spLocks noGrp="1"/>
          </p:cNvSpPr>
          <p:nvPr>
            <p:ph idx="1"/>
          </p:nvPr>
        </p:nvSpPr>
        <p:spPr>
          <a:xfrm>
            <a:off x="352179" y="933450"/>
            <a:ext cx="4835626" cy="5174364"/>
          </a:xfrm>
        </p:spPr>
        <p:txBody>
          <a:bodyPr vert="horz" lIns="91440" tIns="45720" rIns="91440" bIns="45720" rtlCol="0" anchor="t">
            <a:normAutofit/>
          </a:bodyPr>
          <a:lstStyle/>
          <a:p>
            <a:r>
              <a:rPr lang="en-US" sz="1200" dirty="0" err="1"/>
              <a:t>Cornbleth</a:t>
            </a:r>
            <a:r>
              <a:rPr lang="en-US" sz="1200" dirty="0"/>
              <a:t>, C. (1984) </a:t>
            </a:r>
            <a:r>
              <a:rPr lang="en-US" sz="1200" i="1" dirty="0"/>
              <a:t>Beyond the Hidden Curriculum? </a:t>
            </a:r>
            <a:r>
              <a:rPr lang="en-US" sz="1200"/>
              <a:t>J. Curriculum Studies, Vol. 16, No. 1, 29-36. </a:t>
            </a:r>
          </a:p>
          <a:p>
            <a:r>
              <a:rPr lang="en-US" sz="1200" dirty="0" err="1"/>
              <a:t>Estyn</a:t>
            </a:r>
            <a:r>
              <a:rPr lang="en-US" sz="1200" dirty="0"/>
              <a:t> (2016) </a:t>
            </a:r>
            <a:r>
              <a:rPr lang="en-US" sz="1200" i="1"/>
              <a:t>Pupil Participation: a best practice guide. </a:t>
            </a:r>
            <a:r>
              <a:rPr lang="en-US" sz="1200"/>
              <a:t>Cardiff: Estyn.</a:t>
            </a:r>
            <a:endParaRPr lang="en-US" sz="1200" dirty="0"/>
          </a:p>
          <a:p>
            <a:r>
              <a:rPr lang="en-US" sz="1200"/>
              <a:t>Flutter, J. (2007) </a:t>
            </a:r>
            <a:r>
              <a:rPr lang="en-US" sz="1200" i="1"/>
              <a:t>Teacher development and pupil voice. </a:t>
            </a:r>
            <a:r>
              <a:rPr lang="en-US" sz="1200"/>
              <a:t>The Curriculum Journal Vol. 18, No. 3, September 2007, pp. 343 – 354. London: Routledge. </a:t>
            </a:r>
            <a:endParaRPr lang="en-US" sz="1200" dirty="0"/>
          </a:p>
          <a:p>
            <a:r>
              <a:rPr lang="en-US" sz="1200" dirty="0"/>
              <a:t>McLeod, S. (2015) </a:t>
            </a:r>
            <a:r>
              <a:rPr lang="en-US" sz="1200" i="1" dirty="0"/>
              <a:t>Skinner – Operant Conditioning. </a:t>
            </a:r>
            <a:r>
              <a:rPr lang="en-US" sz="1200" dirty="0">
                <a:hlinkClick r:id="rId2"/>
              </a:rPr>
              <a:t>https://pdfs.semanticscholar.org/2b0e/35c8b524902a860252fa4d9514ec3843b71e.pdf</a:t>
            </a:r>
            <a:r>
              <a:rPr lang="en-US" sz="1200"/>
              <a:t> Accessed on; 05/01/2018.</a:t>
            </a:r>
          </a:p>
          <a:p>
            <a:r>
              <a:rPr lang="en-US" sz="1200" dirty="0"/>
              <a:t>McLeod, S. (2017) </a:t>
            </a:r>
            <a:r>
              <a:rPr lang="en-US" sz="1200" i="1" dirty="0"/>
              <a:t>Maslow's Hierarchy of Needs.</a:t>
            </a:r>
            <a:r>
              <a:rPr lang="en-US" sz="1200" dirty="0"/>
              <a:t> </a:t>
            </a:r>
            <a:r>
              <a:rPr lang="en-US" sz="1200" dirty="0">
                <a:hlinkClick r:id="rId3"/>
              </a:rPr>
              <a:t>https://www.simplypsychology.org/maslow.html</a:t>
            </a:r>
            <a:r>
              <a:rPr lang="en-US" sz="1200" dirty="0"/>
              <a:t>. Accessed on; 05/01/2018. </a:t>
            </a:r>
          </a:p>
          <a:p>
            <a:r>
              <a:rPr lang="en-US" sz="1200" dirty="0"/>
              <a:t>Welsh Government (2013) </a:t>
            </a:r>
            <a:r>
              <a:rPr lang="en-US" sz="1200" i="1" dirty="0"/>
              <a:t>Free school meals case study report. </a:t>
            </a:r>
            <a:r>
              <a:rPr lang="en-US" sz="1200"/>
              <a:t>Cardiff: Welsh Government. </a:t>
            </a:r>
          </a:p>
          <a:p>
            <a:r>
              <a:rPr lang="en-US" sz="1200"/>
              <a:t>Welsh Government (2014) </a:t>
            </a:r>
            <a:r>
              <a:rPr lang="en-US" sz="1200" i="1"/>
              <a:t>Free breakfast in primary schools. </a:t>
            </a:r>
            <a:r>
              <a:rPr lang="en-US" sz="1200"/>
              <a:t>Cardiff: Welsh Government. </a:t>
            </a:r>
            <a:endParaRPr lang="en-US" sz="1200" dirty="0"/>
          </a:p>
          <a:p>
            <a:endParaRPr lang="en-US" sz="1200" dirty="0"/>
          </a:p>
        </p:txBody>
      </p:sp>
    </p:spTree>
    <p:extLst>
      <p:ext uri="{BB962C8B-B14F-4D97-AF65-F5344CB8AC3E}">
        <p14:creationId xmlns:p14="http://schemas.microsoft.com/office/powerpoint/2010/main" val="63691805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Facet</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194</cp:revision>
  <dcterms:modified xsi:type="dcterms:W3CDTF">2018-01-07T10:20:43Z</dcterms:modified>
</cp:coreProperties>
</file>