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1" r:id="rId4"/>
    <p:sldId id="260" r:id="rId5"/>
    <p:sldId id="262" r:id="rId6"/>
    <p:sldId id="259" r:id="rId7"/>
    <p:sldId id="263" r:id="rId8"/>
    <p:sldId id="264"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0437E-DA98-71FF-4F0A-44F5C34DC629}" v="1212" dt="2025-06-14T21:43:22.150"/>
    <p1510:client id="{1F633A82-7F7B-47BC-F460-DEBEAB1CC7EF}" v="5" dt="2025-06-14T20:55:00.795"/>
    <p1510:client id="{4DCD8E6D-A7FA-3740-B793-B888DC6515A0}" v="3" dt="2025-06-15T15:36:01.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702" autoAdjust="0"/>
    <p:restoredTop sz="94660"/>
  </p:normalViewPr>
  <p:slideViewPr>
    <p:cSldViewPr snapToGrid="0">
      <p:cViewPr varScale="1">
        <p:scale>
          <a:sx n="80" d="100"/>
          <a:sy n="80" d="100"/>
        </p:scale>
        <p:origin x="224" y="10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ub Ahmed (2432775)" userId="09ba9efe-6387-4a2d-b9e7-63ee56b59979" providerId="ADAL" clId="{4DCD8E6D-A7FA-3740-B793-B888DC6515A0}"/>
    <pc:docChg chg="custSel addSld modSld">
      <pc:chgData name="Tayub Ahmed (2432775)" userId="09ba9efe-6387-4a2d-b9e7-63ee56b59979" providerId="ADAL" clId="{4DCD8E6D-A7FA-3740-B793-B888DC6515A0}" dt="2025-06-15T15:36:01.330" v="3337"/>
      <pc:docMkLst>
        <pc:docMk/>
      </pc:docMkLst>
      <pc:sldChg chg="modSp mod">
        <pc:chgData name="Tayub Ahmed (2432775)" userId="09ba9efe-6387-4a2d-b9e7-63ee56b59979" providerId="ADAL" clId="{4DCD8E6D-A7FA-3740-B793-B888DC6515A0}" dt="2025-06-15T15:36:01.330" v="3337"/>
        <pc:sldMkLst>
          <pc:docMk/>
          <pc:sldMk cId="109857222" sldId="256"/>
        </pc:sldMkLst>
        <pc:spChg chg="mod">
          <ac:chgData name="Tayub Ahmed (2432775)" userId="09ba9efe-6387-4a2d-b9e7-63ee56b59979" providerId="ADAL" clId="{4DCD8E6D-A7FA-3740-B793-B888DC6515A0}" dt="2025-06-15T15:36:01.330" v="3337"/>
          <ac:spMkLst>
            <pc:docMk/>
            <pc:sldMk cId="109857222" sldId="256"/>
            <ac:spMk id="2" creationId="{00000000-0000-0000-0000-000000000000}"/>
          </ac:spMkLst>
        </pc:spChg>
        <pc:spChg chg="mod">
          <ac:chgData name="Tayub Ahmed (2432775)" userId="09ba9efe-6387-4a2d-b9e7-63ee56b59979" providerId="ADAL" clId="{4DCD8E6D-A7FA-3740-B793-B888DC6515A0}" dt="2025-06-15T15:36:01.330" v="3337"/>
          <ac:spMkLst>
            <pc:docMk/>
            <pc:sldMk cId="109857222" sldId="256"/>
            <ac:spMk id="3" creationId="{00000000-0000-0000-0000-000000000000}"/>
          </ac:spMkLst>
        </pc:spChg>
      </pc:sldChg>
      <pc:sldChg chg="modSp mod">
        <pc:chgData name="Tayub Ahmed (2432775)" userId="09ba9efe-6387-4a2d-b9e7-63ee56b59979" providerId="ADAL" clId="{4DCD8E6D-A7FA-3740-B793-B888DC6515A0}" dt="2025-06-13T14:07:58.288" v="383" actId="20577"/>
        <pc:sldMkLst>
          <pc:docMk/>
          <pc:sldMk cId="2058559704" sldId="257"/>
        </pc:sldMkLst>
        <pc:spChg chg="mod">
          <ac:chgData name="Tayub Ahmed (2432775)" userId="09ba9efe-6387-4a2d-b9e7-63ee56b59979" providerId="ADAL" clId="{4DCD8E6D-A7FA-3740-B793-B888DC6515A0}" dt="2025-06-13T14:07:58.288" v="383" actId="20577"/>
          <ac:spMkLst>
            <pc:docMk/>
            <pc:sldMk cId="2058559704" sldId="257"/>
            <ac:spMk id="2" creationId="{8F63542E-E118-44E5-6EED-73A6042A14C1}"/>
          </ac:spMkLst>
        </pc:spChg>
      </pc:sldChg>
      <pc:sldChg chg="addSp modSp new mod">
        <pc:chgData name="Tayub Ahmed (2432775)" userId="09ba9efe-6387-4a2d-b9e7-63ee56b59979" providerId="ADAL" clId="{4DCD8E6D-A7FA-3740-B793-B888DC6515A0}" dt="2025-06-13T13:36:52.249" v="208" actId="20577"/>
        <pc:sldMkLst>
          <pc:docMk/>
          <pc:sldMk cId="3056904393" sldId="258"/>
        </pc:sldMkLst>
        <pc:spChg chg="add mod">
          <ac:chgData name="Tayub Ahmed (2432775)" userId="09ba9efe-6387-4a2d-b9e7-63ee56b59979" providerId="ADAL" clId="{4DCD8E6D-A7FA-3740-B793-B888DC6515A0}" dt="2025-06-13T13:36:52.249" v="208" actId="20577"/>
          <ac:spMkLst>
            <pc:docMk/>
            <pc:sldMk cId="3056904393" sldId="258"/>
            <ac:spMk id="2" creationId="{DA44F297-F526-F36E-8780-4D8DF752E0AA}"/>
          </ac:spMkLst>
        </pc:spChg>
      </pc:sldChg>
      <pc:sldChg chg="modSp new mod">
        <pc:chgData name="Tayub Ahmed (2432775)" userId="09ba9efe-6387-4a2d-b9e7-63ee56b59979" providerId="ADAL" clId="{4DCD8E6D-A7FA-3740-B793-B888DC6515A0}" dt="2025-06-15T15:36:01.330" v="3337"/>
        <pc:sldMkLst>
          <pc:docMk/>
          <pc:sldMk cId="2286990934" sldId="259"/>
        </pc:sldMkLst>
        <pc:spChg chg="mod">
          <ac:chgData name="Tayub Ahmed (2432775)" userId="09ba9efe-6387-4a2d-b9e7-63ee56b59979" providerId="ADAL" clId="{4DCD8E6D-A7FA-3740-B793-B888DC6515A0}" dt="2025-06-15T15:36:01.330" v="3337"/>
          <ac:spMkLst>
            <pc:docMk/>
            <pc:sldMk cId="2286990934" sldId="259"/>
            <ac:spMk id="2" creationId="{4544D68B-E35C-C9B8-BBAD-A3FD3E2CD879}"/>
          </ac:spMkLst>
        </pc:spChg>
        <pc:spChg chg="mod">
          <ac:chgData name="Tayub Ahmed (2432775)" userId="09ba9efe-6387-4a2d-b9e7-63ee56b59979" providerId="ADAL" clId="{4DCD8E6D-A7FA-3740-B793-B888DC6515A0}" dt="2025-06-15T15:36:01.330" v="3337"/>
          <ac:spMkLst>
            <pc:docMk/>
            <pc:sldMk cId="2286990934" sldId="259"/>
            <ac:spMk id="3" creationId="{C8F882FD-D96E-A04B-7E7F-74D75679494E}"/>
          </ac:spMkLst>
        </pc:spChg>
        <pc:spChg chg="mod">
          <ac:chgData name="Tayub Ahmed (2432775)" userId="09ba9efe-6387-4a2d-b9e7-63ee56b59979" providerId="ADAL" clId="{4DCD8E6D-A7FA-3740-B793-B888DC6515A0}" dt="2025-06-15T15:36:01.330" v="3337"/>
          <ac:spMkLst>
            <pc:docMk/>
            <pc:sldMk cId="2286990934" sldId="259"/>
            <ac:spMk id="4" creationId="{B4831E2F-7F30-08B6-63C3-6AC849D95E8D}"/>
          </ac:spMkLst>
        </pc:spChg>
        <pc:spChg chg="mod">
          <ac:chgData name="Tayub Ahmed (2432775)" userId="09ba9efe-6387-4a2d-b9e7-63ee56b59979" providerId="ADAL" clId="{4DCD8E6D-A7FA-3740-B793-B888DC6515A0}" dt="2025-06-15T15:36:01.330" v="3337"/>
          <ac:spMkLst>
            <pc:docMk/>
            <pc:sldMk cId="2286990934" sldId="259"/>
            <ac:spMk id="5" creationId="{81422EB6-DC6B-646B-DB11-FB6D8F216A41}"/>
          </ac:spMkLst>
        </pc:spChg>
        <pc:spChg chg="mod">
          <ac:chgData name="Tayub Ahmed (2432775)" userId="09ba9efe-6387-4a2d-b9e7-63ee56b59979" providerId="ADAL" clId="{4DCD8E6D-A7FA-3740-B793-B888DC6515A0}" dt="2025-06-15T15:36:01.330" v="3337"/>
          <ac:spMkLst>
            <pc:docMk/>
            <pc:sldMk cId="2286990934" sldId="259"/>
            <ac:spMk id="6" creationId="{F9C71B29-78A9-D6A1-C790-DEEB2B462CDD}"/>
          </ac:spMkLst>
        </pc:spChg>
      </pc:sldChg>
      <pc:sldChg chg="modSp new mod">
        <pc:chgData name="Tayub Ahmed (2432775)" userId="09ba9efe-6387-4a2d-b9e7-63ee56b59979" providerId="ADAL" clId="{4DCD8E6D-A7FA-3740-B793-B888DC6515A0}" dt="2025-06-15T15:36:01.330" v="3337"/>
        <pc:sldMkLst>
          <pc:docMk/>
          <pc:sldMk cId="3434379272" sldId="260"/>
        </pc:sldMkLst>
        <pc:spChg chg="mod">
          <ac:chgData name="Tayub Ahmed (2432775)" userId="09ba9efe-6387-4a2d-b9e7-63ee56b59979" providerId="ADAL" clId="{4DCD8E6D-A7FA-3740-B793-B888DC6515A0}" dt="2025-06-15T15:36:01.330" v="3337"/>
          <ac:spMkLst>
            <pc:docMk/>
            <pc:sldMk cId="3434379272" sldId="260"/>
            <ac:spMk id="2" creationId="{CACFFD7A-1CD3-935F-694D-668C1692751F}"/>
          </ac:spMkLst>
        </pc:spChg>
        <pc:spChg chg="mod">
          <ac:chgData name="Tayub Ahmed (2432775)" userId="09ba9efe-6387-4a2d-b9e7-63ee56b59979" providerId="ADAL" clId="{4DCD8E6D-A7FA-3740-B793-B888DC6515A0}" dt="2025-06-15T15:36:01.330" v="3337"/>
          <ac:spMkLst>
            <pc:docMk/>
            <pc:sldMk cId="3434379272" sldId="260"/>
            <ac:spMk id="3" creationId="{AB136DAA-C027-6A72-8991-81D7335BCBA3}"/>
          </ac:spMkLst>
        </pc:spChg>
        <pc:spChg chg="mod">
          <ac:chgData name="Tayub Ahmed (2432775)" userId="09ba9efe-6387-4a2d-b9e7-63ee56b59979" providerId="ADAL" clId="{4DCD8E6D-A7FA-3740-B793-B888DC6515A0}" dt="2025-06-15T15:36:01.330" v="3337"/>
          <ac:spMkLst>
            <pc:docMk/>
            <pc:sldMk cId="3434379272" sldId="260"/>
            <ac:spMk id="4" creationId="{071FAAEF-5381-871B-6C96-691F6F2047CA}"/>
          </ac:spMkLst>
        </pc:spChg>
        <pc:spChg chg="mod">
          <ac:chgData name="Tayub Ahmed (2432775)" userId="09ba9efe-6387-4a2d-b9e7-63ee56b59979" providerId="ADAL" clId="{4DCD8E6D-A7FA-3740-B793-B888DC6515A0}" dt="2025-06-15T15:36:01.330" v="3337"/>
          <ac:spMkLst>
            <pc:docMk/>
            <pc:sldMk cId="3434379272" sldId="260"/>
            <ac:spMk id="5" creationId="{B611D855-21F1-B7A7-181D-E1090384D71A}"/>
          </ac:spMkLst>
        </pc:spChg>
        <pc:spChg chg="mod">
          <ac:chgData name="Tayub Ahmed (2432775)" userId="09ba9efe-6387-4a2d-b9e7-63ee56b59979" providerId="ADAL" clId="{4DCD8E6D-A7FA-3740-B793-B888DC6515A0}" dt="2025-06-15T15:36:01.330" v="3337"/>
          <ac:spMkLst>
            <pc:docMk/>
            <pc:sldMk cId="3434379272" sldId="260"/>
            <ac:spMk id="6" creationId="{7D9ED7F0-8D4D-2355-DB85-C881440BB5B5}"/>
          </ac:spMkLst>
        </pc:spChg>
      </pc:sldChg>
      <pc:sldChg chg="modSp new mod">
        <pc:chgData name="Tayub Ahmed (2432775)" userId="09ba9efe-6387-4a2d-b9e7-63ee56b59979" providerId="ADAL" clId="{4DCD8E6D-A7FA-3740-B793-B888DC6515A0}" dt="2025-06-15T15:36:01.330" v="3337"/>
        <pc:sldMkLst>
          <pc:docMk/>
          <pc:sldMk cId="805740990" sldId="261"/>
        </pc:sldMkLst>
        <pc:spChg chg="mod">
          <ac:chgData name="Tayub Ahmed (2432775)" userId="09ba9efe-6387-4a2d-b9e7-63ee56b59979" providerId="ADAL" clId="{4DCD8E6D-A7FA-3740-B793-B888DC6515A0}" dt="2025-06-15T15:36:01.330" v="3337"/>
          <ac:spMkLst>
            <pc:docMk/>
            <pc:sldMk cId="805740990" sldId="261"/>
            <ac:spMk id="2" creationId="{8D336986-2923-1C43-0F66-B95FBD517430}"/>
          </ac:spMkLst>
        </pc:spChg>
        <pc:spChg chg="mod">
          <ac:chgData name="Tayub Ahmed (2432775)" userId="09ba9efe-6387-4a2d-b9e7-63ee56b59979" providerId="ADAL" clId="{4DCD8E6D-A7FA-3740-B793-B888DC6515A0}" dt="2025-06-15T15:36:01.330" v="3337"/>
          <ac:spMkLst>
            <pc:docMk/>
            <pc:sldMk cId="805740990" sldId="261"/>
            <ac:spMk id="3" creationId="{8F77E9A6-4590-4D33-B948-736F1F1118C6}"/>
          </ac:spMkLst>
        </pc:spChg>
      </pc:sldChg>
      <pc:sldChg chg="modSp new mod">
        <pc:chgData name="Tayub Ahmed (2432775)" userId="09ba9efe-6387-4a2d-b9e7-63ee56b59979" providerId="ADAL" clId="{4DCD8E6D-A7FA-3740-B793-B888DC6515A0}" dt="2025-06-15T15:36:01.330" v="3337"/>
        <pc:sldMkLst>
          <pc:docMk/>
          <pc:sldMk cId="3509677483" sldId="262"/>
        </pc:sldMkLst>
        <pc:spChg chg="mod">
          <ac:chgData name="Tayub Ahmed (2432775)" userId="09ba9efe-6387-4a2d-b9e7-63ee56b59979" providerId="ADAL" clId="{4DCD8E6D-A7FA-3740-B793-B888DC6515A0}" dt="2025-06-15T15:36:01.330" v="3337"/>
          <ac:spMkLst>
            <pc:docMk/>
            <pc:sldMk cId="3509677483" sldId="262"/>
            <ac:spMk id="2" creationId="{50F56AEC-C9AC-D854-4CC0-CDA4686423BA}"/>
          </ac:spMkLst>
        </pc:spChg>
        <pc:spChg chg="mod">
          <ac:chgData name="Tayub Ahmed (2432775)" userId="09ba9efe-6387-4a2d-b9e7-63ee56b59979" providerId="ADAL" clId="{4DCD8E6D-A7FA-3740-B793-B888DC6515A0}" dt="2025-06-15T15:36:01.330" v="3337"/>
          <ac:spMkLst>
            <pc:docMk/>
            <pc:sldMk cId="3509677483" sldId="262"/>
            <ac:spMk id="3" creationId="{B1287EC7-7099-0BCB-A1C3-D54BEA56680B}"/>
          </ac:spMkLst>
        </pc:spChg>
      </pc:sldChg>
      <pc:sldChg chg="modSp new mod">
        <pc:chgData name="Tayub Ahmed (2432775)" userId="09ba9efe-6387-4a2d-b9e7-63ee56b59979" providerId="ADAL" clId="{4DCD8E6D-A7FA-3740-B793-B888DC6515A0}" dt="2025-06-15T15:36:01.330" v="3337"/>
        <pc:sldMkLst>
          <pc:docMk/>
          <pc:sldMk cId="2678280028" sldId="263"/>
        </pc:sldMkLst>
        <pc:spChg chg="mod">
          <ac:chgData name="Tayub Ahmed (2432775)" userId="09ba9efe-6387-4a2d-b9e7-63ee56b59979" providerId="ADAL" clId="{4DCD8E6D-A7FA-3740-B793-B888DC6515A0}" dt="2025-06-15T15:36:01.330" v="3337"/>
          <ac:spMkLst>
            <pc:docMk/>
            <pc:sldMk cId="2678280028" sldId="263"/>
            <ac:spMk id="2" creationId="{421B573A-00F1-FE63-AF67-97CF4887FADC}"/>
          </ac:spMkLst>
        </pc:spChg>
        <pc:spChg chg="mod">
          <ac:chgData name="Tayub Ahmed (2432775)" userId="09ba9efe-6387-4a2d-b9e7-63ee56b59979" providerId="ADAL" clId="{4DCD8E6D-A7FA-3740-B793-B888DC6515A0}" dt="2025-06-15T15:36:01.330" v="3337"/>
          <ac:spMkLst>
            <pc:docMk/>
            <pc:sldMk cId="2678280028" sldId="263"/>
            <ac:spMk id="3" creationId="{01053A36-F17F-5E6D-082D-F589F80506F2}"/>
          </ac:spMkLst>
        </pc:spChg>
      </pc:sldChg>
      <pc:sldChg chg="modSp new mod">
        <pc:chgData name="Tayub Ahmed (2432775)" userId="09ba9efe-6387-4a2d-b9e7-63ee56b59979" providerId="ADAL" clId="{4DCD8E6D-A7FA-3740-B793-B888DC6515A0}" dt="2025-06-15T15:36:01.330" v="3337"/>
        <pc:sldMkLst>
          <pc:docMk/>
          <pc:sldMk cId="1409867749" sldId="264"/>
        </pc:sldMkLst>
        <pc:spChg chg="mod">
          <ac:chgData name="Tayub Ahmed (2432775)" userId="09ba9efe-6387-4a2d-b9e7-63ee56b59979" providerId="ADAL" clId="{4DCD8E6D-A7FA-3740-B793-B888DC6515A0}" dt="2025-06-15T15:36:01.330" v="3337"/>
          <ac:spMkLst>
            <pc:docMk/>
            <pc:sldMk cId="1409867749" sldId="264"/>
            <ac:spMk id="2" creationId="{1C8D7777-A196-35EA-F1D6-EF484853AC3D}"/>
          </ac:spMkLst>
        </pc:spChg>
        <pc:spChg chg="mod">
          <ac:chgData name="Tayub Ahmed (2432775)" userId="09ba9efe-6387-4a2d-b9e7-63ee56b59979" providerId="ADAL" clId="{4DCD8E6D-A7FA-3740-B793-B888DC6515A0}" dt="2025-06-15T15:36:01.330" v="3337"/>
          <ac:spMkLst>
            <pc:docMk/>
            <pc:sldMk cId="1409867749" sldId="264"/>
            <ac:spMk id="3" creationId="{CF26721F-9C13-9DF6-D597-357F7ADA5F0D}"/>
          </ac:spMkLst>
        </pc:spChg>
      </pc:sldChg>
      <pc:sldChg chg="modSp new mod">
        <pc:chgData name="Tayub Ahmed (2432775)" userId="09ba9efe-6387-4a2d-b9e7-63ee56b59979" providerId="ADAL" clId="{4DCD8E6D-A7FA-3740-B793-B888DC6515A0}" dt="2025-06-15T15:36:01.330" v="3337"/>
        <pc:sldMkLst>
          <pc:docMk/>
          <pc:sldMk cId="3275123010" sldId="265"/>
        </pc:sldMkLst>
        <pc:spChg chg="mod">
          <ac:chgData name="Tayub Ahmed (2432775)" userId="09ba9efe-6387-4a2d-b9e7-63ee56b59979" providerId="ADAL" clId="{4DCD8E6D-A7FA-3740-B793-B888DC6515A0}" dt="2025-06-15T15:36:01.330" v="3337"/>
          <ac:spMkLst>
            <pc:docMk/>
            <pc:sldMk cId="3275123010" sldId="265"/>
            <ac:spMk id="2" creationId="{91CCE5E9-4437-6F11-CA40-1A9925572DB6}"/>
          </ac:spMkLst>
        </pc:spChg>
        <pc:spChg chg="mod">
          <ac:chgData name="Tayub Ahmed (2432775)" userId="09ba9efe-6387-4a2d-b9e7-63ee56b59979" providerId="ADAL" clId="{4DCD8E6D-A7FA-3740-B793-B888DC6515A0}" dt="2025-06-15T15:36:01.330" v="3337"/>
          <ac:spMkLst>
            <pc:docMk/>
            <pc:sldMk cId="3275123010" sldId="265"/>
            <ac:spMk id="3" creationId="{A3894084-BAF9-87C9-E249-FBE89FA0042A}"/>
          </ac:spMkLst>
        </pc:spChg>
      </pc:sldChg>
      <pc:sldChg chg="modSp new mod">
        <pc:chgData name="Tayub Ahmed (2432775)" userId="09ba9efe-6387-4a2d-b9e7-63ee56b59979" providerId="ADAL" clId="{4DCD8E6D-A7FA-3740-B793-B888DC6515A0}" dt="2025-06-15T15:36:01.330" v="3337"/>
        <pc:sldMkLst>
          <pc:docMk/>
          <pc:sldMk cId="523085304" sldId="266"/>
        </pc:sldMkLst>
        <pc:spChg chg="mod">
          <ac:chgData name="Tayub Ahmed (2432775)" userId="09ba9efe-6387-4a2d-b9e7-63ee56b59979" providerId="ADAL" clId="{4DCD8E6D-A7FA-3740-B793-B888DC6515A0}" dt="2025-06-15T15:36:01.330" v="3337"/>
          <ac:spMkLst>
            <pc:docMk/>
            <pc:sldMk cId="523085304" sldId="266"/>
            <ac:spMk id="2" creationId="{6106850F-1C79-ED2E-CC37-5BA2FA2F1E1F}"/>
          </ac:spMkLst>
        </pc:spChg>
        <pc:spChg chg="mod">
          <ac:chgData name="Tayub Ahmed (2432775)" userId="09ba9efe-6387-4a2d-b9e7-63ee56b59979" providerId="ADAL" clId="{4DCD8E6D-A7FA-3740-B793-B888DC6515A0}" dt="2025-06-15T15:36:01.330" v="3337"/>
          <ac:spMkLst>
            <pc:docMk/>
            <pc:sldMk cId="523085304" sldId="266"/>
            <ac:spMk id="3" creationId="{5E718A3A-8D7F-56A0-0E4A-B833F625C3AB}"/>
          </ac:spMkLst>
        </pc:spChg>
      </pc:sldChg>
    </pc:docChg>
  </pc:docChgLst>
  <pc:docChgLst>
    <pc:chgData name="Zahid Rasul (2441661)" userId="S::2441661@student.uwtsd.ac.uk::5650b954-f6c7-4754-8e1e-631879277220" providerId="AD" clId="Web-{1F633A82-7F7B-47BC-F460-DEBEAB1CC7EF}"/>
    <pc:docChg chg="modSld">
      <pc:chgData name="Zahid Rasul (2441661)" userId="S::2441661@student.uwtsd.ac.uk::5650b954-f6c7-4754-8e1e-631879277220" providerId="AD" clId="Web-{1F633A82-7F7B-47BC-F460-DEBEAB1CC7EF}" dt="2025-06-14T20:55:00.795" v="4" actId="20577"/>
      <pc:docMkLst>
        <pc:docMk/>
      </pc:docMkLst>
      <pc:sldChg chg="modSp">
        <pc:chgData name="Zahid Rasul (2441661)" userId="S::2441661@student.uwtsd.ac.uk::5650b954-f6c7-4754-8e1e-631879277220" providerId="AD" clId="Web-{1F633A82-7F7B-47BC-F460-DEBEAB1CC7EF}" dt="2025-06-14T20:55:00.795" v="4" actId="20577"/>
        <pc:sldMkLst>
          <pc:docMk/>
          <pc:sldMk cId="109857222" sldId="256"/>
        </pc:sldMkLst>
        <pc:spChg chg="mod">
          <ac:chgData name="Zahid Rasul (2441661)" userId="S::2441661@student.uwtsd.ac.uk::5650b954-f6c7-4754-8e1e-631879277220" providerId="AD" clId="Web-{1F633A82-7F7B-47BC-F460-DEBEAB1CC7EF}" dt="2025-06-14T20:55:00.795" v="4" actId="20577"/>
          <ac:spMkLst>
            <pc:docMk/>
            <pc:sldMk cId="109857222" sldId="256"/>
            <ac:spMk id="2" creationId="{00000000-0000-0000-0000-000000000000}"/>
          </ac:spMkLst>
        </pc:spChg>
      </pc:sldChg>
    </pc:docChg>
  </pc:docChgLst>
  <pc:docChgLst>
    <pc:chgData name="Zahid Rasul (2441661)" userId="S::2441661@student.uwtsd.ac.uk::5650b954-f6c7-4754-8e1e-631879277220" providerId="AD" clId="Web-{12B0437E-DA98-71FF-4F0A-44F5C34DC629}"/>
    <pc:docChg chg="modSld">
      <pc:chgData name="Zahid Rasul (2441661)" userId="S::2441661@student.uwtsd.ac.uk::5650b954-f6c7-4754-8e1e-631879277220" providerId="AD" clId="Web-{12B0437E-DA98-71FF-4F0A-44F5C34DC629}" dt="2025-06-14T21:43:22.150" v="633" actId="20577"/>
      <pc:docMkLst>
        <pc:docMk/>
      </pc:docMkLst>
      <pc:sldChg chg="modSp">
        <pc:chgData name="Zahid Rasul (2441661)" userId="S::2441661@student.uwtsd.ac.uk::5650b954-f6c7-4754-8e1e-631879277220" providerId="AD" clId="Web-{12B0437E-DA98-71FF-4F0A-44F5C34DC629}" dt="2025-06-14T21:43:22.150" v="633" actId="20577"/>
        <pc:sldMkLst>
          <pc:docMk/>
          <pc:sldMk cId="2058559704" sldId="257"/>
        </pc:sldMkLst>
        <pc:spChg chg="mod">
          <ac:chgData name="Zahid Rasul (2441661)" userId="S::2441661@student.uwtsd.ac.uk::5650b954-f6c7-4754-8e1e-631879277220" providerId="AD" clId="Web-{12B0437E-DA98-71FF-4F0A-44F5C34DC629}" dt="2025-06-14T21:43:22.150" v="633" actId="20577"/>
          <ac:spMkLst>
            <pc:docMk/>
            <pc:sldMk cId="2058559704" sldId="257"/>
            <ac:spMk id="2" creationId="{8F63542E-E118-44E5-6EED-73A6042A14C1}"/>
          </ac:spMkLst>
        </pc:spChg>
      </pc:sldChg>
      <pc:sldChg chg="modSp">
        <pc:chgData name="Zahid Rasul (2441661)" userId="S::2441661@student.uwtsd.ac.uk::5650b954-f6c7-4754-8e1e-631879277220" providerId="AD" clId="Web-{12B0437E-DA98-71FF-4F0A-44F5C34DC629}" dt="2025-06-14T21:21:50.948" v="249" actId="20577"/>
        <pc:sldMkLst>
          <pc:docMk/>
          <pc:sldMk cId="3434379272" sldId="260"/>
        </pc:sldMkLst>
        <pc:spChg chg="mod">
          <ac:chgData name="Zahid Rasul (2441661)" userId="S::2441661@student.uwtsd.ac.uk::5650b954-f6c7-4754-8e1e-631879277220" providerId="AD" clId="Web-{12B0437E-DA98-71FF-4F0A-44F5C34DC629}" dt="2025-06-14T21:20:51.930" v="233" actId="20577"/>
          <ac:spMkLst>
            <pc:docMk/>
            <pc:sldMk cId="3434379272" sldId="260"/>
            <ac:spMk id="2" creationId="{CACFFD7A-1CD3-935F-694D-668C1692751F}"/>
          </ac:spMkLst>
        </pc:spChg>
        <pc:spChg chg="mod">
          <ac:chgData name="Zahid Rasul (2441661)" userId="S::2441661@student.uwtsd.ac.uk::5650b954-f6c7-4754-8e1e-631879277220" providerId="AD" clId="Web-{12B0437E-DA98-71FF-4F0A-44F5C34DC629}" dt="2025-06-14T21:21:26.853" v="244" actId="20577"/>
          <ac:spMkLst>
            <pc:docMk/>
            <pc:sldMk cId="3434379272" sldId="260"/>
            <ac:spMk id="4" creationId="{071FAAEF-5381-871B-6C96-691F6F2047CA}"/>
          </ac:spMkLst>
        </pc:spChg>
        <pc:spChg chg="mod">
          <ac:chgData name="Zahid Rasul (2441661)" userId="S::2441661@student.uwtsd.ac.uk::5650b954-f6c7-4754-8e1e-631879277220" providerId="AD" clId="Web-{12B0437E-DA98-71FF-4F0A-44F5C34DC629}" dt="2025-06-14T21:21:50.948" v="249" actId="20577"/>
          <ac:spMkLst>
            <pc:docMk/>
            <pc:sldMk cId="3434379272" sldId="260"/>
            <ac:spMk id="6" creationId="{7D9ED7F0-8D4D-2355-DB85-C881440BB5B5}"/>
          </ac:spMkLst>
        </pc:spChg>
      </pc:sldChg>
      <pc:sldChg chg="modSp">
        <pc:chgData name="Zahid Rasul (2441661)" userId="S::2441661@student.uwtsd.ac.uk::5650b954-f6c7-4754-8e1e-631879277220" providerId="AD" clId="Web-{12B0437E-DA98-71FF-4F0A-44F5C34DC629}" dt="2025-06-14T21:20:07.616" v="229" actId="20577"/>
        <pc:sldMkLst>
          <pc:docMk/>
          <pc:sldMk cId="805740990" sldId="261"/>
        </pc:sldMkLst>
        <pc:spChg chg="mod">
          <ac:chgData name="Zahid Rasul (2441661)" userId="S::2441661@student.uwtsd.ac.uk::5650b954-f6c7-4754-8e1e-631879277220" providerId="AD" clId="Web-{12B0437E-DA98-71FF-4F0A-44F5C34DC629}" dt="2025-06-14T21:20:07.616" v="229" actId="20577"/>
          <ac:spMkLst>
            <pc:docMk/>
            <pc:sldMk cId="805740990" sldId="261"/>
            <ac:spMk id="2" creationId="{8D336986-2923-1C43-0F66-B95FBD517430}"/>
          </ac:spMkLst>
        </pc:spChg>
      </pc:sldChg>
    </pc:docChg>
  </pc:docChgLst>
  <pc:docChgLst>
    <pc:chgData name="Tayub Ahmed (2432775)" userId="S::2432775@student.uwtsd.ac.uk::09ba9efe-6387-4a2d-b9e7-63ee56b59979" providerId="AD" clId="Web-{45DCB625-9621-4F29-6786-C9BA687D4A68}"/>
    <pc:docChg chg="addSld modSld">
      <pc:chgData name="Tayub Ahmed (2432775)" userId="S::2432775@student.uwtsd.ac.uk::09ba9efe-6387-4a2d-b9e7-63ee56b59979" providerId="AD" clId="Web-{45DCB625-9621-4F29-6786-C9BA687D4A68}" dt="2025-05-23T16:17:47.197" v="354" actId="14100"/>
      <pc:docMkLst>
        <pc:docMk/>
      </pc:docMkLst>
      <pc:sldChg chg="addSp modSp new">
        <pc:chgData name="Tayub Ahmed (2432775)" userId="S::2432775@student.uwtsd.ac.uk::09ba9efe-6387-4a2d-b9e7-63ee56b59979" providerId="AD" clId="Web-{45DCB625-9621-4F29-6786-C9BA687D4A68}" dt="2025-05-23T16:17:47.197" v="354" actId="14100"/>
        <pc:sldMkLst>
          <pc:docMk/>
          <pc:sldMk cId="2058559704" sldId="257"/>
        </pc:sldMkLst>
        <pc:spChg chg="add mod">
          <ac:chgData name="Tayub Ahmed (2432775)" userId="S::2432775@student.uwtsd.ac.uk::09ba9efe-6387-4a2d-b9e7-63ee56b59979" providerId="AD" clId="Web-{45DCB625-9621-4F29-6786-C9BA687D4A68}" dt="2025-05-23T16:17:47.197" v="354" actId="14100"/>
          <ac:spMkLst>
            <pc:docMk/>
            <pc:sldMk cId="2058559704" sldId="257"/>
            <ac:spMk id="2" creationId="{8F63542E-E118-44E5-6EED-73A6042A14C1}"/>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30EA680-D336-4FF7-8B7A-9848BB0A1C32}" type="slidenum">
              <a:rPr lang="en-GB" smtClean="0"/>
              <a:t>‹#›</a:t>
            </a:fld>
            <a:endParaRPr lang="en-GB"/>
          </a:p>
        </p:txBody>
      </p:sp>
    </p:spTree>
    <p:extLst>
      <p:ext uri="{BB962C8B-B14F-4D97-AF65-F5344CB8AC3E}">
        <p14:creationId xmlns:p14="http://schemas.microsoft.com/office/powerpoint/2010/main" val="1272993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9785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30EA680-D336-4FF7-8B7A-9848BB0A1C32}" type="slidenum">
              <a:rPr lang="en-GB" smtClean="0"/>
              <a:t>‹#›</a:t>
            </a:fld>
            <a:endParaRPr lang="en-GB"/>
          </a:p>
        </p:txBody>
      </p:sp>
    </p:spTree>
    <p:extLst>
      <p:ext uri="{BB962C8B-B14F-4D97-AF65-F5344CB8AC3E}">
        <p14:creationId xmlns:p14="http://schemas.microsoft.com/office/powerpoint/2010/main" val="798934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49489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15/06/2025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383046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6CE7D5-CF57-46EF-B807-FDD0502418D4}" type="datetimeFigureOut">
              <a:rPr lang="en-GB" smtClean="0"/>
              <a:t>15/06/2025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146945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89854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74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8459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5491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85390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46CE7D5-CF57-46EF-B807-FDD0502418D4}" type="datetimeFigureOut">
              <a:rPr lang="en-GB" smtClean="0"/>
              <a:t>15/06/2025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2874297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How to improve efficiency in a Health and Social care setting, using technology</a:t>
            </a:r>
          </a:p>
        </p:txBody>
      </p:sp>
      <p:sp>
        <p:nvSpPr>
          <p:cNvPr id="3" name="Subtitle 2"/>
          <p:cNvSpPr>
            <a:spLocks noGrp="1"/>
          </p:cNvSpPr>
          <p:nvPr>
            <p:ph type="subTitle" idx="1"/>
          </p:nvPr>
        </p:nvSpPr>
        <p:spPr/>
        <p:txBody>
          <a:bodyPr/>
          <a:lstStyle/>
          <a:p>
            <a:r>
              <a:rPr lang="en-GB" dirty="0"/>
              <a:t>LCHS4007 Digital Skills and Research Methods</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63542E-E118-44E5-6EED-73A6042A14C1}"/>
              </a:ext>
            </a:extLst>
          </p:cNvPr>
          <p:cNvSpPr txBox="1"/>
          <p:nvPr/>
        </p:nvSpPr>
        <p:spPr>
          <a:xfrm>
            <a:off x="633742" y="618653"/>
            <a:ext cx="1124620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dirty="0"/>
              <a:t>Group 9 </a:t>
            </a:r>
          </a:p>
          <a:p>
            <a:r>
              <a:rPr lang="en-GB" dirty="0"/>
              <a:t>Zahid Rasul (my self)  working together with Tayab</a:t>
            </a:r>
          </a:p>
          <a:p>
            <a:r>
              <a:rPr lang="en-GB" dirty="0"/>
              <a:t>I have chosen a hospital  from the health and social care sector. </a:t>
            </a:r>
          </a:p>
          <a:p>
            <a:r>
              <a:rPr lang="en-GB" dirty="0"/>
              <a:t>I would like to talk about the digital technology usage of the </a:t>
            </a:r>
            <a:r>
              <a:rPr lang="en-GB" dirty="0" err="1"/>
              <a:t>powerpoint</a:t>
            </a:r>
            <a:r>
              <a:rPr lang="en-GB" dirty="0"/>
              <a:t> in the hospital environment.</a:t>
            </a:r>
          </a:p>
          <a:p>
            <a:r>
              <a:rPr lang="en-GB" dirty="0" err="1"/>
              <a:t>Powerpoint</a:t>
            </a:r>
            <a:r>
              <a:rPr lang="en-GB" dirty="0"/>
              <a:t> could be used to upload files regarding the privacy and confidentiality of the patients details </a:t>
            </a:r>
            <a:r>
              <a:rPr lang="en-GB" dirty="0" err="1"/>
              <a:t>ie</a:t>
            </a:r>
            <a:r>
              <a:rPr lang="en-GB" dirty="0"/>
              <a:t>. their medical </a:t>
            </a:r>
            <a:r>
              <a:rPr lang="en-GB" dirty="0" err="1"/>
              <a:t>condition,their</a:t>
            </a:r>
            <a:r>
              <a:rPr lang="en-GB" dirty="0"/>
              <a:t> treatment procedures and medication. </a:t>
            </a:r>
          </a:p>
          <a:p>
            <a:r>
              <a:rPr lang="en-GB" dirty="0"/>
              <a:t>This is very sensitive information and doctors or nurses can save this on </a:t>
            </a:r>
            <a:r>
              <a:rPr lang="en-GB" dirty="0" err="1"/>
              <a:t>powerpoint</a:t>
            </a:r>
            <a:r>
              <a:rPr lang="en-GB" dirty="0"/>
              <a:t> and also share it with other colleagues so they would be able to </a:t>
            </a:r>
            <a:r>
              <a:rPr lang="en-GB" dirty="0" err="1"/>
              <a:t>edit,adjust</a:t>
            </a:r>
            <a:r>
              <a:rPr lang="en-GB" dirty="0"/>
              <a:t> and amend as and when information is updated.</a:t>
            </a:r>
          </a:p>
          <a:p>
            <a:endParaRPr lang="en-GB" dirty="0"/>
          </a:p>
          <a:p>
            <a:r>
              <a:rPr lang="en-GB" sz="2400" dirty="0"/>
              <a:t>Usage of outlook in the Hospital</a:t>
            </a:r>
          </a:p>
          <a:p>
            <a:r>
              <a:rPr lang="en-GB" dirty="0"/>
              <a:t> Outlook can my used to communicate with staff and patients. get in contact with health users as in covid they bought outlook for people to </a:t>
            </a:r>
            <a:r>
              <a:rPr lang="en-GB" dirty="0" err="1"/>
              <a:t>socalise</a:t>
            </a:r>
            <a:r>
              <a:rPr lang="en-GB" dirty="0"/>
              <a:t> better</a:t>
            </a:r>
            <a:r>
              <a:rPr lang="en-GB"/>
              <a:t>.</a:t>
            </a:r>
            <a:r>
              <a:rPr lang="en-GB" dirty="0"/>
              <a:t> </a:t>
            </a:r>
          </a:p>
        </p:txBody>
      </p:sp>
    </p:spTree>
    <p:extLst>
      <p:ext uri="{BB962C8B-B14F-4D97-AF65-F5344CB8AC3E}">
        <p14:creationId xmlns:p14="http://schemas.microsoft.com/office/powerpoint/2010/main" val="2058559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6986-2923-1C43-0F66-B95FBD517430}"/>
              </a:ext>
            </a:extLst>
          </p:cNvPr>
          <p:cNvSpPr>
            <a:spLocks noGrp="1"/>
          </p:cNvSpPr>
          <p:nvPr>
            <p:ph type="title"/>
          </p:nvPr>
        </p:nvSpPr>
        <p:spPr/>
        <p:txBody>
          <a:bodyPr/>
          <a:lstStyle/>
          <a:p>
            <a:r>
              <a:rPr lang="en-US" dirty="0"/>
              <a:t>Background to power point</a:t>
            </a:r>
          </a:p>
        </p:txBody>
      </p:sp>
      <p:sp>
        <p:nvSpPr>
          <p:cNvPr id="3" name="Content Placeholder 2">
            <a:extLst>
              <a:ext uri="{FF2B5EF4-FFF2-40B4-BE49-F238E27FC236}">
                <a16:creationId xmlns:a16="http://schemas.microsoft.com/office/drawing/2014/main" id="{8F77E9A6-4590-4D33-B948-736F1F1118C6}"/>
              </a:ext>
            </a:extLst>
          </p:cNvPr>
          <p:cNvSpPr>
            <a:spLocks noGrp="1"/>
          </p:cNvSpPr>
          <p:nvPr>
            <p:ph idx="1"/>
          </p:nvPr>
        </p:nvSpPr>
        <p:spPr/>
        <p:txBody>
          <a:bodyPr/>
          <a:lstStyle/>
          <a:p>
            <a:r>
              <a:rPr lang="en-US" dirty="0"/>
              <a:t>A hospital (nurses) would use power point as a background  for presentation to engage with  colleagues, training sessions, or patient educations. It helps them share info in a clear engaging away such as nurses you can consider it as a calming and professional background. Also, doctors would use power point as well to present or explain a treatment plan with the patient t. To present things clear in lectures or meeting. These could be case studies, treatment guidelines and new medications.</a:t>
            </a:r>
          </a:p>
        </p:txBody>
      </p:sp>
    </p:spTree>
    <p:extLst>
      <p:ext uri="{BB962C8B-B14F-4D97-AF65-F5344CB8AC3E}">
        <p14:creationId xmlns:p14="http://schemas.microsoft.com/office/powerpoint/2010/main" val="805740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136DAA-C027-6A72-8991-81D7335BCBA3}"/>
              </a:ext>
            </a:extLst>
          </p:cNvPr>
          <p:cNvSpPr>
            <a:spLocks noGrp="1"/>
          </p:cNvSpPr>
          <p:nvPr>
            <p:ph type="body" idx="1"/>
          </p:nvPr>
        </p:nvSpPr>
        <p:spPr/>
        <p:txBody>
          <a:bodyPr/>
          <a:lstStyle/>
          <a:p>
            <a:r>
              <a:rPr lang="en-US" dirty="0"/>
              <a:t>Advantages</a:t>
            </a:r>
          </a:p>
        </p:txBody>
      </p:sp>
      <p:sp>
        <p:nvSpPr>
          <p:cNvPr id="4" name="Content Placeholder 3">
            <a:extLst>
              <a:ext uri="{FF2B5EF4-FFF2-40B4-BE49-F238E27FC236}">
                <a16:creationId xmlns:a16="http://schemas.microsoft.com/office/drawing/2014/main" id="{071FAAEF-5381-871B-6C96-691F6F2047CA}"/>
              </a:ext>
            </a:extLst>
          </p:cNvPr>
          <p:cNvSpPr>
            <a:spLocks noGrp="1"/>
          </p:cNvSpPr>
          <p:nvPr>
            <p:ph sz="half" idx="2"/>
          </p:nvPr>
        </p:nvSpPr>
        <p:spPr/>
        <p:txBody>
          <a:bodyPr vert="horz" lIns="91440" tIns="45720" rIns="91440" bIns="45720" rtlCol="0" anchor="t">
            <a:normAutofit/>
          </a:bodyPr>
          <a:lstStyle/>
          <a:p>
            <a:r>
              <a:rPr lang="en-US" dirty="0"/>
              <a:t>Editing texts</a:t>
            </a:r>
          </a:p>
          <a:p>
            <a:r>
              <a:rPr lang="en-US" dirty="0"/>
              <a:t>Sharing slides</a:t>
            </a:r>
          </a:p>
          <a:p>
            <a:r>
              <a:rPr lang="en-US" dirty="0"/>
              <a:t>Communication</a:t>
            </a:r>
          </a:p>
          <a:p>
            <a:r>
              <a:rPr lang="en-US" dirty="0"/>
              <a:t>Creating a caring </a:t>
            </a:r>
            <a:r>
              <a:rPr lang="en-US" dirty="0" err="1"/>
              <a:t>enviroment</a:t>
            </a:r>
            <a:r>
              <a:rPr lang="en-US" dirty="0"/>
              <a:t> </a:t>
            </a:r>
          </a:p>
          <a:p>
            <a:r>
              <a:rPr lang="en-US" dirty="0"/>
              <a:t>Share important health info </a:t>
            </a:r>
          </a:p>
          <a:p>
            <a:endParaRPr lang="en-US" dirty="0"/>
          </a:p>
        </p:txBody>
      </p:sp>
      <p:sp>
        <p:nvSpPr>
          <p:cNvPr id="5" name="Text Placeholder 4">
            <a:extLst>
              <a:ext uri="{FF2B5EF4-FFF2-40B4-BE49-F238E27FC236}">
                <a16:creationId xmlns:a16="http://schemas.microsoft.com/office/drawing/2014/main" id="{B611D855-21F1-B7A7-181D-E1090384D71A}"/>
              </a:ext>
            </a:extLst>
          </p:cNvPr>
          <p:cNvSpPr>
            <a:spLocks noGrp="1"/>
          </p:cNvSpPr>
          <p:nvPr>
            <p:ph type="body" sz="quarter" idx="3"/>
          </p:nvPr>
        </p:nvSpPr>
        <p:spPr/>
        <p:txBody>
          <a:bodyPr/>
          <a:lstStyle/>
          <a:p>
            <a:r>
              <a:rPr lang="en-US" dirty="0"/>
              <a:t>Disadvantages</a:t>
            </a:r>
          </a:p>
        </p:txBody>
      </p:sp>
      <p:sp>
        <p:nvSpPr>
          <p:cNvPr id="6" name="Content Placeholder 5">
            <a:extLst>
              <a:ext uri="{FF2B5EF4-FFF2-40B4-BE49-F238E27FC236}">
                <a16:creationId xmlns:a16="http://schemas.microsoft.com/office/drawing/2014/main" id="{7D9ED7F0-8D4D-2355-DB85-C881440BB5B5}"/>
              </a:ext>
            </a:extLst>
          </p:cNvPr>
          <p:cNvSpPr>
            <a:spLocks noGrp="1"/>
          </p:cNvSpPr>
          <p:nvPr>
            <p:ph sz="quarter" idx="4"/>
          </p:nvPr>
        </p:nvSpPr>
        <p:spPr/>
        <p:txBody>
          <a:bodyPr vert="horz" lIns="91440" tIns="45720" rIns="91440" bIns="45720" rtlCol="0" anchor="t">
            <a:normAutofit/>
          </a:bodyPr>
          <a:lstStyle/>
          <a:p>
            <a:r>
              <a:rPr lang="en-US" dirty="0"/>
              <a:t>Privacy</a:t>
            </a:r>
          </a:p>
          <a:p>
            <a:r>
              <a:rPr lang="en-US" dirty="0"/>
              <a:t>Unknown warriors </a:t>
            </a:r>
          </a:p>
          <a:p>
            <a:r>
              <a:rPr lang="en-US" dirty="0"/>
              <a:t>Confidentiality </a:t>
            </a:r>
          </a:p>
          <a:p>
            <a:r>
              <a:rPr lang="en-US" dirty="0"/>
              <a:t>Confusing or scaring patients </a:t>
            </a:r>
          </a:p>
          <a:p>
            <a:r>
              <a:rPr lang="en-US" dirty="0"/>
              <a:t>Misunderstandings – anxiety to patients </a:t>
            </a:r>
          </a:p>
        </p:txBody>
      </p:sp>
      <p:sp>
        <p:nvSpPr>
          <p:cNvPr id="2" name="Title 1">
            <a:extLst>
              <a:ext uri="{FF2B5EF4-FFF2-40B4-BE49-F238E27FC236}">
                <a16:creationId xmlns:a16="http://schemas.microsoft.com/office/drawing/2014/main" id="{CACFFD7A-1CD3-935F-694D-668C1692751F}"/>
              </a:ext>
            </a:extLst>
          </p:cNvPr>
          <p:cNvSpPr>
            <a:spLocks noGrp="1"/>
          </p:cNvSpPr>
          <p:nvPr>
            <p:ph type="title"/>
          </p:nvPr>
        </p:nvSpPr>
        <p:spPr/>
        <p:txBody>
          <a:bodyPr/>
          <a:lstStyle/>
          <a:p>
            <a:r>
              <a:rPr lang="en-US" dirty="0"/>
              <a:t>Advantages and disadvantages of power point</a:t>
            </a:r>
          </a:p>
        </p:txBody>
      </p:sp>
    </p:spTree>
    <p:extLst>
      <p:ext uri="{BB962C8B-B14F-4D97-AF65-F5344CB8AC3E}">
        <p14:creationId xmlns:p14="http://schemas.microsoft.com/office/powerpoint/2010/main" val="3434379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56AEC-C9AC-D854-4CC0-CDA4686423BA}"/>
              </a:ext>
            </a:extLst>
          </p:cNvPr>
          <p:cNvSpPr>
            <a:spLocks noGrp="1"/>
          </p:cNvSpPr>
          <p:nvPr>
            <p:ph type="title"/>
          </p:nvPr>
        </p:nvSpPr>
        <p:spPr/>
        <p:txBody>
          <a:bodyPr/>
          <a:lstStyle/>
          <a:p>
            <a:r>
              <a:rPr lang="en-US" dirty="0"/>
              <a:t>Background to Teams</a:t>
            </a:r>
          </a:p>
        </p:txBody>
      </p:sp>
      <p:sp>
        <p:nvSpPr>
          <p:cNvPr id="3" name="Content Placeholder 2">
            <a:extLst>
              <a:ext uri="{FF2B5EF4-FFF2-40B4-BE49-F238E27FC236}">
                <a16:creationId xmlns:a16="http://schemas.microsoft.com/office/drawing/2014/main" id="{B1287EC7-7099-0BCB-A1C3-D54BEA56680B}"/>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509677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F882FD-D96E-A04B-7E7F-74D75679494E}"/>
              </a:ext>
            </a:extLst>
          </p:cNvPr>
          <p:cNvSpPr>
            <a:spLocks noGrp="1"/>
          </p:cNvSpPr>
          <p:nvPr>
            <p:ph type="body" idx="1"/>
          </p:nvPr>
        </p:nvSpPr>
        <p:spPr/>
        <p:txBody>
          <a:bodyPr/>
          <a:lstStyle/>
          <a:p>
            <a:r>
              <a:rPr lang="en-US" dirty="0"/>
              <a:t>Advantages</a:t>
            </a:r>
          </a:p>
        </p:txBody>
      </p:sp>
      <p:sp>
        <p:nvSpPr>
          <p:cNvPr id="4" name="Content Placeholder 3">
            <a:extLst>
              <a:ext uri="{FF2B5EF4-FFF2-40B4-BE49-F238E27FC236}">
                <a16:creationId xmlns:a16="http://schemas.microsoft.com/office/drawing/2014/main" id="{B4831E2F-7F30-08B6-63C3-6AC849D95E8D}"/>
              </a:ext>
            </a:extLst>
          </p:cNvPr>
          <p:cNvSpPr>
            <a:spLocks noGrp="1"/>
          </p:cNvSpPr>
          <p:nvPr>
            <p:ph sz="half" idx="2"/>
          </p:nvPr>
        </p:nvSpPr>
        <p:spPr/>
        <p:txBody>
          <a:bodyPr/>
          <a:lstStyle/>
          <a:p>
            <a:endParaRPr lang="en-US"/>
          </a:p>
        </p:txBody>
      </p:sp>
      <p:sp>
        <p:nvSpPr>
          <p:cNvPr id="5" name="Text Placeholder 4">
            <a:extLst>
              <a:ext uri="{FF2B5EF4-FFF2-40B4-BE49-F238E27FC236}">
                <a16:creationId xmlns:a16="http://schemas.microsoft.com/office/drawing/2014/main" id="{81422EB6-DC6B-646B-DB11-FB6D8F216A41}"/>
              </a:ext>
            </a:extLst>
          </p:cNvPr>
          <p:cNvSpPr>
            <a:spLocks noGrp="1"/>
          </p:cNvSpPr>
          <p:nvPr>
            <p:ph type="body" sz="quarter" idx="3"/>
          </p:nvPr>
        </p:nvSpPr>
        <p:spPr/>
        <p:txBody>
          <a:bodyPr/>
          <a:lstStyle/>
          <a:p>
            <a:r>
              <a:rPr lang="en-US" dirty="0"/>
              <a:t>Disadvantages</a:t>
            </a:r>
          </a:p>
        </p:txBody>
      </p:sp>
      <p:sp>
        <p:nvSpPr>
          <p:cNvPr id="6" name="Content Placeholder 5">
            <a:extLst>
              <a:ext uri="{FF2B5EF4-FFF2-40B4-BE49-F238E27FC236}">
                <a16:creationId xmlns:a16="http://schemas.microsoft.com/office/drawing/2014/main" id="{F9C71B29-78A9-D6A1-C790-DEEB2B462CDD}"/>
              </a:ext>
            </a:extLst>
          </p:cNvPr>
          <p:cNvSpPr>
            <a:spLocks noGrp="1"/>
          </p:cNvSpPr>
          <p:nvPr>
            <p:ph sz="quarter" idx="4"/>
          </p:nvPr>
        </p:nvSpPr>
        <p:spPr/>
        <p:txBody>
          <a:bodyPr/>
          <a:lstStyle/>
          <a:p>
            <a:endParaRPr lang="en-US" dirty="0"/>
          </a:p>
        </p:txBody>
      </p:sp>
      <p:sp>
        <p:nvSpPr>
          <p:cNvPr id="2" name="Title 1">
            <a:extLst>
              <a:ext uri="{FF2B5EF4-FFF2-40B4-BE49-F238E27FC236}">
                <a16:creationId xmlns:a16="http://schemas.microsoft.com/office/drawing/2014/main" id="{4544D68B-E35C-C9B8-BBAD-A3FD3E2CD879}"/>
              </a:ext>
            </a:extLst>
          </p:cNvPr>
          <p:cNvSpPr>
            <a:spLocks noGrp="1"/>
          </p:cNvSpPr>
          <p:nvPr>
            <p:ph type="title"/>
          </p:nvPr>
        </p:nvSpPr>
        <p:spPr/>
        <p:txBody>
          <a:bodyPr/>
          <a:lstStyle/>
          <a:p>
            <a:r>
              <a:rPr lang="en-US" dirty="0"/>
              <a:t>Advantages and disadvantages of Teams</a:t>
            </a:r>
          </a:p>
        </p:txBody>
      </p:sp>
    </p:spTree>
    <p:extLst>
      <p:ext uri="{BB962C8B-B14F-4D97-AF65-F5344CB8AC3E}">
        <p14:creationId xmlns:p14="http://schemas.microsoft.com/office/powerpoint/2010/main" val="2286990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573A-00F1-FE63-AF67-97CF4887FADC}"/>
              </a:ext>
            </a:extLst>
          </p:cNvPr>
          <p:cNvSpPr>
            <a:spLocks noGrp="1"/>
          </p:cNvSpPr>
          <p:nvPr>
            <p:ph type="title"/>
          </p:nvPr>
        </p:nvSpPr>
        <p:spPr/>
        <p:txBody>
          <a:bodyPr/>
          <a:lstStyle/>
          <a:p>
            <a:r>
              <a:rPr lang="en-US" dirty="0"/>
              <a:t>Digital literacy</a:t>
            </a:r>
          </a:p>
        </p:txBody>
      </p:sp>
      <p:sp>
        <p:nvSpPr>
          <p:cNvPr id="3" name="Content Placeholder 2">
            <a:extLst>
              <a:ext uri="{FF2B5EF4-FFF2-40B4-BE49-F238E27FC236}">
                <a16:creationId xmlns:a16="http://schemas.microsoft.com/office/drawing/2014/main" id="{01053A36-F17F-5E6D-082D-F589F80506F2}"/>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678280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7777-A196-35EA-F1D6-EF484853AC3D}"/>
              </a:ext>
            </a:extLst>
          </p:cNvPr>
          <p:cNvSpPr>
            <a:spLocks noGrp="1"/>
          </p:cNvSpPr>
          <p:nvPr>
            <p:ph type="title"/>
          </p:nvPr>
        </p:nvSpPr>
        <p:spPr/>
        <p:txBody>
          <a:bodyPr/>
          <a:lstStyle/>
          <a:p>
            <a:r>
              <a:rPr lang="en-US" dirty="0"/>
              <a:t>Digital safety</a:t>
            </a:r>
          </a:p>
        </p:txBody>
      </p:sp>
      <p:sp>
        <p:nvSpPr>
          <p:cNvPr id="3" name="Content Placeholder 2">
            <a:extLst>
              <a:ext uri="{FF2B5EF4-FFF2-40B4-BE49-F238E27FC236}">
                <a16:creationId xmlns:a16="http://schemas.microsoft.com/office/drawing/2014/main" id="{CF26721F-9C13-9DF6-D597-357F7ADA5F0D}"/>
              </a:ext>
            </a:extLst>
          </p:cNvPr>
          <p:cNvSpPr>
            <a:spLocks noGrp="1"/>
          </p:cNvSpPr>
          <p:nvPr>
            <p:ph idx="1"/>
          </p:nvPr>
        </p:nvSpPr>
        <p:spPr/>
        <p:txBody>
          <a:bodyPr/>
          <a:lstStyle/>
          <a:p>
            <a:r>
              <a:rPr lang="en-US" dirty="0"/>
              <a:t>To stay safe on the internet doctors and nurses should have a strong password for themselves and to be bale to remember their passwords and not to share it with anyone else. To always encrypt their sensitives data. Being careful when sharing confidential information through emails or sharing slides. </a:t>
            </a:r>
          </a:p>
        </p:txBody>
      </p:sp>
    </p:spTree>
    <p:extLst>
      <p:ext uri="{BB962C8B-B14F-4D97-AF65-F5344CB8AC3E}">
        <p14:creationId xmlns:p14="http://schemas.microsoft.com/office/powerpoint/2010/main" val="1409867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E5E9-4437-6F11-CA40-1A9925572DB6}"/>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3894084-BAF9-87C9-E249-FBE89FA0042A}"/>
              </a:ext>
            </a:extLst>
          </p:cNvPr>
          <p:cNvSpPr>
            <a:spLocks noGrp="1"/>
          </p:cNvSpPr>
          <p:nvPr>
            <p:ph idx="1"/>
          </p:nvPr>
        </p:nvSpPr>
        <p:spPr/>
        <p:txBody>
          <a:bodyPr/>
          <a:lstStyle/>
          <a:p>
            <a:r>
              <a:rPr lang="en-US" dirty="0"/>
              <a:t>Overall technology enables instant messages such as secure platforms which allows quick communications. secures your file sharing, Because you will need to ensure that you transfer  files safely (patient data). This reduces delay and improves collaborating among multiple different health care </a:t>
            </a:r>
            <a:r>
              <a:rPr lang="en-US" dirty="0" err="1"/>
              <a:t>proffesiuonal</a:t>
            </a:r>
            <a:r>
              <a:rPr lang="en-US" dirty="0"/>
              <a:t> </a:t>
            </a:r>
          </a:p>
        </p:txBody>
      </p:sp>
    </p:spTree>
    <p:extLst>
      <p:ext uri="{BB962C8B-B14F-4D97-AF65-F5344CB8AC3E}">
        <p14:creationId xmlns:p14="http://schemas.microsoft.com/office/powerpoint/2010/main" val="327512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850F-1C79-ED2E-CC37-5BA2FA2F1E1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E718A3A-8D7F-56A0-0E4A-B833F625C3AB}"/>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523085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44F297-F526-F36E-8780-4D8DF752E0AA}"/>
              </a:ext>
            </a:extLst>
          </p:cNvPr>
          <p:cNvSpPr txBox="1"/>
          <p:nvPr/>
        </p:nvSpPr>
        <p:spPr>
          <a:xfrm>
            <a:off x="747132" y="367990"/>
            <a:ext cx="9690409" cy="923330"/>
          </a:xfrm>
          <a:prstGeom prst="rect">
            <a:avLst/>
          </a:prstGeom>
          <a:noFill/>
        </p:spPr>
        <p:txBody>
          <a:bodyPr wrap="square" rtlCol="0">
            <a:spAutoFit/>
          </a:bodyPr>
          <a:lstStyle/>
          <a:p>
            <a:r>
              <a:rPr lang="en-US" dirty="0"/>
              <a:t>                                           advantages &amp; disadvantages </a:t>
            </a:r>
          </a:p>
          <a:p>
            <a:endParaRPr lang="en-US" dirty="0"/>
          </a:p>
          <a:p>
            <a:r>
              <a:rPr lang="en-US" dirty="0"/>
              <a:t>The disadvantages could </a:t>
            </a:r>
          </a:p>
        </p:txBody>
      </p:sp>
    </p:spTree>
    <p:extLst>
      <p:ext uri="{BB962C8B-B14F-4D97-AF65-F5344CB8AC3E}">
        <p14:creationId xmlns:p14="http://schemas.microsoft.com/office/powerpoint/2010/main" val="30569043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220</TotalTime>
  <Words>417</Words>
  <Application>Microsoft Macintosh PowerPoint</Application>
  <PresentationFormat>Widescreen</PresentationFormat>
  <Paragraphs>40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Rockwell</vt:lpstr>
      <vt:lpstr>Rockwell Condensed</vt:lpstr>
      <vt:lpstr>Rockwell Extra Bold</vt:lpstr>
      <vt:lpstr>Wingdings</vt:lpstr>
      <vt:lpstr>Wood Type</vt:lpstr>
      <vt:lpstr>How to improve efficiency in a Health and Social care setting, using technology</vt:lpstr>
      <vt:lpstr>PowerPoint Presentation</vt:lpstr>
      <vt:lpstr>Background to power point</vt:lpstr>
      <vt:lpstr>Advantages and disadvantages of power point</vt:lpstr>
      <vt:lpstr>Background to Teams</vt:lpstr>
      <vt:lpstr>Advantages and disadvantages of Teams</vt:lpstr>
      <vt:lpstr>Digital literacy</vt:lpstr>
      <vt:lpstr>Digital safety</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Tayub Ahmed (2432775)</cp:lastModifiedBy>
  <cp:revision>85</cp:revision>
  <dcterms:created xsi:type="dcterms:W3CDTF">2025-05-23T15:30:37Z</dcterms:created>
  <dcterms:modified xsi:type="dcterms:W3CDTF">2025-06-15T15:36:04Z</dcterms:modified>
</cp:coreProperties>
</file>