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entina Zauca" userId="71614c4e-be82-45e5-9a5c-808bfcb9f7e2" providerId="ADAL" clId="{895C3D48-59A3-4B19-AA5D-AE15DA9BB9D6}"/>
    <pc:docChg chg="undo custSel modSld">
      <pc:chgData name="Florentina Zauca" userId="71614c4e-be82-45e5-9a5c-808bfcb9f7e2" providerId="ADAL" clId="{895C3D48-59A3-4B19-AA5D-AE15DA9BB9D6}" dt="2026-06-23T11:29:34.724" v="77" actId="20577"/>
      <pc:docMkLst>
        <pc:docMk/>
      </pc:docMkLst>
      <pc:sldChg chg="addSp delSp modSp mod">
        <pc:chgData name="Florentina Zauca" userId="71614c4e-be82-45e5-9a5c-808bfcb9f7e2" providerId="ADAL" clId="{895C3D48-59A3-4B19-AA5D-AE15DA9BB9D6}" dt="2026-06-23T11:27:54.904" v="54" actId="26606"/>
        <pc:sldMkLst>
          <pc:docMk/>
          <pc:sldMk cId="0" sldId="256"/>
        </pc:sldMkLst>
        <pc:spChg chg="mod">
          <ac:chgData name="Florentina Zauca" userId="71614c4e-be82-45e5-9a5c-808bfcb9f7e2" providerId="ADAL" clId="{895C3D48-59A3-4B19-AA5D-AE15DA9BB9D6}" dt="2026-06-23T11:27:54.888" v="53" actId="26606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Florentina Zauca" userId="71614c4e-be82-45e5-9a5c-808bfcb9f7e2" providerId="ADAL" clId="{895C3D48-59A3-4B19-AA5D-AE15DA9BB9D6}" dt="2026-06-23T11:27:54.904" v="54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Florentina Zauca" userId="71614c4e-be82-45e5-9a5c-808bfcb9f7e2" providerId="ADAL" clId="{895C3D48-59A3-4B19-AA5D-AE15DA9BB9D6}" dt="2026-06-23T11:27:54.904" v="54" actId="26606"/>
          <ac:spMkLst>
            <pc:docMk/>
            <pc:sldMk cId="0" sldId="256"/>
            <ac:spMk id="1035" creationId="{35BC54F7-1315-4D6C-9420-A5BF0CDDBC04}"/>
          </ac:spMkLst>
        </pc:spChg>
        <pc:spChg chg="add del">
          <ac:chgData name="Florentina Zauca" userId="71614c4e-be82-45e5-9a5c-808bfcb9f7e2" providerId="ADAL" clId="{895C3D48-59A3-4B19-AA5D-AE15DA9BB9D6}" dt="2026-06-23T11:27:54.904" v="54" actId="26606"/>
          <ac:spMkLst>
            <pc:docMk/>
            <pc:sldMk cId="0" sldId="256"/>
            <ac:spMk id="1045" creationId="{B87C619C-EBAB-488E-96B9-153AA4C9B440}"/>
          </ac:spMkLst>
        </pc:spChg>
        <pc:spChg chg="add del">
          <ac:chgData name="Florentina Zauca" userId="71614c4e-be82-45e5-9a5c-808bfcb9f7e2" providerId="ADAL" clId="{895C3D48-59A3-4B19-AA5D-AE15DA9BB9D6}" dt="2026-06-23T11:27:54.904" v="54" actId="26606"/>
          <ac:spMkLst>
            <pc:docMk/>
            <pc:sldMk cId="0" sldId="256"/>
            <ac:spMk id="1046" creationId="{130DA1C1-36FD-41D8-9826-EE797BF39BAB}"/>
          </ac:spMkLst>
        </pc:spChg>
        <pc:spChg chg="add del">
          <ac:chgData name="Florentina Zauca" userId="71614c4e-be82-45e5-9a5c-808bfcb9f7e2" providerId="ADAL" clId="{895C3D48-59A3-4B19-AA5D-AE15DA9BB9D6}" dt="2026-06-23T11:27:43.972" v="51" actId="26606"/>
          <ac:spMkLst>
            <pc:docMk/>
            <pc:sldMk cId="0" sldId="256"/>
            <ac:spMk id="1051" creationId="{2F4D5922-434B-4829-B93E-02DC38A29519}"/>
          </ac:spMkLst>
        </pc:spChg>
        <pc:spChg chg="add del">
          <ac:chgData name="Florentina Zauca" userId="71614c4e-be82-45e5-9a5c-808bfcb9f7e2" providerId="ADAL" clId="{895C3D48-59A3-4B19-AA5D-AE15DA9BB9D6}" dt="2026-06-23T11:27:43.972" v="51" actId="26606"/>
          <ac:spMkLst>
            <pc:docMk/>
            <pc:sldMk cId="0" sldId="256"/>
            <ac:spMk id="1053" creationId="{F35FBA24-5C01-4635-A984-1DB6E340B052}"/>
          </ac:spMkLst>
        </pc:spChg>
        <pc:spChg chg="add del">
          <ac:chgData name="Florentina Zauca" userId="71614c4e-be82-45e5-9a5c-808bfcb9f7e2" providerId="ADAL" clId="{895C3D48-59A3-4B19-AA5D-AE15DA9BB9D6}" dt="2026-06-23T11:27:43.972" v="51" actId="26606"/>
          <ac:spMkLst>
            <pc:docMk/>
            <pc:sldMk cId="0" sldId="256"/>
            <ac:spMk id="1069" creationId="{5819102A-0400-4C1F-8614-973F5262EF56}"/>
          </ac:spMkLst>
        </pc:spChg>
        <pc:spChg chg="add del">
          <ac:chgData name="Florentina Zauca" userId="71614c4e-be82-45e5-9a5c-808bfcb9f7e2" providerId="ADAL" clId="{895C3D48-59A3-4B19-AA5D-AE15DA9BB9D6}" dt="2026-06-23T11:27:43.972" v="51" actId="26606"/>
          <ac:spMkLst>
            <pc:docMk/>
            <pc:sldMk cId="0" sldId="256"/>
            <ac:spMk id="1077" creationId="{CF1485CA-41D2-421F-B28D-15EF845D5FE6}"/>
          </ac:spMkLst>
        </pc:spChg>
        <pc:spChg chg="add del">
          <ac:chgData name="Florentina Zauca" userId="71614c4e-be82-45e5-9a5c-808bfcb9f7e2" providerId="ADAL" clId="{895C3D48-59A3-4B19-AA5D-AE15DA9BB9D6}" dt="2026-06-23T11:27:54.888" v="53" actId="26606"/>
          <ac:spMkLst>
            <pc:docMk/>
            <pc:sldMk cId="0" sldId="256"/>
            <ac:spMk id="1085" creationId="{7ADD6C35-4B10-4BFC-BAD6-56B49A790F4B}"/>
          </ac:spMkLst>
        </pc:spChg>
        <pc:spChg chg="add">
          <ac:chgData name="Florentina Zauca" userId="71614c4e-be82-45e5-9a5c-808bfcb9f7e2" providerId="ADAL" clId="{895C3D48-59A3-4B19-AA5D-AE15DA9BB9D6}" dt="2026-06-23T11:27:54.904" v="54" actId="26606"/>
          <ac:spMkLst>
            <pc:docMk/>
            <pc:sldMk cId="0" sldId="256"/>
            <ac:spMk id="1095" creationId="{B87C619C-EBAB-488E-96B9-153AA4C9B440}"/>
          </ac:spMkLst>
        </pc:spChg>
        <pc:spChg chg="add">
          <ac:chgData name="Florentina Zauca" userId="71614c4e-be82-45e5-9a5c-808bfcb9f7e2" providerId="ADAL" clId="{895C3D48-59A3-4B19-AA5D-AE15DA9BB9D6}" dt="2026-06-23T11:27:54.904" v="54" actId="26606"/>
          <ac:spMkLst>
            <pc:docMk/>
            <pc:sldMk cId="0" sldId="256"/>
            <ac:spMk id="1096" creationId="{130DA1C1-36FD-41D8-9826-EE797BF39BAB}"/>
          </ac:spMkLst>
        </pc:spChg>
        <pc:spChg chg="add">
          <ac:chgData name="Florentina Zauca" userId="71614c4e-be82-45e5-9a5c-808bfcb9f7e2" providerId="ADAL" clId="{895C3D48-59A3-4B19-AA5D-AE15DA9BB9D6}" dt="2026-06-23T11:27:54.904" v="54" actId="26606"/>
          <ac:spMkLst>
            <pc:docMk/>
            <pc:sldMk cId="0" sldId="256"/>
            <ac:spMk id="1097" creationId="{35BC54F7-1315-4D6C-9420-A5BF0CDDBC04}"/>
          </ac:spMkLst>
        </pc:spChg>
        <pc:grpChg chg="add del">
          <ac:chgData name="Florentina Zauca" userId="71614c4e-be82-45e5-9a5c-808bfcb9f7e2" providerId="ADAL" clId="{895C3D48-59A3-4B19-AA5D-AE15DA9BB9D6}" dt="2026-06-23T11:27:54.888" v="53" actId="26606"/>
          <ac:grpSpMkLst>
            <pc:docMk/>
            <pc:sldMk cId="0" sldId="256"/>
            <ac:grpSpMk id="1086" creationId="{32AFDD1C-2418-460A-B0D3-EEF55EC823F5}"/>
          </ac:grpSpMkLst>
        </pc:grpChg>
        <pc:grpChg chg="add del">
          <ac:chgData name="Florentina Zauca" userId="71614c4e-be82-45e5-9a5c-808bfcb9f7e2" providerId="ADAL" clId="{895C3D48-59A3-4B19-AA5D-AE15DA9BB9D6}" dt="2026-06-23T11:27:54.888" v="53" actId="26606"/>
          <ac:grpSpMkLst>
            <pc:docMk/>
            <pc:sldMk cId="0" sldId="256"/>
            <ac:grpSpMk id="1090" creationId="{61D22245-3D67-419C-A6B5-DD0EB0D83990}"/>
          </ac:grpSpMkLst>
        </pc:grpChg>
        <pc:picChg chg="mod ord">
          <ac:chgData name="Florentina Zauca" userId="71614c4e-be82-45e5-9a5c-808bfcb9f7e2" providerId="ADAL" clId="{895C3D48-59A3-4B19-AA5D-AE15DA9BB9D6}" dt="2026-06-23T11:27:54.888" v="53" actId="26606"/>
          <ac:picMkLst>
            <pc:docMk/>
            <pc:sldMk cId="0" sldId="256"/>
            <ac:picMk id="7" creationId="{A523D63C-C866-6484-6D3B-3715BBCD99B0}"/>
          </ac:picMkLst>
        </pc:picChg>
        <pc:picChg chg="mod">
          <ac:chgData name="Florentina Zauca" userId="71614c4e-be82-45e5-9a5c-808bfcb9f7e2" providerId="ADAL" clId="{895C3D48-59A3-4B19-AA5D-AE15DA9BB9D6}" dt="2026-06-23T11:27:54.888" v="53" actId="26606"/>
          <ac:picMkLst>
            <pc:docMk/>
            <pc:sldMk cId="0" sldId="256"/>
            <ac:picMk id="1026" creationId="{DA311478-4F78-9FB7-A4EE-A59616674401}"/>
          </ac:picMkLst>
        </pc:picChg>
      </pc:sldChg>
      <pc:sldChg chg="modSp mod">
        <pc:chgData name="Florentina Zauca" userId="71614c4e-be82-45e5-9a5c-808bfcb9f7e2" providerId="ADAL" clId="{895C3D48-59A3-4B19-AA5D-AE15DA9BB9D6}" dt="2026-06-23T11:16:32.884" v="34" actId="20577"/>
        <pc:sldMkLst>
          <pc:docMk/>
          <pc:sldMk cId="0" sldId="258"/>
        </pc:sldMkLst>
        <pc:spChg chg="mod">
          <ac:chgData name="Florentina Zauca" userId="71614c4e-be82-45e5-9a5c-808bfcb9f7e2" providerId="ADAL" clId="{895C3D48-59A3-4B19-AA5D-AE15DA9BB9D6}" dt="2026-06-23T11:16:32.884" v="34" actId="20577"/>
          <ac:spMkLst>
            <pc:docMk/>
            <pc:sldMk cId="0" sldId="258"/>
            <ac:spMk id="3" creationId="{00000000-0000-0000-0000-000000000000}"/>
          </ac:spMkLst>
        </pc:spChg>
        <pc:picChg chg="mod">
          <ac:chgData name="Florentina Zauca" userId="71614c4e-be82-45e5-9a5c-808bfcb9f7e2" providerId="ADAL" clId="{895C3D48-59A3-4B19-AA5D-AE15DA9BB9D6}" dt="2026-06-23T11:16:14.344" v="0" actId="1076"/>
          <ac:picMkLst>
            <pc:docMk/>
            <pc:sldMk cId="0" sldId="258"/>
            <ac:picMk id="19" creationId="{D209DF50-6C3D-903F-F69C-755ED7224CF4}"/>
          </ac:picMkLst>
        </pc:picChg>
      </pc:sldChg>
      <pc:sldChg chg="modSp mod">
        <pc:chgData name="Florentina Zauca" userId="71614c4e-be82-45e5-9a5c-808bfcb9f7e2" providerId="ADAL" clId="{895C3D48-59A3-4B19-AA5D-AE15DA9BB9D6}" dt="2026-06-23T11:29:02.777" v="60" actId="20577"/>
        <pc:sldMkLst>
          <pc:docMk/>
          <pc:sldMk cId="0" sldId="262"/>
        </pc:sldMkLst>
        <pc:spChg chg="mod">
          <ac:chgData name="Florentina Zauca" userId="71614c4e-be82-45e5-9a5c-808bfcb9f7e2" providerId="ADAL" clId="{895C3D48-59A3-4B19-AA5D-AE15DA9BB9D6}" dt="2026-06-23T11:29:02.777" v="60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Florentina Zauca" userId="71614c4e-be82-45e5-9a5c-808bfcb9f7e2" providerId="ADAL" clId="{895C3D48-59A3-4B19-AA5D-AE15DA9BB9D6}" dt="2026-06-23T11:29:23.759" v="72" actId="20577"/>
        <pc:sldMkLst>
          <pc:docMk/>
          <pc:sldMk cId="0" sldId="265"/>
        </pc:sldMkLst>
        <pc:spChg chg="mod">
          <ac:chgData name="Florentina Zauca" userId="71614c4e-be82-45e5-9a5c-808bfcb9f7e2" providerId="ADAL" clId="{895C3D48-59A3-4B19-AA5D-AE15DA9BB9D6}" dt="2026-06-23T11:29:23.759" v="72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Florentina Zauca" userId="71614c4e-be82-45e5-9a5c-808bfcb9f7e2" providerId="ADAL" clId="{895C3D48-59A3-4B19-AA5D-AE15DA9BB9D6}" dt="2026-06-23T11:29:34.724" v="77" actId="20577"/>
        <pc:sldMkLst>
          <pc:docMk/>
          <pc:sldMk cId="0" sldId="266"/>
        </pc:sldMkLst>
        <pc:spChg chg="mod">
          <ac:chgData name="Florentina Zauca" userId="71614c4e-be82-45e5-9a5c-808bfcb9f7e2" providerId="ADAL" clId="{895C3D48-59A3-4B19-AA5D-AE15DA9BB9D6}" dt="2026-06-23T11:29:34.724" v="77" actId="20577"/>
          <ac:spMkLst>
            <pc:docMk/>
            <pc:sldMk cId="0" sldId="266"/>
            <ac:spMk id="3" creationId="{00000000-0000-0000-0000-000000000000}"/>
          </ac:spMkLst>
        </pc:spChg>
      </pc:sldChg>
      <pc:sldChg chg="addSp delSp modSp mod setBg setClrOvrMap">
        <pc:chgData name="Florentina Zauca" userId="71614c4e-be82-45e5-9a5c-808bfcb9f7e2" providerId="ADAL" clId="{895C3D48-59A3-4B19-AA5D-AE15DA9BB9D6}" dt="2026-06-23T11:26:57.507" v="49" actId="255"/>
        <pc:sldMkLst>
          <pc:docMk/>
          <pc:sldMk cId="0" sldId="267"/>
        </pc:sldMkLst>
        <pc:spChg chg="mod">
          <ac:chgData name="Florentina Zauca" userId="71614c4e-be82-45e5-9a5c-808bfcb9f7e2" providerId="ADAL" clId="{895C3D48-59A3-4B19-AA5D-AE15DA9BB9D6}" dt="2026-06-23T11:26:37.161" v="40" actId="26606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Florentina Zauca" userId="71614c4e-be82-45e5-9a5c-808bfcb9f7e2" providerId="ADAL" clId="{895C3D48-59A3-4B19-AA5D-AE15DA9BB9D6}" dt="2026-06-23T11:26:57.507" v="49" actId="255"/>
          <ac:spMkLst>
            <pc:docMk/>
            <pc:sldMk cId="0" sldId="267"/>
            <ac:spMk id="3" creationId="{00000000-0000-0000-0000-000000000000}"/>
          </ac:spMkLst>
        </pc:spChg>
        <pc:spChg chg="del">
          <ac:chgData name="Florentina Zauca" userId="71614c4e-be82-45e5-9a5c-808bfcb9f7e2" providerId="ADAL" clId="{895C3D48-59A3-4B19-AA5D-AE15DA9BB9D6}" dt="2026-06-23T11:26:21.312" v="35" actId="26606"/>
          <ac:spMkLst>
            <pc:docMk/>
            <pc:sldMk cId="0" sldId="267"/>
            <ac:spMk id="38" creationId="{70DFC902-7D23-471A-B557-B6B6917D7A0D}"/>
          </ac:spMkLst>
        </pc:spChg>
        <pc:spChg chg="del">
          <ac:chgData name="Florentina Zauca" userId="71614c4e-be82-45e5-9a5c-808bfcb9f7e2" providerId="ADAL" clId="{895C3D48-59A3-4B19-AA5D-AE15DA9BB9D6}" dt="2026-06-23T11:26:21.312" v="35" actId="26606"/>
          <ac:spMkLst>
            <pc:docMk/>
            <pc:sldMk cId="0" sldId="267"/>
            <ac:spMk id="39" creationId="{A55D5633-D557-4DCA-982C-FF36EB7A1C00}"/>
          </ac:spMkLst>
        </pc:spChg>
        <pc:spChg chg="del">
          <ac:chgData name="Florentina Zauca" userId="71614c4e-be82-45e5-9a5c-808bfcb9f7e2" providerId="ADAL" clId="{895C3D48-59A3-4B19-AA5D-AE15DA9BB9D6}" dt="2026-06-23T11:26:21.312" v="35" actId="26606"/>
          <ac:spMkLst>
            <pc:docMk/>
            <pc:sldMk cId="0" sldId="267"/>
            <ac:spMk id="40" creationId="{450D3AD2-FA80-415F-A9CE-54D884561CD7}"/>
          </ac:spMkLst>
        </pc:spChg>
        <pc:spChg chg="add del">
          <ac:chgData name="Florentina Zauca" userId="71614c4e-be82-45e5-9a5c-808bfcb9f7e2" providerId="ADAL" clId="{895C3D48-59A3-4B19-AA5D-AE15DA9BB9D6}" dt="2026-06-23T11:26:37.169" v="41" actId="26606"/>
          <ac:spMkLst>
            <pc:docMk/>
            <pc:sldMk cId="0" sldId="267"/>
            <ac:spMk id="47" creationId="{CF62D2A7-8207-488C-9F46-316BA81A16C8}"/>
          </ac:spMkLst>
        </pc:spChg>
        <pc:spChg chg="add del">
          <ac:chgData name="Florentina Zauca" userId="71614c4e-be82-45e5-9a5c-808bfcb9f7e2" providerId="ADAL" clId="{895C3D48-59A3-4B19-AA5D-AE15DA9BB9D6}" dt="2026-06-23T11:26:37.169" v="41" actId="26606"/>
          <ac:spMkLst>
            <pc:docMk/>
            <pc:sldMk cId="0" sldId="267"/>
            <ac:spMk id="49" creationId="{52AC6D7F-F068-4E11-BB06-F601D89BB980}"/>
          </ac:spMkLst>
        </pc:spChg>
        <pc:spChg chg="add del">
          <ac:chgData name="Florentina Zauca" userId="71614c4e-be82-45e5-9a5c-808bfcb9f7e2" providerId="ADAL" clId="{895C3D48-59A3-4B19-AA5D-AE15DA9BB9D6}" dt="2026-06-23T11:26:37.161" v="40" actId="26606"/>
          <ac:spMkLst>
            <pc:docMk/>
            <pc:sldMk cId="0" sldId="267"/>
            <ac:spMk id="54" creationId="{B95B9BA8-1D69-4796-85F5-B6D0BD52354B}"/>
          </ac:spMkLst>
        </pc:spChg>
        <pc:spChg chg="add">
          <ac:chgData name="Florentina Zauca" userId="71614c4e-be82-45e5-9a5c-808bfcb9f7e2" providerId="ADAL" clId="{895C3D48-59A3-4B19-AA5D-AE15DA9BB9D6}" dt="2026-06-23T11:26:37.169" v="41" actId="26606"/>
          <ac:spMkLst>
            <pc:docMk/>
            <pc:sldMk cId="0" sldId="267"/>
            <ac:spMk id="68" creationId="{CF62D2A7-8207-488C-9F46-316BA81A16C8}"/>
          </ac:spMkLst>
        </pc:spChg>
        <pc:spChg chg="add">
          <ac:chgData name="Florentina Zauca" userId="71614c4e-be82-45e5-9a5c-808bfcb9f7e2" providerId="ADAL" clId="{895C3D48-59A3-4B19-AA5D-AE15DA9BB9D6}" dt="2026-06-23T11:26:37.169" v="41" actId="26606"/>
          <ac:spMkLst>
            <pc:docMk/>
            <pc:sldMk cId="0" sldId="267"/>
            <ac:spMk id="69" creationId="{52AC6D7F-F068-4E11-BB06-F601D89BB980}"/>
          </ac:spMkLst>
        </pc:spChg>
        <pc:grpChg chg="add del">
          <ac:chgData name="Florentina Zauca" userId="71614c4e-be82-45e5-9a5c-808bfcb9f7e2" providerId="ADAL" clId="{895C3D48-59A3-4B19-AA5D-AE15DA9BB9D6}" dt="2026-06-23T11:26:37.161" v="40" actId="26606"/>
          <ac:grpSpMkLst>
            <pc:docMk/>
            <pc:sldMk cId="0" sldId="267"/>
            <ac:grpSpMk id="56" creationId="{36AB285A-81F9-42F0-A9FD-0058EB46EFDF}"/>
          </ac:grpSpMkLst>
        </pc:grpChg>
        <pc:picChg chg="add mod">
          <ac:chgData name="Florentina Zauca" userId="71614c4e-be82-45e5-9a5c-808bfcb9f7e2" providerId="ADAL" clId="{895C3D48-59A3-4B19-AA5D-AE15DA9BB9D6}" dt="2026-06-23T11:26:37.161" v="40" actId="26606"/>
          <ac:picMkLst>
            <pc:docMk/>
            <pc:sldMk cId="0" sldId="267"/>
            <ac:picMk id="44" creationId="{E1BEED2F-1117-8AE0-90B5-5A6B66C46367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5EEE7B-2B38-4988-81C9-CE9657CDC133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D5A847-2552-46AE-A43B-8297A4BCB07F}">
      <dgm:prSet/>
      <dgm:spPr/>
      <dgm:t>
        <a:bodyPr/>
        <a:lstStyle/>
        <a:p>
          <a:r>
            <a:rPr lang="en-US"/>
            <a:t>• Define culture and key cultural elements</a:t>
          </a:r>
        </a:p>
      </dgm:t>
    </dgm:pt>
    <dgm:pt modelId="{BEA7B169-A080-4E12-8D34-1AD6885F61E9}" type="parTrans" cxnId="{C1A80DB6-3D79-4C60-9CDA-4A2920F6ED29}">
      <dgm:prSet/>
      <dgm:spPr/>
      <dgm:t>
        <a:bodyPr/>
        <a:lstStyle/>
        <a:p>
          <a:endParaRPr lang="en-US"/>
        </a:p>
      </dgm:t>
    </dgm:pt>
    <dgm:pt modelId="{80B2E8B0-315E-4303-BEC4-E3A699613041}" type="sibTrans" cxnId="{C1A80DB6-3D79-4C60-9CDA-4A2920F6ED29}">
      <dgm:prSet/>
      <dgm:spPr/>
      <dgm:t>
        <a:bodyPr/>
        <a:lstStyle/>
        <a:p>
          <a:endParaRPr lang="en-US"/>
        </a:p>
      </dgm:t>
    </dgm:pt>
    <dgm:pt modelId="{D4185EED-3653-4F0D-BD33-3908BFD409F5}">
      <dgm:prSet/>
      <dgm:spPr/>
      <dgm:t>
        <a:bodyPr/>
        <a:lstStyle/>
        <a:p>
          <a:r>
            <a:rPr lang="en-US"/>
            <a:t>• Examine cultural theory (Hofstede)</a:t>
          </a:r>
        </a:p>
      </dgm:t>
    </dgm:pt>
    <dgm:pt modelId="{0A2239F4-87C6-4680-81E9-915003BD79A8}" type="parTrans" cxnId="{B7B2A2DA-2A6C-4A09-A3AE-E3A1FF546CC7}">
      <dgm:prSet/>
      <dgm:spPr/>
      <dgm:t>
        <a:bodyPr/>
        <a:lstStyle/>
        <a:p>
          <a:endParaRPr lang="en-US"/>
        </a:p>
      </dgm:t>
    </dgm:pt>
    <dgm:pt modelId="{773D3943-52C8-43E7-B7D6-87AD5CF650C6}" type="sibTrans" cxnId="{B7B2A2DA-2A6C-4A09-A3AE-E3A1FF546CC7}">
      <dgm:prSet/>
      <dgm:spPr/>
      <dgm:t>
        <a:bodyPr/>
        <a:lstStyle/>
        <a:p>
          <a:endParaRPr lang="en-US"/>
        </a:p>
      </dgm:t>
    </dgm:pt>
    <dgm:pt modelId="{6D31B376-ED08-42F4-8051-AB9BEA706FE8}">
      <dgm:prSet/>
      <dgm:spPr/>
      <dgm:t>
        <a:bodyPr/>
        <a:lstStyle/>
        <a:p>
          <a:r>
            <a:rPr lang="en-US"/>
            <a:t>• Compare UK and Chinese business cultures</a:t>
          </a:r>
        </a:p>
      </dgm:t>
    </dgm:pt>
    <dgm:pt modelId="{825BC864-38EF-4A8E-88CD-F659ECC93C43}" type="parTrans" cxnId="{48847FDE-A077-4426-87E5-7B30E74B3AA4}">
      <dgm:prSet/>
      <dgm:spPr/>
      <dgm:t>
        <a:bodyPr/>
        <a:lstStyle/>
        <a:p>
          <a:endParaRPr lang="en-US"/>
        </a:p>
      </dgm:t>
    </dgm:pt>
    <dgm:pt modelId="{68B16E48-6A06-49ED-8C37-B0B050EB7F6C}" type="sibTrans" cxnId="{48847FDE-A077-4426-87E5-7B30E74B3AA4}">
      <dgm:prSet/>
      <dgm:spPr/>
      <dgm:t>
        <a:bodyPr/>
        <a:lstStyle/>
        <a:p>
          <a:endParaRPr lang="en-US"/>
        </a:p>
      </dgm:t>
    </dgm:pt>
    <dgm:pt modelId="{1AE380DF-0663-4919-9EB1-F3F2A1178317}">
      <dgm:prSet/>
      <dgm:spPr/>
      <dgm:t>
        <a:bodyPr/>
        <a:lstStyle/>
        <a:p>
          <a:r>
            <a:rPr lang="en-US"/>
            <a:t>• Identify cultural barriers in negotiations</a:t>
          </a:r>
        </a:p>
      </dgm:t>
    </dgm:pt>
    <dgm:pt modelId="{52C0D4DF-8A16-4DD2-9E50-BA90A1D33A4B}" type="parTrans" cxnId="{7316EDA9-FBD8-424A-884C-EF413E375561}">
      <dgm:prSet/>
      <dgm:spPr/>
      <dgm:t>
        <a:bodyPr/>
        <a:lstStyle/>
        <a:p>
          <a:endParaRPr lang="en-US"/>
        </a:p>
      </dgm:t>
    </dgm:pt>
    <dgm:pt modelId="{19DFA9D8-49D5-45E1-B3A0-DA706C8A33DF}" type="sibTrans" cxnId="{7316EDA9-FBD8-424A-884C-EF413E375561}">
      <dgm:prSet/>
      <dgm:spPr/>
      <dgm:t>
        <a:bodyPr/>
        <a:lstStyle/>
        <a:p>
          <a:endParaRPr lang="en-US"/>
        </a:p>
      </dgm:t>
    </dgm:pt>
    <dgm:pt modelId="{6CD34EDE-BC1A-4E2A-91DD-CBA877273C2E}">
      <dgm:prSet/>
      <dgm:spPr/>
      <dgm:t>
        <a:bodyPr/>
        <a:lstStyle/>
        <a:p>
          <a:r>
            <a:rPr lang="en-US"/>
            <a:t>• Recommend negotiation strategies</a:t>
          </a:r>
        </a:p>
      </dgm:t>
    </dgm:pt>
    <dgm:pt modelId="{03A39F3F-8A0D-4D03-B5C2-BEE4B8F5FBD2}" type="parTrans" cxnId="{FE299E23-DC77-438E-811C-74A2F4B969F8}">
      <dgm:prSet/>
      <dgm:spPr/>
      <dgm:t>
        <a:bodyPr/>
        <a:lstStyle/>
        <a:p>
          <a:endParaRPr lang="en-US"/>
        </a:p>
      </dgm:t>
    </dgm:pt>
    <dgm:pt modelId="{7D5F6B72-533C-486C-8176-4CAFC2179B9A}" type="sibTrans" cxnId="{FE299E23-DC77-438E-811C-74A2F4B969F8}">
      <dgm:prSet/>
      <dgm:spPr/>
      <dgm:t>
        <a:bodyPr/>
        <a:lstStyle/>
        <a:p>
          <a:endParaRPr lang="en-US"/>
        </a:p>
      </dgm:t>
    </dgm:pt>
    <dgm:pt modelId="{3C40930B-BFCB-40F1-B5BE-2B21DE6956CB}">
      <dgm:prSet/>
      <dgm:spPr/>
      <dgm:t>
        <a:bodyPr/>
        <a:lstStyle/>
        <a:p>
          <a:r>
            <a:rPr lang="en-US"/>
            <a:t>• Explain the importance of cultural awareness</a:t>
          </a:r>
        </a:p>
      </dgm:t>
    </dgm:pt>
    <dgm:pt modelId="{5A146F31-F5A2-4E7B-B8EC-6A5AFEC0A5BF}" type="parTrans" cxnId="{4ED6832F-7D15-4162-A14C-4D4943817CB4}">
      <dgm:prSet/>
      <dgm:spPr/>
      <dgm:t>
        <a:bodyPr/>
        <a:lstStyle/>
        <a:p>
          <a:endParaRPr lang="en-US"/>
        </a:p>
      </dgm:t>
    </dgm:pt>
    <dgm:pt modelId="{13CD45A0-0058-4104-8A28-2168BFEB0E76}" type="sibTrans" cxnId="{4ED6832F-7D15-4162-A14C-4D4943817CB4}">
      <dgm:prSet/>
      <dgm:spPr/>
      <dgm:t>
        <a:bodyPr/>
        <a:lstStyle/>
        <a:p>
          <a:endParaRPr lang="en-US"/>
        </a:p>
      </dgm:t>
    </dgm:pt>
    <dgm:pt modelId="{7B8BDE03-338D-47E7-AC75-D95AD3DEC434}">
      <dgm:prSet/>
      <dgm:spPr/>
      <dgm:t>
        <a:bodyPr/>
        <a:lstStyle/>
        <a:p>
          <a:r>
            <a:rPr lang="en-US"/>
            <a:t>• Conclusion and references</a:t>
          </a:r>
        </a:p>
      </dgm:t>
    </dgm:pt>
    <dgm:pt modelId="{E62E1EBF-4D0C-4840-BDAF-315341A61346}" type="parTrans" cxnId="{C54C61E3-FDD2-4916-8BCD-586E80ECBFB8}">
      <dgm:prSet/>
      <dgm:spPr/>
      <dgm:t>
        <a:bodyPr/>
        <a:lstStyle/>
        <a:p>
          <a:endParaRPr lang="en-US"/>
        </a:p>
      </dgm:t>
    </dgm:pt>
    <dgm:pt modelId="{9C9A7ECB-2C56-4F67-911F-0F881CB299FE}" type="sibTrans" cxnId="{C54C61E3-FDD2-4916-8BCD-586E80ECBFB8}">
      <dgm:prSet/>
      <dgm:spPr/>
      <dgm:t>
        <a:bodyPr/>
        <a:lstStyle/>
        <a:p>
          <a:endParaRPr lang="en-US"/>
        </a:p>
      </dgm:t>
    </dgm:pt>
    <dgm:pt modelId="{2A5DF2B9-3F4C-4C04-B45E-B9DAB5F4BB52}" type="pres">
      <dgm:prSet presAssocID="{645EEE7B-2B38-4988-81C9-CE9657CDC133}" presName="Name0" presStyleCnt="0">
        <dgm:presLayoutVars>
          <dgm:dir/>
          <dgm:resizeHandles val="exact"/>
        </dgm:presLayoutVars>
      </dgm:prSet>
      <dgm:spPr/>
    </dgm:pt>
    <dgm:pt modelId="{663FF3FC-24E0-4F4C-AB3A-6CF70CFE9F98}" type="pres">
      <dgm:prSet presAssocID="{DAD5A847-2552-46AE-A43B-8297A4BCB07F}" presName="node" presStyleLbl="node1" presStyleIdx="0" presStyleCnt="7">
        <dgm:presLayoutVars>
          <dgm:bulletEnabled val="1"/>
        </dgm:presLayoutVars>
      </dgm:prSet>
      <dgm:spPr/>
    </dgm:pt>
    <dgm:pt modelId="{047F8D1E-130D-48CF-9557-52E91B051AC8}" type="pres">
      <dgm:prSet presAssocID="{80B2E8B0-315E-4303-BEC4-E3A699613041}" presName="sibTrans" presStyleLbl="sibTrans1D1" presStyleIdx="0" presStyleCnt="6"/>
      <dgm:spPr/>
    </dgm:pt>
    <dgm:pt modelId="{0566F82E-5BEA-4BB5-B09B-AF3F0E635061}" type="pres">
      <dgm:prSet presAssocID="{80B2E8B0-315E-4303-BEC4-E3A699613041}" presName="connectorText" presStyleLbl="sibTrans1D1" presStyleIdx="0" presStyleCnt="6"/>
      <dgm:spPr/>
    </dgm:pt>
    <dgm:pt modelId="{01124A3E-2B59-47E7-BF01-9F2D07B3E12C}" type="pres">
      <dgm:prSet presAssocID="{D4185EED-3653-4F0D-BD33-3908BFD409F5}" presName="node" presStyleLbl="node1" presStyleIdx="1" presStyleCnt="7">
        <dgm:presLayoutVars>
          <dgm:bulletEnabled val="1"/>
        </dgm:presLayoutVars>
      </dgm:prSet>
      <dgm:spPr/>
    </dgm:pt>
    <dgm:pt modelId="{DC5A4A93-D397-4C71-8E85-BFC17C147B00}" type="pres">
      <dgm:prSet presAssocID="{773D3943-52C8-43E7-B7D6-87AD5CF650C6}" presName="sibTrans" presStyleLbl="sibTrans1D1" presStyleIdx="1" presStyleCnt="6"/>
      <dgm:spPr/>
    </dgm:pt>
    <dgm:pt modelId="{EB47D453-C548-4E03-95AB-C6C0E1257270}" type="pres">
      <dgm:prSet presAssocID="{773D3943-52C8-43E7-B7D6-87AD5CF650C6}" presName="connectorText" presStyleLbl="sibTrans1D1" presStyleIdx="1" presStyleCnt="6"/>
      <dgm:spPr/>
    </dgm:pt>
    <dgm:pt modelId="{E3DED0C4-D270-4A29-AE38-39FB94A0A13C}" type="pres">
      <dgm:prSet presAssocID="{6D31B376-ED08-42F4-8051-AB9BEA706FE8}" presName="node" presStyleLbl="node1" presStyleIdx="2" presStyleCnt="7">
        <dgm:presLayoutVars>
          <dgm:bulletEnabled val="1"/>
        </dgm:presLayoutVars>
      </dgm:prSet>
      <dgm:spPr/>
    </dgm:pt>
    <dgm:pt modelId="{E8781A94-EF1F-44C7-AC6E-07B1DE1FDB54}" type="pres">
      <dgm:prSet presAssocID="{68B16E48-6A06-49ED-8C37-B0B050EB7F6C}" presName="sibTrans" presStyleLbl="sibTrans1D1" presStyleIdx="2" presStyleCnt="6"/>
      <dgm:spPr/>
    </dgm:pt>
    <dgm:pt modelId="{4D2247C8-83A4-4C89-86EE-F4DCCA2639E9}" type="pres">
      <dgm:prSet presAssocID="{68B16E48-6A06-49ED-8C37-B0B050EB7F6C}" presName="connectorText" presStyleLbl="sibTrans1D1" presStyleIdx="2" presStyleCnt="6"/>
      <dgm:spPr/>
    </dgm:pt>
    <dgm:pt modelId="{AE4E9D62-2840-4474-BE46-FA44287D92AC}" type="pres">
      <dgm:prSet presAssocID="{1AE380DF-0663-4919-9EB1-F3F2A1178317}" presName="node" presStyleLbl="node1" presStyleIdx="3" presStyleCnt="7">
        <dgm:presLayoutVars>
          <dgm:bulletEnabled val="1"/>
        </dgm:presLayoutVars>
      </dgm:prSet>
      <dgm:spPr/>
    </dgm:pt>
    <dgm:pt modelId="{02215F89-F1A2-4C15-8E63-6EF549298C59}" type="pres">
      <dgm:prSet presAssocID="{19DFA9D8-49D5-45E1-B3A0-DA706C8A33DF}" presName="sibTrans" presStyleLbl="sibTrans1D1" presStyleIdx="3" presStyleCnt="6"/>
      <dgm:spPr/>
    </dgm:pt>
    <dgm:pt modelId="{B55772A5-7630-4321-A1B5-BA36C99AEF43}" type="pres">
      <dgm:prSet presAssocID="{19DFA9D8-49D5-45E1-B3A0-DA706C8A33DF}" presName="connectorText" presStyleLbl="sibTrans1D1" presStyleIdx="3" presStyleCnt="6"/>
      <dgm:spPr/>
    </dgm:pt>
    <dgm:pt modelId="{BA7B5701-9C9D-4687-9F4E-195CF53BD85E}" type="pres">
      <dgm:prSet presAssocID="{6CD34EDE-BC1A-4E2A-91DD-CBA877273C2E}" presName="node" presStyleLbl="node1" presStyleIdx="4" presStyleCnt="7">
        <dgm:presLayoutVars>
          <dgm:bulletEnabled val="1"/>
        </dgm:presLayoutVars>
      </dgm:prSet>
      <dgm:spPr/>
    </dgm:pt>
    <dgm:pt modelId="{CAE9EFBE-2871-460F-9627-20AE5E5278BE}" type="pres">
      <dgm:prSet presAssocID="{7D5F6B72-533C-486C-8176-4CAFC2179B9A}" presName="sibTrans" presStyleLbl="sibTrans1D1" presStyleIdx="4" presStyleCnt="6"/>
      <dgm:spPr/>
    </dgm:pt>
    <dgm:pt modelId="{3AE6A1F6-8AD4-40E2-9823-FD653B006C1D}" type="pres">
      <dgm:prSet presAssocID="{7D5F6B72-533C-486C-8176-4CAFC2179B9A}" presName="connectorText" presStyleLbl="sibTrans1D1" presStyleIdx="4" presStyleCnt="6"/>
      <dgm:spPr/>
    </dgm:pt>
    <dgm:pt modelId="{2F6FD52C-6548-4472-93BA-64D1C3FD3BF9}" type="pres">
      <dgm:prSet presAssocID="{3C40930B-BFCB-40F1-B5BE-2B21DE6956CB}" presName="node" presStyleLbl="node1" presStyleIdx="5" presStyleCnt="7">
        <dgm:presLayoutVars>
          <dgm:bulletEnabled val="1"/>
        </dgm:presLayoutVars>
      </dgm:prSet>
      <dgm:spPr/>
    </dgm:pt>
    <dgm:pt modelId="{331C29E4-DD33-482C-B6F6-3288328B74C9}" type="pres">
      <dgm:prSet presAssocID="{13CD45A0-0058-4104-8A28-2168BFEB0E76}" presName="sibTrans" presStyleLbl="sibTrans1D1" presStyleIdx="5" presStyleCnt="6"/>
      <dgm:spPr/>
    </dgm:pt>
    <dgm:pt modelId="{4AF4F13B-C431-4E2D-813B-5546C832589A}" type="pres">
      <dgm:prSet presAssocID="{13CD45A0-0058-4104-8A28-2168BFEB0E76}" presName="connectorText" presStyleLbl="sibTrans1D1" presStyleIdx="5" presStyleCnt="6"/>
      <dgm:spPr/>
    </dgm:pt>
    <dgm:pt modelId="{B7CBE910-6770-4A9E-B6F4-BCD4A71926F4}" type="pres">
      <dgm:prSet presAssocID="{7B8BDE03-338D-47E7-AC75-D95AD3DEC434}" presName="node" presStyleLbl="node1" presStyleIdx="6" presStyleCnt="7">
        <dgm:presLayoutVars>
          <dgm:bulletEnabled val="1"/>
        </dgm:presLayoutVars>
      </dgm:prSet>
      <dgm:spPr/>
    </dgm:pt>
  </dgm:ptLst>
  <dgm:cxnLst>
    <dgm:cxn modelId="{D8C61E16-A9C8-4827-A7CE-AD9F8449D714}" type="presOf" srcId="{19DFA9D8-49D5-45E1-B3A0-DA706C8A33DF}" destId="{02215F89-F1A2-4C15-8E63-6EF549298C59}" srcOrd="0" destOrd="0" presId="urn:microsoft.com/office/officeart/2016/7/layout/RepeatingBendingProcessNew"/>
    <dgm:cxn modelId="{E9C7181C-4CA2-4D9F-9588-C8CD8F72206F}" type="presOf" srcId="{68B16E48-6A06-49ED-8C37-B0B050EB7F6C}" destId="{E8781A94-EF1F-44C7-AC6E-07B1DE1FDB54}" srcOrd="0" destOrd="0" presId="urn:microsoft.com/office/officeart/2016/7/layout/RepeatingBendingProcessNew"/>
    <dgm:cxn modelId="{5A1B251E-6F4B-4C3A-9DED-E2A72F779B9D}" type="presOf" srcId="{6D31B376-ED08-42F4-8051-AB9BEA706FE8}" destId="{E3DED0C4-D270-4A29-AE38-39FB94A0A13C}" srcOrd="0" destOrd="0" presId="urn:microsoft.com/office/officeart/2016/7/layout/RepeatingBendingProcessNew"/>
    <dgm:cxn modelId="{FE299E23-DC77-438E-811C-74A2F4B969F8}" srcId="{645EEE7B-2B38-4988-81C9-CE9657CDC133}" destId="{6CD34EDE-BC1A-4E2A-91DD-CBA877273C2E}" srcOrd="4" destOrd="0" parTransId="{03A39F3F-8A0D-4D03-B5C2-BEE4B8F5FBD2}" sibTransId="{7D5F6B72-533C-486C-8176-4CAFC2179B9A}"/>
    <dgm:cxn modelId="{4ED6832F-7D15-4162-A14C-4D4943817CB4}" srcId="{645EEE7B-2B38-4988-81C9-CE9657CDC133}" destId="{3C40930B-BFCB-40F1-B5BE-2B21DE6956CB}" srcOrd="5" destOrd="0" parTransId="{5A146F31-F5A2-4E7B-B8EC-6A5AFEC0A5BF}" sibTransId="{13CD45A0-0058-4104-8A28-2168BFEB0E76}"/>
    <dgm:cxn modelId="{77E3EA39-F382-43B5-BC24-064F37E61323}" type="presOf" srcId="{7D5F6B72-533C-486C-8176-4CAFC2179B9A}" destId="{3AE6A1F6-8AD4-40E2-9823-FD653B006C1D}" srcOrd="1" destOrd="0" presId="urn:microsoft.com/office/officeart/2016/7/layout/RepeatingBendingProcessNew"/>
    <dgm:cxn modelId="{76C4205E-00B1-43C7-9DB0-E7ADEA893171}" type="presOf" srcId="{D4185EED-3653-4F0D-BD33-3908BFD409F5}" destId="{01124A3E-2B59-47E7-BF01-9F2D07B3E12C}" srcOrd="0" destOrd="0" presId="urn:microsoft.com/office/officeart/2016/7/layout/RepeatingBendingProcessNew"/>
    <dgm:cxn modelId="{4BBB6F43-C967-44DA-942B-065B69641F9B}" type="presOf" srcId="{1AE380DF-0663-4919-9EB1-F3F2A1178317}" destId="{AE4E9D62-2840-4474-BE46-FA44287D92AC}" srcOrd="0" destOrd="0" presId="urn:microsoft.com/office/officeart/2016/7/layout/RepeatingBendingProcessNew"/>
    <dgm:cxn modelId="{62D99968-0743-405D-9063-18A7230B3B4F}" type="presOf" srcId="{DAD5A847-2552-46AE-A43B-8297A4BCB07F}" destId="{663FF3FC-24E0-4F4C-AB3A-6CF70CFE9F98}" srcOrd="0" destOrd="0" presId="urn:microsoft.com/office/officeart/2016/7/layout/RepeatingBendingProcessNew"/>
    <dgm:cxn modelId="{0286ED68-E756-4793-A2DD-28DA8C388021}" type="presOf" srcId="{3C40930B-BFCB-40F1-B5BE-2B21DE6956CB}" destId="{2F6FD52C-6548-4472-93BA-64D1C3FD3BF9}" srcOrd="0" destOrd="0" presId="urn:microsoft.com/office/officeart/2016/7/layout/RepeatingBendingProcessNew"/>
    <dgm:cxn modelId="{4DDF226C-DA9F-4181-9BA9-1D7969F833FC}" type="presOf" srcId="{80B2E8B0-315E-4303-BEC4-E3A699613041}" destId="{0566F82E-5BEA-4BB5-B09B-AF3F0E635061}" srcOrd="1" destOrd="0" presId="urn:microsoft.com/office/officeart/2016/7/layout/RepeatingBendingProcessNew"/>
    <dgm:cxn modelId="{0128376E-534F-4FFB-A0D1-0BB9C848CC72}" type="presOf" srcId="{7D5F6B72-533C-486C-8176-4CAFC2179B9A}" destId="{CAE9EFBE-2871-460F-9627-20AE5E5278BE}" srcOrd="0" destOrd="0" presId="urn:microsoft.com/office/officeart/2016/7/layout/RepeatingBendingProcessNew"/>
    <dgm:cxn modelId="{A602AD6F-FD76-4F1D-B9BB-7794A7178286}" type="presOf" srcId="{773D3943-52C8-43E7-B7D6-87AD5CF650C6}" destId="{EB47D453-C548-4E03-95AB-C6C0E1257270}" srcOrd="1" destOrd="0" presId="urn:microsoft.com/office/officeart/2016/7/layout/RepeatingBendingProcessNew"/>
    <dgm:cxn modelId="{151DB682-FA74-469D-BD47-ECA3238B6E8C}" type="presOf" srcId="{6CD34EDE-BC1A-4E2A-91DD-CBA877273C2E}" destId="{BA7B5701-9C9D-4687-9F4E-195CF53BD85E}" srcOrd="0" destOrd="0" presId="urn:microsoft.com/office/officeart/2016/7/layout/RepeatingBendingProcessNew"/>
    <dgm:cxn modelId="{B6A5D787-EF42-44E5-92F2-F2923BCE2DAE}" type="presOf" srcId="{7B8BDE03-338D-47E7-AC75-D95AD3DEC434}" destId="{B7CBE910-6770-4A9E-B6F4-BCD4A71926F4}" srcOrd="0" destOrd="0" presId="urn:microsoft.com/office/officeart/2016/7/layout/RepeatingBendingProcessNew"/>
    <dgm:cxn modelId="{3B60869D-C0F4-4351-9A14-975EEF46080D}" type="presOf" srcId="{773D3943-52C8-43E7-B7D6-87AD5CF650C6}" destId="{DC5A4A93-D397-4C71-8E85-BFC17C147B00}" srcOrd="0" destOrd="0" presId="urn:microsoft.com/office/officeart/2016/7/layout/RepeatingBendingProcessNew"/>
    <dgm:cxn modelId="{7316EDA9-FBD8-424A-884C-EF413E375561}" srcId="{645EEE7B-2B38-4988-81C9-CE9657CDC133}" destId="{1AE380DF-0663-4919-9EB1-F3F2A1178317}" srcOrd="3" destOrd="0" parTransId="{52C0D4DF-8A16-4DD2-9E50-BA90A1D33A4B}" sibTransId="{19DFA9D8-49D5-45E1-B3A0-DA706C8A33DF}"/>
    <dgm:cxn modelId="{C1A80DB6-3D79-4C60-9CDA-4A2920F6ED29}" srcId="{645EEE7B-2B38-4988-81C9-CE9657CDC133}" destId="{DAD5A847-2552-46AE-A43B-8297A4BCB07F}" srcOrd="0" destOrd="0" parTransId="{BEA7B169-A080-4E12-8D34-1AD6885F61E9}" sibTransId="{80B2E8B0-315E-4303-BEC4-E3A699613041}"/>
    <dgm:cxn modelId="{28FA30B8-69D2-4701-90C4-9F92CD7DC53D}" type="presOf" srcId="{645EEE7B-2B38-4988-81C9-CE9657CDC133}" destId="{2A5DF2B9-3F4C-4C04-B45E-B9DAB5F4BB52}" srcOrd="0" destOrd="0" presId="urn:microsoft.com/office/officeart/2016/7/layout/RepeatingBendingProcessNew"/>
    <dgm:cxn modelId="{71277EB9-C2B5-43D2-AB8C-8B82171E388A}" type="presOf" srcId="{80B2E8B0-315E-4303-BEC4-E3A699613041}" destId="{047F8D1E-130D-48CF-9557-52E91B051AC8}" srcOrd="0" destOrd="0" presId="urn:microsoft.com/office/officeart/2016/7/layout/RepeatingBendingProcessNew"/>
    <dgm:cxn modelId="{CFFCA2D2-1204-43BD-AB78-93778A6D3D1C}" type="presOf" srcId="{13CD45A0-0058-4104-8A28-2168BFEB0E76}" destId="{331C29E4-DD33-482C-B6F6-3288328B74C9}" srcOrd="0" destOrd="0" presId="urn:microsoft.com/office/officeart/2016/7/layout/RepeatingBendingProcessNew"/>
    <dgm:cxn modelId="{B7B2A2DA-2A6C-4A09-A3AE-E3A1FF546CC7}" srcId="{645EEE7B-2B38-4988-81C9-CE9657CDC133}" destId="{D4185EED-3653-4F0D-BD33-3908BFD409F5}" srcOrd="1" destOrd="0" parTransId="{0A2239F4-87C6-4680-81E9-915003BD79A8}" sibTransId="{773D3943-52C8-43E7-B7D6-87AD5CF650C6}"/>
    <dgm:cxn modelId="{48847FDE-A077-4426-87E5-7B30E74B3AA4}" srcId="{645EEE7B-2B38-4988-81C9-CE9657CDC133}" destId="{6D31B376-ED08-42F4-8051-AB9BEA706FE8}" srcOrd="2" destOrd="0" parTransId="{825BC864-38EF-4A8E-88CD-F659ECC93C43}" sibTransId="{68B16E48-6A06-49ED-8C37-B0B050EB7F6C}"/>
    <dgm:cxn modelId="{C54C61E3-FDD2-4916-8BCD-586E80ECBFB8}" srcId="{645EEE7B-2B38-4988-81C9-CE9657CDC133}" destId="{7B8BDE03-338D-47E7-AC75-D95AD3DEC434}" srcOrd="6" destOrd="0" parTransId="{E62E1EBF-4D0C-4840-BDAF-315341A61346}" sibTransId="{9C9A7ECB-2C56-4F67-911F-0F881CB299FE}"/>
    <dgm:cxn modelId="{5D6691F2-4079-4B05-B68E-27F973C60A32}" type="presOf" srcId="{13CD45A0-0058-4104-8A28-2168BFEB0E76}" destId="{4AF4F13B-C431-4E2D-813B-5546C832589A}" srcOrd="1" destOrd="0" presId="urn:microsoft.com/office/officeart/2016/7/layout/RepeatingBendingProcessNew"/>
    <dgm:cxn modelId="{946D34F7-E70C-4DD0-9E6B-6D43C45D50FB}" type="presOf" srcId="{19DFA9D8-49D5-45E1-B3A0-DA706C8A33DF}" destId="{B55772A5-7630-4321-A1B5-BA36C99AEF43}" srcOrd="1" destOrd="0" presId="urn:microsoft.com/office/officeart/2016/7/layout/RepeatingBendingProcessNew"/>
    <dgm:cxn modelId="{EC0AFAF7-3BD9-4928-88CB-5FFDF6D9012E}" type="presOf" srcId="{68B16E48-6A06-49ED-8C37-B0B050EB7F6C}" destId="{4D2247C8-83A4-4C89-86EE-F4DCCA2639E9}" srcOrd="1" destOrd="0" presId="urn:microsoft.com/office/officeart/2016/7/layout/RepeatingBendingProcessNew"/>
    <dgm:cxn modelId="{C7E43BC7-5C45-4E94-AD4E-5445D051C41D}" type="presParOf" srcId="{2A5DF2B9-3F4C-4C04-B45E-B9DAB5F4BB52}" destId="{663FF3FC-24E0-4F4C-AB3A-6CF70CFE9F98}" srcOrd="0" destOrd="0" presId="urn:microsoft.com/office/officeart/2016/7/layout/RepeatingBendingProcessNew"/>
    <dgm:cxn modelId="{4C3EE061-84D6-46F8-9F9B-531F39F0F311}" type="presParOf" srcId="{2A5DF2B9-3F4C-4C04-B45E-B9DAB5F4BB52}" destId="{047F8D1E-130D-48CF-9557-52E91B051AC8}" srcOrd="1" destOrd="0" presId="urn:microsoft.com/office/officeart/2016/7/layout/RepeatingBendingProcessNew"/>
    <dgm:cxn modelId="{820411A9-D64D-433F-89BB-DECEA80B0CA6}" type="presParOf" srcId="{047F8D1E-130D-48CF-9557-52E91B051AC8}" destId="{0566F82E-5BEA-4BB5-B09B-AF3F0E635061}" srcOrd="0" destOrd="0" presId="urn:microsoft.com/office/officeart/2016/7/layout/RepeatingBendingProcessNew"/>
    <dgm:cxn modelId="{AF4F1CE7-EFF2-42A4-87D1-9EB3648DB206}" type="presParOf" srcId="{2A5DF2B9-3F4C-4C04-B45E-B9DAB5F4BB52}" destId="{01124A3E-2B59-47E7-BF01-9F2D07B3E12C}" srcOrd="2" destOrd="0" presId="urn:microsoft.com/office/officeart/2016/7/layout/RepeatingBendingProcessNew"/>
    <dgm:cxn modelId="{23154461-8DD2-4883-BD9A-3473427BDDE2}" type="presParOf" srcId="{2A5DF2B9-3F4C-4C04-B45E-B9DAB5F4BB52}" destId="{DC5A4A93-D397-4C71-8E85-BFC17C147B00}" srcOrd="3" destOrd="0" presId="urn:microsoft.com/office/officeart/2016/7/layout/RepeatingBendingProcessNew"/>
    <dgm:cxn modelId="{1AC4CA67-8E56-4691-A795-DFDD85BC58E6}" type="presParOf" srcId="{DC5A4A93-D397-4C71-8E85-BFC17C147B00}" destId="{EB47D453-C548-4E03-95AB-C6C0E1257270}" srcOrd="0" destOrd="0" presId="urn:microsoft.com/office/officeart/2016/7/layout/RepeatingBendingProcessNew"/>
    <dgm:cxn modelId="{383A0BE3-EC73-4637-91D1-B15C2EB959F6}" type="presParOf" srcId="{2A5DF2B9-3F4C-4C04-B45E-B9DAB5F4BB52}" destId="{E3DED0C4-D270-4A29-AE38-39FB94A0A13C}" srcOrd="4" destOrd="0" presId="urn:microsoft.com/office/officeart/2016/7/layout/RepeatingBendingProcessNew"/>
    <dgm:cxn modelId="{9F72BB14-47F6-4037-9B29-39D20F23E0A7}" type="presParOf" srcId="{2A5DF2B9-3F4C-4C04-B45E-B9DAB5F4BB52}" destId="{E8781A94-EF1F-44C7-AC6E-07B1DE1FDB54}" srcOrd="5" destOrd="0" presId="urn:microsoft.com/office/officeart/2016/7/layout/RepeatingBendingProcessNew"/>
    <dgm:cxn modelId="{C16566C7-0819-4DBB-8F24-881D78635203}" type="presParOf" srcId="{E8781A94-EF1F-44C7-AC6E-07B1DE1FDB54}" destId="{4D2247C8-83A4-4C89-86EE-F4DCCA2639E9}" srcOrd="0" destOrd="0" presId="urn:microsoft.com/office/officeart/2016/7/layout/RepeatingBendingProcessNew"/>
    <dgm:cxn modelId="{5427AA28-A482-4057-B9B4-ACDB1ABBDF14}" type="presParOf" srcId="{2A5DF2B9-3F4C-4C04-B45E-B9DAB5F4BB52}" destId="{AE4E9D62-2840-4474-BE46-FA44287D92AC}" srcOrd="6" destOrd="0" presId="urn:microsoft.com/office/officeart/2016/7/layout/RepeatingBendingProcessNew"/>
    <dgm:cxn modelId="{AC396128-E407-4BA7-8AF4-4C273297B1E6}" type="presParOf" srcId="{2A5DF2B9-3F4C-4C04-B45E-B9DAB5F4BB52}" destId="{02215F89-F1A2-4C15-8E63-6EF549298C59}" srcOrd="7" destOrd="0" presId="urn:microsoft.com/office/officeart/2016/7/layout/RepeatingBendingProcessNew"/>
    <dgm:cxn modelId="{883C9326-593B-4100-B613-5EC65070CD45}" type="presParOf" srcId="{02215F89-F1A2-4C15-8E63-6EF549298C59}" destId="{B55772A5-7630-4321-A1B5-BA36C99AEF43}" srcOrd="0" destOrd="0" presId="urn:microsoft.com/office/officeart/2016/7/layout/RepeatingBendingProcessNew"/>
    <dgm:cxn modelId="{25609A08-F89B-45A6-9D82-5402B9A5FB1D}" type="presParOf" srcId="{2A5DF2B9-3F4C-4C04-B45E-B9DAB5F4BB52}" destId="{BA7B5701-9C9D-4687-9F4E-195CF53BD85E}" srcOrd="8" destOrd="0" presId="urn:microsoft.com/office/officeart/2016/7/layout/RepeatingBendingProcessNew"/>
    <dgm:cxn modelId="{C22B3BF1-8F03-4ECF-8CD9-070FE95C1DC2}" type="presParOf" srcId="{2A5DF2B9-3F4C-4C04-B45E-B9DAB5F4BB52}" destId="{CAE9EFBE-2871-460F-9627-20AE5E5278BE}" srcOrd="9" destOrd="0" presId="urn:microsoft.com/office/officeart/2016/7/layout/RepeatingBendingProcessNew"/>
    <dgm:cxn modelId="{65865299-1D76-4818-A447-944C6FDBB345}" type="presParOf" srcId="{CAE9EFBE-2871-460F-9627-20AE5E5278BE}" destId="{3AE6A1F6-8AD4-40E2-9823-FD653B006C1D}" srcOrd="0" destOrd="0" presId="urn:microsoft.com/office/officeart/2016/7/layout/RepeatingBendingProcessNew"/>
    <dgm:cxn modelId="{28480825-D42E-4BDD-8F58-6B0CF67AF4CF}" type="presParOf" srcId="{2A5DF2B9-3F4C-4C04-B45E-B9DAB5F4BB52}" destId="{2F6FD52C-6548-4472-93BA-64D1C3FD3BF9}" srcOrd="10" destOrd="0" presId="urn:microsoft.com/office/officeart/2016/7/layout/RepeatingBendingProcessNew"/>
    <dgm:cxn modelId="{1CA5B7C0-84E2-4DFB-9BB0-C60A7C4D4B33}" type="presParOf" srcId="{2A5DF2B9-3F4C-4C04-B45E-B9DAB5F4BB52}" destId="{331C29E4-DD33-482C-B6F6-3288328B74C9}" srcOrd="11" destOrd="0" presId="urn:microsoft.com/office/officeart/2016/7/layout/RepeatingBendingProcessNew"/>
    <dgm:cxn modelId="{A873CA6A-4BCA-4812-9216-2DB9EFAE3AF5}" type="presParOf" srcId="{331C29E4-DD33-482C-B6F6-3288328B74C9}" destId="{4AF4F13B-C431-4E2D-813B-5546C832589A}" srcOrd="0" destOrd="0" presId="urn:microsoft.com/office/officeart/2016/7/layout/RepeatingBendingProcessNew"/>
    <dgm:cxn modelId="{7DA7D9A9-52B4-402C-9924-7A5B21F9042A}" type="presParOf" srcId="{2A5DF2B9-3F4C-4C04-B45E-B9DAB5F4BB52}" destId="{B7CBE910-6770-4A9E-B6F4-BCD4A71926F4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7A582B-DDBE-46E3-B8AC-325079FD8E4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C53560C-9DF2-4955-A94B-3A081E6F0C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Culture influences:</a:t>
          </a:r>
        </a:p>
      </dgm:t>
    </dgm:pt>
    <dgm:pt modelId="{D76FB49E-67DE-4632-8C27-ED8EAFC44CE3}" type="parTrans" cxnId="{A3112B3B-9D72-4F01-A6AF-686E0A8FD8D1}">
      <dgm:prSet/>
      <dgm:spPr/>
      <dgm:t>
        <a:bodyPr/>
        <a:lstStyle/>
        <a:p>
          <a:endParaRPr lang="en-US"/>
        </a:p>
      </dgm:t>
    </dgm:pt>
    <dgm:pt modelId="{C1FB0BE0-07F1-45B7-9A4F-BE990948643C}" type="sibTrans" cxnId="{A3112B3B-9D72-4F01-A6AF-686E0A8FD8D1}">
      <dgm:prSet/>
      <dgm:spPr/>
      <dgm:t>
        <a:bodyPr/>
        <a:lstStyle/>
        <a:p>
          <a:endParaRPr lang="en-US"/>
        </a:p>
      </dgm:t>
    </dgm:pt>
    <dgm:pt modelId="{85FCA39E-41D0-45AC-9343-EB9F82B4C2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Leadership styles</a:t>
          </a:r>
        </a:p>
      </dgm:t>
    </dgm:pt>
    <dgm:pt modelId="{26F34B9A-7ABD-4885-B276-2731A67B4040}" type="parTrans" cxnId="{6B7298CE-F19C-453C-B2A3-154059DDD9B2}">
      <dgm:prSet/>
      <dgm:spPr/>
      <dgm:t>
        <a:bodyPr/>
        <a:lstStyle/>
        <a:p>
          <a:endParaRPr lang="en-US"/>
        </a:p>
      </dgm:t>
    </dgm:pt>
    <dgm:pt modelId="{4FBEFDD8-2052-4757-8E03-137C5D0E7F14}" type="sibTrans" cxnId="{6B7298CE-F19C-453C-B2A3-154059DDD9B2}">
      <dgm:prSet/>
      <dgm:spPr/>
      <dgm:t>
        <a:bodyPr/>
        <a:lstStyle/>
        <a:p>
          <a:endParaRPr lang="en-US"/>
        </a:p>
      </dgm:t>
    </dgm:pt>
    <dgm:pt modelId="{C5AF0CA5-1896-47EB-846C-912A5D3C1D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Negotiation approaches</a:t>
          </a:r>
        </a:p>
      </dgm:t>
    </dgm:pt>
    <dgm:pt modelId="{EF62EE86-6ACD-48C0-9FD2-9FB147DA0436}" type="parTrans" cxnId="{01A0C259-FD08-4899-8D8B-EBFED0F038A3}">
      <dgm:prSet/>
      <dgm:spPr/>
      <dgm:t>
        <a:bodyPr/>
        <a:lstStyle/>
        <a:p>
          <a:endParaRPr lang="en-US"/>
        </a:p>
      </dgm:t>
    </dgm:pt>
    <dgm:pt modelId="{72909017-3977-4799-90AD-C7EB3210BDCA}" type="sibTrans" cxnId="{01A0C259-FD08-4899-8D8B-EBFED0F038A3}">
      <dgm:prSet/>
      <dgm:spPr/>
      <dgm:t>
        <a:bodyPr/>
        <a:lstStyle/>
        <a:p>
          <a:endParaRPr lang="en-US"/>
        </a:p>
      </dgm:t>
    </dgm:pt>
    <dgm:pt modelId="{30E7BB96-70F1-4813-91E7-9FDD123396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Decision-making speed</a:t>
          </a:r>
        </a:p>
      </dgm:t>
    </dgm:pt>
    <dgm:pt modelId="{CE40DBA7-EB5D-4C32-8D16-E04E44829D8A}" type="parTrans" cxnId="{1F655772-36CA-4F79-8C9B-328094F4809D}">
      <dgm:prSet/>
      <dgm:spPr/>
      <dgm:t>
        <a:bodyPr/>
        <a:lstStyle/>
        <a:p>
          <a:endParaRPr lang="en-US"/>
        </a:p>
      </dgm:t>
    </dgm:pt>
    <dgm:pt modelId="{E896F85E-BB11-4898-A936-3DB2B5E12DC2}" type="sibTrans" cxnId="{1F655772-36CA-4F79-8C9B-328094F4809D}">
      <dgm:prSet/>
      <dgm:spPr/>
      <dgm:t>
        <a:bodyPr/>
        <a:lstStyle/>
        <a:p>
          <a:endParaRPr lang="en-US"/>
        </a:p>
      </dgm:t>
    </dgm:pt>
    <dgm:pt modelId="{D7E34EDD-7CC3-4BA1-B7E5-AA99300442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Trust-building</a:t>
          </a:r>
        </a:p>
      </dgm:t>
    </dgm:pt>
    <dgm:pt modelId="{DA41DC7F-2D4B-447E-84C1-3818C3D256A7}" type="parTrans" cxnId="{86E05CA5-35FF-4966-B701-536937216571}">
      <dgm:prSet/>
      <dgm:spPr/>
      <dgm:t>
        <a:bodyPr/>
        <a:lstStyle/>
        <a:p>
          <a:endParaRPr lang="en-US"/>
        </a:p>
      </dgm:t>
    </dgm:pt>
    <dgm:pt modelId="{B9FF9A7A-FD48-430E-B5B8-3229D6555A46}" type="sibTrans" cxnId="{86E05CA5-35FF-4966-B701-536937216571}">
      <dgm:prSet/>
      <dgm:spPr/>
      <dgm:t>
        <a:bodyPr/>
        <a:lstStyle/>
        <a:p>
          <a:endParaRPr lang="en-US"/>
        </a:p>
      </dgm:t>
    </dgm:pt>
    <dgm:pt modelId="{0E20B96C-4961-41CA-985B-BDEF6433C5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Conflict resolution</a:t>
          </a:r>
        </a:p>
      </dgm:t>
    </dgm:pt>
    <dgm:pt modelId="{3833EA7E-47E7-40B3-964B-AD91DCBF8D5B}" type="parTrans" cxnId="{3D5D566C-A221-40C8-B101-F8BC5C32FA64}">
      <dgm:prSet/>
      <dgm:spPr/>
      <dgm:t>
        <a:bodyPr/>
        <a:lstStyle/>
        <a:p>
          <a:endParaRPr lang="en-US"/>
        </a:p>
      </dgm:t>
    </dgm:pt>
    <dgm:pt modelId="{D73C417F-09BD-4AAD-A11B-A66EF0256DEE}" type="sibTrans" cxnId="{3D5D566C-A221-40C8-B101-F8BC5C32FA64}">
      <dgm:prSet/>
      <dgm:spPr/>
      <dgm:t>
        <a:bodyPr/>
        <a:lstStyle/>
        <a:p>
          <a:endParaRPr lang="en-US"/>
        </a:p>
      </dgm:t>
    </dgm:pt>
    <dgm:pt modelId="{CA161671-8C15-4CD3-AE11-5D845A9414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Long-term partnership success</a:t>
          </a:r>
        </a:p>
      </dgm:t>
    </dgm:pt>
    <dgm:pt modelId="{EDEA9289-9EFD-43C4-AF2C-3861EBDA49CE}" type="parTrans" cxnId="{192E915B-6172-4BAB-B607-3846BD7512DC}">
      <dgm:prSet/>
      <dgm:spPr/>
      <dgm:t>
        <a:bodyPr/>
        <a:lstStyle/>
        <a:p>
          <a:endParaRPr lang="en-US"/>
        </a:p>
      </dgm:t>
    </dgm:pt>
    <dgm:pt modelId="{2F3A6C91-F27D-4945-A3C5-7A34A72CF036}" type="sibTrans" cxnId="{192E915B-6172-4BAB-B607-3846BD7512DC}">
      <dgm:prSet/>
      <dgm:spPr/>
      <dgm:t>
        <a:bodyPr/>
        <a:lstStyle/>
        <a:p>
          <a:endParaRPr lang="en-US"/>
        </a:p>
      </dgm:t>
    </dgm:pt>
    <dgm:pt modelId="{9FD06EC9-0C1A-4116-A353-82230F91A348}" type="pres">
      <dgm:prSet presAssocID="{D67A582B-DDBE-46E3-B8AC-325079FD8E4B}" presName="root" presStyleCnt="0">
        <dgm:presLayoutVars>
          <dgm:dir/>
          <dgm:resizeHandles val="exact"/>
        </dgm:presLayoutVars>
      </dgm:prSet>
      <dgm:spPr/>
    </dgm:pt>
    <dgm:pt modelId="{D3FB8FC4-7B8F-4EEC-9CAA-6B77FBB45DA9}" type="pres">
      <dgm:prSet presAssocID="{DC53560C-9DF2-4955-A94B-3A081E6F0C88}" presName="compNode" presStyleCnt="0"/>
      <dgm:spPr/>
    </dgm:pt>
    <dgm:pt modelId="{5B0820CD-49D7-486D-9867-1CA809C56243}" type="pres">
      <dgm:prSet presAssocID="{DC53560C-9DF2-4955-A94B-3A081E6F0C88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4CB77BE1-1C15-4491-B3A3-C02F943893BE}" type="pres">
      <dgm:prSet presAssocID="{DC53560C-9DF2-4955-A94B-3A081E6F0C88}" presName="spaceRect" presStyleCnt="0"/>
      <dgm:spPr/>
    </dgm:pt>
    <dgm:pt modelId="{24DC0436-CBFA-4A28-A91A-76C4C9C1D416}" type="pres">
      <dgm:prSet presAssocID="{DC53560C-9DF2-4955-A94B-3A081E6F0C88}" presName="textRect" presStyleLbl="revTx" presStyleIdx="0" presStyleCnt="7">
        <dgm:presLayoutVars>
          <dgm:chMax val="1"/>
          <dgm:chPref val="1"/>
        </dgm:presLayoutVars>
      </dgm:prSet>
      <dgm:spPr/>
    </dgm:pt>
    <dgm:pt modelId="{15B9A585-F177-46E7-9158-18D0AD90BBC5}" type="pres">
      <dgm:prSet presAssocID="{C1FB0BE0-07F1-45B7-9A4F-BE990948643C}" presName="sibTrans" presStyleCnt="0"/>
      <dgm:spPr/>
    </dgm:pt>
    <dgm:pt modelId="{8C766AA1-5167-476D-B372-18386DEA6455}" type="pres">
      <dgm:prSet presAssocID="{85FCA39E-41D0-45AC-9343-EB9F82B4C203}" presName="compNode" presStyleCnt="0"/>
      <dgm:spPr/>
    </dgm:pt>
    <dgm:pt modelId="{21BC3E15-BF21-4523-8F4D-BF3675F74FF9}" type="pres">
      <dgm:prSet presAssocID="{85FCA39E-41D0-45AC-9343-EB9F82B4C203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8BA1341-CFDD-41E2-AAF1-9C5E9CDB4703}" type="pres">
      <dgm:prSet presAssocID="{85FCA39E-41D0-45AC-9343-EB9F82B4C203}" presName="spaceRect" presStyleCnt="0"/>
      <dgm:spPr/>
    </dgm:pt>
    <dgm:pt modelId="{F2FAD848-2D6E-415D-BD1C-4C55CD61C901}" type="pres">
      <dgm:prSet presAssocID="{85FCA39E-41D0-45AC-9343-EB9F82B4C203}" presName="textRect" presStyleLbl="revTx" presStyleIdx="1" presStyleCnt="7">
        <dgm:presLayoutVars>
          <dgm:chMax val="1"/>
          <dgm:chPref val="1"/>
        </dgm:presLayoutVars>
      </dgm:prSet>
      <dgm:spPr/>
    </dgm:pt>
    <dgm:pt modelId="{EF9DC0D2-DF7B-46BF-920F-D9833E3EF4DA}" type="pres">
      <dgm:prSet presAssocID="{4FBEFDD8-2052-4757-8E03-137C5D0E7F14}" presName="sibTrans" presStyleCnt="0"/>
      <dgm:spPr/>
    </dgm:pt>
    <dgm:pt modelId="{B8B724F7-CE8B-4909-8DAE-8C048E778459}" type="pres">
      <dgm:prSet presAssocID="{C5AF0CA5-1896-47EB-846C-912A5D3C1D46}" presName="compNode" presStyleCnt="0"/>
      <dgm:spPr/>
    </dgm:pt>
    <dgm:pt modelId="{EC7C9AAC-3768-4326-95CC-B110CC0A8A80}" type="pres">
      <dgm:prSet presAssocID="{C5AF0CA5-1896-47EB-846C-912A5D3C1D46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C733C5F-EAEF-46BD-8A55-AD7DE21B2D72}" type="pres">
      <dgm:prSet presAssocID="{C5AF0CA5-1896-47EB-846C-912A5D3C1D46}" presName="spaceRect" presStyleCnt="0"/>
      <dgm:spPr/>
    </dgm:pt>
    <dgm:pt modelId="{19C20BEE-A81C-4678-825B-64A5783AFF3F}" type="pres">
      <dgm:prSet presAssocID="{C5AF0CA5-1896-47EB-846C-912A5D3C1D46}" presName="textRect" presStyleLbl="revTx" presStyleIdx="2" presStyleCnt="7">
        <dgm:presLayoutVars>
          <dgm:chMax val="1"/>
          <dgm:chPref val="1"/>
        </dgm:presLayoutVars>
      </dgm:prSet>
      <dgm:spPr/>
    </dgm:pt>
    <dgm:pt modelId="{151781E4-8A8B-42C7-8876-10394DC1440A}" type="pres">
      <dgm:prSet presAssocID="{72909017-3977-4799-90AD-C7EB3210BDCA}" presName="sibTrans" presStyleCnt="0"/>
      <dgm:spPr/>
    </dgm:pt>
    <dgm:pt modelId="{31408663-6D7D-4E68-AEAD-11E926D6CEA9}" type="pres">
      <dgm:prSet presAssocID="{30E7BB96-70F1-4813-91E7-9FDD12339619}" presName="compNode" presStyleCnt="0"/>
      <dgm:spPr/>
    </dgm:pt>
    <dgm:pt modelId="{84B412B4-55BE-4E1B-BBC6-8104F883D156}" type="pres">
      <dgm:prSet presAssocID="{30E7BB96-70F1-4813-91E7-9FDD12339619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BFD50D0-3F47-4C65-8731-0E96CFC9DCA8}" type="pres">
      <dgm:prSet presAssocID="{30E7BB96-70F1-4813-91E7-9FDD12339619}" presName="spaceRect" presStyleCnt="0"/>
      <dgm:spPr/>
    </dgm:pt>
    <dgm:pt modelId="{74B912AB-126F-4762-B80B-BC7E0FE7F4D5}" type="pres">
      <dgm:prSet presAssocID="{30E7BB96-70F1-4813-91E7-9FDD12339619}" presName="textRect" presStyleLbl="revTx" presStyleIdx="3" presStyleCnt="7">
        <dgm:presLayoutVars>
          <dgm:chMax val="1"/>
          <dgm:chPref val="1"/>
        </dgm:presLayoutVars>
      </dgm:prSet>
      <dgm:spPr/>
    </dgm:pt>
    <dgm:pt modelId="{498F5252-F7E5-41C5-B3F9-7456C2C3B7E8}" type="pres">
      <dgm:prSet presAssocID="{E896F85E-BB11-4898-A936-3DB2B5E12DC2}" presName="sibTrans" presStyleCnt="0"/>
      <dgm:spPr/>
    </dgm:pt>
    <dgm:pt modelId="{3CB07B09-ED01-47F2-966B-ECBC608D9A06}" type="pres">
      <dgm:prSet presAssocID="{D7E34EDD-7CC3-4BA1-B7E5-AA9930044219}" presName="compNode" presStyleCnt="0"/>
      <dgm:spPr/>
    </dgm:pt>
    <dgm:pt modelId="{E0EBCA13-9D9D-42C1-A333-9749EEDC5416}" type="pres">
      <dgm:prSet presAssocID="{D7E34EDD-7CC3-4BA1-B7E5-AA9930044219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3AE11B2D-6DB7-4A06-93B4-687183620F1D}" type="pres">
      <dgm:prSet presAssocID="{D7E34EDD-7CC3-4BA1-B7E5-AA9930044219}" presName="spaceRect" presStyleCnt="0"/>
      <dgm:spPr/>
    </dgm:pt>
    <dgm:pt modelId="{98D73940-824D-43CA-9B27-4FD221A28913}" type="pres">
      <dgm:prSet presAssocID="{D7E34EDD-7CC3-4BA1-B7E5-AA9930044219}" presName="textRect" presStyleLbl="revTx" presStyleIdx="4" presStyleCnt="7">
        <dgm:presLayoutVars>
          <dgm:chMax val="1"/>
          <dgm:chPref val="1"/>
        </dgm:presLayoutVars>
      </dgm:prSet>
      <dgm:spPr/>
    </dgm:pt>
    <dgm:pt modelId="{5871EC5D-0710-44C4-961B-6D2DBDFAF465}" type="pres">
      <dgm:prSet presAssocID="{B9FF9A7A-FD48-430E-B5B8-3229D6555A46}" presName="sibTrans" presStyleCnt="0"/>
      <dgm:spPr/>
    </dgm:pt>
    <dgm:pt modelId="{6E12AAF7-8BEC-4B2A-9668-D83F273FACDA}" type="pres">
      <dgm:prSet presAssocID="{0E20B96C-4961-41CA-985B-BDEF6433C568}" presName="compNode" presStyleCnt="0"/>
      <dgm:spPr/>
    </dgm:pt>
    <dgm:pt modelId="{D702BFD9-F09D-49FF-9724-C2545954B505}" type="pres">
      <dgm:prSet presAssocID="{0E20B96C-4961-41CA-985B-BDEF6433C568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8BF6767D-8C53-42E5-8A98-D57D86C1AB08}" type="pres">
      <dgm:prSet presAssocID="{0E20B96C-4961-41CA-985B-BDEF6433C568}" presName="spaceRect" presStyleCnt="0"/>
      <dgm:spPr/>
    </dgm:pt>
    <dgm:pt modelId="{95A4F3E8-4860-4826-A5FF-FB81426C4497}" type="pres">
      <dgm:prSet presAssocID="{0E20B96C-4961-41CA-985B-BDEF6433C568}" presName="textRect" presStyleLbl="revTx" presStyleIdx="5" presStyleCnt="7">
        <dgm:presLayoutVars>
          <dgm:chMax val="1"/>
          <dgm:chPref val="1"/>
        </dgm:presLayoutVars>
      </dgm:prSet>
      <dgm:spPr/>
    </dgm:pt>
    <dgm:pt modelId="{C47405C6-0EA2-4E55-B8EE-45FD3D760B62}" type="pres">
      <dgm:prSet presAssocID="{D73C417F-09BD-4AAD-A11B-A66EF0256DEE}" presName="sibTrans" presStyleCnt="0"/>
      <dgm:spPr/>
    </dgm:pt>
    <dgm:pt modelId="{E2BD932B-F671-44C9-9582-5E6A5649518B}" type="pres">
      <dgm:prSet presAssocID="{CA161671-8C15-4CD3-AE11-5D845A94144C}" presName="compNode" presStyleCnt="0"/>
      <dgm:spPr/>
    </dgm:pt>
    <dgm:pt modelId="{3BC60445-8456-4723-B4E6-0DFBA2B1BAA1}" type="pres">
      <dgm:prSet presAssocID="{CA161671-8C15-4CD3-AE11-5D845A94144C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9BA8781-242C-4E26-9DAF-4535874FEE6D}" type="pres">
      <dgm:prSet presAssocID="{CA161671-8C15-4CD3-AE11-5D845A94144C}" presName="spaceRect" presStyleCnt="0"/>
      <dgm:spPr/>
    </dgm:pt>
    <dgm:pt modelId="{2C6ECE51-5CD1-47A7-8567-4463927567E8}" type="pres">
      <dgm:prSet presAssocID="{CA161671-8C15-4CD3-AE11-5D845A94144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A3112B3B-9D72-4F01-A6AF-686E0A8FD8D1}" srcId="{D67A582B-DDBE-46E3-B8AC-325079FD8E4B}" destId="{DC53560C-9DF2-4955-A94B-3A081E6F0C88}" srcOrd="0" destOrd="0" parTransId="{D76FB49E-67DE-4632-8C27-ED8EAFC44CE3}" sibTransId="{C1FB0BE0-07F1-45B7-9A4F-BE990948643C}"/>
    <dgm:cxn modelId="{192E915B-6172-4BAB-B607-3846BD7512DC}" srcId="{D67A582B-DDBE-46E3-B8AC-325079FD8E4B}" destId="{CA161671-8C15-4CD3-AE11-5D845A94144C}" srcOrd="6" destOrd="0" parTransId="{EDEA9289-9EFD-43C4-AF2C-3861EBDA49CE}" sibTransId="{2F3A6C91-F27D-4945-A3C5-7A34A72CF036}"/>
    <dgm:cxn modelId="{440E3D5F-F34C-44F3-9487-D821E056939D}" type="presOf" srcId="{CA161671-8C15-4CD3-AE11-5D845A94144C}" destId="{2C6ECE51-5CD1-47A7-8567-4463927567E8}" srcOrd="0" destOrd="0" presId="urn:microsoft.com/office/officeart/2018/2/layout/IconLabelList"/>
    <dgm:cxn modelId="{3D5D566C-A221-40C8-B101-F8BC5C32FA64}" srcId="{D67A582B-DDBE-46E3-B8AC-325079FD8E4B}" destId="{0E20B96C-4961-41CA-985B-BDEF6433C568}" srcOrd="5" destOrd="0" parTransId="{3833EA7E-47E7-40B3-964B-AD91DCBF8D5B}" sibTransId="{D73C417F-09BD-4AAD-A11B-A66EF0256DEE}"/>
    <dgm:cxn modelId="{1F655772-36CA-4F79-8C9B-328094F4809D}" srcId="{D67A582B-DDBE-46E3-B8AC-325079FD8E4B}" destId="{30E7BB96-70F1-4813-91E7-9FDD12339619}" srcOrd="3" destOrd="0" parTransId="{CE40DBA7-EB5D-4C32-8D16-E04E44829D8A}" sibTransId="{E896F85E-BB11-4898-A936-3DB2B5E12DC2}"/>
    <dgm:cxn modelId="{6F2AA657-60BC-4184-B4AB-5200810060D2}" type="presOf" srcId="{D7E34EDD-7CC3-4BA1-B7E5-AA9930044219}" destId="{98D73940-824D-43CA-9B27-4FD221A28913}" srcOrd="0" destOrd="0" presId="urn:microsoft.com/office/officeart/2018/2/layout/IconLabelList"/>
    <dgm:cxn modelId="{01A0C259-FD08-4899-8D8B-EBFED0F038A3}" srcId="{D67A582B-DDBE-46E3-B8AC-325079FD8E4B}" destId="{C5AF0CA5-1896-47EB-846C-912A5D3C1D46}" srcOrd="2" destOrd="0" parTransId="{EF62EE86-6ACD-48C0-9FD2-9FB147DA0436}" sibTransId="{72909017-3977-4799-90AD-C7EB3210BDCA}"/>
    <dgm:cxn modelId="{FCA02085-C943-4DB8-BFB4-BE1CB4F7906A}" type="presOf" srcId="{30E7BB96-70F1-4813-91E7-9FDD12339619}" destId="{74B912AB-126F-4762-B80B-BC7E0FE7F4D5}" srcOrd="0" destOrd="0" presId="urn:microsoft.com/office/officeart/2018/2/layout/IconLabelList"/>
    <dgm:cxn modelId="{B80AC685-DA31-4D93-A650-D4227F01BF7A}" type="presOf" srcId="{0E20B96C-4961-41CA-985B-BDEF6433C568}" destId="{95A4F3E8-4860-4826-A5FF-FB81426C4497}" srcOrd="0" destOrd="0" presId="urn:microsoft.com/office/officeart/2018/2/layout/IconLabelList"/>
    <dgm:cxn modelId="{86E05CA5-35FF-4966-B701-536937216571}" srcId="{D67A582B-DDBE-46E3-B8AC-325079FD8E4B}" destId="{D7E34EDD-7CC3-4BA1-B7E5-AA9930044219}" srcOrd="4" destOrd="0" parTransId="{DA41DC7F-2D4B-447E-84C1-3818C3D256A7}" sibTransId="{B9FF9A7A-FD48-430E-B5B8-3229D6555A46}"/>
    <dgm:cxn modelId="{62E931C7-BC2E-495E-8942-D295C9D6C9A1}" type="presOf" srcId="{DC53560C-9DF2-4955-A94B-3A081E6F0C88}" destId="{24DC0436-CBFA-4A28-A91A-76C4C9C1D416}" srcOrd="0" destOrd="0" presId="urn:microsoft.com/office/officeart/2018/2/layout/IconLabelList"/>
    <dgm:cxn modelId="{6B7298CE-F19C-453C-B2A3-154059DDD9B2}" srcId="{D67A582B-DDBE-46E3-B8AC-325079FD8E4B}" destId="{85FCA39E-41D0-45AC-9343-EB9F82B4C203}" srcOrd="1" destOrd="0" parTransId="{26F34B9A-7ABD-4885-B276-2731A67B4040}" sibTransId="{4FBEFDD8-2052-4757-8E03-137C5D0E7F14}"/>
    <dgm:cxn modelId="{4EEE2FD5-0EC5-4A82-AB76-57BB0ED8F690}" type="presOf" srcId="{D67A582B-DDBE-46E3-B8AC-325079FD8E4B}" destId="{9FD06EC9-0C1A-4116-A353-82230F91A348}" srcOrd="0" destOrd="0" presId="urn:microsoft.com/office/officeart/2018/2/layout/IconLabelList"/>
    <dgm:cxn modelId="{10FE53D6-01BA-4B30-93FD-70E9FF6F673F}" type="presOf" srcId="{85FCA39E-41D0-45AC-9343-EB9F82B4C203}" destId="{F2FAD848-2D6E-415D-BD1C-4C55CD61C901}" srcOrd="0" destOrd="0" presId="urn:microsoft.com/office/officeart/2018/2/layout/IconLabelList"/>
    <dgm:cxn modelId="{EB5FA8E1-C021-44C2-848B-3CFBF8E4C789}" type="presOf" srcId="{C5AF0CA5-1896-47EB-846C-912A5D3C1D46}" destId="{19C20BEE-A81C-4678-825B-64A5783AFF3F}" srcOrd="0" destOrd="0" presId="urn:microsoft.com/office/officeart/2018/2/layout/IconLabelList"/>
    <dgm:cxn modelId="{175B662D-077F-41CD-BFA9-5250FB1C769E}" type="presParOf" srcId="{9FD06EC9-0C1A-4116-A353-82230F91A348}" destId="{D3FB8FC4-7B8F-4EEC-9CAA-6B77FBB45DA9}" srcOrd="0" destOrd="0" presId="urn:microsoft.com/office/officeart/2018/2/layout/IconLabelList"/>
    <dgm:cxn modelId="{0C82AEBE-9E7F-41D1-9C07-764A11ED5DCC}" type="presParOf" srcId="{D3FB8FC4-7B8F-4EEC-9CAA-6B77FBB45DA9}" destId="{5B0820CD-49D7-486D-9867-1CA809C56243}" srcOrd="0" destOrd="0" presId="urn:microsoft.com/office/officeart/2018/2/layout/IconLabelList"/>
    <dgm:cxn modelId="{FA379B03-F991-475C-B5E4-E02C5DBB0EFE}" type="presParOf" srcId="{D3FB8FC4-7B8F-4EEC-9CAA-6B77FBB45DA9}" destId="{4CB77BE1-1C15-4491-B3A3-C02F943893BE}" srcOrd="1" destOrd="0" presId="urn:microsoft.com/office/officeart/2018/2/layout/IconLabelList"/>
    <dgm:cxn modelId="{80BBBC0E-45FC-4B70-B4BB-2D902201863E}" type="presParOf" srcId="{D3FB8FC4-7B8F-4EEC-9CAA-6B77FBB45DA9}" destId="{24DC0436-CBFA-4A28-A91A-76C4C9C1D416}" srcOrd="2" destOrd="0" presId="urn:microsoft.com/office/officeart/2018/2/layout/IconLabelList"/>
    <dgm:cxn modelId="{E1335DF9-3244-4CD3-AA29-F47472F22ED0}" type="presParOf" srcId="{9FD06EC9-0C1A-4116-A353-82230F91A348}" destId="{15B9A585-F177-46E7-9158-18D0AD90BBC5}" srcOrd="1" destOrd="0" presId="urn:microsoft.com/office/officeart/2018/2/layout/IconLabelList"/>
    <dgm:cxn modelId="{0DA05F77-7D2A-4172-A85E-C041613501C2}" type="presParOf" srcId="{9FD06EC9-0C1A-4116-A353-82230F91A348}" destId="{8C766AA1-5167-476D-B372-18386DEA6455}" srcOrd="2" destOrd="0" presId="urn:microsoft.com/office/officeart/2018/2/layout/IconLabelList"/>
    <dgm:cxn modelId="{9484FDCF-3938-4746-B425-92145F790004}" type="presParOf" srcId="{8C766AA1-5167-476D-B372-18386DEA6455}" destId="{21BC3E15-BF21-4523-8F4D-BF3675F74FF9}" srcOrd="0" destOrd="0" presId="urn:microsoft.com/office/officeart/2018/2/layout/IconLabelList"/>
    <dgm:cxn modelId="{332D816B-22C2-4937-B2EC-D068C617D9C1}" type="presParOf" srcId="{8C766AA1-5167-476D-B372-18386DEA6455}" destId="{88BA1341-CFDD-41E2-AAF1-9C5E9CDB4703}" srcOrd="1" destOrd="0" presId="urn:microsoft.com/office/officeart/2018/2/layout/IconLabelList"/>
    <dgm:cxn modelId="{032AC859-31FE-4868-A931-08E8C05A2BA9}" type="presParOf" srcId="{8C766AA1-5167-476D-B372-18386DEA6455}" destId="{F2FAD848-2D6E-415D-BD1C-4C55CD61C901}" srcOrd="2" destOrd="0" presId="urn:microsoft.com/office/officeart/2018/2/layout/IconLabelList"/>
    <dgm:cxn modelId="{ACC5EBEB-DB1E-4A26-B281-308C88A8A1D9}" type="presParOf" srcId="{9FD06EC9-0C1A-4116-A353-82230F91A348}" destId="{EF9DC0D2-DF7B-46BF-920F-D9833E3EF4DA}" srcOrd="3" destOrd="0" presId="urn:microsoft.com/office/officeart/2018/2/layout/IconLabelList"/>
    <dgm:cxn modelId="{D45AB1A3-1FD6-4B45-9F7D-E8E783D8B90E}" type="presParOf" srcId="{9FD06EC9-0C1A-4116-A353-82230F91A348}" destId="{B8B724F7-CE8B-4909-8DAE-8C048E778459}" srcOrd="4" destOrd="0" presId="urn:microsoft.com/office/officeart/2018/2/layout/IconLabelList"/>
    <dgm:cxn modelId="{0C6EFF61-3BC6-4772-BB02-BA8054CFCD9C}" type="presParOf" srcId="{B8B724F7-CE8B-4909-8DAE-8C048E778459}" destId="{EC7C9AAC-3768-4326-95CC-B110CC0A8A80}" srcOrd="0" destOrd="0" presId="urn:microsoft.com/office/officeart/2018/2/layout/IconLabelList"/>
    <dgm:cxn modelId="{419D81BC-91C5-46B8-841F-CBAEE9D40F2A}" type="presParOf" srcId="{B8B724F7-CE8B-4909-8DAE-8C048E778459}" destId="{4C733C5F-EAEF-46BD-8A55-AD7DE21B2D72}" srcOrd="1" destOrd="0" presId="urn:microsoft.com/office/officeart/2018/2/layout/IconLabelList"/>
    <dgm:cxn modelId="{4C7B5E86-3C1B-4E38-8073-169260FEF917}" type="presParOf" srcId="{B8B724F7-CE8B-4909-8DAE-8C048E778459}" destId="{19C20BEE-A81C-4678-825B-64A5783AFF3F}" srcOrd="2" destOrd="0" presId="urn:microsoft.com/office/officeart/2018/2/layout/IconLabelList"/>
    <dgm:cxn modelId="{3467EF70-7AFD-46BF-BE7A-828D4E686830}" type="presParOf" srcId="{9FD06EC9-0C1A-4116-A353-82230F91A348}" destId="{151781E4-8A8B-42C7-8876-10394DC1440A}" srcOrd="5" destOrd="0" presId="urn:microsoft.com/office/officeart/2018/2/layout/IconLabelList"/>
    <dgm:cxn modelId="{4DB30D70-6289-4881-ABB4-5E9A1F238A15}" type="presParOf" srcId="{9FD06EC9-0C1A-4116-A353-82230F91A348}" destId="{31408663-6D7D-4E68-AEAD-11E926D6CEA9}" srcOrd="6" destOrd="0" presId="urn:microsoft.com/office/officeart/2018/2/layout/IconLabelList"/>
    <dgm:cxn modelId="{61221B2D-4158-452E-8C86-2B85448DF163}" type="presParOf" srcId="{31408663-6D7D-4E68-AEAD-11E926D6CEA9}" destId="{84B412B4-55BE-4E1B-BBC6-8104F883D156}" srcOrd="0" destOrd="0" presId="urn:microsoft.com/office/officeart/2018/2/layout/IconLabelList"/>
    <dgm:cxn modelId="{BB08E874-238C-4926-AB42-02A1EE2484F3}" type="presParOf" srcId="{31408663-6D7D-4E68-AEAD-11E926D6CEA9}" destId="{3BFD50D0-3F47-4C65-8731-0E96CFC9DCA8}" srcOrd="1" destOrd="0" presId="urn:microsoft.com/office/officeart/2018/2/layout/IconLabelList"/>
    <dgm:cxn modelId="{93260B3B-1F2D-4E23-B315-3367B6B2AD64}" type="presParOf" srcId="{31408663-6D7D-4E68-AEAD-11E926D6CEA9}" destId="{74B912AB-126F-4762-B80B-BC7E0FE7F4D5}" srcOrd="2" destOrd="0" presId="urn:microsoft.com/office/officeart/2018/2/layout/IconLabelList"/>
    <dgm:cxn modelId="{80C2C61A-ED65-44B6-BF46-FF2EB062B0AB}" type="presParOf" srcId="{9FD06EC9-0C1A-4116-A353-82230F91A348}" destId="{498F5252-F7E5-41C5-B3F9-7456C2C3B7E8}" srcOrd="7" destOrd="0" presId="urn:microsoft.com/office/officeart/2018/2/layout/IconLabelList"/>
    <dgm:cxn modelId="{BDFEF2F1-E5C8-4F9F-BADD-A3302BC8B9D7}" type="presParOf" srcId="{9FD06EC9-0C1A-4116-A353-82230F91A348}" destId="{3CB07B09-ED01-47F2-966B-ECBC608D9A06}" srcOrd="8" destOrd="0" presId="urn:microsoft.com/office/officeart/2018/2/layout/IconLabelList"/>
    <dgm:cxn modelId="{64424171-F8AA-4ED7-ADD6-3D86B784ADFD}" type="presParOf" srcId="{3CB07B09-ED01-47F2-966B-ECBC608D9A06}" destId="{E0EBCA13-9D9D-42C1-A333-9749EEDC5416}" srcOrd="0" destOrd="0" presId="urn:microsoft.com/office/officeart/2018/2/layout/IconLabelList"/>
    <dgm:cxn modelId="{ECD9CE9D-7791-4E97-A1D0-148349482F9D}" type="presParOf" srcId="{3CB07B09-ED01-47F2-966B-ECBC608D9A06}" destId="{3AE11B2D-6DB7-4A06-93B4-687183620F1D}" srcOrd="1" destOrd="0" presId="urn:microsoft.com/office/officeart/2018/2/layout/IconLabelList"/>
    <dgm:cxn modelId="{184C1099-CD27-47B9-9490-78F9D3B7AECC}" type="presParOf" srcId="{3CB07B09-ED01-47F2-966B-ECBC608D9A06}" destId="{98D73940-824D-43CA-9B27-4FD221A28913}" srcOrd="2" destOrd="0" presId="urn:microsoft.com/office/officeart/2018/2/layout/IconLabelList"/>
    <dgm:cxn modelId="{797E9557-9C7B-4372-8027-3C514CC34124}" type="presParOf" srcId="{9FD06EC9-0C1A-4116-A353-82230F91A348}" destId="{5871EC5D-0710-44C4-961B-6D2DBDFAF465}" srcOrd="9" destOrd="0" presId="urn:microsoft.com/office/officeart/2018/2/layout/IconLabelList"/>
    <dgm:cxn modelId="{95009AA5-4C20-4CB7-8CE2-919C18C4AF46}" type="presParOf" srcId="{9FD06EC9-0C1A-4116-A353-82230F91A348}" destId="{6E12AAF7-8BEC-4B2A-9668-D83F273FACDA}" srcOrd="10" destOrd="0" presId="urn:microsoft.com/office/officeart/2018/2/layout/IconLabelList"/>
    <dgm:cxn modelId="{AB5EB09B-99F2-422E-A4D0-B13292156082}" type="presParOf" srcId="{6E12AAF7-8BEC-4B2A-9668-D83F273FACDA}" destId="{D702BFD9-F09D-49FF-9724-C2545954B505}" srcOrd="0" destOrd="0" presId="urn:microsoft.com/office/officeart/2018/2/layout/IconLabelList"/>
    <dgm:cxn modelId="{DAEDE67F-7950-4F69-BC81-8F06003C8C0A}" type="presParOf" srcId="{6E12AAF7-8BEC-4B2A-9668-D83F273FACDA}" destId="{8BF6767D-8C53-42E5-8A98-D57D86C1AB08}" srcOrd="1" destOrd="0" presId="urn:microsoft.com/office/officeart/2018/2/layout/IconLabelList"/>
    <dgm:cxn modelId="{5EE269EC-191D-4C41-95BC-F071458C17AE}" type="presParOf" srcId="{6E12AAF7-8BEC-4B2A-9668-D83F273FACDA}" destId="{95A4F3E8-4860-4826-A5FF-FB81426C4497}" srcOrd="2" destOrd="0" presId="urn:microsoft.com/office/officeart/2018/2/layout/IconLabelList"/>
    <dgm:cxn modelId="{183759D0-EB2C-47E6-A914-89451ED2E076}" type="presParOf" srcId="{9FD06EC9-0C1A-4116-A353-82230F91A348}" destId="{C47405C6-0EA2-4E55-B8EE-45FD3D760B62}" srcOrd="11" destOrd="0" presId="urn:microsoft.com/office/officeart/2018/2/layout/IconLabelList"/>
    <dgm:cxn modelId="{3283C545-9E91-4F88-8F99-A0024D378617}" type="presParOf" srcId="{9FD06EC9-0C1A-4116-A353-82230F91A348}" destId="{E2BD932B-F671-44C9-9582-5E6A5649518B}" srcOrd="12" destOrd="0" presId="urn:microsoft.com/office/officeart/2018/2/layout/IconLabelList"/>
    <dgm:cxn modelId="{CF11E544-CE67-4159-BAEB-B025EED1F3CB}" type="presParOf" srcId="{E2BD932B-F671-44C9-9582-5E6A5649518B}" destId="{3BC60445-8456-4723-B4E6-0DFBA2B1BAA1}" srcOrd="0" destOrd="0" presId="urn:microsoft.com/office/officeart/2018/2/layout/IconLabelList"/>
    <dgm:cxn modelId="{3625FF43-6D2F-4469-9300-C27D590EA5DC}" type="presParOf" srcId="{E2BD932B-F671-44C9-9582-5E6A5649518B}" destId="{19BA8781-242C-4E26-9DAF-4535874FEE6D}" srcOrd="1" destOrd="0" presId="urn:microsoft.com/office/officeart/2018/2/layout/IconLabelList"/>
    <dgm:cxn modelId="{97FF10A2-3AC9-4BDA-95F1-9F28491382C8}" type="presParOf" srcId="{E2BD932B-F671-44C9-9582-5E6A5649518B}" destId="{2C6ECE51-5CD1-47A7-8567-4463927567E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AEEA68-B570-4473-9CDF-3E861CED5A93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8A5AE8B-B50A-4581-A51C-4CE1346646D7}">
      <dgm:prSet/>
      <dgm:spPr/>
      <dgm:t>
        <a:bodyPr/>
        <a:lstStyle/>
        <a:p>
          <a:r>
            <a:rPr lang="en-US"/>
            <a:t>Hofstede explains how national cultures influence workplace behaviour.</a:t>
          </a:r>
        </a:p>
      </dgm:t>
    </dgm:pt>
    <dgm:pt modelId="{7F5C81B6-6A00-4D36-831D-E5183A34BC2D}" type="parTrans" cxnId="{DA83BFF9-900C-443D-8253-0DC166FCF622}">
      <dgm:prSet/>
      <dgm:spPr/>
      <dgm:t>
        <a:bodyPr/>
        <a:lstStyle/>
        <a:p>
          <a:endParaRPr lang="en-US"/>
        </a:p>
      </dgm:t>
    </dgm:pt>
    <dgm:pt modelId="{72357E7B-B16B-4E1C-ABA1-010AFBDA8040}" type="sibTrans" cxnId="{DA83BFF9-900C-443D-8253-0DC166FCF622}">
      <dgm:prSet/>
      <dgm:spPr/>
      <dgm:t>
        <a:bodyPr/>
        <a:lstStyle/>
        <a:p>
          <a:endParaRPr lang="en-US"/>
        </a:p>
      </dgm:t>
    </dgm:pt>
    <dgm:pt modelId="{E0A8BEF8-48A7-48BA-AB3C-47A27CD0F234}">
      <dgm:prSet/>
      <dgm:spPr/>
      <dgm:t>
        <a:bodyPr/>
        <a:lstStyle/>
        <a:p>
          <a:r>
            <a:rPr lang="en-US"/>
            <a:t>Dimensions:</a:t>
          </a:r>
        </a:p>
      </dgm:t>
    </dgm:pt>
    <dgm:pt modelId="{3D76F68C-6C36-45C3-B703-1D9722378CDD}" type="parTrans" cxnId="{8FE412AE-9C44-4889-ACC4-5F194216F815}">
      <dgm:prSet/>
      <dgm:spPr/>
      <dgm:t>
        <a:bodyPr/>
        <a:lstStyle/>
        <a:p>
          <a:endParaRPr lang="en-US"/>
        </a:p>
      </dgm:t>
    </dgm:pt>
    <dgm:pt modelId="{2DC69CA9-452A-495E-9249-B4823070CD91}" type="sibTrans" cxnId="{8FE412AE-9C44-4889-ACC4-5F194216F815}">
      <dgm:prSet/>
      <dgm:spPr/>
      <dgm:t>
        <a:bodyPr/>
        <a:lstStyle/>
        <a:p>
          <a:endParaRPr lang="en-US"/>
        </a:p>
      </dgm:t>
    </dgm:pt>
    <dgm:pt modelId="{7D68668A-C2C2-432A-BF27-D34EA0FB1610}">
      <dgm:prSet/>
      <dgm:spPr/>
      <dgm:t>
        <a:bodyPr/>
        <a:lstStyle/>
        <a:p>
          <a:r>
            <a:rPr lang="en-US"/>
            <a:t>• Power Distance</a:t>
          </a:r>
        </a:p>
      </dgm:t>
    </dgm:pt>
    <dgm:pt modelId="{EB8D4327-08AB-4A87-BD1B-AA42B61ADD8F}" type="parTrans" cxnId="{DF0FB44F-45EE-4407-A841-EF17D387F7DE}">
      <dgm:prSet/>
      <dgm:spPr/>
      <dgm:t>
        <a:bodyPr/>
        <a:lstStyle/>
        <a:p>
          <a:endParaRPr lang="en-US"/>
        </a:p>
      </dgm:t>
    </dgm:pt>
    <dgm:pt modelId="{E6B88381-032E-417F-8B33-7D189C9319F7}" type="sibTrans" cxnId="{DF0FB44F-45EE-4407-A841-EF17D387F7DE}">
      <dgm:prSet/>
      <dgm:spPr/>
      <dgm:t>
        <a:bodyPr/>
        <a:lstStyle/>
        <a:p>
          <a:endParaRPr lang="en-US"/>
        </a:p>
      </dgm:t>
    </dgm:pt>
    <dgm:pt modelId="{1CCA8BCA-EF57-4749-9937-2ED556E8AF81}">
      <dgm:prSet/>
      <dgm:spPr/>
      <dgm:t>
        <a:bodyPr/>
        <a:lstStyle/>
        <a:p>
          <a:r>
            <a:rPr lang="en-US"/>
            <a:t>• Individualism vs Collectivism</a:t>
          </a:r>
        </a:p>
      </dgm:t>
    </dgm:pt>
    <dgm:pt modelId="{74441BAA-AB4C-40A0-AA51-512DB9B277DA}" type="parTrans" cxnId="{30033F5D-629F-4E24-8745-D940C4DD49CA}">
      <dgm:prSet/>
      <dgm:spPr/>
      <dgm:t>
        <a:bodyPr/>
        <a:lstStyle/>
        <a:p>
          <a:endParaRPr lang="en-US"/>
        </a:p>
      </dgm:t>
    </dgm:pt>
    <dgm:pt modelId="{D013B46B-0A6A-4FDF-83F8-9B1B3A6D2D7C}" type="sibTrans" cxnId="{30033F5D-629F-4E24-8745-D940C4DD49CA}">
      <dgm:prSet/>
      <dgm:spPr/>
      <dgm:t>
        <a:bodyPr/>
        <a:lstStyle/>
        <a:p>
          <a:endParaRPr lang="en-US"/>
        </a:p>
      </dgm:t>
    </dgm:pt>
    <dgm:pt modelId="{B45FE17E-F207-4817-83A2-A262AE806306}">
      <dgm:prSet/>
      <dgm:spPr/>
      <dgm:t>
        <a:bodyPr/>
        <a:lstStyle/>
        <a:p>
          <a:r>
            <a:rPr lang="en-US"/>
            <a:t>• Uncertainty Avoidance</a:t>
          </a:r>
        </a:p>
      </dgm:t>
    </dgm:pt>
    <dgm:pt modelId="{2D45B29D-511C-4933-868C-D2BA7EF1F94A}" type="parTrans" cxnId="{2D8A171A-5959-49A5-9F56-DBF5FC7D9517}">
      <dgm:prSet/>
      <dgm:spPr/>
      <dgm:t>
        <a:bodyPr/>
        <a:lstStyle/>
        <a:p>
          <a:endParaRPr lang="en-US"/>
        </a:p>
      </dgm:t>
    </dgm:pt>
    <dgm:pt modelId="{2E014427-815D-441D-9835-DA17255A43D0}" type="sibTrans" cxnId="{2D8A171A-5959-49A5-9F56-DBF5FC7D9517}">
      <dgm:prSet/>
      <dgm:spPr/>
      <dgm:t>
        <a:bodyPr/>
        <a:lstStyle/>
        <a:p>
          <a:endParaRPr lang="en-US"/>
        </a:p>
      </dgm:t>
    </dgm:pt>
    <dgm:pt modelId="{64264DFE-6C18-435C-AB3A-33FB02FA2912}">
      <dgm:prSet/>
      <dgm:spPr/>
      <dgm:t>
        <a:bodyPr/>
        <a:lstStyle/>
        <a:p>
          <a:r>
            <a:rPr lang="en-US"/>
            <a:t>• Masculinity vs Femininity</a:t>
          </a:r>
        </a:p>
      </dgm:t>
    </dgm:pt>
    <dgm:pt modelId="{5542218E-72F1-4E63-AD24-10DC344783CF}" type="parTrans" cxnId="{1CA2D3C3-6207-4E4A-9259-102A529C9E3F}">
      <dgm:prSet/>
      <dgm:spPr/>
      <dgm:t>
        <a:bodyPr/>
        <a:lstStyle/>
        <a:p>
          <a:endParaRPr lang="en-US"/>
        </a:p>
      </dgm:t>
    </dgm:pt>
    <dgm:pt modelId="{D86E7C1C-5585-48D0-8921-E981C63DF170}" type="sibTrans" cxnId="{1CA2D3C3-6207-4E4A-9259-102A529C9E3F}">
      <dgm:prSet/>
      <dgm:spPr/>
      <dgm:t>
        <a:bodyPr/>
        <a:lstStyle/>
        <a:p>
          <a:endParaRPr lang="en-US"/>
        </a:p>
      </dgm:t>
    </dgm:pt>
    <dgm:pt modelId="{8BBA69BF-367B-4438-BBD0-E49EEACDAA5F}">
      <dgm:prSet/>
      <dgm:spPr/>
      <dgm:t>
        <a:bodyPr/>
        <a:lstStyle/>
        <a:p>
          <a:r>
            <a:rPr lang="en-US"/>
            <a:t>• Long-Term Orientation</a:t>
          </a:r>
        </a:p>
      </dgm:t>
    </dgm:pt>
    <dgm:pt modelId="{39B58CC9-5358-4B4A-82DB-6328F04BAEB7}" type="parTrans" cxnId="{3967570E-85A6-4D93-8158-9F78F20C9998}">
      <dgm:prSet/>
      <dgm:spPr/>
      <dgm:t>
        <a:bodyPr/>
        <a:lstStyle/>
        <a:p>
          <a:endParaRPr lang="en-US"/>
        </a:p>
      </dgm:t>
    </dgm:pt>
    <dgm:pt modelId="{F480B7DB-7436-4F01-9DAD-B0BF5F1DD96B}" type="sibTrans" cxnId="{3967570E-85A6-4D93-8158-9F78F20C9998}">
      <dgm:prSet/>
      <dgm:spPr/>
      <dgm:t>
        <a:bodyPr/>
        <a:lstStyle/>
        <a:p>
          <a:endParaRPr lang="en-US"/>
        </a:p>
      </dgm:t>
    </dgm:pt>
    <dgm:pt modelId="{7141A06A-342E-4FED-89AC-F51B3756D1FD}">
      <dgm:prSet/>
      <dgm:spPr/>
      <dgm:t>
        <a:bodyPr/>
        <a:lstStyle/>
        <a:p>
          <a:r>
            <a:rPr lang="en-US"/>
            <a:t>• Indulgence vs Restraint</a:t>
          </a:r>
        </a:p>
      </dgm:t>
    </dgm:pt>
    <dgm:pt modelId="{F91FB651-463C-4A7E-8536-A41DCDBA85EC}" type="parTrans" cxnId="{38C4C6B2-A800-40B6-94FA-8133CFC99C1C}">
      <dgm:prSet/>
      <dgm:spPr/>
      <dgm:t>
        <a:bodyPr/>
        <a:lstStyle/>
        <a:p>
          <a:endParaRPr lang="en-US"/>
        </a:p>
      </dgm:t>
    </dgm:pt>
    <dgm:pt modelId="{7A2A6ED1-2C89-4C21-8180-8EEDA633688A}" type="sibTrans" cxnId="{38C4C6B2-A800-40B6-94FA-8133CFC99C1C}">
      <dgm:prSet/>
      <dgm:spPr/>
      <dgm:t>
        <a:bodyPr/>
        <a:lstStyle/>
        <a:p>
          <a:endParaRPr lang="en-US"/>
        </a:p>
      </dgm:t>
    </dgm:pt>
    <dgm:pt modelId="{728BDF6E-2B01-44DA-8868-46EB9F1A9480}" type="pres">
      <dgm:prSet presAssocID="{95AEEA68-B570-4473-9CDF-3E861CED5A93}" presName="vert0" presStyleCnt="0">
        <dgm:presLayoutVars>
          <dgm:dir/>
          <dgm:animOne val="branch"/>
          <dgm:animLvl val="lvl"/>
        </dgm:presLayoutVars>
      </dgm:prSet>
      <dgm:spPr/>
    </dgm:pt>
    <dgm:pt modelId="{3A4591C6-18E0-4B36-91CB-995CB4237E7E}" type="pres">
      <dgm:prSet presAssocID="{48A5AE8B-B50A-4581-A51C-4CE1346646D7}" presName="thickLine" presStyleLbl="alignNode1" presStyleIdx="0" presStyleCnt="8"/>
      <dgm:spPr/>
    </dgm:pt>
    <dgm:pt modelId="{6D8B3688-0EE0-44C1-93BF-8A49CD5928E9}" type="pres">
      <dgm:prSet presAssocID="{48A5AE8B-B50A-4581-A51C-4CE1346646D7}" presName="horz1" presStyleCnt="0"/>
      <dgm:spPr/>
    </dgm:pt>
    <dgm:pt modelId="{4A684CD4-B41A-46C2-8568-A3E9D77E2DAC}" type="pres">
      <dgm:prSet presAssocID="{48A5AE8B-B50A-4581-A51C-4CE1346646D7}" presName="tx1" presStyleLbl="revTx" presStyleIdx="0" presStyleCnt="8"/>
      <dgm:spPr/>
    </dgm:pt>
    <dgm:pt modelId="{1C97BA74-714F-46FE-A3EE-6FEC49840237}" type="pres">
      <dgm:prSet presAssocID="{48A5AE8B-B50A-4581-A51C-4CE1346646D7}" presName="vert1" presStyleCnt="0"/>
      <dgm:spPr/>
    </dgm:pt>
    <dgm:pt modelId="{7F666751-DB75-435D-8C75-25CD4E5349DD}" type="pres">
      <dgm:prSet presAssocID="{E0A8BEF8-48A7-48BA-AB3C-47A27CD0F234}" presName="thickLine" presStyleLbl="alignNode1" presStyleIdx="1" presStyleCnt="8"/>
      <dgm:spPr/>
    </dgm:pt>
    <dgm:pt modelId="{011B7FD0-C534-447D-8BCF-3AF2D7663708}" type="pres">
      <dgm:prSet presAssocID="{E0A8BEF8-48A7-48BA-AB3C-47A27CD0F234}" presName="horz1" presStyleCnt="0"/>
      <dgm:spPr/>
    </dgm:pt>
    <dgm:pt modelId="{F8D61777-2BE8-4106-9D3F-897BB2F85839}" type="pres">
      <dgm:prSet presAssocID="{E0A8BEF8-48A7-48BA-AB3C-47A27CD0F234}" presName="tx1" presStyleLbl="revTx" presStyleIdx="1" presStyleCnt="8"/>
      <dgm:spPr/>
    </dgm:pt>
    <dgm:pt modelId="{0C9ED852-043C-4FFB-BF87-9788BBF11D9D}" type="pres">
      <dgm:prSet presAssocID="{E0A8BEF8-48A7-48BA-AB3C-47A27CD0F234}" presName="vert1" presStyleCnt="0"/>
      <dgm:spPr/>
    </dgm:pt>
    <dgm:pt modelId="{E50A63E0-F155-4B58-8F98-1CE84EA2924F}" type="pres">
      <dgm:prSet presAssocID="{7D68668A-C2C2-432A-BF27-D34EA0FB1610}" presName="thickLine" presStyleLbl="alignNode1" presStyleIdx="2" presStyleCnt="8"/>
      <dgm:spPr/>
    </dgm:pt>
    <dgm:pt modelId="{8E8949CB-D9DE-4E70-9BF5-5A854B4565ED}" type="pres">
      <dgm:prSet presAssocID="{7D68668A-C2C2-432A-BF27-D34EA0FB1610}" presName="horz1" presStyleCnt="0"/>
      <dgm:spPr/>
    </dgm:pt>
    <dgm:pt modelId="{A95D5919-C4B6-4064-A1DA-21EA4530C913}" type="pres">
      <dgm:prSet presAssocID="{7D68668A-C2C2-432A-BF27-D34EA0FB1610}" presName="tx1" presStyleLbl="revTx" presStyleIdx="2" presStyleCnt="8"/>
      <dgm:spPr/>
    </dgm:pt>
    <dgm:pt modelId="{13DED143-5CBD-43BD-BAC5-FCA98B4037B4}" type="pres">
      <dgm:prSet presAssocID="{7D68668A-C2C2-432A-BF27-D34EA0FB1610}" presName="vert1" presStyleCnt="0"/>
      <dgm:spPr/>
    </dgm:pt>
    <dgm:pt modelId="{DAA97703-6303-4748-A73D-92AD1EBA8BFD}" type="pres">
      <dgm:prSet presAssocID="{1CCA8BCA-EF57-4749-9937-2ED556E8AF81}" presName="thickLine" presStyleLbl="alignNode1" presStyleIdx="3" presStyleCnt="8"/>
      <dgm:spPr/>
    </dgm:pt>
    <dgm:pt modelId="{C9136ED6-D311-4098-9C6A-E641717E2A32}" type="pres">
      <dgm:prSet presAssocID="{1CCA8BCA-EF57-4749-9937-2ED556E8AF81}" presName="horz1" presStyleCnt="0"/>
      <dgm:spPr/>
    </dgm:pt>
    <dgm:pt modelId="{37F6AFDD-4678-46ED-9F02-29615306F8F4}" type="pres">
      <dgm:prSet presAssocID="{1CCA8BCA-EF57-4749-9937-2ED556E8AF81}" presName="tx1" presStyleLbl="revTx" presStyleIdx="3" presStyleCnt="8"/>
      <dgm:spPr/>
    </dgm:pt>
    <dgm:pt modelId="{317F7308-2D5C-4376-A139-14F3AF61A63C}" type="pres">
      <dgm:prSet presAssocID="{1CCA8BCA-EF57-4749-9937-2ED556E8AF81}" presName="vert1" presStyleCnt="0"/>
      <dgm:spPr/>
    </dgm:pt>
    <dgm:pt modelId="{F35C9985-1E85-47E3-BC23-DB46D48A0D0C}" type="pres">
      <dgm:prSet presAssocID="{B45FE17E-F207-4817-83A2-A262AE806306}" presName="thickLine" presStyleLbl="alignNode1" presStyleIdx="4" presStyleCnt="8"/>
      <dgm:spPr/>
    </dgm:pt>
    <dgm:pt modelId="{1E976B5F-5A47-4958-926E-4BD0AC234DC9}" type="pres">
      <dgm:prSet presAssocID="{B45FE17E-F207-4817-83A2-A262AE806306}" presName="horz1" presStyleCnt="0"/>
      <dgm:spPr/>
    </dgm:pt>
    <dgm:pt modelId="{E3D0673C-9E0B-4AC9-845E-4FD7037CF98B}" type="pres">
      <dgm:prSet presAssocID="{B45FE17E-F207-4817-83A2-A262AE806306}" presName="tx1" presStyleLbl="revTx" presStyleIdx="4" presStyleCnt="8"/>
      <dgm:spPr/>
    </dgm:pt>
    <dgm:pt modelId="{B211966D-F1FC-4BE3-A7E4-B48586D40EFE}" type="pres">
      <dgm:prSet presAssocID="{B45FE17E-F207-4817-83A2-A262AE806306}" presName="vert1" presStyleCnt="0"/>
      <dgm:spPr/>
    </dgm:pt>
    <dgm:pt modelId="{5F273C89-980B-49BA-9F7D-66C0C6D7973C}" type="pres">
      <dgm:prSet presAssocID="{64264DFE-6C18-435C-AB3A-33FB02FA2912}" presName="thickLine" presStyleLbl="alignNode1" presStyleIdx="5" presStyleCnt="8"/>
      <dgm:spPr/>
    </dgm:pt>
    <dgm:pt modelId="{AE567D07-F515-4D23-86CE-154CE6482968}" type="pres">
      <dgm:prSet presAssocID="{64264DFE-6C18-435C-AB3A-33FB02FA2912}" presName="horz1" presStyleCnt="0"/>
      <dgm:spPr/>
    </dgm:pt>
    <dgm:pt modelId="{33A858CE-690B-4BC5-90FD-BC289949CA53}" type="pres">
      <dgm:prSet presAssocID="{64264DFE-6C18-435C-AB3A-33FB02FA2912}" presName="tx1" presStyleLbl="revTx" presStyleIdx="5" presStyleCnt="8"/>
      <dgm:spPr/>
    </dgm:pt>
    <dgm:pt modelId="{17DC9163-3D82-4300-A8E0-C9F3EC5B755B}" type="pres">
      <dgm:prSet presAssocID="{64264DFE-6C18-435C-AB3A-33FB02FA2912}" presName="vert1" presStyleCnt="0"/>
      <dgm:spPr/>
    </dgm:pt>
    <dgm:pt modelId="{371CF472-D2A3-44CF-ABA1-70D710360B02}" type="pres">
      <dgm:prSet presAssocID="{8BBA69BF-367B-4438-BBD0-E49EEACDAA5F}" presName="thickLine" presStyleLbl="alignNode1" presStyleIdx="6" presStyleCnt="8"/>
      <dgm:spPr/>
    </dgm:pt>
    <dgm:pt modelId="{B3DB220D-9E6B-4826-BC54-8316C69DFFDC}" type="pres">
      <dgm:prSet presAssocID="{8BBA69BF-367B-4438-BBD0-E49EEACDAA5F}" presName="horz1" presStyleCnt="0"/>
      <dgm:spPr/>
    </dgm:pt>
    <dgm:pt modelId="{941CE34A-3437-4D8B-9EB9-82C631388291}" type="pres">
      <dgm:prSet presAssocID="{8BBA69BF-367B-4438-BBD0-E49EEACDAA5F}" presName="tx1" presStyleLbl="revTx" presStyleIdx="6" presStyleCnt="8"/>
      <dgm:spPr/>
    </dgm:pt>
    <dgm:pt modelId="{8C7FD77B-7D2A-4EB5-9EA9-6E62153AA39C}" type="pres">
      <dgm:prSet presAssocID="{8BBA69BF-367B-4438-BBD0-E49EEACDAA5F}" presName="vert1" presStyleCnt="0"/>
      <dgm:spPr/>
    </dgm:pt>
    <dgm:pt modelId="{D9924D3A-F051-47A7-82F0-02113EA0088E}" type="pres">
      <dgm:prSet presAssocID="{7141A06A-342E-4FED-89AC-F51B3756D1FD}" presName="thickLine" presStyleLbl="alignNode1" presStyleIdx="7" presStyleCnt="8"/>
      <dgm:spPr/>
    </dgm:pt>
    <dgm:pt modelId="{89688359-FCB6-41BE-A959-88454D6F1650}" type="pres">
      <dgm:prSet presAssocID="{7141A06A-342E-4FED-89AC-F51B3756D1FD}" presName="horz1" presStyleCnt="0"/>
      <dgm:spPr/>
    </dgm:pt>
    <dgm:pt modelId="{1551E04F-577C-4308-9ED8-AD45BC24BB9F}" type="pres">
      <dgm:prSet presAssocID="{7141A06A-342E-4FED-89AC-F51B3756D1FD}" presName="tx1" presStyleLbl="revTx" presStyleIdx="7" presStyleCnt="8"/>
      <dgm:spPr/>
    </dgm:pt>
    <dgm:pt modelId="{EA91CAFB-400A-44E9-BCCD-3D22B1C0C6BC}" type="pres">
      <dgm:prSet presAssocID="{7141A06A-342E-4FED-89AC-F51B3756D1FD}" presName="vert1" presStyleCnt="0"/>
      <dgm:spPr/>
    </dgm:pt>
  </dgm:ptLst>
  <dgm:cxnLst>
    <dgm:cxn modelId="{3967570E-85A6-4D93-8158-9F78F20C9998}" srcId="{95AEEA68-B570-4473-9CDF-3E861CED5A93}" destId="{8BBA69BF-367B-4438-BBD0-E49EEACDAA5F}" srcOrd="6" destOrd="0" parTransId="{39B58CC9-5358-4B4A-82DB-6328F04BAEB7}" sibTransId="{F480B7DB-7436-4F01-9DAD-B0BF5F1DD96B}"/>
    <dgm:cxn modelId="{2D8A171A-5959-49A5-9F56-DBF5FC7D9517}" srcId="{95AEEA68-B570-4473-9CDF-3E861CED5A93}" destId="{B45FE17E-F207-4817-83A2-A262AE806306}" srcOrd="4" destOrd="0" parTransId="{2D45B29D-511C-4933-868C-D2BA7EF1F94A}" sibTransId="{2E014427-815D-441D-9835-DA17255A43D0}"/>
    <dgm:cxn modelId="{AC18121C-4C46-472D-8F7E-A5F49AB19FDA}" type="presOf" srcId="{7D68668A-C2C2-432A-BF27-D34EA0FB1610}" destId="{A95D5919-C4B6-4064-A1DA-21EA4530C913}" srcOrd="0" destOrd="0" presId="urn:microsoft.com/office/officeart/2008/layout/LinedList"/>
    <dgm:cxn modelId="{F56FD21C-D74C-4702-8979-59E21E31D7CF}" type="presOf" srcId="{E0A8BEF8-48A7-48BA-AB3C-47A27CD0F234}" destId="{F8D61777-2BE8-4106-9D3F-897BB2F85839}" srcOrd="0" destOrd="0" presId="urn:microsoft.com/office/officeart/2008/layout/LinedList"/>
    <dgm:cxn modelId="{3A36DE1E-EB30-48B3-8643-E027FB1CD372}" type="presOf" srcId="{7141A06A-342E-4FED-89AC-F51B3756D1FD}" destId="{1551E04F-577C-4308-9ED8-AD45BC24BB9F}" srcOrd="0" destOrd="0" presId="urn:microsoft.com/office/officeart/2008/layout/LinedList"/>
    <dgm:cxn modelId="{30033F5D-629F-4E24-8745-D940C4DD49CA}" srcId="{95AEEA68-B570-4473-9CDF-3E861CED5A93}" destId="{1CCA8BCA-EF57-4749-9937-2ED556E8AF81}" srcOrd="3" destOrd="0" parTransId="{74441BAA-AB4C-40A0-AA51-512DB9B277DA}" sibTransId="{D013B46B-0A6A-4FDF-83F8-9B1B3A6D2D7C}"/>
    <dgm:cxn modelId="{F7B0A647-5FB0-4E19-AC67-72E4CA014437}" type="presOf" srcId="{1CCA8BCA-EF57-4749-9937-2ED556E8AF81}" destId="{37F6AFDD-4678-46ED-9F02-29615306F8F4}" srcOrd="0" destOrd="0" presId="urn:microsoft.com/office/officeart/2008/layout/LinedList"/>
    <dgm:cxn modelId="{DF0FB44F-45EE-4407-A841-EF17D387F7DE}" srcId="{95AEEA68-B570-4473-9CDF-3E861CED5A93}" destId="{7D68668A-C2C2-432A-BF27-D34EA0FB1610}" srcOrd="2" destOrd="0" parTransId="{EB8D4327-08AB-4A87-BD1B-AA42B61ADD8F}" sibTransId="{E6B88381-032E-417F-8B33-7D189C9319F7}"/>
    <dgm:cxn modelId="{5848CD53-4AEF-4EE5-9928-A8650500798F}" type="presOf" srcId="{B45FE17E-F207-4817-83A2-A262AE806306}" destId="{E3D0673C-9E0B-4AC9-845E-4FD7037CF98B}" srcOrd="0" destOrd="0" presId="urn:microsoft.com/office/officeart/2008/layout/LinedList"/>
    <dgm:cxn modelId="{EBB6BF9D-4013-4550-AFD6-9394308A0E73}" type="presOf" srcId="{95AEEA68-B570-4473-9CDF-3E861CED5A93}" destId="{728BDF6E-2B01-44DA-8868-46EB9F1A9480}" srcOrd="0" destOrd="0" presId="urn:microsoft.com/office/officeart/2008/layout/LinedList"/>
    <dgm:cxn modelId="{8FE412AE-9C44-4889-ACC4-5F194216F815}" srcId="{95AEEA68-B570-4473-9CDF-3E861CED5A93}" destId="{E0A8BEF8-48A7-48BA-AB3C-47A27CD0F234}" srcOrd="1" destOrd="0" parTransId="{3D76F68C-6C36-45C3-B703-1D9722378CDD}" sibTransId="{2DC69CA9-452A-495E-9249-B4823070CD91}"/>
    <dgm:cxn modelId="{38C4C6B2-A800-40B6-94FA-8133CFC99C1C}" srcId="{95AEEA68-B570-4473-9CDF-3E861CED5A93}" destId="{7141A06A-342E-4FED-89AC-F51B3756D1FD}" srcOrd="7" destOrd="0" parTransId="{F91FB651-463C-4A7E-8536-A41DCDBA85EC}" sibTransId="{7A2A6ED1-2C89-4C21-8180-8EEDA633688A}"/>
    <dgm:cxn modelId="{1CA2D3C3-6207-4E4A-9259-102A529C9E3F}" srcId="{95AEEA68-B570-4473-9CDF-3E861CED5A93}" destId="{64264DFE-6C18-435C-AB3A-33FB02FA2912}" srcOrd="5" destOrd="0" parTransId="{5542218E-72F1-4E63-AD24-10DC344783CF}" sibTransId="{D86E7C1C-5585-48D0-8921-E981C63DF170}"/>
    <dgm:cxn modelId="{4A56FCE6-E1AE-4436-A89F-357419403E25}" type="presOf" srcId="{8BBA69BF-367B-4438-BBD0-E49EEACDAA5F}" destId="{941CE34A-3437-4D8B-9EB9-82C631388291}" srcOrd="0" destOrd="0" presId="urn:microsoft.com/office/officeart/2008/layout/LinedList"/>
    <dgm:cxn modelId="{227E8AE8-46F8-4BD4-9547-76BB320E02EA}" type="presOf" srcId="{64264DFE-6C18-435C-AB3A-33FB02FA2912}" destId="{33A858CE-690B-4BC5-90FD-BC289949CA53}" srcOrd="0" destOrd="0" presId="urn:microsoft.com/office/officeart/2008/layout/LinedList"/>
    <dgm:cxn modelId="{ED3678F2-4211-4BE3-A818-D251D68CE9AB}" type="presOf" srcId="{48A5AE8B-B50A-4581-A51C-4CE1346646D7}" destId="{4A684CD4-B41A-46C2-8568-A3E9D77E2DAC}" srcOrd="0" destOrd="0" presId="urn:microsoft.com/office/officeart/2008/layout/LinedList"/>
    <dgm:cxn modelId="{DA83BFF9-900C-443D-8253-0DC166FCF622}" srcId="{95AEEA68-B570-4473-9CDF-3E861CED5A93}" destId="{48A5AE8B-B50A-4581-A51C-4CE1346646D7}" srcOrd="0" destOrd="0" parTransId="{7F5C81B6-6A00-4D36-831D-E5183A34BC2D}" sibTransId="{72357E7B-B16B-4E1C-ABA1-010AFBDA8040}"/>
    <dgm:cxn modelId="{16178439-29CA-4A5B-9853-5E15971C9DAB}" type="presParOf" srcId="{728BDF6E-2B01-44DA-8868-46EB9F1A9480}" destId="{3A4591C6-18E0-4B36-91CB-995CB4237E7E}" srcOrd="0" destOrd="0" presId="urn:microsoft.com/office/officeart/2008/layout/LinedList"/>
    <dgm:cxn modelId="{173524EA-053E-4F4F-9FD2-803BEAF49FE7}" type="presParOf" srcId="{728BDF6E-2B01-44DA-8868-46EB9F1A9480}" destId="{6D8B3688-0EE0-44C1-93BF-8A49CD5928E9}" srcOrd="1" destOrd="0" presId="urn:microsoft.com/office/officeart/2008/layout/LinedList"/>
    <dgm:cxn modelId="{481F70FC-B88F-4E6C-8D45-2325F3EFC5EF}" type="presParOf" srcId="{6D8B3688-0EE0-44C1-93BF-8A49CD5928E9}" destId="{4A684CD4-B41A-46C2-8568-A3E9D77E2DAC}" srcOrd="0" destOrd="0" presId="urn:microsoft.com/office/officeart/2008/layout/LinedList"/>
    <dgm:cxn modelId="{BEC2DE61-4BD6-4724-B9B3-D939254C327C}" type="presParOf" srcId="{6D8B3688-0EE0-44C1-93BF-8A49CD5928E9}" destId="{1C97BA74-714F-46FE-A3EE-6FEC49840237}" srcOrd="1" destOrd="0" presId="urn:microsoft.com/office/officeart/2008/layout/LinedList"/>
    <dgm:cxn modelId="{F0AE72B1-9716-4226-9F14-2092C1B036E8}" type="presParOf" srcId="{728BDF6E-2B01-44DA-8868-46EB9F1A9480}" destId="{7F666751-DB75-435D-8C75-25CD4E5349DD}" srcOrd="2" destOrd="0" presId="urn:microsoft.com/office/officeart/2008/layout/LinedList"/>
    <dgm:cxn modelId="{896BBAE3-3C07-4932-AB41-998EDE47F4C6}" type="presParOf" srcId="{728BDF6E-2B01-44DA-8868-46EB9F1A9480}" destId="{011B7FD0-C534-447D-8BCF-3AF2D7663708}" srcOrd="3" destOrd="0" presId="urn:microsoft.com/office/officeart/2008/layout/LinedList"/>
    <dgm:cxn modelId="{D676BEC0-6FDC-4743-A66A-C3B31647E765}" type="presParOf" srcId="{011B7FD0-C534-447D-8BCF-3AF2D7663708}" destId="{F8D61777-2BE8-4106-9D3F-897BB2F85839}" srcOrd="0" destOrd="0" presId="urn:microsoft.com/office/officeart/2008/layout/LinedList"/>
    <dgm:cxn modelId="{68CE7401-2A9A-46B6-8CA3-AD33027AF2E1}" type="presParOf" srcId="{011B7FD0-C534-447D-8BCF-3AF2D7663708}" destId="{0C9ED852-043C-4FFB-BF87-9788BBF11D9D}" srcOrd="1" destOrd="0" presId="urn:microsoft.com/office/officeart/2008/layout/LinedList"/>
    <dgm:cxn modelId="{A292A5E5-4ABD-427B-A946-7CD40780AFBE}" type="presParOf" srcId="{728BDF6E-2B01-44DA-8868-46EB9F1A9480}" destId="{E50A63E0-F155-4B58-8F98-1CE84EA2924F}" srcOrd="4" destOrd="0" presId="urn:microsoft.com/office/officeart/2008/layout/LinedList"/>
    <dgm:cxn modelId="{274480E5-B052-41A5-803C-197F7E87208A}" type="presParOf" srcId="{728BDF6E-2B01-44DA-8868-46EB9F1A9480}" destId="{8E8949CB-D9DE-4E70-9BF5-5A854B4565ED}" srcOrd="5" destOrd="0" presId="urn:microsoft.com/office/officeart/2008/layout/LinedList"/>
    <dgm:cxn modelId="{2215E201-06F1-4CA4-A101-5767D294E106}" type="presParOf" srcId="{8E8949CB-D9DE-4E70-9BF5-5A854B4565ED}" destId="{A95D5919-C4B6-4064-A1DA-21EA4530C913}" srcOrd="0" destOrd="0" presId="urn:microsoft.com/office/officeart/2008/layout/LinedList"/>
    <dgm:cxn modelId="{8B58EF8D-C8FA-43AC-9FBE-3B85F64F8C8B}" type="presParOf" srcId="{8E8949CB-D9DE-4E70-9BF5-5A854B4565ED}" destId="{13DED143-5CBD-43BD-BAC5-FCA98B4037B4}" srcOrd="1" destOrd="0" presId="urn:microsoft.com/office/officeart/2008/layout/LinedList"/>
    <dgm:cxn modelId="{F1ECC2B8-2C8D-4CF3-AC69-A586F9B4DD56}" type="presParOf" srcId="{728BDF6E-2B01-44DA-8868-46EB9F1A9480}" destId="{DAA97703-6303-4748-A73D-92AD1EBA8BFD}" srcOrd="6" destOrd="0" presId="urn:microsoft.com/office/officeart/2008/layout/LinedList"/>
    <dgm:cxn modelId="{5B4F776E-3FC2-47D3-A14D-6454702016E7}" type="presParOf" srcId="{728BDF6E-2B01-44DA-8868-46EB9F1A9480}" destId="{C9136ED6-D311-4098-9C6A-E641717E2A32}" srcOrd="7" destOrd="0" presId="urn:microsoft.com/office/officeart/2008/layout/LinedList"/>
    <dgm:cxn modelId="{A4BFB70F-3BD6-4F1F-AAAD-7F4917244A05}" type="presParOf" srcId="{C9136ED6-D311-4098-9C6A-E641717E2A32}" destId="{37F6AFDD-4678-46ED-9F02-29615306F8F4}" srcOrd="0" destOrd="0" presId="urn:microsoft.com/office/officeart/2008/layout/LinedList"/>
    <dgm:cxn modelId="{3A17036A-5EEE-44AB-BC9B-A7EC3415AB99}" type="presParOf" srcId="{C9136ED6-D311-4098-9C6A-E641717E2A32}" destId="{317F7308-2D5C-4376-A139-14F3AF61A63C}" srcOrd="1" destOrd="0" presId="urn:microsoft.com/office/officeart/2008/layout/LinedList"/>
    <dgm:cxn modelId="{A8074504-C867-436D-953B-0ECC2C36E2F6}" type="presParOf" srcId="{728BDF6E-2B01-44DA-8868-46EB9F1A9480}" destId="{F35C9985-1E85-47E3-BC23-DB46D48A0D0C}" srcOrd="8" destOrd="0" presId="urn:microsoft.com/office/officeart/2008/layout/LinedList"/>
    <dgm:cxn modelId="{3C06359B-11E9-4DD6-8036-16C29601014E}" type="presParOf" srcId="{728BDF6E-2B01-44DA-8868-46EB9F1A9480}" destId="{1E976B5F-5A47-4958-926E-4BD0AC234DC9}" srcOrd="9" destOrd="0" presId="urn:microsoft.com/office/officeart/2008/layout/LinedList"/>
    <dgm:cxn modelId="{2D11D7DD-241E-479B-8731-681631D0214C}" type="presParOf" srcId="{1E976B5F-5A47-4958-926E-4BD0AC234DC9}" destId="{E3D0673C-9E0B-4AC9-845E-4FD7037CF98B}" srcOrd="0" destOrd="0" presId="urn:microsoft.com/office/officeart/2008/layout/LinedList"/>
    <dgm:cxn modelId="{9AED6A24-A12F-4993-8730-4DAA7A44BBE7}" type="presParOf" srcId="{1E976B5F-5A47-4958-926E-4BD0AC234DC9}" destId="{B211966D-F1FC-4BE3-A7E4-B48586D40EFE}" srcOrd="1" destOrd="0" presId="urn:microsoft.com/office/officeart/2008/layout/LinedList"/>
    <dgm:cxn modelId="{97DD4FFA-01A3-41D2-B4F0-DA1B21C1EBA0}" type="presParOf" srcId="{728BDF6E-2B01-44DA-8868-46EB9F1A9480}" destId="{5F273C89-980B-49BA-9F7D-66C0C6D7973C}" srcOrd="10" destOrd="0" presId="urn:microsoft.com/office/officeart/2008/layout/LinedList"/>
    <dgm:cxn modelId="{0D8597F9-2C19-44D9-9C40-D7B68477348E}" type="presParOf" srcId="{728BDF6E-2B01-44DA-8868-46EB9F1A9480}" destId="{AE567D07-F515-4D23-86CE-154CE6482968}" srcOrd="11" destOrd="0" presId="urn:microsoft.com/office/officeart/2008/layout/LinedList"/>
    <dgm:cxn modelId="{DEFC7DF7-F369-4321-A4BF-7A067A18781E}" type="presParOf" srcId="{AE567D07-F515-4D23-86CE-154CE6482968}" destId="{33A858CE-690B-4BC5-90FD-BC289949CA53}" srcOrd="0" destOrd="0" presId="urn:microsoft.com/office/officeart/2008/layout/LinedList"/>
    <dgm:cxn modelId="{3FB68B44-A403-47FF-8CDC-18198A5DB468}" type="presParOf" srcId="{AE567D07-F515-4D23-86CE-154CE6482968}" destId="{17DC9163-3D82-4300-A8E0-C9F3EC5B755B}" srcOrd="1" destOrd="0" presId="urn:microsoft.com/office/officeart/2008/layout/LinedList"/>
    <dgm:cxn modelId="{834DE982-E998-4974-9B28-5415135F23D8}" type="presParOf" srcId="{728BDF6E-2B01-44DA-8868-46EB9F1A9480}" destId="{371CF472-D2A3-44CF-ABA1-70D710360B02}" srcOrd="12" destOrd="0" presId="urn:microsoft.com/office/officeart/2008/layout/LinedList"/>
    <dgm:cxn modelId="{E8B8DE04-9002-4600-984F-2189A1F336C3}" type="presParOf" srcId="{728BDF6E-2B01-44DA-8868-46EB9F1A9480}" destId="{B3DB220D-9E6B-4826-BC54-8316C69DFFDC}" srcOrd="13" destOrd="0" presId="urn:microsoft.com/office/officeart/2008/layout/LinedList"/>
    <dgm:cxn modelId="{4B804411-B00E-4055-BCAB-5145E2D887FE}" type="presParOf" srcId="{B3DB220D-9E6B-4826-BC54-8316C69DFFDC}" destId="{941CE34A-3437-4D8B-9EB9-82C631388291}" srcOrd="0" destOrd="0" presId="urn:microsoft.com/office/officeart/2008/layout/LinedList"/>
    <dgm:cxn modelId="{0622FB03-8F93-463B-9CD2-2CB3B286393E}" type="presParOf" srcId="{B3DB220D-9E6B-4826-BC54-8316C69DFFDC}" destId="{8C7FD77B-7D2A-4EB5-9EA9-6E62153AA39C}" srcOrd="1" destOrd="0" presId="urn:microsoft.com/office/officeart/2008/layout/LinedList"/>
    <dgm:cxn modelId="{F8BF0173-64A1-4F88-907C-8D2E0ED5AA4A}" type="presParOf" srcId="{728BDF6E-2B01-44DA-8868-46EB9F1A9480}" destId="{D9924D3A-F051-47A7-82F0-02113EA0088E}" srcOrd="14" destOrd="0" presId="urn:microsoft.com/office/officeart/2008/layout/LinedList"/>
    <dgm:cxn modelId="{6BF18604-1C09-4146-85E0-96CA61171B07}" type="presParOf" srcId="{728BDF6E-2B01-44DA-8868-46EB9F1A9480}" destId="{89688359-FCB6-41BE-A959-88454D6F1650}" srcOrd="15" destOrd="0" presId="urn:microsoft.com/office/officeart/2008/layout/LinedList"/>
    <dgm:cxn modelId="{B645B3A5-3617-451B-81A9-2D3353D211F1}" type="presParOf" srcId="{89688359-FCB6-41BE-A959-88454D6F1650}" destId="{1551E04F-577C-4308-9ED8-AD45BC24BB9F}" srcOrd="0" destOrd="0" presId="urn:microsoft.com/office/officeart/2008/layout/LinedList"/>
    <dgm:cxn modelId="{AC9E1116-110B-4CEA-B867-01CE51DF270E}" type="presParOf" srcId="{89688359-FCB6-41BE-A959-88454D6F1650}" destId="{EA91CAFB-400A-44E9-BCCD-3D22B1C0C6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F66BAB6-2222-432E-88EE-FE1A4A4B2E9B}" type="doc">
      <dgm:prSet loTypeId="urn:microsoft.com/office/officeart/2005/8/layout/cycle3" loCatId="cycle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22F4A8B-6356-4FD6-AFEA-9E6F71B8637B}">
      <dgm:prSet/>
      <dgm:spPr/>
      <dgm:t>
        <a:bodyPr/>
        <a:lstStyle/>
        <a:p>
          <a:r>
            <a:rPr lang="en-US"/>
            <a:t>United Kingdom:</a:t>
          </a:r>
        </a:p>
      </dgm:t>
    </dgm:pt>
    <dgm:pt modelId="{D317D20F-BB74-4557-915A-EFB8F64DC2E4}" type="parTrans" cxnId="{4283CDBB-C545-467E-B59C-EAAB72280FB6}">
      <dgm:prSet/>
      <dgm:spPr/>
      <dgm:t>
        <a:bodyPr/>
        <a:lstStyle/>
        <a:p>
          <a:endParaRPr lang="en-US"/>
        </a:p>
      </dgm:t>
    </dgm:pt>
    <dgm:pt modelId="{34B8A9FC-531A-41FA-806C-ED3EA23A3CC8}" type="sibTrans" cxnId="{4283CDBB-C545-467E-B59C-EAAB72280FB6}">
      <dgm:prSet/>
      <dgm:spPr/>
      <dgm:t>
        <a:bodyPr/>
        <a:lstStyle/>
        <a:p>
          <a:endParaRPr lang="en-US"/>
        </a:p>
      </dgm:t>
    </dgm:pt>
    <dgm:pt modelId="{0AA4F10F-BD6B-4A93-806D-27B54958EDA7}">
      <dgm:prSet/>
      <dgm:spPr/>
      <dgm:t>
        <a:bodyPr/>
        <a:lstStyle/>
        <a:p>
          <a:r>
            <a:rPr lang="en-US"/>
            <a:t>• Individualistic</a:t>
          </a:r>
        </a:p>
      </dgm:t>
    </dgm:pt>
    <dgm:pt modelId="{CC05B0A1-5D9B-4A6F-8D69-D33B19B5D58D}" type="parTrans" cxnId="{EF839947-D4A9-42B3-A5EC-8A071DA02D64}">
      <dgm:prSet/>
      <dgm:spPr/>
      <dgm:t>
        <a:bodyPr/>
        <a:lstStyle/>
        <a:p>
          <a:endParaRPr lang="en-US"/>
        </a:p>
      </dgm:t>
    </dgm:pt>
    <dgm:pt modelId="{16DA97C4-CD01-4E62-A84A-82AAFE964BC9}" type="sibTrans" cxnId="{EF839947-D4A9-42B3-A5EC-8A071DA02D64}">
      <dgm:prSet/>
      <dgm:spPr/>
      <dgm:t>
        <a:bodyPr/>
        <a:lstStyle/>
        <a:p>
          <a:endParaRPr lang="en-US"/>
        </a:p>
      </dgm:t>
    </dgm:pt>
    <dgm:pt modelId="{9B77F7C1-0F17-4E5A-ACE3-966C20095150}">
      <dgm:prSet/>
      <dgm:spPr/>
      <dgm:t>
        <a:bodyPr/>
        <a:lstStyle/>
        <a:p>
          <a:r>
            <a:rPr lang="en-US"/>
            <a:t>• Relatively direct communication</a:t>
          </a:r>
        </a:p>
      </dgm:t>
    </dgm:pt>
    <dgm:pt modelId="{6AD51396-D783-4C2E-9E38-39A9D75CA46B}" type="parTrans" cxnId="{B0C59FAD-DF7E-44BA-88AD-2900F4F72726}">
      <dgm:prSet/>
      <dgm:spPr/>
      <dgm:t>
        <a:bodyPr/>
        <a:lstStyle/>
        <a:p>
          <a:endParaRPr lang="en-US"/>
        </a:p>
      </dgm:t>
    </dgm:pt>
    <dgm:pt modelId="{502F3840-BE0B-4B28-AE1E-18D9DE0BA1E3}" type="sibTrans" cxnId="{B0C59FAD-DF7E-44BA-88AD-2900F4F72726}">
      <dgm:prSet/>
      <dgm:spPr/>
      <dgm:t>
        <a:bodyPr/>
        <a:lstStyle/>
        <a:p>
          <a:endParaRPr lang="en-US"/>
        </a:p>
      </dgm:t>
    </dgm:pt>
    <dgm:pt modelId="{2794C063-3941-4C67-B37D-061B6268C31A}">
      <dgm:prSet/>
      <dgm:spPr/>
      <dgm:t>
        <a:bodyPr/>
        <a:lstStyle/>
        <a:p>
          <a:r>
            <a:rPr lang="en-US"/>
            <a:t>• Faster decision-making</a:t>
          </a:r>
        </a:p>
      </dgm:t>
    </dgm:pt>
    <dgm:pt modelId="{9C0F0638-4601-485D-A293-0080D4E0F59F}" type="parTrans" cxnId="{FF7CE201-9201-4877-9413-5FD04B5C45A7}">
      <dgm:prSet/>
      <dgm:spPr/>
      <dgm:t>
        <a:bodyPr/>
        <a:lstStyle/>
        <a:p>
          <a:endParaRPr lang="en-US"/>
        </a:p>
      </dgm:t>
    </dgm:pt>
    <dgm:pt modelId="{842BDDBC-123F-4DBA-8F24-734D6D348496}" type="sibTrans" cxnId="{FF7CE201-9201-4877-9413-5FD04B5C45A7}">
      <dgm:prSet/>
      <dgm:spPr/>
      <dgm:t>
        <a:bodyPr/>
        <a:lstStyle/>
        <a:p>
          <a:endParaRPr lang="en-US"/>
        </a:p>
      </dgm:t>
    </dgm:pt>
    <dgm:pt modelId="{9276EE64-F1F3-4302-A27F-51FF8BE2FD72}">
      <dgm:prSet/>
      <dgm:spPr/>
      <dgm:t>
        <a:bodyPr/>
        <a:lstStyle/>
        <a:p>
          <a:r>
            <a:rPr lang="en-US"/>
            <a:t>• Lower power distance</a:t>
          </a:r>
        </a:p>
      </dgm:t>
    </dgm:pt>
    <dgm:pt modelId="{FD8DC6E3-B904-4D08-BA83-DEA493A4C1D0}" type="parTrans" cxnId="{61E8C729-34EB-4C9C-9656-A0C5BDFBB054}">
      <dgm:prSet/>
      <dgm:spPr/>
      <dgm:t>
        <a:bodyPr/>
        <a:lstStyle/>
        <a:p>
          <a:endParaRPr lang="en-US"/>
        </a:p>
      </dgm:t>
    </dgm:pt>
    <dgm:pt modelId="{66E59B91-4148-430B-9B43-16BEC760D564}" type="sibTrans" cxnId="{61E8C729-34EB-4C9C-9656-A0C5BDFBB054}">
      <dgm:prSet/>
      <dgm:spPr/>
      <dgm:t>
        <a:bodyPr/>
        <a:lstStyle/>
        <a:p>
          <a:endParaRPr lang="en-US"/>
        </a:p>
      </dgm:t>
    </dgm:pt>
    <dgm:pt modelId="{4EA0DA5D-204E-419B-8FD9-88BA2A81C7CD}">
      <dgm:prSet/>
      <dgm:spPr/>
      <dgm:t>
        <a:bodyPr/>
        <a:lstStyle/>
        <a:p>
          <a:r>
            <a:rPr lang="en-US"/>
            <a:t>China:</a:t>
          </a:r>
        </a:p>
      </dgm:t>
    </dgm:pt>
    <dgm:pt modelId="{0DDDD74C-F90E-422C-B921-DF917D9A2C56}" type="parTrans" cxnId="{94609B17-0122-406B-9B9A-379CA7076052}">
      <dgm:prSet/>
      <dgm:spPr/>
      <dgm:t>
        <a:bodyPr/>
        <a:lstStyle/>
        <a:p>
          <a:endParaRPr lang="en-US"/>
        </a:p>
      </dgm:t>
    </dgm:pt>
    <dgm:pt modelId="{D7D73402-4F04-4C35-A058-94D9CBA86EAF}" type="sibTrans" cxnId="{94609B17-0122-406B-9B9A-379CA7076052}">
      <dgm:prSet/>
      <dgm:spPr/>
      <dgm:t>
        <a:bodyPr/>
        <a:lstStyle/>
        <a:p>
          <a:endParaRPr lang="en-US"/>
        </a:p>
      </dgm:t>
    </dgm:pt>
    <dgm:pt modelId="{F2843310-40BF-42B2-80F0-21298D4F4925}">
      <dgm:prSet/>
      <dgm:spPr/>
      <dgm:t>
        <a:bodyPr/>
        <a:lstStyle/>
        <a:p>
          <a:r>
            <a:rPr lang="en-US"/>
            <a:t>• Collectivist</a:t>
          </a:r>
        </a:p>
      </dgm:t>
    </dgm:pt>
    <dgm:pt modelId="{69BF9761-F5E3-4FE4-9FC8-E44397FFDC87}" type="parTrans" cxnId="{55708A92-14F1-4EB8-9044-0CF3473FF0BA}">
      <dgm:prSet/>
      <dgm:spPr/>
      <dgm:t>
        <a:bodyPr/>
        <a:lstStyle/>
        <a:p>
          <a:endParaRPr lang="en-US"/>
        </a:p>
      </dgm:t>
    </dgm:pt>
    <dgm:pt modelId="{3A57418D-71A5-483F-9B19-53A7E1616EE7}" type="sibTrans" cxnId="{55708A92-14F1-4EB8-9044-0CF3473FF0BA}">
      <dgm:prSet/>
      <dgm:spPr/>
      <dgm:t>
        <a:bodyPr/>
        <a:lstStyle/>
        <a:p>
          <a:endParaRPr lang="en-US"/>
        </a:p>
      </dgm:t>
    </dgm:pt>
    <dgm:pt modelId="{19CAD90D-3163-4AC8-A5EF-26F026075E41}">
      <dgm:prSet/>
      <dgm:spPr/>
      <dgm:t>
        <a:bodyPr/>
        <a:lstStyle/>
        <a:p>
          <a:r>
            <a:rPr lang="en-US"/>
            <a:t>• Indirect communication</a:t>
          </a:r>
        </a:p>
      </dgm:t>
    </dgm:pt>
    <dgm:pt modelId="{85DB748E-181C-461E-9A10-274E79546228}" type="parTrans" cxnId="{B59D7B9F-5B3B-45B3-837F-989F236EFCF2}">
      <dgm:prSet/>
      <dgm:spPr/>
      <dgm:t>
        <a:bodyPr/>
        <a:lstStyle/>
        <a:p>
          <a:endParaRPr lang="en-US"/>
        </a:p>
      </dgm:t>
    </dgm:pt>
    <dgm:pt modelId="{D4C25E50-3C0C-4422-A575-C3CAA3A98B1C}" type="sibTrans" cxnId="{B59D7B9F-5B3B-45B3-837F-989F236EFCF2}">
      <dgm:prSet/>
      <dgm:spPr/>
      <dgm:t>
        <a:bodyPr/>
        <a:lstStyle/>
        <a:p>
          <a:endParaRPr lang="en-US"/>
        </a:p>
      </dgm:t>
    </dgm:pt>
    <dgm:pt modelId="{7FCA313D-F758-46A1-9DD9-AA051D606E1A}">
      <dgm:prSet/>
      <dgm:spPr/>
      <dgm:t>
        <a:bodyPr/>
        <a:lstStyle/>
        <a:p>
          <a:r>
            <a:rPr lang="en-US"/>
            <a:t>• Hierarchical structures</a:t>
          </a:r>
        </a:p>
      </dgm:t>
    </dgm:pt>
    <dgm:pt modelId="{E38A0FD3-AD4E-4F0D-96B2-91431883D7EE}" type="parTrans" cxnId="{87E193CD-9B4E-4308-BFAC-4BE994746064}">
      <dgm:prSet/>
      <dgm:spPr/>
      <dgm:t>
        <a:bodyPr/>
        <a:lstStyle/>
        <a:p>
          <a:endParaRPr lang="en-US"/>
        </a:p>
      </dgm:t>
    </dgm:pt>
    <dgm:pt modelId="{E07C7EF4-7C5A-4251-A15A-CD4B7AFE9C51}" type="sibTrans" cxnId="{87E193CD-9B4E-4308-BFAC-4BE994746064}">
      <dgm:prSet/>
      <dgm:spPr/>
      <dgm:t>
        <a:bodyPr/>
        <a:lstStyle/>
        <a:p>
          <a:endParaRPr lang="en-US"/>
        </a:p>
      </dgm:t>
    </dgm:pt>
    <dgm:pt modelId="{53DD7190-6D6E-4F4B-8F75-28723E435038}">
      <dgm:prSet/>
      <dgm:spPr/>
      <dgm:t>
        <a:bodyPr/>
        <a:lstStyle/>
        <a:p>
          <a:r>
            <a:rPr lang="en-US"/>
            <a:t>• Long-term orientation</a:t>
          </a:r>
        </a:p>
      </dgm:t>
    </dgm:pt>
    <dgm:pt modelId="{26922B8F-5225-4EDF-BCCD-BA545E5FE806}" type="parTrans" cxnId="{8C551E01-81EB-4824-BFD8-C81EF27E3FF6}">
      <dgm:prSet/>
      <dgm:spPr/>
      <dgm:t>
        <a:bodyPr/>
        <a:lstStyle/>
        <a:p>
          <a:endParaRPr lang="en-US"/>
        </a:p>
      </dgm:t>
    </dgm:pt>
    <dgm:pt modelId="{CEA110C9-6175-4059-BC59-16E13A8174DA}" type="sibTrans" cxnId="{8C551E01-81EB-4824-BFD8-C81EF27E3FF6}">
      <dgm:prSet/>
      <dgm:spPr/>
      <dgm:t>
        <a:bodyPr/>
        <a:lstStyle/>
        <a:p>
          <a:endParaRPr lang="en-US"/>
        </a:p>
      </dgm:t>
    </dgm:pt>
    <dgm:pt modelId="{57CDF7A5-29BB-486D-8B85-9E8155D0459C}" type="pres">
      <dgm:prSet presAssocID="{2F66BAB6-2222-432E-88EE-FE1A4A4B2E9B}" presName="Name0" presStyleCnt="0">
        <dgm:presLayoutVars>
          <dgm:dir/>
          <dgm:resizeHandles val="exact"/>
        </dgm:presLayoutVars>
      </dgm:prSet>
      <dgm:spPr/>
    </dgm:pt>
    <dgm:pt modelId="{21E32357-CB83-413E-9CAB-178B23009877}" type="pres">
      <dgm:prSet presAssocID="{2F66BAB6-2222-432E-88EE-FE1A4A4B2E9B}" presName="cycle" presStyleCnt="0"/>
      <dgm:spPr/>
    </dgm:pt>
    <dgm:pt modelId="{5B9E46A9-86F5-43F4-A0EB-663A3986E78C}" type="pres">
      <dgm:prSet presAssocID="{822F4A8B-6356-4FD6-AFEA-9E6F71B8637B}" presName="nodeFirstNode" presStyleLbl="node1" presStyleIdx="0" presStyleCnt="10">
        <dgm:presLayoutVars>
          <dgm:bulletEnabled val="1"/>
        </dgm:presLayoutVars>
      </dgm:prSet>
      <dgm:spPr/>
    </dgm:pt>
    <dgm:pt modelId="{03BA8F86-2D6C-4A9E-8D43-238A2F3A80B2}" type="pres">
      <dgm:prSet presAssocID="{34B8A9FC-531A-41FA-806C-ED3EA23A3CC8}" presName="sibTransFirstNode" presStyleLbl="bgShp" presStyleIdx="0" presStyleCnt="1"/>
      <dgm:spPr/>
    </dgm:pt>
    <dgm:pt modelId="{3CB5D0FE-9063-4D8C-BF6E-CA484E67AE56}" type="pres">
      <dgm:prSet presAssocID="{0AA4F10F-BD6B-4A93-806D-27B54958EDA7}" presName="nodeFollowingNodes" presStyleLbl="node1" presStyleIdx="1" presStyleCnt="10">
        <dgm:presLayoutVars>
          <dgm:bulletEnabled val="1"/>
        </dgm:presLayoutVars>
      </dgm:prSet>
      <dgm:spPr/>
    </dgm:pt>
    <dgm:pt modelId="{BC7092BE-56A0-4C44-A45D-185D310D3B7B}" type="pres">
      <dgm:prSet presAssocID="{9B77F7C1-0F17-4E5A-ACE3-966C20095150}" presName="nodeFollowingNodes" presStyleLbl="node1" presStyleIdx="2" presStyleCnt="10">
        <dgm:presLayoutVars>
          <dgm:bulletEnabled val="1"/>
        </dgm:presLayoutVars>
      </dgm:prSet>
      <dgm:spPr/>
    </dgm:pt>
    <dgm:pt modelId="{565E1718-A726-48DD-BE6C-080A402F5B06}" type="pres">
      <dgm:prSet presAssocID="{2794C063-3941-4C67-B37D-061B6268C31A}" presName="nodeFollowingNodes" presStyleLbl="node1" presStyleIdx="3" presStyleCnt="10">
        <dgm:presLayoutVars>
          <dgm:bulletEnabled val="1"/>
        </dgm:presLayoutVars>
      </dgm:prSet>
      <dgm:spPr/>
    </dgm:pt>
    <dgm:pt modelId="{69446F86-83B2-45ED-88D9-C11FD787A31D}" type="pres">
      <dgm:prSet presAssocID="{9276EE64-F1F3-4302-A27F-51FF8BE2FD72}" presName="nodeFollowingNodes" presStyleLbl="node1" presStyleIdx="4" presStyleCnt="10">
        <dgm:presLayoutVars>
          <dgm:bulletEnabled val="1"/>
        </dgm:presLayoutVars>
      </dgm:prSet>
      <dgm:spPr/>
    </dgm:pt>
    <dgm:pt modelId="{529D4C24-FB02-4007-A7DF-E130673809A0}" type="pres">
      <dgm:prSet presAssocID="{4EA0DA5D-204E-419B-8FD9-88BA2A81C7CD}" presName="nodeFollowingNodes" presStyleLbl="node1" presStyleIdx="5" presStyleCnt="10">
        <dgm:presLayoutVars>
          <dgm:bulletEnabled val="1"/>
        </dgm:presLayoutVars>
      </dgm:prSet>
      <dgm:spPr/>
    </dgm:pt>
    <dgm:pt modelId="{47E97D62-7FC7-4D09-84D6-84E567F73A37}" type="pres">
      <dgm:prSet presAssocID="{F2843310-40BF-42B2-80F0-21298D4F4925}" presName="nodeFollowingNodes" presStyleLbl="node1" presStyleIdx="6" presStyleCnt="10">
        <dgm:presLayoutVars>
          <dgm:bulletEnabled val="1"/>
        </dgm:presLayoutVars>
      </dgm:prSet>
      <dgm:spPr/>
    </dgm:pt>
    <dgm:pt modelId="{05FE50F5-C6C3-42ED-BE50-4F0F9CA14775}" type="pres">
      <dgm:prSet presAssocID="{19CAD90D-3163-4AC8-A5EF-26F026075E41}" presName="nodeFollowingNodes" presStyleLbl="node1" presStyleIdx="7" presStyleCnt="10">
        <dgm:presLayoutVars>
          <dgm:bulletEnabled val="1"/>
        </dgm:presLayoutVars>
      </dgm:prSet>
      <dgm:spPr/>
    </dgm:pt>
    <dgm:pt modelId="{A0859901-DB62-4085-9337-5992672DC7B9}" type="pres">
      <dgm:prSet presAssocID="{7FCA313D-F758-46A1-9DD9-AA051D606E1A}" presName="nodeFollowingNodes" presStyleLbl="node1" presStyleIdx="8" presStyleCnt="10">
        <dgm:presLayoutVars>
          <dgm:bulletEnabled val="1"/>
        </dgm:presLayoutVars>
      </dgm:prSet>
      <dgm:spPr/>
    </dgm:pt>
    <dgm:pt modelId="{642BA26B-F511-4182-8C0F-CF63BC728A87}" type="pres">
      <dgm:prSet presAssocID="{53DD7190-6D6E-4F4B-8F75-28723E435038}" presName="nodeFollowingNodes" presStyleLbl="node1" presStyleIdx="9" presStyleCnt="10">
        <dgm:presLayoutVars>
          <dgm:bulletEnabled val="1"/>
        </dgm:presLayoutVars>
      </dgm:prSet>
      <dgm:spPr/>
    </dgm:pt>
  </dgm:ptLst>
  <dgm:cxnLst>
    <dgm:cxn modelId="{8C551E01-81EB-4824-BFD8-C81EF27E3FF6}" srcId="{2F66BAB6-2222-432E-88EE-FE1A4A4B2E9B}" destId="{53DD7190-6D6E-4F4B-8F75-28723E435038}" srcOrd="9" destOrd="0" parTransId="{26922B8F-5225-4EDF-BCCD-BA545E5FE806}" sibTransId="{CEA110C9-6175-4059-BC59-16E13A8174DA}"/>
    <dgm:cxn modelId="{FF7CE201-9201-4877-9413-5FD04B5C45A7}" srcId="{2F66BAB6-2222-432E-88EE-FE1A4A4B2E9B}" destId="{2794C063-3941-4C67-B37D-061B6268C31A}" srcOrd="3" destOrd="0" parTransId="{9C0F0638-4601-485D-A293-0080D4E0F59F}" sibTransId="{842BDDBC-123F-4DBA-8F24-734D6D348496}"/>
    <dgm:cxn modelId="{FBFFEF12-32ED-4D75-840F-220A361EF233}" type="presOf" srcId="{19CAD90D-3163-4AC8-A5EF-26F026075E41}" destId="{05FE50F5-C6C3-42ED-BE50-4F0F9CA14775}" srcOrd="0" destOrd="0" presId="urn:microsoft.com/office/officeart/2005/8/layout/cycle3"/>
    <dgm:cxn modelId="{94609B17-0122-406B-9B9A-379CA7076052}" srcId="{2F66BAB6-2222-432E-88EE-FE1A4A4B2E9B}" destId="{4EA0DA5D-204E-419B-8FD9-88BA2A81C7CD}" srcOrd="5" destOrd="0" parTransId="{0DDDD74C-F90E-422C-B921-DF917D9A2C56}" sibTransId="{D7D73402-4F04-4C35-A058-94D9CBA86EAF}"/>
    <dgm:cxn modelId="{61E8C729-34EB-4C9C-9656-A0C5BDFBB054}" srcId="{2F66BAB6-2222-432E-88EE-FE1A4A4B2E9B}" destId="{9276EE64-F1F3-4302-A27F-51FF8BE2FD72}" srcOrd="4" destOrd="0" parTransId="{FD8DC6E3-B904-4D08-BA83-DEA493A4C1D0}" sibTransId="{66E59B91-4148-430B-9B43-16BEC760D564}"/>
    <dgm:cxn modelId="{87A2332D-1E80-40F2-BFA6-31A3F83AAB67}" type="presOf" srcId="{34B8A9FC-531A-41FA-806C-ED3EA23A3CC8}" destId="{03BA8F86-2D6C-4A9E-8D43-238A2F3A80B2}" srcOrd="0" destOrd="0" presId="urn:microsoft.com/office/officeart/2005/8/layout/cycle3"/>
    <dgm:cxn modelId="{E9CBFF39-9BB1-4B11-A1CB-DFC572FB456F}" type="presOf" srcId="{F2843310-40BF-42B2-80F0-21298D4F4925}" destId="{47E97D62-7FC7-4D09-84D6-84E567F73A37}" srcOrd="0" destOrd="0" presId="urn:microsoft.com/office/officeart/2005/8/layout/cycle3"/>
    <dgm:cxn modelId="{CBFD663A-FA0E-4CD9-98EB-69A143303552}" type="presOf" srcId="{0AA4F10F-BD6B-4A93-806D-27B54958EDA7}" destId="{3CB5D0FE-9063-4D8C-BF6E-CA484E67AE56}" srcOrd="0" destOrd="0" presId="urn:microsoft.com/office/officeart/2005/8/layout/cycle3"/>
    <dgm:cxn modelId="{F115F63B-EEB5-465E-A53D-76208B80B7DD}" type="presOf" srcId="{2F66BAB6-2222-432E-88EE-FE1A4A4B2E9B}" destId="{57CDF7A5-29BB-486D-8B85-9E8155D0459C}" srcOrd="0" destOrd="0" presId="urn:microsoft.com/office/officeart/2005/8/layout/cycle3"/>
    <dgm:cxn modelId="{EF839947-D4A9-42B3-A5EC-8A071DA02D64}" srcId="{2F66BAB6-2222-432E-88EE-FE1A4A4B2E9B}" destId="{0AA4F10F-BD6B-4A93-806D-27B54958EDA7}" srcOrd="1" destOrd="0" parTransId="{CC05B0A1-5D9B-4A6F-8D69-D33B19B5D58D}" sibTransId="{16DA97C4-CD01-4E62-A84A-82AAFE964BC9}"/>
    <dgm:cxn modelId="{579CCB4B-2A9A-4016-B5C8-352E8DB43DD5}" type="presOf" srcId="{2794C063-3941-4C67-B37D-061B6268C31A}" destId="{565E1718-A726-48DD-BE6C-080A402F5B06}" srcOrd="0" destOrd="0" presId="urn:microsoft.com/office/officeart/2005/8/layout/cycle3"/>
    <dgm:cxn modelId="{FAC67471-5414-4B28-9887-4944AC5C8CEC}" type="presOf" srcId="{7FCA313D-F758-46A1-9DD9-AA051D606E1A}" destId="{A0859901-DB62-4085-9337-5992672DC7B9}" srcOrd="0" destOrd="0" presId="urn:microsoft.com/office/officeart/2005/8/layout/cycle3"/>
    <dgm:cxn modelId="{2E3DDC73-9629-4C88-A3EE-3CFDB435A377}" type="presOf" srcId="{822F4A8B-6356-4FD6-AFEA-9E6F71B8637B}" destId="{5B9E46A9-86F5-43F4-A0EB-663A3986E78C}" srcOrd="0" destOrd="0" presId="urn:microsoft.com/office/officeart/2005/8/layout/cycle3"/>
    <dgm:cxn modelId="{E06E8984-D0ED-45D2-B9EB-4670AE258066}" type="presOf" srcId="{4EA0DA5D-204E-419B-8FD9-88BA2A81C7CD}" destId="{529D4C24-FB02-4007-A7DF-E130673809A0}" srcOrd="0" destOrd="0" presId="urn:microsoft.com/office/officeart/2005/8/layout/cycle3"/>
    <dgm:cxn modelId="{55708A92-14F1-4EB8-9044-0CF3473FF0BA}" srcId="{2F66BAB6-2222-432E-88EE-FE1A4A4B2E9B}" destId="{F2843310-40BF-42B2-80F0-21298D4F4925}" srcOrd="6" destOrd="0" parTransId="{69BF9761-F5E3-4FE4-9FC8-E44397FFDC87}" sibTransId="{3A57418D-71A5-483F-9B19-53A7E1616EE7}"/>
    <dgm:cxn modelId="{B59D7B9F-5B3B-45B3-837F-989F236EFCF2}" srcId="{2F66BAB6-2222-432E-88EE-FE1A4A4B2E9B}" destId="{19CAD90D-3163-4AC8-A5EF-26F026075E41}" srcOrd="7" destOrd="0" parTransId="{85DB748E-181C-461E-9A10-274E79546228}" sibTransId="{D4C25E50-3C0C-4422-A575-C3CAA3A98B1C}"/>
    <dgm:cxn modelId="{B0C59FAD-DF7E-44BA-88AD-2900F4F72726}" srcId="{2F66BAB6-2222-432E-88EE-FE1A4A4B2E9B}" destId="{9B77F7C1-0F17-4E5A-ACE3-966C20095150}" srcOrd="2" destOrd="0" parTransId="{6AD51396-D783-4C2E-9E38-39A9D75CA46B}" sibTransId="{502F3840-BE0B-4B28-AE1E-18D9DE0BA1E3}"/>
    <dgm:cxn modelId="{4283CDBB-C545-467E-B59C-EAAB72280FB6}" srcId="{2F66BAB6-2222-432E-88EE-FE1A4A4B2E9B}" destId="{822F4A8B-6356-4FD6-AFEA-9E6F71B8637B}" srcOrd="0" destOrd="0" parTransId="{D317D20F-BB74-4557-915A-EFB8F64DC2E4}" sibTransId="{34B8A9FC-531A-41FA-806C-ED3EA23A3CC8}"/>
    <dgm:cxn modelId="{87E193CD-9B4E-4308-BFAC-4BE994746064}" srcId="{2F66BAB6-2222-432E-88EE-FE1A4A4B2E9B}" destId="{7FCA313D-F758-46A1-9DD9-AA051D606E1A}" srcOrd="8" destOrd="0" parTransId="{E38A0FD3-AD4E-4F0D-96B2-91431883D7EE}" sibTransId="{E07C7EF4-7C5A-4251-A15A-CD4B7AFE9C51}"/>
    <dgm:cxn modelId="{C03B5DD7-3A97-4539-9D62-549344489D20}" type="presOf" srcId="{9276EE64-F1F3-4302-A27F-51FF8BE2FD72}" destId="{69446F86-83B2-45ED-88D9-C11FD787A31D}" srcOrd="0" destOrd="0" presId="urn:microsoft.com/office/officeart/2005/8/layout/cycle3"/>
    <dgm:cxn modelId="{F86848E9-3CBB-4E1D-87C9-79ADCCA1E947}" type="presOf" srcId="{53DD7190-6D6E-4F4B-8F75-28723E435038}" destId="{642BA26B-F511-4182-8C0F-CF63BC728A87}" srcOrd="0" destOrd="0" presId="urn:microsoft.com/office/officeart/2005/8/layout/cycle3"/>
    <dgm:cxn modelId="{B43EC0FE-A16E-4FA7-8528-7B7AEE6C1496}" type="presOf" srcId="{9B77F7C1-0F17-4E5A-ACE3-966C20095150}" destId="{BC7092BE-56A0-4C44-A45D-185D310D3B7B}" srcOrd="0" destOrd="0" presId="urn:microsoft.com/office/officeart/2005/8/layout/cycle3"/>
    <dgm:cxn modelId="{67C0C83B-3B97-43F0-A77A-FF58BF653775}" type="presParOf" srcId="{57CDF7A5-29BB-486D-8B85-9E8155D0459C}" destId="{21E32357-CB83-413E-9CAB-178B23009877}" srcOrd="0" destOrd="0" presId="urn:microsoft.com/office/officeart/2005/8/layout/cycle3"/>
    <dgm:cxn modelId="{CF3301B0-1EF9-4A71-9317-571AE029A7B7}" type="presParOf" srcId="{21E32357-CB83-413E-9CAB-178B23009877}" destId="{5B9E46A9-86F5-43F4-A0EB-663A3986E78C}" srcOrd="0" destOrd="0" presId="urn:microsoft.com/office/officeart/2005/8/layout/cycle3"/>
    <dgm:cxn modelId="{6D8E67B1-96C7-47EC-B962-1551760DD57D}" type="presParOf" srcId="{21E32357-CB83-413E-9CAB-178B23009877}" destId="{03BA8F86-2D6C-4A9E-8D43-238A2F3A80B2}" srcOrd="1" destOrd="0" presId="urn:microsoft.com/office/officeart/2005/8/layout/cycle3"/>
    <dgm:cxn modelId="{52F3FFCB-7EB1-437F-874D-1BBB4A6D19CC}" type="presParOf" srcId="{21E32357-CB83-413E-9CAB-178B23009877}" destId="{3CB5D0FE-9063-4D8C-BF6E-CA484E67AE56}" srcOrd="2" destOrd="0" presId="urn:microsoft.com/office/officeart/2005/8/layout/cycle3"/>
    <dgm:cxn modelId="{87785380-AF44-4613-A4B6-1803936890B4}" type="presParOf" srcId="{21E32357-CB83-413E-9CAB-178B23009877}" destId="{BC7092BE-56A0-4C44-A45D-185D310D3B7B}" srcOrd="3" destOrd="0" presId="urn:microsoft.com/office/officeart/2005/8/layout/cycle3"/>
    <dgm:cxn modelId="{904A74B0-A607-4512-ABE3-303ED6906D8A}" type="presParOf" srcId="{21E32357-CB83-413E-9CAB-178B23009877}" destId="{565E1718-A726-48DD-BE6C-080A402F5B06}" srcOrd="4" destOrd="0" presId="urn:microsoft.com/office/officeart/2005/8/layout/cycle3"/>
    <dgm:cxn modelId="{2883922C-71A6-4517-AC5A-3869B79137E7}" type="presParOf" srcId="{21E32357-CB83-413E-9CAB-178B23009877}" destId="{69446F86-83B2-45ED-88D9-C11FD787A31D}" srcOrd="5" destOrd="0" presId="urn:microsoft.com/office/officeart/2005/8/layout/cycle3"/>
    <dgm:cxn modelId="{A701AFD4-35B3-4100-97CC-406B886AF330}" type="presParOf" srcId="{21E32357-CB83-413E-9CAB-178B23009877}" destId="{529D4C24-FB02-4007-A7DF-E130673809A0}" srcOrd="6" destOrd="0" presId="urn:microsoft.com/office/officeart/2005/8/layout/cycle3"/>
    <dgm:cxn modelId="{55644767-D711-49EB-A45D-8959A0FDC4B4}" type="presParOf" srcId="{21E32357-CB83-413E-9CAB-178B23009877}" destId="{47E97D62-7FC7-4D09-84D6-84E567F73A37}" srcOrd="7" destOrd="0" presId="urn:microsoft.com/office/officeart/2005/8/layout/cycle3"/>
    <dgm:cxn modelId="{D83FA003-3B8B-458B-9E74-07067AEBD432}" type="presParOf" srcId="{21E32357-CB83-413E-9CAB-178B23009877}" destId="{05FE50F5-C6C3-42ED-BE50-4F0F9CA14775}" srcOrd="8" destOrd="0" presId="urn:microsoft.com/office/officeart/2005/8/layout/cycle3"/>
    <dgm:cxn modelId="{E9AD136A-DB94-4B4B-879A-B4ADB540FE40}" type="presParOf" srcId="{21E32357-CB83-413E-9CAB-178B23009877}" destId="{A0859901-DB62-4085-9337-5992672DC7B9}" srcOrd="9" destOrd="0" presId="urn:microsoft.com/office/officeart/2005/8/layout/cycle3"/>
    <dgm:cxn modelId="{8F903BE6-9E86-4CC3-BDEE-1D212B02F2E9}" type="presParOf" srcId="{21E32357-CB83-413E-9CAB-178B23009877}" destId="{642BA26B-F511-4182-8C0F-CF63BC728A87}" srcOrd="1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BE0064-4EDE-48B9-9181-FA7CD0D99F82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92E35A-F69A-4B1B-9648-97361BC585D3}">
      <dgm:prSet/>
      <dgm:spPr/>
      <dgm:t>
        <a:bodyPr/>
        <a:lstStyle/>
        <a:p>
          <a:r>
            <a:rPr lang="en-US"/>
            <a:t>Guanxi = relationships and networks.</a:t>
          </a:r>
        </a:p>
      </dgm:t>
    </dgm:pt>
    <dgm:pt modelId="{2D8F4102-EBE4-4668-8439-63A69694036E}" type="parTrans" cxnId="{3072940E-E097-492B-BBAB-7608218261FC}">
      <dgm:prSet/>
      <dgm:spPr/>
      <dgm:t>
        <a:bodyPr/>
        <a:lstStyle/>
        <a:p>
          <a:endParaRPr lang="en-US"/>
        </a:p>
      </dgm:t>
    </dgm:pt>
    <dgm:pt modelId="{5402C11E-3F9E-4D3F-AFDE-0C3E249DC999}" type="sibTrans" cxnId="{3072940E-E097-492B-BBAB-7608218261FC}">
      <dgm:prSet/>
      <dgm:spPr/>
      <dgm:t>
        <a:bodyPr/>
        <a:lstStyle/>
        <a:p>
          <a:endParaRPr lang="en-US"/>
        </a:p>
      </dgm:t>
    </dgm:pt>
    <dgm:pt modelId="{108EA5E9-E8FD-4B4C-ACC3-CE70F66DF980}">
      <dgm:prSet/>
      <dgm:spPr/>
      <dgm:t>
        <a:bodyPr/>
        <a:lstStyle/>
        <a:p>
          <a:r>
            <a:rPr lang="en-US"/>
            <a:t>Mianzi (Face) = reputation, dignity and respect.</a:t>
          </a:r>
        </a:p>
      </dgm:t>
    </dgm:pt>
    <dgm:pt modelId="{19F68EC6-D2D3-4B7C-A03A-28115B064455}" type="parTrans" cxnId="{9D95B83C-0D7D-4FF1-9071-72BE983956EF}">
      <dgm:prSet/>
      <dgm:spPr/>
      <dgm:t>
        <a:bodyPr/>
        <a:lstStyle/>
        <a:p>
          <a:endParaRPr lang="en-US"/>
        </a:p>
      </dgm:t>
    </dgm:pt>
    <dgm:pt modelId="{6B984A08-17E4-4E39-8B58-AB48F7EB4C5F}" type="sibTrans" cxnId="{9D95B83C-0D7D-4FF1-9071-72BE983956EF}">
      <dgm:prSet/>
      <dgm:spPr/>
      <dgm:t>
        <a:bodyPr/>
        <a:lstStyle/>
        <a:p>
          <a:endParaRPr lang="en-US"/>
        </a:p>
      </dgm:t>
    </dgm:pt>
    <dgm:pt modelId="{927F0CE2-7C0A-4CB7-AE51-15E36772C1B8}">
      <dgm:prSet/>
      <dgm:spPr/>
      <dgm:t>
        <a:bodyPr/>
        <a:lstStyle/>
        <a:p>
          <a:r>
            <a:rPr lang="en-US"/>
            <a:t>Impact:</a:t>
          </a:r>
        </a:p>
      </dgm:t>
    </dgm:pt>
    <dgm:pt modelId="{2D778B5B-D006-49C1-B682-B830961BEA97}" type="parTrans" cxnId="{5347B6AA-15ED-4724-9A82-463EEDABC26D}">
      <dgm:prSet/>
      <dgm:spPr/>
      <dgm:t>
        <a:bodyPr/>
        <a:lstStyle/>
        <a:p>
          <a:endParaRPr lang="en-US"/>
        </a:p>
      </dgm:t>
    </dgm:pt>
    <dgm:pt modelId="{6C3FE71D-C56A-4963-AAB2-3EEDA85A036D}" type="sibTrans" cxnId="{5347B6AA-15ED-4724-9A82-463EEDABC26D}">
      <dgm:prSet/>
      <dgm:spPr/>
      <dgm:t>
        <a:bodyPr/>
        <a:lstStyle/>
        <a:p>
          <a:endParaRPr lang="en-US"/>
        </a:p>
      </dgm:t>
    </dgm:pt>
    <dgm:pt modelId="{68B8B5C3-0724-4D42-BC7A-B507AC02A99C}">
      <dgm:prSet/>
      <dgm:spPr/>
      <dgm:t>
        <a:bodyPr/>
        <a:lstStyle/>
        <a:p>
          <a:r>
            <a:rPr lang="en-US"/>
            <a:t>• Trust is built before business.</a:t>
          </a:r>
        </a:p>
      </dgm:t>
    </dgm:pt>
    <dgm:pt modelId="{8D8479D3-AF16-4E36-AADF-532787CC0F1E}" type="parTrans" cxnId="{A58E0C96-794A-43A0-A192-1D47375B0040}">
      <dgm:prSet/>
      <dgm:spPr/>
      <dgm:t>
        <a:bodyPr/>
        <a:lstStyle/>
        <a:p>
          <a:endParaRPr lang="en-US"/>
        </a:p>
      </dgm:t>
    </dgm:pt>
    <dgm:pt modelId="{6859EBB8-8F95-490E-A534-4B2D2B1E75C3}" type="sibTrans" cxnId="{A58E0C96-794A-43A0-A192-1D47375B0040}">
      <dgm:prSet/>
      <dgm:spPr/>
      <dgm:t>
        <a:bodyPr/>
        <a:lstStyle/>
        <a:p>
          <a:endParaRPr lang="en-US"/>
        </a:p>
      </dgm:t>
    </dgm:pt>
    <dgm:pt modelId="{A0AF2704-ED5D-4B97-8B6B-490AA58F4DB4}">
      <dgm:prSet/>
      <dgm:spPr/>
      <dgm:t>
        <a:bodyPr/>
        <a:lstStyle/>
        <a:p>
          <a:r>
            <a:rPr lang="en-US"/>
            <a:t>• Public criticism can damage negotiations.</a:t>
          </a:r>
        </a:p>
      </dgm:t>
    </dgm:pt>
    <dgm:pt modelId="{9DAAD2D6-7741-42BD-B207-9AB2947E8C8A}" type="parTrans" cxnId="{98459806-8D86-4F9C-AAD7-96B3A43B5F65}">
      <dgm:prSet/>
      <dgm:spPr/>
      <dgm:t>
        <a:bodyPr/>
        <a:lstStyle/>
        <a:p>
          <a:endParaRPr lang="en-US"/>
        </a:p>
      </dgm:t>
    </dgm:pt>
    <dgm:pt modelId="{FD9DDB62-BCCA-41A9-A800-1E139E1C174C}" type="sibTrans" cxnId="{98459806-8D86-4F9C-AAD7-96B3A43B5F65}">
      <dgm:prSet/>
      <dgm:spPr/>
      <dgm:t>
        <a:bodyPr/>
        <a:lstStyle/>
        <a:p>
          <a:endParaRPr lang="en-US"/>
        </a:p>
      </dgm:t>
    </dgm:pt>
    <dgm:pt modelId="{9FA4691F-8CEB-4ED2-9B5B-1F3BD214CBB4}">
      <dgm:prSet/>
      <dgm:spPr/>
      <dgm:t>
        <a:bodyPr/>
        <a:lstStyle/>
        <a:p>
          <a:r>
            <a:rPr lang="en-US"/>
            <a:t>• Strong relationships influence business success.</a:t>
          </a:r>
        </a:p>
      </dgm:t>
    </dgm:pt>
    <dgm:pt modelId="{3E53B42E-42B8-41F2-93C1-EDCFB46C7C9F}" type="parTrans" cxnId="{A6AF7CB7-0A91-46EF-AB56-C0909FAFF3CE}">
      <dgm:prSet/>
      <dgm:spPr/>
      <dgm:t>
        <a:bodyPr/>
        <a:lstStyle/>
        <a:p>
          <a:endParaRPr lang="en-US"/>
        </a:p>
      </dgm:t>
    </dgm:pt>
    <dgm:pt modelId="{6D1BEC82-183C-4C3A-AC8F-C8D7496813FE}" type="sibTrans" cxnId="{A6AF7CB7-0A91-46EF-AB56-C0909FAFF3CE}">
      <dgm:prSet/>
      <dgm:spPr/>
      <dgm:t>
        <a:bodyPr/>
        <a:lstStyle/>
        <a:p>
          <a:endParaRPr lang="en-US"/>
        </a:p>
      </dgm:t>
    </dgm:pt>
    <dgm:pt modelId="{0D4C3765-B734-46E7-8369-22094E56F707}" type="pres">
      <dgm:prSet presAssocID="{9EBE0064-4EDE-48B9-9181-FA7CD0D99F82}" presName="cycle" presStyleCnt="0">
        <dgm:presLayoutVars>
          <dgm:dir/>
          <dgm:resizeHandles val="exact"/>
        </dgm:presLayoutVars>
      </dgm:prSet>
      <dgm:spPr/>
    </dgm:pt>
    <dgm:pt modelId="{C94AF942-59C1-4338-B2F6-F3F110811A0B}" type="pres">
      <dgm:prSet presAssocID="{BD92E35A-F69A-4B1B-9648-97361BC585D3}" presName="node" presStyleLbl="node1" presStyleIdx="0" presStyleCnt="6">
        <dgm:presLayoutVars>
          <dgm:bulletEnabled val="1"/>
        </dgm:presLayoutVars>
      </dgm:prSet>
      <dgm:spPr/>
    </dgm:pt>
    <dgm:pt modelId="{C9883032-AFB1-4594-92F9-B18A72EAAB38}" type="pres">
      <dgm:prSet presAssocID="{5402C11E-3F9E-4D3F-AFDE-0C3E249DC999}" presName="sibTrans" presStyleLbl="sibTrans2D1" presStyleIdx="0" presStyleCnt="6"/>
      <dgm:spPr/>
    </dgm:pt>
    <dgm:pt modelId="{7DB590A7-A4F7-4FC1-B9B7-1D33C3F21696}" type="pres">
      <dgm:prSet presAssocID="{5402C11E-3F9E-4D3F-AFDE-0C3E249DC999}" presName="connectorText" presStyleLbl="sibTrans2D1" presStyleIdx="0" presStyleCnt="6"/>
      <dgm:spPr/>
    </dgm:pt>
    <dgm:pt modelId="{20973A89-1365-4ED3-B5FD-562F925E261B}" type="pres">
      <dgm:prSet presAssocID="{108EA5E9-E8FD-4B4C-ACC3-CE70F66DF980}" presName="node" presStyleLbl="node1" presStyleIdx="1" presStyleCnt="6">
        <dgm:presLayoutVars>
          <dgm:bulletEnabled val="1"/>
        </dgm:presLayoutVars>
      </dgm:prSet>
      <dgm:spPr/>
    </dgm:pt>
    <dgm:pt modelId="{9A201920-7C96-41DB-8CFC-DFC2CDDD5F2B}" type="pres">
      <dgm:prSet presAssocID="{6B984A08-17E4-4E39-8B58-AB48F7EB4C5F}" presName="sibTrans" presStyleLbl="sibTrans2D1" presStyleIdx="1" presStyleCnt="6"/>
      <dgm:spPr/>
    </dgm:pt>
    <dgm:pt modelId="{B79873F3-EDB2-404B-B4D7-0033E27AA078}" type="pres">
      <dgm:prSet presAssocID="{6B984A08-17E4-4E39-8B58-AB48F7EB4C5F}" presName="connectorText" presStyleLbl="sibTrans2D1" presStyleIdx="1" presStyleCnt="6"/>
      <dgm:spPr/>
    </dgm:pt>
    <dgm:pt modelId="{768B15E9-A678-4773-906D-1E0EC29FFB25}" type="pres">
      <dgm:prSet presAssocID="{927F0CE2-7C0A-4CB7-AE51-15E36772C1B8}" presName="node" presStyleLbl="node1" presStyleIdx="2" presStyleCnt="6">
        <dgm:presLayoutVars>
          <dgm:bulletEnabled val="1"/>
        </dgm:presLayoutVars>
      </dgm:prSet>
      <dgm:spPr/>
    </dgm:pt>
    <dgm:pt modelId="{C9D86A3D-1746-4B3C-A59D-8DAED49A0DE8}" type="pres">
      <dgm:prSet presAssocID="{6C3FE71D-C56A-4963-AAB2-3EEDA85A036D}" presName="sibTrans" presStyleLbl="sibTrans2D1" presStyleIdx="2" presStyleCnt="6"/>
      <dgm:spPr/>
    </dgm:pt>
    <dgm:pt modelId="{85EA56D5-85CF-42DC-9FC7-448B3F6EBEF4}" type="pres">
      <dgm:prSet presAssocID="{6C3FE71D-C56A-4963-AAB2-3EEDA85A036D}" presName="connectorText" presStyleLbl="sibTrans2D1" presStyleIdx="2" presStyleCnt="6"/>
      <dgm:spPr/>
    </dgm:pt>
    <dgm:pt modelId="{5D132A7E-F543-471D-9FD2-D1A9DDC4D88F}" type="pres">
      <dgm:prSet presAssocID="{68B8B5C3-0724-4D42-BC7A-B507AC02A99C}" presName="node" presStyleLbl="node1" presStyleIdx="3" presStyleCnt="6">
        <dgm:presLayoutVars>
          <dgm:bulletEnabled val="1"/>
        </dgm:presLayoutVars>
      </dgm:prSet>
      <dgm:spPr/>
    </dgm:pt>
    <dgm:pt modelId="{070D9C37-96BD-46B2-9B00-5676EFF7320E}" type="pres">
      <dgm:prSet presAssocID="{6859EBB8-8F95-490E-A534-4B2D2B1E75C3}" presName="sibTrans" presStyleLbl="sibTrans2D1" presStyleIdx="3" presStyleCnt="6"/>
      <dgm:spPr/>
    </dgm:pt>
    <dgm:pt modelId="{A7670AB1-EC92-4FD5-BC0F-1E3C192228B9}" type="pres">
      <dgm:prSet presAssocID="{6859EBB8-8F95-490E-A534-4B2D2B1E75C3}" presName="connectorText" presStyleLbl="sibTrans2D1" presStyleIdx="3" presStyleCnt="6"/>
      <dgm:spPr/>
    </dgm:pt>
    <dgm:pt modelId="{690261F0-F3F1-4CB4-9DFF-0DF03F5510E2}" type="pres">
      <dgm:prSet presAssocID="{A0AF2704-ED5D-4B97-8B6B-490AA58F4DB4}" presName="node" presStyleLbl="node1" presStyleIdx="4" presStyleCnt="6">
        <dgm:presLayoutVars>
          <dgm:bulletEnabled val="1"/>
        </dgm:presLayoutVars>
      </dgm:prSet>
      <dgm:spPr/>
    </dgm:pt>
    <dgm:pt modelId="{F4F9AAA1-1740-436F-9388-DFDC125BF816}" type="pres">
      <dgm:prSet presAssocID="{FD9DDB62-BCCA-41A9-A800-1E139E1C174C}" presName="sibTrans" presStyleLbl="sibTrans2D1" presStyleIdx="4" presStyleCnt="6"/>
      <dgm:spPr/>
    </dgm:pt>
    <dgm:pt modelId="{2333C757-AE68-403E-BC08-B127367C294A}" type="pres">
      <dgm:prSet presAssocID="{FD9DDB62-BCCA-41A9-A800-1E139E1C174C}" presName="connectorText" presStyleLbl="sibTrans2D1" presStyleIdx="4" presStyleCnt="6"/>
      <dgm:spPr/>
    </dgm:pt>
    <dgm:pt modelId="{E96A9628-A0EC-4936-B91B-5A13FD63FBFA}" type="pres">
      <dgm:prSet presAssocID="{9FA4691F-8CEB-4ED2-9B5B-1F3BD214CBB4}" presName="node" presStyleLbl="node1" presStyleIdx="5" presStyleCnt="6">
        <dgm:presLayoutVars>
          <dgm:bulletEnabled val="1"/>
        </dgm:presLayoutVars>
      </dgm:prSet>
      <dgm:spPr/>
    </dgm:pt>
    <dgm:pt modelId="{1F975258-F488-45D1-AF47-5EEFA24FA161}" type="pres">
      <dgm:prSet presAssocID="{6D1BEC82-183C-4C3A-AC8F-C8D7496813FE}" presName="sibTrans" presStyleLbl="sibTrans2D1" presStyleIdx="5" presStyleCnt="6"/>
      <dgm:spPr/>
    </dgm:pt>
    <dgm:pt modelId="{C1F6360F-680A-4C4F-A161-F960E8DEBE93}" type="pres">
      <dgm:prSet presAssocID="{6D1BEC82-183C-4C3A-AC8F-C8D7496813FE}" presName="connectorText" presStyleLbl="sibTrans2D1" presStyleIdx="5" presStyleCnt="6"/>
      <dgm:spPr/>
    </dgm:pt>
  </dgm:ptLst>
  <dgm:cxnLst>
    <dgm:cxn modelId="{98459806-8D86-4F9C-AAD7-96B3A43B5F65}" srcId="{9EBE0064-4EDE-48B9-9181-FA7CD0D99F82}" destId="{A0AF2704-ED5D-4B97-8B6B-490AA58F4DB4}" srcOrd="4" destOrd="0" parTransId="{9DAAD2D6-7741-42BD-B207-9AB2947E8C8A}" sibTransId="{FD9DDB62-BCCA-41A9-A800-1E139E1C174C}"/>
    <dgm:cxn modelId="{3072940E-E097-492B-BBAB-7608218261FC}" srcId="{9EBE0064-4EDE-48B9-9181-FA7CD0D99F82}" destId="{BD92E35A-F69A-4B1B-9648-97361BC585D3}" srcOrd="0" destOrd="0" parTransId="{2D8F4102-EBE4-4668-8439-63A69694036E}" sibTransId="{5402C11E-3F9E-4D3F-AFDE-0C3E249DC999}"/>
    <dgm:cxn modelId="{5B55591A-DD70-4D3B-A4A1-FACEBD5BD182}" type="presOf" srcId="{6B984A08-17E4-4E39-8B58-AB48F7EB4C5F}" destId="{B79873F3-EDB2-404B-B4D7-0033E27AA078}" srcOrd="1" destOrd="0" presId="urn:microsoft.com/office/officeart/2005/8/layout/cycle2"/>
    <dgm:cxn modelId="{4919721F-B06C-42BA-A435-D7D497A91CF2}" type="presOf" srcId="{6C3FE71D-C56A-4963-AAB2-3EEDA85A036D}" destId="{C9D86A3D-1746-4B3C-A59D-8DAED49A0DE8}" srcOrd="0" destOrd="0" presId="urn:microsoft.com/office/officeart/2005/8/layout/cycle2"/>
    <dgm:cxn modelId="{9CE7FA26-4551-4603-95A7-B2165D91B556}" type="presOf" srcId="{6D1BEC82-183C-4C3A-AC8F-C8D7496813FE}" destId="{1F975258-F488-45D1-AF47-5EEFA24FA161}" srcOrd="0" destOrd="0" presId="urn:microsoft.com/office/officeart/2005/8/layout/cycle2"/>
    <dgm:cxn modelId="{9D95B83C-0D7D-4FF1-9071-72BE983956EF}" srcId="{9EBE0064-4EDE-48B9-9181-FA7CD0D99F82}" destId="{108EA5E9-E8FD-4B4C-ACC3-CE70F66DF980}" srcOrd="1" destOrd="0" parTransId="{19F68EC6-D2D3-4B7C-A03A-28115B064455}" sibTransId="{6B984A08-17E4-4E39-8B58-AB48F7EB4C5F}"/>
    <dgm:cxn modelId="{32F12460-64AF-4557-8E5A-30B6A39DCE7A}" type="presOf" srcId="{FD9DDB62-BCCA-41A9-A800-1E139E1C174C}" destId="{F4F9AAA1-1740-436F-9388-DFDC125BF816}" srcOrd="0" destOrd="0" presId="urn:microsoft.com/office/officeart/2005/8/layout/cycle2"/>
    <dgm:cxn modelId="{26E29162-784A-41DB-A97C-B2BEC9F12FDB}" type="presOf" srcId="{6859EBB8-8F95-490E-A534-4B2D2B1E75C3}" destId="{070D9C37-96BD-46B2-9B00-5676EFF7320E}" srcOrd="0" destOrd="0" presId="urn:microsoft.com/office/officeart/2005/8/layout/cycle2"/>
    <dgm:cxn modelId="{6D3B1F65-5E4C-44E8-91AB-3BA5DD3BC76B}" type="presOf" srcId="{5402C11E-3F9E-4D3F-AFDE-0C3E249DC999}" destId="{7DB590A7-A4F7-4FC1-B9B7-1D33C3F21696}" srcOrd="1" destOrd="0" presId="urn:microsoft.com/office/officeart/2005/8/layout/cycle2"/>
    <dgm:cxn modelId="{63699250-800E-45F1-8751-937C501670C1}" type="presOf" srcId="{5402C11E-3F9E-4D3F-AFDE-0C3E249DC999}" destId="{C9883032-AFB1-4594-92F9-B18A72EAAB38}" srcOrd="0" destOrd="0" presId="urn:microsoft.com/office/officeart/2005/8/layout/cycle2"/>
    <dgm:cxn modelId="{CC299450-10F1-4A5F-8321-CB193D4D2D06}" type="presOf" srcId="{BD92E35A-F69A-4B1B-9648-97361BC585D3}" destId="{C94AF942-59C1-4338-B2F6-F3F110811A0B}" srcOrd="0" destOrd="0" presId="urn:microsoft.com/office/officeart/2005/8/layout/cycle2"/>
    <dgm:cxn modelId="{D6A8C953-18BA-46DA-859E-9C99FF14942B}" type="presOf" srcId="{A0AF2704-ED5D-4B97-8B6B-490AA58F4DB4}" destId="{690261F0-F3F1-4CB4-9DFF-0DF03F5510E2}" srcOrd="0" destOrd="0" presId="urn:microsoft.com/office/officeart/2005/8/layout/cycle2"/>
    <dgm:cxn modelId="{8C28287B-C583-4E9F-BD37-023DFECE6217}" type="presOf" srcId="{108EA5E9-E8FD-4B4C-ACC3-CE70F66DF980}" destId="{20973A89-1365-4ED3-B5FD-562F925E261B}" srcOrd="0" destOrd="0" presId="urn:microsoft.com/office/officeart/2005/8/layout/cycle2"/>
    <dgm:cxn modelId="{6E9F4688-9FE9-4F41-8EAE-4DF53228917A}" type="presOf" srcId="{6859EBB8-8F95-490E-A534-4B2D2B1E75C3}" destId="{A7670AB1-EC92-4FD5-BC0F-1E3C192228B9}" srcOrd="1" destOrd="0" presId="urn:microsoft.com/office/officeart/2005/8/layout/cycle2"/>
    <dgm:cxn modelId="{063DD789-5F41-4C70-AF0B-A64BA078A288}" type="presOf" srcId="{6C3FE71D-C56A-4963-AAB2-3EEDA85A036D}" destId="{85EA56D5-85CF-42DC-9FC7-448B3F6EBEF4}" srcOrd="1" destOrd="0" presId="urn:microsoft.com/office/officeart/2005/8/layout/cycle2"/>
    <dgm:cxn modelId="{3B3A3B8F-E3D0-429D-B84D-7A34D816E784}" type="presOf" srcId="{68B8B5C3-0724-4D42-BC7A-B507AC02A99C}" destId="{5D132A7E-F543-471D-9FD2-D1A9DDC4D88F}" srcOrd="0" destOrd="0" presId="urn:microsoft.com/office/officeart/2005/8/layout/cycle2"/>
    <dgm:cxn modelId="{5790CE95-EF80-4080-B95F-9356604908AA}" type="presOf" srcId="{6D1BEC82-183C-4C3A-AC8F-C8D7496813FE}" destId="{C1F6360F-680A-4C4F-A161-F960E8DEBE93}" srcOrd="1" destOrd="0" presId="urn:microsoft.com/office/officeart/2005/8/layout/cycle2"/>
    <dgm:cxn modelId="{A58E0C96-794A-43A0-A192-1D47375B0040}" srcId="{9EBE0064-4EDE-48B9-9181-FA7CD0D99F82}" destId="{68B8B5C3-0724-4D42-BC7A-B507AC02A99C}" srcOrd="3" destOrd="0" parTransId="{8D8479D3-AF16-4E36-AADF-532787CC0F1E}" sibTransId="{6859EBB8-8F95-490E-A534-4B2D2B1E75C3}"/>
    <dgm:cxn modelId="{001C9DA1-C853-49B8-9700-4AE08EF65540}" type="presOf" srcId="{6B984A08-17E4-4E39-8B58-AB48F7EB4C5F}" destId="{9A201920-7C96-41DB-8CFC-DFC2CDDD5F2B}" srcOrd="0" destOrd="0" presId="urn:microsoft.com/office/officeart/2005/8/layout/cycle2"/>
    <dgm:cxn modelId="{FE2ABEA9-76D8-4709-867A-9E5D6C6FC04F}" type="presOf" srcId="{9EBE0064-4EDE-48B9-9181-FA7CD0D99F82}" destId="{0D4C3765-B734-46E7-8369-22094E56F707}" srcOrd="0" destOrd="0" presId="urn:microsoft.com/office/officeart/2005/8/layout/cycle2"/>
    <dgm:cxn modelId="{5347B6AA-15ED-4724-9A82-463EEDABC26D}" srcId="{9EBE0064-4EDE-48B9-9181-FA7CD0D99F82}" destId="{927F0CE2-7C0A-4CB7-AE51-15E36772C1B8}" srcOrd="2" destOrd="0" parTransId="{2D778B5B-D006-49C1-B682-B830961BEA97}" sibTransId="{6C3FE71D-C56A-4963-AAB2-3EEDA85A036D}"/>
    <dgm:cxn modelId="{133E07AD-C6B0-40EE-BB3C-87B1DCCA932E}" type="presOf" srcId="{927F0CE2-7C0A-4CB7-AE51-15E36772C1B8}" destId="{768B15E9-A678-4773-906D-1E0EC29FFB25}" srcOrd="0" destOrd="0" presId="urn:microsoft.com/office/officeart/2005/8/layout/cycle2"/>
    <dgm:cxn modelId="{A6AF7CB7-0A91-46EF-AB56-C0909FAFF3CE}" srcId="{9EBE0064-4EDE-48B9-9181-FA7CD0D99F82}" destId="{9FA4691F-8CEB-4ED2-9B5B-1F3BD214CBB4}" srcOrd="5" destOrd="0" parTransId="{3E53B42E-42B8-41F2-93C1-EDCFB46C7C9F}" sibTransId="{6D1BEC82-183C-4C3A-AC8F-C8D7496813FE}"/>
    <dgm:cxn modelId="{3F1591D1-7B7A-46BC-B20C-C9F9D6D4070B}" type="presOf" srcId="{FD9DDB62-BCCA-41A9-A800-1E139E1C174C}" destId="{2333C757-AE68-403E-BC08-B127367C294A}" srcOrd="1" destOrd="0" presId="urn:microsoft.com/office/officeart/2005/8/layout/cycle2"/>
    <dgm:cxn modelId="{0E385AEE-7EC5-4E57-AC5B-7A45D2C7D220}" type="presOf" srcId="{9FA4691F-8CEB-4ED2-9B5B-1F3BD214CBB4}" destId="{E96A9628-A0EC-4936-B91B-5A13FD63FBFA}" srcOrd="0" destOrd="0" presId="urn:microsoft.com/office/officeart/2005/8/layout/cycle2"/>
    <dgm:cxn modelId="{40DCAF49-3AA9-4435-9B0F-212244036CDF}" type="presParOf" srcId="{0D4C3765-B734-46E7-8369-22094E56F707}" destId="{C94AF942-59C1-4338-B2F6-F3F110811A0B}" srcOrd="0" destOrd="0" presId="urn:microsoft.com/office/officeart/2005/8/layout/cycle2"/>
    <dgm:cxn modelId="{37DC1479-AC35-4864-B1BA-09528A0BEFE9}" type="presParOf" srcId="{0D4C3765-B734-46E7-8369-22094E56F707}" destId="{C9883032-AFB1-4594-92F9-B18A72EAAB38}" srcOrd="1" destOrd="0" presId="urn:microsoft.com/office/officeart/2005/8/layout/cycle2"/>
    <dgm:cxn modelId="{F6264D2F-FDD4-4A20-8116-588C429E6AE2}" type="presParOf" srcId="{C9883032-AFB1-4594-92F9-B18A72EAAB38}" destId="{7DB590A7-A4F7-4FC1-B9B7-1D33C3F21696}" srcOrd="0" destOrd="0" presId="urn:microsoft.com/office/officeart/2005/8/layout/cycle2"/>
    <dgm:cxn modelId="{E71CA2BA-2648-482C-98EA-D2C6BA25BBDF}" type="presParOf" srcId="{0D4C3765-B734-46E7-8369-22094E56F707}" destId="{20973A89-1365-4ED3-B5FD-562F925E261B}" srcOrd="2" destOrd="0" presId="urn:microsoft.com/office/officeart/2005/8/layout/cycle2"/>
    <dgm:cxn modelId="{E6372C80-90FA-41B4-BE66-8181917668CE}" type="presParOf" srcId="{0D4C3765-B734-46E7-8369-22094E56F707}" destId="{9A201920-7C96-41DB-8CFC-DFC2CDDD5F2B}" srcOrd="3" destOrd="0" presId="urn:microsoft.com/office/officeart/2005/8/layout/cycle2"/>
    <dgm:cxn modelId="{790C20DF-C555-47F7-8AE5-738FF942FAB6}" type="presParOf" srcId="{9A201920-7C96-41DB-8CFC-DFC2CDDD5F2B}" destId="{B79873F3-EDB2-404B-B4D7-0033E27AA078}" srcOrd="0" destOrd="0" presId="urn:microsoft.com/office/officeart/2005/8/layout/cycle2"/>
    <dgm:cxn modelId="{EF34B1D1-24CD-49AB-B21D-E50DC437B382}" type="presParOf" srcId="{0D4C3765-B734-46E7-8369-22094E56F707}" destId="{768B15E9-A678-4773-906D-1E0EC29FFB25}" srcOrd="4" destOrd="0" presId="urn:microsoft.com/office/officeart/2005/8/layout/cycle2"/>
    <dgm:cxn modelId="{D9DF7FCE-FBCC-4676-A6CE-343F07451C18}" type="presParOf" srcId="{0D4C3765-B734-46E7-8369-22094E56F707}" destId="{C9D86A3D-1746-4B3C-A59D-8DAED49A0DE8}" srcOrd="5" destOrd="0" presId="urn:microsoft.com/office/officeart/2005/8/layout/cycle2"/>
    <dgm:cxn modelId="{AF8C9A6C-A80F-4DBD-A90E-1F567751D632}" type="presParOf" srcId="{C9D86A3D-1746-4B3C-A59D-8DAED49A0DE8}" destId="{85EA56D5-85CF-42DC-9FC7-448B3F6EBEF4}" srcOrd="0" destOrd="0" presId="urn:microsoft.com/office/officeart/2005/8/layout/cycle2"/>
    <dgm:cxn modelId="{8BF4234A-F4E4-4D3D-BABB-D306859E7161}" type="presParOf" srcId="{0D4C3765-B734-46E7-8369-22094E56F707}" destId="{5D132A7E-F543-471D-9FD2-D1A9DDC4D88F}" srcOrd="6" destOrd="0" presId="urn:microsoft.com/office/officeart/2005/8/layout/cycle2"/>
    <dgm:cxn modelId="{25C38838-8241-4F18-99DC-F965D10A3166}" type="presParOf" srcId="{0D4C3765-B734-46E7-8369-22094E56F707}" destId="{070D9C37-96BD-46B2-9B00-5676EFF7320E}" srcOrd="7" destOrd="0" presId="urn:microsoft.com/office/officeart/2005/8/layout/cycle2"/>
    <dgm:cxn modelId="{A52DEBE0-1712-44C2-8457-551C598E6007}" type="presParOf" srcId="{070D9C37-96BD-46B2-9B00-5676EFF7320E}" destId="{A7670AB1-EC92-4FD5-BC0F-1E3C192228B9}" srcOrd="0" destOrd="0" presId="urn:microsoft.com/office/officeart/2005/8/layout/cycle2"/>
    <dgm:cxn modelId="{C6ACF7D2-04B1-45FF-9B08-69545B00CB9E}" type="presParOf" srcId="{0D4C3765-B734-46E7-8369-22094E56F707}" destId="{690261F0-F3F1-4CB4-9DFF-0DF03F5510E2}" srcOrd="8" destOrd="0" presId="urn:microsoft.com/office/officeart/2005/8/layout/cycle2"/>
    <dgm:cxn modelId="{3C7EB190-2069-44D6-9456-9842B5DF1FC3}" type="presParOf" srcId="{0D4C3765-B734-46E7-8369-22094E56F707}" destId="{F4F9AAA1-1740-436F-9388-DFDC125BF816}" srcOrd="9" destOrd="0" presId="urn:microsoft.com/office/officeart/2005/8/layout/cycle2"/>
    <dgm:cxn modelId="{C64858C4-446A-44FB-8F54-38104713E80E}" type="presParOf" srcId="{F4F9AAA1-1740-436F-9388-DFDC125BF816}" destId="{2333C757-AE68-403E-BC08-B127367C294A}" srcOrd="0" destOrd="0" presId="urn:microsoft.com/office/officeart/2005/8/layout/cycle2"/>
    <dgm:cxn modelId="{63A8C64F-A765-45C7-980E-CA1F7D96DF99}" type="presParOf" srcId="{0D4C3765-B734-46E7-8369-22094E56F707}" destId="{E96A9628-A0EC-4936-B91B-5A13FD63FBFA}" srcOrd="10" destOrd="0" presId="urn:microsoft.com/office/officeart/2005/8/layout/cycle2"/>
    <dgm:cxn modelId="{DC33BDA7-3462-4938-9AB8-06C67B3170DA}" type="presParOf" srcId="{0D4C3765-B734-46E7-8369-22094E56F707}" destId="{1F975258-F488-45D1-AF47-5EEFA24FA161}" srcOrd="11" destOrd="0" presId="urn:microsoft.com/office/officeart/2005/8/layout/cycle2"/>
    <dgm:cxn modelId="{E462C087-8672-434C-A693-3666B823EC6C}" type="presParOf" srcId="{1F975258-F488-45D1-AF47-5EEFA24FA161}" destId="{C1F6360F-680A-4C4F-A161-F960E8DEBE9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A5C8B37-ACA7-47D0-814D-D5F4747F103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62F5CC-D2AF-420F-A473-65643EA0980C}">
      <dgm:prSet/>
      <dgm:spPr/>
      <dgm:t>
        <a:bodyPr/>
        <a:lstStyle/>
        <a:p>
          <a:r>
            <a:rPr lang="en-US"/>
            <a:t>Chinese firms often involve senior executives in final decisions.</a:t>
          </a:r>
        </a:p>
      </dgm:t>
    </dgm:pt>
    <dgm:pt modelId="{E12F56D9-361C-43B7-B92B-6190665D1BA3}" type="parTrans" cxnId="{7EF9710B-200E-42BD-8662-8D4BA1C4695E}">
      <dgm:prSet/>
      <dgm:spPr/>
      <dgm:t>
        <a:bodyPr/>
        <a:lstStyle/>
        <a:p>
          <a:endParaRPr lang="en-US"/>
        </a:p>
      </dgm:t>
    </dgm:pt>
    <dgm:pt modelId="{23183F98-AAD3-4101-9335-F721729C9C31}" type="sibTrans" cxnId="{7EF9710B-200E-42BD-8662-8D4BA1C4695E}">
      <dgm:prSet/>
      <dgm:spPr/>
      <dgm:t>
        <a:bodyPr/>
        <a:lstStyle/>
        <a:p>
          <a:endParaRPr lang="en-US"/>
        </a:p>
      </dgm:t>
    </dgm:pt>
    <dgm:pt modelId="{604F7257-0CB1-494E-8945-FF7725EC0F18}">
      <dgm:prSet/>
      <dgm:spPr/>
      <dgm:t>
        <a:bodyPr/>
        <a:lstStyle/>
        <a:p>
          <a:r>
            <a:rPr lang="en-US"/>
            <a:t>Impact:</a:t>
          </a:r>
        </a:p>
      </dgm:t>
    </dgm:pt>
    <dgm:pt modelId="{7430AE5C-D918-4812-972E-5FBBA245634C}" type="parTrans" cxnId="{2B61D2BD-B571-46A8-B6CE-3D3A3161B20E}">
      <dgm:prSet/>
      <dgm:spPr/>
      <dgm:t>
        <a:bodyPr/>
        <a:lstStyle/>
        <a:p>
          <a:endParaRPr lang="en-US"/>
        </a:p>
      </dgm:t>
    </dgm:pt>
    <dgm:pt modelId="{718F918E-B243-478E-BE10-A1EC2BD63ABC}" type="sibTrans" cxnId="{2B61D2BD-B571-46A8-B6CE-3D3A3161B20E}">
      <dgm:prSet/>
      <dgm:spPr/>
      <dgm:t>
        <a:bodyPr/>
        <a:lstStyle/>
        <a:p>
          <a:endParaRPr lang="en-US"/>
        </a:p>
      </dgm:t>
    </dgm:pt>
    <dgm:pt modelId="{D3AB602A-7D91-40CD-89C6-A3E4EB83C35D}">
      <dgm:prSet/>
      <dgm:spPr/>
      <dgm:t>
        <a:bodyPr/>
        <a:lstStyle/>
        <a:p>
          <a:r>
            <a:rPr lang="en-US"/>
            <a:t>• Longer negotiation cycles</a:t>
          </a:r>
        </a:p>
      </dgm:t>
    </dgm:pt>
    <dgm:pt modelId="{4E6AC05D-4538-4F5D-87B3-5CF1456125D9}" type="parTrans" cxnId="{30002ABE-0F18-4F5C-BB38-DBB08F1DB709}">
      <dgm:prSet/>
      <dgm:spPr/>
      <dgm:t>
        <a:bodyPr/>
        <a:lstStyle/>
        <a:p>
          <a:endParaRPr lang="en-US"/>
        </a:p>
      </dgm:t>
    </dgm:pt>
    <dgm:pt modelId="{31AEAB66-C035-4833-9658-F796DB517380}" type="sibTrans" cxnId="{30002ABE-0F18-4F5C-BB38-DBB08F1DB709}">
      <dgm:prSet/>
      <dgm:spPr/>
      <dgm:t>
        <a:bodyPr/>
        <a:lstStyle/>
        <a:p>
          <a:endParaRPr lang="en-US"/>
        </a:p>
      </dgm:t>
    </dgm:pt>
    <dgm:pt modelId="{7EC539EA-56A5-4414-9013-447279078ACE}">
      <dgm:prSet/>
      <dgm:spPr/>
      <dgm:t>
        <a:bodyPr/>
        <a:lstStyle/>
        <a:p>
          <a:r>
            <a:rPr lang="en-US"/>
            <a:t>• Multiple consultation stages</a:t>
          </a:r>
        </a:p>
      </dgm:t>
    </dgm:pt>
    <dgm:pt modelId="{E36431E7-3EE7-483F-8865-B921AE7EDA7B}" type="parTrans" cxnId="{77121337-EF7D-4444-B35B-D1FC84B4F1E5}">
      <dgm:prSet/>
      <dgm:spPr/>
      <dgm:t>
        <a:bodyPr/>
        <a:lstStyle/>
        <a:p>
          <a:endParaRPr lang="en-US"/>
        </a:p>
      </dgm:t>
    </dgm:pt>
    <dgm:pt modelId="{E1939F98-9CCD-49DA-81F5-A92D52722820}" type="sibTrans" cxnId="{77121337-EF7D-4444-B35B-D1FC84B4F1E5}">
      <dgm:prSet/>
      <dgm:spPr/>
      <dgm:t>
        <a:bodyPr/>
        <a:lstStyle/>
        <a:p>
          <a:endParaRPr lang="en-US"/>
        </a:p>
      </dgm:t>
    </dgm:pt>
    <dgm:pt modelId="{DDB3739B-2B58-4461-8AAE-00190BE47760}">
      <dgm:prSet/>
      <dgm:spPr/>
      <dgm:t>
        <a:bodyPr/>
        <a:lstStyle/>
        <a:p>
          <a:r>
            <a:rPr lang="en-US"/>
            <a:t>• Need to respect authority and protocol</a:t>
          </a:r>
        </a:p>
      </dgm:t>
    </dgm:pt>
    <dgm:pt modelId="{1802560F-AFF8-434A-A99D-F7DEF9CC4921}" type="parTrans" cxnId="{2FF17307-0A16-42AC-A673-C8F28B09DADA}">
      <dgm:prSet/>
      <dgm:spPr/>
      <dgm:t>
        <a:bodyPr/>
        <a:lstStyle/>
        <a:p>
          <a:endParaRPr lang="en-US"/>
        </a:p>
      </dgm:t>
    </dgm:pt>
    <dgm:pt modelId="{E7515407-0EB8-4E5B-ACAC-DA6BEF8DA028}" type="sibTrans" cxnId="{2FF17307-0A16-42AC-A673-C8F28B09DADA}">
      <dgm:prSet/>
      <dgm:spPr/>
      <dgm:t>
        <a:bodyPr/>
        <a:lstStyle/>
        <a:p>
          <a:endParaRPr lang="en-US"/>
        </a:p>
      </dgm:t>
    </dgm:pt>
    <dgm:pt modelId="{531CBC6B-2151-4D81-918D-1E59489D8602}" type="pres">
      <dgm:prSet presAssocID="{4A5C8B37-ACA7-47D0-814D-D5F4747F1030}" presName="linear" presStyleCnt="0">
        <dgm:presLayoutVars>
          <dgm:animLvl val="lvl"/>
          <dgm:resizeHandles val="exact"/>
        </dgm:presLayoutVars>
      </dgm:prSet>
      <dgm:spPr/>
    </dgm:pt>
    <dgm:pt modelId="{D5927B00-B39F-44F6-A284-0A94FAB2FC34}" type="pres">
      <dgm:prSet presAssocID="{AC62F5CC-D2AF-420F-A473-65643EA0980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6C14705-B397-49AC-BDEC-6C41C42AF8AF}" type="pres">
      <dgm:prSet presAssocID="{23183F98-AAD3-4101-9335-F721729C9C31}" presName="spacer" presStyleCnt="0"/>
      <dgm:spPr/>
    </dgm:pt>
    <dgm:pt modelId="{D68B087B-CACF-4810-8ADE-F495013A7F45}" type="pres">
      <dgm:prSet presAssocID="{604F7257-0CB1-494E-8945-FF7725EC0F1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039F242-1A3A-48A4-B764-8BF8BAFD520F}" type="pres">
      <dgm:prSet presAssocID="{718F918E-B243-478E-BE10-A1EC2BD63ABC}" presName="spacer" presStyleCnt="0"/>
      <dgm:spPr/>
    </dgm:pt>
    <dgm:pt modelId="{3B09CF7F-BE56-4E7A-B3CB-7F4EBAEEDD14}" type="pres">
      <dgm:prSet presAssocID="{D3AB602A-7D91-40CD-89C6-A3E4EB83C35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740FAB5-EE32-4AB9-A1C0-5A57FB5618EA}" type="pres">
      <dgm:prSet presAssocID="{31AEAB66-C035-4833-9658-F796DB517380}" presName="spacer" presStyleCnt="0"/>
      <dgm:spPr/>
    </dgm:pt>
    <dgm:pt modelId="{E6EA6CA8-F693-4AD4-86CC-7994DB660A33}" type="pres">
      <dgm:prSet presAssocID="{7EC539EA-56A5-4414-9013-447279078AC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830EA95-CA12-4601-84CD-DFA5F29A57C9}" type="pres">
      <dgm:prSet presAssocID="{E1939F98-9CCD-49DA-81F5-A92D52722820}" presName="spacer" presStyleCnt="0"/>
      <dgm:spPr/>
    </dgm:pt>
    <dgm:pt modelId="{4C3B7617-9BE9-4D61-8897-875617A2A752}" type="pres">
      <dgm:prSet presAssocID="{DDB3739B-2B58-4461-8AAE-00190BE4776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FF17307-0A16-42AC-A673-C8F28B09DADA}" srcId="{4A5C8B37-ACA7-47D0-814D-D5F4747F1030}" destId="{DDB3739B-2B58-4461-8AAE-00190BE47760}" srcOrd="4" destOrd="0" parTransId="{1802560F-AFF8-434A-A99D-F7DEF9CC4921}" sibTransId="{E7515407-0EB8-4E5B-ACAC-DA6BEF8DA028}"/>
    <dgm:cxn modelId="{7EF9710B-200E-42BD-8662-8D4BA1C4695E}" srcId="{4A5C8B37-ACA7-47D0-814D-D5F4747F1030}" destId="{AC62F5CC-D2AF-420F-A473-65643EA0980C}" srcOrd="0" destOrd="0" parTransId="{E12F56D9-361C-43B7-B92B-6190665D1BA3}" sibTransId="{23183F98-AAD3-4101-9335-F721729C9C31}"/>
    <dgm:cxn modelId="{274AE421-89B9-42A7-BC83-7FB775C99579}" type="presOf" srcId="{7EC539EA-56A5-4414-9013-447279078ACE}" destId="{E6EA6CA8-F693-4AD4-86CC-7994DB660A33}" srcOrd="0" destOrd="0" presId="urn:microsoft.com/office/officeart/2005/8/layout/vList2"/>
    <dgm:cxn modelId="{BDD1B130-44F5-4EAB-9252-A3BE9D6F8FD2}" type="presOf" srcId="{DDB3739B-2B58-4461-8AAE-00190BE47760}" destId="{4C3B7617-9BE9-4D61-8897-875617A2A752}" srcOrd="0" destOrd="0" presId="urn:microsoft.com/office/officeart/2005/8/layout/vList2"/>
    <dgm:cxn modelId="{77121337-EF7D-4444-B35B-D1FC84B4F1E5}" srcId="{4A5C8B37-ACA7-47D0-814D-D5F4747F1030}" destId="{7EC539EA-56A5-4414-9013-447279078ACE}" srcOrd="3" destOrd="0" parTransId="{E36431E7-3EE7-483F-8865-B921AE7EDA7B}" sibTransId="{E1939F98-9CCD-49DA-81F5-A92D52722820}"/>
    <dgm:cxn modelId="{BE6B6952-628A-4BD2-B92C-E2CF367EC2BE}" type="presOf" srcId="{4A5C8B37-ACA7-47D0-814D-D5F4747F1030}" destId="{531CBC6B-2151-4D81-918D-1E59489D8602}" srcOrd="0" destOrd="0" presId="urn:microsoft.com/office/officeart/2005/8/layout/vList2"/>
    <dgm:cxn modelId="{4BDE7287-C72A-4D76-AFA2-700F6491C431}" type="presOf" srcId="{604F7257-0CB1-494E-8945-FF7725EC0F18}" destId="{D68B087B-CACF-4810-8ADE-F495013A7F45}" srcOrd="0" destOrd="0" presId="urn:microsoft.com/office/officeart/2005/8/layout/vList2"/>
    <dgm:cxn modelId="{2B61D2BD-B571-46A8-B6CE-3D3A3161B20E}" srcId="{4A5C8B37-ACA7-47D0-814D-D5F4747F1030}" destId="{604F7257-0CB1-494E-8945-FF7725EC0F18}" srcOrd="1" destOrd="0" parTransId="{7430AE5C-D918-4812-972E-5FBBA245634C}" sibTransId="{718F918E-B243-478E-BE10-A1EC2BD63ABC}"/>
    <dgm:cxn modelId="{30002ABE-0F18-4F5C-BB38-DBB08F1DB709}" srcId="{4A5C8B37-ACA7-47D0-814D-D5F4747F1030}" destId="{D3AB602A-7D91-40CD-89C6-A3E4EB83C35D}" srcOrd="2" destOrd="0" parTransId="{4E6AC05D-4538-4F5D-87B3-5CF1456125D9}" sibTransId="{31AEAB66-C035-4833-9658-F796DB517380}"/>
    <dgm:cxn modelId="{5B232FCE-BE80-4DF4-84DF-5491EB6513F5}" type="presOf" srcId="{D3AB602A-7D91-40CD-89C6-A3E4EB83C35D}" destId="{3B09CF7F-BE56-4E7A-B3CB-7F4EBAEEDD14}" srcOrd="0" destOrd="0" presId="urn:microsoft.com/office/officeart/2005/8/layout/vList2"/>
    <dgm:cxn modelId="{D90FC5F9-5C1B-432C-A0B7-D794602F4A31}" type="presOf" srcId="{AC62F5CC-D2AF-420F-A473-65643EA0980C}" destId="{D5927B00-B39F-44F6-A284-0A94FAB2FC34}" srcOrd="0" destOrd="0" presId="urn:microsoft.com/office/officeart/2005/8/layout/vList2"/>
    <dgm:cxn modelId="{0A1E9FA5-DB27-4451-B35E-7E6A33023CA7}" type="presParOf" srcId="{531CBC6B-2151-4D81-918D-1E59489D8602}" destId="{D5927B00-B39F-44F6-A284-0A94FAB2FC34}" srcOrd="0" destOrd="0" presId="urn:microsoft.com/office/officeart/2005/8/layout/vList2"/>
    <dgm:cxn modelId="{9E075658-C337-4F5B-AC97-ED0E4DFF9796}" type="presParOf" srcId="{531CBC6B-2151-4D81-918D-1E59489D8602}" destId="{F6C14705-B397-49AC-BDEC-6C41C42AF8AF}" srcOrd="1" destOrd="0" presId="urn:microsoft.com/office/officeart/2005/8/layout/vList2"/>
    <dgm:cxn modelId="{471B2B7C-C3AA-44F4-ADDB-8BB1DC6FBC2A}" type="presParOf" srcId="{531CBC6B-2151-4D81-918D-1E59489D8602}" destId="{D68B087B-CACF-4810-8ADE-F495013A7F45}" srcOrd="2" destOrd="0" presId="urn:microsoft.com/office/officeart/2005/8/layout/vList2"/>
    <dgm:cxn modelId="{4BED771A-3349-4764-B51C-C87413B0D2CB}" type="presParOf" srcId="{531CBC6B-2151-4D81-918D-1E59489D8602}" destId="{A039F242-1A3A-48A4-B764-8BF8BAFD520F}" srcOrd="3" destOrd="0" presId="urn:microsoft.com/office/officeart/2005/8/layout/vList2"/>
    <dgm:cxn modelId="{37C2205E-E6F1-4FE3-AF0A-234F560F2A1B}" type="presParOf" srcId="{531CBC6B-2151-4D81-918D-1E59489D8602}" destId="{3B09CF7F-BE56-4E7A-B3CB-7F4EBAEEDD14}" srcOrd="4" destOrd="0" presId="urn:microsoft.com/office/officeart/2005/8/layout/vList2"/>
    <dgm:cxn modelId="{9BBBCE4C-B446-4057-A480-07D99F6F2DFC}" type="presParOf" srcId="{531CBC6B-2151-4D81-918D-1E59489D8602}" destId="{D740FAB5-EE32-4AB9-A1C0-5A57FB5618EA}" srcOrd="5" destOrd="0" presId="urn:microsoft.com/office/officeart/2005/8/layout/vList2"/>
    <dgm:cxn modelId="{A12C2706-FE0E-4183-827D-38DF18FB41BC}" type="presParOf" srcId="{531CBC6B-2151-4D81-918D-1E59489D8602}" destId="{E6EA6CA8-F693-4AD4-86CC-7994DB660A33}" srcOrd="6" destOrd="0" presId="urn:microsoft.com/office/officeart/2005/8/layout/vList2"/>
    <dgm:cxn modelId="{F84B7854-7AB3-41A5-9D1F-F396D9294CD0}" type="presParOf" srcId="{531CBC6B-2151-4D81-918D-1E59489D8602}" destId="{7830EA95-CA12-4601-84CD-DFA5F29A57C9}" srcOrd="7" destOrd="0" presId="urn:microsoft.com/office/officeart/2005/8/layout/vList2"/>
    <dgm:cxn modelId="{7F883425-A2C3-4607-923E-984DF932A530}" type="presParOf" srcId="{531CBC6B-2151-4D81-918D-1E59489D8602}" destId="{4C3B7617-9BE9-4D61-8897-875617A2A75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7F8D1E-130D-48CF-9557-52E91B051AC8}">
      <dsp:nvSpPr>
        <dsp:cNvPr id="0" name=""/>
        <dsp:cNvSpPr/>
      </dsp:nvSpPr>
      <dsp:spPr>
        <a:xfrm>
          <a:off x="2537366" y="533412"/>
          <a:ext cx="4118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13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32213" y="576920"/>
        <a:ext cx="22120" cy="4424"/>
      </dsp:txXfrm>
    </dsp:sp>
    <dsp:sp modelId="{663FF3FC-24E0-4F4C-AB3A-6CF70CFE9F98}">
      <dsp:nvSpPr>
        <dsp:cNvPr id="0" name=""/>
        <dsp:cNvSpPr/>
      </dsp:nvSpPr>
      <dsp:spPr>
        <a:xfrm>
          <a:off x="615628" y="2070"/>
          <a:ext cx="1923538" cy="11541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Define culture and key cultural elements</a:t>
          </a:r>
        </a:p>
      </dsp:txBody>
      <dsp:txXfrm>
        <a:off x="615628" y="2070"/>
        <a:ext cx="1923538" cy="1154123"/>
      </dsp:txXfrm>
    </dsp:sp>
    <dsp:sp modelId="{DC5A4A93-D397-4C71-8E85-BFC17C147B00}">
      <dsp:nvSpPr>
        <dsp:cNvPr id="0" name=""/>
        <dsp:cNvSpPr/>
      </dsp:nvSpPr>
      <dsp:spPr>
        <a:xfrm>
          <a:off x="4903319" y="533412"/>
          <a:ext cx="4118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13" y="45720"/>
              </a:lnTo>
            </a:path>
          </a:pathLst>
        </a:custGeom>
        <a:noFill/>
        <a:ln w="9525" cap="flat" cmpd="sng" algn="ctr">
          <a:solidFill>
            <a:schemeClr val="accent2">
              <a:hueOff val="936304"/>
              <a:satOff val="-1168"/>
              <a:lumOff val="27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98165" y="576920"/>
        <a:ext cx="22120" cy="4424"/>
      </dsp:txXfrm>
    </dsp:sp>
    <dsp:sp modelId="{01124A3E-2B59-47E7-BF01-9F2D07B3E12C}">
      <dsp:nvSpPr>
        <dsp:cNvPr id="0" name=""/>
        <dsp:cNvSpPr/>
      </dsp:nvSpPr>
      <dsp:spPr>
        <a:xfrm>
          <a:off x="2981580" y="2070"/>
          <a:ext cx="1923538" cy="1154123"/>
        </a:xfrm>
        <a:prstGeom prst="rect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Examine cultural theory (Hofstede)</a:t>
          </a:r>
        </a:p>
      </dsp:txBody>
      <dsp:txXfrm>
        <a:off x="2981580" y="2070"/>
        <a:ext cx="1923538" cy="1154123"/>
      </dsp:txXfrm>
    </dsp:sp>
    <dsp:sp modelId="{E8781A94-EF1F-44C7-AC6E-07B1DE1FDB54}">
      <dsp:nvSpPr>
        <dsp:cNvPr id="0" name=""/>
        <dsp:cNvSpPr/>
      </dsp:nvSpPr>
      <dsp:spPr>
        <a:xfrm>
          <a:off x="1577397" y="1154393"/>
          <a:ext cx="4731904" cy="411813"/>
        </a:xfrm>
        <a:custGeom>
          <a:avLst/>
          <a:gdLst/>
          <a:ahLst/>
          <a:cxnLst/>
          <a:rect l="0" t="0" r="0" b="0"/>
          <a:pathLst>
            <a:path>
              <a:moveTo>
                <a:pt x="4731904" y="0"/>
              </a:moveTo>
              <a:lnTo>
                <a:pt x="4731904" y="223006"/>
              </a:lnTo>
              <a:lnTo>
                <a:pt x="0" y="223006"/>
              </a:lnTo>
              <a:lnTo>
                <a:pt x="0" y="411813"/>
              </a:lnTo>
            </a:path>
          </a:pathLst>
        </a:custGeom>
        <a:noFill/>
        <a:ln w="9525" cap="flat" cmpd="sng" algn="ctr">
          <a:solidFill>
            <a:schemeClr val="accent2">
              <a:hueOff val="1872608"/>
              <a:satOff val="-2336"/>
              <a:lumOff val="54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24536" y="1358088"/>
        <a:ext cx="237627" cy="4424"/>
      </dsp:txXfrm>
    </dsp:sp>
    <dsp:sp modelId="{E3DED0C4-D270-4A29-AE38-39FB94A0A13C}">
      <dsp:nvSpPr>
        <dsp:cNvPr id="0" name=""/>
        <dsp:cNvSpPr/>
      </dsp:nvSpPr>
      <dsp:spPr>
        <a:xfrm>
          <a:off x="5347533" y="2070"/>
          <a:ext cx="1923538" cy="1154123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Compare UK and Chinese business cultures</a:t>
          </a:r>
        </a:p>
      </dsp:txBody>
      <dsp:txXfrm>
        <a:off x="5347533" y="2070"/>
        <a:ext cx="1923538" cy="1154123"/>
      </dsp:txXfrm>
    </dsp:sp>
    <dsp:sp modelId="{02215F89-F1A2-4C15-8E63-6EF549298C59}">
      <dsp:nvSpPr>
        <dsp:cNvPr id="0" name=""/>
        <dsp:cNvSpPr/>
      </dsp:nvSpPr>
      <dsp:spPr>
        <a:xfrm>
          <a:off x="2537366" y="2129949"/>
          <a:ext cx="4118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13" y="45720"/>
              </a:lnTo>
            </a:path>
          </a:pathLst>
        </a:custGeom>
        <a:noFill/>
        <a:ln w="9525" cap="flat" cmpd="sng" algn="ctr">
          <a:solidFill>
            <a:schemeClr val="accent2">
              <a:hueOff val="2808911"/>
              <a:satOff val="-3503"/>
              <a:lumOff val="82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32213" y="2173456"/>
        <a:ext cx="22120" cy="4424"/>
      </dsp:txXfrm>
    </dsp:sp>
    <dsp:sp modelId="{AE4E9D62-2840-4474-BE46-FA44287D92AC}">
      <dsp:nvSpPr>
        <dsp:cNvPr id="0" name=""/>
        <dsp:cNvSpPr/>
      </dsp:nvSpPr>
      <dsp:spPr>
        <a:xfrm>
          <a:off x="615628" y="1598607"/>
          <a:ext cx="1923538" cy="1154123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Identify cultural barriers in negotiations</a:t>
          </a:r>
        </a:p>
      </dsp:txBody>
      <dsp:txXfrm>
        <a:off x="615628" y="1598607"/>
        <a:ext cx="1923538" cy="1154123"/>
      </dsp:txXfrm>
    </dsp:sp>
    <dsp:sp modelId="{CAE9EFBE-2871-460F-9627-20AE5E5278BE}">
      <dsp:nvSpPr>
        <dsp:cNvPr id="0" name=""/>
        <dsp:cNvSpPr/>
      </dsp:nvSpPr>
      <dsp:spPr>
        <a:xfrm>
          <a:off x="4903319" y="2129949"/>
          <a:ext cx="4118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13" y="45720"/>
              </a:lnTo>
            </a:path>
          </a:pathLst>
        </a:custGeom>
        <a:noFill/>
        <a:ln w="9525" cap="flat" cmpd="sng" algn="ctr">
          <a:solidFill>
            <a:schemeClr val="accent2">
              <a:hueOff val="3745215"/>
              <a:satOff val="-4671"/>
              <a:lumOff val="109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98165" y="2173456"/>
        <a:ext cx="22120" cy="4424"/>
      </dsp:txXfrm>
    </dsp:sp>
    <dsp:sp modelId="{BA7B5701-9C9D-4687-9F4E-195CF53BD85E}">
      <dsp:nvSpPr>
        <dsp:cNvPr id="0" name=""/>
        <dsp:cNvSpPr/>
      </dsp:nvSpPr>
      <dsp:spPr>
        <a:xfrm>
          <a:off x="2981580" y="1598607"/>
          <a:ext cx="1923538" cy="1154123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Recommend negotiation strategies</a:t>
          </a:r>
        </a:p>
      </dsp:txBody>
      <dsp:txXfrm>
        <a:off x="2981580" y="1598607"/>
        <a:ext cx="1923538" cy="1154123"/>
      </dsp:txXfrm>
    </dsp:sp>
    <dsp:sp modelId="{331C29E4-DD33-482C-B6F6-3288328B74C9}">
      <dsp:nvSpPr>
        <dsp:cNvPr id="0" name=""/>
        <dsp:cNvSpPr/>
      </dsp:nvSpPr>
      <dsp:spPr>
        <a:xfrm>
          <a:off x="1577397" y="2750930"/>
          <a:ext cx="4731904" cy="411813"/>
        </a:xfrm>
        <a:custGeom>
          <a:avLst/>
          <a:gdLst/>
          <a:ahLst/>
          <a:cxnLst/>
          <a:rect l="0" t="0" r="0" b="0"/>
          <a:pathLst>
            <a:path>
              <a:moveTo>
                <a:pt x="4731904" y="0"/>
              </a:moveTo>
              <a:lnTo>
                <a:pt x="4731904" y="223006"/>
              </a:lnTo>
              <a:lnTo>
                <a:pt x="0" y="223006"/>
              </a:lnTo>
              <a:lnTo>
                <a:pt x="0" y="411813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24536" y="2954625"/>
        <a:ext cx="237627" cy="4424"/>
      </dsp:txXfrm>
    </dsp:sp>
    <dsp:sp modelId="{2F6FD52C-6548-4472-93BA-64D1C3FD3BF9}">
      <dsp:nvSpPr>
        <dsp:cNvPr id="0" name=""/>
        <dsp:cNvSpPr/>
      </dsp:nvSpPr>
      <dsp:spPr>
        <a:xfrm>
          <a:off x="5347533" y="1598607"/>
          <a:ext cx="1923538" cy="1154123"/>
        </a:xfrm>
        <a:prstGeom prst="rect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Explain the importance of cultural awareness</a:t>
          </a:r>
        </a:p>
      </dsp:txBody>
      <dsp:txXfrm>
        <a:off x="5347533" y="1598607"/>
        <a:ext cx="1923538" cy="1154123"/>
      </dsp:txXfrm>
    </dsp:sp>
    <dsp:sp modelId="{B7CBE910-6770-4A9E-B6F4-BCD4A71926F4}">
      <dsp:nvSpPr>
        <dsp:cNvPr id="0" name=""/>
        <dsp:cNvSpPr/>
      </dsp:nvSpPr>
      <dsp:spPr>
        <a:xfrm>
          <a:off x="615628" y="3195144"/>
          <a:ext cx="1923538" cy="115412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Conclusion and references</a:t>
          </a:r>
        </a:p>
      </dsp:txBody>
      <dsp:txXfrm>
        <a:off x="615628" y="3195144"/>
        <a:ext cx="1923538" cy="11541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820CD-49D7-486D-9867-1CA809C56243}">
      <dsp:nvSpPr>
        <dsp:cNvPr id="0" name=""/>
        <dsp:cNvSpPr/>
      </dsp:nvSpPr>
      <dsp:spPr>
        <a:xfrm>
          <a:off x="840986" y="392674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C0436-CBFA-4A28-A91A-76C4C9C1D416}">
      <dsp:nvSpPr>
        <dsp:cNvPr id="0" name=""/>
        <dsp:cNvSpPr/>
      </dsp:nvSpPr>
      <dsp:spPr>
        <a:xfrm>
          <a:off x="411728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Culture influences:</a:t>
          </a:r>
        </a:p>
      </dsp:txBody>
      <dsp:txXfrm>
        <a:off x="411728" y="1356176"/>
        <a:ext cx="1560937" cy="624375"/>
      </dsp:txXfrm>
    </dsp:sp>
    <dsp:sp modelId="{21BC3E15-BF21-4523-8F4D-BF3675F74FF9}">
      <dsp:nvSpPr>
        <dsp:cNvPr id="0" name=""/>
        <dsp:cNvSpPr/>
      </dsp:nvSpPr>
      <dsp:spPr>
        <a:xfrm>
          <a:off x="2675088" y="392674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AD848-2D6E-415D-BD1C-4C55CD61C901}">
      <dsp:nvSpPr>
        <dsp:cNvPr id="0" name=""/>
        <dsp:cNvSpPr/>
      </dsp:nvSpPr>
      <dsp:spPr>
        <a:xfrm>
          <a:off x="2245830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Leadership styles</a:t>
          </a:r>
        </a:p>
      </dsp:txBody>
      <dsp:txXfrm>
        <a:off x="2245830" y="1356176"/>
        <a:ext cx="1560937" cy="624375"/>
      </dsp:txXfrm>
    </dsp:sp>
    <dsp:sp modelId="{EC7C9AAC-3768-4326-95CC-B110CC0A8A80}">
      <dsp:nvSpPr>
        <dsp:cNvPr id="0" name=""/>
        <dsp:cNvSpPr/>
      </dsp:nvSpPr>
      <dsp:spPr>
        <a:xfrm>
          <a:off x="4509189" y="392674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20BEE-A81C-4678-825B-64A5783AFF3F}">
      <dsp:nvSpPr>
        <dsp:cNvPr id="0" name=""/>
        <dsp:cNvSpPr/>
      </dsp:nvSpPr>
      <dsp:spPr>
        <a:xfrm>
          <a:off x="4079932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Negotiation approaches</a:t>
          </a:r>
        </a:p>
      </dsp:txBody>
      <dsp:txXfrm>
        <a:off x="4079932" y="1356176"/>
        <a:ext cx="1560937" cy="624375"/>
      </dsp:txXfrm>
    </dsp:sp>
    <dsp:sp modelId="{84B412B4-55BE-4E1B-BBC6-8104F883D156}">
      <dsp:nvSpPr>
        <dsp:cNvPr id="0" name=""/>
        <dsp:cNvSpPr/>
      </dsp:nvSpPr>
      <dsp:spPr>
        <a:xfrm>
          <a:off x="6343291" y="392674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912AB-126F-4762-B80B-BC7E0FE7F4D5}">
      <dsp:nvSpPr>
        <dsp:cNvPr id="0" name=""/>
        <dsp:cNvSpPr/>
      </dsp:nvSpPr>
      <dsp:spPr>
        <a:xfrm>
          <a:off x="5914033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Decision-making speed</a:t>
          </a:r>
        </a:p>
      </dsp:txBody>
      <dsp:txXfrm>
        <a:off x="5914033" y="1356176"/>
        <a:ext cx="1560937" cy="624375"/>
      </dsp:txXfrm>
    </dsp:sp>
    <dsp:sp modelId="{E0EBCA13-9D9D-42C1-A333-9749EEDC5416}">
      <dsp:nvSpPr>
        <dsp:cNvPr id="0" name=""/>
        <dsp:cNvSpPr/>
      </dsp:nvSpPr>
      <dsp:spPr>
        <a:xfrm>
          <a:off x="1758037" y="2370786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73940-824D-43CA-9B27-4FD221A28913}">
      <dsp:nvSpPr>
        <dsp:cNvPr id="0" name=""/>
        <dsp:cNvSpPr/>
      </dsp:nvSpPr>
      <dsp:spPr>
        <a:xfrm>
          <a:off x="1328779" y="3334288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Trust-building</a:t>
          </a:r>
        </a:p>
      </dsp:txBody>
      <dsp:txXfrm>
        <a:off x="1328779" y="3334288"/>
        <a:ext cx="1560937" cy="624375"/>
      </dsp:txXfrm>
    </dsp:sp>
    <dsp:sp modelId="{D702BFD9-F09D-49FF-9724-C2545954B505}">
      <dsp:nvSpPr>
        <dsp:cNvPr id="0" name=""/>
        <dsp:cNvSpPr/>
      </dsp:nvSpPr>
      <dsp:spPr>
        <a:xfrm>
          <a:off x="3592139" y="2370786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4F3E8-4860-4826-A5FF-FB81426C4497}">
      <dsp:nvSpPr>
        <dsp:cNvPr id="0" name=""/>
        <dsp:cNvSpPr/>
      </dsp:nvSpPr>
      <dsp:spPr>
        <a:xfrm>
          <a:off x="3162881" y="3334288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Conflict resolution</a:t>
          </a:r>
        </a:p>
      </dsp:txBody>
      <dsp:txXfrm>
        <a:off x="3162881" y="3334288"/>
        <a:ext cx="1560937" cy="624375"/>
      </dsp:txXfrm>
    </dsp:sp>
    <dsp:sp modelId="{3BC60445-8456-4723-B4E6-0DFBA2B1BAA1}">
      <dsp:nvSpPr>
        <dsp:cNvPr id="0" name=""/>
        <dsp:cNvSpPr/>
      </dsp:nvSpPr>
      <dsp:spPr>
        <a:xfrm>
          <a:off x="5426240" y="2370786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6ECE51-5CD1-47A7-8567-4463927567E8}">
      <dsp:nvSpPr>
        <dsp:cNvPr id="0" name=""/>
        <dsp:cNvSpPr/>
      </dsp:nvSpPr>
      <dsp:spPr>
        <a:xfrm>
          <a:off x="4996982" y="3334288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Long-term partnership success</a:t>
          </a:r>
        </a:p>
      </dsp:txBody>
      <dsp:txXfrm>
        <a:off x="4996982" y="3334288"/>
        <a:ext cx="1560937" cy="6243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4591C6-18E0-4B36-91CB-995CB4237E7E}">
      <dsp:nvSpPr>
        <dsp:cNvPr id="0" name=""/>
        <dsp:cNvSpPr/>
      </dsp:nvSpPr>
      <dsp:spPr>
        <a:xfrm>
          <a:off x="0" y="0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684CD4-B41A-46C2-8568-A3E9D77E2DAC}">
      <dsp:nvSpPr>
        <dsp:cNvPr id="0" name=""/>
        <dsp:cNvSpPr/>
      </dsp:nvSpPr>
      <dsp:spPr>
        <a:xfrm>
          <a:off x="0" y="0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Hofstede explains how national cultures influence workplace behaviour.</a:t>
          </a:r>
        </a:p>
      </dsp:txBody>
      <dsp:txXfrm>
        <a:off x="0" y="0"/>
        <a:ext cx="4718785" cy="691341"/>
      </dsp:txXfrm>
    </dsp:sp>
    <dsp:sp modelId="{7F666751-DB75-435D-8C75-25CD4E5349DD}">
      <dsp:nvSpPr>
        <dsp:cNvPr id="0" name=""/>
        <dsp:cNvSpPr/>
      </dsp:nvSpPr>
      <dsp:spPr>
        <a:xfrm>
          <a:off x="0" y="691341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61777-2BE8-4106-9D3F-897BB2F85839}">
      <dsp:nvSpPr>
        <dsp:cNvPr id="0" name=""/>
        <dsp:cNvSpPr/>
      </dsp:nvSpPr>
      <dsp:spPr>
        <a:xfrm>
          <a:off x="0" y="691341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Dimensions:</a:t>
          </a:r>
        </a:p>
      </dsp:txBody>
      <dsp:txXfrm>
        <a:off x="0" y="691341"/>
        <a:ext cx="4718785" cy="691341"/>
      </dsp:txXfrm>
    </dsp:sp>
    <dsp:sp modelId="{E50A63E0-F155-4B58-8F98-1CE84EA2924F}">
      <dsp:nvSpPr>
        <dsp:cNvPr id="0" name=""/>
        <dsp:cNvSpPr/>
      </dsp:nvSpPr>
      <dsp:spPr>
        <a:xfrm>
          <a:off x="0" y="1382683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D5919-C4B6-4064-A1DA-21EA4530C913}">
      <dsp:nvSpPr>
        <dsp:cNvPr id="0" name=""/>
        <dsp:cNvSpPr/>
      </dsp:nvSpPr>
      <dsp:spPr>
        <a:xfrm>
          <a:off x="0" y="1382683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Power Distance</a:t>
          </a:r>
        </a:p>
      </dsp:txBody>
      <dsp:txXfrm>
        <a:off x="0" y="1382683"/>
        <a:ext cx="4718785" cy="691341"/>
      </dsp:txXfrm>
    </dsp:sp>
    <dsp:sp modelId="{DAA97703-6303-4748-A73D-92AD1EBA8BFD}">
      <dsp:nvSpPr>
        <dsp:cNvPr id="0" name=""/>
        <dsp:cNvSpPr/>
      </dsp:nvSpPr>
      <dsp:spPr>
        <a:xfrm>
          <a:off x="0" y="2074025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F6AFDD-4678-46ED-9F02-29615306F8F4}">
      <dsp:nvSpPr>
        <dsp:cNvPr id="0" name=""/>
        <dsp:cNvSpPr/>
      </dsp:nvSpPr>
      <dsp:spPr>
        <a:xfrm>
          <a:off x="0" y="2074025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Individualism vs Collectivism</a:t>
          </a:r>
        </a:p>
      </dsp:txBody>
      <dsp:txXfrm>
        <a:off x="0" y="2074025"/>
        <a:ext cx="4718785" cy="691341"/>
      </dsp:txXfrm>
    </dsp:sp>
    <dsp:sp modelId="{F35C9985-1E85-47E3-BC23-DB46D48A0D0C}">
      <dsp:nvSpPr>
        <dsp:cNvPr id="0" name=""/>
        <dsp:cNvSpPr/>
      </dsp:nvSpPr>
      <dsp:spPr>
        <a:xfrm>
          <a:off x="0" y="2765367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0673C-9E0B-4AC9-845E-4FD7037CF98B}">
      <dsp:nvSpPr>
        <dsp:cNvPr id="0" name=""/>
        <dsp:cNvSpPr/>
      </dsp:nvSpPr>
      <dsp:spPr>
        <a:xfrm>
          <a:off x="0" y="2765367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Uncertainty Avoidance</a:t>
          </a:r>
        </a:p>
      </dsp:txBody>
      <dsp:txXfrm>
        <a:off x="0" y="2765367"/>
        <a:ext cx="4718785" cy="691341"/>
      </dsp:txXfrm>
    </dsp:sp>
    <dsp:sp modelId="{5F273C89-980B-49BA-9F7D-66C0C6D7973C}">
      <dsp:nvSpPr>
        <dsp:cNvPr id="0" name=""/>
        <dsp:cNvSpPr/>
      </dsp:nvSpPr>
      <dsp:spPr>
        <a:xfrm>
          <a:off x="0" y="3456709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A858CE-690B-4BC5-90FD-BC289949CA53}">
      <dsp:nvSpPr>
        <dsp:cNvPr id="0" name=""/>
        <dsp:cNvSpPr/>
      </dsp:nvSpPr>
      <dsp:spPr>
        <a:xfrm>
          <a:off x="0" y="3456709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Masculinity vs Femininity</a:t>
          </a:r>
        </a:p>
      </dsp:txBody>
      <dsp:txXfrm>
        <a:off x="0" y="3456709"/>
        <a:ext cx="4718785" cy="691341"/>
      </dsp:txXfrm>
    </dsp:sp>
    <dsp:sp modelId="{371CF472-D2A3-44CF-ABA1-70D710360B02}">
      <dsp:nvSpPr>
        <dsp:cNvPr id="0" name=""/>
        <dsp:cNvSpPr/>
      </dsp:nvSpPr>
      <dsp:spPr>
        <a:xfrm>
          <a:off x="0" y="4148051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CE34A-3437-4D8B-9EB9-82C631388291}">
      <dsp:nvSpPr>
        <dsp:cNvPr id="0" name=""/>
        <dsp:cNvSpPr/>
      </dsp:nvSpPr>
      <dsp:spPr>
        <a:xfrm>
          <a:off x="0" y="4148051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Long-Term Orientation</a:t>
          </a:r>
        </a:p>
      </dsp:txBody>
      <dsp:txXfrm>
        <a:off x="0" y="4148051"/>
        <a:ext cx="4718785" cy="691341"/>
      </dsp:txXfrm>
    </dsp:sp>
    <dsp:sp modelId="{D9924D3A-F051-47A7-82F0-02113EA0088E}">
      <dsp:nvSpPr>
        <dsp:cNvPr id="0" name=""/>
        <dsp:cNvSpPr/>
      </dsp:nvSpPr>
      <dsp:spPr>
        <a:xfrm>
          <a:off x="0" y="4839393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1E04F-577C-4308-9ED8-AD45BC24BB9F}">
      <dsp:nvSpPr>
        <dsp:cNvPr id="0" name=""/>
        <dsp:cNvSpPr/>
      </dsp:nvSpPr>
      <dsp:spPr>
        <a:xfrm>
          <a:off x="0" y="4839393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Indulgence vs Restraint</a:t>
          </a:r>
        </a:p>
      </dsp:txBody>
      <dsp:txXfrm>
        <a:off x="0" y="4839393"/>
        <a:ext cx="4718785" cy="6913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BA8F86-2D6C-4A9E-8D43-238A2F3A80B2}">
      <dsp:nvSpPr>
        <dsp:cNvPr id="0" name=""/>
        <dsp:cNvSpPr/>
      </dsp:nvSpPr>
      <dsp:spPr>
        <a:xfrm>
          <a:off x="1703425" y="-58637"/>
          <a:ext cx="4479848" cy="4479848"/>
        </a:xfrm>
        <a:prstGeom prst="circularArrow">
          <a:avLst>
            <a:gd name="adj1" fmla="val 5544"/>
            <a:gd name="adj2" fmla="val 330680"/>
            <a:gd name="adj3" fmla="val 14857875"/>
            <a:gd name="adj4" fmla="val 16756679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B9E46A9-86F5-43F4-A0EB-663A3986E78C}">
      <dsp:nvSpPr>
        <dsp:cNvPr id="0" name=""/>
        <dsp:cNvSpPr/>
      </dsp:nvSpPr>
      <dsp:spPr>
        <a:xfrm>
          <a:off x="3417698" y="2460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United Kingdom:</a:t>
          </a:r>
        </a:p>
      </dsp:txBody>
      <dsp:txXfrm>
        <a:off x="3443358" y="28120"/>
        <a:ext cx="999983" cy="474331"/>
      </dsp:txXfrm>
    </dsp:sp>
    <dsp:sp modelId="{3CB5D0FE-9063-4D8C-BF6E-CA484E67AE56}">
      <dsp:nvSpPr>
        <dsp:cNvPr id="0" name=""/>
        <dsp:cNvSpPr/>
      </dsp:nvSpPr>
      <dsp:spPr>
        <a:xfrm>
          <a:off x="4540593" y="367310"/>
          <a:ext cx="1051303" cy="52565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Individualistic</a:t>
          </a:r>
        </a:p>
      </dsp:txBody>
      <dsp:txXfrm>
        <a:off x="4566253" y="392970"/>
        <a:ext cx="999983" cy="474331"/>
      </dsp:txXfrm>
    </dsp:sp>
    <dsp:sp modelId="{BC7092BE-56A0-4C44-A45D-185D310D3B7B}">
      <dsp:nvSpPr>
        <dsp:cNvPr id="0" name=""/>
        <dsp:cNvSpPr/>
      </dsp:nvSpPr>
      <dsp:spPr>
        <a:xfrm>
          <a:off x="5234580" y="1322502"/>
          <a:ext cx="1051303" cy="525651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Relatively direct communication</a:t>
          </a:r>
        </a:p>
      </dsp:txBody>
      <dsp:txXfrm>
        <a:off x="5260240" y="1348162"/>
        <a:ext cx="999983" cy="474331"/>
      </dsp:txXfrm>
    </dsp:sp>
    <dsp:sp modelId="{565E1718-A726-48DD-BE6C-080A402F5B06}">
      <dsp:nvSpPr>
        <dsp:cNvPr id="0" name=""/>
        <dsp:cNvSpPr/>
      </dsp:nvSpPr>
      <dsp:spPr>
        <a:xfrm>
          <a:off x="5234580" y="2503184"/>
          <a:ext cx="1051303" cy="52565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Faster decision-making</a:t>
          </a:r>
        </a:p>
      </dsp:txBody>
      <dsp:txXfrm>
        <a:off x="5260240" y="2528844"/>
        <a:ext cx="999983" cy="474331"/>
      </dsp:txXfrm>
    </dsp:sp>
    <dsp:sp modelId="{69446F86-83B2-45ED-88D9-C11FD787A31D}">
      <dsp:nvSpPr>
        <dsp:cNvPr id="0" name=""/>
        <dsp:cNvSpPr/>
      </dsp:nvSpPr>
      <dsp:spPr>
        <a:xfrm>
          <a:off x="4540593" y="3458375"/>
          <a:ext cx="1051303" cy="525651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Lower power distance</a:t>
          </a:r>
        </a:p>
      </dsp:txBody>
      <dsp:txXfrm>
        <a:off x="4566253" y="3484035"/>
        <a:ext cx="999983" cy="474331"/>
      </dsp:txXfrm>
    </dsp:sp>
    <dsp:sp modelId="{529D4C24-FB02-4007-A7DF-E130673809A0}">
      <dsp:nvSpPr>
        <dsp:cNvPr id="0" name=""/>
        <dsp:cNvSpPr/>
      </dsp:nvSpPr>
      <dsp:spPr>
        <a:xfrm>
          <a:off x="3417698" y="3823226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China:</a:t>
          </a:r>
        </a:p>
      </dsp:txBody>
      <dsp:txXfrm>
        <a:off x="3443358" y="3848886"/>
        <a:ext cx="999983" cy="474331"/>
      </dsp:txXfrm>
    </dsp:sp>
    <dsp:sp modelId="{47E97D62-7FC7-4D09-84D6-84E567F73A37}">
      <dsp:nvSpPr>
        <dsp:cNvPr id="0" name=""/>
        <dsp:cNvSpPr/>
      </dsp:nvSpPr>
      <dsp:spPr>
        <a:xfrm>
          <a:off x="2294803" y="3458375"/>
          <a:ext cx="1051303" cy="52565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Collectivist</a:t>
          </a:r>
        </a:p>
      </dsp:txBody>
      <dsp:txXfrm>
        <a:off x="2320463" y="3484035"/>
        <a:ext cx="999983" cy="474331"/>
      </dsp:txXfrm>
    </dsp:sp>
    <dsp:sp modelId="{05FE50F5-C6C3-42ED-BE50-4F0F9CA14775}">
      <dsp:nvSpPr>
        <dsp:cNvPr id="0" name=""/>
        <dsp:cNvSpPr/>
      </dsp:nvSpPr>
      <dsp:spPr>
        <a:xfrm>
          <a:off x="1600816" y="2503184"/>
          <a:ext cx="1051303" cy="525651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Indirect communication</a:t>
          </a:r>
        </a:p>
      </dsp:txBody>
      <dsp:txXfrm>
        <a:off x="1626476" y="2528844"/>
        <a:ext cx="999983" cy="474331"/>
      </dsp:txXfrm>
    </dsp:sp>
    <dsp:sp modelId="{A0859901-DB62-4085-9337-5992672DC7B9}">
      <dsp:nvSpPr>
        <dsp:cNvPr id="0" name=""/>
        <dsp:cNvSpPr/>
      </dsp:nvSpPr>
      <dsp:spPr>
        <a:xfrm>
          <a:off x="1600816" y="1322502"/>
          <a:ext cx="1051303" cy="52565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Hierarchical structures</a:t>
          </a:r>
        </a:p>
      </dsp:txBody>
      <dsp:txXfrm>
        <a:off x="1626476" y="1348162"/>
        <a:ext cx="999983" cy="474331"/>
      </dsp:txXfrm>
    </dsp:sp>
    <dsp:sp modelId="{642BA26B-F511-4182-8C0F-CF63BC728A87}">
      <dsp:nvSpPr>
        <dsp:cNvPr id="0" name=""/>
        <dsp:cNvSpPr/>
      </dsp:nvSpPr>
      <dsp:spPr>
        <a:xfrm>
          <a:off x="2294803" y="367310"/>
          <a:ext cx="1051303" cy="525651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Long-term orientation</a:t>
          </a:r>
        </a:p>
      </dsp:txBody>
      <dsp:txXfrm>
        <a:off x="2320463" y="392970"/>
        <a:ext cx="999983" cy="4743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AF942-59C1-4338-B2F6-F3F110811A0B}">
      <dsp:nvSpPr>
        <dsp:cNvPr id="0" name=""/>
        <dsp:cNvSpPr/>
      </dsp:nvSpPr>
      <dsp:spPr>
        <a:xfrm>
          <a:off x="3550220" y="1185"/>
          <a:ext cx="1129158" cy="11291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Guanxi = relationships and networks.</a:t>
          </a:r>
        </a:p>
      </dsp:txBody>
      <dsp:txXfrm>
        <a:off x="3715581" y="166546"/>
        <a:ext cx="798436" cy="798436"/>
      </dsp:txXfrm>
    </dsp:sp>
    <dsp:sp modelId="{C9883032-AFB1-4594-92F9-B18A72EAAB38}">
      <dsp:nvSpPr>
        <dsp:cNvPr id="0" name=""/>
        <dsp:cNvSpPr/>
      </dsp:nvSpPr>
      <dsp:spPr>
        <a:xfrm rot="1800000">
          <a:off x="4691801" y="795262"/>
          <a:ext cx="301070" cy="381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4697851" y="848900"/>
        <a:ext cx="210749" cy="228655"/>
      </dsp:txXfrm>
    </dsp:sp>
    <dsp:sp modelId="{20973A89-1365-4ED3-B5FD-562F925E261B}">
      <dsp:nvSpPr>
        <dsp:cNvPr id="0" name=""/>
        <dsp:cNvSpPr/>
      </dsp:nvSpPr>
      <dsp:spPr>
        <a:xfrm>
          <a:off x="5020053" y="849793"/>
          <a:ext cx="1129158" cy="11291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Mianzi (Face) = reputation, dignity and respect.</a:t>
          </a:r>
        </a:p>
      </dsp:txBody>
      <dsp:txXfrm>
        <a:off x="5185414" y="1015154"/>
        <a:ext cx="798436" cy="798436"/>
      </dsp:txXfrm>
    </dsp:sp>
    <dsp:sp modelId="{9A201920-7C96-41DB-8CFC-DFC2CDDD5F2B}">
      <dsp:nvSpPr>
        <dsp:cNvPr id="0" name=""/>
        <dsp:cNvSpPr/>
      </dsp:nvSpPr>
      <dsp:spPr>
        <a:xfrm rot="5400000">
          <a:off x="5434097" y="2063915"/>
          <a:ext cx="301070" cy="381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5479258" y="2094973"/>
        <a:ext cx="210749" cy="228655"/>
      </dsp:txXfrm>
    </dsp:sp>
    <dsp:sp modelId="{768B15E9-A678-4773-906D-1E0EC29FFB25}">
      <dsp:nvSpPr>
        <dsp:cNvPr id="0" name=""/>
        <dsp:cNvSpPr/>
      </dsp:nvSpPr>
      <dsp:spPr>
        <a:xfrm>
          <a:off x="5020053" y="2547010"/>
          <a:ext cx="1129158" cy="11291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Impact:</a:t>
          </a:r>
        </a:p>
      </dsp:txBody>
      <dsp:txXfrm>
        <a:off x="5185414" y="2712371"/>
        <a:ext cx="798436" cy="798436"/>
      </dsp:txXfrm>
    </dsp:sp>
    <dsp:sp modelId="{C9D86A3D-1746-4B3C-A59D-8DAED49A0DE8}">
      <dsp:nvSpPr>
        <dsp:cNvPr id="0" name=""/>
        <dsp:cNvSpPr/>
      </dsp:nvSpPr>
      <dsp:spPr>
        <a:xfrm rot="9000000">
          <a:off x="4706560" y="3341088"/>
          <a:ext cx="301070" cy="381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4790831" y="3394726"/>
        <a:ext cx="210749" cy="228655"/>
      </dsp:txXfrm>
    </dsp:sp>
    <dsp:sp modelId="{5D132A7E-F543-471D-9FD2-D1A9DDC4D88F}">
      <dsp:nvSpPr>
        <dsp:cNvPr id="0" name=""/>
        <dsp:cNvSpPr/>
      </dsp:nvSpPr>
      <dsp:spPr>
        <a:xfrm>
          <a:off x="3550220" y="3395618"/>
          <a:ext cx="1129158" cy="11291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Trust is built before business.</a:t>
          </a:r>
        </a:p>
      </dsp:txBody>
      <dsp:txXfrm>
        <a:off x="3715581" y="3560979"/>
        <a:ext cx="798436" cy="798436"/>
      </dsp:txXfrm>
    </dsp:sp>
    <dsp:sp modelId="{070D9C37-96BD-46B2-9B00-5676EFF7320E}">
      <dsp:nvSpPr>
        <dsp:cNvPr id="0" name=""/>
        <dsp:cNvSpPr/>
      </dsp:nvSpPr>
      <dsp:spPr>
        <a:xfrm rot="12600000">
          <a:off x="3236727" y="3349608"/>
          <a:ext cx="301070" cy="381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3320998" y="3448406"/>
        <a:ext cx="210749" cy="228655"/>
      </dsp:txXfrm>
    </dsp:sp>
    <dsp:sp modelId="{690261F0-F3F1-4CB4-9DFF-0DF03F5510E2}">
      <dsp:nvSpPr>
        <dsp:cNvPr id="0" name=""/>
        <dsp:cNvSpPr/>
      </dsp:nvSpPr>
      <dsp:spPr>
        <a:xfrm>
          <a:off x="2080387" y="2547010"/>
          <a:ext cx="1129158" cy="11291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Public criticism can damage negotiations.</a:t>
          </a:r>
        </a:p>
      </dsp:txBody>
      <dsp:txXfrm>
        <a:off x="2245748" y="2712371"/>
        <a:ext cx="798436" cy="798436"/>
      </dsp:txXfrm>
    </dsp:sp>
    <dsp:sp modelId="{F4F9AAA1-1740-436F-9388-DFDC125BF816}">
      <dsp:nvSpPr>
        <dsp:cNvPr id="0" name=""/>
        <dsp:cNvSpPr/>
      </dsp:nvSpPr>
      <dsp:spPr>
        <a:xfrm rot="16200000">
          <a:off x="2494431" y="2080956"/>
          <a:ext cx="301070" cy="381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2539592" y="2202335"/>
        <a:ext cx="210749" cy="228655"/>
      </dsp:txXfrm>
    </dsp:sp>
    <dsp:sp modelId="{E96A9628-A0EC-4936-B91B-5A13FD63FBFA}">
      <dsp:nvSpPr>
        <dsp:cNvPr id="0" name=""/>
        <dsp:cNvSpPr/>
      </dsp:nvSpPr>
      <dsp:spPr>
        <a:xfrm>
          <a:off x="2080387" y="849793"/>
          <a:ext cx="1129158" cy="11291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Strong relationships influence business success.</a:t>
          </a:r>
        </a:p>
      </dsp:txBody>
      <dsp:txXfrm>
        <a:off x="2245748" y="1015154"/>
        <a:ext cx="798436" cy="798436"/>
      </dsp:txXfrm>
    </dsp:sp>
    <dsp:sp modelId="{1F975258-F488-45D1-AF47-5EEFA24FA161}">
      <dsp:nvSpPr>
        <dsp:cNvPr id="0" name=""/>
        <dsp:cNvSpPr/>
      </dsp:nvSpPr>
      <dsp:spPr>
        <a:xfrm rot="19800000">
          <a:off x="3221968" y="803783"/>
          <a:ext cx="301070" cy="381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3228018" y="902581"/>
        <a:ext cx="210749" cy="2286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927B00-B39F-44F6-A284-0A94FAB2FC34}">
      <dsp:nvSpPr>
        <dsp:cNvPr id="0" name=""/>
        <dsp:cNvSpPr/>
      </dsp:nvSpPr>
      <dsp:spPr>
        <a:xfrm>
          <a:off x="0" y="664051"/>
          <a:ext cx="7886700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Chinese firms often involve senior executives in final decisions.</a:t>
          </a:r>
        </a:p>
      </dsp:txBody>
      <dsp:txXfrm>
        <a:off x="26930" y="690981"/>
        <a:ext cx="7832840" cy="497795"/>
      </dsp:txXfrm>
    </dsp:sp>
    <dsp:sp modelId="{D68B087B-CACF-4810-8ADE-F495013A7F45}">
      <dsp:nvSpPr>
        <dsp:cNvPr id="0" name=""/>
        <dsp:cNvSpPr/>
      </dsp:nvSpPr>
      <dsp:spPr>
        <a:xfrm>
          <a:off x="0" y="1281946"/>
          <a:ext cx="7886700" cy="551655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Impact:</a:t>
          </a:r>
        </a:p>
      </dsp:txBody>
      <dsp:txXfrm>
        <a:off x="26930" y="1308876"/>
        <a:ext cx="7832840" cy="497795"/>
      </dsp:txXfrm>
    </dsp:sp>
    <dsp:sp modelId="{3B09CF7F-BE56-4E7A-B3CB-7F4EBAEEDD14}">
      <dsp:nvSpPr>
        <dsp:cNvPr id="0" name=""/>
        <dsp:cNvSpPr/>
      </dsp:nvSpPr>
      <dsp:spPr>
        <a:xfrm>
          <a:off x="0" y="1899841"/>
          <a:ext cx="7886700" cy="551655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Longer negotiation cycles</a:t>
          </a:r>
        </a:p>
      </dsp:txBody>
      <dsp:txXfrm>
        <a:off x="26930" y="1926771"/>
        <a:ext cx="7832840" cy="497795"/>
      </dsp:txXfrm>
    </dsp:sp>
    <dsp:sp modelId="{E6EA6CA8-F693-4AD4-86CC-7994DB660A33}">
      <dsp:nvSpPr>
        <dsp:cNvPr id="0" name=""/>
        <dsp:cNvSpPr/>
      </dsp:nvSpPr>
      <dsp:spPr>
        <a:xfrm>
          <a:off x="0" y="2517736"/>
          <a:ext cx="7886700" cy="551655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Multiple consultation stages</a:t>
          </a:r>
        </a:p>
      </dsp:txBody>
      <dsp:txXfrm>
        <a:off x="26930" y="2544666"/>
        <a:ext cx="7832840" cy="497795"/>
      </dsp:txXfrm>
    </dsp:sp>
    <dsp:sp modelId="{4C3B7617-9BE9-4D61-8897-875617A2A752}">
      <dsp:nvSpPr>
        <dsp:cNvPr id="0" name=""/>
        <dsp:cNvSpPr/>
      </dsp:nvSpPr>
      <dsp:spPr>
        <a:xfrm>
          <a:off x="0" y="3135631"/>
          <a:ext cx="7886700" cy="55165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Need to respect authority and protocol</a:t>
          </a:r>
        </a:p>
      </dsp:txBody>
      <dsp:txXfrm>
        <a:off x="26930" y="3162561"/>
        <a:ext cx="7832840" cy="497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7430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Cross-Cultural Negotiations: Securing a UK–China Strategic Partnership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Presentation Overview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What is Culture?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Why Culture Matters in International Business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Theoretical Framework: Hofstede's Cultural Dimensions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UK vs China: Cultural Comparison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Cultural Challenge 1: Communication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Cultural Challenge 2: Guanxi and Mianzi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Cultural Challenge 3: Hierarchy and Decision-Making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Negotiation Strategies for Success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Importance of Cultural Awareness and Adaptability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Conclusion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 Expand on References (Harvard Style) with examples from UK-China business negotiations. Approx. 45-60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3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95" name="Rectangle 1094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6" name="Freeform: Shape 1095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89984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484632"/>
            <a:ext cx="4561284" cy="356616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800">
                <a:solidFill>
                  <a:srgbClr val="FFFFFF"/>
                </a:solidFill>
              </a:rPr>
              <a:t>Cross-Cultural Negotiations: Securing a UK–China Strategic Partnership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4480560"/>
            <a:ext cx="4561284" cy="1572768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Student Name: Florentina Zauca </a:t>
            </a:r>
          </a:p>
          <a:p>
            <a:pPr algn="l"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Student Number: 2333203</a:t>
            </a:r>
          </a:p>
          <a:p>
            <a:pPr algn="l"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Module: International Business Comunication</a:t>
            </a:r>
            <a:endParaRPr lang="en-US" sz="2200" dirty="0">
              <a:solidFill>
                <a:srgbClr val="FFFFFF"/>
              </a:solidFill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A523D63C-C866-6484-6D3B-3715BBCD99B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3190" y="283464"/>
            <a:ext cx="2904040" cy="2904040"/>
          </a:xfrm>
          <a:prstGeom prst="rect">
            <a:avLst/>
          </a:prstGeom>
        </p:spPr>
      </p:pic>
      <p:sp>
        <p:nvSpPr>
          <p:cNvPr id="1097" name="sketch line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106" y="4252192"/>
            <a:ext cx="3042412" cy="18288"/>
          </a:xfrm>
          <a:custGeom>
            <a:avLst/>
            <a:gdLst>
              <a:gd name="csX0" fmla="*/ 0 w 3042412"/>
              <a:gd name="csY0" fmla="*/ 0 h 18288"/>
              <a:gd name="csX1" fmla="*/ 608482 w 3042412"/>
              <a:gd name="csY1" fmla="*/ 0 h 18288"/>
              <a:gd name="csX2" fmla="*/ 1216965 w 3042412"/>
              <a:gd name="csY2" fmla="*/ 0 h 18288"/>
              <a:gd name="csX3" fmla="*/ 1825447 w 3042412"/>
              <a:gd name="csY3" fmla="*/ 0 h 18288"/>
              <a:gd name="csX4" fmla="*/ 2373081 w 3042412"/>
              <a:gd name="csY4" fmla="*/ 0 h 18288"/>
              <a:gd name="csX5" fmla="*/ 3042412 w 3042412"/>
              <a:gd name="csY5" fmla="*/ 0 h 18288"/>
              <a:gd name="csX6" fmla="*/ 3042412 w 3042412"/>
              <a:gd name="csY6" fmla="*/ 18288 h 18288"/>
              <a:gd name="csX7" fmla="*/ 2494778 w 3042412"/>
              <a:gd name="csY7" fmla="*/ 18288 h 18288"/>
              <a:gd name="csX8" fmla="*/ 1977568 w 3042412"/>
              <a:gd name="csY8" fmla="*/ 18288 h 18288"/>
              <a:gd name="csX9" fmla="*/ 1369085 w 3042412"/>
              <a:gd name="csY9" fmla="*/ 18288 h 18288"/>
              <a:gd name="csX10" fmla="*/ 821451 w 3042412"/>
              <a:gd name="csY10" fmla="*/ 18288 h 18288"/>
              <a:gd name="csX11" fmla="*/ 0 w 3042412"/>
              <a:gd name="csY11" fmla="*/ 18288 h 18288"/>
              <a:gd name="csX12" fmla="*/ 0 w 3042412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042412" h="18288" fill="none" extrusionOk="0">
                <a:moveTo>
                  <a:pt x="0" y="0"/>
                </a:moveTo>
                <a:cubicBezTo>
                  <a:pt x="247021" y="406"/>
                  <a:pt x="311375" y="-28103"/>
                  <a:pt x="608482" y="0"/>
                </a:cubicBezTo>
                <a:cubicBezTo>
                  <a:pt x="905589" y="28103"/>
                  <a:pt x="941513" y="26984"/>
                  <a:pt x="1216965" y="0"/>
                </a:cubicBezTo>
                <a:cubicBezTo>
                  <a:pt x="1492417" y="-26984"/>
                  <a:pt x="1661512" y="20769"/>
                  <a:pt x="1825447" y="0"/>
                </a:cubicBezTo>
                <a:cubicBezTo>
                  <a:pt x="1989382" y="-20769"/>
                  <a:pt x="2140981" y="8352"/>
                  <a:pt x="2373081" y="0"/>
                </a:cubicBezTo>
                <a:cubicBezTo>
                  <a:pt x="2605181" y="-8352"/>
                  <a:pt x="2830372" y="-14633"/>
                  <a:pt x="3042412" y="0"/>
                </a:cubicBezTo>
                <a:cubicBezTo>
                  <a:pt x="3042854" y="4516"/>
                  <a:pt x="3041585" y="12266"/>
                  <a:pt x="3042412" y="18288"/>
                </a:cubicBezTo>
                <a:cubicBezTo>
                  <a:pt x="2922119" y="39475"/>
                  <a:pt x="2679586" y="-798"/>
                  <a:pt x="2494778" y="18288"/>
                </a:cubicBezTo>
                <a:cubicBezTo>
                  <a:pt x="2309970" y="37374"/>
                  <a:pt x="2104493" y="36554"/>
                  <a:pt x="1977568" y="18288"/>
                </a:cubicBezTo>
                <a:cubicBezTo>
                  <a:pt x="1850643" y="23"/>
                  <a:pt x="1545734" y="34278"/>
                  <a:pt x="1369085" y="18288"/>
                </a:cubicBezTo>
                <a:cubicBezTo>
                  <a:pt x="1192436" y="2298"/>
                  <a:pt x="1048764" y="-2260"/>
                  <a:pt x="821451" y="18288"/>
                </a:cubicBezTo>
                <a:cubicBezTo>
                  <a:pt x="594138" y="38836"/>
                  <a:pt x="213550" y="54130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042412" h="18288" stroke="0" extrusionOk="0">
                <a:moveTo>
                  <a:pt x="0" y="0"/>
                </a:moveTo>
                <a:cubicBezTo>
                  <a:pt x="254249" y="43"/>
                  <a:pt x="299528" y="-14916"/>
                  <a:pt x="547634" y="0"/>
                </a:cubicBezTo>
                <a:cubicBezTo>
                  <a:pt x="795740" y="14916"/>
                  <a:pt x="855495" y="-10692"/>
                  <a:pt x="1064844" y="0"/>
                </a:cubicBezTo>
                <a:cubicBezTo>
                  <a:pt x="1274193" y="10692"/>
                  <a:pt x="1405125" y="19931"/>
                  <a:pt x="1612478" y="0"/>
                </a:cubicBezTo>
                <a:cubicBezTo>
                  <a:pt x="1819831" y="-19931"/>
                  <a:pt x="1987615" y="-25056"/>
                  <a:pt x="2220961" y="0"/>
                </a:cubicBezTo>
                <a:cubicBezTo>
                  <a:pt x="2454307" y="25056"/>
                  <a:pt x="2867952" y="-30598"/>
                  <a:pt x="3042412" y="0"/>
                </a:cubicBezTo>
                <a:cubicBezTo>
                  <a:pt x="3042989" y="4624"/>
                  <a:pt x="3043231" y="11191"/>
                  <a:pt x="3042412" y="18288"/>
                </a:cubicBezTo>
                <a:cubicBezTo>
                  <a:pt x="2909174" y="44498"/>
                  <a:pt x="2715419" y="-8999"/>
                  <a:pt x="2433930" y="18288"/>
                </a:cubicBezTo>
                <a:cubicBezTo>
                  <a:pt x="2152441" y="45575"/>
                  <a:pt x="1986593" y="28277"/>
                  <a:pt x="1764599" y="18288"/>
                </a:cubicBezTo>
                <a:cubicBezTo>
                  <a:pt x="1542605" y="8299"/>
                  <a:pt x="1467397" y="18704"/>
                  <a:pt x="1247389" y="18288"/>
                </a:cubicBezTo>
                <a:cubicBezTo>
                  <a:pt x="1027381" y="17873"/>
                  <a:pt x="870240" y="28275"/>
                  <a:pt x="578058" y="18288"/>
                </a:cubicBezTo>
                <a:cubicBezTo>
                  <a:pt x="285876" y="8301"/>
                  <a:pt x="157187" y="20360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University of Wales Trinity Saint David launches new digital ...">
            <a:extLst>
              <a:ext uri="{FF2B5EF4-FFF2-40B4-BE49-F238E27FC236}">
                <a16:creationId xmlns:a16="http://schemas.microsoft.com/office/drawing/2014/main" id="{DA311478-4F78-9FB7-A4EE-A596166744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30740" y="4094489"/>
            <a:ext cx="2948940" cy="1619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5ABD86C2-09CC-CD6A-E8E7-C3A5B487ADC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1334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Presentation Overview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F3CDCCC-2359-5259-1AEC-B2B63FA3D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64194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dirty="0"/>
              <a:t>What is Culture?</a:t>
            </a:r>
          </a:p>
        </p:txBody>
      </p:sp>
      <p:pic>
        <p:nvPicPr>
          <p:cNvPr id="19" name="Picture 18" descr="Hands-on top of each other">
            <a:extLst>
              <a:ext uri="{FF2B5EF4-FFF2-40B4-BE49-F238E27FC236}">
                <a16:creationId xmlns:a16="http://schemas.microsoft.com/office/drawing/2014/main" id="{D209DF50-6C3D-903F-F69C-755ED7224C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247"/>
          <a:stretch>
            <a:fillRect/>
          </a:stretch>
        </p:blipFill>
        <p:spPr>
          <a:xfrm>
            <a:off x="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/>
              <a:t>Culture define  shared values, beliefs, attitudes, behaviors and assumptions that guide how groups interact.</a:t>
            </a:r>
          </a:p>
          <a:p>
            <a:pPr>
              <a:lnSpc>
                <a:spcPct val="90000"/>
              </a:lnSpc>
            </a:pPr>
            <a:endParaRPr lang="en-US" sz="1600" dirty="0"/>
          </a:p>
          <a:p>
            <a:pPr>
              <a:lnSpc>
                <a:spcPct val="90000"/>
              </a:lnSpc>
            </a:pPr>
            <a:r>
              <a:rPr lang="en-US" sz="1600" dirty="0"/>
              <a:t>Business-relevant elements: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Communication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Values and norms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Attitudes to authority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Relationship expectations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Time orientation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DDC2BB4-A1B5-B1AC-27C0-FDAEE6F753D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1963" r="10705" b="2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</a:rPr>
              <a:t>Why Culture Matters in International Business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35742A-3678-16AB-E979-B80AD0835D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45637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solidFill>
                  <a:srgbClr val="FFFFFF"/>
                </a:solidFill>
              </a:rPr>
              <a:t>Theoretical Framework: Hofstede's Cultural Dimensions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9D663B-5380-5742-95C1-07F3750B5D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3832837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352A783-F1F8-1A45-1D77-2738F92902F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UK vs China: Cultural Comparison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EE9F1A-7B6B-AFFA-0FB8-714974600F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900502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Red toy person in front of two lines of white figures">
            <a:extLst>
              <a:ext uri="{FF2B5EF4-FFF2-40B4-BE49-F238E27FC236}">
                <a16:creationId xmlns:a16="http://schemas.microsoft.com/office/drawing/2014/main" id="{1CEEAFB9-26FE-A99D-53B4-6C5BCF77379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8079" r="4255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Cultural Challenge 1: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 dirty="0">
                <a:solidFill>
                  <a:srgbClr val="FFFFFF"/>
                </a:solidFill>
              </a:rPr>
              <a:t>Potential issues: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</a:rPr>
              <a:t>Direct vs indirect communication;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</a:rPr>
              <a:t> Different interpretations of silence;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</a:rPr>
              <a:t> Language barriers;</a:t>
            </a:r>
          </a:p>
          <a:p>
            <a:pPr>
              <a:lnSpc>
                <a:spcPct val="90000"/>
              </a:lnSpc>
            </a:pPr>
            <a:endParaRPr lang="en-US" sz="2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700" dirty="0">
                <a:solidFill>
                  <a:srgbClr val="FFFFFF"/>
                </a:solidFill>
              </a:rPr>
              <a:t>Impact: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</a:rPr>
              <a:t> Misunderstandings;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</a:rPr>
              <a:t>Delayed agreements;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</a:rPr>
              <a:t>Relationship damage;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Cultural Challenge 2: Guanxi and Mianzi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074E145-3916-1A3E-E086-F91AD46CA6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64BCA7-C981-3260-F5FA-18F355EF0E1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</a:rPr>
              <a:t>Cultural Challenge 3: Hierarchy and Decision-Making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2C72FC-4A61-0455-D0EC-8A75CDC151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620084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D1D5B78C-F492-97A3-A3B9-E37C9FA426F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4919" r="4747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Negotiation Strategies for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1. Invest time in relationship building;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2. Show respect for hierarchy;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3. Use culturally sensitive communication;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4. Demonstrate patience;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5. Focus on mutual benefits and long-term value;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6. Use local advisors/interpreters where necessary;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AEA58518-4B33-586F-3B4B-3FFCE8B3D55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8052" r="16948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</a:rPr>
              <a:t>Importance of Cultural Awareness and Adaptability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 dirty="0">
                <a:solidFill>
                  <a:srgbClr val="FFFFFF"/>
                </a:solidFill>
              </a:rPr>
              <a:t>Benefits:</a:t>
            </a:r>
          </a:p>
          <a:p>
            <a:pPr>
              <a:lnSpc>
                <a:spcPct val="90000"/>
              </a:lnSpc>
            </a:pPr>
            <a:r>
              <a:rPr lang="en-US" sz="2700" dirty="0">
                <a:solidFill>
                  <a:srgbClr val="FFFFFF"/>
                </a:solidFill>
              </a:rPr>
              <a:t>• Greater trust and credibility;</a:t>
            </a:r>
          </a:p>
          <a:p>
            <a:pPr>
              <a:lnSpc>
                <a:spcPct val="90000"/>
              </a:lnSpc>
            </a:pPr>
            <a:r>
              <a:rPr lang="en-US" sz="2700" dirty="0">
                <a:solidFill>
                  <a:srgbClr val="FFFFFF"/>
                </a:solidFill>
              </a:rPr>
              <a:t>• Reduced misunderstandings;</a:t>
            </a:r>
          </a:p>
          <a:p>
            <a:pPr>
              <a:lnSpc>
                <a:spcPct val="90000"/>
              </a:lnSpc>
            </a:pPr>
            <a:r>
              <a:rPr lang="en-US" sz="2700" dirty="0">
                <a:solidFill>
                  <a:srgbClr val="FFFFFF"/>
                </a:solidFill>
              </a:rPr>
              <a:t>• Improved collaboration;</a:t>
            </a:r>
          </a:p>
          <a:p>
            <a:pPr>
              <a:lnSpc>
                <a:spcPct val="90000"/>
              </a:lnSpc>
            </a:pPr>
            <a:r>
              <a:rPr lang="en-US" sz="2700" dirty="0">
                <a:solidFill>
                  <a:srgbClr val="FFFFFF"/>
                </a:solidFill>
              </a:rPr>
              <a:t>• Better decision quality;</a:t>
            </a:r>
          </a:p>
          <a:p>
            <a:pPr>
              <a:lnSpc>
                <a:spcPct val="90000"/>
              </a:lnSpc>
            </a:pPr>
            <a:r>
              <a:rPr lang="en-US" sz="2700" dirty="0">
                <a:solidFill>
                  <a:srgbClr val="FFFFFF"/>
                </a:solidFill>
              </a:rPr>
              <a:t>• Sustainable strategic partnerships;</a:t>
            </a:r>
          </a:p>
          <a:p>
            <a:pPr>
              <a:lnSpc>
                <a:spcPct val="90000"/>
              </a:lnSpc>
            </a:pPr>
            <a:endParaRPr lang="en-US" sz="2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700" dirty="0">
                <a:solidFill>
                  <a:srgbClr val="FFFFFF"/>
                </a:solidFill>
              </a:rPr>
              <a:t>Adaptability is a key leadership competency in global business.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212" y="1326724"/>
            <a:ext cx="3985902" cy="994172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212" y="4537104"/>
            <a:ext cx="5342644" cy="1623427"/>
          </a:xfrm>
        </p:spPr>
        <p:txBody>
          <a:bodyPr anchor="t">
            <a:normAutofit/>
          </a:bodyPr>
          <a:lstStyle/>
          <a:p>
            <a:r>
              <a:rPr lang="en-US" sz="1800" dirty="0"/>
              <a:t>To achieve a successful UK–China strategic partnership, the company must understand cultural differences, adapt negotiation approaches, build strong relationships, and focus on long-term mutual value creation.</a:t>
            </a: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19600" y="0"/>
            <a:ext cx="4724400" cy="4919011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561" y="1505"/>
            <a:ext cx="4583439" cy="4762908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4" name="Graphic 43" descr="Handshake">
            <a:extLst>
              <a:ext uri="{FF2B5EF4-FFF2-40B4-BE49-F238E27FC236}">
                <a16:creationId xmlns:a16="http://schemas.microsoft.com/office/drawing/2014/main" id="{E1BEED2F-1117-8AE0-90B5-5A6B66C4636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2767" y="485518"/>
            <a:ext cx="3197870" cy="319787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rows of chair">
            <a:extLst>
              <a:ext uri="{FF2B5EF4-FFF2-40B4-BE49-F238E27FC236}">
                <a16:creationId xmlns:a16="http://schemas.microsoft.com/office/drawing/2014/main" id="{714DD2C9-C248-DD45-1608-199F6BEE317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1" r="10998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Hall, E.T. (1976) Beyond Culture.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Hofstede, G. et al. (2010) Cultures and Organizations.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Lewis, R.D. (2018) When Cultures Collide.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Morrison, J. (2006) The International Business Environment.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Trompenaars, F. and Hampden-Turner, C. (2012) Riding the Waves of Culture.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806</Words>
  <Application>Microsoft Office PowerPoint</Application>
  <PresentationFormat>On-screen Show (4:3)</PresentationFormat>
  <Paragraphs>109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Cross-Cultural Negotiations: Securing a UK–China Strategic Partnership</vt:lpstr>
      <vt:lpstr>Presentation Overview</vt:lpstr>
      <vt:lpstr>What is Culture?</vt:lpstr>
      <vt:lpstr>Why Culture Matters in International Business</vt:lpstr>
      <vt:lpstr>Theoretical Framework: Hofstede's Cultural Dimensions</vt:lpstr>
      <vt:lpstr>UK vs China: Cultural Comparison</vt:lpstr>
      <vt:lpstr>Cultural Challenge 1: Communication</vt:lpstr>
      <vt:lpstr>Cultural Challenge 2: Guanxi and Mianzi</vt:lpstr>
      <vt:lpstr>Cultural Challenge 3: Hierarchy and Decision-Making</vt:lpstr>
      <vt:lpstr>Negotiation Strategies for Success</vt:lpstr>
      <vt:lpstr>Importance of Cultural Awareness and Adaptability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Florentina Zauca</dc:creator>
  <cp:keywords/>
  <dc:description>generated using python-pptx</dc:description>
  <cp:lastModifiedBy>Florentina Zauca</cp:lastModifiedBy>
  <cp:revision>2</cp:revision>
  <dcterms:created xsi:type="dcterms:W3CDTF">2013-01-27T09:14:16Z</dcterms:created>
  <dcterms:modified xsi:type="dcterms:W3CDTF">2026-06-23T11:29:38Z</dcterms:modified>
  <cp:category/>
</cp:coreProperties>
</file>