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handoutMasters/handoutMaster1.xml" ContentType="application/vnd.openxmlformats-officedocument.presentationml.handoutMaster+xml"/>
  <Override PartName="/ppt/media/image6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  <p:sldMasterId id="2147483659" r:id="rId3"/>
  </p:sldMasterIdLst>
  <p:notesMasterIdLst>
    <p:notesMasterId r:id="rId5"/>
  </p:notesMasterIdLst>
  <p:handoutMasterIdLst>
    <p:handoutMasterId r:id="rId22"/>
  </p:handoutMasterIdLst>
  <p:sldIdLst>
    <p:sldId id="257" r:id="rId4"/>
    <p:sldId id="258" r:id="rId6"/>
    <p:sldId id="260" r:id="rId7"/>
    <p:sldId id="268" r:id="rId8"/>
    <p:sldId id="290" r:id="rId9"/>
    <p:sldId id="291" r:id="rId10"/>
    <p:sldId id="292" r:id="rId11"/>
    <p:sldId id="261" r:id="rId12"/>
    <p:sldId id="262" r:id="rId13"/>
    <p:sldId id="285" r:id="rId14"/>
    <p:sldId id="269" r:id="rId15"/>
    <p:sldId id="277" r:id="rId16"/>
    <p:sldId id="272" r:id="rId17"/>
    <p:sldId id="278" r:id="rId18"/>
    <p:sldId id="281" r:id="rId19"/>
    <p:sldId id="293" r:id="rId20"/>
    <p:sldId id="283" r:id="rId21"/>
  </p:sldIdLst>
  <p:sldSz cx="12192000" cy="6858000"/>
  <p:notesSz cx="7103745" cy="10234295"/>
  <p:embeddedFontLst>
    <p:embeddedFont>
      <p:font typeface="宋体" panose="02010600030101010101" pitchFamily="2" charset="-122"/>
      <p:regular r:id="rId27"/>
    </p:embeddedFont>
    <p:embeddedFont>
      <p:font typeface="Calibri Bold" panose="020F07020304040A0204" charset="0"/>
      <p:regular r:id="rId28"/>
    </p:embeddedFont>
    <p:embeddedFont>
      <p:font typeface="Calibri Regular" panose="020F07020304040A0204" charset="0"/>
      <p:regular r:id="rId29"/>
    </p:embeddedFont>
    <p:embeddedFont>
      <p:font typeface="Calibri" panose="020F07020304040A0204" charset="0"/>
      <p:regular r:id="rId30"/>
    </p:embeddedFont>
    <p:embeddedFont>
      <p:font typeface="Calibri Italic" panose="020F07020304040A0204" charset="0"/>
      <p:regular r:id="rId31"/>
    </p:embeddedFont>
    <p:embeddedFont>
      <p:font typeface="微软雅黑" panose="020B0503020204020204" charset="-122"/>
      <p:regular r:id="rId32"/>
    </p:embeddedFont>
  </p:embeddedFont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74" userDrawn="1">
          <p15:clr>
            <a:srgbClr val="A4A3A4"/>
          </p15:clr>
        </p15:guide>
        <p15:guide id="2" pos="3805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WPS" initials="W" lastIdx="1" clrIdx="0"/>
  <p:cmAuthor id="2" name="作者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B2B2"/>
    <a:srgbClr val="202020"/>
    <a:srgbClr val="323232"/>
    <a:srgbClr val="CC3300"/>
    <a:srgbClr val="CC0000"/>
    <a:srgbClr val="FF3300"/>
    <a:srgbClr val="990000"/>
    <a:srgbClr val="FF8D41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80" autoAdjust="0"/>
    <p:restoredTop sz="86374"/>
  </p:normalViewPr>
  <p:slideViewPr>
    <p:cSldViewPr snapToGrid="0" showGuides="1">
      <p:cViewPr varScale="1">
        <p:scale>
          <a:sx n="127" d="100"/>
          <a:sy n="127" d="100"/>
        </p:scale>
        <p:origin x="1952" y="184"/>
      </p:cViewPr>
      <p:guideLst>
        <p:guide orient="horz" pos="2174"/>
        <p:guide pos="380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2000" cy="720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8" Type="http://schemas.openxmlformats.org/officeDocument/2006/relationships/slide" Target="slides/slide4.xml"/><Relationship Id="rId7" Type="http://schemas.openxmlformats.org/officeDocument/2006/relationships/slide" Target="slides/slide3.xml"/><Relationship Id="rId6" Type="http://schemas.openxmlformats.org/officeDocument/2006/relationships/slide" Target="slides/slide2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32" Type="http://schemas.openxmlformats.org/officeDocument/2006/relationships/font" Target="fonts/font6.fntdata"/><Relationship Id="rId31" Type="http://schemas.openxmlformats.org/officeDocument/2006/relationships/font" Target="fonts/font5.fntdata"/><Relationship Id="rId30" Type="http://schemas.openxmlformats.org/officeDocument/2006/relationships/font" Target="fonts/font4.fntdata"/><Relationship Id="rId3" Type="http://schemas.openxmlformats.org/officeDocument/2006/relationships/slideMaster" Target="slideMasters/slideMaster2.xml"/><Relationship Id="rId29" Type="http://schemas.openxmlformats.org/officeDocument/2006/relationships/font" Target="fonts/font3.fntdata"/><Relationship Id="rId28" Type="http://schemas.openxmlformats.org/officeDocument/2006/relationships/font" Target="fonts/font2.fntdata"/><Relationship Id="rId27" Type="http://schemas.openxmlformats.org/officeDocument/2006/relationships/font" Target="fonts/font1.fntdata"/><Relationship Id="rId26" Type="http://schemas.openxmlformats.org/officeDocument/2006/relationships/commentAuthors" Target="commentAuthors.xml"/><Relationship Id="rId25" Type="http://schemas.openxmlformats.org/officeDocument/2006/relationships/tableStyles" Target="tableStyles.xml"/><Relationship Id="rId24" Type="http://schemas.openxmlformats.org/officeDocument/2006/relationships/viewProps" Target="viewProps.xml"/><Relationship Id="rId23" Type="http://schemas.openxmlformats.org/officeDocument/2006/relationships/presProps" Target="presProps.xml"/><Relationship Id="rId22" Type="http://schemas.openxmlformats.org/officeDocument/2006/relationships/handoutMaster" Target="handoutMasters/handoutMaster1.xml"/><Relationship Id="rId21" Type="http://schemas.openxmlformats.org/officeDocument/2006/relationships/slide" Target="slides/slide17.xml"/><Relationship Id="rId20" Type="http://schemas.openxmlformats.org/officeDocument/2006/relationships/slide" Target="slides/slide16.xml"/><Relationship Id="rId2" Type="http://schemas.openxmlformats.org/officeDocument/2006/relationships/theme" Target="theme/theme1.xml"/><Relationship Id="rId19" Type="http://schemas.openxmlformats.org/officeDocument/2006/relationships/slide" Target="slides/slide15.xml"/><Relationship Id="rId18" Type="http://schemas.openxmlformats.org/officeDocument/2006/relationships/slide" Target="slides/slide14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" Type="http://schemas.openxmlformats.org/officeDocument/2006/relationships/slideMaster" Target="slideMasters/slide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B1D179-D23D-41D4-AEEF-E4B9FEB06903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0"/>
      <dgm:spPr/>
    </dgm:pt>
    <dgm:pt modelId="{3F25DA44-7F3E-4C17-A40B-7F663FDBEA65}">
      <dgm:prSet phldrT="[文本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/>
            <a:t>Questionnaire Analysis</a:t>
          </a:r>
          <a:endParaRPr lang="en-US" altLang="zh-CN"/>
        </a:p>
      </dgm:t>
    </dgm:pt>
    <dgm:pt modelId="{EE9066D1-3403-4469-8E8C-0D40A82430F2}" cxnId="{9C827E96-D140-4509-844F-565CEDBEBF5D}" type="parTrans">
      <dgm:prSet/>
      <dgm:spPr/>
    </dgm:pt>
    <dgm:pt modelId="{8EC5AF5E-9C9F-410A-A755-A3EA5186F948}" cxnId="{9C827E96-D140-4509-844F-565CEDBEBF5D}" type="sibTrans">
      <dgm:prSet/>
      <dgm:spPr/>
      <dgm:t>
        <a:bodyPr/>
        <a:p>
          <a:endParaRPr lang="zh-CN" altLang="en-US"/>
        </a:p>
      </dgm:t>
    </dgm:pt>
    <dgm:pt modelId="{2E2F4D3A-969C-4DB2-9FA9-5C4A40369351}">
      <dgm:prSet phldrT="[文本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/>
            <a:t>Interview</a:t>
          </a:r>
          <a:r>
            <a:rPr lang="en-US" altLang="zh-CN"/>
            <a:t> Analysis</a:t>
          </a:r>
          <a:r>
            <a:rPr lang="en-US" altLang="zh-CN"/>
            <a:t/>
          </a:r>
          <a:endParaRPr lang="en-US" altLang="zh-CN"/>
        </a:p>
      </dgm:t>
    </dgm:pt>
    <dgm:pt modelId="{1E934BFE-4D40-486C-8784-F698A10C4CF5}" cxnId="{6C855CE4-8110-4032-BF78-EC263332C99E}" type="parTrans">
      <dgm:prSet/>
      <dgm:spPr/>
    </dgm:pt>
    <dgm:pt modelId="{EC1AFF77-9232-4EEB-95CB-85CEAB3B1FC0}" cxnId="{6C855CE4-8110-4032-BF78-EC263332C99E}" type="sibTrans">
      <dgm:prSet/>
      <dgm:spPr/>
      <dgm:t>
        <a:bodyPr/>
        <a:p>
          <a:endParaRPr lang="zh-CN" altLang="en-US"/>
        </a:p>
      </dgm:t>
    </dgm:pt>
    <dgm:pt modelId="{37B86CFA-59B5-46FA-8A6B-9FB187CE14DF}">
      <dgm:prSet phldrT="[文本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/>
            <a:t>Data Integration</a:t>
          </a:r>
          <a:endParaRPr lang="en-US" altLang="zh-CN"/>
        </a:p>
      </dgm:t>
    </dgm:pt>
    <dgm:pt modelId="{9DABF4F3-A9E6-40B1-A863-AC9409CC14BB}" cxnId="{060441AA-E41D-41D0-96D5-C18A4CC09D1C}" type="parTrans">
      <dgm:prSet/>
      <dgm:spPr/>
    </dgm:pt>
    <dgm:pt modelId="{18EFF3C3-47F9-402B-A3F3-E9310EA281B4}" cxnId="{060441AA-E41D-41D0-96D5-C18A4CC09D1C}" type="sibTrans">
      <dgm:prSet/>
      <dgm:spPr/>
    </dgm:pt>
    <dgm:pt modelId="{BF708676-7EFC-4C81-9D3A-3E677EAC1C7B}" type="pres">
      <dgm:prSet presAssocID="{8EB1D179-D23D-41D4-AEEF-E4B9FEB06903}" presName="Name0" presStyleCnt="0">
        <dgm:presLayoutVars>
          <dgm:dir/>
          <dgm:resizeHandles val="exact"/>
        </dgm:presLayoutVars>
      </dgm:prSet>
      <dgm:spPr/>
    </dgm:pt>
    <dgm:pt modelId="{111DEAC9-5D4C-4A6A-A44E-082A26F60596}" type="pres">
      <dgm:prSet presAssocID="{3F25DA44-7F3E-4C17-A40B-7F663FDBEA65}" presName="node" presStyleLbl="node1" presStyleIdx="0" presStyleCnt="3">
        <dgm:presLayoutVars>
          <dgm:bulletEnabled val="1"/>
        </dgm:presLayoutVars>
      </dgm:prSet>
      <dgm:spPr/>
    </dgm:pt>
    <dgm:pt modelId="{8A5CF0CE-3323-464D-9C63-05C1BDB053F5}" type="pres">
      <dgm:prSet presAssocID="{8EC5AF5E-9C9F-410A-A755-A3EA5186F948}" presName="sibTrans" presStyleLbl="sibTrans2D1" presStyleIdx="0" presStyleCnt="2"/>
      <dgm:spPr/>
    </dgm:pt>
    <dgm:pt modelId="{5FA465F6-7607-499F-BFB2-52F4E071FB67}" type="pres">
      <dgm:prSet presAssocID="{8EC5AF5E-9C9F-410A-A755-A3EA5186F948}" presName="connectorText" presStyleCnt="0"/>
      <dgm:spPr/>
    </dgm:pt>
    <dgm:pt modelId="{552FB8E7-A5FB-4CC3-94C3-CE0BDF19F9F1}" type="pres">
      <dgm:prSet presAssocID="{2E2F4D3A-969C-4DB2-9FA9-5C4A40369351}" presName="node" presStyleLbl="node1" presStyleIdx="1" presStyleCnt="3">
        <dgm:presLayoutVars>
          <dgm:bulletEnabled val="1"/>
        </dgm:presLayoutVars>
      </dgm:prSet>
      <dgm:spPr/>
    </dgm:pt>
    <dgm:pt modelId="{353C3794-50AA-4D44-83C9-CE28317C3317}" type="pres">
      <dgm:prSet presAssocID="{EC1AFF77-9232-4EEB-95CB-85CEAB3B1FC0}" presName="sibTrans" presStyleLbl="sibTrans2D1" presStyleIdx="1" presStyleCnt="2"/>
      <dgm:spPr/>
    </dgm:pt>
    <dgm:pt modelId="{5AFF040D-0639-4120-9E39-DA822CF9F321}" type="pres">
      <dgm:prSet presAssocID="{EC1AFF77-9232-4EEB-95CB-85CEAB3B1FC0}" presName="connectorText" presStyleCnt="0"/>
      <dgm:spPr/>
    </dgm:pt>
    <dgm:pt modelId="{A1E15D63-E1FF-4A28-A04F-A2B65927BC31}" type="pres">
      <dgm:prSet presAssocID="{37B86CFA-59B5-46FA-8A6B-9FB187CE14DF}" presName="node" presStyleLbl="node1" presStyleIdx="2" presStyleCnt="3">
        <dgm:presLayoutVars>
          <dgm:bulletEnabled val="1"/>
        </dgm:presLayoutVars>
      </dgm:prSet>
      <dgm:spPr/>
    </dgm:pt>
  </dgm:ptLst>
  <dgm:cxnLst>
    <dgm:cxn modelId="{9C827E96-D140-4509-844F-565CEDBEBF5D}" srcId="{8EB1D179-D23D-41D4-AEEF-E4B9FEB06903}" destId="{3F25DA44-7F3E-4C17-A40B-7F663FDBEA65}" srcOrd="0" destOrd="0" parTransId="{EE9066D1-3403-4469-8E8C-0D40A82430F2}" sibTransId="{8EC5AF5E-9C9F-410A-A755-A3EA5186F948}"/>
    <dgm:cxn modelId="{6C855CE4-8110-4032-BF78-EC263332C99E}" srcId="{8EB1D179-D23D-41D4-AEEF-E4B9FEB06903}" destId="{2E2F4D3A-969C-4DB2-9FA9-5C4A40369351}" srcOrd="1" destOrd="0" parTransId="{1E934BFE-4D40-486C-8784-F698A10C4CF5}" sibTransId="{EC1AFF77-9232-4EEB-95CB-85CEAB3B1FC0}"/>
    <dgm:cxn modelId="{060441AA-E41D-41D0-96D5-C18A4CC09D1C}" srcId="{8EB1D179-D23D-41D4-AEEF-E4B9FEB06903}" destId="{37B86CFA-59B5-46FA-8A6B-9FB187CE14DF}" srcOrd="2" destOrd="0" parTransId="{9DABF4F3-A9E6-40B1-A863-AC9409CC14BB}" sibTransId="{18EFF3C3-47F9-402B-A3F3-E9310EA281B4}"/>
    <dgm:cxn modelId="{B4A24CCA-4D94-402E-8A10-91102FD7515F}" type="presOf" srcId="{8EB1D179-D23D-41D4-AEEF-E4B9FEB06903}" destId="{BF708676-7EFC-4C81-9D3A-3E677EAC1C7B}" srcOrd="0" destOrd="0" presId="urn:microsoft.com/office/officeart/2005/8/layout/process1"/>
    <dgm:cxn modelId="{2F70874A-C6B8-4726-AAA4-63776CAB80C9}" type="presParOf" srcId="{BF708676-7EFC-4C81-9D3A-3E677EAC1C7B}" destId="{111DEAC9-5D4C-4A6A-A44E-082A26F60596}" srcOrd="0" destOrd="0" presId="urn:microsoft.com/office/officeart/2005/8/layout/process1"/>
    <dgm:cxn modelId="{AFCFC21E-E659-4285-A7E5-77C2D596E05D}" type="presOf" srcId="{3F25DA44-7F3E-4C17-A40B-7F663FDBEA65}" destId="{111DEAC9-5D4C-4A6A-A44E-082A26F60596}" srcOrd="0" destOrd="0" presId="urn:microsoft.com/office/officeart/2005/8/layout/process1"/>
    <dgm:cxn modelId="{7B514568-1246-4B73-9EE4-52B832995BF3}" type="presParOf" srcId="{BF708676-7EFC-4C81-9D3A-3E677EAC1C7B}" destId="{8A5CF0CE-3323-464D-9C63-05C1BDB053F5}" srcOrd="1" destOrd="0" presId="urn:microsoft.com/office/officeart/2005/8/layout/process1"/>
    <dgm:cxn modelId="{7B05A4FA-2FC6-42F2-B0D7-5AF7AB1059C3}" type="presOf" srcId="{8EC5AF5E-9C9F-410A-A755-A3EA5186F948}" destId="{8A5CF0CE-3323-464D-9C63-05C1BDB053F5}" srcOrd="0" destOrd="0" presId="urn:microsoft.com/office/officeart/2005/8/layout/process1"/>
    <dgm:cxn modelId="{482FB93B-963E-447F-A79C-E97132CCAF7A}" type="presParOf" srcId="{8A5CF0CE-3323-464D-9C63-05C1BDB053F5}" destId="{5FA465F6-7607-499F-BFB2-52F4E071FB67}" srcOrd="0" destOrd="1" presId="urn:microsoft.com/office/officeart/2005/8/layout/process1"/>
    <dgm:cxn modelId="{7BC8596A-CE23-45B9-96AC-16902C4E9166}" type="presOf" srcId="{8EC5AF5E-9C9F-410A-A755-A3EA5186F948}" destId="{5FA465F6-7607-499F-BFB2-52F4E071FB67}" srcOrd="1" destOrd="0" presId="urn:microsoft.com/office/officeart/2005/8/layout/process1"/>
    <dgm:cxn modelId="{A3F8E5B4-053E-4E71-93D5-6935B017B80B}" type="presParOf" srcId="{BF708676-7EFC-4C81-9D3A-3E677EAC1C7B}" destId="{552FB8E7-A5FB-4CC3-94C3-CE0BDF19F9F1}" srcOrd="2" destOrd="0" presId="urn:microsoft.com/office/officeart/2005/8/layout/process1"/>
    <dgm:cxn modelId="{721E09D4-C32A-440E-882D-04FE42E86D7C}" type="presOf" srcId="{2E2F4D3A-969C-4DB2-9FA9-5C4A40369351}" destId="{552FB8E7-A5FB-4CC3-94C3-CE0BDF19F9F1}" srcOrd="0" destOrd="0" presId="urn:microsoft.com/office/officeart/2005/8/layout/process1"/>
    <dgm:cxn modelId="{E3E4F6F1-CFF6-48D6-BCCF-0DDDF7B65BA9}" type="presParOf" srcId="{BF708676-7EFC-4C81-9D3A-3E677EAC1C7B}" destId="{353C3794-50AA-4D44-83C9-CE28317C3317}" srcOrd="3" destOrd="0" presId="urn:microsoft.com/office/officeart/2005/8/layout/process1"/>
    <dgm:cxn modelId="{1080D63F-9B3D-4A34-9F37-78CDE5A304BC}" type="presOf" srcId="{EC1AFF77-9232-4EEB-95CB-85CEAB3B1FC0}" destId="{353C3794-50AA-4D44-83C9-CE28317C3317}" srcOrd="0" destOrd="0" presId="urn:microsoft.com/office/officeart/2005/8/layout/process1"/>
    <dgm:cxn modelId="{B3B91118-3E44-4415-8025-653293B5F1B8}" type="presParOf" srcId="{353C3794-50AA-4D44-83C9-CE28317C3317}" destId="{5AFF040D-0639-4120-9E39-DA822CF9F321}" srcOrd="0" destOrd="3" presId="urn:microsoft.com/office/officeart/2005/8/layout/process1"/>
    <dgm:cxn modelId="{0C00BC9C-B934-4613-BFEE-30BAE4B0A99C}" type="presOf" srcId="{EC1AFF77-9232-4EEB-95CB-85CEAB3B1FC0}" destId="{5AFF040D-0639-4120-9E39-DA822CF9F321}" srcOrd="1" destOrd="0" presId="urn:microsoft.com/office/officeart/2005/8/layout/process1"/>
    <dgm:cxn modelId="{B67222AC-6746-465B-98A6-5E0A356E2F59}" type="presParOf" srcId="{BF708676-7EFC-4C81-9D3A-3E677EAC1C7B}" destId="{A1E15D63-E1FF-4A28-A04F-A2B65927BC31}" srcOrd="4" destOrd="0" presId="urn:microsoft.com/office/officeart/2005/8/layout/process1"/>
    <dgm:cxn modelId="{74C4BE02-0174-472B-82C9-604B1E078E22}" type="presOf" srcId="{37B86CFA-59B5-46FA-8A6B-9FB187CE14DF}" destId="{A1E15D63-E1FF-4A28-A04F-A2B65927BC31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2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9092565" cy="5215255"/>
        <a:chOff x="0" y="0"/>
        <a:chExt cx="9092565" cy="5215255"/>
      </a:xfrm>
    </dsp:grpSpPr>
    <dsp:sp modelId="{111DEAC9-5D4C-4A6A-A44E-082A26F60596}">
      <dsp:nvSpPr>
        <dsp:cNvPr id="3" name="圆角矩形 2"/>
        <dsp:cNvSpPr/>
      </dsp:nvSpPr>
      <dsp:spPr bwMode="white">
        <a:xfrm>
          <a:off x="0" y="1889793"/>
          <a:ext cx="2392780" cy="1435668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91439" tIns="91439" rIns="91439" bIns="91439" anchor="ctr"/>
        <a:lstStyle>
          <a:lvl1pPr algn="ctr">
            <a:defRPr sz="2400"/>
          </a:lvl1pPr>
          <a:lvl2pPr marL="171450" indent="-171450" algn="ctr">
            <a:defRPr sz="1800"/>
          </a:lvl2pPr>
          <a:lvl3pPr marL="342900" indent="-171450" algn="ctr">
            <a:defRPr sz="1800"/>
          </a:lvl3pPr>
          <a:lvl4pPr marL="514350" indent="-171450" algn="ctr">
            <a:defRPr sz="1800"/>
          </a:lvl4pPr>
          <a:lvl5pPr marL="685800" indent="-171450" algn="ctr">
            <a:defRPr sz="1800"/>
          </a:lvl5pPr>
          <a:lvl6pPr marL="857250" indent="-171450" algn="ctr">
            <a:defRPr sz="1800"/>
          </a:lvl6pPr>
          <a:lvl7pPr marL="1028700" indent="-171450" algn="ctr">
            <a:defRPr sz="1800"/>
          </a:lvl7pPr>
          <a:lvl8pPr marL="1200150" indent="-171450" algn="ctr">
            <a:defRPr sz="1800"/>
          </a:lvl8pPr>
          <a:lvl9pPr marL="1371600" indent="-171450" algn="ctr">
            <a:defRPr sz="1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/>
            <a:t>Questionnaire Analysis</a:t>
          </a:r>
          <a:endParaRPr lang="en-US" altLang="zh-CN"/>
        </a:p>
      </dsp:txBody>
      <dsp:txXfrm>
        <a:off x="0" y="1889793"/>
        <a:ext cx="2392780" cy="1435668"/>
      </dsp:txXfrm>
    </dsp:sp>
    <dsp:sp modelId="{8A5CF0CE-3323-464D-9C63-05C1BDB053F5}">
      <dsp:nvSpPr>
        <dsp:cNvPr id="4" name="右箭头 3"/>
        <dsp:cNvSpPr/>
      </dsp:nvSpPr>
      <dsp:spPr bwMode="white">
        <a:xfrm>
          <a:off x="2617702" y="2310923"/>
          <a:ext cx="507269" cy="593410"/>
        </a:xfrm>
        <a:prstGeom prst="rightArrow">
          <a:avLst>
            <a:gd name="adj1" fmla="val 60000"/>
            <a:gd name="adj2" fmla="val 50000"/>
          </a:avLst>
        </a:prstGeom>
      </dsp:spPr>
      <dsp:style>
        <a:lnRef idx="0">
          <a:schemeClr val="accent1">
            <a:tint val="60000"/>
          </a:schemeClr>
        </a:lnRef>
        <a:fillRef idx="1">
          <a:schemeClr val="accent1">
            <a:tint val="6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0" tIns="0" rIns="0" bIns="0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/>
        </a:p>
      </dsp:txBody>
      <dsp:txXfrm>
        <a:off x="2617702" y="2310923"/>
        <a:ext cx="507269" cy="593410"/>
      </dsp:txXfrm>
    </dsp:sp>
    <dsp:sp modelId="{552FB8E7-A5FB-4CC3-94C3-CE0BDF19F9F1}">
      <dsp:nvSpPr>
        <dsp:cNvPr id="5" name="圆角矩形 4"/>
        <dsp:cNvSpPr/>
      </dsp:nvSpPr>
      <dsp:spPr bwMode="white">
        <a:xfrm>
          <a:off x="3349892" y="1889793"/>
          <a:ext cx="2392780" cy="1435668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91439" tIns="91439" rIns="91439" bIns="91439" anchor="ctr"/>
        <a:lstStyle>
          <a:lvl1pPr algn="ctr">
            <a:defRPr sz="2400"/>
          </a:lvl1pPr>
          <a:lvl2pPr marL="171450" indent="-171450" algn="ctr">
            <a:defRPr sz="1800"/>
          </a:lvl2pPr>
          <a:lvl3pPr marL="342900" indent="-171450" algn="ctr">
            <a:defRPr sz="1800"/>
          </a:lvl3pPr>
          <a:lvl4pPr marL="514350" indent="-171450" algn="ctr">
            <a:defRPr sz="1800"/>
          </a:lvl4pPr>
          <a:lvl5pPr marL="685800" indent="-171450" algn="ctr">
            <a:defRPr sz="1800"/>
          </a:lvl5pPr>
          <a:lvl6pPr marL="857250" indent="-171450" algn="ctr">
            <a:defRPr sz="1800"/>
          </a:lvl6pPr>
          <a:lvl7pPr marL="1028700" indent="-171450" algn="ctr">
            <a:defRPr sz="1800"/>
          </a:lvl7pPr>
          <a:lvl8pPr marL="1200150" indent="-171450" algn="ctr">
            <a:defRPr sz="1800"/>
          </a:lvl8pPr>
          <a:lvl9pPr marL="1371600" indent="-171450" algn="ctr">
            <a:defRPr sz="1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/>
            <a:t>Interview</a:t>
          </a:r>
          <a:r>
            <a:rPr lang="en-US" altLang="zh-CN"/>
            <a:t> Analysis</a:t>
          </a:r>
          <a:endParaRPr lang="en-US" altLang="zh-CN"/>
        </a:p>
      </dsp:txBody>
      <dsp:txXfrm>
        <a:off x="3349892" y="1889793"/>
        <a:ext cx="2392780" cy="1435668"/>
      </dsp:txXfrm>
    </dsp:sp>
    <dsp:sp modelId="{353C3794-50AA-4D44-83C9-CE28317C3317}">
      <dsp:nvSpPr>
        <dsp:cNvPr id="6" name="右箭头 5"/>
        <dsp:cNvSpPr/>
      </dsp:nvSpPr>
      <dsp:spPr bwMode="white">
        <a:xfrm>
          <a:off x="5967594" y="2310923"/>
          <a:ext cx="507269" cy="593410"/>
        </a:xfrm>
        <a:prstGeom prst="rightArrow">
          <a:avLst>
            <a:gd name="adj1" fmla="val 60000"/>
            <a:gd name="adj2" fmla="val 50000"/>
          </a:avLst>
        </a:prstGeom>
      </dsp:spPr>
      <dsp:style>
        <a:lnRef idx="0">
          <a:schemeClr val="accent1">
            <a:tint val="60000"/>
          </a:schemeClr>
        </a:lnRef>
        <a:fillRef idx="1">
          <a:schemeClr val="accent1">
            <a:tint val="6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0" tIns="0" rIns="0" bIns="0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/>
        </a:p>
      </dsp:txBody>
      <dsp:txXfrm>
        <a:off x="5967594" y="2310923"/>
        <a:ext cx="507269" cy="593410"/>
      </dsp:txXfrm>
    </dsp:sp>
    <dsp:sp modelId="{A1E15D63-E1FF-4A28-A04F-A2B65927BC31}">
      <dsp:nvSpPr>
        <dsp:cNvPr id="7" name="圆角矩形 6"/>
        <dsp:cNvSpPr/>
      </dsp:nvSpPr>
      <dsp:spPr bwMode="white">
        <a:xfrm>
          <a:off x="6699785" y="1889793"/>
          <a:ext cx="2392780" cy="1435668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vert="horz" wrap="square" lIns="91439" tIns="91439" rIns="91439" bIns="91439" anchor="ctr"/>
        <a:lstStyle>
          <a:lvl1pPr algn="ctr">
            <a:defRPr sz="2400"/>
          </a:lvl1pPr>
          <a:lvl2pPr marL="171450" indent="-171450" algn="ctr">
            <a:defRPr sz="1800"/>
          </a:lvl2pPr>
          <a:lvl3pPr marL="342900" indent="-171450" algn="ctr">
            <a:defRPr sz="1800"/>
          </a:lvl3pPr>
          <a:lvl4pPr marL="514350" indent="-171450" algn="ctr">
            <a:defRPr sz="1800"/>
          </a:lvl4pPr>
          <a:lvl5pPr marL="685800" indent="-171450" algn="ctr">
            <a:defRPr sz="1800"/>
          </a:lvl5pPr>
          <a:lvl6pPr marL="857250" indent="-171450" algn="ctr">
            <a:defRPr sz="1800"/>
          </a:lvl6pPr>
          <a:lvl7pPr marL="1028700" indent="-171450" algn="ctr">
            <a:defRPr sz="1800"/>
          </a:lvl7pPr>
          <a:lvl8pPr marL="1200150" indent="-171450" algn="ctr">
            <a:defRPr sz="1800"/>
          </a:lvl8pPr>
          <a:lvl9pPr marL="1371600" indent="-171450" algn="ctr">
            <a:defRPr sz="18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/>
            <a:t>Data Integration</a:t>
          </a:r>
          <a:endParaRPr lang="en-US" altLang="zh-CN"/>
        </a:p>
      </dsp:txBody>
      <dsp:txXfrm>
        <a:off x="6699785" y="1889793"/>
        <a:ext cx="2392780" cy="14356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45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45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45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45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8D182-E4C8-4120-9249-FC9774456FF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9" Type="http://schemas.openxmlformats.org/officeDocument/2006/relationships/tags" Target="../tags/tag8.xml"/><Relationship Id="rId8" Type="http://schemas.openxmlformats.org/officeDocument/2006/relationships/tags" Target="../tags/tag7.xml"/><Relationship Id="rId7" Type="http://schemas.openxmlformats.org/officeDocument/2006/relationships/tags" Target="../tags/tag6.xml"/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6" Type="http://schemas.openxmlformats.org/officeDocument/2006/relationships/tags" Target="../tags/tag13.xml"/><Relationship Id="rId5" Type="http://schemas.openxmlformats.org/officeDocument/2006/relationships/tags" Target="../tags/tag12.xml"/><Relationship Id="rId4" Type="http://schemas.openxmlformats.org/officeDocument/2006/relationships/tags" Target="../tags/tag11.xml"/><Relationship Id="rId3" Type="http://schemas.openxmlformats.org/officeDocument/2006/relationships/tags" Target="../tags/tag10.xml"/><Relationship Id="rId2" Type="http://schemas.openxmlformats.org/officeDocument/2006/relationships/tags" Target="../tags/tag9.xml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20.xml"/><Relationship Id="rId7" Type="http://schemas.openxmlformats.org/officeDocument/2006/relationships/tags" Target="../tags/tag19.xml"/><Relationship Id="rId6" Type="http://schemas.openxmlformats.org/officeDocument/2006/relationships/tags" Target="../tags/tag18.xml"/><Relationship Id="rId5" Type="http://schemas.openxmlformats.org/officeDocument/2006/relationships/tags" Target="../tags/tag17.xml"/><Relationship Id="rId4" Type="http://schemas.openxmlformats.org/officeDocument/2006/relationships/tags" Target="../tags/tag16.xml"/><Relationship Id="rId3" Type="http://schemas.openxmlformats.org/officeDocument/2006/relationships/tags" Target="../tags/tag15.xml"/><Relationship Id="rId2" Type="http://schemas.openxmlformats.org/officeDocument/2006/relationships/tags" Target="../tags/tag14.xml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9" Type="http://schemas.openxmlformats.org/officeDocument/2006/relationships/tags" Target="../tags/tag28.xml"/><Relationship Id="rId8" Type="http://schemas.openxmlformats.org/officeDocument/2006/relationships/tags" Target="../tags/tag27.xml"/><Relationship Id="rId7" Type="http://schemas.openxmlformats.org/officeDocument/2006/relationships/tags" Target="../tags/tag26.xml"/><Relationship Id="rId6" Type="http://schemas.openxmlformats.org/officeDocument/2006/relationships/tags" Target="../tags/tag25.xml"/><Relationship Id="rId5" Type="http://schemas.openxmlformats.org/officeDocument/2006/relationships/tags" Target="../tags/tag24.xml"/><Relationship Id="rId4" Type="http://schemas.openxmlformats.org/officeDocument/2006/relationships/tags" Target="../tags/tag23.xml"/><Relationship Id="rId3" Type="http://schemas.openxmlformats.org/officeDocument/2006/relationships/tags" Target="../tags/tag22.xml"/><Relationship Id="rId2" Type="http://schemas.openxmlformats.org/officeDocument/2006/relationships/tags" Target="../tags/tag21.xml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7" Type="http://schemas.openxmlformats.org/officeDocument/2006/relationships/tags" Target="../tags/tag34.xml"/><Relationship Id="rId6" Type="http://schemas.openxmlformats.org/officeDocument/2006/relationships/tags" Target="../tags/tag33.xml"/><Relationship Id="rId5" Type="http://schemas.openxmlformats.org/officeDocument/2006/relationships/tags" Target="../tags/tag32.xml"/><Relationship Id="rId4" Type="http://schemas.openxmlformats.org/officeDocument/2006/relationships/tags" Target="../tags/tag31.xml"/><Relationship Id="rId3" Type="http://schemas.openxmlformats.org/officeDocument/2006/relationships/tags" Target="../tags/tag30.xml"/><Relationship Id="rId2" Type="http://schemas.openxmlformats.org/officeDocument/2006/relationships/tags" Target="../tags/tag29.xml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9" Type="http://schemas.openxmlformats.org/officeDocument/2006/relationships/tags" Target="../tags/tag42.xml"/><Relationship Id="rId8" Type="http://schemas.openxmlformats.org/officeDocument/2006/relationships/tags" Target="../tags/tag41.xml"/><Relationship Id="rId7" Type="http://schemas.openxmlformats.org/officeDocument/2006/relationships/tags" Target="../tags/tag40.xml"/><Relationship Id="rId6" Type="http://schemas.openxmlformats.org/officeDocument/2006/relationships/tags" Target="../tags/tag39.xml"/><Relationship Id="rId5" Type="http://schemas.openxmlformats.org/officeDocument/2006/relationships/tags" Target="../tags/tag38.xml"/><Relationship Id="rId4" Type="http://schemas.openxmlformats.org/officeDocument/2006/relationships/tags" Target="../tags/tag37.xml"/><Relationship Id="rId3" Type="http://schemas.openxmlformats.org/officeDocument/2006/relationships/tags" Target="../tags/tag36.xml"/><Relationship Id="rId2" Type="http://schemas.openxmlformats.org/officeDocument/2006/relationships/tags" Target="../tags/tag35.xml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4" Type="http://schemas.openxmlformats.org/officeDocument/2006/relationships/tags" Target="../tags/tag49.xml"/><Relationship Id="rId3" Type="http://schemas.openxmlformats.org/officeDocument/2006/relationships/tags" Target="../tags/tag48.xml"/><Relationship Id="rId2" Type="http://schemas.openxmlformats.org/officeDocument/2006/relationships/tags" Target="../tags/tag47.xml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5" Type="http://schemas.openxmlformats.org/officeDocument/2006/relationships/tags" Target="../tags/tag53.xml"/><Relationship Id="rId4" Type="http://schemas.openxmlformats.org/officeDocument/2006/relationships/tags" Target="../tags/tag52.xml"/><Relationship Id="rId3" Type="http://schemas.openxmlformats.org/officeDocument/2006/relationships/tags" Target="../tags/tag51.xml"/><Relationship Id="rId2" Type="http://schemas.openxmlformats.org/officeDocument/2006/relationships/tags" Target="../tags/tag50.xml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6" Type="http://schemas.openxmlformats.org/officeDocument/2006/relationships/tags" Target="../tags/tag58.xml"/><Relationship Id="rId5" Type="http://schemas.openxmlformats.org/officeDocument/2006/relationships/tags" Target="../tags/tag57.xml"/><Relationship Id="rId4" Type="http://schemas.openxmlformats.org/officeDocument/2006/relationships/tags" Target="../tags/tag56.xml"/><Relationship Id="rId3" Type="http://schemas.openxmlformats.org/officeDocument/2006/relationships/tags" Target="../tags/tag55.xml"/><Relationship Id="rId2" Type="http://schemas.openxmlformats.org/officeDocument/2006/relationships/tags" Target="../tags/tag54.xml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9" Type="http://schemas.openxmlformats.org/officeDocument/2006/relationships/tags" Target="../tags/tag66.xml"/><Relationship Id="rId8" Type="http://schemas.openxmlformats.org/officeDocument/2006/relationships/tags" Target="../tags/tag65.xml"/><Relationship Id="rId7" Type="http://schemas.openxmlformats.org/officeDocument/2006/relationships/tags" Target="../tags/tag64.xml"/><Relationship Id="rId6" Type="http://schemas.openxmlformats.org/officeDocument/2006/relationships/tags" Target="../tags/tag63.xml"/><Relationship Id="rId5" Type="http://schemas.openxmlformats.org/officeDocument/2006/relationships/tags" Target="../tags/tag62.xml"/><Relationship Id="rId4" Type="http://schemas.openxmlformats.org/officeDocument/2006/relationships/tags" Target="../tags/tag61.xml"/><Relationship Id="rId3" Type="http://schemas.openxmlformats.org/officeDocument/2006/relationships/tags" Target="../tags/tag60.xml"/><Relationship Id="rId2" Type="http://schemas.openxmlformats.org/officeDocument/2006/relationships/tags" Target="../tags/tag59.xml"/><Relationship Id="rId10" Type="http://schemas.openxmlformats.org/officeDocument/2006/relationships/tags" Target="../tags/tag67.xml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322962"/>
            <a:ext cx="9144000" cy="2187001"/>
          </a:xfrm>
        </p:spPr>
        <p:txBody>
          <a:bodyPr anchor="b">
            <a:normAutofit/>
          </a:bodyPr>
          <a:lstStyle>
            <a:lvl1pPr algn="ctr">
              <a:lnSpc>
                <a:spcPct val="130000"/>
              </a:lnSpc>
              <a:defRPr sz="6000">
                <a:effectLst/>
              </a:defRPr>
            </a:lvl1pPr>
          </a:lstStyle>
          <a:p>
            <a:r>
              <a:rPr lang="zh-CN" altLang="en-US" dirty="0"/>
              <a:t>单击此处添加标题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单击此处添加副标题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 anchor="ctr" anchorCtr="0">
            <a:normAutofit/>
          </a:bodyPr>
          <a:lstStyle>
            <a:lvl1pPr>
              <a:defRPr sz="4400" b="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7700" y="1825625"/>
            <a:ext cx="10515600" cy="4351338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49" y="469127"/>
            <a:ext cx="10307927" cy="4093347"/>
          </a:xfrm>
        </p:spPr>
        <p:txBody>
          <a:bodyPr anchor="b">
            <a:normAutofit/>
          </a:bodyPr>
          <a:lstStyle>
            <a:lvl1pPr>
              <a:defRPr sz="600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610028"/>
            <a:ext cx="10307926" cy="647555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>
            <a:normAutofit/>
          </a:bodyPr>
          <a:lstStyle>
            <a:lvl1pPr>
              <a:defRPr sz="4400" b="0" i="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47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90000"/>
              </a:lnSpc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9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981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90000"/>
              </a:lnSpc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9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9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766219"/>
            <a:ext cx="10515600" cy="1325563"/>
          </a:xfrm>
        </p:spPr>
        <p:txBody>
          <a:bodyPr>
            <a:normAutofit/>
          </a:bodyPr>
          <a:lstStyle>
            <a:lvl1pPr algn="ctr">
              <a:defRPr sz="4400" b="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46747" y="127000"/>
            <a:ext cx="4165200" cy="1600200"/>
          </a:xfrm>
        </p:spPr>
        <p:txBody>
          <a:bodyPr anchor="ctr" anchorCtr="0">
            <a:normAutofit/>
          </a:bodyPr>
          <a:lstStyle>
            <a:lvl1pPr>
              <a:defRPr sz="3200" b="0">
                <a:effectLst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766354"/>
            <a:ext cx="5817375" cy="50944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51827" y="2057400"/>
            <a:ext cx="4165200" cy="3811588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824484" y="365125"/>
            <a:ext cx="1529316" cy="5811838"/>
          </a:xfrm>
        </p:spPr>
        <p:txBody>
          <a:bodyPr vert="eaVert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8879958" cy="5811838"/>
          </a:xfrm>
        </p:spPr>
        <p:txBody>
          <a:bodyPr vert="eaVert"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 2"/>
          <p:cNvSpPr/>
          <p:nvPr userDrawn="1">
            <p:custDataLst>
              <p:tags r:id="rId2"/>
            </p:custDataLst>
          </p:nvPr>
        </p:nvSpPr>
        <p:spPr>
          <a:xfrm>
            <a:off x="0" y="1880870"/>
            <a:ext cx="12192000" cy="3218815"/>
          </a:xfrm>
          <a:custGeom>
            <a:avLst/>
            <a:gdLst>
              <a:gd name="connsiteX0" fmla="*/ 0 w 19205"/>
              <a:gd name="connsiteY0" fmla="*/ 5042 h 5069"/>
              <a:gd name="connsiteX1" fmla="*/ 2204 w 19205"/>
              <a:gd name="connsiteY1" fmla="*/ 5044 h 5069"/>
              <a:gd name="connsiteX2" fmla="*/ 2204 w 19205"/>
              <a:gd name="connsiteY2" fmla="*/ 4474 h 5069"/>
              <a:gd name="connsiteX3" fmla="*/ 3010 w 19205"/>
              <a:gd name="connsiteY3" fmla="*/ 4470 h 5069"/>
              <a:gd name="connsiteX4" fmla="*/ 3014 w 19205"/>
              <a:gd name="connsiteY4" fmla="*/ 3374 h 5069"/>
              <a:gd name="connsiteX5" fmla="*/ 4234 w 19205"/>
              <a:gd name="connsiteY5" fmla="*/ 3374 h 5069"/>
              <a:gd name="connsiteX6" fmla="*/ 4234 w 19205"/>
              <a:gd name="connsiteY6" fmla="*/ 4294 h 5069"/>
              <a:gd name="connsiteX7" fmla="*/ 3914 w 19205"/>
              <a:gd name="connsiteY7" fmla="*/ 4294 h 5069"/>
              <a:gd name="connsiteX8" fmla="*/ 3914 w 19205"/>
              <a:gd name="connsiteY8" fmla="*/ 2524 h 5069"/>
              <a:gd name="connsiteX9" fmla="*/ 4274 w 19205"/>
              <a:gd name="connsiteY9" fmla="*/ 2524 h 5069"/>
              <a:gd name="connsiteX10" fmla="*/ 4278 w 19205"/>
              <a:gd name="connsiteY10" fmla="*/ 0 h 5069"/>
              <a:gd name="connsiteX11" fmla="*/ 5058 w 19205"/>
              <a:gd name="connsiteY11" fmla="*/ 480 h 5069"/>
              <a:gd name="connsiteX12" fmla="*/ 5044 w 19205"/>
              <a:gd name="connsiteY12" fmla="*/ 4864 h 5069"/>
              <a:gd name="connsiteX13" fmla="*/ 4701 w 19205"/>
              <a:gd name="connsiteY13" fmla="*/ 4863 h 5069"/>
              <a:gd name="connsiteX14" fmla="*/ 4701 w 19205"/>
              <a:gd name="connsiteY14" fmla="*/ 1968 h 5069"/>
              <a:gd name="connsiteX15" fmla="*/ 5663 w 19205"/>
              <a:gd name="connsiteY15" fmla="*/ 1965 h 5069"/>
              <a:gd name="connsiteX16" fmla="*/ 5662 w 19205"/>
              <a:gd name="connsiteY16" fmla="*/ 4024 h 5069"/>
              <a:gd name="connsiteX17" fmla="*/ 6454 w 19205"/>
              <a:gd name="connsiteY17" fmla="*/ 4024 h 5069"/>
              <a:gd name="connsiteX18" fmla="*/ 6457 w 19205"/>
              <a:gd name="connsiteY18" fmla="*/ 5069 h 5069"/>
              <a:gd name="connsiteX19" fmla="*/ 19205 w 19205"/>
              <a:gd name="connsiteY19" fmla="*/ 5069 h 50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9205" h="5069">
                <a:moveTo>
                  <a:pt x="0" y="5042"/>
                </a:moveTo>
                <a:lnTo>
                  <a:pt x="2204" y="5044"/>
                </a:lnTo>
                <a:lnTo>
                  <a:pt x="2204" y="4474"/>
                </a:lnTo>
                <a:lnTo>
                  <a:pt x="3010" y="4470"/>
                </a:lnTo>
                <a:lnTo>
                  <a:pt x="3014" y="3374"/>
                </a:lnTo>
                <a:lnTo>
                  <a:pt x="4234" y="3374"/>
                </a:lnTo>
                <a:lnTo>
                  <a:pt x="4234" y="4294"/>
                </a:lnTo>
                <a:lnTo>
                  <a:pt x="3914" y="4294"/>
                </a:lnTo>
                <a:lnTo>
                  <a:pt x="3914" y="2524"/>
                </a:lnTo>
                <a:lnTo>
                  <a:pt x="4274" y="2524"/>
                </a:lnTo>
                <a:lnTo>
                  <a:pt x="4278" y="0"/>
                </a:lnTo>
                <a:lnTo>
                  <a:pt x="5058" y="480"/>
                </a:lnTo>
                <a:lnTo>
                  <a:pt x="5044" y="4864"/>
                </a:lnTo>
                <a:lnTo>
                  <a:pt x="4701" y="4863"/>
                </a:lnTo>
                <a:lnTo>
                  <a:pt x="4701" y="1968"/>
                </a:lnTo>
                <a:lnTo>
                  <a:pt x="5663" y="1965"/>
                </a:lnTo>
                <a:lnTo>
                  <a:pt x="5662" y="4024"/>
                </a:lnTo>
                <a:lnTo>
                  <a:pt x="6454" y="4024"/>
                </a:lnTo>
                <a:lnTo>
                  <a:pt x="6457" y="5069"/>
                </a:lnTo>
                <a:lnTo>
                  <a:pt x="19205" y="5069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4896000" y="1476155"/>
            <a:ext cx="5936400" cy="2055445"/>
          </a:xfrm>
        </p:spPr>
        <p:txBody>
          <a:bodyPr wrap="square" lIns="90000" tIns="46800" rIns="90000" bIns="46800" anchor="b">
            <a:normAutofit/>
          </a:bodyPr>
          <a:lstStyle>
            <a:lvl1pPr algn="r">
              <a:lnSpc>
                <a:spcPct val="100000"/>
              </a:lnSpc>
              <a:defRPr sz="5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4896000" y="3888000"/>
            <a:ext cx="5936400" cy="720000"/>
          </a:xfrm>
        </p:spPr>
        <p:txBody>
          <a:bodyPr wrap="square" lIns="90000" tIns="46800" rIns="90000" bIns="46800">
            <a:normAutofit/>
          </a:bodyPr>
          <a:lstStyle>
            <a:lvl1pPr marL="0" indent="0" algn="r">
              <a:lnSpc>
                <a:spcPct val="100000"/>
              </a:lnSpc>
              <a:buNone/>
              <a:defRPr sz="2000" b="1" spc="5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20" name="联系方式占位符 9"/>
          <p:cNvSpPr>
            <a:spLocks noGrp="1"/>
          </p:cNvSpPr>
          <p:nvPr>
            <p:ph type="body" sz="quarter" idx="16" hasCustomPrompt="1"/>
            <p:custDataLst>
              <p:tags r:id="rId8"/>
            </p:custDataLst>
          </p:nvPr>
        </p:nvSpPr>
        <p:spPr>
          <a:xfrm>
            <a:off x="8209504" y="5504400"/>
            <a:ext cx="2566800" cy="739382"/>
          </a:xfrm>
        </p:spPr>
        <p:txBody>
          <a:bodyPr wrap="square" lIns="90000" tIns="46800" rIns="90000" bIns="46800" anchor="t"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 dirty="0"/>
              <a:t>联系方式</a:t>
            </a:r>
            <a:endParaRPr lang="zh-CN" altLang="en-US" dirty="0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853760" y="5504400"/>
            <a:ext cx="2163600" cy="739382"/>
          </a:xfrm>
        </p:spPr>
        <p:txBody>
          <a:bodyPr wrap="square" lIns="90000" tIns="46800" rIns="90000" bIns="4680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 dirty="0"/>
              <a:t>署名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任意多边形 17"/>
          <p:cNvSpPr/>
          <p:nvPr userDrawn="1">
            <p:custDataLst>
              <p:tags r:id="rId2"/>
            </p:custDataLst>
          </p:nvPr>
        </p:nvSpPr>
        <p:spPr>
          <a:xfrm>
            <a:off x="7534910" y="2957195"/>
            <a:ext cx="4657090" cy="3030855"/>
          </a:xfrm>
          <a:custGeom>
            <a:avLst/>
            <a:gdLst>
              <a:gd name="connsiteX0" fmla="*/ 0 w 7334"/>
              <a:gd name="connsiteY0" fmla="*/ 4754 h 4773"/>
              <a:gd name="connsiteX1" fmla="*/ 1297 w 7334"/>
              <a:gd name="connsiteY1" fmla="*/ 4754 h 4773"/>
              <a:gd name="connsiteX2" fmla="*/ 1297 w 7334"/>
              <a:gd name="connsiteY2" fmla="*/ 3267 h 4773"/>
              <a:gd name="connsiteX3" fmla="*/ 2032 w 7334"/>
              <a:gd name="connsiteY3" fmla="*/ 2990 h 4773"/>
              <a:gd name="connsiteX4" fmla="*/ 2028 w 7334"/>
              <a:gd name="connsiteY4" fmla="*/ 4767 h 4773"/>
              <a:gd name="connsiteX5" fmla="*/ 1736 w 7334"/>
              <a:gd name="connsiteY5" fmla="*/ 4769 h 4773"/>
              <a:gd name="connsiteX6" fmla="*/ 1736 w 7334"/>
              <a:gd name="connsiteY6" fmla="*/ 1950 h 4773"/>
              <a:gd name="connsiteX7" fmla="*/ 3109 w 7334"/>
              <a:gd name="connsiteY7" fmla="*/ 2275 h 4773"/>
              <a:gd name="connsiteX8" fmla="*/ 3109 w 7334"/>
              <a:gd name="connsiteY8" fmla="*/ 4773 h 4773"/>
              <a:gd name="connsiteX9" fmla="*/ 2594 w 7334"/>
              <a:gd name="connsiteY9" fmla="*/ 4773 h 4773"/>
              <a:gd name="connsiteX10" fmla="*/ 2604 w 7334"/>
              <a:gd name="connsiteY10" fmla="*/ 0 h 4773"/>
              <a:gd name="connsiteX11" fmla="*/ 3656 w 7334"/>
              <a:gd name="connsiteY11" fmla="*/ 7 h 4773"/>
              <a:gd name="connsiteX12" fmla="*/ 3653 w 7334"/>
              <a:gd name="connsiteY12" fmla="*/ 3834 h 4773"/>
              <a:gd name="connsiteX13" fmla="*/ 3404 w 7334"/>
              <a:gd name="connsiteY13" fmla="*/ 3837 h 4773"/>
              <a:gd name="connsiteX14" fmla="*/ 3404 w 7334"/>
              <a:gd name="connsiteY14" fmla="*/ 2979 h 4773"/>
              <a:gd name="connsiteX15" fmla="*/ 4594 w 7334"/>
              <a:gd name="connsiteY15" fmla="*/ 2978 h 4773"/>
              <a:gd name="connsiteX16" fmla="*/ 4593 w 7334"/>
              <a:gd name="connsiteY16" fmla="*/ 4339 h 4773"/>
              <a:gd name="connsiteX17" fmla="*/ 5122 w 7334"/>
              <a:gd name="connsiteY17" fmla="*/ 4338 h 4773"/>
              <a:gd name="connsiteX18" fmla="*/ 5120 w 7334"/>
              <a:gd name="connsiteY18" fmla="*/ 4771 h 4773"/>
              <a:gd name="connsiteX19" fmla="*/ 7334 w 7334"/>
              <a:gd name="connsiteY19" fmla="*/ 4769 h 47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7334" h="4773">
                <a:moveTo>
                  <a:pt x="0" y="4754"/>
                </a:moveTo>
                <a:lnTo>
                  <a:pt x="1297" y="4754"/>
                </a:lnTo>
                <a:lnTo>
                  <a:pt x="1297" y="3267"/>
                </a:lnTo>
                <a:lnTo>
                  <a:pt x="2032" y="2990"/>
                </a:lnTo>
                <a:lnTo>
                  <a:pt x="2028" y="4767"/>
                </a:lnTo>
                <a:lnTo>
                  <a:pt x="1736" y="4769"/>
                </a:lnTo>
                <a:lnTo>
                  <a:pt x="1736" y="1950"/>
                </a:lnTo>
                <a:lnTo>
                  <a:pt x="3109" y="2275"/>
                </a:lnTo>
                <a:lnTo>
                  <a:pt x="3109" y="4773"/>
                </a:lnTo>
                <a:lnTo>
                  <a:pt x="2594" y="4773"/>
                </a:lnTo>
                <a:lnTo>
                  <a:pt x="2604" y="0"/>
                </a:lnTo>
                <a:lnTo>
                  <a:pt x="3656" y="7"/>
                </a:lnTo>
                <a:lnTo>
                  <a:pt x="3653" y="3834"/>
                </a:lnTo>
                <a:lnTo>
                  <a:pt x="3404" y="3837"/>
                </a:lnTo>
                <a:lnTo>
                  <a:pt x="3404" y="2979"/>
                </a:lnTo>
                <a:lnTo>
                  <a:pt x="4594" y="2978"/>
                </a:lnTo>
                <a:lnTo>
                  <a:pt x="4593" y="4339"/>
                </a:lnTo>
                <a:lnTo>
                  <a:pt x="5122" y="4338"/>
                </a:lnTo>
                <a:lnTo>
                  <a:pt x="5120" y="4771"/>
                </a:lnTo>
                <a:lnTo>
                  <a:pt x="7334" y="4769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10" name="直接连接符 9"/>
          <p:cNvCxnSpPr/>
          <p:nvPr userDrawn="1">
            <p:custDataLst>
              <p:tags r:id="rId3"/>
            </p:custDataLst>
          </p:nvPr>
        </p:nvCxnSpPr>
        <p:spPr>
          <a:xfrm>
            <a:off x="9528175" y="2393950"/>
            <a:ext cx="0" cy="563245"/>
          </a:xfrm>
          <a:prstGeom prst="line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</p:cxnSp>
      <p:sp>
        <p:nvSpPr>
          <p:cNvPr id="3" name="椭圆 2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>
            <a:off x="7488000" y="5914800"/>
            <a:ext cx="108000" cy="108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550800" y="511200"/>
            <a:ext cx="2174400" cy="1404000"/>
          </a:xfrm>
        </p:spPr>
        <p:txBody>
          <a:bodyPr wrap="square" lIns="90000" tIns="46800" rIns="90000" bIns="46800" anchor="ctr">
            <a:normAutofit/>
          </a:bodyPr>
          <a:lstStyle>
            <a:lvl1pPr algn="r">
              <a:defRPr sz="5400"/>
            </a:lvl1pPr>
          </a:lstStyle>
          <a:p>
            <a:r>
              <a:rPr lang="zh-CN" altLang="en-US" dirty="0"/>
              <a:t>标题</a:t>
            </a:r>
            <a:endParaRPr lang="zh-CN" altLang="en-US" dirty="0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任意多边形 7"/>
          <p:cNvSpPr/>
          <p:nvPr>
            <p:custDataLst>
              <p:tags r:id="rId2"/>
            </p:custDataLst>
          </p:nvPr>
        </p:nvSpPr>
        <p:spPr>
          <a:xfrm>
            <a:off x="5881370" y="4941570"/>
            <a:ext cx="6301740" cy="1591310"/>
          </a:xfrm>
          <a:custGeom>
            <a:avLst/>
            <a:gdLst>
              <a:gd name="connsiteX0" fmla="*/ 2 w 9924"/>
              <a:gd name="connsiteY0" fmla="*/ 2235 h 2506"/>
              <a:gd name="connsiteX1" fmla="*/ 0 w 9924"/>
              <a:gd name="connsiteY1" fmla="*/ 230 h 2506"/>
              <a:gd name="connsiteX2" fmla="*/ 220 w 9924"/>
              <a:gd name="connsiteY2" fmla="*/ 0 h 2506"/>
              <a:gd name="connsiteX3" fmla="*/ 500 w 9924"/>
              <a:gd name="connsiteY3" fmla="*/ 0 h 2506"/>
              <a:gd name="connsiteX4" fmla="*/ 710 w 9924"/>
              <a:gd name="connsiteY4" fmla="*/ 220 h 2506"/>
              <a:gd name="connsiteX5" fmla="*/ 710 w 9924"/>
              <a:gd name="connsiteY5" fmla="*/ 2050 h 2506"/>
              <a:gd name="connsiteX6" fmla="*/ 500 w 9924"/>
              <a:gd name="connsiteY6" fmla="*/ 2050 h 2506"/>
              <a:gd name="connsiteX7" fmla="*/ 500 w 9924"/>
              <a:gd name="connsiteY7" fmla="*/ 980 h 2506"/>
              <a:gd name="connsiteX8" fmla="*/ 1153 w 9924"/>
              <a:gd name="connsiteY8" fmla="*/ 982 h 2506"/>
              <a:gd name="connsiteX9" fmla="*/ 1153 w 9924"/>
              <a:gd name="connsiteY9" fmla="*/ 1942 h 2506"/>
              <a:gd name="connsiteX10" fmla="*/ 1936 w 9924"/>
              <a:gd name="connsiteY10" fmla="*/ 1946 h 2506"/>
              <a:gd name="connsiteX11" fmla="*/ 1936 w 9924"/>
              <a:gd name="connsiteY11" fmla="*/ 2268 h 2506"/>
              <a:gd name="connsiteX12" fmla="*/ 2281 w 9924"/>
              <a:gd name="connsiteY12" fmla="*/ 2268 h 2506"/>
              <a:gd name="connsiteX13" fmla="*/ 2283 w 9924"/>
              <a:gd name="connsiteY13" fmla="*/ 2506 h 2506"/>
              <a:gd name="connsiteX14" fmla="*/ 9924 w 9924"/>
              <a:gd name="connsiteY14" fmla="*/ 2501 h 2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9924" h="2506">
                <a:moveTo>
                  <a:pt x="2" y="2235"/>
                </a:moveTo>
                <a:lnTo>
                  <a:pt x="0" y="230"/>
                </a:lnTo>
                <a:lnTo>
                  <a:pt x="220" y="0"/>
                </a:lnTo>
                <a:lnTo>
                  <a:pt x="500" y="0"/>
                </a:lnTo>
                <a:lnTo>
                  <a:pt x="710" y="220"/>
                </a:lnTo>
                <a:lnTo>
                  <a:pt x="710" y="2050"/>
                </a:lnTo>
                <a:lnTo>
                  <a:pt x="500" y="2050"/>
                </a:lnTo>
                <a:lnTo>
                  <a:pt x="500" y="980"/>
                </a:lnTo>
                <a:lnTo>
                  <a:pt x="1153" y="982"/>
                </a:lnTo>
                <a:lnTo>
                  <a:pt x="1153" y="1942"/>
                </a:lnTo>
                <a:lnTo>
                  <a:pt x="1936" y="1946"/>
                </a:lnTo>
                <a:lnTo>
                  <a:pt x="1936" y="2268"/>
                </a:lnTo>
                <a:lnTo>
                  <a:pt x="2281" y="2268"/>
                </a:lnTo>
                <a:lnTo>
                  <a:pt x="2283" y="2506"/>
                </a:lnTo>
                <a:lnTo>
                  <a:pt x="9924" y="2501"/>
                </a:lnTo>
              </a:path>
            </a:pathLst>
          </a:custGeom>
          <a:noFill/>
          <a:ln w="19050">
            <a:solidFill>
              <a:schemeClr val="accent1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4" name="任意多边形 8"/>
          <p:cNvSpPr/>
          <p:nvPr>
            <p:custDataLst>
              <p:tags r:id="rId3"/>
            </p:custDataLst>
          </p:nvPr>
        </p:nvSpPr>
        <p:spPr>
          <a:xfrm>
            <a:off x="0" y="5236845"/>
            <a:ext cx="5894705" cy="1302385"/>
          </a:xfrm>
          <a:custGeom>
            <a:avLst/>
            <a:gdLst>
              <a:gd name="connsiteX0" fmla="*/ 9283 w 9283"/>
              <a:gd name="connsiteY0" fmla="*/ 1758 h 2051"/>
              <a:gd name="connsiteX1" fmla="*/ 9062 w 9283"/>
              <a:gd name="connsiteY1" fmla="*/ 1755 h 2051"/>
              <a:gd name="connsiteX2" fmla="*/ 9062 w 9283"/>
              <a:gd name="connsiteY2" fmla="*/ 0 h 2051"/>
              <a:gd name="connsiteX3" fmla="*/ 8410 w 9283"/>
              <a:gd name="connsiteY3" fmla="*/ 547 h 2051"/>
              <a:gd name="connsiteX4" fmla="*/ 8410 w 9283"/>
              <a:gd name="connsiteY4" fmla="*/ 2028 h 2051"/>
              <a:gd name="connsiteX5" fmla="*/ 8710 w 9283"/>
              <a:gd name="connsiteY5" fmla="*/ 2028 h 2051"/>
              <a:gd name="connsiteX6" fmla="*/ 8710 w 9283"/>
              <a:gd name="connsiteY6" fmla="*/ 1158 h 2051"/>
              <a:gd name="connsiteX7" fmla="*/ 7675 w 9283"/>
              <a:gd name="connsiteY7" fmla="*/ 906 h 2051"/>
              <a:gd name="connsiteX8" fmla="*/ 7674 w 9283"/>
              <a:gd name="connsiteY8" fmla="*/ 1785 h 2051"/>
              <a:gd name="connsiteX9" fmla="*/ 7084 w 9283"/>
              <a:gd name="connsiteY9" fmla="*/ 1785 h 2051"/>
              <a:gd name="connsiteX10" fmla="*/ 7086 w 9283"/>
              <a:gd name="connsiteY10" fmla="*/ 2051 h 2051"/>
              <a:gd name="connsiteX11" fmla="*/ 0 w 9283"/>
              <a:gd name="connsiteY11" fmla="*/ 2047 h 20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283" h="2051">
                <a:moveTo>
                  <a:pt x="9283" y="1758"/>
                </a:moveTo>
                <a:lnTo>
                  <a:pt x="9062" y="1755"/>
                </a:lnTo>
                <a:lnTo>
                  <a:pt x="9062" y="0"/>
                </a:lnTo>
                <a:lnTo>
                  <a:pt x="8410" y="547"/>
                </a:lnTo>
                <a:lnTo>
                  <a:pt x="8410" y="2028"/>
                </a:lnTo>
                <a:lnTo>
                  <a:pt x="8710" y="2028"/>
                </a:lnTo>
                <a:lnTo>
                  <a:pt x="8710" y="1158"/>
                </a:lnTo>
                <a:lnTo>
                  <a:pt x="7675" y="906"/>
                </a:lnTo>
                <a:lnTo>
                  <a:pt x="7674" y="1785"/>
                </a:lnTo>
                <a:lnTo>
                  <a:pt x="7084" y="1785"/>
                </a:lnTo>
                <a:lnTo>
                  <a:pt x="7086" y="2051"/>
                </a:lnTo>
                <a:lnTo>
                  <a:pt x="0" y="2047"/>
                </a:lnTo>
              </a:path>
            </a:pathLst>
          </a:custGeom>
          <a:noFill/>
          <a:ln w="19050">
            <a:solidFill>
              <a:schemeClr val="accent1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15" name="直接连接符 14"/>
          <p:cNvCxnSpPr/>
          <p:nvPr>
            <p:custDataLst>
              <p:tags r:id="rId4"/>
            </p:custDataLst>
          </p:nvPr>
        </p:nvCxnSpPr>
        <p:spPr>
          <a:xfrm>
            <a:off x="6106795" y="4594225"/>
            <a:ext cx="0" cy="347345"/>
          </a:xfrm>
          <a:prstGeom prst="line">
            <a:avLst/>
          </a:prstGeom>
          <a:noFill/>
          <a:ln w="19050">
            <a:solidFill>
              <a:schemeClr val="accent1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</p:cxn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5"/>
            </p:custDataLst>
          </p:nvPr>
        </p:nvSpPr>
        <p:spPr>
          <a:xfrm>
            <a:off x="2233477" y="3106297"/>
            <a:ext cx="7725045" cy="1159200"/>
          </a:xfrm>
        </p:spPr>
        <p:txBody>
          <a:bodyPr wrap="square" lIns="90000" tIns="46800" rIns="90000" bIns="46800" anchor="t">
            <a:normAutofit/>
          </a:bodyPr>
          <a:lstStyle>
            <a:lvl1pPr algn="ctr">
              <a:defRPr sz="5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 dirty="0"/>
              <a:t>单击编辑母版标题</a:t>
            </a:r>
            <a:endParaRPr lang="zh-CN" altLang="en-US" dirty="0"/>
          </a:p>
        </p:txBody>
      </p:sp>
      <p:sp>
        <p:nvSpPr>
          <p:cNvPr id="8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3513000" y="1376507"/>
            <a:ext cx="5166000" cy="1602000"/>
          </a:xfrm>
        </p:spPr>
        <p:txBody>
          <a:bodyPr wrap="none" lIns="90000" tIns="46800" rIns="90000" bIns="46800" anchor="b">
            <a:normAutofit/>
          </a:bodyPr>
          <a:lstStyle>
            <a:lvl1pPr marL="0" indent="0" algn="ctr">
              <a:buNone/>
              <a:defRPr sz="6000" b="1">
                <a:ln w="15875">
                  <a:solidFill>
                    <a:schemeClr val="accent1">
                      <a:lumMod val="40000"/>
                      <a:lumOff val="6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 dirty="0"/>
              <a:t>节编号</a:t>
            </a:r>
            <a:endParaRPr lang="zh-CN" altLang="en-US" dirty="0"/>
          </a:p>
        </p:txBody>
      </p:sp>
      <p:sp>
        <p:nvSpPr>
          <p:cNvPr id="4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 dirty="0"/>
            </a:lvl1pPr>
          </a:lstStyle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95960" y="1301750"/>
            <a:ext cx="5323840" cy="487585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301750"/>
            <a:ext cx="5323840" cy="487585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5960" y="1301750"/>
            <a:ext cx="5323840" cy="411303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1875099"/>
            <a:ext cx="5323840" cy="4300276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172200" y="1301750"/>
            <a:ext cx="5323840" cy="411303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1875099"/>
            <a:ext cx="5323840" cy="4300276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10" name="标题 9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5960" y="1301750"/>
            <a:ext cx="10799088" cy="405553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4" name="标题 3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 6"/>
          <p:cNvSpPr/>
          <p:nvPr userDrawn="1">
            <p:custDataLst>
              <p:tags r:id="rId2"/>
            </p:custDataLst>
          </p:nvPr>
        </p:nvSpPr>
        <p:spPr>
          <a:xfrm>
            <a:off x="0" y="2167890"/>
            <a:ext cx="12191365" cy="3030855"/>
          </a:xfrm>
          <a:custGeom>
            <a:avLst/>
            <a:gdLst>
              <a:gd name="connsiteX0" fmla="*/ 0 w 19207"/>
              <a:gd name="connsiteY0" fmla="*/ 4755 h 4773"/>
              <a:gd name="connsiteX1" fmla="*/ 2772 w 19207"/>
              <a:gd name="connsiteY1" fmla="*/ 4754 h 4773"/>
              <a:gd name="connsiteX2" fmla="*/ 2772 w 19207"/>
              <a:gd name="connsiteY2" fmla="*/ 3267 h 4773"/>
              <a:gd name="connsiteX3" fmla="*/ 3507 w 19207"/>
              <a:gd name="connsiteY3" fmla="*/ 2990 h 4773"/>
              <a:gd name="connsiteX4" fmla="*/ 3503 w 19207"/>
              <a:gd name="connsiteY4" fmla="*/ 4767 h 4773"/>
              <a:gd name="connsiteX5" fmla="*/ 3211 w 19207"/>
              <a:gd name="connsiteY5" fmla="*/ 4769 h 4773"/>
              <a:gd name="connsiteX6" fmla="*/ 3211 w 19207"/>
              <a:gd name="connsiteY6" fmla="*/ 1950 h 4773"/>
              <a:gd name="connsiteX7" fmla="*/ 4584 w 19207"/>
              <a:gd name="connsiteY7" fmla="*/ 2275 h 4773"/>
              <a:gd name="connsiteX8" fmla="*/ 4584 w 19207"/>
              <a:gd name="connsiteY8" fmla="*/ 4773 h 4773"/>
              <a:gd name="connsiteX9" fmla="*/ 4069 w 19207"/>
              <a:gd name="connsiteY9" fmla="*/ 4773 h 4773"/>
              <a:gd name="connsiteX10" fmla="*/ 4079 w 19207"/>
              <a:gd name="connsiteY10" fmla="*/ 0 h 4773"/>
              <a:gd name="connsiteX11" fmla="*/ 5131 w 19207"/>
              <a:gd name="connsiteY11" fmla="*/ 7 h 4773"/>
              <a:gd name="connsiteX12" fmla="*/ 5128 w 19207"/>
              <a:gd name="connsiteY12" fmla="*/ 3834 h 4773"/>
              <a:gd name="connsiteX13" fmla="*/ 4879 w 19207"/>
              <a:gd name="connsiteY13" fmla="*/ 3837 h 4773"/>
              <a:gd name="connsiteX14" fmla="*/ 4879 w 19207"/>
              <a:gd name="connsiteY14" fmla="*/ 2979 h 4773"/>
              <a:gd name="connsiteX15" fmla="*/ 6069 w 19207"/>
              <a:gd name="connsiteY15" fmla="*/ 2978 h 4773"/>
              <a:gd name="connsiteX16" fmla="*/ 6068 w 19207"/>
              <a:gd name="connsiteY16" fmla="*/ 4339 h 4773"/>
              <a:gd name="connsiteX17" fmla="*/ 6597 w 19207"/>
              <a:gd name="connsiteY17" fmla="*/ 4338 h 4773"/>
              <a:gd name="connsiteX18" fmla="*/ 6595 w 19207"/>
              <a:gd name="connsiteY18" fmla="*/ 4771 h 4773"/>
              <a:gd name="connsiteX19" fmla="*/ 19207 w 19207"/>
              <a:gd name="connsiteY19" fmla="*/ 4770 h 47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9207" h="4773">
                <a:moveTo>
                  <a:pt x="0" y="4755"/>
                </a:moveTo>
                <a:lnTo>
                  <a:pt x="2772" y="4754"/>
                </a:lnTo>
                <a:lnTo>
                  <a:pt x="2772" y="3267"/>
                </a:lnTo>
                <a:lnTo>
                  <a:pt x="3507" y="2990"/>
                </a:lnTo>
                <a:lnTo>
                  <a:pt x="3503" y="4767"/>
                </a:lnTo>
                <a:lnTo>
                  <a:pt x="3211" y="4769"/>
                </a:lnTo>
                <a:lnTo>
                  <a:pt x="3211" y="1950"/>
                </a:lnTo>
                <a:lnTo>
                  <a:pt x="4584" y="2275"/>
                </a:lnTo>
                <a:lnTo>
                  <a:pt x="4584" y="4773"/>
                </a:lnTo>
                <a:lnTo>
                  <a:pt x="4069" y="4773"/>
                </a:lnTo>
                <a:lnTo>
                  <a:pt x="4079" y="0"/>
                </a:lnTo>
                <a:lnTo>
                  <a:pt x="5131" y="7"/>
                </a:lnTo>
                <a:lnTo>
                  <a:pt x="5128" y="3834"/>
                </a:lnTo>
                <a:lnTo>
                  <a:pt x="4879" y="3837"/>
                </a:lnTo>
                <a:lnTo>
                  <a:pt x="4879" y="2979"/>
                </a:lnTo>
                <a:lnTo>
                  <a:pt x="6069" y="2978"/>
                </a:lnTo>
                <a:lnTo>
                  <a:pt x="6068" y="4339"/>
                </a:lnTo>
                <a:lnTo>
                  <a:pt x="6597" y="4338"/>
                </a:lnTo>
                <a:lnTo>
                  <a:pt x="6595" y="4771"/>
                </a:lnTo>
                <a:lnTo>
                  <a:pt x="19207" y="4770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8" name="直接连接符 7"/>
          <p:cNvCxnSpPr/>
          <p:nvPr userDrawn="1">
            <p:custDataLst>
              <p:tags r:id="rId3"/>
            </p:custDataLst>
          </p:nvPr>
        </p:nvCxnSpPr>
        <p:spPr>
          <a:xfrm>
            <a:off x="2926715" y="1604645"/>
            <a:ext cx="0" cy="563245"/>
          </a:xfrm>
          <a:prstGeom prst="line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</p:cxn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4896000" y="1692000"/>
            <a:ext cx="5936400" cy="1825200"/>
          </a:xfrm>
        </p:spPr>
        <p:txBody>
          <a:bodyPr wrap="square" lIns="90000" tIns="46800" rIns="90000" bIns="46800" anchor="b">
            <a:normAutofit/>
          </a:bodyPr>
          <a:lstStyle>
            <a:lvl1pPr algn="r">
              <a:lnSpc>
                <a:spcPct val="100000"/>
              </a:lnSpc>
              <a:defRPr sz="6600"/>
            </a:lvl1pPr>
          </a:lstStyle>
          <a:p>
            <a:r>
              <a:rPr lang="zh-CN" altLang="en-US" dirty="0"/>
              <a:t>编辑母版标题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5"/>
            </p:custDataLst>
          </p:nvPr>
        </p:nvSpPr>
        <p:spPr>
          <a:xfrm>
            <a:off x="4896000" y="3816000"/>
            <a:ext cx="5936400" cy="720000"/>
          </a:xfrm>
        </p:spPr>
        <p:txBody>
          <a:bodyPr wrap="square" lIns="90000" tIns="46800" rIns="90000" bIns="46800">
            <a:normAutofit/>
          </a:bodyPr>
          <a:lstStyle>
            <a:lvl1pPr marL="0" indent="0" algn="r">
              <a:lnSpc>
                <a:spcPct val="100000"/>
              </a:lnSpc>
              <a:buNone/>
              <a:defRPr sz="2000" b="1" spc="5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20" name="联系方式占位符 9"/>
          <p:cNvSpPr>
            <a:spLocks noGrp="1"/>
          </p:cNvSpPr>
          <p:nvPr>
            <p:ph type="body" sz="quarter" idx="16" hasCustomPrompt="1"/>
            <p:custDataLst>
              <p:tags r:id="rId9"/>
            </p:custDataLst>
          </p:nvPr>
        </p:nvSpPr>
        <p:spPr>
          <a:xfrm>
            <a:off x="8219870" y="5616000"/>
            <a:ext cx="2566800" cy="655491"/>
          </a:xfrm>
        </p:spPr>
        <p:txBody>
          <a:bodyPr wrap="square" lIns="90000" tIns="46800" rIns="90000" bIns="46800" anchor="t"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accent1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 dirty="0"/>
              <a:t>联系方式</a:t>
            </a:r>
            <a:endParaRPr lang="zh-CN" altLang="en-US" dirty="0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793470" y="5616000"/>
            <a:ext cx="2163600" cy="655491"/>
          </a:xfrm>
        </p:spPr>
        <p:txBody>
          <a:bodyPr wrap="square" lIns="90000" tIns="46800" rIns="90000" bIns="4680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 dirty="0"/>
              <a:t>署名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1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9.xml"/><Relationship Id="rId8" Type="http://schemas.openxmlformats.org/officeDocument/2006/relationships/slideLayout" Target="../slideLayouts/slideLayout18.xml"/><Relationship Id="rId7" Type="http://schemas.openxmlformats.org/officeDocument/2006/relationships/slideLayout" Target="../slideLayouts/slideLayout17.xml"/><Relationship Id="rId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5.xml"/><Relationship Id="rId4" Type="http://schemas.openxmlformats.org/officeDocument/2006/relationships/slideLayout" Target="../slideLayouts/slideLayout14.xml"/><Relationship Id="rId3" Type="http://schemas.openxmlformats.org/officeDocument/2006/relationships/slideLayout" Target="../slideLayouts/slideLayout13.xml"/><Relationship Id="rId2" Type="http://schemas.openxmlformats.org/officeDocument/2006/relationships/slideLayout" Target="../slideLayouts/slideLayout12.xml"/><Relationship Id="rId19" Type="http://schemas.openxmlformats.org/officeDocument/2006/relationships/theme" Target="../theme/theme2.xml"/><Relationship Id="rId18" Type="http://schemas.openxmlformats.org/officeDocument/2006/relationships/tags" Target="../tags/tag74.xml"/><Relationship Id="rId17" Type="http://schemas.openxmlformats.org/officeDocument/2006/relationships/tags" Target="../tags/tag73.xml"/><Relationship Id="rId16" Type="http://schemas.openxmlformats.org/officeDocument/2006/relationships/tags" Target="../tags/tag72.xml"/><Relationship Id="rId15" Type="http://schemas.openxmlformats.org/officeDocument/2006/relationships/tags" Target="../tags/tag71.xml"/><Relationship Id="rId14" Type="http://schemas.openxmlformats.org/officeDocument/2006/relationships/tags" Target="../tags/tag70.xml"/><Relationship Id="rId13" Type="http://schemas.openxmlformats.org/officeDocument/2006/relationships/tags" Target="../tags/tag69.xml"/><Relationship Id="rId12" Type="http://schemas.openxmlformats.org/officeDocument/2006/relationships/tags" Target="../tags/tag68.xml"/><Relationship Id="rId11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9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任意多边形 5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695960" y="185497"/>
            <a:ext cx="11491926" cy="1032510"/>
          </a:xfrm>
          <a:custGeom>
            <a:avLst/>
            <a:gdLst>
              <a:gd name="connsiteX0" fmla="*/ 0 w 17629"/>
              <a:gd name="connsiteY0" fmla="*/ 1621 h 1626"/>
              <a:gd name="connsiteX1" fmla="*/ 1899 w 17629"/>
              <a:gd name="connsiteY1" fmla="*/ 1621 h 1626"/>
              <a:gd name="connsiteX2" fmla="*/ 1899 w 17629"/>
              <a:gd name="connsiteY2" fmla="*/ 1378 h 1626"/>
              <a:gd name="connsiteX3" fmla="*/ 2246 w 17629"/>
              <a:gd name="connsiteY3" fmla="*/ 1378 h 1626"/>
              <a:gd name="connsiteX4" fmla="*/ 2244 w 17629"/>
              <a:gd name="connsiteY4" fmla="*/ 982 h 1626"/>
              <a:gd name="connsiteX5" fmla="*/ 2765 w 17629"/>
              <a:gd name="connsiteY5" fmla="*/ 975 h 1626"/>
              <a:gd name="connsiteX6" fmla="*/ 2765 w 17629"/>
              <a:gd name="connsiteY6" fmla="*/ 1290 h 1626"/>
              <a:gd name="connsiteX7" fmla="*/ 2617 w 17629"/>
              <a:gd name="connsiteY7" fmla="*/ 1291 h 1626"/>
              <a:gd name="connsiteX8" fmla="*/ 2617 w 17629"/>
              <a:gd name="connsiteY8" fmla="*/ 133 h 1626"/>
              <a:gd name="connsiteX9" fmla="*/ 3295 w 17629"/>
              <a:gd name="connsiteY9" fmla="*/ 0 h 1626"/>
              <a:gd name="connsiteX10" fmla="*/ 3294 w 17629"/>
              <a:gd name="connsiteY10" fmla="*/ 1533 h 1626"/>
              <a:gd name="connsiteX11" fmla="*/ 3015 w 17629"/>
              <a:gd name="connsiteY11" fmla="*/ 1535 h 1626"/>
              <a:gd name="connsiteX12" fmla="*/ 3015 w 17629"/>
              <a:gd name="connsiteY12" fmla="*/ 755 h 1626"/>
              <a:gd name="connsiteX13" fmla="*/ 3603 w 17629"/>
              <a:gd name="connsiteY13" fmla="*/ 637 h 1626"/>
              <a:gd name="connsiteX14" fmla="*/ 3602 w 17629"/>
              <a:gd name="connsiteY14" fmla="*/ 1177 h 1626"/>
              <a:gd name="connsiteX15" fmla="*/ 4024 w 17629"/>
              <a:gd name="connsiteY15" fmla="*/ 1176 h 1626"/>
              <a:gd name="connsiteX16" fmla="*/ 4024 w 17629"/>
              <a:gd name="connsiteY16" fmla="*/ 1626 h 1626"/>
              <a:gd name="connsiteX17" fmla="*/ 17629 w 17629"/>
              <a:gd name="connsiteY17" fmla="*/ 1621 h 16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7629" h="1626">
                <a:moveTo>
                  <a:pt x="0" y="1621"/>
                </a:moveTo>
                <a:lnTo>
                  <a:pt x="1899" y="1621"/>
                </a:lnTo>
                <a:lnTo>
                  <a:pt x="1899" y="1378"/>
                </a:lnTo>
                <a:lnTo>
                  <a:pt x="2246" y="1378"/>
                </a:lnTo>
                <a:lnTo>
                  <a:pt x="2244" y="982"/>
                </a:lnTo>
                <a:cubicBezTo>
                  <a:pt x="2417" y="980"/>
                  <a:pt x="2593" y="975"/>
                  <a:pt x="2765" y="975"/>
                </a:cubicBezTo>
                <a:lnTo>
                  <a:pt x="2765" y="1290"/>
                </a:lnTo>
                <a:lnTo>
                  <a:pt x="2617" y="1291"/>
                </a:lnTo>
                <a:lnTo>
                  <a:pt x="2617" y="133"/>
                </a:lnTo>
                <a:lnTo>
                  <a:pt x="3295" y="0"/>
                </a:lnTo>
                <a:cubicBezTo>
                  <a:pt x="3296" y="468"/>
                  <a:pt x="3298" y="1057"/>
                  <a:pt x="3294" y="1533"/>
                </a:cubicBezTo>
                <a:lnTo>
                  <a:pt x="3015" y="1535"/>
                </a:lnTo>
                <a:lnTo>
                  <a:pt x="3015" y="755"/>
                </a:lnTo>
                <a:lnTo>
                  <a:pt x="3603" y="637"/>
                </a:lnTo>
                <a:lnTo>
                  <a:pt x="3602" y="1177"/>
                </a:lnTo>
                <a:lnTo>
                  <a:pt x="4024" y="1176"/>
                </a:lnTo>
                <a:lnTo>
                  <a:pt x="4024" y="1626"/>
                </a:lnTo>
                <a:lnTo>
                  <a:pt x="17629" y="1621"/>
                </a:lnTo>
              </a:path>
            </a:pathLst>
          </a:custGeom>
          <a:noFill/>
          <a:ln w="19050">
            <a:solidFill>
              <a:schemeClr val="accent1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9596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95960" y="1301749"/>
            <a:ext cx="10800000" cy="4873625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959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753983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18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anose="020B0604020202090204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90204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90204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90204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90204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.xml"/><Relationship Id="rId6" Type="http://schemas.openxmlformats.org/officeDocument/2006/relationships/slideLayout" Target="../slideLayouts/slideLayout11.xml"/><Relationship Id="rId5" Type="http://schemas.openxmlformats.org/officeDocument/2006/relationships/tags" Target="../tags/tag78.xml"/><Relationship Id="rId4" Type="http://schemas.openxmlformats.org/officeDocument/2006/relationships/image" Target="../media/image1.png"/><Relationship Id="rId3" Type="http://schemas.openxmlformats.org/officeDocument/2006/relationships/tags" Target="../tags/tag77.xml"/><Relationship Id="rId2" Type="http://schemas.openxmlformats.org/officeDocument/2006/relationships/tags" Target="../tags/tag76.xml"/><Relationship Id="rId1" Type="http://schemas.openxmlformats.org/officeDocument/2006/relationships/tags" Target="../tags/tag75.xml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tags" Target="../tags/tag87.xml"/><Relationship Id="rId8" Type="http://schemas.openxmlformats.org/officeDocument/2006/relationships/tags" Target="../tags/tag86.xml"/><Relationship Id="rId7" Type="http://schemas.openxmlformats.org/officeDocument/2006/relationships/tags" Target="../tags/tag85.xml"/><Relationship Id="rId6" Type="http://schemas.openxmlformats.org/officeDocument/2006/relationships/tags" Target="../tags/tag84.xml"/><Relationship Id="rId5" Type="http://schemas.openxmlformats.org/officeDocument/2006/relationships/tags" Target="../tags/tag83.xml"/><Relationship Id="rId4" Type="http://schemas.openxmlformats.org/officeDocument/2006/relationships/tags" Target="../tags/tag82.xml"/><Relationship Id="rId3" Type="http://schemas.openxmlformats.org/officeDocument/2006/relationships/tags" Target="../tags/tag81.xml"/><Relationship Id="rId2" Type="http://schemas.openxmlformats.org/officeDocument/2006/relationships/tags" Target="../tags/tag80.xml"/><Relationship Id="rId14" Type="http://schemas.openxmlformats.org/officeDocument/2006/relationships/notesSlide" Target="../notesSlides/notesSlide2.xml"/><Relationship Id="rId13" Type="http://schemas.openxmlformats.org/officeDocument/2006/relationships/slideLayout" Target="../slideLayouts/slideLayout13.xml"/><Relationship Id="rId12" Type="http://schemas.openxmlformats.org/officeDocument/2006/relationships/tags" Target="../tags/tag90.xml"/><Relationship Id="rId11" Type="http://schemas.openxmlformats.org/officeDocument/2006/relationships/tags" Target="../tags/tag89.xml"/><Relationship Id="rId10" Type="http://schemas.openxmlformats.org/officeDocument/2006/relationships/tags" Target="../tags/tag88.xml"/><Relationship Id="rId1" Type="http://schemas.openxmlformats.org/officeDocument/2006/relationships/tags" Target="../tags/tag79.xml"/></Relationships>
</file>

<file path=ppt/slides/_rels/slide3.xml.rels><?xml version="1.0" encoding="UTF-8" standalone="yes"?>
<Relationships xmlns="http://schemas.openxmlformats.org/package/2006/relationships"><Relationship Id="rId9" Type="http://schemas.openxmlformats.org/officeDocument/2006/relationships/tags" Target="../tags/tag97.xml"/><Relationship Id="rId8" Type="http://schemas.openxmlformats.org/officeDocument/2006/relationships/image" Target="../media/image3.jpeg"/><Relationship Id="rId7" Type="http://schemas.openxmlformats.org/officeDocument/2006/relationships/tags" Target="../tags/tag96.xml"/><Relationship Id="rId6" Type="http://schemas.openxmlformats.org/officeDocument/2006/relationships/image" Target="../media/image2.jpeg"/><Relationship Id="rId5" Type="http://schemas.openxmlformats.org/officeDocument/2006/relationships/tags" Target="../tags/tag95.xml"/><Relationship Id="rId4" Type="http://schemas.openxmlformats.org/officeDocument/2006/relationships/tags" Target="../tags/tag94.xml"/><Relationship Id="rId3" Type="http://schemas.openxmlformats.org/officeDocument/2006/relationships/tags" Target="../tags/tag93.xml"/><Relationship Id="rId22" Type="http://schemas.openxmlformats.org/officeDocument/2006/relationships/notesSlide" Target="../notesSlides/notesSlide3.xml"/><Relationship Id="rId21" Type="http://schemas.openxmlformats.org/officeDocument/2006/relationships/slideLayout" Target="../slideLayouts/slideLayout17.xml"/><Relationship Id="rId20" Type="http://schemas.openxmlformats.org/officeDocument/2006/relationships/tags" Target="../tags/tag107.xml"/><Relationship Id="rId2" Type="http://schemas.openxmlformats.org/officeDocument/2006/relationships/tags" Target="../tags/tag92.xml"/><Relationship Id="rId19" Type="http://schemas.openxmlformats.org/officeDocument/2006/relationships/tags" Target="../tags/tag106.xml"/><Relationship Id="rId18" Type="http://schemas.openxmlformats.org/officeDocument/2006/relationships/tags" Target="../tags/tag105.xml"/><Relationship Id="rId17" Type="http://schemas.openxmlformats.org/officeDocument/2006/relationships/tags" Target="../tags/tag104.xml"/><Relationship Id="rId16" Type="http://schemas.openxmlformats.org/officeDocument/2006/relationships/tags" Target="../tags/tag103.xml"/><Relationship Id="rId15" Type="http://schemas.openxmlformats.org/officeDocument/2006/relationships/tags" Target="../tags/tag102.xml"/><Relationship Id="rId14" Type="http://schemas.openxmlformats.org/officeDocument/2006/relationships/tags" Target="../tags/tag101.xml"/><Relationship Id="rId13" Type="http://schemas.openxmlformats.org/officeDocument/2006/relationships/tags" Target="../tags/tag100.xml"/><Relationship Id="rId12" Type="http://schemas.openxmlformats.org/officeDocument/2006/relationships/tags" Target="../tags/tag99.xml"/><Relationship Id="rId11" Type="http://schemas.openxmlformats.org/officeDocument/2006/relationships/tags" Target="../tags/tag98.xml"/><Relationship Id="rId10" Type="http://schemas.openxmlformats.org/officeDocument/2006/relationships/image" Target="../media/image4.jpeg"/><Relationship Id="rId1" Type="http://schemas.openxmlformats.org/officeDocument/2006/relationships/tags" Target="../tags/tag91.xml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tags" Target="../tags/tag116.xml"/><Relationship Id="rId8" Type="http://schemas.openxmlformats.org/officeDocument/2006/relationships/tags" Target="../tags/tag115.xml"/><Relationship Id="rId7" Type="http://schemas.openxmlformats.org/officeDocument/2006/relationships/tags" Target="../tags/tag114.xml"/><Relationship Id="rId6" Type="http://schemas.openxmlformats.org/officeDocument/2006/relationships/tags" Target="../tags/tag113.xml"/><Relationship Id="rId5" Type="http://schemas.openxmlformats.org/officeDocument/2006/relationships/tags" Target="../tags/tag112.xml"/><Relationship Id="rId4" Type="http://schemas.openxmlformats.org/officeDocument/2006/relationships/tags" Target="../tags/tag111.xml"/><Relationship Id="rId3" Type="http://schemas.openxmlformats.org/officeDocument/2006/relationships/tags" Target="../tags/tag110.xml"/><Relationship Id="rId2" Type="http://schemas.openxmlformats.org/officeDocument/2006/relationships/tags" Target="../tags/tag109.xml"/><Relationship Id="rId15" Type="http://schemas.openxmlformats.org/officeDocument/2006/relationships/notesSlide" Target="../notesSlides/notesSlide4.xml"/><Relationship Id="rId14" Type="http://schemas.openxmlformats.org/officeDocument/2006/relationships/slideLayout" Target="../slideLayouts/slideLayout17.xml"/><Relationship Id="rId13" Type="http://schemas.openxmlformats.org/officeDocument/2006/relationships/tags" Target="../tags/tag118.xml"/><Relationship Id="rId12" Type="http://schemas.openxmlformats.org/officeDocument/2006/relationships/image" Target="../media/image6.svg"/><Relationship Id="rId11" Type="http://schemas.openxmlformats.org/officeDocument/2006/relationships/image" Target="../media/image5.png"/><Relationship Id="rId10" Type="http://schemas.openxmlformats.org/officeDocument/2006/relationships/tags" Target="../tags/tag117.xml"/><Relationship Id="rId1" Type="http://schemas.openxmlformats.org/officeDocument/2006/relationships/tags" Target="../tags/tag108.xml"/></Relationships>
</file>

<file path=ppt/slides/_rels/slide5.xml.rels><?xml version="1.0" encoding="UTF-8" standalone="yes"?>
<Relationships xmlns="http://schemas.openxmlformats.org/package/2006/relationships"><Relationship Id="rId9" Type="http://schemas.openxmlformats.org/officeDocument/2006/relationships/tags" Target="../tags/tag127.xml"/><Relationship Id="rId8" Type="http://schemas.openxmlformats.org/officeDocument/2006/relationships/tags" Target="../tags/tag126.xml"/><Relationship Id="rId7" Type="http://schemas.openxmlformats.org/officeDocument/2006/relationships/tags" Target="../tags/tag125.xml"/><Relationship Id="rId6" Type="http://schemas.openxmlformats.org/officeDocument/2006/relationships/tags" Target="../tags/tag124.xml"/><Relationship Id="rId5" Type="http://schemas.openxmlformats.org/officeDocument/2006/relationships/tags" Target="../tags/tag123.xml"/><Relationship Id="rId4" Type="http://schemas.openxmlformats.org/officeDocument/2006/relationships/tags" Target="../tags/tag122.xml"/><Relationship Id="rId3" Type="http://schemas.openxmlformats.org/officeDocument/2006/relationships/tags" Target="../tags/tag121.xml"/><Relationship Id="rId2" Type="http://schemas.openxmlformats.org/officeDocument/2006/relationships/tags" Target="../tags/tag120.xml"/><Relationship Id="rId15" Type="http://schemas.openxmlformats.org/officeDocument/2006/relationships/notesSlide" Target="../notesSlides/notesSlide5.xml"/><Relationship Id="rId14" Type="http://schemas.openxmlformats.org/officeDocument/2006/relationships/slideLayout" Target="../slideLayouts/slideLayout17.xml"/><Relationship Id="rId13" Type="http://schemas.openxmlformats.org/officeDocument/2006/relationships/tags" Target="../tags/tag129.xml"/><Relationship Id="rId12" Type="http://schemas.openxmlformats.org/officeDocument/2006/relationships/image" Target="../media/image6.svg"/><Relationship Id="rId11" Type="http://schemas.openxmlformats.org/officeDocument/2006/relationships/image" Target="../media/image5.png"/><Relationship Id="rId10" Type="http://schemas.openxmlformats.org/officeDocument/2006/relationships/tags" Target="../tags/tag128.xml"/><Relationship Id="rId1" Type="http://schemas.openxmlformats.org/officeDocument/2006/relationships/tags" Target="../tags/tag119.xml"/></Relationships>
</file>

<file path=ppt/slides/_rels/slide6.xml.rels><?xml version="1.0" encoding="UTF-8" standalone="yes"?>
<Relationships xmlns="http://schemas.openxmlformats.org/package/2006/relationships"><Relationship Id="rId9" Type="http://schemas.openxmlformats.org/officeDocument/2006/relationships/tags" Target="../tags/tag138.xml"/><Relationship Id="rId8" Type="http://schemas.openxmlformats.org/officeDocument/2006/relationships/tags" Target="../tags/tag137.xml"/><Relationship Id="rId7" Type="http://schemas.openxmlformats.org/officeDocument/2006/relationships/tags" Target="../tags/tag136.xml"/><Relationship Id="rId6" Type="http://schemas.openxmlformats.org/officeDocument/2006/relationships/tags" Target="../tags/tag135.xml"/><Relationship Id="rId5" Type="http://schemas.openxmlformats.org/officeDocument/2006/relationships/tags" Target="../tags/tag134.xml"/><Relationship Id="rId4" Type="http://schemas.openxmlformats.org/officeDocument/2006/relationships/tags" Target="../tags/tag133.xml"/><Relationship Id="rId3" Type="http://schemas.openxmlformats.org/officeDocument/2006/relationships/tags" Target="../tags/tag132.xml"/><Relationship Id="rId2" Type="http://schemas.openxmlformats.org/officeDocument/2006/relationships/tags" Target="../tags/tag131.xml"/><Relationship Id="rId15" Type="http://schemas.openxmlformats.org/officeDocument/2006/relationships/notesSlide" Target="../notesSlides/notesSlide6.xml"/><Relationship Id="rId14" Type="http://schemas.openxmlformats.org/officeDocument/2006/relationships/slideLayout" Target="../slideLayouts/slideLayout17.xml"/><Relationship Id="rId13" Type="http://schemas.openxmlformats.org/officeDocument/2006/relationships/tags" Target="../tags/tag140.xml"/><Relationship Id="rId12" Type="http://schemas.openxmlformats.org/officeDocument/2006/relationships/image" Target="../media/image6.svg"/><Relationship Id="rId11" Type="http://schemas.openxmlformats.org/officeDocument/2006/relationships/image" Target="../media/image5.png"/><Relationship Id="rId10" Type="http://schemas.openxmlformats.org/officeDocument/2006/relationships/tags" Target="../tags/tag139.xml"/><Relationship Id="rId1" Type="http://schemas.openxmlformats.org/officeDocument/2006/relationships/tags" Target="../tags/tag130.xml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tags" Target="../tags/tag147.xml"/><Relationship Id="rId8" Type="http://schemas.openxmlformats.org/officeDocument/2006/relationships/tags" Target="../tags/tag146.xml"/><Relationship Id="rId7" Type="http://schemas.openxmlformats.org/officeDocument/2006/relationships/tags" Target="../tags/tag145.xml"/><Relationship Id="rId6" Type="http://schemas.openxmlformats.org/officeDocument/2006/relationships/tags" Target="../tags/tag144.xml"/><Relationship Id="rId5" Type="http://schemas.openxmlformats.org/officeDocument/2006/relationships/tags" Target="../tags/tag143.xml"/><Relationship Id="rId4" Type="http://schemas.openxmlformats.org/officeDocument/2006/relationships/tags" Target="../tags/tag142.xml"/><Relationship Id="rId3" Type="http://schemas.openxmlformats.org/officeDocument/2006/relationships/tags" Target="../tags/tag141.xml"/><Relationship Id="rId2" Type="http://schemas.openxmlformats.org/officeDocument/2006/relationships/image" Target="../media/image6.svg"/><Relationship Id="rId15" Type="http://schemas.openxmlformats.org/officeDocument/2006/relationships/notesSlide" Target="../notesSlides/notesSlide7.xml"/><Relationship Id="rId14" Type="http://schemas.openxmlformats.org/officeDocument/2006/relationships/slideLayout" Target="../slideLayouts/slideLayout17.xml"/><Relationship Id="rId13" Type="http://schemas.openxmlformats.org/officeDocument/2006/relationships/tags" Target="../tags/tag151.xml"/><Relationship Id="rId12" Type="http://schemas.openxmlformats.org/officeDocument/2006/relationships/tags" Target="../tags/tag150.xml"/><Relationship Id="rId11" Type="http://schemas.openxmlformats.org/officeDocument/2006/relationships/tags" Target="../tags/tag149.xml"/><Relationship Id="rId10" Type="http://schemas.openxmlformats.org/officeDocument/2006/relationships/tags" Target="../tags/tag148.xml"/><Relationship Id="rId1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7.xml"/><Relationship Id="rId8" Type="http://schemas.openxmlformats.org/officeDocument/2006/relationships/tags" Target="../tags/tag159.xml"/><Relationship Id="rId7" Type="http://schemas.openxmlformats.org/officeDocument/2006/relationships/tags" Target="../tags/tag158.xml"/><Relationship Id="rId6" Type="http://schemas.openxmlformats.org/officeDocument/2006/relationships/tags" Target="../tags/tag157.xml"/><Relationship Id="rId5" Type="http://schemas.openxmlformats.org/officeDocument/2006/relationships/tags" Target="../tags/tag156.xml"/><Relationship Id="rId4" Type="http://schemas.openxmlformats.org/officeDocument/2006/relationships/tags" Target="../tags/tag155.xml"/><Relationship Id="rId3" Type="http://schemas.openxmlformats.org/officeDocument/2006/relationships/tags" Target="../tags/tag154.xml"/><Relationship Id="rId2" Type="http://schemas.openxmlformats.org/officeDocument/2006/relationships/tags" Target="../tags/tag153.xml"/><Relationship Id="rId10" Type="http://schemas.openxmlformats.org/officeDocument/2006/relationships/notesSlide" Target="../notesSlides/notesSlide8.xml"/><Relationship Id="rId1" Type="http://schemas.openxmlformats.org/officeDocument/2006/relationships/tags" Target="../tags/tag152.xml"/></Relationships>
</file>

<file path=ppt/slides/_rels/slide9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9.xml"/><Relationship Id="rId4" Type="http://schemas.openxmlformats.org/officeDocument/2006/relationships/slideLayout" Target="../slideLayouts/slideLayout17.xml"/><Relationship Id="rId3" Type="http://schemas.openxmlformats.org/officeDocument/2006/relationships/tags" Target="../tags/tag162.xml"/><Relationship Id="rId2" Type="http://schemas.openxmlformats.org/officeDocument/2006/relationships/tags" Target="../tags/tag161.xml"/><Relationship Id="rId1" Type="http://schemas.openxmlformats.org/officeDocument/2006/relationships/tags" Target="../tags/tag160.xml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7.xml"/><Relationship Id="rId8" Type="http://schemas.openxmlformats.org/officeDocument/2006/relationships/tags" Target="../tags/tag169.xml"/><Relationship Id="rId7" Type="http://schemas.openxmlformats.org/officeDocument/2006/relationships/image" Target="../media/image7.png"/><Relationship Id="rId6" Type="http://schemas.openxmlformats.org/officeDocument/2006/relationships/tags" Target="../tags/tag168.xml"/><Relationship Id="rId5" Type="http://schemas.openxmlformats.org/officeDocument/2006/relationships/tags" Target="../tags/tag167.xml"/><Relationship Id="rId4" Type="http://schemas.openxmlformats.org/officeDocument/2006/relationships/tags" Target="../tags/tag166.xml"/><Relationship Id="rId3" Type="http://schemas.openxmlformats.org/officeDocument/2006/relationships/tags" Target="../tags/tag165.xml"/><Relationship Id="rId2" Type="http://schemas.openxmlformats.org/officeDocument/2006/relationships/tags" Target="../tags/tag164.xml"/><Relationship Id="rId10" Type="http://schemas.openxmlformats.org/officeDocument/2006/relationships/notesSlide" Target="../notesSlides/notesSlide10.xml"/><Relationship Id="rId1" Type="http://schemas.openxmlformats.org/officeDocument/2006/relationships/tags" Target="../tags/tag163.xml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tags" Target="../tags/tag178.xml"/><Relationship Id="rId8" Type="http://schemas.openxmlformats.org/officeDocument/2006/relationships/tags" Target="../tags/tag177.xml"/><Relationship Id="rId7" Type="http://schemas.openxmlformats.org/officeDocument/2006/relationships/tags" Target="../tags/tag176.xml"/><Relationship Id="rId6" Type="http://schemas.openxmlformats.org/officeDocument/2006/relationships/tags" Target="../tags/tag175.xml"/><Relationship Id="rId5" Type="http://schemas.openxmlformats.org/officeDocument/2006/relationships/tags" Target="../tags/tag174.xml"/><Relationship Id="rId4" Type="http://schemas.openxmlformats.org/officeDocument/2006/relationships/tags" Target="../tags/tag173.xml"/><Relationship Id="rId3" Type="http://schemas.openxmlformats.org/officeDocument/2006/relationships/tags" Target="../tags/tag172.xml"/><Relationship Id="rId2" Type="http://schemas.openxmlformats.org/officeDocument/2006/relationships/tags" Target="../tags/tag171.xml"/><Relationship Id="rId11" Type="http://schemas.openxmlformats.org/officeDocument/2006/relationships/notesSlide" Target="../notesSlides/notesSlide11.xml"/><Relationship Id="rId10" Type="http://schemas.openxmlformats.org/officeDocument/2006/relationships/slideLayout" Target="../slideLayouts/slideLayout17.xml"/><Relationship Id="rId1" Type="http://schemas.openxmlformats.org/officeDocument/2006/relationships/tags" Target="../tags/tag170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2.xml"/><Relationship Id="rId7" Type="http://schemas.openxmlformats.org/officeDocument/2006/relationships/slideLayout" Target="../slideLayouts/slideLayout17.xml"/><Relationship Id="rId6" Type="http://schemas.openxmlformats.org/officeDocument/2006/relationships/tags" Target="../tags/tag183.xml"/><Relationship Id="rId5" Type="http://schemas.openxmlformats.org/officeDocument/2006/relationships/tags" Target="../tags/tag182.xml"/><Relationship Id="rId4" Type="http://schemas.openxmlformats.org/officeDocument/2006/relationships/tags" Target="../tags/tag181.xml"/><Relationship Id="rId3" Type="http://schemas.openxmlformats.org/officeDocument/2006/relationships/tags" Target="../tags/tag180.xml"/><Relationship Id="rId2" Type="http://schemas.openxmlformats.org/officeDocument/2006/relationships/tags" Target="../tags/tag179.xml"/><Relationship Id="rId1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9" Type="http://schemas.openxmlformats.org/officeDocument/2006/relationships/tags" Target="../tags/tag192.xml"/><Relationship Id="rId8" Type="http://schemas.openxmlformats.org/officeDocument/2006/relationships/tags" Target="../tags/tag191.xml"/><Relationship Id="rId7" Type="http://schemas.openxmlformats.org/officeDocument/2006/relationships/tags" Target="../tags/tag190.xml"/><Relationship Id="rId6" Type="http://schemas.openxmlformats.org/officeDocument/2006/relationships/tags" Target="../tags/tag189.xml"/><Relationship Id="rId5" Type="http://schemas.openxmlformats.org/officeDocument/2006/relationships/tags" Target="../tags/tag188.xml"/><Relationship Id="rId4" Type="http://schemas.openxmlformats.org/officeDocument/2006/relationships/tags" Target="../tags/tag187.xml"/><Relationship Id="rId3" Type="http://schemas.openxmlformats.org/officeDocument/2006/relationships/tags" Target="../tags/tag186.xml"/><Relationship Id="rId2" Type="http://schemas.openxmlformats.org/officeDocument/2006/relationships/tags" Target="../tags/tag185.xml"/><Relationship Id="rId12" Type="http://schemas.openxmlformats.org/officeDocument/2006/relationships/notesSlide" Target="../notesSlides/notesSlide13.xml"/><Relationship Id="rId11" Type="http://schemas.openxmlformats.org/officeDocument/2006/relationships/slideLayout" Target="../slideLayouts/slideLayout17.xml"/><Relationship Id="rId10" Type="http://schemas.openxmlformats.org/officeDocument/2006/relationships/tags" Target="../tags/tag193.xml"/><Relationship Id="rId1" Type="http://schemas.openxmlformats.org/officeDocument/2006/relationships/tags" Target="../tags/tag184.xml"/></Relationships>
</file>

<file path=ppt/slides/_rels/slide14.xml.rels><?xml version="1.0" encoding="UTF-8" standalone="yes"?>
<Relationships xmlns="http://schemas.openxmlformats.org/package/2006/relationships"><Relationship Id="rId9" Type="http://schemas.openxmlformats.org/officeDocument/2006/relationships/tags" Target="../tags/tag202.xml"/><Relationship Id="rId8" Type="http://schemas.openxmlformats.org/officeDocument/2006/relationships/tags" Target="../tags/tag201.xml"/><Relationship Id="rId7" Type="http://schemas.openxmlformats.org/officeDocument/2006/relationships/tags" Target="../tags/tag200.xml"/><Relationship Id="rId6" Type="http://schemas.openxmlformats.org/officeDocument/2006/relationships/tags" Target="../tags/tag199.xml"/><Relationship Id="rId5" Type="http://schemas.openxmlformats.org/officeDocument/2006/relationships/tags" Target="../tags/tag198.xml"/><Relationship Id="rId4" Type="http://schemas.openxmlformats.org/officeDocument/2006/relationships/tags" Target="../tags/tag197.xml"/><Relationship Id="rId3" Type="http://schemas.openxmlformats.org/officeDocument/2006/relationships/tags" Target="../tags/tag196.xml"/><Relationship Id="rId28" Type="http://schemas.openxmlformats.org/officeDocument/2006/relationships/notesSlide" Target="../notesSlides/notesSlide14.xml"/><Relationship Id="rId27" Type="http://schemas.openxmlformats.org/officeDocument/2006/relationships/slideLayout" Target="../slideLayouts/slideLayout17.xml"/><Relationship Id="rId26" Type="http://schemas.openxmlformats.org/officeDocument/2006/relationships/tags" Target="../tags/tag214.xml"/><Relationship Id="rId25" Type="http://schemas.openxmlformats.org/officeDocument/2006/relationships/tags" Target="../tags/tag213.xml"/><Relationship Id="rId24" Type="http://schemas.openxmlformats.org/officeDocument/2006/relationships/tags" Target="../tags/tag212.xml"/><Relationship Id="rId23" Type="http://schemas.microsoft.com/office/2007/relationships/diagramDrawing" Target="../diagrams/drawing1.xml"/><Relationship Id="rId22" Type="http://schemas.openxmlformats.org/officeDocument/2006/relationships/diagramColors" Target="../diagrams/colors1.xml"/><Relationship Id="rId21" Type="http://schemas.openxmlformats.org/officeDocument/2006/relationships/diagramQuickStyle" Target="../diagrams/quickStyle1.xml"/><Relationship Id="rId20" Type="http://schemas.openxmlformats.org/officeDocument/2006/relationships/diagramLayout" Target="../diagrams/layout1.xml"/><Relationship Id="rId2" Type="http://schemas.openxmlformats.org/officeDocument/2006/relationships/tags" Target="../tags/tag195.xml"/><Relationship Id="rId19" Type="http://schemas.openxmlformats.org/officeDocument/2006/relationships/diagramData" Target="../diagrams/data1.xml"/><Relationship Id="rId18" Type="http://schemas.openxmlformats.org/officeDocument/2006/relationships/tags" Target="../tags/tag211.xml"/><Relationship Id="rId17" Type="http://schemas.openxmlformats.org/officeDocument/2006/relationships/tags" Target="../tags/tag210.xml"/><Relationship Id="rId16" Type="http://schemas.openxmlformats.org/officeDocument/2006/relationships/tags" Target="../tags/tag209.xml"/><Relationship Id="rId15" Type="http://schemas.openxmlformats.org/officeDocument/2006/relationships/tags" Target="../tags/tag208.xml"/><Relationship Id="rId14" Type="http://schemas.openxmlformats.org/officeDocument/2006/relationships/tags" Target="../tags/tag207.xml"/><Relationship Id="rId13" Type="http://schemas.openxmlformats.org/officeDocument/2006/relationships/tags" Target="../tags/tag206.xml"/><Relationship Id="rId12" Type="http://schemas.openxmlformats.org/officeDocument/2006/relationships/tags" Target="../tags/tag205.xml"/><Relationship Id="rId11" Type="http://schemas.openxmlformats.org/officeDocument/2006/relationships/tags" Target="../tags/tag204.xml"/><Relationship Id="rId10" Type="http://schemas.openxmlformats.org/officeDocument/2006/relationships/tags" Target="../tags/tag203.xml"/><Relationship Id="rId1" Type="http://schemas.openxmlformats.org/officeDocument/2006/relationships/tags" Target="../tags/tag194.xml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tags" Target="../tags/tag223.xml"/><Relationship Id="rId8" Type="http://schemas.openxmlformats.org/officeDocument/2006/relationships/tags" Target="../tags/tag222.xml"/><Relationship Id="rId7" Type="http://schemas.openxmlformats.org/officeDocument/2006/relationships/tags" Target="../tags/tag221.xml"/><Relationship Id="rId6" Type="http://schemas.openxmlformats.org/officeDocument/2006/relationships/tags" Target="../tags/tag220.xml"/><Relationship Id="rId5" Type="http://schemas.openxmlformats.org/officeDocument/2006/relationships/tags" Target="../tags/tag219.xml"/><Relationship Id="rId4" Type="http://schemas.openxmlformats.org/officeDocument/2006/relationships/tags" Target="../tags/tag218.xml"/><Relationship Id="rId3" Type="http://schemas.openxmlformats.org/officeDocument/2006/relationships/tags" Target="../tags/tag217.xml"/><Relationship Id="rId2" Type="http://schemas.openxmlformats.org/officeDocument/2006/relationships/tags" Target="../tags/tag216.xml"/><Relationship Id="rId19" Type="http://schemas.openxmlformats.org/officeDocument/2006/relationships/notesSlide" Target="../notesSlides/notesSlide15.xml"/><Relationship Id="rId18" Type="http://schemas.openxmlformats.org/officeDocument/2006/relationships/slideLayout" Target="../slideLayouts/slideLayout17.xml"/><Relationship Id="rId17" Type="http://schemas.openxmlformats.org/officeDocument/2006/relationships/tags" Target="../tags/tag231.xml"/><Relationship Id="rId16" Type="http://schemas.openxmlformats.org/officeDocument/2006/relationships/tags" Target="../tags/tag230.xml"/><Relationship Id="rId15" Type="http://schemas.openxmlformats.org/officeDocument/2006/relationships/tags" Target="../tags/tag229.xml"/><Relationship Id="rId14" Type="http://schemas.openxmlformats.org/officeDocument/2006/relationships/tags" Target="../tags/tag228.xml"/><Relationship Id="rId13" Type="http://schemas.openxmlformats.org/officeDocument/2006/relationships/tags" Target="../tags/tag227.xml"/><Relationship Id="rId12" Type="http://schemas.openxmlformats.org/officeDocument/2006/relationships/tags" Target="../tags/tag226.xml"/><Relationship Id="rId11" Type="http://schemas.openxmlformats.org/officeDocument/2006/relationships/tags" Target="../tags/tag225.xml"/><Relationship Id="rId10" Type="http://schemas.openxmlformats.org/officeDocument/2006/relationships/tags" Target="../tags/tag224.xml"/><Relationship Id="rId1" Type="http://schemas.openxmlformats.org/officeDocument/2006/relationships/tags" Target="../tags/tag2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17.xml"/><Relationship Id="rId1" Type="http://schemas.openxmlformats.org/officeDocument/2006/relationships/tags" Target="../tags/tag232.xml"/></Relationships>
</file>

<file path=ppt/slides/_rels/slide17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7.xml"/><Relationship Id="rId5" Type="http://schemas.openxmlformats.org/officeDocument/2006/relationships/slideLayout" Target="../slideLayouts/slideLayout21.xml"/><Relationship Id="rId4" Type="http://schemas.openxmlformats.org/officeDocument/2006/relationships/tags" Target="../tags/tag235.xml"/><Relationship Id="rId3" Type="http://schemas.openxmlformats.org/officeDocument/2006/relationships/image" Target="../media/image1.png"/><Relationship Id="rId2" Type="http://schemas.openxmlformats.org/officeDocument/2006/relationships/tags" Target="../tags/tag234.xml"/><Relationship Id="rId1" Type="http://schemas.openxmlformats.org/officeDocument/2006/relationships/tags" Target="../tags/tag23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3477895" y="1758950"/>
            <a:ext cx="8976995" cy="1786890"/>
          </a:xfrm>
        </p:spPr>
        <p:txBody>
          <a:bodyPr>
            <a:normAutofit/>
          </a:bodyPr>
          <a:lstStyle/>
          <a:p>
            <a:pPr algn="ctr"/>
            <a:r>
              <a:rPr lang="en-US" altLang="zh-CN" sz="3200">
                <a:latin typeface="Times New Roman Bold" panose="02020503050405090304" charset="0"/>
                <a:cs typeface="Times New Roman Bold" panose="02020503050405090304" charset="0"/>
              </a:rPr>
              <a:t>Exploring Chinese University Students’</a:t>
            </a:r>
            <a:br>
              <a:rPr lang="en-US" altLang="zh-CN" sz="3200">
                <a:latin typeface="Times New Roman Bold" panose="02020503050405090304" charset="0"/>
                <a:cs typeface="Times New Roman Bold" panose="02020503050405090304" charset="0"/>
              </a:rPr>
            </a:br>
            <a:r>
              <a:rPr lang="en-US" altLang="zh-CN" sz="3200">
                <a:latin typeface="Times New Roman Bold" panose="02020503050405090304" charset="0"/>
                <a:cs typeface="Times New Roman Bold" panose="02020503050405090304" charset="0"/>
              </a:rPr>
              <a:t>Self-Regulated Use Of Generative AI Tools </a:t>
            </a:r>
            <a:br>
              <a:rPr lang="en-US" altLang="zh-CN" sz="3200">
                <a:latin typeface="Times New Roman Bold" panose="02020503050405090304" charset="0"/>
                <a:cs typeface="Times New Roman Bold" panose="02020503050405090304" charset="0"/>
              </a:rPr>
            </a:br>
            <a:r>
              <a:rPr lang="en-US" altLang="zh-CN" sz="3200">
                <a:latin typeface="Times New Roman Bold" panose="02020503050405090304" charset="0"/>
                <a:cs typeface="Times New Roman Bold" panose="02020503050405090304" charset="0"/>
              </a:rPr>
              <a:t>in Academic Writing</a:t>
            </a:r>
            <a:endParaRPr lang="en-US" altLang="zh-CN" sz="3200"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5283985" y="4263920"/>
            <a:ext cx="5936400" cy="720000"/>
          </a:xfrm>
        </p:spPr>
        <p:txBody>
          <a:bodyPr/>
          <a:lstStyle/>
          <a:p>
            <a:pPr algn="ctr"/>
            <a:r>
              <a:rPr lang="en-US" altLang="zh-CN" b="0">
                <a:latin typeface="Times New Roman Regular" panose="02020503050405090304" charset="0"/>
                <a:cs typeface="Times New Roman Regular" panose="02020503050405090304" charset="0"/>
              </a:rPr>
              <a:t>ECDE 7021 Component 2</a:t>
            </a:r>
            <a:endParaRPr lang="en-US" altLang="zh-CN" b="0"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7170115" y="5245955"/>
            <a:ext cx="2163600" cy="739382"/>
          </a:xfrm>
        </p:spPr>
        <p:txBody>
          <a:bodyPr>
            <a:normAutofit lnSpcReduction="20000"/>
          </a:bodyPr>
          <a:lstStyle/>
          <a:p>
            <a:pPr algn="ctr"/>
            <a:r>
              <a:rPr lang="en-US">
                <a:latin typeface="Times New Roman Regular" panose="02020503050405090304" charset="0"/>
                <a:cs typeface="Times New Roman Regular" panose="02020503050405090304" charset="0"/>
              </a:rPr>
              <a:t>Jing Xin</a:t>
            </a:r>
            <a:endParaRPr lang="en-US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algn="ctr"/>
            <a:r>
              <a:rPr lang="en-US">
                <a:latin typeface="Times New Roman Regular" panose="02020503050405090304" charset="0"/>
                <a:cs typeface="Times New Roman Regular" panose="02020503050405090304" charset="0"/>
              </a:rPr>
              <a:t>06/2025</a:t>
            </a:r>
            <a:endParaRPr lang="en-US"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  <p:pic>
        <p:nvPicPr>
          <p:cNvPr id="2" name="图片 1" descr="截屏2025-02-05 14.04.0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620" y="135255"/>
            <a:ext cx="3924300" cy="104140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>
        <p:fade/>
      </p:transition>
    </mc:Choice>
    <mc:Fallback>
      <p:transition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序号"/>
          <p:cNvSpPr txBox="1"/>
          <p:nvPr>
            <p:custDataLst>
              <p:tags r:id="rId1"/>
            </p:custDataLst>
          </p:nvPr>
        </p:nvSpPr>
        <p:spPr>
          <a:xfrm>
            <a:off x="-18700" y="1841661"/>
            <a:ext cx="1382400" cy="698240"/>
          </a:xfrm>
          <a:prstGeom prst="rect">
            <a:avLst/>
          </a:prstGeom>
          <a:noFill/>
        </p:spPr>
        <p:txBody>
          <a:bodyPr wrap="none" lIns="90000" tIns="46800" rIns="90000" bIns="46800" rtlCol="0" anchor="b" anchorCtr="0">
            <a:noAutofit/>
          </a:bodyPr>
          <a:lstStyle/>
          <a:p>
            <a:pPr algn="r">
              <a:lnSpc>
                <a:spcPct val="100000"/>
              </a:lnSpc>
            </a:pPr>
            <a:r>
              <a:rPr lang="en-US" sz="3600" b="1" dirty="0">
                <a:solidFill>
                  <a:schemeClr val="accent1">
                    <a:lumMod val="60000"/>
                    <a:lumOff val="40000"/>
                    <a:alpha val="80000"/>
                  </a:schemeClr>
                </a:solidFill>
                <a:latin typeface="Times New Roman Bold" panose="02020503050405090304" charset="0"/>
                <a:cs typeface="Times New Roman Bold" panose="02020503050405090304" charset="0"/>
              </a:rPr>
              <a:t>01</a:t>
            </a:r>
            <a:endParaRPr lang="en-US" sz="3600" b="1" dirty="0">
              <a:solidFill>
                <a:schemeClr val="accent1">
                  <a:lumMod val="60000"/>
                  <a:lumOff val="40000"/>
                  <a:alpha val="80000"/>
                </a:schemeClr>
              </a:solidFill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7" name="项标题"/>
          <p:cNvSpPr txBox="1"/>
          <p:nvPr>
            <p:custDataLst>
              <p:tags r:id="rId2"/>
            </p:custDataLst>
          </p:nvPr>
        </p:nvSpPr>
        <p:spPr>
          <a:xfrm>
            <a:off x="1363725" y="1889239"/>
            <a:ext cx="4280400" cy="661810"/>
          </a:xfrm>
          <a:prstGeom prst="rect">
            <a:avLst/>
          </a:prstGeom>
          <a:noFill/>
        </p:spPr>
        <p:txBody>
          <a:bodyPr wrap="square" lIns="90000" tIns="46800" rIns="90000" bIns="46800" rtlCol="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altLang="zh-CN" sz="2200" b="1" spc="300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Bold" panose="02020503050405090304" charset="0"/>
                <a:cs typeface="Times New Roman Bold" panose="02020503050405090304" charset="0"/>
              </a:rPr>
              <a:t>Context and Rationale</a:t>
            </a:r>
            <a:endParaRPr lang="en-US" altLang="zh-CN" sz="2200" b="1" spc="300" dirty="0"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33" name="序号"/>
          <p:cNvSpPr txBox="1"/>
          <p:nvPr>
            <p:custDataLst>
              <p:tags r:id="rId3"/>
            </p:custDataLst>
          </p:nvPr>
        </p:nvSpPr>
        <p:spPr>
          <a:xfrm>
            <a:off x="-18700" y="2612707"/>
            <a:ext cx="1382400" cy="698240"/>
          </a:xfrm>
          <a:prstGeom prst="rect">
            <a:avLst/>
          </a:prstGeom>
          <a:noFill/>
        </p:spPr>
        <p:txBody>
          <a:bodyPr wrap="none" lIns="90000" tIns="46800" rIns="90000" bIns="46800" rtlCol="0" anchor="b" anchorCtr="0">
            <a:noAutofit/>
          </a:bodyPr>
          <a:lstStyle/>
          <a:p>
            <a:pPr algn="r">
              <a:lnSpc>
                <a:spcPct val="100000"/>
              </a:lnSpc>
            </a:pPr>
            <a:r>
              <a:rPr lang="en-US" sz="3600" b="1" dirty="0">
                <a:solidFill>
                  <a:schemeClr val="accent1">
                    <a:lumMod val="60000"/>
                    <a:lumOff val="40000"/>
                    <a:alpha val="80000"/>
                  </a:schemeClr>
                </a:solidFill>
                <a:latin typeface="Times New Roman Bold" panose="02020503050405090304" charset="0"/>
                <a:cs typeface="Times New Roman Bold" panose="02020503050405090304" charset="0"/>
              </a:rPr>
              <a:t>02</a:t>
            </a:r>
            <a:endParaRPr lang="en-US" sz="3600" b="1" dirty="0">
              <a:solidFill>
                <a:schemeClr val="accent1">
                  <a:lumMod val="60000"/>
                  <a:lumOff val="40000"/>
                  <a:alpha val="80000"/>
                </a:schemeClr>
              </a:solidFill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34" name="项标题"/>
          <p:cNvSpPr txBox="1"/>
          <p:nvPr>
            <p:custDataLst>
              <p:tags r:id="rId4"/>
            </p:custDataLst>
          </p:nvPr>
        </p:nvSpPr>
        <p:spPr>
          <a:xfrm>
            <a:off x="1363980" y="3453130"/>
            <a:ext cx="5554345" cy="661670"/>
          </a:xfrm>
          <a:prstGeom prst="rect">
            <a:avLst/>
          </a:prstGeom>
          <a:noFill/>
        </p:spPr>
        <p:txBody>
          <a:bodyPr wrap="square" lIns="90000" tIns="46800" rIns="90000" bIns="46800" rtlCol="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altLang="zh-CN" sz="2200" b="1" spc="300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Bold" panose="02020503050405090304" charset="0"/>
                <a:cs typeface="Times New Roman Bold" panose="02020503050405090304" charset="0"/>
              </a:rPr>
              <a:t>Research Aims and Questions</a:t>
            </a:r>
            <a:endParaRPr lang="en-US" altLang="zh-CN" sz="2200" b="1" spc="300" dirty="0"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3" name="序号"/>
          <p:cNvSpPr txBox="1"/>
          <p:nvPr>
            <p:custDataLst>
              <p:tags r:id="rId5"/>
            </p:custDataLst>
          </p:nvPr>
        </p:nvSpPr>
        <p:spPr>
          <a:xfrm>
            <a:off x="-18700" y="3383753"/>
            <a:ext cx="1382400" cy="698240"/>
          </a:xfrm>
          <a:prstGeom prst="rect">
            <a:avLst/>
          </a:prstGeom>
          <a:noFill/>
        </p:spPr>
        <p:txBody>
          <a:bodyPr wrap="none" lIns="90000" tIns="46800" rIns="90000" bIns="46800" rtlCol="0" anchor="b" anchorCtr="0">
            <a:noAutofit/>
          </a:bodyPr>
          <a:lstStyle/>
          <a:p>
            <a:pPr algn="r">
              <a:lnSpc>
                <a:spcPct val="100000"/>
              </a:lnSpc>
            </a:pPr>
            <a:r>
              <a:rPr lang="en-US" sz="3600" b="1" dirty="0">
                <a:solidFill>
                  <a:schemeClr val="accent1">
                    <a:lumMod val="60000"/>
                    <a:lumOff val="40000"/>
                    <a:alpha val="80000"/>
                  </a:schemeClr>
                </a:solidFill>
                <a:latin typeface="Times New Roman Bold" panose="02020503050405090304" charset="0"/>
                <a:cs typeface="Times New Roman Bold" panose="02020503050405090304" charset="0"/>
              </a:rPr>
              <a:t>03</a:t>
            </a:r>
            <a:endParaRPr lang="en-US" sz="3600" b="1" dirty="0">
              <a:solidFill>
                <a:schemeClr val="accent1">
                  <a:lumMod val="60000"/>
                  <a:lumOff val="40000"/>
                  <a:alpha val="80000"/>
                </a:schemeClr>
              </a:solidFill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5" name="项标题"/>
          <p:cNvSpPr txBox="1"/>
          <p:nvPr>
            <p:custDataLst>
              <p:tags r:id="rId6"/>
            </p:custDataLst>
          </p:nvPr>
        </p:nvSpPr>
        <p:spPr>
          <a:xfrm>
            <a:off x="1363980" y="2658110"/>
            <a:ext cx="5281930" cy="661670"/>
          </a:xfrm>
          <a:prstGeom prst="rect">
            <a:avLst/>
          </a:prstGeom>
          <a:noFill/>
        </p:spPr>
        <p:txBody>
          <a:bodyPr wrap="square" lIns="90000" tIns="46800" rIns="90000" bIns="46800" rtlCol="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altLang="zh-CN" sz="2200" b="1" spc="300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Bold" panose="02020503050405090304" charset="0"/>
                <a:cs typeface="Times New Roman Bold" panose="02020503050405090304" charset="0"/>
              </a:rPr>
              <a:t>Literature Review and Gaps</a:t>
            </a:r>
            <a:endParaRPr lang="en-US" altLang="zh-CN" sz="2200" b="1" spc="300" dirty="0"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9" name="序号"/>
          <p:cNvSpPr txBox="1"/>
          <p:nvPr>
            <p:custDataLst>
              <p:tags r:id="rId7"/>
            </p:custDataLst>
          </p:nvPr>
        </p:nvSpPr>
        <p:spPr>
          <a:xfrm>
            <a:off x="-18700" y="4154799"/>
            <a:ext cx="1382400" cy="698240"/>
          </a:xfrm>
          <a:prstGeom prst="rect">
            <a:avLst/>
          </a:prstGeom>
          <a:noFill/>
        </p:spPr>
        <p:txBody>
          <a:bodyPr wrap="none" lIns="90000" tIns="46800" rIns="90000" bIns="46800" rtlCol="0" anchor="b" anchorCtr="0">
            <a:noAutofit/>
          </a:bodyPr>
          <a:lstStyle/>
          <a:p>
            <a:pPr algn="r">
              <a:lnSpc>
                <a:spcPct val="100000"/>
              </a:lnSpc>
            </a:pPr>
            <a:r>
              <a:rPr lang="en-US" sz="3600" b="1" dirty="0">
                <a:solidFill>
                  <a:schemeClr val="accent1">
                    <a:lumMod val="60000"/>
                    <a:lumOff val="40000"/>
                    <a:alpha val="80000"/>
                  </a:schemeClr>
                </a:solidFill>
                <a:latin typeface="Times New Roman Bold" panose="02020503050405090304" charset="0"/>
                <a:cs typeface="Times New Roman Bold" panose="02020503050405090304" charset="0"/>
              </a:rPr>
              <a:t>04</a:t>
            </a:r>
            <a:endParaRPr lang="en-US" sz="3600" b="1" dirty="0">
              <a:solidFill>
                <a:schemeClr val="accent1">
                  <a:lumMod val="60000"/>
                  <a:lumOff val="40000"/>
                  <a:alpha val="80000"/>
                </a:schemeClr>
              </a:solidFill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12" name="序号"/>
          <p:cNvSpPr txBox="1"/>
          <p:nvPr>
            <p:custDataLst>
              <p:tags r:id="rId8"/>
            </p:custDataLst>
          </p:nvPr>
        </p:nvSpPr>
        <p:spPr>
          <a:xfrm>
            <a:off x="-18700" y="4925845"/>
            <a:ext cx="1382400" cy="698240"/>
          </a:xfrm>
          <a:prstGeom prst="rect">
            <a:avLst/>
          </a:prstGeom>
          <a:noFill/>
        </p:spPr>
        <p:txBody>
          <a:bodyPr wrap="none" lIns="90000" tIns="46800" rIns="90000" bIns="46800" rtlCol="0" anchor="b" anchorCtr="0">
            <a:noAutofit/>
          </a:bodyPr>
          <a:lstStyle/>
          <a:p>
            <a:pPr algn="r">
              <a:lnSpc>
                <a:spcPct val="100000"/>
              </a:lnSpc>
            </a:pPr>
            <a:r>
              <a:rPr lang="en-US" sz="3600" b="1" dirty="0">
                <a:solidFill>
                  <a:schemeClr val="accent1">
                    <a:lumMod val="60000"/>
                    <a:lumOff val="40000"/>
                    <a:alpha val="80000"/>
                  </a:schemeClr>
                </a:solidFill>
                <a:latin typeface="Times New Roman Bold" panose="02020503050405090304" charset="0"/>
                <a:cs typeface="Times New Roman Bold" panose="02020503050405090304" charset="0"/>
              </a:rPr>
              <a:t>05</a:t>
            </a:r>
            <a:endParaRPr lang="en-US" sz="3600" b="1" dirty="0">
              <a:solidFill>
                <a:schemeClr val="accent1">
                  <a:lumMod val="60000"/>
                  <a:lumOff val="40000"/>
                  <a:alpha val="80000"/>
                </a:schemeClr>
              </a:solidFill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13" name="项标题"/>
          <p:cNvSpPr txBox="1"/>
          <p:nvPr>
            <p:custDataLst>
              <p:tags r:id="rId9"/>
            </p:custDataLst>
          </p:nvPr>
        </p:nvSpPr>
        <p:spPr>
          <a:xfrm>
            <a:off x="1363090" y="4199993"/>
            <a:ext cx="4280400" cy="661810"/>
          </a:xfrm>
          <a:prstGeom prst="rect">
            <a:avLst/>
          </a:prstGeom>
          <a:noFill/>
        </p:spPr>
        <p:txBody>
          <a:bodyPr wrap="square" lIns="90000" tIns="46800" rIns="90000" bIns="46800" rtlCol="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altLang="zh-CN" sz="2200" b="1" spc="300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Bold" panose="02020503050405090304" charset="0"/>
                <a:cs typeface="Times New Roman Bold" panose="02020503050405090304" charset="0"/>
              </a:rPr>
              <a:t>Research Design</a:t>
            </a:r>
            <a:endParaRPr lang="en-US" altLang="zh-CN" sz="2200" b="1" spc="300" dirty="0"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16" name="项标题"/>
          <p:cNvSpPr txBox="1"/>
          <p:nvPr>
            <p:custDataLst>
              <p:tags r:id="rId10"/>
            </p:custDataLst>
          </p:nvPr>
        </p:nvSpPr>
        <p:spPr>
          <a:xfrm>
            <a:off x="1362455" y="4929130"/>
            <a:ext cx="4280400" cy="661810"/>
          </a:xfrm>
          <a:prstGeom prst="rect">
            <a:avLst/>
          </a:prstGeom>
          <a:noFill/>
        </p:spPr>
        <p:txBody>
          <a:bodyPr wrap="square" lIns="90000" tIns="46800" rIns="90000" bIns="46800" rtlCol="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altLang="zh-CN" sz="2200" b="1" spc="300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Bold" panose="02020503050405090304" charset="0"/>
                <a:cs typeface="Times New Roman Bold" panose="02020503050405090304" charset="0"/>
              </a:rPr>
              <a:t>Summary</a:t>
            </a:r>
            <a:endParaRPr lang="en-US" altLang="zh-CN" sz="2200" b="1" spc="300" dirty="0"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2" name="任意多边形: 形状 1"/>
          <p:cNvSpPr/>
          <p:nvPr>
            <p:custDataLst>
              <p:tags r:id="rId11"/>
            </p:custDataLst>
          </p:nvPr>
        </p:nvSpPr>
        <p:spPr>
          <a:xfrm>
            <a:off x="528792" y="734019"/>
            <a:ext cx="3777444" cy="536451"/>
          </a:xfrm>
          <a:custGeom>
            <a:avLst/>
            <a:gdLst>
              <a:gd name="connsiteX0" fmla="*/ 703511 w 3777444"/>
              <a:gd name="connsiteY0" fmla="*/ 95771 h 536451"/>
              <a:gd name="connsiteX1" fmla="*/ 601210 w 3777444"/>
              <a:gd name="connsiteY1" fmla="*/ 143991 h 536451"/>
              <a:gd name="connsiteX2" fmla="*/ 563873 w 3777444"/>
              <a:gd name="connsiteY2" fmla="*/ 268895 h 536451"/>
              <a:gd name="connsiteX3" fmla="*/ 600373 w 3777444"/>
              <a:gd name="connsiteY3" fmla="*/ 392627 h 536451"/>
              <a:gd name="connsiteX4" fmla="*/ 700497 w 3777444"/>
              <a:gd name="connsiteY4" fmla="*/ 440680 h 536451"/>
              <a:gd name="connsiteX5" fmla="*/ 801625 w 3777444"/>
              <a:gd name="connsiteY5" fmla="*/ 394636 h 536451"/>
              <a:gd name="connsiteX6" fmla="*/ 837791 w 3777444"/>
              <a:gd name="connsiteY6" fmla="*/ 270904 h 536451"/>
              <a:gd name="connsiteX7" fmla="*/ 802630 w 3777444"/>
              <a:gd name="connsiteY7" fmla="*/ 142819 h 536451"/>
              <a:gd name="connsiteX8" fmla="*/ 703511 w 3777444"/>
              <a:gd name="connsiteY8" fmla="*/ 95771 h 536451"/>
              <a:gd name="connsiteX9" fmla="*/ 2974777 w 3777444"/>
              <a:gd name="connsiteY9" fmla="*/ 8706 h 536451"/>
              <a:gd name="connsiteX10" fmla="*/ 3381301 w 3777444"/>
              <a:gd name="connsiteY10" fmla="*/ 8706 h 536451"/>
              <a:gd name="connsiteX11" fmla="*/ 3381301 w 3777444"/>
              <a:gd name="connsiteY11" fmla="*/ 99119 h 536451"/>
              <a:gd name="connsiteX12" fmla="*/ 3233291 w 3777444"/>
              <a:gd name="connsiteY12" fmla="*/ 99119 h 536451"/>
              <a:gd name="connsiteX13" fmla="*/ 3233291 w 3777444"/>
              <a:gd name="connsiteY13" fmla="*/ 527410 h 536451"/>
              <a:gd name="connsiteX14" fmla="*/ 3122451 w 3777444"/>
              <a:gd name="connsiteY14" fmla="*/ 527410 h 536451"/>
              <a:gd name="connsiteX15" fmla="*/ 3122451 w 3777444"/>
              <a:gd name="connsiteY15" fmla="*/ 99119 h 536451"/>
              <a:gd name="connsiteX16" fmla="*/ 2974777 w 3777444"/>
              <a:gd name="connsiteY16" fmla="*/ 99119 h 536451"/>
              <a:gd name="connsiteX17" fmla="*/ 2442307 w 3777444"/>
              <a:gd name="connsiteY17" fmla="*/ 8706 h 536451"/>
              <a:gd name="connsiteX18" fmla="*/ 2562857 w 3777444"/>
              <a:gd name="connsiteY18" fmla="*/ 8706 h 536451"/>
              <a:gd name="connsiteX19" fmla="*/ 2774491 w 3777444"/>
              <a:gd name="connsiteY19" fmla="*/ 334863 h 536451"/>
              <a:gd name="connsiteX20" fmla="*/ 2800276 w 3777444"/>
              <a:gd name="connsiteY20" fmla="*/ 376051 h 536451"/>
              <a:gd name="connsiteX21" fmla="*/ 2801950 w 3777444"/>
              <a:gd name="connsiteY21" fmla="*/ 376051 h 536451"/>
              <a:gd name="connsiteX22" fmla="*/ 2798601 w 3777444"/>
              <a:gd name="connsiteY22" fmla="*/ 304391 h 536451"/>
              <a:gd name="connsiteX23" fmla="*/ 2798601 w 3777444"/>
              <a:gd name="connsiteY23" fmla="*/ 8706 h 536451"/>
              <a:gd name="connsiteX24" fmla="*/ 2903413 w 3777444"/>
              <a:gd name="connsiteY24" fmla="*/ 8706 h 536451"/>
              <a:gd name="connsiteX25" fmla="*/ 2903413 w 3777444"/>
              <a:gd name="connsiteY25" fmla="*/ 527410 h 536451"/>
              <a:gd name="connsiteX26" fmla="*/ 2790230 w 3777444"/>
              <a:gd name="connsiteY26" fmla="*/ 527410 h 536451"/>
              <a:gd name="connsiteX27" fmla="*/ 2570559 w 3777444"/>
              <a:gd name="connsiteY27" fmla="*/ 191877 h 536451"/>
              <a:gd name="connsiteX28" fmla="*/ 2545779 w 3777444"/>
              <a:gd name="connsiteY28" fmla="*/ 149684 h 536451"/>
              <a:gd name="connsiteX29" fmla="*/ 2544105 w 3777444"/>
              <a:gd name="connsiteY29" fmla="*/ 149684 h 536451"/>
              <a:gd name="connsiteX30" fmla="*/ 2547119 w 3777444"/>
              <a:gd name="connsiteY30" fmla="*/ 232395 h 536451"/>
              <a:gd name="connsiteX31" fmla="*/ 2547119 w 3777444"/>
              <a:gd name="connsiteY31" fmla="*/ 527410 h 536451"/>
              <a:gd name="connsiteX32" fmla="*/ 2442307 w 3777444"/>
              <a:gd name="connsiteY32" fmla="*/ 527410 h 536451"/>
              <a:gd name="connsiteX33" fmla="*/ 2051782 w 3777444"/>
              <a:gd name="connsiteY33" fmla="*/ 8706 h 536451"/>
              <a:gd name="connsiteX34" fmla="*/ 2346796 w 3777444"/>
              <a:gd name="connsiteY34" fmla="*/ 8706 h 536451"/>
              <a:gd name="connsiteX35" fmla="*/ 2346796 w 3777444"/>
              <a:gd name="connsiteY35" fmla="*/ 99119 h 536451"/>
              <a:gd name="connsiteX36" fmla="*/ 2162287 w 3777444"/>
              <a:gd name="connsiteY36" fmla="*/ 99119 h 536451"/>
              <a:gd name="connsiteX37" fmla="*/ 2162287 w 3777444"/>
              <a:gd name="connsiteY37" fmla="*/ 221345 h 536451"/>
              <a:gd name="connsiteX38" fmla="*/ 2333737 w 3777444"/>
              <a:gd name="connsiteY38" fmla="*/ 221345 h 536451"/>
              <a:gd name="connsiteX39" fmla="*/ 2333737 w 3777444"/>
              <a:gd name="connsiteY39" fmla="*/ 311423 h 536451"/>
              <a:gd name="connsiteX40" fmla="*/ 2162287 w 3777444"/>
              <a:gd name="connsiteY40" fmla="*/ 311423 h 536451"/>
              <a:gd name="connsiteX41" fmla="*/ 2162287 w 3777444"/>
              <a:gd name="connsiteY41" fmla="*/ 436997 h 536451"/>
              <a:gd name="connsiteX42" fmla="*/ 2358851 w 3777444"/>
              <a:gd name="connsiteY42" fmla="*/ 436997 h 536451"/>
              <a:gd name="connsiteX43" fmla="*/ 2358851 w 3777444"/>
              <a:gd name="connsiteY43" fmla="*/ 527410 h 536451"/>
              <a:gd name="connsiteX44" fmla="*/ 2051782 w 3777444"/>
              <a:gd name="connsiteY44" fmla="*/ 527410 h 536451"/>
              <a:gd name="connsiteX45" fmla="*/ 1574602 w 3777444"/>
              <a:gd name="connsiteY45" fmla="*/ 8706 h 536451"/>
              <a:gd name="connsiteX46" fmla="*/ 1981126 w 3777444"/>
              <a:gd name="connsiteY46" fmla="*/ 8706 h 536451"/>
              <a:gd name="connsiteX47" fmla="*/ 1981126 w 3777444"/>
              <a:gd name="connsiteY47" fmla="*/ 99119 h 536451"/>
              <a:gd name="connsiteX48" fmla="*/ 1833116 w 3777444"/>
              <a:gd name="connsiteY48" fmla="*/ 99119 h 536451"/>
              <a:gd name="connsiteX49" fmla="*/ 1833116 w 3777444"/>
              <a:gd name="connsiteY49" fmla="*/ 527410 h 536451"/>
              <a:gd name="connsiteX50" fmla="*/ 1722276 w 3777444"/>
              <a:gd name="connsiteY50" fmla="*/ 527410 h 536451"/>
              <a:gd name="connsiteX51" fmla="*/ 1722276 w 3777444"/>
              <a:gd name="connsiteY51" fmla="*/ 99119 h 536451"/>
              <a:gd name="connsiteX52" fmla="*/ 1574602 w 3777444"/>
              <a:gd name="connsiteY52" fmla="*/ 99119 h 536451"/>
              <a:gd name="connsiteX53" fmla="*/ 1042132 w 3777444"/>
              <a:gd name="connsiteY53" fmla="*/ 8706 h 536451"/>
              <a:gd name="connsiteX54" fmla="*/ 1162683 w 3777444"/>
              <a:gd name="connsiteY54" fmla="*/ 8706 h 536451"/>
              <a:gd name="connsiteX55" fmla="*/ 1374316 w 3777444"/>
              <a:gd name="connsiteY55" fmla="*/ 334863 h 536451"/>
              <a:gd name="connsiteX56" fmla="*/ 1400101 w 3777444"/>
              <a:gd name="connsiteY56" fmla="*/ 376051 h 536451"/>
              <a:gd name="connsiteX57" fmla="*/ 1401775 w 3777444"/>
              <a:gd name="connsiteY57" fmla="*/ 376051 h 536451"/>
              <a:gd name="connsiteX58" fmla="*/ 1398426 w 3777444"/>
              <a:gd name="connsiteY58" fmla="*/ 304391 h 536451"/>
              <a:gd name="connsiteX59" fmla="*/ 1398426 w 3777444"/>
              <a:gd name="connsiteY59" fmla="*/ 8706 h 536451"/>
              <a:gd name="connsiteX60" fmla="*/ 1503239 w 3777444"/>
              <a:gd name="connsiteY60" fmla="*/ 8706 h 536451"/>
              <a:gd name="connsiteX61" fmla="*/ 1503239 w 3777444"/>
              <a:gd name="connsiteY61" fmla="*/ 527410 h 536451"/>
              <a:gd name="connsiteX62" fmla="*/ 1390055 w 3777444"/>
              <a:gd name="connsiteY62" fmla="*/ 527410 h 536451"/>
              <a:gd name="connsiteX63" fmla="*/ 1170384 w 3777444"/>
              <a:gd name="connsiteY63" fmla="*/ 191877 h 536451"/>
              <a:gd name="connsiteX64" fmla="*/ 1145605 w 3777444"/>
              <a:gd name="connsiteY64" fmla="*/ 149684 h 536451"/>
              <a:gd name="connsiteX65" fmla="*/ 1143930 w 3777444"/>
              <a:gd name="connsiteY65" fmla="*/ 149684 h 536451"/>
              <a:gd name="connsiteX66" fmla="*/ 1146944 w 3777444"/>
              <a:gd name="connsiteY66" fmla="*/ 232395 h 536451"/>
              <a:gd name="connsiteX67" fmla="*/ 1146944 w 3777444"/>
              <a:gd name="connsiteY67" fmla="*/ 527410 h 536451"/>
              <a:gd name="connsiteX68" fmla="*/ 1042132 w 3777444"/>
              <a:gd name="connsiteY68" fmla="*/ 527410 h 536451"/>
              <a:gd name="connsiteX69" fmla="*/ 3627090 w 3777444"/>
              <a:gd name="connsiteY69" fmla="*/ 0 h 536451"/>
              <a:gd name="connsiteX70" fmla="*/ 3754673 w 3777444"/>
              <a:gd name="connsiteY70" fmla="*/ 19757 h 536451"/>
              <a:gd name="connsiteX71" fmla="*/ 3754673 w 3777444"/>
              <a:gd name="connsiteY71" fmla="*/ 123564 h 536451"/>
              <a:gd name="connsiteX72" fmla="*/ 3632448 w 3777444"/>
              <a:gd name="connsiteY72" fmla="*/ 88069 h 536451"/>
              <a:gd name="connsiteX73" fmla="*/ 3567150 w 3777444"/>
              <a:gd name="connsiteY73" fmla="*/ 102970 h 536451"/>
              <a:gd name="connsiteX74" fmla="*/ 3542705 w 3777444"/>
              <a:gd name="connsiteY74" fmla="*/ 142987 h 536451"/>
              <a:gd name="connsiteX75" fmla="*/ 3559448 w 3777444"/>
              <a:gd name="connsiteY75" fmla="*/ 179989 h 536451"/>
              <a:gd name="connsiteX76" fmla="*/ 3642159 w 3777444"/>
              <a:gd name="connsiteY76" fmla="*/ 225698 h 536451"/>
              <a:gd name="connsiteX77" fmla="*/ 3748478 w 3777444"/>
              <a:gd name="connsiteY77" fmla="*/ 295684 h 536451"/>
              <a:gd name="connsiteX78" fmla="*/ 3777444 w 3777444"/>
              <a:gd name="connsiteY78" fmla="*/ 383418 h 536451"/>
              <a:gd name="connsiteX79" fmla="*/ 3724535 w 3777444"/>
              <a:gd name="connsiteY79" fmla="*/ 497272 h 536451"/>
              <a:gd name="connsiteX80" fmla="*/ 3574182 w 3777444"/>
              <a:gd name="connsiteY80" fmla="*/ 536451 h 536451"/>
              <a:gd name="connsiteX81" fmla="*/ 3428181 w 3777444"/>
              <a:gd name="connsiteY81" fmla="*/ 507653 h 536451"/>
              <a:gd name="connsiteX82" fmla="*/ 3428181 w 3777444"/>
              <a:gd name="connsiteY82" fmla="*/ 396813 h 536451"/>
              <a:gd name="connsiteX83" fmla="*/ 3570498 w 3777444"/>
              <a:gd name="connsiteY83" fmla="*/ 448717 h 536451"/>
              <a:gd name="connsiteX84" fmla="*/ 3638476 w 3777444"/>
              <a:gd name="connsiteY84" fmla="*/ 433146 h 536451"/>
              <a:gd name="connsiteX85" fmla="*/ 3661246 w 3777444"/>
              <a:gd name="connsiteY85" fmla="*/ 393129 h 536451"/>
              <a:gd name="connsiteX86" fmla="*/ 3643164 w 3777444"/>
              <a:gd name="connsiteY86" fmla="*/ 353281 h 536451"/>
              <a:gd name="connsiteX87" fmla="*/ 3547728 w 3777444"/>
              <a:gd name="connsiteY87" fmla="*/ 302381 h 536451"/>
              <a:gd name="connsiteX88" fmla="*/ 3426172 w 3777444"/>
              <a:gd name="connsiteY88" fmla="*/ 152363 h 536451"/>
              <a:gd name="connsiteX89" fmla="*/ 3481257 w 3777444"/>
              <a:gd name="connsiteY89" fmla="*/ 40016 h 536451"/>
              <a:gd name="connsiteX90" fmla="*/ 3627090 w 3777444"/>
              <a:gd name="connsiteY90" fmla="*/ 0 h 536451"/>
              <a:gd name="connsiteX91" fmla="*/ 706859 w 3777444"/>
              <a:gd name="connsiteY91" fmla="*/ 0 h 536451"/>
              <a:gd name="connsiteX92" fmla="*/ 885844 w 3777444"/>
              <a:gd name="connsiteY92" fmla="*/ 74005 h 536451"/>
              <a:gd name="connsiteX93" fmla="*/ 953653 w 3777444"/>
              <a:gd name="connsiteY93" fmla="*/ 264207 h 536451"/>
              <a:gd name="connsiteX94" fmla="*/ 883165 w 3777444"/>
              <a:gd name="connsiteY94" fmla="*/ 460939 h 536451"/>
              <a:gd name="connsiteX95" fmla="*/ 698488 w 3777444"/>
              <a:gd name="connsiteY95" fmla="*/ 536451 h 536451"/>
              <a:gd name="connsiteX96" fmla="*/ 517327 w 3777444"/>
              <a:gd name="connsiteY96" fmla="*/ 463283 h 536451"/>
              <a:gd name="connsiteX97" fmla="*/ 447675 w 3777444"/>
              <a:gd name="connsiteY97" fmla="*/ 274923 h 536451"/>
              <a:gd name="connsiteX98" fmla="*/ 518833 w 3777444"/>
              <a:gd name="connsiteY98" fmla="*/ 76516 h 536451"/>
              <a:gd name="connsiteX99" fmla="*/ 706859 w 3777444"/>
              <a:gd name="connsiteY99" fmla="*/ 0 h 536451"/>
              <a:gd name="connsiteX100" fmla="*/ 275258 w 3777444"/>
              <a:gd name="connsiteY100" fmla="*/ 0 h 536451"/>
              <a:gd name="connsiteX101" fmla="*/ 402506 w 3777444"/>
              <a:gd name="connsiteY101" fmla="*/ 19757 h 536451"/>
              <a:gd name="connsiteX102" fmla="*/ 402506 w 3777444"/>
              <a:gd name="connsiteY102" fmla="*/ 126578 h 536451"/>
              <a:gd name="connsiteX103" fmla="*/ 283294 w 3777444"/>
              <a:gd name="connsiteY103" fmla="*/ 95771 h 536451"/>
              <a:gd name="connsiteX104" fmla="*/ 161739 w 3777444"/>
              <a:gd name="connsiteY104" fmla="*/ 144326 h 536451"/>
              <a:gd name="connsiteX105" fmla="*/ 116198 w 3777444"/>
              <a:gd name="connsiteY105" fmla="*/ 271239 h 536451"/>
              <a:gd name="connsiteX106" fmla="*/ 159395 w 3777444"/>
              <a:gd name="connsiteY106" fmla="*/ 394134 h 536451"/>
              <a:gd name="connsiteX107" fmla="*/ 276262 w 3777444"/>
              <a:gd name="connsiteY107" fmla="*/ 440680 h 536451"/>
              <a:gd name="connsiteX108" fmla="*/ 402506 w 3777444"/>
              <a:gd name="connsiteY108" fmla="*/ 407194 h 536451"/>
              <a:gd name="connsiteX109" fmla="*/ 402506 w 3777444"/>
              <a:gd name="connsiteY109" fmla="*/ 508657 h 536451"/>
              <a:gd name="connsiteX110" fmla="*/ 254831 w 3777444"/>
              <a:gd name="connsiteY110" fmla="*/ 536451 h 536451"/>
              <a:gd name="connsiteX111" fmla="*/ 68814 w 3777444"/>
              <a:gd name="connsiteY111" fmla="*/ 466297 h 536451"/>
              <a:gd name="connsiteX112" fmla="*/ 0 w 3777444"/>
              <a:gd name="connsiteY112" fmla="*/ 279276 h 536451"/>
              <a:gd name="connsiteX113" fmla="*/ 76851 w 3777444"/>
              <a:gd name="connsiteY113" fmla="*/ 78190 h 536451"/>
              <a:gd name="connsiteX114" fmla="*/ 275258 w 3777444"/>
              <a:gd name="connsiteY114" fmla="*/ 0 h 5364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3777444" h="536451">
                <a:moveTo>
                  <a:pt x="703511" y="95771"/>
                </a:moveTo>
                <a:cubicBezTo>
                  <a:pt x="660202" y="95771"/>
                  <a:pt x="626101" y="111844"/>
                  <a:pt x="601210" y="143991"/>
                </a:cubicBezTo>
                <a:cubicBezTo>
                  <a:pt x="576318" y="176138"/>
                  <a:pt x="563873" y="217773"/>
                  <a:pt x="563873" y="268895"/>
                </a:cubicBezTo>
                <a:cubicBezTo>
                  <a:pt x="563873" y="319348"/>
                  <a:pt x="576039" y="360592"/>
                  <a:pt x="600373" y="392627"/>
                </a:cubicBezTo>
                <a:cubicBezTo>
                  <a:pt x="624706" y="424662"/>
                  <a:pt x="658081" y="440680"/>
                  <a:pt x="700497" y="440680"/>
                </a:cubicBezTo>
                <a:cubicBezTo>
                  <a:pt x="743806" y="440680"/>
                  <a:pt x="777515" y="425332"/>
                  <a:pt x="801625" y="394636"/>
                </a:cubicBezTo>
                <a:cubicBezTo>
                  <a:pt x="825736" y="363941"/>
                  <a:pt x="837791" y="322697"/>
                  <a:pt x="837791" y="270904"/>
                </a:cubicBezTo>
                <a:cubicBezTo>
                  <a:pt x="837791" y="216880"/>
                  <a:pt x="826071" y="174185"/>
                  <a:pt x="802630" y="142819"/>
                </a:cubicBezTo>
                <a:cubicBezTo>
                  <a:pt x="779190" y="111454"/>
                  <a:pt x="746150" y="95771"/>
                  <a:pt x="703511" y="95771"/>
                </a:cubicBezTo>
                <a:close/>
                <a:moveTo>
                  <a:pt x="2974777" y="8706"/>
                </a:moveTo>
                <a:lnTo>
                  <a:pt x="3381301" y="8706"/>
                </a:lnTo>
                <a:lnTo>
                  <a:pt x="3381301" y="99119"/>
                </a:lnTo>
                <a:lnTo>
                  <a:pt x="3233291" y="99119"/>
                </a:lnTo>
                <a:lnTo>
                  <a:pt x="3233291" y="527410"/>
                </a:lnTo>
                <a:lnTo>
                  <a:pt x="3122451" y="527410"/>
                </a:lnTo>
                <a:lnTo>
                  <a:pt x="3122451" y="99119"/>
                </a:lnTo>
                <a:lnTo>
                  <a:pt x="2974777" y="99119"/>
                </a:lnTo>
                <a:close/>
                <a:moveTo>
                  <a:pt x="2442307" y="8706"/>
                </a:moveTo>
                <a:lnTo>
                  <a:pt x="2562857" y="8706"/>
                </a:lnTo>
                <a:lnTo>
                  <a:pt x="2774491" y="334863"/>
                </a:lnTo>
                <a:cubicBezTo>
                  <a:pt x="2788555" y="356518"/>
                  <a:pt x="2797150" y="370247"/>
                  <a:pt x="2800276" y="376051"/>
                </a:cubicBezTo>
                <a:lnTo>
                  <a:pt x="2801950" y="376051"/>
                </a:lnTo>
                <a:cubicBezTo>
                  <a:pt x="2799717" y="363550"/>
                  <a:pt x="2798601" y="339663"/>
                  <a:pt x="2798601" y="304391"/>
                </a:cubicBezTo>
                <a:lnTo>
                  <a:pt x="2798601" y="8706"/>
                </a:lnTo>
                <a:lnTo>
                  <a:pt x="2903413" y="8706"/>
                </a:lnTo>
                <a:lnTo>
                  <a:pt x="2903413" y="527410"/>
                </a:lnTo>
                <a:lnTo>
                  <a:pt x="2790230" y="527410"/>
                </a:lnTo>
                <a:lnTo>
                  <a:pt x="2570559" y="191877"/>
                </a:lnTo>
                <a:cubicBezTo>
                  <a:pt x="2559174" y="174464"/>
                  <a:pt x="2550914" y="160399"/>
                  <a:pt x="2545779" y="149684"/>
                </a:cubicBezTo>
                <a:lnTo>
                  <a:pt x="2544105" y="149684"/>
                </a:lnTo>
                <a:cubicBezTo>
                  <a:pt x="2546114" y="167543"/>
                  <a:pt x="2547119" y="195114"/>
                  <a:pt x="2547119" y="232395"/>
                </a:cubicBezTo>
                <a:lnTo>
                  <a:pt x="2547119" y="527410"/>
                </a:lnTo>
                <a:lnTo>
                  <a:pt x="2442307" y="527410"/>
                </a:lnTo>
                <a:close/>
                <a:moveTo>
                  <a:pt x="2051782" y="8706"/>
                </a:moveTo>
                <a:lnTo>
                  <a:pt x="2346796" y="8706"/>
                </a:lnTo>
                <a:lnTo>
                  <a:pt x="2346796" y="99119"/>
                </a:lnTo>
                <a:lnTo>
                  <a:pt x="2162287" y="99119"/>
                </a:lnTo>
                <a:lnTo>
                  <a:pt x="2162287" y="221345"/>
                </a:lnTo>
                <a:lnTo>
                  <a:pt x="2333737" y="221345"/>
                </a:lnTo>
                <a:lnTo>
                  <a:pt x="2333737" y="311423"/>
                </a:lnTo>
                <a:lnTo>
                  <a:pt x="2162287" y="311423"/>
                </a:lnTo>
                <a:lnTo>
                  <a:pt x="2162287" y="436997"/>
                </a:lnTo>
                <a:lnTo>
                  <a:pt x="2358851" y="436997"/>
                </a:lnTo>
                <a:lnTo>
                  <a:pt x="2358851" y="527410"/>
                </a:lnTo>
                <a:lnTo>
                  <a:pt x="2051782" y="527410"/>
                </a:lnTo>
                <a:close/>
                <a:moveTo>
                  <a:pt x="1574602" y="8706"/>
                </a:moveTo>
                <a:lnTo>
                  <a:pt x="1981126" y="8706"/>
                </a:lnTo>
                <a:lnTo>
                  <a:pt x="1981126" y="99119"/>
                </a:lnTo>
                <a:lnTo>
                  <a:pt x="1833116" y="99119"/>
                </a:lnTo>
                <a:lnTo>
                  <a:pt x="1833116" y="527410"/>
                </a:lnTo>
                <a:lnTo>
                  <a:pt x="1722276" y="527410"/>
                </a:lnTo>
                <a:lnTo>
                  <a:pt x="1722276" y="99119"/>
                </a:lnTo>
                <a:lnTo>
                  <a:pt x="1574602" y="99119"/>
                </a:lnTo>
                <a:close/>
                <a:moveTo>
                  <a:pt x="1042132" y="8706"/>
                </a:moveTo>
                <a:lnTo>
                  <a:pt x="1162683" y="8706"/>
                </a:lnTo>
                <a:lnTo>
                  <a:pt x="1374316" y="334863"/>
                </a:lnTo>
                <a:cubicBezTo>
                  <a:pt x="1388380" y="356518"/>
                  <a:pt x="1396975" y="370247"/>
                  <a:pt x="1400101" y="376051"/>
                </a:cubicBezTo>
                <a:lnTo>
                  <a:pt x="1401775" y="376051"/>
                </a:lnTo>
                <a:cubicBezTo>
                  <a:pt x="1399543" y="363550"/>
                  <a:pt x="1398426" y="339663"/>
                  <a:pt x="1398426" y="304391"/>
                </a:cubicBezTo>
                <a:lnTo>
                  <a:pt x="1398426" y="8706"/>
                </a:lnTo>
                <a:lnTo>
                  <a:pt x="1503239" y="8706"/>
                </a:lnTo>
                <a:lnTo>
                  <a:pt x="1503239" y="527410"/>
                </a:lnTo>
                <a:lnTo>
                  <a:pt x="1390055" y="527410"/>
                </a:lnTo>
                <a:lnTo>
                  <a:pt x="1170384" y="191877"/>
                </a:lnTo>
                <a:cubicBezTo>
                  <a:pt x="1158999" y="174464"/>
                  <a:pt x="1150739" y="160399"/>
                  <a:pt x="1145605" y="149684"/>
                </a:cubicBezTo>
                <a:lnTo>
                  <a:pt x="1143930" y="149684"/>
                </a:lnTo>
                <a:cubicBezTo>
                  <a:pt x="1145939" y="167543"/>
                  <a:pt x="1146944" y="195114"/>
                  <a:pt x="1146944" y="232395"/>
                </a:cubicBezTo>
                <a:lnTo>
                  <a:pt x="1146944" y="527410"/>
                </a:lnTo>
                <a:lnTo>
                  <a:pt x="1042132" y="527410"/>
                </a:lnTo>
                <a:close/>
                <a:moveTo>
                  <a:pt x="3627090" y="0"/>
                </a:moveTo>
                <a:cubicBezTo>
                  <a:pt x="3677766" y="0"/>
                  <a:pt x="3720294" y="6586"/>
                  <a:pt x="3754673" y="19757"/>
                </a:cubicBezTo>
                <a:lnTo>
                  <a:pt x="3754673" y="123564"/>
                </a:lnTo>
                <a:cubicBezTo>
                  <a:pt x="3719847" y="99901"/>
                  <a:pt x="3679106" y="88069"/>
                  <a:pt x="3632448" y="88069"/>
                </a:cubicBezTo>
                <a:cubicBezTo>
                  <a:pt x="3605212" y="88069"/>
                  <a:pt x="3583446" y="93036"/>
                  <a:pt x="3567150" y="102970"/>
                </a:cubicBezTo>
                <a:cubicBezTo>
                  <a:pt x="3550853" y="112905"/>
                  <a:pt x="3542705" y="126243"/>
                  <a:pt x="3542705" y="142987"/>
                </a:cubicBezTo>
                <a:cubicBezTo>
                  <a:pt x="3542705" y="156381"/>
                  <a:pt x="3548286" y="168715"/>
                  <a:pt x="3559448" y="179989"/>
                </a:cubicBezTo>
                <a:cubicBezTo>
                  <a:pt x="3570610" y="191263"/>
                  <a:pt x="3598180" y="206499"/>
                  <a:pt x="3642159" y="225698"/>
                </a:cubicBezTo>
                <a:cubicBezTo>
                  <a:pt x="3693728" y="247799"/>
                  <a:pt x="3729168" y="271128"/>
                  <a:pt x="3748478" y="295684"/>
                </a:cubicBezTo>
                <a:cubicBezTo>
                  <a:pt x="3767789" y="320241"/>
                  <a:pt x="3777444" y="349486"/>
                  <a:pt x="3777444" y="383418"/>
                </a:cubicBezTo>
                <a:cubicBezTo>
                  <a:pt x="3777444" y="433201"/>
                  <a:pt x="3759808" y="471153"/>
                  <a:pt x="3724535" y="497272"/>
                </a:cubicBezTo>
                <a:cubicBezTo>
                  <a:pt x="3689263" y="523391"/>
                  <a:pt x="3639145" y="536451"/>
                  <a:pt x="3574182" y="536451"/>
                </a:cubicBezTo>
                <a:cubicBezTo>
                  <a:pt x="3514799" y="536451"/>
                  <a:pt x="3466133" y="526851"/>
                  <a:pt x="3428181" y="507653"/>
                </a:cubicBezTo>
                <a:lnTo>
                  <a:pt x="3428181" y="396813"/>
                </a:lnTo>
                <a:cubicBezTo>
                  <a:pt x="3469928" y="431415"/>
                  <a:pt x="3517367" y="448717"/>
                  <a:pt x="3570498" y="448717"/>
                </a:cubicBezTo>
                <a:cubicBezTo>
                  <a:pt x="3600636" y="448717"/>
                  <a:pt x="3623295" y="443526"/>
                  <a:pt x="3638476" y="433146"/>
                </a:cubicBezTo>
                <a:cubicBezTo>
                  <a:pt x="3653656" y="422765"/>
                  <a:pt x="3661246" y="409426"/>
                  <a:pt x="3661246" y="393129"/>
                </a:cubicBezTo>
                <a:cubicBezTo>
                  <a:pt x="3661246" y="379065"/>
                  <a:pt x="3655219" y="365782"/>
                  <a:pt x="3643164" y="353281"/>
                </a:cubicBezTo>
                <a:cubicBezTo>
                  <a:pt x="3631109" y="340779"/>
                  <a:pt x="3599297" y="323813"/>
                  <a:pt x="3547728" y="302381"/>
                </a:cubicBezTo>
                <a:cubicBezTo>
                  <a:pt x="3466691" y="268002"/>
                  <a:pt x="3426172" y="217996"/>
                  <a:pt x="3426172" y="152363"/>
                </a:cubicBezTo>
                <a:cubicBezTo>
                  <a:pt x="3426172" y="104142"/>
                  <a:pt x="3444534" y="66694"/>
                  <a:pt x="3481257" y="40016"/>
                </a:cubicBezTo>
                <a:cubicBezTo>
                  <a:pt x="3517981" y="13339"/>
                  <a:pt x="3566592" y="0"/>
                  <a:pt x="3627090" y="0"/>
                </a:cubicBezTo>
                <a:close/>
                <a:moveTo>
                  <a:pt x="706859" y="0"/>
                </a:moveTo>
                <a:cubicBezTo>
                  <a:pt x="780976" y="0"/>
                  <a:pt x="840637" y="24668"/>
                  <a:pt x="885844" y="74005"/>
                </a:cubicBezTo>
                <a:cubicBezTo>
                  <a:pt x="931050" y="123341"/>
                  <a:pt x="953653" y="186742"/>
                  <a:pt x="953653" y="264207"/>
                </a:cubicBezTo>
                <a:cubicBezTo>
                  <a:pt x="953653" y="345021"/>
                  <a:pt x="930157" y="410598"/>
                  <a:pt x="883165" y="460939"/>
                </a:cubicBezTo>
                <a:cubicBezTo>
                  <a:pt x="836172" y="511280"/>
                  <a:pt x="774613" y="536451"/>
                  <a:pt x="698488" y="536451"/>
                </a:cubicBezTo>
                <a:cubicBezTo>
                  <a:pt x="624148" y="536451"/>
                  <a:pt x="563761" y="512062"/>
                  <a:pt x="517327" y="463283"/>
                </a:cubicBezTo>
                <a:cubicBezTo>
                  <a:pt x="470892" y="414505"/>
                  <a:pt x="447675" y="351718"/>
                  <a:pt x="447675" y="274923"/>
                </a:cubicBezTo>
                <a:cubicBezTo>
                  <a:pt x="447675" y="193663"/>
                  <a:pt x="471394" y="127527"/>
                  <a:pt x="518833" y="76516"/>
                </a:cubicBezTo>
                <a:cubicBezTo>
                  <a:pt x="566272" y="25505"/>
                  <a:pt x="628948" y="0"/>
                  <a:pt x="706859" y="0"/>
                </a:cubicBezTo>
                <a:close/>
                <a:moveTo>
                  <a:pt x="275258" y="0"/>
                </a:moveTo>
                <a:cubicBezTo>
                  <a:pt x="325934" y="0"/>
                  <a:pt x="368350" y="6586"/>
                  <a:pt x="402506" y="19757"/>
                </a:cubicBezTo>
                <a:lnTo>
                  <a:pt x="402506" y="126578"/>
                </a:lnTo>
                <a:cubicBezTo>
                  <a:pt x="367457" y="106040"/>
                  <a:pt x="327720" y="95771"/>
                  <a:pt x="283294" y="95771"/>
                </a:cubicBezTo>
                <a:cubicBezTo>
                  <a:pt x="232618" y="95771"/>
                  <a:pt x="192100" y="111956"/>
                  <a:pt x="161739" y="144326"/>
                </a:cubicBezTo>
                <a:cubicBezTo>
                  <a:pt x="131378" y="176696"/>
                  <a:pt x="116198" y="219001"/>
                  <a:pt x="116198" y="271239"/>
                </a:cubicBezTo>
                <a:cubicBezTo>
                  <a:pt x="116198" y="322138"/>
                  <a:pt x="130597" y="363103"/>
                  <a:pt x="159395" y="394134"/>
                </a:cubicBezTo>
                <a:cubicBezTo>
                  <a:pt x="188193" y="425165"/>
                  <a:pt x="227149" y="440680"/>
                  <a:pt x="276262" y="440680"/>
                </a:cubicBezTo>
                <a:cubicBezTo>
                  <a:pt x="322473" y="440680"/>
                  <a:pt x="364554" y="429518"/>
                  <a:pt x="402506" y="407194"/>
                </a:cubicBezTo>
                <a:lnTo>
                  <a:pt x="402506" y="508657"/>
                </a:lnTo>
                <a:cubicBezTo>
                  <a:pt x="364778" y="527186"/>
                  <a:pt x="315553" y="536451"/>
                  <a:pt x="254831" y="536451"/>
                </a:cubicBezTo>
                <a:cubicBezTo>
                  <a:pt x="176696" y="536451"/>
                  <a:pt x="114691" y="513066"/>
                  <a:pt x="68814" y="466297"/>
                </a:cubicBezTo>
                <a:cubicBezTo>
                  <a:pt x="22938" y="419528"/>
                  <a:pt x="0" y="357187"/>
                  <a:pt x="0" y="279276"/>
                </a:cubicBezTo>
                <a:cubicBezTo>
                  <a:pt x="0" y="197346"/>
                  <a:pt x="25617" y="130318"/>
                  <a:pt x="76851" y="78190"/>
                </a:cubicBezTo>
                <a:cubicBezTo>
                  <a:pt x="128085" y="26063"/>
                  <a:pt x="194221" y="0"/>
                  <a:pt x="275258" y="0"/>
                </a:cubicBezTo>
                <a:close/>
              </a:path>
            </a:pathLst>
          </a:custGeom>
          <a:noFill/>
          <a:ln w="15875">
            <a:solidFill>
              <a:schemeClr val="accent1">
                <a:alpha val="70000"/>
              </a:schemeClr>
            </a:soli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/>
          <a:p>
            <a:endParaRPr lang="zh-CN" altLang="en-US" sz="2800" b="1">
              <a:ln w="15875">
                <a:solidFill>
                  <a:schemeClr val="tx1">
                    <a:alpha val="25000"/>
                  </a:schemeClr>
                </a:solidFill>
              </a:ln>
              <a:noFill/>
              <a:latin typeface="+mn-ea"/>
            </a:endParaRPr>
          </a:p>
        </p:txBody>
      </p:sp>
      <p:sp>
        <p:nvSpPr>
          <p:cNvPr id="4" name="左大括号 3"/>
          <p:cNvSpPr/>
          <p:nvPr/>
        </p:nvSpPr>
        <p:spPr>
          <a:xfrm>
            <a:off x="4191635" y="4154805"/>
            <a:ext cx="114300" cy="1117600"/>
          </a:xfrm>
          <a:prstGeom prst="leftBrace">
            <a:avLst>
              <a:gd name="adj1" fmla="val 8333"/>
              <a:gd name="adj2" fmla="val 35227"/>
            </a:avLst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4457700" y="4043680"/>
            <a:ext cx="4089400" cy="1476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Bold" panose="02020503050405090304" charset="0"/>
                <a:cs typeface="Times New Roman Bold" panose="02020503050405090304" charset="0"/>
                <a:sym typeface="+mn-ea"/>
              </a:rPr>
              <a:t>Paradigm and Methodology</a:t>
            </a:r>
            <a:endParaRPr lang="en-US" altLang="zh-CN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 Bold" panose="02020503050405090304" charset="0"/>
              <a:cs typeface="Times New Roman Bold" panose="02020503050405090304" charset="0"/>
              <a:sym typeface="+mn-ea"/>
            </a:endParaRPr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Bold" panose="02020503050405090304" charset="0"/>
                <a:cs typeface="Times New Roman Bold" panose="02020503050405090304" charset="0"/>
              </a:rPr>
              <a:t>Research Tools</a:t>
            </a:r>
            <a:endParaRPr lang="en-US" altLang="zh-CN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 Bold" panose="02020503050405090304" charset="0"/>
              <a:cs typeface="Times New Roman Bold" panose="02020503050405090304" charset="0"/>
            </a:endParaRPr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Bold" panose="02020503050405090304" charset="0"/>
                <a:cs typeface="Times New Roman Bold" panose="02020503050405090304" charset="0"/>
              </a:rPr>
              <a:t>Sampling and Ethical Considerations</a:t>
            </a:r>
            <a:endParaRPr lang="en-US" altLang="zh-CN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 Bold" panose="02020503050405090304" charset="0"/>
              <a:cs typeface="Times New Roman Bold" panose="02020503050405090304" charset="0"/>
            </a:endParaRPr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Bold" panose="02020503050405090304" charset="0"/>
                <a:cs typeface="Times New Roman Bold" panose="02020503050405090304" charset="0"/>
              </a:rPr>
              <a:t>Data Analysis Approach</a:t>
            </a:r>
            <a:endParaRPr lang="en-US" altLang="zh-CN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</p:spTree>
    <p:custDataLst>
      <p:tags r:id="rId12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>
        <p:fade/>
      </p:transition>
    </mc:Choice>
    <mc:Fallback>
      <p:transition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标题 16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en-US" altLang="zh-CN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Bold" panose="02020503050405090304" charset="0"/>
                <a:cs typeface="Times New Roman Bold" panose="02020503050405090304" charset="0"/>
                <a:sym typeface="+mn-ea"/>
              </a:rPr>
              <a:t>01 Context and Rationale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695960" y="2029460"/>
            <a:ext cx="2543810" cy="795020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p>
            <a:pPr algn="l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ct val="70000"/>
            </a:pPr>
            <a:r>
              <a:rPr lang="en-US" altLang="zh-CN" sz="2400" b="1">
                <a:solidFill>
                  <a:schemeClr val="accent1"/>
                </a:solidFill>
                <a:latin typeface="Times New Roman Bold" panose="02020503050405090304" charset="0"/>
                <a:cs typeface="Times New Roman Bold" panose="02020503050405090304" charset="0"/>
              </a:rPr>
              <a:t>ChatGPT and  Generative AI</a:t>
            </a:r>
            <a:r>
              <a:rPr lang="en-US" altLang="zh-CN" sz="2400" b="1">
                <a:solidFill>
                  <a:schemeClr val="accent1"/>
                </a:solidFill>
                <a:latin typeface="+mn-ea"/>
                <a:cs typeface="+mn-ea"/>
              </a:rPr>
              <a:t> </a:t>
            </a:r>
            <a:endParaRPr lang="en-US" altLang="zh-CN" sz="24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0" name="矩形 9"/>
          <p:cNvSpPr/>
          <p:nvPr>
            <p:custDataLst>
              <p:tags r:id="rId3"/>
            </p:custDataLst>
          </p:nvPr>
        </p:nvSpPr>
        <p:spPr>
          <a:xfrm>
            <a:off x="598805" y="4369435"/>
            <a:ext cx="2801620" cy="413385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p>
            <a:pPr algn="l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ct val="70000"/>
            </a:pPr>
            <a:endParaRPr lang="en-US" altLang="zh-CN" sz="2400" b="1">
              <a:solidFill>
                <a:schemeClr val="accent1"/>
              </a:solidFill>
              <a:latin typeface="+mn-ea"/>
              <a:cs typeface="+mn-ea"/>
            </a:endParaRPr>
          </a:p>
          <a:p>
            <a:pPr algn="l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ct val="70000"/>
            </a:pPr>
            <a:r>
              <a:rPr lang="en-US" altLang="zh-CN" sz="2400" b="1">
                <a:solidFill>
                  <a:schemeClr val="accent1"/>
                </a:solidFill>
                <a:latin typeface="Times New Roman Bold" panose="02020503050405090304" charset="0"/>
                <a:cs typeface="Times New Roman Bold" panose="02020503050405090304" charset="0"/>
              </a:rPr>
              <a:t>Academic Writing</a:t>
            </a:r>
            <a:endParaRPr lang="en-US" altLang="zh-CN" sz="2400" b="1">
              <a:solidFill>
                <a:schemeClr val="accent1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sp>
        <p:nvSpPr>
          <p:cNvPr id="12" name="矩形 11"/>
          <p:cNvSpPr/>
          <p:nvPr>
            <p:custDataLst>
              <p:tags r:id="rId4"/>
            </p:custDataLst>
          </p:nvPr>
        </p:nvSpPr>
        <p:spPr>
          <a:xfrm>
            <a:off x="5600065" y="4515485"/>
            <a:ext cx="2950210" cy="608330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p>
            <a:pPr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ct val="70000"/>
            </a:pPr>
            <a:r>
              <a:rPr lang="en-US" altLang="zh-CN" sz="2400" b="1">
                <a:solidFill>
                  <a:schemeClr val="accent1"/>
                </a:solidFill>
                <a:latin typeface="Times New Roman Bold" panose="02020503050405090304" charset="0"/>
                <a:cs typeface="Times New Roman Bold" panose="02020503050405090304" charset="0"/>
              </a:rPr>
              <a:t>AI-assisted Writing</a:t>
            </a:r>
            <a:endParaRPr lang="en-US" altLang="zh-CN" sz="2400" b="1">
              <a:solidFill>
                <a:schemeClr val="accent1"/>
              </a:solidFill>
              <a:latin typeface="Times New Roman Bold" panose="02020503050405090304" charset="0"/>
              <a:cs typeface="Times New Roman Bold" panose="02020503050405090304" charset="0"/>
            </a:endParaRPr>
          </a:p>
        </p:txBody>
      </p:sp>
      <p:pic>
        <p:nvPicPr>
          <p:cNvPr id="25" name="图片 24" descr="/data/temp/1c803962-3196-11f0-8a14-a69b35f347e8.jpg@base@tag=imgScale&amp;m=1&amp;w=450&amp;h=450&amp;q=951c803962-3196-11f0-8a14-a69b35f347e8"/>
          <p:cNvPicPr>
            <a:picLocks noChangeAspect="1"/>
          </p:cNvPicPr>
          <p:nvPr>
            <p:custDataLst>
              <p:tags r:id="rId5"/>
            </p:custDataLst>
          </p:nvPr>
        </p:nvPicPr>
        <p:blipFill rotWithShape="1">
          <a:blip r:embed="rId6"/>
          <a:srcRect l="16667" r="16667"/>
          <a:stretch>
            <a:fillRect/>
          </a:stretch>
        </p:blipFill>
        <p:spPr>
          <a:xfrm>
            <a:off x="3374616" y="1809340"/>
            <a:ext cx="1620083" cy="1620083"/>
          </a:xfrm>
          <a:custGeom>
            <a:avLst/>
            <a:gdLst>
              <a:gd name="connsiteX0" fmla="*/ 548158 w 1620000"/>
              <a:gd name="connsiteY0" fmla="*/ 0 h 1620000"/>
              <a:gd name="connsiteX1" fmla="*/ 1071874 w 1620000"/>
              <a:gd name="connsiteY1" fmla="*/ 0 h 1620000"/>
              <a:gd name="connsiteX2" fmla="*/ 1197614 w 1620000"/>
              <a:gd name="connsiteY2" fmla="*/ 52097 h 1620000"/>
              <a:gd name="connsiteX3" fmla="*/ 1567938 w 1620000"/>
              <a:gd name="connsiteY3" fmla="*/ 422420 h 1620000"/>
              <a:gd name="connsiteX4" fmla="*/ 1620000 w 1620000"/>
              <a:gd name="connsiteY4" fmla="*/ 548158 h 1620000"/>
              <a:gd name="connsiteX5" fmla="*/ 1620000 w 1620000"/>
              <a:gd name="connsiteY5" fmla="*/ 1071874 h 1620000"/>
              <a:gd name="connsiteX6" fmla="*/ 1567904 w 1620000"/>
              <a:gd name="connsiteY6" fmla="*/ 1197615 h 1620000"/>
              <a:gd name="connsiteX7" fmla="*/ 1197580 w 1620000"/>
              <a:gd name="connsiteY7" fmla="*/ 1567938 h 1620000"/>
              <a:gd name="connsiteX8" fmla="*/ 1071842 w 1620000"/>
              <a:gd name="connsiteY8" fmla="*/ 1620000 h 1620000"/>
              <a:gd name="connsiteX9" fmla="*/ 548125 w 1620000"/>
              <a:gd name="connsiteY9" fmla="*/ 1620000 h 1620000"/>
              <a:gd name="connsiteX10" fmla="*/ 422385 w 1620000"/>
              <a:gd name="connsiteY10" fmla="*/ 1567903 h 1620000"/>
              <a:gd name="connsiteX11" fmla="*/ 52062 w 1620000"/>
              <a:gd name="connsiteY11" fmla="*/ 1197580 h 1620000"/>
              <a:gd name="connsiteX12" fmla="*/ 0 w 1620000"/>
              <a:gd name="connsiteY12" fmla="*/ 1071842 h 1620000"/>
              <a:gd name="connsiteX13" fmla="*/ 0 w 1620000"/>
              <a:gd name="connsiteY13" fmla="*/ 548126 h 1620000"/>
              <a:gd name="connsiteX14" fmla="*/ 52097 w 1620000"/>
              <a:gd name="connsiteY14" fmla="*/ 422385 h 1620000"/>
              <a:gd name="connsiteX15" fmla="*/ 422420 w 1620000"/>
              <a:gd name="connsiteY15" fmla="*/ 52062 h 1620000"/>
              <a:gd name="connsiteX16" fmla="*/ 548158 w 1620000"/>
              <a:gd name="connsiteY16" fmla="*/ 0 h 16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20000" h="1620000">
                <a:moveTo>
                  <a:pt x="548158" y="0"/>
                </a:moveTo>
                <a:cubicBezTo>
                  <a:pt x="595961" y="0"/>
                  <a:pt x="1024071" y="0"/>
                  <a:pt x="1071874" y="0"/>
                </a:cubicBezTo>
                <a:cubicBezTo>
                  <a:pt x="1119677" y="0"/>
                  <a:pt x="1163812" y="18295"/>
                  <a:pt x="1197614" y="52097"/>
                </a:cubicBezTo>
                <a:cubicBezTo>
                  <a:pt x="1231416" y="85899"/>
                  <a:pt x="1534136" y="388618"/>
                  <a:pt x="1567938" y="422420"/>
                </a:cubicBezTo>
                <a:cubicBezTo>
                  <a:pt x="1601740" y="456222"/>
                  <a:pt x="1620000" y="500355"/>
                  <a:pt x="1620000" y="548158"/>
                </a:cubicBezTo>
                <a:cubicBezTo>
                  <a:pt x="1620000" y="595961"/>
                  <a:pt x="1620000" y="1024071"/>
                  <a:pt x="1620000" y="1071874"/>
                </a:cubicBezTo>
                <a:cubicBezTo>
                  <a:pt x="1620000" y="1119678"/>
                  <a:pt x="1601706" y="1163813"/>
                  <a:pt x="1567904" y="1197615"/>
                </a:cubicBezTo>
                <a:cubicBezTo>
                  <a:pt x="1534102" y="1231417"/>
                  <a:pt x="1231382" y="1534136"/>
                  <a:pt x="1197580" y="1567938"/>
                </a:cubicBezTo>
                <a:cubicBezTo>
                  <a:pt x="1163778" y="1601740"/>
                  <a:pt x="1119645" y="1620000"/>
                  <a:pt x="1071842" y="1620000"/>
                </a:cubicBezTo>
                <a:cubicBezTo>
                  <a:pt x="1024038" y="1620000"/>
                  <a:pt x="595929" y="1620000"/>
                  <a:pt x="548125" y="1620000"/>
                </a:cubicBezTo>
                <a:cubicBezTo>
                  <a:pt x="500322" y="1620000"/>
                  <a:pt x="456188" y="1601705"/>
                  <a:pt x="422385" y="1567903"/>
                </a:cubicBezTo>
                <a:cubicBezTo>
                  <a:pt x="388583" y="1534101"/>
                  <a:pt x="85864" y="1231382"/>
                  <a:pt x="52062" y="1197580"/>
                </a:cubicBezTo>
                <a:cubicBezTo>
                  <a:pt x="18260" y="1163778"/>
                  <a:pt x="0" y="1119646"/>
                  <a:pt x="0" y="1071842"/>
                </a:cubicBezTo>
                <a:cubicBezTo>
                  <a:pt x="0" y="1024039"/>
                  <a:pt x="0" y="595929"/>
                  <a:pt x="0" y="548126"/>
                </a:cubicBezTo>
                <a:cubicBezTo>
                  <a:pt x="0" y="500323"/>
                  <a:pt x="18295" y="456187"/>
                  <a:pt x="52097" y="422385"/>
                </a:cubicBezTo>
                <a:cubicBezTo>
                  <a:pt x="85899" y="388583"/>
                  <a:pt x="388618" y="85864"/>
                  <a:pt x="422420" y="52062"/>
                </a:cubicBezTo>
                <a:cubicBezTo>
                  <a:pt x="456222" y="18260"/>
                  <a:pt x="500355" y="0"/>
                  <a:pt x="548158" y="0"/>
                </a:cubicBezTo>
                <a:close/>
              </a:path>
            </a:pathLst>
          </a:custGeom>
          <a:ln w="6350" cap="flat" cmpd="sng" algn="ctr">
            <a:solidFill>
              <a:schemeClr val="tx1">
                <a:lumMod val="40000"/>
                <a:lumOff val="60000"/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pic>
      <p:pic>
        <p:nvPicPr>
          <p:cNvPr id="26" name="图片 25" descr="/data/temp/1c8039dc-3196-11f0-8a14-a69b35f347e8.jpg@base@tag=imgScale&amp;m=1&amp;w=450&amp;h=450&amp;q=951c8039dc-3196-11f0-8a14-a69b35f347e8"/>
          <p:cNvPicPr>
            <a:picLocks noChangeAspect="1"/>
          </p:cNvPicPr>
          <p:nvPr>
            <p:custDataLst>
              <p:tags r:id="rId7"/>
            </p:custDataLst>
          </p:nvPr>
        </p:nvPicPr>
        <p:blipFill rotWithShape="1">
          <a:blip r:embed="rId8"/>
          <a:srcRect l="16667" r="16667"/>
          <a:stretch>
            <a:fillRect/>
          </a:stretch>
        </p:blipFill>
        <p:spPr>
          <a:xfrm>
            <a:off x="4994602" y="2709828"/>
            <a:ext cx="1620083" cy="1620083"/>
          </a:xfrm>
          <a:custGeom>
            <a:avLst/>
            <a:gdLst>
              <a:gd name="connsiteX0" fmla="*/ 548158 w 1620000"/>
              <a:gd name="connsiteY0" fmla="*/ 0 h 1620000"/>
              <a:gd name="connsiteX1" fmla="*/ 1071874 w 1620000"/>
              <a:gd name="connsiteY1" fmla="*/ 0 h 1620000"/>
              <a:gd name="connsiteX2" fmla="*/ 1197614 w 1620000"/>
              <a:gd name="connsiteY2" fmla="*/ 52097 h 1620000"/>
              <a:gd name="connsiteX3" fmla="*/ 1567938 w 1620000"/>
              <a:gd name="connsiteY3" fmla="*/ 422420 h 1620000"/>
              <a:gd name="connsiteX4" fmla="*/ 1620000 w 1620000"/>
              <a:gd name="connsiteY4" fmla="*/ 548158 h 1620000"/>
              <a:gd name="connsiteX5" fmla="*/ 1620000 w 1620000"/>
              <a:gd name="connsiteY5" fmla="*/ 1071874 h 1620000"/>
              <a:gd name="connsiteX6" fmla="*/ 1567904 w 1620000"/>
              <a:gd name="connsiteY6" fmla="*/ 1197615 h 1620000"/>
              <a:gd name="connsiteX7" fmla="*/ 1197580 w 1620000"/>
              <a:gd name="connsiteY7" fmla="*/ 1567938 h 1620000"/>
              <a:gd name="connsiteX8" fmla="*/ 1071842 w 1620000"/>
              <a:gd name="connsiteY8" fmla="*/ 1620000 h 1620000"/>
              <a:gd name="connsiteX9" fmla="*/ 548125 w 1620000"/>
              <a:gd name="connsiteY9" fmla="*/ 1620000 h 1620000"/>
              <a:gd name="connsiteX10" fmla="*/ 422385 w 1620000"/>
              <a:gd name="connsiteY10" fmla="*/ 1567903 h 1620000"/>
              <a:gd name="connsiteX11" fmla="*/ 52062 w 1620000"/>
              <a:gd name="connsiteY11" fmla="*/ 1197580 h 1620000"/>
              <a:gd name="connsiteX12" fmla="*/ 0 w 1620000"/>
              <a:gd name="connsiteY12" fmla="*/ 1071842 h 1620000"/>
              <a:gd name="connsiteX13" fmla="*/ 0 w 1620000"/>
              <a:gd name="connsiteY13" fmla="*/ 548126 h 1620000"/>
              <a:gd name="connsiteX14" fmla="*/ 52097 w 1620000"/>
              <a:gd name="connsiteY14" fmla="*/ 422385 h 1620000"/>
              <a:gd name="connsiteX15" fmla="*/ 422420 w 1620000"/>
              <a:gd name="connsiteY15" fmla="*/ 52062 h 1620000"/>
              <a:gd name="connsiteX16" fmla="*/ 548158 w 1620000"/>
              <a:gd name="connsiteY16" fmla="*/ 0 h 16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20000" h="1620000">
                <a:moveTo>
                  <a:pt x="548158" y="0"/>
                </a:moveTo>
                <a:cubicBezTo>
                  <a:pt x="595961" y="0"/>
                  <a:pt x="1024071" y="0"/>
                  <a:pt x="1071874" y="0"/>
                </a:cubicBezTo>
                <a:cubicBezTo>
                  <a:pt x="1119677" y="0"/>
                  <a:pt x="1163812" y="18295"/>
                  <a:pt x="1197614" y="52097"/>
                </a:cubicBezTo>
                <a:cubicBezTo>
                  <a:pt x="1231416" y="85899"/>
                  <a:pt x="1534136" y="388618"/>
                  <a:pt x="1567938" y="422420"/>
                </a:cubicBezTo>
                <a:cubicBezTo>
                  <a:pt x="1601740" y="456222"/>
                  <a:pt x="1620000" y="500355"/>
                  <a:pt x="1620000" y="548158"/>
                </a:cubicBezTo>
                <a:cubicBezTo>
                  <a:pt x="1620000" y="595961"/>
                  <a:pt x="1620000" y="1024071"/>
                  <a:pt x="1620000" y="1071874"/>
                </a:cubicBezTo>
                <a:cubicBezTo>
                  <a:pt x="1620000" y="1119678"/>
                  <a:pt x="1601706" y="1163813"/>
                  <a:pt x="1567904" y="1197615"/>
                </a:cubicBezTo>
                <a:cubicBezTo>
                  <a:pt x="1534102" y="1231417"/>
                  <a:pt x="1231382" y="1534136"/>
                  <a:pt x="1197580" y="1567938"/>
                </a:cubicBezTo>
                <a:cubicBezTo>
                  <a:pt x="1163778" y="1601740"/>
                  <a:pt x="1119645" y="1620000"/>
                  <a:pt x="1071842" y="1620000"/>
                </a:cubicBezTo>
                <a:cubicBezTo>
                  <a:pt x="1024038" y="1620000"/>
                  <a:pt x="595929" y="1620000"/>
                  <a:pt x="548125" y="1620000"/>
                </a:cubicBezTo>
                <a:cubicBezTo>
                  <a:pt x="500322" y="1620000"/>
                  <a:pt x="456188" y="1601705"/>
                  <a:pt x="422385" y="1567903"/>
                </a:cubicBezTo>
                <a:cubicBezTo>
                  <a:pt x="388583" y="1534101"/>
                  <a:pt x="85864" y="1231382"/>
                  <a:pt x="52062" y="1197580"/>
                </a:cubicBezTo>
                <a:cubicBezTo>
                  <a:pt x="18260" y="1163778"/>
                  <a:pt x="0" y="1119646"/>
                  <a:pt x="0" y="1071842"/>
                </a:cubicBezTo>
                <a:cubicBezTo>
                  <a:pt x="0" y="1024039"/>
                  <a:pt x="0" y="595929"/>
                  <a:pt x="0" y="548126"/>
                </a:cubicBezTo>
                <a:cubicBezTo>
                  <a:pt x="0" y="500323"/>
                  <a:pt x="18295" y="456187"/>
                  <a:pt x="52097" y="422385"/>
                </a:cubicBezTo>
                <a:cubicBezTo>
                  <a:pt x="85899" y="388583"/>
                  <a:pt x="388618" y="85864"/>
                  <a:pt x="422420" y="52062"/>
                </a:cubicBezTo>
                <a:cubicBezTo>
                  <a:pt x="456222" y="18260"/>
                  <a:pt x="500355" y="0"/>
                  <a:pt x="548158" y="0"/>
                </a:cubicBezTo>
                <a:close/>
              </a:path>
            </a:pathLst>
          </a:custGeom>
          <a:ln w="6350" cap="flat" cmpd="sng" algn="ctr">
            <a:solidFill>
              <a:schemeClr val="tx1">
                <a:lumMod val="40000"/>
                <a:lumOff val="60000"/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pic>
      <p:pic>
        <p:nvPicPr>
          <p:cNvPr id="27" name="图片 26" descr="/data/temp/1c803a0a-3196-11f0-8a14-a69b35f347e8.jpg@base@tag=imgScale&amp;m=1&amp;w=450&amp;h=450&amp;q=951c803a0a-3196-11f0-8a14-a69b35f347e8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10"/>
          <a:srcRect r="33333"/>
          <a:stretch>
            <a:fillRect/>
          </a:stretch>
        </p:blipFill>
        <p:spPr>
          <a:xfrm>
            <a:off x="3544162" y="3643332"/>
            <a:ext cx="1620083" cy="1620083"/>
          </a:xfrm>
          <a:custGeom>
            <a:avLst/>
            <a:gdLst>
              <a:gd name="connsiteX0" fmla="*/ 548158 w 1620000"/>
              <a:gd name="connsiteY0" fmla="*/ 0 h 1620000"/>
              <a:gd name="connsiteX1" fmla="*/ 1071874 w 1620000"/>
              <a:gd name="connsiteY1" fmla="*/ 0 h 1620000"/>
              <a:gd name="connsiteX2" fmla="*/ 1197614 w 1620000"/>
              <a:gd name="connsiteY2" fmla="*/ 52097 h 1620000"/>
              <a:gd name="connsiteX3" fmla="*/ 1567938 w 1620000"/>
              <a:gd name="connsiteY3" fmla="*/ 422420 h 1620000"/>
              <a:gd name="connsiteX4" fmla="*/ 1620000 w 1620000"/>
              <a:gd name="connsiteY4" fmla="*/ 548158 h 1620000"/>
              <a:gd name="connsiteX5" fmla="*/ 1620000 w 1620000"/>
              <a:gd name="connsiteY5" fmla="*/ 1071874 h 1620000"/>
              <a:gd name="connsiteX6" fmla="*/ 1567904 w 1620000"/>
              <a:gd name="connsiteY6" fmla="*/ 1197615 h 1620000"/>
              <a:gd name="connsiteX7" fmla="*/ 1197580 w 1620000"/>
              <a:gd name="connsiteY7" fmla="*/ 1567938 h 1620000"/>
              <a:gd name="connsiteX8" fmla="*/ 1071842 w 1620000"/>
              <a:gd name="connsiteY8" fmla="*/ 1620000 h 1620000"/>
              <a:gd name="connsiteX9" fmla="*/ 548125 w 1620000"/>
              <a:gd name="connsiteY9" fmla="*/ 1620000 h 1620000"/>
              <a:gd name="connsiteX10" fmla="*/ 422385 w 1620000"/>
              <a:gd name="connsiteY10" fmla="*/ 1567903 h 1620000"/>
              <a:gd name="connsiteX11" fmla="*/ 52062 w 1620000"/>
              <a:gd name="connsiteY11" fmla="*/ 1197580 h 1620000"/>
              <a:gd name="connsiteX12" fmla="*/ 0 w 1620000"/>
              <a:gd name="connsiteY12" fmla="*/ 1071842 h 1620000"/>
              <a:gd name="connsiteX13" fmla="*/ 0 w 1620000"/>
              <a:gd name="connsiteY13" fmla="*/ 548126 h 1620000"/>
              <a:gd name="connsiteX14" fmla="*/ 52097 w 1620000"/>
              <a:gd name="connsiteY14" fmla="*/ 422385 h 1620000"/>
              <a:gd name="connsiteX15" fmla="*/ 422420 w 1620000"/>
              <a:gd name="connsiteY15" fmla="*/ 52062 h 1620000"/>
              <a:gd name="connsiteX16" fmla="*/ 548158 w 1620000"/>
              <a:gd name="connsiteY16" fmla="*/ 0 h 16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20000" h="1620000">
                <a:moveTo>
                  <a:pt x="548158" y="0"/>
                </a:moveTo>
                <a:cubicBezTo>
                  <a:pt x="595961" y="0"/>
                  <a:pt x="1024071" y="0"/>
                  <a:pt x="1071874" y="0"/>
                </a:cubicBezTo>
                <a:cubicBezTo>
                  <a:pt x="1119677" y="0"/>
                  <a:pt x="1163812" y="18295"/>
                  <a:pt x="1197614" y="52097"/>
                </a:cubicBezTo>
                <a:cubicBezTo>
                  <a:pt x="1231416" y="85899"/>
                  <a:pt x="1534136" y="388618"/>
                  <a:pt x="1567938" y="422420"/>
                </a:cubicBezTo>
                <a:cubicBezTo>
                  <a:pt x="1601740" y="456222"/>
                  <a:pt x="1620000" y="500355"/>
                  <a:pt x="1620000" y="548158"/>
                </a:cubicBezTo>
                <a:cubicBezTo>
                  <a:pt x="1620000" y="595961"/>
                  <a:pt x="1620000" y="1024071"/>
                  <a:pt x="1620000" y="1071874"/>
                </a:cubicBezTo>
                <a:cubicBezTo>
                  <a:pt x="1620000" y="1119678"/>
                  <a:pt x="1601706" y="1163813"/>
                  <a:pt x="1567904" y="1197615"/>
                </a:cubicBezTo>
                <a:cubicBezTo>
                  <a:pt x="1534102" y="1231417"/>
                  <a:pt x="1231382" y="1534136"/>
                  <a:pt x="1197580" y="1567938"/>
                </a:cubicBezTo>
                <a:cubicBezTo>
                  <a:pt x="1163778" y="1601740"/>
                  <a:pt x="1119645" y="1620000"/>
                  <a:pt x="1071842" y="1620000"/>
                </a:cubicBezTo>
                <a:cubicBezTo>
                  <a:pt x="1024038" y="1620000"/>
                  <a:pt x="595929" y="1620000"/>
                  <a:pt x="548125" y="1620000"/>
                </a:cubicBezTo>
                <a:cubicBezTo>
                  <a:pt x="500322" y="1620000"/>
                  <a:pt x="456188" y="1601705"/>
                  <a:pt x="422385" y="1567903"/>
                </a:cubicBezTo>
                <a:cubicBezTo>
                  <a:pt x="388583" y="1534101"/>
                  <a:pt x="85864" y="1231382"/>
                  <a:pt x="52062" y="1197580"/>
                </a:cubicBezTo>
                <a:cubicBezTo>
                  <a:pt x="18260" y="1163778"/>
                  <a:pt x="0" y="1119646"/>
                  <a:pt x="0" y="1071842"/>
                </a:cubicBezTo>
                <a:cubicBezTo>
                  <a:pt x="0" y="1024039"/>
                  <a:pt x="0" y="595929"/>
                  <a:pt x="0" y="548126"/>
                </a:cubicBezTo>
                <a:cubicBezTo>
                  <a:pt x="0" y="500323"/>
                  <a:pt x="18295" y="456187"/>
                  <a:pt x="52097" y="422385"/>
                </a:cubicBezTo>
                <a:cubicBezTo>
                  <a:pt x="85899" y="388583"/>
                  <a:pt x="388618" y="85864"/>
                  <a:pt x="422420" y="52062"/>
                </a:cubicBezTo>
                <a:cubicBezTo>
                  <a:pt x="456222" y="18260"/>
                  <a:pt x="500355" y="0"/>
                  <a:pt x="548158" y="0"/>
                </a:cubicBezTo>
                <a:close/>
              </a:path>
            </a:pathLst>
          </a:custGeom>
          <a:ln w="6350" cap="flat" cmpd="sng" algn="ctr">
            <a:solidFill>
              <a:schemeClr val="tx1">
                <a:lumMod val="40000"/>
                <a:lumOff val="60000"/>
                <a:alpha val="20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pic>
      <p:sp>
        <p:nvSpPr>
          <p:cNvPr id="2" name="八边形 1"/>
          <p:cNvSpPr/>
          <p:nvPr>
            <p:custDataLst>
              <p:tags r:id="rId11"/>
            </p:custDataLst>
          </p:nvPr>
        </p:nvSpPr>
        <p:spPr>
          <a:xfrm>
            <a:off x="3239996" y="3032408"/>
            <a:ext cx="506392" cy="506392"/>
          </a:xfrm>
          <a:prstGeom prst="octagon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>
            <a:norm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latin typeface="+mn-ea"/>
                <a:cs typeface="+mn-ea"/>
                <a:sym typeface="+mn-ea"/>
              </a:rPr>
              <a:t>01</a:t>
            </a:r>
            <a:endParaRPr lang="zh-CN" altLang="en-US" sz="1600" b="1" dirty="0">
              <a:latin typeface="+mn-ea"/>
              <a:cs typeface="+mn-ea"/>
              <a:sym typeface="+mn-ea"/>
            </a:endParaRPr>
          </a:p>
        </p:txBody>
      </p:sp>
      <p:sp>
        <p:nvSpPr>
          <p:cNvPr id="18" name="八边形 17"/>
          <p:cNvSpPr/>
          <p:nvPr>
            <p:custDataLst>
              <p:tags r:id="rId12"/>
            </p:custDataLst>
          </p:nvPr>
        </p:nvSpPr>
        <p:spPr>
          <a:xfrm>
            <a:off x="6223385" y="3927815"/>
            <a:ext cx="506392" cy="506392"/>
          </a:xfrm>
          <a:prstGeom prst="octagon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>
            <a:norm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latin typeface="+mn-ea"/>
                <a:cs typeface="+mn-ea"/>
                <a:sym typeface="+mn-ea"/>
              </a:rPr>
              <a:t>03</a:t>
            </a:r>
            <a:endParaRPr lang="zh-CN" altLang="en-US" sz="1600" b="1" dirty="0">
              <a:latin typeface="+mn-ea"/>
              <a:cs typeface="+mn-ea"/>
              <a:sym typeface="+mn-ea"/>
            </a:endParaRPr>
          </a:p>
        </p:txBody>
      </p:sp>
      <p:sp>
        <p:nvSpPr>
          <p:cNvPr id="19" name="八边形 18"/>
          <p:cNvSpPr/>
          <p:nvPr>
            <p:custDataLst>
              <p:tags r:id="rId13"/>
            </p:custDataLst>
          </p:nvPr>
        </p:nvSpPr>
        <p:spPr>
          <a:xfrm>
            <a:off x="3374616" y="4846714"/>
            <a:ext cx="506392" cy="506392"/>
          </a:xfrm>
          <a:prstGeom prst="octagon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>
            <a:norm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latin typeface="+mn-ea"/>
                <a:cs typeface="+mn-ea"/>
                <a:sym typeface="+mn-ea"/>
              </a:rPr>
              <a:t>02</a:t>
            </a:r>
            <a:endParaRPr lang="zh-CN" altLang="en-US" sz="1600" b="1" dirty="0">
              <a:latin typeface="+mn-ea"/>
              <a:cs typeface="+mn-ea"/>
              <a:sym typeface="+mn-ea"/>
            </a:endParaRPr>
          </a:p>
        </p:txBody>
      </p:sp>
      <p:sp>
        <p:nvSpPr>
          <p:cNvPr id="3" name="矩形: 圆角 2"/>
          <p:cNvSpPr/>
          <p:nvPr>
            <p:custDataLst>
              <p:tags r:id="rId14"/>
            </p:custDataLst>
          </p:nvPr>
        </p:nvSpPr>
        <p:spPr>
          <a:xfrm>
            <a:off x="8597900" y="2414905"/>
            <a:ext cx="3230245" cy="3930015"/>
          </a:xfrm>
          <a:prstGeom prst="roundRect">
            <a:avLst>
              <a:gd name="adj" fmla="val 0"/>
            </a:avLst>
          </a:prstGeom>
          <a:solidFill>
            <a:schemeClr val="tx1">
              <a:lumMod val="40000"/>
              <a:lumOff val="60000"/>
              <a:alpha val="15000"/>
            </a:schemeClr>
          </a:solidFill>
          <a:ln w="158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" tIns="41148" rIns="82296" bIns="41148" rtlCol="0" anchor="ctr"/>
          <a:p>
            <a:endParaRPr lang="zh-CN" altLang="en-US" sz="144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矩形 3"/>
          <p:cNvSpPr/>
          <p:nvPr>
            <p:custDataLst>
              <p:tags r:id="rId15"/>
            </p:custDataLst>
          </p:nvPr>
        </p:nvSpPr>
        <p:spPr>
          <a:xfrm>
            <a:off x="8653780" y="2824480"/>
            <a:ext cx="3229610" cy="36734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p>
            <a:pPr marL="285750" indent="-285750"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University lecturer with rich experience in teaching writing</a:t>
            </a:r>
            <a:endParaRPr lang="en-US" altLang="zh-CN" sz="2000" dirty="0"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to offer insights into how these tools can be integrated into academic writing practices </a:t>
            </a:r>
            <a:endParaRPr lang="en-US" altLang="zh-CN" sz="2000" dirty="0"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  <p:sp>
        <p:nvSpPr>
          <p:cNvPr id="5" name="圆角矩形 4"/>
          <p:cNvSpPr/>
          <p:nvPr>
            <p:custDataLst>
              <p:tags r:id="rId16"/>
            </p:custDataLst>
          </p:nvPr>
        </p:nvSpPr>
        <p:spPr>
          <a:xfrm>
            <a:off x="8793480" y="2029460"/>
            <a:ext cx="2221865" cy="680085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none" lIns="0" tIns="0" rIns="0" bIns="0" rtlCol="0" anchor="ctr">
            <a:norm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2200" dirty="0">
                <a:solidFill>
                  <a:srgbClr val="FFFFFF"/>
                </a:solidFill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My rationale</a:t>
            </a:r>
            <a:endParaRPr lang="en-US" altLang="zh-CN" sz="2200" dirty="0">
              <a:solidFill>
                <a:srgbClr val="FFFFFF"/>
              </a:solidFill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</p:txBody>
      </p:sp>
      <p:sp>
        <p:nvSpPr>
          <p:cNvPr id="14" name="正文"/>
          <p:cNvSpPr txBox="1"/>
          <p:nvPr>
            <p:custDataLst>
              <p:tags r:id="rId17"/>
            </p:custDataLst>
          </p:nvPr>
        </p:nvSpPr>
        <p:spPr>
          <a:xfrm>
            <a:off x="307340" y="2849880"/>
            <a:ext cx="2800985" cy="8813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dirty="0">
                <a:ln>
                  <a:noFill/>
                  <a:prstDash val="sysDot"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advanced text generation capabilities </a:t>
            </a:r>
            <a:endParaRPr lang="en-US" altLang="zh-CN" dirty="0">
              <a:ln>
                <a:noFill/>
                <a:prstDash val="sysDot"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18"/>
            </p:custDataLst>
          </p:nvPr>
        </p:nvSpPr>
        <p:spPr>
          <a:xfrm>
            <a:off x="5372735" y="5144135"/>
            <a:ext cx="2919730" cy="9956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dirty="0">
                <a:ln>
                  <a:noFill/>
                  <a:prstDash val="sysDot"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an emerging issue in today’s educational landscape</a:t>
            </a:r>
            <a:endParaRPr lang="en-US" altLang="zh-CN" dirty="0">
              <a:ln>
                <a:noFill/>
                <a:prstDash val="sysDot"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19"/>
            </p:custDataLst>
          </p:nvPr>
        </p:nvSpPr>
        <p:spPr>
          <a:xfrm>
            <a:off x="307340" y="4922520"/>
            <a:ext cx="2919730" cy="8813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dirty="0">
                <a:ln>
                  <a:noFill/>
                  <a:prstDash val="sysDot"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A critical skill in higher education</a:t>
            </a:r>
            <a:endParaRPr lang="en-US" altLang="zh-CN" dirty="0">
              <a:ln>
                <a:noFill/>
                <a:prstDash val="sysDot"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>
        <p:fade/>
      </p:transition>
    </mc:Choice>
    <mc:Fallback>
      <p:transition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6" name="直接连接符 75"/>
          <p:cNvCxnSpPr/>
          <p:nvPr>
            <p:custDataLst>
              <p:tags r:id="rId1"/>
            </p:custDataLst>
          </p:nvPr>
        </p:nvCxnSpPr>
        <p:spPr>
          <a:xfrm>
            <a:off x="7066915" y="6669405"/>
            <a:ext cx="4679315" cy="0"/>
          </a:xfrm>
          <a:prstGeom prst="line">
            <a:avLst/>
          </a:prstGeom>
          <a:ln w="9525" cap="rnd">
            <a:solidFill>
              <a:schemeClr val="accent1">
                <a:alpha val="35000"/>
              </a:schemeClr>
            </a:solidFill>
            <a:round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77" name="直接连接符 76"/>
          <p:cNvCxnSpPr/>
          <p:nvPr>
            <p:custDataLst>
              <p:tags r:id="rId2"/>
            </p:custDataLst>
          </p:nvPr>
        </p:nvCxnSpPr>
        <p:spPr>
          <a:xfrm>
            <a:off x="1627505" y="6669405"/>
            <a:ext cx="7217410" cy="0"/>
          </a:xfrm>
          <a:prstGeom prst="line">
            <a:avLst/>
          </a:prstGeom>
          <a:ln w="9525" cap="rnd">
            <a:solidFill>
              <a:schemeClr val="accent1">
                <a:alpha val="35000"/>
              </a:schemeClr>
            </a:solidFill>
            <a:round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398" name="任意多边形: 形状 1397"/>
          <p:cNvSpPr/>
          <p:nvPr>
            <p:custDataLst>
              <p:tags r:id="rId3"/>
            </p:custDataLst>
          </p:nvPr>
        </p:nvSpPr>
        <p:spPr>
          <a:xfrm>
            <a:off x="635635" y="5552440"/>
            <a:ext cx="631190" cy="631190"/>
          </a:xfrm>
          <a:custGeom>
            <a:avLst/>
            <a:gdLst>
              <a:gd name="connsiteX0" fmla="*/ 35521 w 1877718"/>
              <a:gd name="connsiteY0" fmla="*/ 850803 h 1863247"/>
              <a:gd name="connsiteX1" fmla="*/ 865299 w 1877718"/>
              <a:gd name="connsiteY1" fmla="*/ 21025 h 1863247"/>
              <a:gd name="connsiteX2" fmla="*/ 1026916 w 1877718"/>
              <a:gd name="connsiteY2" fmla="*/ 21050 h 1863247"/>
              <a:gd name="connsiteX3" fmla="*/ 1856694 w 1877718"/>
              <a:gd name="connsiteY3" fmla="*/ 850828 h 1863247"/>
              <a:gd name="connsiteX4" fmla="*/ 1856669 w 1877718"/>
              <a:gd name="connsiteY4" fmla="*/ 1012446 h 1863247"/>
              <a:gd name="connsiteX5" fmla="*/ 1026891 w 1877718"/>
              <a:gd name="connsiteY5" fmla="*/ 1842223 h 1863247"/>
              <a:gd name="connsiteX6" fmla="*/ 865274 w 1877718"/>
              <a:gd name="connsiteY6" fmla="*/ 1842198 h 1863247"/>
              <a:gd name="connsiteX7" fmla="*/ 35496 w 1877718"/>
              <a:gd name="connsiteY7" fmla="*/ 1012420 h 1863247"/>
              <a:gd name="connsiteX8" fmla="*/ 35521 w 1877718"/>
              <a:gd name="connsiteY8" fmla="*/ 850803 h 1863247"/>
              <a:gd name="connsiteX0-1" fmla="*/ 35521 w 1877718"/>
              <a:gd name="connsiteY0-2" fmla="*/ 850803 h 1863247"/>
              <a:gd name="connsiteX1-3" fmla="*/ 865299 w 1877718"/>
              <a:gd name="connsiteY1-4" fmla="*/ 21025 h 1863247"/>
              <a:gd name="connsiteX2-5" fmla="*/ 1026916 w 1877718"/>
              <a:gd name="connsiteY2-6" fmla="*/ 21050 h 1863247"/>
              <a:gd name="connsiteX3-7" fmla="*/ 1856694 w 1877718"/>
              <a:gd name="connsiteY3-8" fmla="*/ 850828 h 1863247"/>
              <a:gd name="connsiteX4-9" fmla="*/ 1856669 w 1877718"/>
              <a:gd name="connsiteY4-10" fmla="*/ 1012446 h 1863247"/>
              <a:gd name="connsiteX5-11" fmla="*/ 1026891 w 1877718"/>
              <a:gd name="connsiteY5-12" fmla="*/ 1842223 h 1863247"/>
              <a:gd name="connsiteX6-13" fmla="*/ 865274 w 1877718"/>
              <a:gd name="connsiteY6-14" fmla="*/ 1842198 h 1863247"/>
              <a:gd name="connsiteX7-15" fmla="*/ 35496 w 1877718"/>
              <a:gd name="connsiteY7-16" fmla="*/ 1012420 h 1863247"/>
              <a:gd name="connsiteX8-17" fmla="*/ 35521 w 1877718"/>
              <a:gd name="connsiteY8-18" fmla="*/ 850803 h 1863247"/>
              <a:gd name="connsiteX0-19" fmla="*/ 35521 w 1877718"/>
              <a:gd name="connsiteY0-20" fmla="*/ 850813 h 1863257"/>
              <a:gd name="connsiteX1-21" fmla="*/ 865299 w 1877718"/>
              <a:gd name="connsiteY1-22" fmla="*/ 21035 h 1863257"/>
              <a:gd name="connsiteX2-23" fmla="*/ 1026916 w 1877718"/>
              <a:gd name="connsiteY2-24" fmla="*/ 21060 h 1863257"/>
              <a:gd name="connsiteX3-25" fmla="*/ 1856694 w 1877718"/>
              <a:gd name="connsiteY3-26" fmla="*/ 850838 h 1863257"/>
              <a:gd name="connsiteX4-27" fmla="*/ 1856669 w 1877718"/>
              <a:gd name="connsiteY4-28" fmla="*/ 1012456 h 1863257"/>
              <a:gd name="connsiteX5-29" fmla="*/ 1026891 w 1877718"/>
              <a:gd name="connsiteY5-30" fmla="*/ 1842233 h 1863257"/>
              <a:gd name="connsiteX6-31" fmla="*/ 865274 w 1877718"/>
              <a:gd name="connsiteY6-32" fmla="*/ 1842208 h 1863257"/>
              <a:gd name="connsiteX7-33" fmla="*/ 35496 w 1877718"/>
              <a:gd name="connsiteY7-34" fmla="*/ 1012430 h 1863257"/>
              <a:gd name="connsiteX8-35" fmla="*/ 35521 w 1877718"/>
              <a:gd name="connsiteY8-36" fmla="*/ 850813 h 1863257"/>
              <a:gd name="connsiteX0-37" fmla="*/ 35521 w 1877718"/>
              <a:gd name="connsiteY0-38" fmla="*/ 865273 h 1877717"/>
              <a:gd name="connsiteX1-39" fmla="*/ 865299 w 1877718"/>
              <a:gd name="connsiteY1-40" fmla="*/ 35495 h 1877717"/>
              <a:gd name="connsiteX2-41" fmla="*/ 1026916 w 1877718"/>
              <a:gd name="connsiteY2-42" fmla="*/ 35520 h 1877717"/>
              <a:gd name="connsiteX3-43" fmla="*/ 1856694 w 1877718"/>
              <a:gd name="connsiteY3-44" fmla="*/ 865298 h 1877717"/>
              <a:gd name="connsiteX4-45" fmla="*/ 1856669 w 1877718"/>
              <a:gd name="connsiteY4-46" fmla="*/ 1026916 h 1877717"/>
              <a:gd name="connsiteX5-47" fmla="*/ 1026891 w 1877718"/>
              <a:gd name="connsiteY5-48" fmla="*/ 1856693 h 1877717"/>
              <a:gd name="connsiteX6-49" fmla="*/ 865274 w 1877718"/>
              <a:gd name="connsiteY6-50" fmla="*/ 1856668 h 1877717"/>
              <a:gd name="connsiteX7-51" fmla="*/ 35496 w 1877718"/>
              <a:gd name="connsiteY7-52" fmla="*/ 1026890 h 1877717"/>
              <a:gd name="connsiteX8-53" fmla="*/ 35521 w 1877718"/>
              <a:gd name="connsiteY8-54" fmla="*/ 865273 h 1877717"/>
              <a:gd name="connsiteX0-55" fmla="*/ 35521 w 1877718"/>
              <a:gd name="connsiteY0-56" fmla="*/ 865273 h 1877717"/>
              <a:gd name="connsiteX1-57" fmla="*/ 865299 w 1877718"/>
              <a:gd name="connsiteY1-58" fmla="*/ 35495 h 1877717"/>
              <a:gd name="connsiteX2-59" fmla="*/ 1026916 w 1877718"/>
              <a:gd name="connsiteY2-60" fmla="*/ 35520 h 1877717"/>
              <a:gd name="connsiteX3-61" fmla="*/ 1856694 w 1877718"/>
              <a:gd name="connsiteY3-62" fmla="*/ 865298 h 1877717"/>
              <a:gd name="connsiteX4-63" fmla="*/ 1856669 w 1877718"/>
              <a:gd name="connsiteY4-64" fmla="*/ 1026916 h 1877717"/>
              <a:gd name="connsiteX5-65" fmla="*/ 1026891 w 1877718"/>
              <a:gd name="connsiteY5-66" fmla="*/ 1856693 h 1877717"/>
              <a:gd name="connsiteX6-67" fmla="*/ 865274 w 1877718"/>
              <a:gd name="connsiteY6-68" fmla="*/ 1856668 h 1877717"/>
              <a:gd name="connsiteX7-69" fmla="*/ 35496 w 1877718"/>
              <a:gd name="connsiteY7-70" fmla="*/ 1026890 h 1877717"/>
              <a:gd name="connsiteX8-71" fmla="*/ 35521 w 1877718"/>
              <a:gd name="connsiteY8-72" fmla="*/ 865273 h 1877717"/>
              <a:gd name="connsiteX0-73" fmla="*/ 35521 w 1877718"/>
              <a:gd name="connsiteY0-74" fmla="*/ 865273 h 1877717"/>
              <a:gd name="connsiteX1-75" fmla="*/ 865299 w 1877718"/>
              <a:gd name="connsiteY1-76" fmla="*/ 35495 h 1877717"/>
              <a:gd name="connsiteX2-77" fmla="*/ 1026916 w 1877718"/>
              <a:gd name="connsiteY2-78" fmla="*/ 35520 h 1877717"/>
              <a:gd name="connsiteX3-79" fmla="*/ 1856694 w 1877718"/>
              <a:gd name="connsiteY3-80" fmla="*/ 865298 h 1877717"/>
              <a:gd name="connsiteX4-81" fmla="*/ 1856669 w 1877718"/>
              <a:gd name="connsiteY4-82" fmla="*/ 1026916 h 1877717"/>
              <a:gd name="connsiteX5-83" fmla="*/ 1026891 w 1877718"/>
              <a:gd name="connsiteY5-84" fmla="*/ 1856693 h 1877717"/>
              <a:gd name="connsiteX6-85" fmla="*/ 865274 w 1877718"/>
              <a:gd name="connsiteY6-86" fmla="*/ 1856668 h 1877717"/>
              <a:gd name="connsiteX7-87" fmla="*/ 35496 w 1877718"/>
              <a:gd name="connsiteY7-88" fmla="*/ 1026890 h 1877717"/>
              <a:gd name="connsiteX8-89" fmla="*/ 35521 w 1877718"/>
              <a:gd name="connsiteY8-90" fmla="*/ 865273 h 1877717"/>
              <a:gd name="connsiteX0-91" fmla="*/ 35521 w 1877729"/>
              <a:gd name="connsiteY0-92" fmla="*/ 865273 h 1877717"/>
              <a:gd name="connsiteX1-93" fmla="*/ 865299 w 1877729"/>
              <a:gd name="connsiteY1-94" fmla="*/ 35495 h 1877717"/>
              <a:gd name="connsiteX2-95" fmla="*/ 1026916 w 1877729"/>
              <a:gd name="connsiteY2-96" fmla="*/ 35520 h 1877717"/>
              <a:gd name="connsiteX3-97" fmla="*/ 1856694 w 1877729"/>
              <a:gd name="connsiteY3-98" fmla="*/ 865298 h 1877717"/>
              <a:gd name="connsiteX4-99" fmla="*/ 1856669 w 1877729"/>
              <a:gd name="connsiteY4-100" fmla="*/ 1026916 h 1877717"/>
              <a:gd name="connsiteX5-101" fmla="*/ 1026891 w 1877729"/>
              <a:gd name="connsiteY5-102" fmla="*/ 1856693 h 1877717"/>
              <a:gd name="connsiteX6-103" fmla="*/ 865274 w 1877729"/>
              <a:gd name="connsiteY6-104" fmla="*/ 1856668 h 1877717"/>
              <a:gd name="connsiteX7-105" fmla="*/ 35496 w 1877729"/>
              <a:gd name="connsiteY7-106" fmla="*/ 1026890 h 1877717"/>
              <a:gd name="connsiteX8-107" fmla="*/ 35521 w 1877729"/>
              <a:gd name="connsiteY8-108" fmla="*/ 865273 h 1877717"/>
              <a:gd name="connsiteX0-109" fmla="*/ 35521 w 1892189"/>
              <a:gd name="connsiteY0-110" fmla="*/ 865273 h 1877717"/>
              <a:gd name="connsiteX1-111" fmla="*/ 865299 w 1892189"/>
              <a:gd name="connsiteY1-112" fmla="*/ 35495 h 1877717"/>
              <a:gd name="connsiteX2-113" fmla="*/ 1026916 w 1892189"/>
              <a:gd name="connsiteY2-114" fmla="*/ 35520 h 1877717"/>
              <a:gd name="connsiteX3-115" fmla="*/ 1856694 w 1892189"/>
              <a:gd name="connsiteY3-116" fmla="*/ 865298 h 1877717"/>
              <a:gd name="connsiteX4-117" fmla="*/ 1856669 w 1892189"/>
              <a:gd name="connsiteY4-118" fmla="*/ 1026916 h 1877717"/>
              <a:gd name="connsiteX5-119" fmla="*/ 1026891 w 1892189"/>
              <a:gd name="connsiteY5-120" fmla="*/ 1856693 h 1877717"/>
              <a:gd name="connsiteX6-121" fmla="*/ 865274 w 1892189"/>
              <a:gd name="connsiteY6-122" fmla="*/ 1856668 h 1877717"/>
              <a:gd name="connsiteX7-123" fmla="*/ 35496 w 1892189"/>
              <a:gd name="connsiteY7-124" fmla="*/ 1026890 h 1877717"/>
              <a:gd name="connsiteX8-125" fmla="*/ 35521 w 1892189"/>
              <a:gd name="connsiteY8-126" fmla="*/ 865273 h 1877717"/>
              <a:gd name="connsiteX0-127" fmla="*/ 35521 w 1892189"/>
              <a:gd name="connsiteY0-128" fmla="*/ 865273 h 1877717"/>
              <a:gd name="connsiteX1-129" fmla="*/ 865299 w 1892189"/>
              <a:gd name="connsiteY1-130" fmla="*/ 35495 h 1877717"/>
              <a:gd name="connsiteX2-131" fmla="*/ 1026916 w 1892189"/>
              <a:gd name="connsiteY2-132" fmla="*/ 35520 h 1877717"/>
              <a:gd name="connsiteX3-133" fmla="*/ 1856694 w 1892189"/>
              <a:gd name="connsiteY3-134" fmla="*/ 865298 h 1877717"/>
              <a:gd name="connsiteX4-135" fmla="*/ 1856669 w 1892189"/>
              <a:gd name="connsiteY4-136" fmla="*/ 1026916 h 1877717"/>
              <a:gd name="connsiteX5-137" fmla="*/ 1026891 w 1892189"/>
              <a:gd name="connsiteY5-138" fmla="*/ 1856693 h 1877717"/>
              <a:gd name="connsiteX6-139" fmla="*/ 865274 w 1892189"/>
              <a:gd name="connsiteY6-140" fmla="*/ 1856668 h 1877717"/>
              <a:gd name="connsiteX7-141" fmla="*/ 35496 w 1892189"/>
              <a:gd name="connsiteY7-142" fmla="*/ 1026890 h 1877717"/>
              <a:gd name="connsiteX8-143" fmla="*/ 35521 w 1892189"/>
              <a:gd name="connsiteY8-144" fmla="*/ 865273 h 1877717"/>
              <a:gd name="connsiteX0-145" fmla="*/ 35521 w 1892189"/>
              <a:gd name="connsiteY0-146" fmla="*/ 865273 h 1877717"/>
              <a:gd name="connsiteX1-147" fmla="*/ 865299 w 1892189"/>
              <a:gd name="connsiteY1-148" fmla="*/ 35495 h 1877717"/>
              <a:gd name="connsiteX2-149" fmla="*/ 1026916 w 1892189"/>
              <a:gd name="connsiteY2-150" fmla="*/ 35520 h 1877717"/>
              <a:gd name="connsiteX3-151" fmla="*/ 1856694 w 1892189"/>
              <a:gd name="connsiteY3-152" fmla="*/ 865298 h 1877717"/>
              <a:gd name="connsiteX4-153" fmla="*/ 1856669 w 1892189"/>
              <a:gd name="connsiteY4-154" fmla="*/ 1026916 h 1877717"/>
              <a:gd name="connsiteX5-155" fmla="*/ 1026891 w 1892189"/>
              <a:gd name="connsiteY5-156" fmla="*/ 1856693 h 1877717"/>
              <a:gd name="connsiteX6-157" fmla="*/ 865274 w 1892189"/>
              <a:gd name="connsiteY6-158" fmla="*/ 1856668 h 1877717"/>
              <a:gd name="connsiteX7-159" fmla="*/ 35496 w 1892189"/>
              <a:gd name="connsiteY7-160" fmla="*/ 1026890 h 1877717"/>
              <a:gd name="connsiteX8-161" fmla="*/ 35521 w 1892189"/>
              <a:gd name="connsiteY8-162" fmla="*/ 865273 h 1877717"/>
              <a:gd name="connsiteX0-163" fmla="*/ 35521 w 1892189"/>
              <a:gd name="connsiteY0-164" fmla="*/ 865273 h 1877728"/>
              <a:gd name="connsiteX1-165" fmla="*/ 865299 w 1892189"/>
              <a:gd name="connsiteY1-166" fmla="*/ 35495 h 1877728"/>
              <a:gd name="connsiteX2-167" fmla="*/ 1026916 w 1892189"/>
              <a:gd name="connsiteY2-168" fmla="*/ 35520 h 1877728"/>
              <a:gd name="connsiteX3-169" fmla="*/ 1856694 w 1892189"/>
              <a:gd name="connsiteY3-170" fmla="*/ 865298 h 1877728"/>
              <a:gd name="connsiteX4-171" fmla="*/ 1856669 w 1892189"/>
              <a:gd name="connsiteY4-172" fmla="*/ 1026916 h 1877728"/>
              <a:gd name="connsiteX5-173" fmla="*/ 1026891 w 1892189"/>
              <a:gd name="connsiteY5-174" fmla="*/ 1856693 h 1877728"/>
              <a:gd name="connsiteX6-175" fmla="*/ 865274 w 1892189"/>
              <a:gd name="connsiteY6-176" fmla="*/ 1856668 h 1877728"/>
              <a:gd name="connsiteX7-177" fmla="*/ 35496 w 1892189"/>
              <a:gd name="connsiteY7-178" fmla="*/ 1026890 h 1877728"/>
              <a:gd name="connsiteX8-179" fmla="*/ 35521 w 1892189"/>
              <a:gd name="connsiteY8-180" fmla="*/ 865273 h 1877728"/>
              <a:gd name="connsiteX0-181" fmla="*/ 35521 w 1892189"/>
              <a:gd name="connsiteY0-182" fmla="*/ 865273 h 1892188"/>
              <a:gd name="connsiteX1-183" fmla="*/ 865299 w 1892189"/>
              <a:gd name="connsiteY1-184" fmla="*/ 35495 h 1892188"/>
              <a:gd name="connsiteX2-185" fmla="*/ 1026916 w 1892189"/>
              <a:gd name="connsiteY2-186" fmla="*/ 35520 h 1892188"/>
              <a:gd name="connsiteX3-187" fmla="*/ 1856694 w 1892189"/>
              <a:gd name="connsiteY3-188" fmla="*/ 865298 h 1892188"/>
              <a:gd name="connsiteX4-189" fmla="*/ 1856669 w 1892189"/>
              <a:gd name="connsiteY4-190" fmla="*/ 1026916 h 1892188"/>
              <a:gd name="connsiteX5-191" fmla="*/ 1026891 w 1892189"/>
              <a:gd name="connsiteY5-192" fmla="*/ 1856693 h 1892188"/>
              <a:gd name="connsiteX6-193" fmla="*/ 865274 w 1892189"/>
              <a:gd name="connsiteY6-194" fmla="*/ 1856668 h 1892188"/>
              <a:gd name="connsiteX7-195" fmla="*/ 35496 w 1892189"/>
              <a:gd name="connsiteY7-196" fmla="*/ 1026890 h 1892188"/>
              <a:gd name="connsiteX8-197" fmla="*/ 35521 w 1892189"/>
              <a:gd name="connsiteY8-198" fmla="*/ 865273 h 1892188"/>
              <a:gd name="connsiteX0-199" fmla="*/ 35521 w 1892189"/>
              <a:gd name="connsiteY0-200" fmla="*/ 865273 h 1892188"/>
              <a:gd name="connsiteX1-201" fmla="*/ 865299 w 1892189"/>
              <a:gd name="connsiteY1-202" fmla="*/ 35495 h 1892188"/>
              <a:gd name="connsiteX2-203" fmla="*/ 1026916 w 1892189"/>
              <a:gd name="connsiteY2-204" fmla="*/ 35520 h 1892188"/>
              <a:gd name="connsiteX3-205" fmla="*/ 1856694 w 1892189"/>
              <a:gd name="connsiteY3-206" fmla="*/ 865298 h 1892188"/>
              <a:gd name="connsiteX4-207" fmla="*/ 1856669 w 1892189"/>
              <a:gd name="connsiteY4-208" fmla="*/ 1026916 h 1892188"/>
              <a:gd name="connsiteX5-209" fmla="*/ 1026891 w 1892189"/>
              <a:gd name="connsiteY5-210" fmla="*/ 1856693 h 1892188"/>
              <a:gd name="connsiteX6-211" fmla="*/ 865274 w 1892189"/>
              <a:gd name="connsiteY6-212" fmla="*/ 1856668 h 1892188"/>
              <a:gd name="connsiteX7-213" fmla="*/ 35496 w 1892189"/>
              <a:gd name="connsiteY7-214" fmla="*/ 1026890 h 1892188"/>
              <a:gd name="connsiteX8-215" fmla="*/ 35521 w 1892189"/>
              <a:gd name="connsiteY8-216" fmla="*/ 865273 h 1892188"/>
              <a:gd name="connsiteX0-217" fmla="*/ 35521 w 1892189"/>
              <a:gd name="connsiteY0-218" fmla="*/ 865273 h 1892188"/>
              <a:gd name="connsiteX1-219" fmla="*/ 865299 w 1892189"/>
              <a:gd name="connsiteY1-220" fmla="*/ 35495 h 1892188"/>
              <a:gd name="connsiteX2-221" fmla="*/ 1026916 w 1892189"/>
              <a:gd name="connsiteY2-222" fmla="*/ 35520 h 1892188"/>
              <a:gd name="connsiteX3-223" fmla="*/ 1856694 w 1892189"/>
              <a:gd name="connsiteY3-224" fmla="*/ 865298 h 1892188"/>
              <a:gd name="connsiteX4-225" fmla="*/ 1856669 w 1892189"/>
              <a:gd name="connsiteY4-226" fmla="*/ 1026916 h 1892188"/>
              <a:gd name="connsiteX5-227" fmla="*/ 1026891 w 1892189"/>
              <a:gd name="connsiteY5-228" fmla="*/ 1856693 h 1892188"/>
              <a:gd name="connsiteX6-229" fmla="*/ 865274 w 1892189"/>
              <a:gd name="connsiteY6-230" fmla="*/ 1856668 h 1892188"/>
              <a:gd name="connsiteX7-231" fmla="*/ 35496 w 1892189"/>
              <a:gd name="connsiteY7-232" fmla="*/ 1026890 h 1892188"/>
              <a:gd name="connsiteX8-233" fmla="*/ 35521 w 1892189"/>
              <a:gd name="connsiteY8-234" fmla="*/ 865273 h 1892188"/>
              <a:gd name="connsiteX0-235" fmla="*/ 35521 w 1892189"/>
              <a:gd name="connsiteY0-236" fmla="*/ 865273 h 1892188"/>
              <a:gd name="connsiteX1-237" fmla="*/ 865299 w 1892189"/>
              <a:gd name="connsiteY1-238" fmla="*/ 35495 h 1892188"/>
              <a:gd name="connsiteX2-239" fmla="*/ 1026916 w 1892189"/>
              <a:gd name="connsiteY2-240" fmla="*/ 35520 h 1892188"/>
              <a:gd name="connsiteX3-241" fmla="*/ 1856694 w 1892189"/>
              <a:gd name="connsiteY3-242" fmla="*/ 865298 h 1892188"/>
              <a:gd name="connsiteX4-243" fmla="*/ 1856669 w 1892189"/>
              <a:gd name="connsiteY4-244" fmla="*/ 1026916 h 1892188"/>
              <a:gd name="connsiteX5-245" fmla="*/ 1026891 w 1892189"/>
              <a:gd name="connsiteY5-246" fmla="*/ 1856693 h 1892188"/>
              <a:gd name="connsiteX6-247" fmla="*/ 865274 w 1892189"/>
              <a:gd name="connsiteY6-248" fmla="*/ 1856668 h 1892188"/>
              <a:gd name="connsiteX7-249" fmla="*/ 35496 w 1892189"/>
              <a:gd name="connsiteY7-250" fmla="*/ 1026890 h 1892188"/>
              <a:gd name="connsiteX8-251" fmla="*/ 35521 w 1892189"/>
              <a:gd name="connsiteY8-252" fmla="*/ 865273 h 189218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892189" h="1892188">
                <a:moveTo>
                  <a:pt x="35521" y="865273"/>
                </a:moveTo>
                <a:cubicBezTo>
                  <a:pt x="35521" y="865273"/>
                  <a:pt x="865299" y="35495"/>
                  <a:pt x="865299" y="35495"/>
                </a:cubicBezTo>
                <a:cubicBezTo>
                  <a:pt x="912643" y="-11849"/>
                  <a:pt x="979572" y="-11824"/>
                  <a:pt x="1026916" y="35520"/>
                </a:cubicBezTo>
                <a:cubicBezTo>
                  <a:pt x="1026916" y="35520"/>
                  <a:pt x="1856694" y="865298"/>
                  <a:pt x="1856694" y="865298"/>
                </a:cubicBezTo>
                <a:cubicBezTo>
                  <a:pt x="1904038" y="912642"/>
                  <a:pt x="1904013" y="979572"/>
                  <a:pt x="1856669" y="1026916"/>
                </a:cubicBezTo>
                <a:cubicBezTo>
                  <a:pt x="1856669" y="1026916"/>
                  <a:pt x="1026891" y="1856693"/>
                  <a:pt x="1026891" y="1856693"/>
                </a:cubicBezTo>
                <a:cubicBezTo>
                  <a:pt x="979547" y="1904037"/>
                  <a:pt x="912618" y="1904011"/>
                  <a:pt x="865274" y="1856668"/>
                </a:cubicBezTo>
                <a:cubicBezTo>
                  <a:pt x="865274" y="1856667"/>
                  <a:pt x="35496" y="1026889"/>
                  <a:pt x="35496" y="1026890"/>
                </a:cubicBezTo>
                <a:cubicBezTo>
                  <a:pt x="-11848" y="979545"/>
                  <a:pt x="-11823" y="912617"/>
                  <a:pt x="35521" y="865273"/>
                </a:cubicBezTo>
                <a:close/>
              </a:path>
            </a:pathLst>
          </a:cu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4" name="任意多边形: 形状 1397"/>
          <p:cNvSpPr/>
          <p:nvPr>
            <p:custDataLst>
              <p:tags r:id="rId4"/>
            </p:custDataLst>
          </p:nvPr>
        </p:nvSpPr>
        <p:spPr>
          <a:xfrm>
            <a:off x="1092835" y="5670550"/>
            <a:ext cx="395605" cy="395605"/>
          </a:xfrm>
          <a:custGeom>
            <a:avLst/>
            <a:gdLst>
              <a:gd name="connsiteX0" fmla="*/ 35521 w 1877718"/>
              <a:gd name="connsiteY0" fmla="*/ 850803 h 1863247"/>
              <a:gd name="connsiteX1" fmla="*/ 865299 w 1877718"/>
              <a:gd name="connsiteY1" fmla="*/ 21025 h 1863247"/>
              <a:gd name="connsiteX2" fmla="*/ 1026916 w 1877718"/>
              <a:gd name="connsiteY2" fmla="*/ 21050 h 1863247"/>
              <a:gd name="connsiteX3" fmla="*/ 1856694 w 1877718"/>
              <a:gd name="connsiteY3" fmla="*/ 850828 h 1863247"/>
              <a:gd name="connsiteX4" fmla="*/ 1856669 w 1877718"/>
              <a:gd name="connsiteY4" fmla="*/ 1012446 h 1863247"/>
              <a:gd name="connsiteX5" fmla="*/ 1026891 w 1877718"/>
              <a:gd name="connsiteY5" fmla="*/ 1842223 h 1863247"/>
              <a:gd name="connsiteX6" fmla="*/ 865274 w 1877718"/>
              <a:gd name="connsiteY6" fmla="*/ 1842198 h 1863247"/>
              <a:gd name="connsiteX7" fmla="*/ 35496 w 1877718"/>
              <a:gd name="connsiteY7" fmla="*/ 1012420 h 1863247"/>
              <a:gd name="connsiteX8" fmla="*/ 35521 w 1877718"/>
              <a:gd name="connsiteY8" fmla="*/ 850803 h 1863247"/>
              <a:gd name="connsiteX0-1" fmla="*/ 35521 w 1877718"/>
              <a:gd name="connsiteY0-2" fmla="*/ 850803 h 1863247"/>
              <a:gd name="connsiteX1-3" fmla="*/ 865299 w 1877718"/>
              <a:gd name="connsiteY1-4" fmla="*/ 21025 h 1863247"/>
              <a:gd name="connsiteX2-5" fmla="*/ 1026916 w 1877718"/>
              <a:gd name="connsiteY2-6" fmla="*/ 21050 h 1863247"/>
              <a:gd name="connsiteX3-7" fmla="*/ 1856694 w 1877718"/>
              <a:gd name="connsiteY3-8" fmla="*/ 850828 h 1863247"/>
              <a:gd name="connsiteX4-9" fmla="*/ 1856669 w 1877718"/>
              <a:gd name="connsiteY4-10" fmla="*/ 1012446 h 1863247"/>
              <a:gd name="connsiteX5-11" fmla="*/ 1026891 w 1877718"/>
              <a:gd name="connsiteY5-12" fmla="*/ 1842223 h 1863247"/>
              <a:gd name="connsiteX6-13" fmla="*/ 865274 w 1877718"/>
              <a:gd name="connsiteY6-14" fmla="*/ 1842198 h 1863247"/>
              <a:gd name="connsiteX7-15" fmla="*/ 35496 w 1877718"/>
              <a:gd name="connsiteY7-16" fmla="*/ 1012420 h 1863247"/>
              <a:gd name="connsiteX8-17" fmla="*/ 35521 w 1877718"/>
              <a:gd name="connsiteY8-18" fmla="*/ 850803 h 1863247"/>
              <a:gd name="connsiteX0-19" fmla="*/ 35521 w 1877718"/>
              <a:gd name="connsiteY0-20" fmla="*/ 850813 h 1863257"/>
              <a:gd name="connsiteX1-21" fmla="*/ 865299 w 1877718"/>
              <a:gd name="connsiteY1-22" fmla="*/ 21035 h 1863257"/>
              <a:gd name="connsiteX2-23" fmla="*/ 1026916 w 1877718"/>
              <a:gd name="connsiteY2-24" fmla="*/ 21060 h 1863257"/>
              <a:gd name="connsiteX3-25" fmla="*/ 1856694 w 1877718"/>
              <a:gd name="connsiteY3-26" fmla="*/ 850838 h 1863257"/>
              <a:gd name="connsiteX4-27" fmla="*/ 1856669 w 1877718"/>
              <a:gd name="connsiteY4-28" fmla="*/ 1012456 h 1863257"/>
              <a:gd name="connsiteX5-29" fmla="*/ 1026891 w 1877718"/>
              <a:gd name="connsiteY5-30" fmla="*/ 1842233 h 1863257"/>
              <a:gd name="connsiteX6-31" fmla="*/ 865274 w 1877718"/>
              <a:gd name="connsiteY6-32" fmla="*/ 1842208 h 1863257"/>
              <a:gd name="connsiteX7-33" fmla="*/ 35496 w 1877718"/>
              <a:gd name="connsiteY7-34" fmla="*/ 1012430 h 1863257"/>
              <a:gd name="connsiteX8-35" fmla="*/ 35521 w 1877718"/>
              <a:gd name="connsiteY8-36" fmla="*/ 850813 h 1863257"/>
              <a:gd name="connsiteX0-37" fmla="*/ 35521 w 1877718"/>
              <a:gd name="connsiteY0-38" fmla="*/ 865273 h 1877717"/>
              <a:gd name="connsiteX1-39" fmla="*/ 865299 w 1877718"/>
              <a:gd name="connsiteY1-40" fmla="*/ 35495 h 1877717"/>
              <a:gd name="connsiteX2-41" fmla="*/ 1026916 w 1877718"/>
              <a:gd name="connsiteY2-42" fmla="*/ 35520 h 1877717"/>
              <a:gd name="connsiteX3-43" fmla="*/ 1856694 w 1877718"/>
              <a:gd name="connsiteY3-44" fmla="*/ 865298 h 1877717"/>
              <a:gd name="connsiteX4-45" fmla="*/ 1856669 w 1877718"/>
              <a:gd name="connsiteY4-46" fmla="*/ 1026916 h 1877717"/>
              <a:gd name="connsiteX5-47" fmla="*/ 1026891 w 1877718"/>
              <a:gd name="connsiteY5-48" fmla="*/ 1856693 h 1877717"/>
              <a:gd name="connsiteX6-49" fmla="*/ 865274 w 1877718"/>
              <a:gd name="connsiteY6-50" fmla="*/ 1856668 h 1877717"/>
              <a:gd name="connsiteX7-51" fmla="*/ 35496 w 1877718"/>
              <a:gd name="connsiteY7-52" fmla="*/ 1026890 h 1877717"/>
              <a:gd name="connsiteX8-53" fmla="*/ 35521 w 1877718"/>
              <a:gd name="connsiteY8-54" fmla="*/ 865273 h 1877717"/>
              <a:gd name="connsiteX0-55" fmla="*/ 35521 w 1877718"/>
              <a:gd name="connsiteY0-56" fmla="*/ 865273 h 1877717"/>
              <a:gd name="connsiteX1-57" fmla="*/ 865299 w 1877718"/>
              <a:gd name="connsiteY1-58" fmla="*/ 35495 h 1877717"/>
              <a:gd name="connsiteX2-59" fmla="*/ 1026916 w 1877718"/>
              <a:gd name="connsiteY2-60" fmla="*/ 35520 h 1877717"/>
              <a:gd name="connsiteX3-61" fmla="*/ 1856694 w 1877718"/>
              <a:gd name="connsiteY3-62" fmla="*/ 865298 h 1877717"/>
              <a:gd name="connsiteX4-63" fmla="*/ 1856669 w 1877718"/>
              <a:gd name="connsiteY4-64" fmla="*/ 1026916 h 1877717"/>
              <a:gd name="connsiteX5-65" fmla="*/ 1026891 w 1877718"/>
              <a:gd name="connsiteY5-66" fmla="*/ 1856693 h 1877717"/>
              <a:gd name="connsiteX6-67" fmla="*/ 865274 w 1877718"/>
              <a:gd name="connsiteY6-68" fmla="*/ 1856668 h 1877717"/>
              <a:gd name="connsiteX7-69" fmla="*/ 35496 w 1877718"/>
              <a:gd name="connsiteY7-70" fmla="*/ 1026890 h 1877717"/>
              <a:gd name="connsiteX8-71" fmla="*/ 35521 w 1877718"/>
              <a:gd name="connsiteY8-72" fmla="*/ 865273 h 1877717"/>
              <a:gd name="connsiteX0-73" fmla="*/ 35521 w 1877718"/>
              <a:gd name="connsiteY0-74" fmla="*/ 865273 h 1877717"/>
              <a:gd name="connsiteX1-75" fmla="*/ 865299 w 1877718"/>
              <a:gd name="connsiteY1-76" fmla="*/ 35495 h 1877717"/>
              <a:gd name="connsiteX2-77" fmla="*/ 1026916 w 1877718"/>
              <a:gd name="connsiteY2-78" fmla="*/ 35520 h 1877717"/>
              <a:gd name="connsiteX3-79" fmla="*/ 1856694 w 1877718"/>
              <a:gd name="connsiteY3-80" fmla="*/ 865298 h 1877717"/>
              <a:gd name="connsiteX4-81" fmla="*/ 1856669 w 1877718"/>
              <a:gd name="connsiteY4-82" fmla="*/ 1026916 h 1877717"/>
              <a:gd name="connsiteX5-83" fmla="*/ 1026891 w 1877718"/>
              <a:gd name="connsiteY5-84" fmla="*/ 1856693 h 1877717"/>
              <a:gd name="connsiteX6-85" fmla="*/ 865274 w 1877718"/>
              <a:gd name="connsiteY6-86" fmla="*/ 1856668 h 1877717"/>
              <a:gd name="connsiteX7-87" fmla="*/ 35496 w 1877718"/>
              <a:gd name="connsiteY7-88" fmla="*/ 1026890 h 1877717"/>
              <a:gd name="connsiteX8-89" fmla="*/ 35521 w 1877718"/>
              <a:gd name="connsiteY8-90" fmla="*/ 865273 h 1877717"/>
              <a:gd name="connsiteX0-91" fmla="*/ 35521 w 1877729"/>
              <a:gd name="connsiteY0-92" fmla="*/ 865273 h 1877717"/>
              <a:gd name="connsiteX1-93" fmla="*/ 865299 w 1877729"/>
              <a:gd name="connsiteY1-94" fmla="*/ 35495 h 1877717"/>
              <a:gd name="connsiteX2-95" fmla="*/ 1026916 w 1877729"/>
              <a:gd name="connsiteY2-96" fmla="*/ 35520 h 1877717"/>
              <a:gd name="connsiteX3-97" fmla="*/ 1856694 w 1877729"/>
              <a:gd name="connsiteY3-98" fmla="*/ 865298 h 1877717"/>
              <a:gd name="connsiteX4-99" fmla="*/ 1856669 w 1877729"/>
              <a:gd name="connsiteY4-100" fmla="*/ 1026916 h 1877717"/>
              <a:gd name="connsiteX5-101" fmla="*/ 1026891 w 1877729"/>
              <a:gd name="connsiteY5-102" fmla="*/ 1856693 h 1877717"/>
              <a:gd name="connsiteX6-103" fmla="*/ 865274 w 1877729"/>
              <a:gd name="connsiteY6-104" fmla="*/ 1856668 h 1877717"/>
              <a:gd name="connsiteX7-105" fmla="*/ 35496 w 1877729"/>
              <a:gd name="connsiteY7-106" fmla="*/ 1026890 h 1877717"/>
              <a:gd name="connsiteX8-107" fmla="*/ 35521 w 1877729"/>
              <a:gd name="connsiteY8-108" fmla="*/ 865273 h 1877717"/>
              <a:gd name="connsiteX0-109" fmla="*/ 35521 w 1892189"/>
              <a:gd name="connsiteY0-110" fmla="*/ 865273 h 1877717"/>
              <a:gd name="connsiteX1-111" fmla="*/ 865299 w 1892189"/>
              <a:gd name="connsiteY1-112" fmla="*/ 35495 h 1877717"/>
              <a:gd name="connsiteX2-113" fmla="*/ 1026916 w 1892189"/>
              <a:gd name="connsiteY2-114" fmla="*/ 35520 h 1877717"/>
              <a:gd name="connsiteX3-115" fmla="*/ 1856694 w 1892189"/>
              <a:gd name="connsiteY3-116" fmla="*/ 865298 h 1877717"/>
              <a:gd name="connsiteX4-117" fmla="*/ 1856669 w 1892189"/>
              <a:gd name="connsiteY4-118" fmla="*/ 1026916 h 1877717"/>
              <a:gd name="connsiteX5-119" fmla="*/ 1026891 w 1892189"/>
              <a:gd name="connsiteY5-120" fmla="*/ 1856693 h 1877717"/>
              <a:gd name="connsiteX6-121" fmla="*/ 865274 w 1892189"/>
              <a:gd name="connsiteY6-122" fmla="*/ 1856668 h 1877717"/>
              <a:gd name="connsiteX7-123" fmla="*/ 35496 w 1892189"/>
              <a:gd name="connsiteY7-124" fmla="*/ 1026890 h 1877717"/>
              <a:gd name="connsiteX8-125" fmla="*/ 35521 w 1892189"/>
              <a:gd name="connsiteY8-126" fmla="*/ 865273 h 1877717"/>
              <a:gd name="connsiteX0-127" fmla="*/ 35521 w 1892189"/>
              <a:gd name="connsiteY0-128" fmla="*/ 865273 h 1877717"/>
              <a:gd name="connsiteX1-129" fmla="*/ 865299 w 1892189"/>
              <a:gd name="connsiteY1-130" fmla="*/ 35495 h 1877717"/>
              <a:gd name="connsiteX2-131" fmla="*/ 1026916 w 1892189"/>
              <a:gd name="connsiteY2-132" fmla="*/ 35520 h 1877717"/>
              <a:gd name="connsiteX3-133" fmla="*/ 1856694 w 1892189"/>
              <a:gd name="connsiteY3-134" fmla="*/ 865298 h 1877717"/>
              <a:gd name="connsiteX4-135" fmla="*/ 1856669 w 1892189"/>
              <a:gd name="connsiteY4-136" fmla="*/ 1026916 h 1877717"/>
              <a:gd name="connsiteX5-137" fmla="*/ 1026891 w 1892189"/>
              <a:gd name="connsiteY5-138" fmla="*/ 1856693 h 1877717"/>
              <a:gd name="connsiteX6-139" fmla="*/ 865274 w 1892189"/>
              <a:gd name="connsiteY6-140" fmla="*/ 1856668 h 1877717"/>
              <a:gd name="connsiteX7-141" fmla="*/ 35496 w 1892189"/>
              <a:gd name="connsiteY7-142" fmla="*/ 1026890 h 1877717"/>
              <a:gd name="connsiteX8-143" fmla="*/ 35521 w 1892189"/>
              <a:gd name="connsiteY8-144" fmla="*/ 865273 h 1877717"/>
              <a:gd name="connsiteX0-145" fmla="*/ 35521 w 1892189"/>
              <a:gd name="connsiteY0-146" fmla="*/ 865273 h 1877717"/>
              <a:gd name="connsiteX1-147" fmla="*/ 865299 w 1892189"/>
              <a:gd name="connsiteY1-148" fmla="*/ 35495 h 1877717"/>
              <a:gd name="connsiteX2-149" fmla="*/ 1026916 w 1892189"/>
              <a:gd name="connsiteY2-150" fmla="*/ 35520 h 1877717"/>
              <a:gd name="connsiteX3-151" fmla="*/ 1856694 w 1892189"/>
              <a:gd name="connsiteY3-152" fmla="*/ 865298 h 1877717"/>
              <a:gd name="connsiteX4-153" fmla="*/ 1856669 w 1892189"/>
              <a:gd name="connsiteY4-154" fmla="*/ 1026916 h 1877717"/>
              <a:gd name="connsiteX5-155" fmla="*/ 1026891 w 1892189"/>
              <a:gd name="connsiteY5-156" fmla="*/ 1856693 h 1877717"/>
              <a:gd name="connsiteX6-157" fmla="*/ 865274 w 1892189"/>
              <a:gd name="connsiteY6-158" fmla="*/ 1856668 h 1877717"/>
              <a:gd name="connsiteX7-159" fmla="*/ 35496 w 1892189"/>
              <a:gd name="connsiteY7-160" fmla="*/ 1026890 h 1877717"/>
              <a:gd name="connsiteX8-161" fmla="*/ 35521 w 1892189"/>
              <a:gd name="connsiteY8-162" fmla="*/ 865273 h 1877717"/>
              <a:gd name="connsiteX0-163" fmla="*/ 35521 w 1892189"/>
              <a:gd name="connsiteY0-164" fmla="*/ 865273 h 1877728"/>
              <a:gd name="connsiteX1-165" fmla="*/ 865299 w 1892189"/>
              <a:gd name="connsiteY1-166" fmla="*/ 35495 h 1877728"/>
              <a:gd name="connsiteX2-167" fmla="*/ 1026916 w 1892189"/>
              <a:gd name="connsiteY2-168" fmla="*/ 35520 h 1877728"/>
              <a:gd name="connsiteX3-169" fmla="*/ 1856694 w 1892189"/>
              <a:gd name="connsiteY3-170" fmla="*/ 865298 h 1877728"/>
              <a:gd name="connsiteX4-171" fmla="*/ 1856669 w 1892189"/>
              <a:gd name="connsiteY4-172" fmla="*/ 1026916 h 1877728"/>
              <a:gd name="connsiteX5-173" fmla="*/ 1026891 w 1892189"/>
              <a:gd name="connsiteY5-174" fmla="*/ 1856693 h 1877728"/>
              <a:gd name="connsiteX6-175" fmla="*/ 865274 w 1892189"/>
              <a:gd name="connsiteY6-176" fmla="*/ 1856668 h 1877728"/>
              <a:gd name="connsiteX7-177" fmla="*/ 35496 w 1892189"/>
              <a:gd name="connsiteY7-178" fmla="*/ 1026890 h 1877728"/>
              <a:gd name="connsiteX8-179" fmla="*/ 35521 w 1892189"/>
              <a:gd name="connsiteY8-180" fmla="*/ 865273 h 1877728"/>
              <a:gd name="connsiteX0-181" fmla="*/ 35521 w 1892189"/>
              <a:gd name="connsiteY0-182" fmla="*/ 865273 h 1892188"/>
              <a:gd name="connsiteX1-183" fmla="*/ 865299 w 1892189"/>
              <a:gd name="connsiteY1-184" fmla="*/ 35495 h 1892188"/>
              <a:gd name="connsiteX2-185" fmla="*/ 1026916 w 1892189"/>
              <a:gd name="connsiteY2-186" fmla="*/ 35520 h 1892188"/>
              <a:gd name="connsiteX3-187" fmla="*/ 1856694 w 1892189"/>
              <a:gd name="connsiteY3-188" fmla="*/ 865298 h 1892188"/>
              <a:gd name="connsiteX4-189" fmla="*/ 1856669 w 1892189"/>
              <a:gd name="connsiteY4-190" fmla="*/ 1026916 h 1892188"/>
              <a:gd name="connsiteX5-191" fmla="*/ 1026891 w 1892189"/>
              <a:gd name="connsiteY5-192" fmla="*/ 1856693 h 1892188"/>
              <a:gd name="connsiteX6-193" fmla="*/ 865274 w 1892189"/>
              <a:gd name="connsiteY6-194" fmla="*/ 1856668 h 1892188"/>
              <a:gd name="connsiteX7-195" fmla="*/ 35496 w 1892189"/>
              <a:gd name="connsiteY7-196" fmla="*/ 1026890 h 1892188"/>
              <a:gd name="connsiteX8-197" fmla="*/ 35521 w 1892189"/>
              <a:gd name="connsiteY8-198" fmla="*/ 865273 h 1892188"/>
              <a:gd name="connsiteX0-199" fmla="*/ 35521 w 1892189"/>
              <a:gd name="connsiteY0-200" fmla="*/ 865273 h 1892188"/>
              <a:gd name="connsiteX1-201" fmla="*/ 865299 w 1892189"/>
              <a:gd name="connsiteY1-202" fmla="*/ 35495 h 1892188"/>
              <a:gd name="connsiteX2-203" fmla="*/ 1026916 w 1892189"/>
              <a:gd name="connsiteY2-204" fmla="*/ 35520 h 1892188"/>
              <a:gd name="connsiteX3-205" fmla="*/ 1856694 w 1892189"/>
              <a:gd name="connsiteY3-206" fmla="*/ 865298 h 1892188"/>
              <a:gd name="connsiteX4-207" fmla="*/ 1856669 w 1892189"/>
              <a:gd name="connsiteY4-208" fmla="*/ 1026916 h 1892188"/>
              <a:gd name="connsiteX5-209" fmla="*/ 1026891 w 1892189"/>
              <a:gd name="connsiteY5-210" fmla="*/ 1856693 h 1892188"/>
              <a:gd name="connsiteX6-211" fmla="*/ 865274 w 1892189"/>
              <a:gd name="connsiteY6-212" fmla="*/ 1856668 h 1892188"/>
              <a:gd name="connsiteX7-213" fmla="*/ 35496 w 1892189"/>
              <a:gd name="connsiteY7-214" fmla="*/ 1026890 h 1892188"/>
              <a:gd name="connsiteX8-215" fmla="*/ 35521 w 1892189"/>
              <a:gd name="connsiteY8-216" fmla="*/ 865273 h 1892188"/>
              <a:gd name="connsiteX0-217" fmla="*/ 35521 w 1892189"/>
              <a:gd name="connsiteY0-218" fmla="*/ 865273 h 1892188"/>
              <a:gd name="connsiteX1-219" fmla="*/ 865299 w 1892189"/>
              <a:gd name="connsiteY1-220" fmla="*/ 35495 h 1892188"/>
              <a:gd name="connsiteX2-221" fmla="*/ 1026916 w 1892189"/>
              <a:gd name="connsiteY2-222" fmla="*/ 35520 h 1892188"/>
              <a:gd name="connsiteX3-223" fmla="*/ 1856694 w 1892189"/>
              <a:gd name="connsiteY3-224" fmla="*/ 865298 h 1892188"/>
              <a:gd name="connsiteX4-225" fmla="*/ 1856669 w 1892189"/>
              <a:gd name="connsiteY4-226" fmla="*/ 1026916 h 1892188"/>
              <a:gd name="connsiteX5-227" fmla="*/ 1026891 w 1892189"/>
              <a:gd name="connsiteY5-228" fmla="*/ 1856693 h 1892188"/>
              <a:gd name="connsiteX6-229" fmla="*/ 865274 w 1892189"/>
              <a:gd name="connsiteY6-230" fmla="*/ 1856668 h 1892188"/>
              <a:gd name="connsiteX7-231" fmla="*/ 35496 w 1892189"/>
              <a:gd name="connsiteY7-232" fmla="*/ 1026890 h 1892188"/>
              <a:gd name="connsiteX8-233" fmla="*/ 35521 w 1892189"/>
              <a:gd name="connsiteY8-234" fmla="*/ 865273 h 1892188"/>
              <a:gd name="connsiteX0-235" fmla="*/ 35521 w 1892189"/>
              <a:gd name="connsiteY0-236" fmla="*/ 865273 h 1892188"/>
              <a:gd name="connsiteX1-237" fmla="*/ 865299 w 1892189"/>
              <a:gd name="connsiteY1-238" fmla="*/ 35495 h 1892188"/>
              <a:gd name="connsiteX2-239" fmla="*/ 1026916 w 1892189"/>
              <a:gd name="connsiteY2-240" fmla="*/ 35520 h 1892188"/>
              <a:gd name="connsiteX3-241" fmla="*/ 1856694 w 1892189"/>
              <a:gd name="connsiteY3-242" fmla="*/ 865298 h 1892188"/>
              <a:gd name="connsiteX4-243" fmla="*/ 1856669 w 1892189"/>
              <a:gd name="connsiteY4-244" fmla="*/ 1026916 h 1892188"/>
              <a:gd name="connsiteX5-245" fmla="*/ 1026891 w 1892189"/>
              <a:gd name="connsiteY5-246" fmla="*/ 1856693 h 1892188"/>
              <a:gd name="connsiteX6-247" fmla="*/ 865274 w 1892189"/>
              <a:gd name="connsiteY6-248" fmla="*/ 1856668 h 1892188"/>
              <a:gd name="connsiteX7-249" fmla="*/ 35496 w 1892189"/>
              <a:gd name="connsiteY7-250" fmla="*/ 1026890 h 1892188"/>
              <a:gd name="connsiteX8-251" fmla="*/ 35521 w 1892189"/>
              <a:gd name="connsiteY8-252" fmla="*/ 865273 h 189218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892189" h="1892188">
                <a:moveTo>
                  <a:pt x="35521" y="865273"/>
                </a:moveTo>
                <a:cubicBezTo>
                  <a:pt x="35521" y="865273"/>
                  <a:pt x="865299" y="35495"/>
                  <a:pt x="865299" y="35495"/>
                </a:cubicBezTo>
                <a:cubicBezTo>
                  <a:pt x="912643" y="-11849"/>
                  <a:pt x="979572" y="-11824"/>
                  <a:pt x="1026916" y="35520"/>
                </a:cubicBezTo>
                <a:cubicBezTo>
                  <a:pt x="1026916" y="35520"/>
                  <a:pt x="1856694" y="865298"/>
                  <a:pt x="1856694" y="865298"/>
                </a:cubicBezTo>
                <a:cubicBezTo>
                  <a:pt x="1904038" y="912642"/>
                  <a:pt x="1904013" y="979572"/>
                  <a:pt x="1856669" y="1026916"/>
                </a:cubicBezTo>
                <a:cubicBezTo>
                  <a:pt x="1856669" y="1026916"/>
                  <a:pt x="1026891" y="1856693"/>
                  <a:pt x="1026891" y="1856693"/>
                </a:cubicBezTo>
                <a:cubicBezTo>
                  <a:pt x="979547" y="1904037"/>
                  <a:pt x="912618" y="1904011"/>
                  <a:pt x="865274" y="1856668"/>
                </a:cubicBezTo>
                <a:cubicBezTo>
                  <a:pt x="865274" y="1856667"/>
                  <a:pt x="35496" y="1026889"/>
                  <a:pt x="35496" y="1026890"/>
                </a:cubicBezTo>
                <a:cubicBezTo>
                  <a:pt x="-11848" y="979545"/>
                  <a:pt x="-11823" y="912617"/>
                  <a:pt x="35521" y="86527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26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5"/>
            </p:custDataLst>
          </p:nvPr>
        </p:nvCxnSpPr>
        <p:spPr>
          <a:xfrm>
            <a:off x="608965" y="1818640"/>
            <a:ext cx="3843655" cy="0"/>
          </a:xfrm>
          <a:prstGeom prst="line">
            <a:avLst/>
          </a:prstGeom>
          <a:ln w="9525" cap="rnd">
            <a:solidFill>
              <a:schemeClr val="accent1">
                <a:alpha val="35000"/>
              </a:schemeClr>
            </a:solidFill>
            <a:round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任意多边形: 形状 1397"/>
          <p:cNvSpPr/>
          <p:nvPr>
            <p:custDataLst>
              <p:tags r:id="rId6"/>
            </p:custDataLst>
          </p:nvPr>
        </p:nvSpPr>
        <p:spPr>
          <a:xfrm>
            <a:off x="10650855" y="1641475"/>
            <a:ext cx="631190" cy="631190"/>
          </a:xfrm>
          <a:custGeom>
            <a:avLst/>
            <a:gdLst>
              <a:gd name="connsiteX0" fmla="*/ 35521 w 1877718"/>
              <a:gd name="connsiteY0" fmla="*/ 850803 h 1863247"/>
              <a:gd name="connsiteX1" fmla="*/ 865299 w 1877718"/>
              <a:gd name="connsiteY1" fmla="*/ 21025 h 1863247"/>
              <a:gd name="connsiteX2" fmla="*/ 1026916 w 1877718"/>
              <a:gd name="connsiteY2" fmla="*/ 21050 h 1863247"/>
              <a:gd name="connsiteX3" fmla="*/ 1856694 w 1877718"/>
              <a:gd name="connsiteY3" fmla="*/ 850828 h 1863247"/>
              <a:gd name="connsiteX4" fmla="*/ 1856669 w 1877718"/>
              <a:gd name="connsiteY4" fmla="*/ 1012446 h 1863247"/>
              <a:gd name="connsiteX5" fmla="*/ 1026891 w 1877718"/>
              <a:gd name="connsiteY5" fmla="*/ 1842223 h 1863247"/>
              <a:gd name="connsiteX6" fmla="*/ 865274 w 1877718"/>
              <a:gd name="connsiteY6" fmla="*/ 1842198 h 1863247"/>
              <a:gd name="connsiteX7" fmla="*/ 35496 w 1877718"/>
              <a:gd name="connsiteY7" fmla="*/ 1012420 h 1863247"/>
              <a:gd name="connsiteX8" fmla="*/ 35521 w 1877718"/>
              <a:gd name="connsiteY8" fmla="*/ 850803 h 1863247"/>
              <a:gd name="connsiteX0-1" fmla="*/ 35521 w 1877718"/>
              <a:gd name="connsiteY0-2" fmla="*/ 850803 h 1863247"/>
              <a:gd name="connsiteX1-3" fmla="*/ 865299 w 1877718"/>
              <a:gd name="connsiteY1-4" fmla="*/ 21025 h 1863247"/>
              <a:gd name="connsiteX2-5" fmla="*/ 1026916 w 1877718"/>
              <a:gd name="connsiteY2-6" fmla="*/ 21050 h 1863247"/>
              <a:gd name="connsiteX3-7" fmla="*/ 1856694 w 1877718"/>
              <a:gd name="connsiteY3-8" fmla="*/ 850828 h 1863247"/>
              <a:gd name="connsiteX4-9" fmla="*/ 1856669 w 1877718"/>
              <a:gd name="connsiteY4-10" fmla="*/ 1012446 h 1863247"/>
              <a:gd name="connsiteX5-11" fmla="*/ 1026891 w 1877718"/>
              <a:gd name="connsiteY5-12" fmla="*/ 1842223 h 1863247"/>
              <a:gd name="connsiteX6-13" fmla="*/ 865274 w 1877718"/>
              <a:gd name="connsiteY6-14" fmla="*/ 1842198 h 1863247"/>
              <a:gd name="connsiteX7-15" fmla="*/ 35496 w 1877718"/>
              <a:gd name="connsiteY7-16" fmla="*/ 1012420 h 1863247"/>
              <a:gd name="connsiteX8-17" fmla="*/ 35521 w 1877718"/>
              <a:gd name="connsiteY8-18" fmla="*/ 850803 h 1863247"/>
              <a:gd name="connsiteX0-19" fmla="*/ 35521 w 1877718"/>
              <a:gd name="connsiteY0-20" fmla="*/ 850813 h 1863257"/>
              <a:gd name="connsiteX1-21" fmla="*/ 865299 w 1877718"/>
              <a:gd name="connsiteY1-22" fmla="*/ 21035 h 1863257"/>
              <a:gd name="connsiteX2-23" fmla="*/ 1026916 w 1877718"/>
              <a:gd name="connsiteY2-24" fmla="*/ 21060 h 1863257"/>
              <a:gd name="connsiteX3-25" fmla="*/ 1856694 w 1877718"/>
              <a:gd name="connsiteY3-26" fmla="*/ 850838 h 1863257"/>
              <a:gd name="connsiteX4-27" fmla="*/ 1856669 w 1877718"/>
              <a:gd name="connsiteY4-28" fmla="*/ 1012456 h 1863257"/>
              <a:gd name="connsiteX5-29" fmla="*/ 1026891 w 1877718"/>
              <a:gd name="connsiteY5-30" fmla="*/ 1842233 h 1863257"/>
              <a:gd name="connsiteX6-31" fmla="*/ 865274 w 1877718"/>
              <a:gd name="connsiteY6-32" fmla="*/ 1842208 h 1863257"/>
              <a:gd name="connsiteX7-33" fmla="*/ 35496 w 1877718"/>
              <a:gd name="connsiteY7-34" fmla="*/ 1012430 h 1863257"/>
              <a:gd name="connsiteX8-35" fmla="*/ 35521 w 1877718"/>
              <a:gd name="connsiteY8-36" fmla="*/ 850813 h 1863257"/>
              <a:gd name="connsiteX0-37" fmla="*/ 35521 w 1877718"/>
              <a:gd name="connsiteY0-38" fmla="*/ 865273 h 1877717"/>
              <a:gd name="connsiteX1-39" fmla="*/ 865299 w 1877718"/>
              <a:gd name="connsiteY1-40" fmla="*/ 35495 h 1877717"/>
              <a:gd name="connsiteX2-41" fmla="*/ 1026916 w 1877718"/>
              <a:gd name="connsiteY2-42" fmla="*/ 35520 h 1877717"/>
              <a:gd name="connsiteX3-43" fmla="*/ 1856694 w 1877718"/>
              <a:gd name="connsiteY3-44" fmla="*/ 865298 h 1877717"/>
              <a:gd name="connsiteX4-45" fmla="*/ 1856669 w 1877718"/>
              <a:gd name="connsiteY4-46" fmla="*/ 1026916 h 1877717"/>
              <a:gd name="connsiteX5-47" fmla="*/ 1026891 w 1877718"/>
              <a:gd name="connsiteY5-48" fmla="*/ 1856693 h 1877717"/>
              <a:gd name="connsiteX6-49" fmla="*/ 865274 w 1877718"/>
              <a:gd name="connsiteY6-50" fmla="*/ 1856668 h 1877717"/>
              <a:gd name="connsiteX7-51" fmla="*/ 35496 w 1877718"/>
              <a:gd name="connsiteY7-52" fmla="*/ 1026890 h 1877717"/>
              <a:gd name="connsiteX8-53" fmla="*/ 35521 w 1877718"/>
              <a:gd name="connsiteY8-54" fmla="*/ 865273 h 1877717"/>
              <a:gd name="connsiteX0-55" fmla="*/ 35521 w 1877718"/>
              <a:gd name="connsiteY0-56" fmla="*/ 865273 h 1877717"/>
              <a:gd name="connsiteX1-57" fmla="*/ 865299 w 1877718"/>
              <a:gd name="connsiteY1-58" fmla="*/ 35495 h 1877717"/>
              <a:gd name="connsiteX2-59" fmla="*/ 1026916 w 1877718"/>
              <a:gd name="connsiteY2-60" fmla="*/ 35520 h 1877717"/>
              <a:gd name="connsiteX3-61" fmla="*/ 1856694 w 1877718"/>
              <a:gd name="connsiteY3-62" fmla="*/ 865298 h 1877717"/>
              <a:gd name="connsiteX4-63" fmla="*/ 1856669 w 1877718"/>
              <a:gd name="connsiteY4-64" fmla="*/ 1026916 h 1877717"/>
              <a:gd name="connsiteX5-65" fmla="*/ 1026891 w 1877718"/>
              <a:gd name="connsiteY5-66" fmla="*/ 1856693 h 1877717"/>
              <a:gd name="connsiteX6-67" fmla="*/ 865274 w 1877718"/>
              <a:gd name="connsiteY6-68" fmla="*/ 1856668 h 1877717"/>
              <a:gd name="connsiteX7-69" fmla="*/ 35496 w 1877718"/>
              <a:gd name="connsiteY7-70" fmla="*/ 1026890 h 1877717"/>
              <a:gd name="connsiteX8-71" fmla="*/ 35521 w 1877718"/>
              <a:gd name="connsiteY8-72" fmla="*/ 865273 h 1877717"/>
              <a:gd name="connsiteX0-73" fmla="*/ 35521 w 1877718"/>
              <a:gd name="connsiteY0-74" fmla="*/ 865273 h 1877717"/>
              <a:gd name="connsiteX1-75" fmla="*/ 865299 w 1877718"/>
              <a:gd name="connsiteY1-76" fmla="*/ 35495 h 1877717"/>
              <a:gd name="connsiteX2-77" fmla="*/ 1026916 w 1877718"/>
              <a:gd name="connsiteY2-78" fmla="*/ 35520 h 1877717"/>
              <a:gd name="connsiteX3-79" fmla="*/ 1856694 w 1877718"/>
              <a:gd name="connsiteY3-80" fmla="*/ 865298 h 1877717"/>
              <a:gd name="connsiteX4-81" fmla="*/ 1856669 w 1877718"/>
              <a:gd name="connsiteY4-82" fmla="*/ 1026916 h 1877717"/>
              <a:gd name="connsiteX5-83" fmla="*/ 1026891 w 1877718"/>
              <a:gd name="connsiteY5-84" fmla="*/ 1856693 h 1877717"/>
              <a:gd name="connsiteX6-85" fmla="*/ 865274 w 1877718"/>
              <a:gd name="connsiteY6-86" fmla="*/ 1856668 h 1877717"/>
              <a:gd name="connsiteX7-87" fmla="*/ 35496 w 1877718"/>
              <a:gd name="connsiteY7-88" fmla="*/ 1026890 h 1877717"/>
              <a:gd name="connsiteX8-89" fmla="*/ 35521 w 1877718"/>
              <a:gd name="connsiteY8-90" fmla="*/ 865273 h 1877717"/>
              <a:gd name="connsiteX0-91" fmla="*/ 35521 w 1877729"/>
              <a:gd name="connsiteY0-92" fmla="*/ 865273 h 1877717"/>
              <a:gd name="connsiteX1-93" fmla="*/ 865299 w 1877729"/>
              <a:gd name="connsiteY1-94" fmla="*/ 35495 h 1877717"/>
              <a:gd name="connsiteX2-95" fmla="*/ 1026916 w 1877729"/>
              <a:gd name="connsiteY2-96" fmla="*/ 35520 h 1877717"/>
              <a:gd name="connsiteX3-97" fmla="*/ 1856694 w 1877729"/>
              <a:gd name="connsiteY3-98" fmla="*/ 865298 h 1877717"/>
              <a:gd name="connsiteX4-99" fmla="*/ 1856669 w 1877729"/>
              <a:gd name="connsiteY4-100" fmla="*/ 1026916 h 1877717"/>
              <a:gd name="connsiteX5-101" fmla="*/ 1026891 w 1877729"/>
              <a:gd name="connsiteY5-102" fmla="*/ 1856693 h 1877717"/>
              <a:gd name="connsiteX6-103" fmla="*/ 865274 w 1877729"/>
              <a:gd name="connsiteY6-104" fmla="*/ 1856668 h 1877717"/>
              <a:gd name="connsiteX7-105" fmla="*/ 35496 w 1877729"/>
              <a:gd name="connsiteY7-106" fmla="*/ 1026890 h 1877717"/>
              <a:gd name="connsiteX8-107" fmla="*/ 35521 w 1877729"/>
              <a:gd name="connsiteY8-108" fmla="*/ 865273 h 1877717"/>
              <a:gd name="connsiteX0-109" fmla="*/ 35521 w 1892189"/>
              <a:gd name="connsiteY0-110" fmla="*/ 865273 h 1877717"/>
              <a:gd name="connsiteX1-111" fmla="*/ 865299 w 1892189"/>
              <a:gd name="connsiteY1-112" fmla="*/ 35495 h 1877717"/>
              <a:gd name="connsiteX2-113" fmla="*/ 1026916 w 1892189"/>
              <a:gd name="connsiteY2-114" fmla="*/ 35520 h 1877717"/>
              <a:gd name="connsiteX3-115" fmla="*/ 1856694 w 1892189"/>
              <a:gd name="connsiteY3-116" fmla="*/ 865298 h 1877717"/>
              <a:gd name="connsiteX4-117" fmla="*/ 1856669 w 1892189"/>
              <a:gd name="connsiteY4-118" fmla="*/ 1026916 h 1877717"/>
              <a:gd name="connsiteX5-119" fmla="*/ 1026891 w 1892189"/>
              <a:gd name="connsiteY5-120" fmla="*/ 1856693 h 1877717"/>
              <a:gd name="connsiteX6-121" fmla="*/ 865274 w 1892189"/>
              <a:gd name="connsiteY6-122" fmla="*/ 1856668 h 1877717"/>
              <a:gd name="connsiteX7-123" fmla="*/ 35496 w 1892189"/>
              <a:gd name="connsiteY7-124" fmla="*/ 1026890 h 1877717"/>
              <a:gd name="connsiteX8-125" fmla="*/ 35521 w 1892189"/>
              <a:gd name="connsiteY8-126" fmla="*/ 865273 h 1877717"/>
              <a:gd name="connsiteX0-127" fmla="*/ 35521 w 1892189"/>
              <a:gd name="connsiteY0-128" fmla="*/ 865273 h 1877717"/>
              <a:gd name="connsiteX1-129" fmla="*/ 865299 w 1892189"/>
              <a:gd name="connsiteY1-130" fmla="*/ 35495 h 1877717"/>
              <a:gd name="connsiteX2-131" fmla="*/ 1026916 w 1892189"/>
              <a:gd name="connsiteY2-132" fmla="*/ 35520 h 1877717"/>
              <a:gd name="connsiteX3-133" fmla="*/ 1856694 w 1892189"/>
              <a:gd name="connsiteY3-134" fmla="*/ 865298 h 1877717"/>
              <a:gd name="connsiteX4-135" fmla="*/ 1856669 w 1892189"/>
              <a:gd name="connsiteY4-136" fmla="*/ 1026916 h 1877717"/>
              <a:gd name="connsiteX5-137" fmla="*/ 1026891 w 1892189"/>
              <a:gd name="connsiteY5-138" fmla="*/ 1856693 h 1877717"/>
              <a:gd name="connsiteX6-139" fmla="*/ 865274 w 1892189"/>
              <a:gd name="connsiteY6-140" fmla="*/ 1856668 h 1877717"/>
              <a:gd name="connsiteX7-141" fmla="*/ 35496 w 1892189"/>
              <a:gd name="connsiteY7-142" fmla="*/ 1026890 h 1877717"/>
              <a:gd name="connsiteX8-143" fmla="*/ 35521 w 1892189"/>
              <a:gd name="connsiteY8-144" fmla="*/ 865273 h 1877717"/>
              <a:gd name="connsiteX0-145" fmla="*/ 35521 w 1892189"/>
              <a:gd name="connsiteY0-146" fmla="*/ 865273 h 1877717"/>
              <a:gd name="connsiteX1-147" fmla="*/ 865299 w 1892189"/>
              <a:gd name="connsiteY1-148" fmla="*/ 35495 h 1877717"/>
              <a:gd name="connsiteX2-149" fmla="*/ 1026916 w 1892189"/>
              <a:gd name="connsiteY2-150" fmla="*/ 35520 h 1877717"/>
              <a:gd name="connsiteX3-151" fmla="*/ 1856694 w 1892189"/>
              <a:gd name="connsiteY3-152" fmla="*/ 865298 h 1877717"/>
              <a:gd name="connsiteX4-153" fmla="*/ 1856669 w 1892189"/>
              <a:gd name="connsiteY4-154" fmla="*/ 1026916 h 1877717"/>
              <a:gd name="connsiteX5-155" fmla="*/ 1026891 w 1892189"/>
              <a:gd name="connsiteY5-156" fmla="*/ 1856693 h 1877717"/>
              <a:gd name="connsiteX6-157" fmla="*/ 865274 w 1892189"/>
              <a:gd name="connsiteY6-158" fmla="*/ 1856668 h 1877717"/>
              <a:gd name="connsiteX7-159" fmla="*/ 35496 w 1892189"/>
              <a:gd name="connsiteY7-160" fmla="*/ 1026890 h 1877717"/>
              <a:gd name="connsiteX8-161" fmla="*/ 35521 w 1892189"/>
              <a:gd name="connsiteY8-162" fmla="*/ 865273 h 1877717"/>
              <a:gd name="connsiteX0-163" fmla="*/ 35521 w 1892189"/>
              <a:gd name="connsiteY0-164" fmla="*/ 865273 h 1877728"/>
              <a:gd name="connsiteX1-165" fmla="*/ 865299 w 1892189"/>
              <a:gd name="connsiteY1-166" fmla="*/ 35495 h 1877728"/>
              <a:gd name="connsiteX2-167" fmla="*/ 1026916 w 1892189"/>
              <a:gd name="connsiteY2-168" fmla="*/ 35520 h 1877728"/>
              <a:gd name="connsiteX3-169" fmla="*/ 1856694 w 1892189"/>
              <a:gd name="connsiteY3-170" fmla="*/ 865298 h 1877728"/>
              <a:gd name="connsiteX4-171" fmla="*/ 1856669 w 1892189"/>
              <a:gd name="connsiteY4-172" fmla="*/ 1026916 h 1877728"/>
              <a:gd name="connsiteX5-173" fmla="*/ 1026891 w 1892189"/>
              <a:gd name="connsiteY5-174" fmla="*/ 1856693 h 1877728"/>
              <a:gd name="connsiteX6-175" fmla="*/ 865274 w 1892189"/>
              <a:gd name="connsiteY6-176" fmla="*/ 1856668 h 1877728"/>
              <a:gd name="connsiteX7-177" fmla="*/ 35496 w 1892189"/>
              <a:gd name="connsiteY7-178" fmla="*/ 1026890 h 1877728"/>
              <a:gd name="connsiteX8-179" fmla="*/ 35521 w 1892189"/>
              <a:gd name="connsiteY8-180" fmla="*/ 865273 h 1877728"/>
              <a:gd name="connsiteX0-181" fmla="*/ 35521 w 1892189"/>
              <a:gd name="connsiteY0-182" fmla="*/ 865273 h 1892188"/>
              <a:gd name="connsiteX1-183" fmla="*/ 865299 w 1892189"/>
              <a:gd name="connsiteY1-184" fmla="*/ 35495 h 1892188"/>
              <a:gd name="connsiteX2-185" fmla="*/ 1026916 w 1892189"/>
              <a:gd name="connsiteY2-186" fmla="*/ 35520 h 1892188"/>
              <a:gd name="connsiteX3-187" fmla="*/ 1856694 w 1892189"/>
              <a:gd name="connsiteY3-188" fmla="*/ 865298 h 1892188"/>
              <a:gd name="connsiteX4-189" fmla="*/ 1856669 w 1892189"/>
              <a:gd name="connsiteY4-190" fmla="*/ 1026916 h 1892188"/>
              <a:gd name="connsiteX5-191" fmla="*/ 1026891 w 1892189"/>
              <a:gd name="connsiteY5-192" fmla="*/ 1856693 h 1892188"/>
              <a:gd name="connsiteX6-193" fmla="*/ 865274 w 1892189"/>
              <a:gd name="connsiteY6-194" fmla="*/ 1856668 h 1892188"/>
              <a:gd name="connsiteX7-195" fmla="*/ 35496 w 1892189"/>
              <a:gd name="connsiteY7-196" fmla="*/ 1026890 h 1892188"/>
              <a:gd name="connsiteX8-197" fmla="*/ 35521 w 1892189"/>
              <a:gd name="connsiteY8-198" fmla="*/ 865273 h 1892188"/>
              <a:gd name="connsiteX0-199" fmla="*/ 35521 w 1892189"/>
              <a:gd name="connsiteY0-200" fmla="*/ 865273 h 1892188"/>
              <a:gd name="connsiteX1-201" fmla="*/ 865299 w 1892189"/>
              <a:gd name="connsiteY1-202" fmla="*/ 35495 h 1892188"/>
              <a:gd name="connsiteX2-203" fmla="*/ 1026916 w 1892189"/>
              <a:gd name="connsiteY2-204" fmla="*/ 35520 h 1892188"/>
              <a:gd name="connsiteX3-205" fmla="*/ 1856694 w 1892189"/>
              <a:gd name="connsiteY3-206" fmla="*/ 865298 h 1892188"/>
              <a:gd name="connsiteX4-207" fmla="*/ 1856669 w 1892189"/>
              <a:gd name="connsiteY4-208" fmla="*/ 1026916 h 1892188"/>
              <a:gd name="connsiteX5-209" fmla="*/ 1026891 w 1892189"/>
              <a:gd name="connsiteY5-210" fmla="*/ 1856693 h 1892188"/>
              <a:gd name="connsiteX6-211" fmla="*/ 865274 w 1892189"/>
              <a:gd name="connsiteY6-212" fmla="*/ 1856668 h 1892188"/>
              <a:gd name="connsiteX7-213" fmla="*/ 35496 w 1892189"/>
              <a:gd name="connsiteY7-214" fmla="*/ 1026890 h 1892188"/>
              <a:gd name="connsiteX8-215" fmla="*/ 35521 w 1892189"/>
              <a:gd name="connsiteY8-216" fmla="*/ 865273 h 1892188"/>
              <a:gd name="connsiteX0-217" fmla="*/ 35521 w 1892189"/>
              <a:gd name="connsiteY0-218" fmla="*/ 865273 h 1892188"/>
              <a:gd name="connsiteX1-219" fmla="*/ 865299 w 1892189"/>
              <a:gd name="connsiteY1-220" fmla="*/ 35495 h 1892188"/>
              <a:gd name="connsiteX2-221" fmla="*/ 1026916 w 1892189"/>
              <a:gd name="connsiteY2-222" fmla="*/ 35520 h 1892188"/>
              <a:gd name="connsiteX3-223" fmla="*/ 1856694 w 1892189"/>
              <a:gd name="connsiteY3-224" fmla="*/ 865298 h 1892188"/>
              <a:gd name="connsiteX4-225" fmla="*/ 1856669 w 1892189"/>
              <a:gd name="connsiteY4-226" fmla="*/ 1026916 h 1892188"/>
              <a:gd name="connsiteX5-227" fmla="*/ 1026891 w 1892189"/>
              <a:gd name="connsiteY5-228" fmla="*/ 1856693 h 1892188"/>
              <a:gd name="connsiteX6-229" fmla="*/ 865274 w 1892189"/>
              <a:gd name="connsiteY6-230" fmla="*/ 1856668 h 1892188"/>
              <a:gd name="connsiteX7-231" fmla="*/ 35496 w 1892189"/>
              <a:gd name="connsiteY7-232" fmla="*/ 1026890 h 1892188"/>
              <a:gd name="connsiteX8-233" fmla="*/ 35521 w 1892189"/>
              <a:gd name="connsiteY8-234" fmla="*/ 865273 h 1892188"/>
              <a:gd name="connsiteX0-235" fmla="*/ 35521 w 1892189"/>
              <a:gd name="connsiteY0-236" fmla="*/ 865273 h 1892188"/>
              <a:gd name="connsiteX1-237" fmla="*/ 865299 w 1892189"/>
              <a:gd name="connsiteY1-238" fmla="*/ 35495 h 1892188"/>
              <a:gd name="connsiteX2-239" fmla="*/ 1026916 w 1892189"/>
              <a:gd name="connsiteY2-240" fmla="*/ 35520 h 1892188"/>
              <a:gd name="connsiteX3-241" fmla="*/ 1856694 w 1892189"/>
              <a:gd name="connsiteY3-242" fmla="*/ 865298 h 1892188"/>
              <a:gd name="connsiteX4-243" fmla="*/ 1856669 w 1892189"/>
              <a:gd name="connsiteY4-244" fmla="*/ 1026916 h 1892188"/>
              <a:gd name="connsiteX5-245" fmla="*/ 1026891 w 1892189"/>
              <a:gd name="connsiteY5-246" fmla="*/ 1856693 h 1892188"/>
              <a:gd name="connsiteX6-247" fmla="*/ 865274 w 1892189"/>
              <a:gd name="connsiteY6-248" fmla="*/ 1856668 h 1892188"/>
              <a:gd name="connsiteX7-249" fmla="*/ 35496 w 1892189"/>
              <a:gd name="connsiteY7-250" fmla="*/ 1026890 h 1892188"/>
              <a:gd name="connsiteX8-251" fmla="*/ 35521 w 1892189"/>
              <a:gd name="connsiteY8-252" fmla="*/ 865273 h 189218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892189" h="1892188">
                <a:moveTo>
                  <a:pt x="35521" y="865273"/>
                </a:moveTo>
                <a:cubicBezTo>
                  <a:pt x="35521" y="865273"/>
                  <a:pt x="865299" y="35495"/>
                  <a:pt x="865299" y="35495"/>
                </a:cubicBezTo>
                <a:cubicBezTo>
                  <a:pt x="912643" y="-11849"/>
                  <a:pt x="979572" y="-11824"/>
                  <a:pt x="1026916" y="35520"/>
                </a:cubicBezTo>
                <a:cubicBezTo>
                  <a:pt x="1026916" y="35520"/>
                  <a:pt x="1856694" y="865298"/>
                  <a:pt x="1856694" y="865298"/>
                </a:cubicBezTo>
                <a:cubicBezTo>
                  <a:pt x="1904038" y="912642"/>
                  <a:pt x="1904013" y="979572"/>
                  <a:pt x="1856669" y="1026916"/>
                </a:cubicBezTo>
                <a:cubicBezTo>
                  <a:pt x="1856669" y="1026916"/>
                  <a:pt x="1026891" y="1856693"/>
                  <a:pt x="1026891" y="1856693"/>
                </a:cubicBezTo>
                <a:cubicBezTo>
                  <a:pt x="979547" y="1904037"/>
                  <a:pt x="912618" y="1904011"/>
                  <a:pt x="865274" y="1856668"/>
                </a:cubicBezTo>
                <a:cubicBezTo>
                  <a:pt x="865274" y="1856667"/>
                  <a:pt x="35496" y="1026889"/>
                  <a:pt x="35496" y="1026890"/>
                </a:cubicBezTo>
                <a:cubicBezTo>
                  <a:pt x="-11848" y="979545"/>
                  <a:pt x="-11823" y="912617"/>
                  <a:pt x="35521" y="865273"/>
                </a:cubicBezTo>
                <a:close/>
              </a:path>
            </a:pathLst>
          </a:cu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任意多边形: 形状 1397"/>
          <p:cNvSpPr/>
          <p:nvPr>
            <p:custDataLst>
              <p:tags r:id="rId7"/>
            </p:custDataLst>
          </p:nvPr>
        </p:nvSpPr>
        <p:spPr>
          <a:xfrm>
            <a:off x="11108055" y="1759585"/>
            <a:ext cx="395605" cy="395605"/>
          </a:xfrm>
          <a:custGeom>
            <a:avLst/>
            <a:gdLst>
              <a:gd name="connsiteX0" fmla="*/ 35521 w 1877718"/>
              <a:gd name="connsiteY0" fmla="*/ 850803 h 1863247"/>
              <a:gd name="connsiteX1" fmla="*/ 865299 w 1877718"/>
              <a:gd name="connsiteY1" fmla="*/ 21025 h 1863247"/>
              <a:gd name="connsiteX2" fmla="*/ 1026916 w 1877718"/>
              <a:gd name="connsiteY2" fmla="*/ 21050 h 1863247"/>
              <a:gd name="connsiteX3" fmla="*/ 1856694 w 1877718"/>
              <a:gd name="connsiteY3" fmla="*/ 850828 h 1863247"/>
              <a:gd name="connsiteX4" fmla="*/ 1856669 w 1877718"/>
              <a:gd name="connsiteY4" fmla="*/ 1012446 h 1863247"/>
              <a:gd name="connsiteX5" fmla="*/ 1026891 w 1877718"/>
              <a:gd name="connsiteY5" fmla="*/ 1842223 h 1863247"/>
              <a:gd name="connsiteX6" fmla="*/ 865274 w 1877718"/>
              <a:gd name="connsiteY6" fmla="*/ 1842198 h 1863247"/>
              <a:gd name="connsiteX7" fmla="*/ 35496 w 1877718"/>
              <a:gd name="connsiteY7" fmla="*/ 1012420 h 1863247"/>
              <a:gd name="connsiteX8" fmla="*/ 35521 w 1877718"/>
              <a:gd name="connsiteY8" fmla="*/ 850803 h 1863247"/>
              <a:gd name="connsiteX0-1" fmla="*/ 35521 w 1877718"/>
              <a:gd name="connsiteY0-2" fmla="*/ 850803 h 1863247"/>
              <a:gd name="connsiteX1-3" fmla="*/ 865299 w 1877718"/>
              <a:gd name="connsiteY1-4" fmla="*/ 21025 h 1863247"/>
              <a:gd name="connsiteX2-5" fmla="*/ 1026916 w 1877718"/>
              <a:gd name="connsiteY2-6" fmla="*/ 21050 h 1863247"/>
              <a:gd name="connsiteX3-7" fmla="*/ 1856694 w 1877718"/>
              <a:gd name="connsiteY3-8" fmla="*/ 850828 h 1863247"/>
              <a:gd name="connsiteX4-9" fmla="*/ 1856669 w 1877718"/>
              <a:gd name="connsiteY4-10" fmla="*/ 1012446 h 1863247"/>
              <a:gd name="connsiteX5-11" fmla="*/ 1026891 w 1877718"/>
              <a:gd name="connsiteY5-12" fmla="*/ 1842223 h 1863247"/>
              <a:gd name="connsiteX6-13" fmla="*/ 865274 w 1877718"/>
              <a:gd name="connsiteY6-14" fmla="*/ 1842198 h 1863247"/>
              <a:gd name="connsiteX7-15" fmla="*/ 35496 w 1877718"/>
              <a:gd name="connsiteY7-16" fmla="*/ 1012420 h 1863247"/>
              <a:gd name="connsiteX8-17" fmla="*/ 35521 w 1877718"/>
              <a:gd name="connsiteY8-18" fmla="*/ 850803 h 1863247"/>
              <a:gd name="connsiteX0-19" fmla="*/ 35521 w 1877718"/>
              <a:gd name="connsiteY0-20" fmla="*/ 850813 h 1863257"/>
              <a:gd name="connsiteX1-21" fmla="*/ 865299 w 1877718"/>
              <a:gd name="connsiteY1-22" fmla="*/ 21035 h 1863257"/>
              <a:gd name="connsiteX2-23" fmla="*/ 1026916 w 1877718"/>
              <a:gd name="connsiteY2-24" fmla="*/ 21060 h 1863257"/>
              <a:gd name="connsiteX3-25" fmla="*/ 1856694 w 1877718"/>
              <a:gd name="connsiteY3-26" fmla="*/ 850838 h 1863257"/>
              <a:gd name="connsiteX4-27" fmla="*/ 1856669 w 1877718"/>
              <a:gd name="connsiteY4-28" fmla="*/ 1012456 h 1863257"/>
              <a:gd name="connsiteX5-29" fmla="*/ 1026891 w 1877718"/>
              <a:gd name="connsiteY5-30" fmla="*/ 1842233 h 1863257"/>
              <a:gd name="connsiteX6-31" fmla="*/ 865274 w 1877718"/>
              <a:gd name="connsiteY6-32" fmla="*/ 1842208 h 1863257"/>
              <a:gd name="connsiteX7-33" fmla="*/ 35496 w 1877718"/>
              <a:gd name="connsiteY7-34" fmla="*/ 1012430 h 1863257"/>
              <a:gd name="connsiteX8-35" fmla="*/ 35521 w 1877718"/>
              <a:gd name="connsiteY8-36" fmla="*/ 850813 h 1863257"/>
              <a:gd name="connsiteX0-37" fmla="*/ 35521 w 1877718"/>
              <a:gd name="connsiteY0-38" fmla="*/ 865273 h 1877717"/>
              <a:gd name="connsiteX1-39" fmla="*/ 865299 w 1877718"/>
              <a:gd name="connsiteY1-40" fmla="*/ 35495 h 1877717"/>
              <a:gd name="connsiteX2-41" fmla="*/ 1026916 w 1877718"/>
              <a:gd name="connsiteY2-42" fmla="*/ 35520 h 1877717"/>
              <a:gd name="connsiteX3-43" fmla="*/ 1856694 w 1877718"/>
              <a:gd name="connsiteY3-44" fmla="*/ 865298 h 1877717"/>
              <a:gd name="connsiteX4-45" fmla="*/ 1856669 w 1877718"/>
              <a:gd name="connsiteY4-46" fmla="*/ 1026916 h 1877717"/>
              <a:gd name="connsiteX5-47" fmla="*/ 1026891 w 1877718"/>
              <a:gd name="connsiteY5-48" fmla="*/ 1856693 h 1877717"/>
              <a:gd name="connsiteX6-49" fmla="*/ 865274 w 1877718"/>
              <a:gd name="connsiteY6-50" fmla="*/ 1856668 h 1877717"/>
              <a:gd name="connsiteX7-51" fmla="*/ 35496 w 1877718"/>
              <a:gd name="connsiteY7-52" fmla="*/ 1026890 h 1877717"/>
              <a:gd name="connsiteX8-53" fmla="*/ 35521 w 1877718"/>
              <a:gd name="connsiteY8-54" fmla="*/ 865273 h 1877717"/>
              <a:gd name="connsiteX0-55" fmla="*/ 35521 w 1877718"/>
              <a:gd name="connsiteY0-56" fmla="*/ 865273 h 1877717"/>
              <a:gd name="connsiteX1-57" fmla="*/ 865299 w 1877718"/>
              <a:gd name="connsiteY1-58" fmla="*/ 35495 h 1877717"/>
              <a:gd name="connsiteX2-59" fmla="*/ 1026916 w 1877718"/>
              <a:gd name="connsiteY2-60" fmla="*/ 35520 h 1877717"/>
              <a:gd name="connsiteX3-61" fmla="*/ 1856694 w 1877718"/>
              <a:gd name="connsiteY3-62" fmla="*/ 865298 h 1877717"/>
              <a:gd name="connsiteX4-63" fmla="*/ 1856669 w 1877718"/>
              <a:gd name="connsiteY4-64" fmla="*/ 1026916 h 1877717"/>
              <a:gd name="connsiteX5-65" fmla="*/ 1026891 w 1877718"/>
              <a:gd name="connsiteY5-66" fmla="*/ 1856693 h 1877717"/>
              <a:gd name="connsiteX6-67" fmla="*/ 865274 w 1877718"/>
              <a:gd name="connsiteY6-68" fmla="*/ 1856668 h 1877717"/>
              <a:gd name="connsiteX7-69" fmla="*/ 35496 w 1877718"/>
              <a:gd name="connsiteY7-70" fmla="*/ 1026890 h 1877717"/>
              <a:gd name="connsiteX8-71" fmla="*/ 35521 w 1877718"/>
              <a:gd name="connsiteY8-72" fmla="*/ 865273 h 1877717"/>
              <a:gd name="connsiteX0-73" fmla="*/ 35521 w 1877718"/>
              <a:gd name="connsiteY0-74" fmla="*/ 865273 h 1877717"/>
              <a:gd name="connsiteX1-75" fmla="*/ 865299 w 1877718"/>
              <a:gd name="connsiteY1-76" fmla="*/ 35495 h 1877717"/>
              <a:gd name="connsiteX2-77" fmla="*/ 1026916 w 1877718"/>
              <a:gd name="connsiteY2-78" fmla="*/ 35520 h 1877717"/>
              <a:gd name="connsiteX3-79" fmla="*/ 1856694 w 1877718"/>
              <a:gd name="connsiteY3-80" fmla="*/ 865298 h 1877717"/>
              <a:gd name="connsiteX4-81" fmla="*/ 1856669 w 1877718"/>
              <a:gd name="connsiteY4-82" fmla="*/ 1026916 h 1877717"/>
              <a:gd name="connsiteX5-83" fmla="*/ 1026891 w 1877718"/>
              <a:gd name="connsiteY5-84" fmla="*/ 1856693 h 1877717"/>
              <a:gd name="connsiteX6-85" fmla="*/ 865274 w 1877718"/>
              <a:gd name="connsiteY6-86" fmla="*/ 1856668 h 1877717"/>
              <a:gd name="connsiteX7-87" fmla="*/ 35496 w 1877718"/>
              <a:gd name="connsiteY7-88" fmla="*/ 1026890 h 1877717"/>
              <a:gd name="connsiteX8-89" fmla="*/ 35521 w 1877718"/>
              <a:gd name="connsiteY8-90" fmla="*/ 865273 h 1877717"/>
              <a:gd name="connsiteX0-91" fmla="*/ 35521 w 1877729"/>
              <a:gd name="connsiteY0-92" fmla="*/ 865273 h 1877717"/>
              <a:gd name="connsiteX1-93" fmla="*/ 865299 w 1877729"/>
              <a:gd name="connsiteY1-94" fmla="*/ 35495 h 1877717"/>
              <a:gd name="connsiteX2-95" fmla="*/ 1026916 w 1877729"/>
              <a:gd name="connsiteY2-96" fmla="*/ 35520 h 1877717"/>
              <a:gd name="connsiteX3-97" fmla="*/ 1856694 w 1877729"/>
              <a:gd name="connsiteY3-98" fmla="*/ 865298 h 1877717"/>
              <a:gd name="connsiteX4-99" fmla="*/ 1856669 w 1877729"/>
              <a:gd name="connsiteY4-100" fmla="*/ 1026916 h 1877717"/>
              <a:gd name="connsiteX5-101" fmla="*/ 1026891 w 1877729"/>
              <a:gd name="connsiteY5-102" fmla="*/ 1856693 h 1877717"/>
              <a:gd name="connsiteX6-103" fmla="*/ 865274 w 1877729"/>
              <a:gd name="connsiteY6-104" fmla="*/ 1856668 h 1877717"/>
              <a:gd name="connsiteX7-105" fmla="*/ 35496 w 1877729"/>
              <a:gd name="connsiteY7-106" fmla="*/ 1026890 h 1877717"/>
              <a:gd name="connsiteX8-107" fmla="*/ 35521 w 1877729"/>
              <a:gd name="connsiteY8-108" fmla="*/ 865273 h 1877717"/>
              <a:gd name="connsiteX0-109" fmla="*/ 35521 w 1892189"/>
              <a:gd name="connsiteY0-110" fmla="*/ 865273 h 1877717"/>
              <a:gd name="connsiteX1-111" fmla="*/ 865299 w 1892189"/>
              <a:gd name="connsiteY1-112" fmla="*/ 35495 h 1877717"/>
              <a:gd name="connsiteX2-113" fmla="*/ 1026916 w 1892189"/>
              <a:gd name="connsiteY2-114" fmla="*/ 35520 h 1877717"/>
              <a:gd name="connsiteX3-115" fmla="*/ 1856694 w 1892189"/>
              <a:gd name="connsiteY3-116" fmla="*/ 865298 h 1877717"/>
              <a:gd name="connsiteX4-117" fmla="*/ 1856669 w 1892189"/>
              <a:gd name="connsiteY4-118" fmla="*/ 1026916 h 1877717"/>
              <a:gd name="connsiteX5-119" fmla="*/ 1026891 w 1892189"/>
              <a:gd name="connsiteY5-120" fmla="*/ 1856693 h 1877717"/>
              <a:gd name="connsiteX6-121" fmla="*/ 865274 w 1892189"/>
              <a:gd name="connsiteY6-122" fmla="*/ 1856668 h 1877717"/>
              <a:gd name="connsiteX7-123" fmla="*/ 35496 w 1892189"/>
              <a:gd name="connsiteY7-124" fmla="*/ 1026890 h 1877717"/>
              <a:gd name="connsiteX8-125" fmla="*/ 35521 w 1892189"/>
              <a:gd name="connsiteY8-126" fmla="*/ 865273 h 1877717"/>
              <a:gd name="connsiteX0-127" fmla="*/ 35521 w 1892189"/>
              <a:gd name="connsiteY0-128" fmla="*/ 865273 h 1877717"/>
              <a:gd name="connsiteX1-129" fmla="*/ 865299 w 1892189"/>
              <a:gd name="connsiteY1-130" fmla="*/ 35495 h 1877717"/>
              <a:gd name="connsiteX2-131" fmla="*/ 1026916 w 1892189"/>
              <a:gd name="connsiteY2-132" fmla="*/ 35520 h 1877717"/>
              <a:gd name="connsiteX3-133" fmla="*/ 1856694 w 1892189"/>
              <a:gd name="connsiteY3-134" fmla="*/ 865298 h 1877717"/>
              <a:gd name="connsiteX4-135" fmla="*/ 1856669 w 1892189"/>
              <a:gd name="connsiteY4-136" fmla="*/ 1026916 h 1877717"/>
              <a:gd name="connsiteX5-137" fmla="*/ 1026891 w 1892189"/>
              <a:gd name="connsiteY5-138" fmla="*/ 1856693 h 1877717"/>
              <a:gd name="connsiteX6-139" fmla="*/ 865274 w 1892189"/>
              <a:gd name="connsiteY6-140" fmla="*/ 1856668 h 1877717"/>
              <a:gd name="connsiteX7-141" fmla="*/ 35496 w 1892189"/>
              <a:gd name="connsiteY7-142" fmla="*/ 1026890 h 1877717"/>
              <a:gd name="connsiteX8-143" fmla="*/ 35521 w 1892189"/>
              <a:gd name="connsiteY8-144" fmla="*/ 865273 h 1877717"/>
              <a:gd name="connsiteX0-145" fmla="*/ 35521 w 1892189"/>
              <a:gd name="connsiteY0-146" fmla="*/ 865273 h 1877717"/>
              <a:gd name="connsiteX1-147" fmla="*/ 865299 w 1892189"/>
              <a:gd name="connsiteY1-148" fmla="*/ 35495 h 1877717"/>
              <a:gd name="connsiteX2-149" fmla="*/ 1026916 w 1892189"/>
              <a:gd name="connsiteY2-150" fmla="*/ 35520 h 1877717"/>
              <a:gd name="connsiteX3-151" fmla="*/ 1856694 w 1892189"/>
              <a:gd name="connsiteY3-152" fmla="*/ 865298 h 1877717"/>
              <a:gd name="connsiteX4-153" fmla="*/ 1856669 w 1892189"/>
              <a:gd name="connsiteY4-154" fmla="*/ 1026916 h 1877717"/>
              <a:gd name="connsiteX5-155" fmla="*/ 1026891 w 1892189"/>
              <a:gd name="connsiteY5-156" fmla="*/ 1856693 h 1877717"/>
              <a:gd name="connsiteX6-157" fmla="*/ 865274 w 1892189"/>
              <a:gd name="connsiteY6-158" fmla="*/ 1856668 h 1877717"/>
              <a:gd name="connsiteX7-159" fmla="*/ 35496 w 1892189"/>
              <a:gd name="connsiteY7-160" fmla="*/ 1026890 h 1877717"/>
              <a:gd name="connsiteX8-161" fmla="*/ 35521 w 1892189"/>
              <a:gd name="connsiteY8-162" fmla="*/ 865273 h 1877717"/>
              <a:gd name="connsiteX0-163" fmla="*/ 35521 w 1892189"/>
              <a:gd name="connsiteY0-164" fmla="*/ 865273 h 1877728"/>
              <a:gd name="connsiteX1-165" fmla="*/ 865299 w 1892189"/>
              <a:gd name="connsiteY1-166" fmla="*/ 35495 h 1877728"/>
              <a:gd name="connsiteX2-167" fmla="*/ 1026916 w 1892189"/>
              <a:gd name="connsiteY2-168" fmla="*/ 35520 h 1877728"/>
              <a:gd name="connsiteX3-169" fmla="*/ 1856694 w 1892189"/>
              <a:gd name="connsiteY3-170" fmla="*/ 865298 h 1877728"/>
              <a:gd name="connsiteX4-171" fmla="*/ 1856669 w 1892189"/>
              <a:gd name="connsiteY4-172" fmla="*/ 1026916 h 1877728"/>
              <a:gd name="connsiteX5-173" fmla="*/ 1026891 w 1892189"/>
              <a:gd name="connsiteY5-174" fmla="*/ 1856693 h 1877728"/>
              <a:gd name="connsiteX6-175" fmla="*/ 865274 w 1892189"/>
              <a:gd name="connsiteY6-176" fmla="*/ 1856668 h 1877728"/>
              <a:gd name="connsiteX7-177" fmla="*/ 35496 w 1892189"/>
              <a:gd name="connsiteY7-178" fmla="*/ 1026890 h 1877728"/>
              <a:gd name="connsiteX8-179" fmla="*/ 35521 w 1892189"/>
              <a:gd name="connsiteY8-180" fmla="*/ 865273 h 1877728"/>
              <a:gd name="connsiteX0-181" fmla="*/ 35521 w 1892189"/>
              <a:gd name="connsiteY0-182" fmla="*/ 865273 h 1892188"/>
              <a:gd name="connsiteX1-183" fmla="*/ 865299 w 1892189"/>
              <a:gd name="connsiteY1-184" fmla="*/ 35495 h 1892188"/>
              <a:gd name="connsiteX2-185" fmla="*/ 1026916 w 1892189"/>
              <a:gd name="connsiteY2-186" fmla="*/ 35520 h 1892188"/>
              <a:gd name="connsiteX3-187" fmla="*/ 1856694 w 1892189"/>
              <a:gd name="connsiteY3-188" fmla="*/ 865298 h 1892188"/>
              <a:gd name="connsiteX4-189" fmla="*/ 1856669 w 1892189"/>
              <a:gd name="connsiteY4-190" fmla="*/ 1026916 h 1892188"/>
              <a:gd name="connsiteX5-191" fmla="*/ 1026891 w 1892189"/>
              <a:gd name="connsiteY5-192" fmla="*/ 1856693 h 1892188"/>
              <a:gd name="connsiteX6-193" fmla="*/ 865274 w 1892189"/>
              <a:gd name="connsiteY6-194" fmla="*/ 1856668 h 1892188"/>
              <a:gd name="connsiteX7-195" fmla="*/ 35496 w 1892189"/>
              <a:gd name="connsiteY7-196" fmla="*/ 1026890 h 1892188"/>
              <a:gd name="connsiteX8-197" fmla="*/ 35521 w 1892189"/>
              <a:gd name="connsiteY8-198" fmla="*/ 865273 h 1892188"/>
              <a:gd name="connsiteX0-199" fmla="*/ 35521 w 1892189"/>
              <a:gd name="connsiteY0-200" fmla="*/ 865273 h 1892188"/>
              <a:gd name="connsiteX1-201" fmla="*/ 865299 w 1892189"/>
              <a:gd name="connsiteY1-202" fmla="*/ 35495 h 1892188"/>
              <a:gd name="connsiteX2-203" fmla="*/ 1026916 w 1892189"/>
              <a:gd name="connsiteY2-204" fmla="*/ 35520 h 1892188"/>
              <a:gd name="connsiteX3-205" fmla="*/ 1856694 w 1892189"/>
              <a:gd name="connsiteY3-206" fmla="*/ 865298 h 1892188"/>
              <a:gd name="connsiteX4-207" fmla="*/ 1856669 w 1892189"/>
              <a:gd name="connsiteY4-208" fmla="*/ 1026916 h 1892188"/>
              <a:gd name="connsiteX5-209" fmla="*/ 1026891 w 1892189"/>
              <a:gd name="connsiteY5-210" fmla="*/ 1856693 h 1892188"/>
              <a:gd name="connsiteX6-211" fmla="*/ 865274 w 1892189"/>
              <a:gd name="connsiteY6-212" fmla="*/ 1856668 h 1892188"/>
              <a:gd name="connsiteX7-213" fmla="*/ 35496 w 1892189"/>
              <a:gd name="connsiteY7-214" fmla="*/ 1026890 h 1892188"/>
              <a:gd name="connsiteX8-215" fmla="*/ 35521 w 1892189"/>
              <a:gd name="connsiteY8-216" fmla="*/ 865273 h 1892188"/>
              <a:gd name="connsiteX0-217" fmla="*/ 35521 w 1892189"/>
              <a:gd name="connsiteY0-218" fmla="*/ 865273 h 1892188"/>
              <a:gd name="connsiteX1-219" fmla="*/ 865299 w 1892189"/>
              <a:gd name="connsiteY1-220" fmla="*/ 35495 h 1892188"/>
              <a:gd name="connsiteX2-221" fmla="*/ 1026916 w 1892189"/>
              <a:gd name="connsiteY2-222" fmla="*/ 35520 h 1892188"/>
              <a:gd name="connsiteX3-223" fmla="*/ 1856694 w 1892189"/>
              <a:gd name="connsiteY3-224" fmla="*/ 865298 h 1892188"/>
              <a:gd name="connsiteX4-225" fmla="*/ 1856669 w 1892189"/>
              <a:gd name="connsiteY4-226" fmla="*/ 1026916 h 1892188"/>
              <a:gd name="connsiteX5-227" fmla="*/ 1026891 w 1892189"/>
              <a:gd name="connsiteY5-228" fmla="*/ 1856693 h 1892188"/>
              <a:gd name="connsiteX6-229" fmla="*/ 865274 w 1892189"/>
              <a:gd name="connsiteY6-230" fmla="*/ 1856668 h 1892188"/>
              <a:gd name="connsiteX7-231" fmla="*/ 35496 w 1892189"/>
              <a:gd name="connsiteY7-232" fmla="*/ 1026890 h 1892188"/>
              <a:gd name="connsiteX8-233" fmla="*/ 35521 w 1892189"/>
              <a:gd name="connsiteY8-234" fmla="*/ 865273 h 1892188"/>
              <a:gd name="connsiteX0-235" fmla="*/ 35521 w 1892189"/>
              <a:gd name="connsiteY0-236" fmla="*/ 865273 h 1892188"/>
              <a:gd name="connsiteX1-237" fmla="*/ 865299 w 1892189"/>
              <a:gd name="connsiteY1-238" fmla="*/ 35495 h 1892188"/>
              <a:gd name="connsiteX2-239" fmla="*/ 1026916 w 1892189"/>
              <a:gd name="connsiteY2-240" fmla="*/ 35520 h 1892188"/>
              <a:gd name="connsiteX3-241" fmla="*/ 1856694 w 1892189"/>
              <a:gd name="connsiteY3-242" fmla="*/ 865298 h 1892188"/>
              <a:gd name="connsiteX4-243" fmla="*/ 1856669 w 1892189"/>
              <a:gd name="connsiteY4-244" fmla="*/ 1026916 h 1892188"/>
              <a:gd name="connsiteX5-245" fmla="*/ 1026891 w 1892189"/>
              <a:gd name="connsiteY5-246" fmla="*/ 1856693 h 1892188"/>
              <a:gd name="connsiteX6-247" fmla="*/ 865274 w 1892189"/>
              <a:gd name="connsiteY6-248" fmla="*/ 1856668 h 1892188"/>
              <a:gd name="connsiteX7-249" fmla="*/ 35496 w 1892189"/>
              <a:gd name="connsiteY7-250" fmla="*/ 1026890 h 1892188"/>
              <a:gd name="connsiteX8-251" fmla="*/ 35521 w 1892189"/>
              <a:gd name="connsiteY8-252" fmla="*/ 865273 h 189218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892189" h="1892188">
                <a:moveTo>
                  <a:pt x="35521" y="865273"/>
                </a:moveTo>
                <a:cubicBezTo>
                  <a:pt x="35521" y="865273"/>
                  <a:pt x="865299" y="35495"/>
                  <a:pt x="865299" y="35495"/>
                </a:cubicBezTo>
                <a:cubicBezTo>
                  <a:pt x="912643" y="-11849"/>
                  <a:pt x="979572" y="-11824"/>
                  <a:pt x="1026916" y="35520"/>
                </a:cubicBezTo>
                <a:cubicBezTo>
                  <a:pt x="1026916" y="35520"/>
                  <a:pt x="1856694" y="865298"/>
                  <a:pt x="1856694" y="865298"/>
                </a:cubicBezTo>
                <a:cubicBezTo>
                  <a:pt x="1904038" y="912642"/>
                  <a:pt x="1904013" y="979572"/>
                  <a:pt x="1856669" y="1026916"/>
                </a:cubicBezTo>
                <a:cubicBezTo>
                  <a:pt x="1856669" y="1026916"/>
                  <a:pt x="1026891" y="1856693"/>
                  <a:pt x="1026891" y="1856693"/>
                </a:cubicBezTo>
                <a:cubicBezTo>
                  <a:pt x="979547" y="1904037"/>
                  <a:pt x="912618" y="1904011"/>
                  <a:pt x="865274" y="1856668"/>
                </a:cubicBezTo>
                <a:cubicBezTo>
                  <a:pt x="865274" y="1856667"/>
                  <a:pt x="35496" y="1026889"/>
                  <a:pt x="35496" y="1026890"/>
                </a:cubicBezTo>
                <a:cubicBezTo>
                  <a:pt x="-11848" y="979545"/>
                  <a:pt x="-11823" y="912617"/>
                  <a:pt x="35521" y="86527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26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" name="直接连接符 1"/>
          <p:cNvCxnSpPr/>
          <p:nvPr>
            <p:custDataLst>
              <p:tags r:id="rId8"/>
            </p:custDataLst>
          </p:nvPr>
        </p:nvCxnSpPr>
        <p:spPr>
          <a:xfrm>
            <a:off x="740410" y="1534160"/>
            <a:ext cx="0" cy="1152525"/>
          </a:xfrm>
          <a:prstGeom prst="line">
            <a:avLst/>
          </a:prstGeom>
          <a:ln w="9525" cap="rnd">
            <a:solidFill>
              <a:schemeClr val="accent1">
                <a:alpha val="35000"/>
              </a:schemeClr>
            </a:solidFill>
            <a:round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" name="直接连接符 2"/>
          <p:cNvCxnSpPr/>
          <p:nvPr>
            <p:custDataLst>
              <p:tags r:id="rId9"/>
            </p:custDataLst>
          </p:nvPr>
        </p:nvCxnSpPr>
        <p:spPr>
          <a:xfrm>
            <a:off x="11346815" y="5516880"/>
            <a:ext cx="0" cy="1152525"/>
          </a:xfrm>
          <a:prstGeom prst="line">
            <a:avLst/>
          </a:prstGeom>
          <a:ln w="9525" cap="rnd">
            <a:solidFill>
              <a:schemeClr val="accent1">
                <a:alpha val="35000"/>
              </a:schemeClr>
            </a:solidFill>
            <a:round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1" name="标题 40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noFill/>
        </p:spPr>
        <p:txBody>
          <a:bodyPr wrap="square" lIns="91440" tIns="45720" rIns="91440" bIns="45720" rtlCol="0" anchor="b">
            <a:noAutofit/>
          </a:bodyPr>
          <a:p>
            <a:r>
              <a:rPr lang="en-US" altLang="zh-CN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Bold" panose="02020503050405090304" charset="0"/>
                <a:cs typeface="Times New Roman Bold" panose="02020503050405090304" charset="0"/>
                <a:sym typeface="+mn-ea"/>
              </a:rPr>
              <a:t>02 Literature Review and Gaps</a:t>
            </a:r>
            <a:endParaRPr lang="zh-CN" altLang="en-US" dirty="0"/>
          </a:p>
        </p:txBody>
      </p:sp>
      <p:pic>
        <p:nvPicPr>
          <p:cNvPr id="11" name="图片 10" descr="Exploring  Chinese University Students’ Self-Regulated Use of Generative AI tools in Academic Writing"/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258445" y="1074420"/>
            <a:ext cx="11861165" cy="5237480"/>
          </a:xfrm>
          <a:prstGeom prst="rect">
            <a:avLst/>
          </a:prstGeom>
        </p:spPr>
      </p:pic>
    </p:spTree>
    <p:custDataLst>
      <p:tags r:id="rId13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6" name="直接连接符 75"/>
          <p:cNvCxnSpPr/>
          <p:nvPr>
            <p:custDataLst>
              <p:tags r:id="rId1"/>
            </p:custDataLst>
          </p:nvPr>
        </p:nvCxnSpPr>
        <p:spPr>
          <a:xfrm>
            <a:off x="7066915" y="6669405"/>
            <a:ext cx="4679315" cy="0"/>
          </a:xfrm>
          <a:prstGeom prst="line">
            <a:avLst/>
          </a:prstGeom>
          <a:ln w="9525" cap="rnd">
            <a:solidFill>
              <a:schemeClr val="accent1">
                <a:alpha val="35000"/>
              </a:schemeClr>
            </a:solidFill>
            <a:round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77" name="直接连接符 76"/>
          <p:cNvCxnSpPr/>
          <p:nvPr>
            <p:custDataLst>
              <p:tags r:id="rId2"/>
            </p:custDataLst>
          </p:nvPr>
        </p:nvCxnSpPr>
        <p:spPr>
          <a:xfrm>
            <a:off x="1627505" y="6669405"/>
            <a:ext cx="7217410" cy="0"/>
          </a:xfrm>
          <a:prstGeom prst="line">
            <a:avLst/>
          </a:prstGeom>
          <a:ln w="9525" cap="rnd">
            <a:solidFill>
              <a:schemeClr val="accent1">
                <a:alpha val="35000"/>
              </a:schemeClr>
            </a:solidFill>
            <a:round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398" name="任意多边形: 形状 1397"/>
          <p:cNvSpPr/>
          <p:nvPr>
            <p:custDataLst>
              <p:tags r:id="rId3"/>
            </p:custDataLst>
          </p:nvPr>
        </p:nvSpPr>
        <p:spPr>
          <a:xfrm>
            <a:off x="635635" y="5552440"/>
            <a:ext cx="631190" cy="631190"/>
          </a:xfrm>
          <a:custGeom>
            <a:avLst/>
            <a:gdLst>
              <a:gd name="connsiteX0" fmla="*/ 35521 w 1877718"/>
              <a:gd name="connsiteY0" fmla="*/ 850803 h 1863247"/>
              <a:gd name="connsiteX1" fmla="*/ 865299 w 1877718"/>
              <a:gd name="connsiteY1" fmla="*/ 21025 h 1863247"/>
              <a:gd name="connsiteX2" fmla="*/ 1026916 w 1877718"/>
              <a:gd name="connsiteY2" fmla="*/ 21050 h 1863247"/>
              <a:gd name="connsiteX3" fmla="*/ 1856694 w 1877718"/>
              <a:gd name="connsiteY3" fmla="*/ 850828 h 1863247"/>
              <a:gd name="connsiteX4" fmla="*/ 1856669 w 1877718"/>
              <a:gd name="connsiteY4" fmla="*/ 1012446 h 1863247"/>
              <a:gd name="connsiteX5" fmla="*/ 1026891 w 1877718"/>
              <a:gd name="connsiteY5" fmla="*/ 1842223 h 1863247"/>
              <a:gd name="connsiteX6" fmla="*/ 865274 w 1877718"/>
              <a:gd name="connsiteY6" fmla="*/ 1842198 h 1863247"/>
              <a:gd name="connsiteX7" fmla="*/ 35496 w 1877718"/>
              <a:gd name="connsiteY7" fmla="*/ 1012420 h 1863247"/>
              <a:gd name="connsiteX8" fmla="*/ 35521 w 1877718"/>
              <a:gd name="connsiteY8" fmla="*/ 850803 h 1863247"/>
              <a:gd name="connsiteX0-1" fmla="*/ 35521 w 1877718"/>
              <a:gd name="connsiteY0-2" fmla="*/ 850803 h 1863247"/>
              <a:gd name="connsiteX1-3" fmla="*/ 865299 w 1877718"/>
              <a:gd name="connsiteY1-4" fmla="*/ 21025 h 1863247"/>
              <a:gd name="connsiteX2-5" fmla="*/ 1026916 w 1877718"/>
              <a:gd name="connsiteY2-6" fmla="*/ 21050 h 1863247"/>
              <a:gd name="connsiteX3-7" fmla="*/ 1856694 w 1877718"/>
              <a:gd name="connsiteY3-8" fmla="*/ 850828 h 1863247"/>
              <a:gd name="connsiteX4-9" fmla="*/ 1856669 w 1877718"/>
              <a:gd name="connsiteY4-10" fmla="*/ 1012446 h 1863247"/>
              <a:gd name="connsiteX5-11" fmla="*/ 1026891 w 1877718"/>
              <a:gd name="connsiteY5-12" fmla="*/ 1842223 h 1863247"/>
              <a:gd name="connsiteX6-13" fmla="*/ 865274 w 1877718"/>
              <a:gd name="connsiteY6-14" fmla="*/ 1842198 h 1863247"/>
              <a:gd name="connsiteX7-15" fmla="*/ 35496 w 1877718"/>
              <a:gd name="connsiteY7-16" fmla="*/ 1012420 h 1863247"/>
              <a:gd name="connsiteX8-17" fmla="*/ 35521 w 1877718"/>
              <a:gd name="connsiteY8-18" fmla="*/ 850803 h 1863247"/>
              <a:gd name="connsiteX0-19" fmla="*/ 35521 w 1877718"/>
              <a:gd name="connsiteY0-20" fmla="*/ 850813 h 1863257"/>
              <a:gd name="connsiteX1-21" fmla="*/ 865299 w 1877718"/>
              <a:gd name="connsiteY1-22" fmla="*/ 21035 h 1863257"/>
              <a:gd name="connsiteX2-23" fmla="*/ 1026916 w 1877718"/>
              <a:gd name="connsiteY2-24" fmla="*/ 21060 h 1863257"/>
              <a:gd name="connsiteX3-25" fmla="*/ 1856694 w 1877718"/>
              <a:gd name="connsiteY3-26" fmla="*/ 850838 h 1863257"/>
              <a:gd name="connsiteX4-27" fmla="*/ 1856669 w 1877718"/>
              <a:gd name="connsiteY4-28" fmla="*/ 1012456 h 1863257"/>
              <a:gd name="connsiteX5-29" fmla="*/ 1026891 w 1877718"/>
              <a:gd name="connsiteY5-30" fmla="*/ 1842233 h 1863257"/>
              <a:gd name="connsiteX6-31" fmla="*/ 865274 w 1877718"/>
              <a:gd name="connsiteY6-32" fmla="*/ 1842208 h 1863257"/>
              <a:gd name="connsiteX7-33" fmla="*/ 35496 w 1877718"/>
              <a:gd name="connsiteY7-34" fmla="*/ 1012430 h 1863257"/>
              <a:gd name="connsiteX8-35" fmla="*/ 35521 w 1877718"/>
              <a:gd name="connsiteY8-36" fmla="*/ 850813 h 1863257"/>
              <a:gd name="connsiteX0-37" fmla="*/ 35521 w 1877718"/>
              <a:gd name="connsiteY0-38" fmla="*/ 865273 h 1877717"/>
              <a:gd name="connsiteX1-39" fmla="*/ 865299 w 1877718"/>
              <a:gd name="connsiteY1-40" fmla="*/ 35495 h 1877717"/>
              <a:gd name="connsiteX2-41" fmla="*/ 1026916 w 1877718"/>
              <a:gd name="connsiteY2-42" fmla="*/ 35520 h 1877717"/>
              <a:gd name="connsiteX3-43" fmla="*/ 1856694 w 1877718"/>
              <a:gd name="connsiteY3-44" fmla="*/ 865298 h 1877717"/>
              <a:gd name="connsiteX4-45" fmla="*/ 1856669 w 1877718"/>
              <a:gd name="connsiteY4-46" fmla="*/ 1026916 h 1877717"/>
              <a:gd name="connsiteX5-47" fmla="*/ 1026891 w 1877718"/>
              <a:gd name="connsiteY5-48" fmla="*/ 1856693 h 1877717"/>
              <a:gd name="connsiteX6-49" fmla="*/ 865274 w 1877718"/>
              <a:gd name="connsiteY6-50" fmla="*/ 1856668 h 1877717"/>
              <a:gd name="connsiteX7-51" fmla="*/ 35496 w 1877718"/>
              <a:gd name="connsiteY7-52" fmla="*/ 1026890 h 1877717"/>
              <a:gd name="connsiteX8-53" fmla="*/ 35521 w 1877718"/>
              <a:gd name="connsiteY8-54" fmla="*/ 865273 h 1877717"/>
              <a:gd name="connsiteX0-55" fmla="*/ 35521 w 1877718"/>
              <a:gd name="connsiteY0-56" fmla="*/ 865273 h 1877717"/>
              <a:gd name="connsiteX1-57" fmla="*/ 865299 w 1877718"/>
              <a:gd name="connsiteY1-58" fmla="*/ 35495 h 1877717"/>
              <a:gd name="connsiteX2-59" fmla="*/ 1026916 w 1877718"/>
              <a:gd name="connsiteY2-60" fmla="*/ 35520 h 1877717"/>
              <a:gd name="connsiteX3-61" fmla="*/ 1856694 w 1877718"/>
              <a:gd name="connsiteY3-62" fmla="*/ 865298 h 1877717"/>
              <a:gd name="connsiteX4-63" fmla="*/ 1856669 w 1877718"/>
              <a:gd name="connsiteY4-64" fmla="*/ 1026916 h 1877717"/>
              <a:gd name="connsiteX5-65" fmla="*/ 1026891 w 1877718"/>
              <a:gd name="connsiteY5-66" fmla="*/ 1856693 h 1877717"/>
              <a:gd name="connsiteX6-67" fmla="*/ 865274 w 1877718"/>
              <a:gd name="connsiteY6-68" fmla="*/ 1856668 h 1877717"/>
              <a:gd name="connsiteX7-69" fmla="*/ 35496 w 1877718"/>
              <a:gd name="connsiteY7-70" fmla="*/ 1026890 h 1877717"/>
              <a:gd name="connsiteX8-71" fmla="*/ 35521 w 1877718"/>
              <a:gd name="connsiteY8-72" fmla="*/ 865273 h 1877717"/>
              <a:gd name="connsiteX0-73" fmla="*/ 35521 w 1877718"/>
              <a:gd name="connsiteY0-74" fmla="*/ 865273 h 1877717"/>
              <a:gd name="connsiteX1-75" fmla="*/ 865299 w 1877718"/>
              <a:gd name="connsiteY1-76" fmla="*/ 35495 h 1877717"/>
              <a:gd name="connsiteX2-77" fmla="*/ 1026916 w 1877718"/>
              <a:gd name="connsiteY2-78" fmla="*/ 35520 h 1877717"/>
              <a:gd name="connsiteX3-79" fmla="*/ 1856694 w 1877718"/>
              <a:gd name="connsiteY3-80" fmla="*/ 865298 h 1877717"/>
              <a:gd name="connsiteX4-81" fmla="*/ 1856669 w 1877718"/>
              <a:gd name="connsiteY4-82" fmla="*/ 1026916 h 1877717"/>
              <a:gd name="connsiteX5-83" fmla="*/ 1026891 w 1877718"/>
              <a:gd name="connsiteY5-84" fmla="*/ 1856693 h 1877717"/>
              <a:gd name="connsiteX6-85" fmla="*/ 865274 w 1877718"/>
              <a:gd name="connsiteY6-86" fmla="*/ 1856668 h 1877717"/>
              <a:gd name="connsiteX7-87" fmla="*/ 35496 w 1877718"/>
              <a:gd name="connsiteY7-88" fmla="*/ 1026890 h 1877717"/>
              <a:gd name="connsiteX8-89" fmla="*/ 35521 w 1877718"/>
              <a:gd name="connsiteY8-90" fmla="*/ 865273 h 1877717"/>
              <a:gd name="connsiteX0-91" fmla="*/ 35521 w 1877729"/>
              <a:gd name="connsiteY0-92" fmla="*/ 865273 h 1877717"/>
              <a:gd name="connsiteX1-93" fmla="*/ 865299 w 1877729"/>
              <a:gd name="connsiteY1-94" fmla="*/ 35495 h 1877717"/>
              <a:gd name="connsiteX2-95" fmla="*/ 1026916 w 1877729"/>
              <a:gd name="connsiteY2-96" fmla="*/ 35520 h 1877717"/>
              <a:gd name="connsiteX3-97" fmla="*/ 1856694 w 1877729"/>
              <a:gd name="connsiteY3-98" fmla="*/ 865298 h 1877717"/>
              <a:gd name="connsiteX4-99" fmla="*/ 1856669 w 1877729"/>
              <a:gd name="connsiteY4-100" fmla="*/ 1026916 h 1877717"/>
              <a:gd name="connsiteX5-101" fmla="*/ 1026891 w 1877729"/>
              <a:gd name="connsiteY5-102" fmla="*/ 1856693 h 1877717"/>
              <a:gd name="connsiteX6-103" fmla="*/ 865274 w 1877729"/>
              <a:gd name="connsiteY6-104" fmla="*/ 1856668 h 1877717"/>
              <a:gd name="connsiteX7-105" fmla="*/ 35496 w 1877729"/>
              <a:gd name="connsiteY7-106" fmla="*/ 1026890 h 1877717"/>
              <a:gd name="connsiteX8-107" fmla="*/ 35521 w 1877729"/>
              <a:gd name="connsiteY8-108" fmla="*/ 865273 h 1877717"/>
              <a:gd name="connsiteX0-109" fmla="*/ 35521 w 1892189"/>
              <a:gd name="connsiteY0-110" fmla="*/ 865273 h 1877717"/>
              <a:gd name="connsiteX1-111" fmla="*/ 865299 w 1892189"/>
              <a:gd name="connsiteY1-112" fmla="*/ 35495 h 1877717"/>
              <a:gd name="connsiteX2-113" fmla="*/ 1026916 w 1892189"/>
              <a:gd name="connsiteY2-114" fmla="*/ 35520 h 1877717"/>
              <a:gd name="connsiteX3-115" fmla="*/ 1856694 w 1892189"/>
              <a:gd name="connsiteY3-116" fmla="*/ 865298 h 1877717"/>
              <a:gd name="connsiteX4-117" fmla="*/ 1856669 w 1892189"/>
              <a:gd name="connsiteY4-118" fmla="*/ 1026916 h 1877717"/>
              <a:gd name="connsiteX5-119" fmla="*/ 1026891 w 1892189"/>
              <a:gd name="connsiteY5-120" fmla="*/ 1856693 h 1877717"/>
              <a:gd name="connsiteX6-121" fmla="*/ 865274 w 1892189"/>
              <a:gd name="connsiteY6-122" fmla="*/ 1856668 h 1877717"/>
              <a:gd name="connsiteX7-123" fmla="*/ 35496 w 1892189"/>
              <a:gd name="connsiteY7-124" fmla="*/ 1026890 h 1877717"/>
              <a:gd name="connsiteX8-125" fmla="*/ 35521 w 1892189"/>
              <a:gd name="connsiteY8-126" fmla="*/ 865273 h 1877717"/>
              <a:gd name="connsiteX0-127" fmla="*/ 35521 w 1892189"/>
              <a:gd name="connsiteY0-128" fmla="*/ 865273 h 1877717"/>
              <a:gd name="connsiteX1-129" fmla="*/ 865299 w 1892189"/>
              <a:gd name="connsiteY1-130" fmla="*/ 35495 h 1877717"/>
              <a:gd name="connsiteX2-131" fmla="*/ 1026916 w 1892189"/>
              <a:gd name="connsiteY2-132" fmla="*/ 35520 h 1877717"/>
              <a:gd name="connsiteX3-133" fmla="*/ 1856694 w 1892189"/>
              <a:gd name="connsiteY3-134" fmla="*/ 865298 h 1877717"/>
              <a:gd name="connsiteX4-135" fmla="*/ 1856669 w 1892189"/>
              <a:gd name="connsiteY4-136" fmla="*/ 1026916 h 1877717"/>
              <a:gd name="connsiteX5-137" fmla="*/ 1026891 w 1892189"/>
              <a:gd name="connsiteY5-138" fmla="*/ 1856693 h 1877717"/>
              <a:gd name="connsiteX6-139" fmla="*/ 865274 w 1892189"/>
              <a:gd name="connsiteY6-140" fmla="*/ 1856668 h 1877717"/>
              <a:gd name="connsiteX7-141" fmla="*/ 35496 w 1892189"/>
              <a:gd name="connsiteY7-142" fmla="*/ 1026890 h 1877717"/>
              <a:gd name="connsiteX8-143" fmla="*/ 35521 w 1892189"/>
              <a:gd name="connsiteY8-144" fmla="*/ 865273 h 1877717"/>
              <a:gd name="connsiteX0-145" fmla="*/ 35521 w 1892189"/>
              <a:gd name="connsiteY0-146" fmla="*/ 865273 h 1877717"/>
              <a:gd name="connsiteX1-147" fmla="*/ 865299 w 1892189"/>
              <a:gd name="connsiteY1-148" fmla="*/ 35495 h 1877717"/>
              <a:gd name="connsiteX2-149" fmla="*/ 1026916 w 1892189"/>
              <a:gd name="connsiteY2-150" fmla="*/ 35520 h 1877717"/>
              <a:gd name="connsiteX3-151" fmla="*/ 1856694 w 1892189"/>
              <a:gd name="connsiteY3-152" fmla="*/ 865298 h 1877717"/>
              <a:gd name="connsiteX4-153" fmla="*/ 1856669 w 1892189"/>
              <a:gd name="connsiteY4-154" fmla="*/ 1026916 h 1877717"/>
              <a:gd name="connsiteX5-155" fmla="*/ 1026891 w 1892189"/>
              <a:gd name="connsiteY5-156" fmla="*/ 1856693 h 1877717"/>
              <a:gd name="connsiteX6-157" fmla="*/ 865274 w 1892189"/>
              <a:gd name="connsiteY6-158" fmla="*/ 1856668 h 1877717"/>
              <a:gd name="connsiteX7-159" fmla="*/ 35496 w 1892189"/>
              <a:gd name="connsiteY7-160" fmla="*/ 1026890 h 1877717"/>
              <a:gd name="connsiteX8-161" fmla="*/ 35521 w 1892189"/>
              <a:gd name="connsiteY8-162" fmla="*/ 865273 h 1877717"/>
              <a:gd name="connsiteX0-163" fmla="*/ 35521 w 1892189"/>
              <a:gd name="connsiteY0-164" fmla="*/ 865273 h 1877728"/>
              <a:gd name="connsiteX1-165" fmla="*/ 865299 w 1892189"/>
              <a:gd name="connsiteY1-166" fmla="*/ 35495 h 1877728"/>
              <a:gd name="connsiteX2-167" fmla="*/ 1026916 w 1892189"/>
              <a:gd name="connsiteY2-168" fmla="*/ 35520 h 1877728"/>
              <a:gd name="connsiteX3-169" fmla="*/ 1856694 w 1892189"/>
              <a:gd name="connsiteY3-170" fmla="*/ 865298 h 1877728"/>
              <a:gd name="connsiteX4-171" fmla="*/ 1856669 w 1892189"/>
              <a:gd name="connsiteY4-172" fmla="*/ 1026916 h 1877728"/>
              <a:gd name="connsiteX5-173" fmla="*/ 1026891 w 1892189"/>
              <a:gd name="connsiteY5-174" fmla="*/ 1856693 h 1877728"/>
              <a:gd name="connsiteX6-175" fmla="*/ 865274 w 1892189"/>
              <a:gd name="connsiteY6-176" fmla="*/ 1856668 h 1877728"/>
              <a:gd name="connsiteX7-177" fmla="*/ 35496 w 1892189"/>
              <a:gd name="connsiteY7-178" fmla="*/ 1026890 h 1877728"/>
              <a:gd name="connsiteX8-179" fmla="*/ 35521 w 1892189"/>
              <a:gd name="connsiteY8-180" fmla="*/ 865273 h 1877728"/>
              <a:gd name="connsiteX0-181" fmla="*/ 35521 w 1892189"/>
              <a:gd name="connsiteY0-182" fmla="*/ 865273 h 1892188"/>
              <a:gd name="connsiteX1-183" fmla="*/ 865299 w 1892189"/>
              <a:gd name="connsiteY1-184" fmla="*/ 35495 h 1892188"/>
              <a:gd name="connsiteX2-185" fmla="*/ 1026916 w 1892189"/>
              <a:gd name="connsiteY2-186" fmla="*/ 35520 h 1892188"/>
              <a:gd name="connsiteX3-187" fmla="*/ 1856694 w 1892189"/>
              <a:gd name="connsiteY3-188" fmla="*/ 865298 h 1892188"/>
              <a:gd name="connsiteX4-189" fmla="*/ 1856669 w 1892189"/>
              <a:gd name="connsiteY4-190" fmla="*/ 1026916 h 1892188"/>
              <a:gd name="connsiteX5-191" fmla="*/ 1026891 w 1892189"/>
              <a:gd name="connsiteY5-192" fmla="*/ 1856693 h 1892188"/>
              <a:gd name="connsiteX6-193" fmla="*/ 865274 w 1892189"/>
              <a:gd name="connsiteY6-194" fmla="*/ 1856668 h 1892188"/>
              <a:gd name="connsiteX7-195" fmla="*/ 35496 w 1892189"/>
              <a:gd name="connsiteY7-196" fmla="*/ 1026890 h 1892188"/>
              <a:gd name="connsiteX8-197" fmla="*/ 35521 w 1892189"/>
              <a:gd name="connsiteY8-198" fmla="*/ 865273 h 1892188"/>
              <a:gd name="connsiteX0-199" fmla="*/ 35521 w 1892189"/>
              <a:gd name="connsiteY0-200" fmla="*/ 865273 h 1892188"/>
              <a:gd name="connsiteX1-201" fmla="*/ 865299 w 1892189"/>
              <a:gd name="connsiteY1-202" fmla="*/ 35495 h 1892188"/>
              <a:gd name="connsiteX2-203" fmla="*/ 1026916 w 1892189"/>
              <a:gd name="connsiteY2-204" fmla="*/ 35520 h 1892188"/>
              <a:gd name="connsiteX3-205" fmla="*/ 1856694 w 1892189"/>
              <a:gd name="connsiteY3-206" fmla="*/ 865298 h 1892188"/>
              <a:gd name="connsiteX4-207" fmla="*/ 1856669 w 1892189"/>
              <a:gd name="connsiteY4-208" fmla="*/ 1026916 h 1892188"/>
              <a:gd name="connsiteX5-209" fmla="*/ 1026891 w 1892189"/>
              <a:gd name="connsiteY5-210" fmla="*/ 1856693 h 1892188"/>
              <a:gd name="connsiteX6-211" fmla="*/ 865274 w 1892189"/>
              <a:gd name="connsiteY6-212" fmla="*/ 1856668 h 1892188"/>
              <a:gd name="connsiteX7-213" fmla="*/ 35496 w 1892189"/>
              <a:gd name="connsiteY7-214" fmla="*/ 1026890 h 1892188"/>
              <a:gd name="connsiteX8-215" fmla="*/ 35521 w 1892189"/>
              <a:gd name="connsiteY8-216" fmla="*/ 865273 h 1892188"/>
              <a:gd name="connsiteX0-217" fmla="*/ 35521 w 1892189"/>
              <a:gd name="connsiteY0-218" fmla="*/ 865273 h 1892188"/>
              <a:gd name="connsiteX1-219" fmla="*/ 865299 w 1892189"/>
              <a:gd name="connsiteY1-220" fmla="*/ 35495 h 1892188"/>
              <a:gd name="connsiteX2-221" fmla="*/ 1026916 w 1892189"/>
              <a:gd name="connsiteY2-222" fmla="*/ 35520 h 1892188"/>
              <a:gd name="connsiteX3-223" fmla="*/ 1856694 w 1892189"/>
              <a:gd name="connsiteY3-224" fmla="*/ 865298 h 1892188"/>
              <a:gd name="connsiteX4-225" fmla="*/ 1856669 w 1892189"/>
              <a:gd name="connsiteY4-226" fmla="*/ 1026916 h 1892188"/>
              <a:gd name="connsiteX5-227" fmla="*/ 1026891 w 1892189"/>
              <a:gd name="connsiteY5-228" fmla="*/ 1856693 h 1892188"/>
              <a:gd name="connsiteX6-229" fmla="*/ 865274 w 1892189"/>
              <a:gd name="connsiteY6-230" fmla="*/ 1856668 h 1892188"/>
              <a:gd name="connsiteX7-231" fmla="*/ 35496 w 1892189"/>
              <a:gd name="connsiteY7-232" fmla="*/ 1026890 h 1892188"/>
              <a:gd name="connsiteX8-233" fmla="*/ 35521 w 1892189"/>
              <a:gd name="connsiteY8-234" fmla="*/ 865273 h 1892188"/>
              <a:gd name="connsiteX0-235" fmla="*/ 35521 w 1892189"/>
              <a:gd name="connsiteY0-236" fmla="*/ 865273 h 1892188"/>
              <a:gd name="connsiteX1-237" fmla="*/ 865299 w 1892189"/>
              <a:gd name="connsiteY1-238" fmla="*/ 35495 h 1892188"/>
              <a:gd name="connsiteX2-239" fmla="*/ 1026916 w 1892189"/>
              <a:gd name="connsiteY2-240" fmla="*/ 35520 h 1892188"/>
              <a:gd name="connsiteX3-241" fmla="*/ 1856694 w 1892189"/>
              <a:gd name="connsiteY3-242" fmla="*/ 865298 h 1892188"/>
              <a:gd name="connsiteX4-243" fmla="*/ 1856669 w 1892189"/>
              <a:gd name="connsiteY4-244" fmla="*/ 1026916 h 1892188"/>
              <a:gd name="connsiteX5-245" fmla="*/ 1026891 w 1892189"/>
              <a:gd name="connsiteY5-246" fmla="*/ 1856693 h 1892188"/>
              <a:gd name="connsiteX6-247" fmla="*/ 865274 w 1892189"/>
              <a:gd name="connsiteY6-248" fmla="*/ 1856668 h 1892188"/>
              <a:gd name="connsiteX7-249" fmla="*/ 35496 w 1892189"/>
              <a:gd name="connsiteY7-250" fmla="*/ 1026890 h 1892188"/>
              <a:gd name="connsiteX8-251" fmla="*/ 35521 w 1892189"/>
              <a:gd name="connsiteY8-252" fmla="*/ 865273 h 189218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892189" h="1892188">
                <a:moveTo>
                  <a:pt x="35521" y="865273"/>
                </a:moveTo>
                <a:cubicBezTo>
                  <a:pt x="35521" y="865273"/>
                  <a:pt x="865299" y="35495"/>
                  <a:pt x="865299" y="35495"/>
                </a:cubicBezTo>
                <a:cubicBezTo>
                  <a:pt x="912643" y="-11849"/>
                  <a:pt x="979572" y="-11824"/>
                  <a:pt x="1026916" y="35520"/>
                </a:cubicBezTo>
                <a:cubicBezTo>
                  <a:pt x="1026916" y="35520"/>
                  <a:pt x="1856694" y="865298"/>
                  <a:pt x="1856694" y="865298"/>
                </a:cubicBezTo>
                <a:cubicBezTo>
                  <a:pt x="1904038" y="912642"/>
                  <a:pt x="1904013" y="979572"/>
                  <a:pt x="1856669" y="1026916"/>
                </a:cubicBezTo>
                <a:cubicBezTo>
                  <a:pt x="1856669" y="1026916"/>
                  <a:pt x="1026891" y="1856693"/>
                  <a:pt x="1026891" y="1856693"/>
                </a:cubicBezTo>
                <a:cubicBezTo>
                  <a:pt x="979547" y="1904037"/>
                  <a:pt x="912618" y="1904011"/>
                  <a:pt x="865274" y="1856668"/>
                </a:cubicBezTo>
                <a:cubicBezTo>
                  <a:pt x="865274" y="1856667"/>
                  <a:pt x="35496" y="1026889"/>
                  <a:pt x="35496" y="1026890"/>
                </a:cubicBezTo>
                <a:cubicBezTo>
                  <a:pt x="-11848" y="979545"/>
                  <a:pt x="-11823" y="912617"/>
                  <a:pt x="35521" y="865273"/>
                </a:cubicBezTo>
                <a:close/>
              </a:path>
            </a:pathLst>
          </a:cu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4" name="任意多边形: 形状 1397"/>
          <p:cNvSpPr/>
          <p:nvPr>
            <p:custDataLst>
              <p:tags r:id="rId4"/>
            </p:custDataLst>
          </p:nvPr>
        </p:nvSpPr>
        <p:spPr>
          <a:xfrm>
            <a:off x="1092835" y="5670550"/>
            <a:ext cx="395605" cy="395605"/>
          </a:xfrm>
          <a:custGeom>
            <a:avLst/>
            <a:gdLst>
              <a:gd name="connsiteX0" fmla="*/ 35521 w 1877718"/>
              <a:gd name="connsiteY0" fmla="*/ 850803 h 1863247"/>
              <a:gd name="connsiteX1" fmla="*/ 865299 w 1877718"/>
              <a:gd name="connsiteY1" fmla="*/ 21025 h 1863247"/>
              <a:gd name="connsiteX2" fmla="*/ 1026916 w 1877718"/>
              <a:gd name="connsiteY2" fmla="*/ 21050 h 1863247"/>
              <a:gd name="connsiteX3" fmla="*/ 1856694 w 1877718"/>
              <a:gd name="connsiteY3" fmla="*/ 850828 h 1863247"/>
              <a:gd name="connsiteX4" fmla="*/ 1856669 w 1877718"/>
              <a:gd name="connsiteY4" fmla="*/ 1012446 h 1863247"/>
              <a:gd name="connsiteX5" fmla="*/ 1026891 w 1877718"/>
              <a:gd name="connsiteY5" fmla="*/ 1842223 h 1863247"/>
              <a:gd name="connsiteX6" fmla="*/ 865274 w 1877718"/>
              <a:gd name="connsiteY6" fmla="*/ 1842198 h 1863247"/>
              <a:gd name="connsiteX7" fmla="*/ 35496 w 1877718"/>
              <a:gd name="connsiteY7" fmla="*/ 1012420 h 1863247"/>
              <a:gd name="connsiteX8" fmla="*/ 35521 w 1877718"/>
              <a:gd name="connsiteY8" fmla="*/ 850803 h 1863247"/>
              <a:gd name="connsiteX0-1" fmla="*/ 35521 w 1877718"/>
              <a:gd name="connsiteY0-2" fmla="*/ 850803 h 1863247"/>
              <a:gd name="connsiteX1-3" fmla="*/ 865299 w 1877718"/>
              <a:gd name="connsiteY1-4" fmla="*/ 21025 h 1863247"/>
              <a:gd name="connsiteX2-5" fmla="*/ 1026916 w 1877718"/>
              <a:gd name="connsiteY2-6" fmla="*/ 21050 h 1863247"/>
              <a:gd name="connsiteX3-7" fmla="*/ 1856694 w 1877718"/>
              <a:gd name="connsiteY3-8" fmla="*/ 850828 h 1863247"/>
              <a:gd name="connsiteX4-9" fmla="*/ 1856669 w 1877718"/>
              <a:gd name="connsiteY4-10" fmla="*/ 1012446 h 1863247"/>
              <a:gd name="connsiteX5-11" fmla="*/ 1026891 w 1877718"/>
              <a:gd name="connsiteY5-12" fmla="*/ 1842223 h 1863247"/>
              <a:gd name="connsiteX6-13" fmla="*/ 865274 w 1877718"/>
              <a:gd name="connsiteY6-14" fmla="*/ 1842198 h 1863247"/>
              <a:gd name="connsiteX7-15" fmla="*/ 35496 w 1877718"/>
              <a:gd name="connsiteY7-16" fmla="*/ 1012420 h 1863247"/>
              <a:gd name="connsiteX8-17" fmla="*/ 35521 w 1877718"/>
              <a:gd name="connsiteY8-18" fmla="*/ 850803 h 1863247"/>
              <a:gd name="connsiteX0-19" fmla="*/ 35521 w 1877718"/>
              <a:gd name="connsiteY0-20" fmla="*/ 850813 h 1863257"/>
              <a:gd name="connsiteX1-21" fmla="*/ 865299 w 1877718"/>
              <a:gd name="connsiteY1-22" fmla="*/ 21035 h 1863257"/>
              <a:gd name="connsiteX2-23" fmla="*/ 1026916 w 1877718"/>
              <a:gd name="connsiteY2-24" fmla="*/ 21060 h 1863257"/>
              <a:gd name="connsiteX3-25" fmla="*/ 1856694 w 1877718"/>
              <a:gd name="connsiteY3-26" fmla="*/ 850838 h 1863257"/>
              <a:gd name="connsiteX4-27" fmla="*/ 1856669 w 1877718"/>
              <a:gd name="connsiteY4-28" fmla="*/ 1012456 h 1863257"/>
              <a:gd name="connsiteX5-29" fmla="*/ 1026891 w 1877718"/>
              <a:gd name="connsiteY5-30" fmla="*/ 1842233 h 1863257"/>
              <a:gd name="connsiteX6-31" fmla="*/ 865274 w 1877718"/>
              <a:gd name="connsiteY6-32" fmla="*/ 1842208 h 1863257"/>
              <a:gd name="connsiteX7-33" fmla="*/ 35496 w 1877718"/>
              <a:gd name="connsiteY7-34" fmla="*/ 1012430 h 1863257"/>
              <a:gd name="connsiteX8-35" fmla="*/ 35521 w 1877718"/>
              <a:gd name="connsiteY8-36" fmla="*/ 850813 h 1863257"/>
              <a:gd name="connsiteX0-37" fmla="*/ 35521 w 1877718"/>
              <a:gd name="connsiteY0-38" fmla="*/ 865273 h 1877717"/>
              <a:gd name="connsiteX1-39" fmla="*/ 865299 w 1877718"/>
              <a:gd name="connsiteY1-40" fmla="*/ 35495 h 1877717"/>
              <a:gd name="connsiteX2-41" fmla="*/ 1026916 w 1877718"/>
              <a:gd name="connsiteY2-42" fmla="*/ 35520 h 1877717"/>
              <a:gd name="connsiteX3-43" fmla="*/ 1856694 w 1877718"/>
              <a:gd name="connsiteY3-44" fmla="*/ 865298 h 1877717"/>
              <a:gd name="connsiteX4-45" fmla="*/ 1856669 w 1877718"/>
              <a:gd name="connsiteY4-46" fmla="*/ 1026916 h 1877717"/>
              <a:gd name="connsiteX5-47" fmla="*/ 1026891 w 1877718"/>
              <a:gd name="connsiteY5-48" fmla="*/ 1856693 h 1877717"/>
              <a:gd name="connsiteX6-49" fmla="*/ 865274 w 1877718"/>
              <a:gd name="connsiteY6-50" fmla="*/ 1856668 h 1877717"/>
              <a:gd name="connsiteX7-51" fmla="*/ 35496 w 1877718"/>
              <a:gd name="connsiteY7-52" fmla="*/ 1026890 h 1877717"/>
              <a:gd name="connsiteX8-53" fmla="*/ 35521 w 1877718"/>
              <a:gd name="connsiteY8-54" fmla="*/ 865273 h 1877717"/>
              <a:gd name="connsiteX0-55" fmla="*/ 35521 w 1877718"/>
              <a:gd name="connsiteY0-56" fmla="*/ 865273 h 1877717"/>
              <a:gd name="connsiteX1-57" fmla="*/ 865299 w 1877718"/>
              <a:gd name="connsiteY1-58" fmla="*/ 35495 h 1877717"/>
              <a:gd name="connsiteX2-59" fmla="*/ 1026916 w 1877718"/>
              <a:gd name="connsiteY2-60" fmla="*/ 35520 h 1877717"/>
              <a:gd name="connsiteX3-61" fmla="*/ 1856694 w 1877718"/>
              <a:gd name="connsiteY3-62" fmla="*/ 865298 h 1877717"/>
              <a:gd name="connsiteX4-63" fmla="*/ 1856669 w 1877718"/>
              <a:gd name="connsiteY4-64" fmla="*/ 1026916 h 1877717"/>
              <a:gd name="connsiteX5-65" fmla="*/ 1026891 w 1877718"/>
              <a:gd name="connsiteY5-66" fmla="*/ 1856693 h 1877717"/>
              <a:gd name="connsiteX6-67" fmla="*/ 865274 w 1877718"/>
              <a:gd name="connsiteY6-68" fmla="*/ 1856668 h 1877717"/>
              <a:gd name="connsiteX7-69" fmla="*/ 35496 w 1877718"/>
              <a:gd name="connsiteY7-70" fmla="*/ 1026890 h 1877717"/>
              <a:gd name="connsiteX8-71" fmla="*/ 35521 w 1877718"/>
              <a:gd name="connsiteY8-72" fmla="*/ 865273 h 1877717"/>
              <a:gd name="connsiteX0-73" fmla="*/ 35521 w 1877718"/>
              <a:gd name="connsiteY0-74" fmla="*/ 865273 h 1877717"/>
              <a:gd name="connsiteX1-75" fmla="*/ 865299 w 1877718"/>
              <a:gd name="connsiteY1-76" fmla="*/ 35495 h 1877717"/>
              <a:gd name="connsiteX2-77" fmla="*/ 1026916 w 1877718"/>
              <a:gd name="connsiteY2-78" fmla="*/ 35520 h 1877717"/>
              <a:gd name="connsiteX3-79" fmla="*/ 1856694 w 1877718"/>
              <a:gd name="connsiteY3-80" fmla="*/ 865298 h 1877717"/>
              <a:gd name="connsiteX4-81" fmla="*/ 1856669 w 1877718"/>
              <a:gd name="connsiteY4-82" fmla="*/ 1026916 h 1877717"/>
              <a:gd name="connsiteX5-83" fmla="*/ 1026891 w 1877718"/>
              <a:gd name="connsiteY5-84" fmla="*/ 1856693 h 1877717"/>
              <a:gd name="connsiteX6-85" fmla="*/ 865274 w 1877718"/>
              <a:gd name="connsiteY6-86" fmla="*/ 1856668 h 1877717"/>
              <a:gd name="connsiteX7-87" fmla="*/ 35496 w 1877718"/>
              <a:gd name="connsiteY7-88" fmla="*/ 1026890 h 1877717"/>
              <a:gd name="connsiteX8-89" fmla="*/ 35521 w 1877718"/>
              <a:gd name="connsiteY8-90" fmla="*/ 865273 h 1877717"/>
              <a:gd name="connsiteX0-91" fmla="*/ 35521 w 1877729"/>
              <a:gd name="connsiteY0-92" fmla="*/ 865273 h 1877717"/>
              <a:gd name="connsiteX1-93" fmla="*/ 865299 w 1877729"/>
              <a:gd name="connsiteY1-94" fmla="*/ 35495 h 1877717"/>
              <a:gd name="connsiteX2-95" fmla="*/ 1026916 w 1877729"/>
              <a:gd name="connsiteY2-96" fmla="*/ 35520 h 1877717"/>
              <a:gd name="connsiteX3-97" fmla="*/ 1856694 w 1877729"/>
              <a:gd name="connsiteY3-98" fmla="*/ 865298 h 1877717"/>
              <a:gd name="connsiteX4-99" fmla="*/ 1856669 w 1877729"/>
              <a:gd name="connsiteY4-100" fmla="*/ 1026916 h 1877717"/>
              <a:gd name="connsiteX5-101" fmla="*/ 1026891 w 1877729"/>
              <a:gd name="connsiteY5-102" fmla="*/ 1856693 h 1877717"/>
              <a:gd name="connsiteX6-103" fmla="*/ 865274 w 1877729"/>
              <a:gd name="connsiteY6-104" fmla="*/ 1856668 h 1877717"/>
              <a:gd name="connsiteX7-105" fmla="*/ 35496 w 1877729"/>
              <a:gd name="connsiteY7-106" fmla="*/ 1026890 h 1877717"/>
              <a:gd name="connsiteX8-107" fmla="*/ 35521 w 1877729"/>
              <a:gd name="connsiteY8-108" fmla="*/ 865273 h 1877717"/>
              <a:gd name="connsiteX0-109" fmla="*/ 35521 w 1892189"/>
              <a:gd name="connsiteY0-110" fmla="*/ 865273 h 1877717"/>
              <a:gd name="connsiteX1-111" fmla="*/ 865299 w 1892189"/>
              <a:gd name="connsiteY1-112" fmla="*/ 35495 h 1877717"/>
              <a:gd name="connsiteX2-113" fmla="*/ 1026916 w 1892189"/>
              <a:gd name="connsiteY2-114" fmla="*/ 35520 h 1877717"/>
              <a:gd name="connsiteX3-115" fmla="*/ 1856694 w 1892189"/>
              <a:gd name="connsiteY3-116" fmla="*/ 865298 h 1877717"/>
              <a:gd name="connsiteX4-117" fmla="*/ 1856669 w 1892189"/>
              <a:gd name="connsiteY4-118" fmla="*/ 1026916 h 1877717"/>
              <a:gd name="connsiteX5-119" fmla="*/ 1026891 w 1892189"/>
              <a:gd name="connsiteY5-120" fmla="*/ 1856693 h 1877717"/>
              <a:gd name="connsiteX6-121" fmla="*/ 865274 w 1892189"/>
              <a:gd name="connsiteY6-122" fmla="*/ 1856668 h 1877717"/>
              <a:gd name="connsiteX7-123" fmla="*/ 35496 w 1892189"/>
              <a:gd name="connsiteY7-124" fmla="*/ 1026890 h 1877717"/>
              <a:gd name="connsiteX8-125" fmla="*/ 35521 w 1892189"/>
              <a:gd name="connsiteY8-126" fmla="*/ 865273 h 1877717"/>
              <a:gd name="connsiteX0-127" fmla="*/ 35521 w 1892189"/>
              <a:gd name="connsiteY0-128" fmla="*/ 865273 h 1877717"/>
              <a:gd name="connsiteX1-129" fmla="*/ 865299 w 1892189"/>
              <a:gd name="connsiteY1-130" fmla="*/ 35495 h 1877717"/>
              <a:gd name="connsiteX2-131" fmla="*/ 1026916 w 1892189"/>
              <a:gd name="connsiteY2-132" fmla="*/ 35520 h 1877717"/>
              <a:gd name="connsiteX3-133" fmla="*/ 1856694 w 1892189"/>
              <a:gd name="connsiteY3-134" fmla="*/ 865298 h 1877717"/>
              <a:gd name="connsiteX4-135" fmla="*/ 1856669 w 1892189"/>
              <a:gd name="connsiteY4-136" fmla="*/ 1026916 h 1877717"/>
              <a:gd name="connsiteX5-137" fmla="*/ 1026891 w 1892189"/>
              <a:gd name="connsiteY5-138" fmla="*/ 1856693 h 1877717"/>
              <a:gd name="connsiteX6-139" fmla="*/ 865274 w 1892189"/>
              <a:gd name="connsiteY6-140" fmla="*/ 1856668 h 1877717"/>
              <a:gd name="connsiteX7-141" fmla="*/ 35496 w 1892189"/>
              <a:gd name="connsiteY7-142" fmla="*/ 1026890 h 1877717"/>
              <a:gd name="connsiteX8-143" fmla="*/ 35521 w 1892189"/>
              <a:gd name="connsiteY8-144" fmla="*/ 865273 h 1877717"/>
              <a:gd name="connsiteX0-145" fmla="*/ 35521 w 1892189"/>
              <a:gd name="connsiteY0-146" fmla="*/ 865273 h 1877717"/>
              <a:gd name="connsiteX1-147" fmla="*/ 865299 w 1892189"/>
              <a:gd name="connsiteY1-148" fmla="*/ 35495 h 1877717"/>
              <a:gd name="connsiteX2-149" fmla="*/ 1026916 w 1892189"/>
              <a:gd name="connsiteY2-150" fmla="*/ 35520 h 1877717"/>
              <a:gd name="connsiteX3-151" fmla="*/ 1856694 w 1892189"/>
              <a:gd name="connsiteY3-152" fmla="*/ 865298 h 1877717"/>
              <a:gd name="connsiteX4-153" fmla="*/ 1856669 w 1892189"/>
              <a:gd name="connsiteY4-154" fmla="*/ 1026916 h 1877717"/>
              <a:gd name="connsiteX5-155" fmla="*/ 1026891 w 1892189"/>
              <a:gd name="connsiteY5-156" fmla="*/ 1856693 h 1877717"/>
              <a:gd name="connsiteX6-157" fmla="*/ 865274 w 1892189"/>
              <a:gd name="connsiteY6-158" fmla="*/ 1856668 h 1877717"/>
              <a:gd name="connsiteX7-159" fmla="*/ 35496 w 1892189"/>
              <a:gd name="connsiteY7-160" fmla="*/ 1026890 h 1877717"/>
              <a:gd name="connsiteX8-161" fmla="*/ 35521 w 1892189"/>
              <a:gd name="connsiteY8-162" fmla="*/ 865273 h 1877717"/>
              <a:gd name="connsiteX0-163" fmla="*/ 35521 w 1892189"/>
              <a:gd name="connsiteY0-164" fmla="*/ 865273 h 1877728"/>
              <a:gd name="connsiteX1-165" fmla="*/ 865299 w 1892189"/>
              <a:gd name="connsiteY1-166" fmla="*/ 35495 h 1877728"/>
              <a:gd name="connsiteX2-167" fmla="*/ 1026916 w 1892189"/>
              <a:gd name="connsiteY2-168" fmla="*/ 35520 h 1877728"/>
              <a:gd name="connsiteX3-169" fmla="*/ 1856694 w 1892189"/>
              <a:gd name="connsiteY3-170" fmla="*/ 865298 h 1877728"/>
              <a:gd name="connsiteX4-171" fmla="*/ 1856669 w 1892189"/>
              <a:gd name="connsiteY4-172" fmla="*/ 1026916 h 1877728"/>
              <a:gd name="connsiteX5-173" fmla="*/ 1026891 w 1892189"/>
              <a:gd name="connsiteY5-174" fmla="*/ 1856693 h 1877728"/>
              <a:gd name="connsiteX6-175" fmla="*/ 865274 w 1892189"/>
              <a:gd name="connsiteY6-176" fmla="*/ 1856668 h 1877728"/>
              <a:gd name="connsiteX7-177" fmla="*/ 35496 w 1892189"/>
              <a:gd name="connsiteY7-178" fmla="*/ 1026890 h 1877728"/>
              <a:gd name="connsiteX8-179" fmla="*/ 35521 w 1892189"/>
              <a:gd name="connsiteY8-180" fmla="*/ 865273 h 1877728"/>
              <a:gd name="connsiteX0-181" fmla="*/ 35521 w 1892189"/>
              <a:gd name="connsiteY0-182" fmla="*/ 865273 h 1892188"/>
              <a:gd name="connsiteX1-183" fmla="*/ 865299 w 1892189"/>
              <a:gd name="connsiteY1-184" fmla="*/ 35495 h 1892188"/>
              <a:gd name="connsiteX2-185" fmla="*/ 1026916 w 1892189"/>
              <a:gd name="connsiteY2-186" fmla="*/ 35520 h 1892188"/>
              <a:gd name="connsiteX3-187" fmla="*/ 1856694 w 1892189"/>
              <a:gd name="connsiteY3-188" fmla="*/ 865298 h 1892188"/>
              <a:gd name="connsiteX4-189" fmla="*/ 1856669 w 1892189"/>
              <a:gd name="connsiteY4-190" fmla="*/ 1026916 h 1892188"/>
              <a:gd name="connsiteX5-191" fmla="*/ 1026891 w 1892189"/>
              <a:gd name="connsiteY5-192" fmla="*/ 1856693 h 1892188"/>
              <a:gd name="connsiteX6-193" fmla="*/ 865274 w 1892189"/>
              <a:gd name="connsiteY6-194" fmla="*/ 1856668 h 1892188"/>
              <a:gd name="connsiteX7-195" fmla="*/ 35496 w 1892189"/>
              <a:gd name="connsiteY7-196" fmla="*/ 1026890 h 1892188"/>
              <a:gd name="connsiteX8-197" fmla="*/ 35521 w 1892189"/>
              <a:gd name="connsiteY8-198" fmla="*/ 865273 h 1892188"/>
              <a:gd name="connsiteX0-199" fmla="*/ 35521 w 1892189"/>
              <a:gd name="connsiteY0-200" fmla="*/ 865273 h 1892188"/>
              <a:gd name="connsiteX1-201" fmla="*/ 865299 w 1892189"/>
              <a:gd name="connsiteY1-202" fmla="*/ 35495 h 1892188"/>
              <a:gd name="connsiteX2-203" fmla="*/ 1026916 w 1892189"/>
              <a:gd name="connsiteY2-204" fmla="*/ 35520 h 1892188"/>
              <a:gd name="connsiteX3-205" fmla="*/ 1856694 w 1892189"/>
              <a:gd name="connsiteY3-206" fmla="*/ 865298 h 1892188"/>
              <a:gd name="connsiteX4-207" fmla="*/ 1856669 w 1892189"/>
              <a:gd name="connsiteY4-208" fmla="*/ 1026916 h 1892188"/>
              <a:gd name="connsiteX5-209" fmla="*/ 1026891 w 1892189"/>
              <a:gd name="connsiteY5-210" fmla="*/ 1856693 h 1892188"/>
              <a:gd name="connsiteX6-211" fmla="*/ 865274 w 1892189"/>
              <a:gd name="connsiteY6-212" fmla="*/ 1856668 h 1892188"/>
              <a:gd name="connsiteX7-213" fmla="*/ 35496 w 1892189"/>
              <a:gd name="connsiteY7-214" fmla="*/ 1026890 h 1892188"/>
              <a:gd name="connsiteX8-215" fmla="*/ 35521 w 1892189"/>
              <a:gd name="connsiteY8-216" fmla="*/ 865273 h 1892188"/>
              <a:gd name="connsiteX0-217" fmla="*/ 35521 w 1892189"/>
              <a:gd name="connsiteY0-218" fmla="*/ 865273 h 1892188"/>
              <a:gd name="connsiteX1-219" fmla="*/ 865299 w 1892189"/>
              <a:gd name="connsiteY1-220" fmla="*/ 35495 h 1892188"/>
              <a:gd name="connsiteX2-221" fmla="*/ 1026916 w 1892189"/>
              <a:gd name="connsiteY2-222" fmla="*/ 35520 h 1892188"/>
              <a:gd name="connsiteX3-223" fmla="*/ 1856694 w 1892189"/>
              <a:gd name="connsiteY3-224" fmla="*/ 865298 h 1892188"/>
              <a:gd name="connsiteX4-225" fmla="*/ 1856669 w 1892189"/>
              <a:gd name="connsiteY4-226" fmla="*/ 1026916 h 1892188"/>
              <a:gd name="connsiteX5-227" fmla="*/ 1026891 w 1892189"/>
              <a:gd name="connsiteY5-228" fmla="*/ 1856693 h 1892188"/>
              <a:gd name="connsiteX6-229" fmla="*/ 865274 w 1892189"/>
              <a:gd name="connsiteY6-230" fmla="*/ 1856668 h 1892188"/>
              <a:gd name="connsiteX7-231" fmla="*/ 35496 w 1892189"/>
              <a:gd name="connsiteY7-232" fmla="*/ 1026890 h 1892188"/>
              <a:gd name="connsiteX8-233" fmla="*/ 35521 w 1892189"/>
              <a:gd name="connsiteY8-234" fmla="*/ 865273 h 1892188"/>
              <a:gd name="connsiteX0-235" fmla="*/ 35521 w 1892189"/>
              <a:gd name="connsiteY0-236" fmla="*/ 865273 h 1892188"/>
              <a:gd name="connsiteX1-237" fmla="*/ 865299 w 1892189"/>
              <a:gd name="connsiteY1-238" fmla="*/ 35495 h 1892188"/>
              <a:gd name="connsiteX2-239" fmla="*/ 1026916 w 1892189"/>
              <a:gd name="connsiteY2-240" fmla="*/ 35520 h 1892188"/>
              <a:gd name="connsiteX3-241" fmla="*/ 1856694 w 1892189"/>
              <a:gd name="connsiteY3-242" fmla="*/ 865298 h 1892188"/>
              <a:gd name="connsiteX4-243" fmla="*/ 1856669 w 1892189"/>
              <a:gd name="connsiteY4-244" fmla="*/ 1026916 h 1892188"/>
              <a:gd name="connsiteX5-245" fmla="*/ 1026891 w 1892189"/>
              <a:gd name="connsiteY5-246" fmla="*/ 1856693 h 1892188"/>
              <a:gd name="connsiteX6-247" fmla="*/ 865274 w 1892189"/>
              <a:gd name="connsiteY6-248" fmla="*/ 1856668 h 1892188"/>
              <a:gd name="connsiteX7-249" fmla="*/ 35496 w 1892189"/>
              <a:gd name="connsiteY7-250" fmla="*/ 1026890 h 1892188"/>
              <a:gd name="connsiteX8-251" fmla="*/ 35521 w 1892189"/>
              <a:gd name="connsiteY8-252" fmla="*/ 865273 h 189218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892189" h="1892188">
                <a:moveTo>
                  <a:pt x="35521" y="865273"/>
                </a:moveTo>
                <a:cubicBezTo>
                  <a:pt x="35521" y="865273"/>
                  <a:pt x="865299" y="35495"/>
                  <a:pt x="865299" y="35495"/>
                </a:cubicBezTo>
                <a:cubicBezTo>
                  <a:pt x="912643" y="-11849"/>
                  <a:pt x="979572" y="-11824"/>
                  <a:pt x="1026916" y="35520"/>
                </a:cubicBezTo>
                <a:cubicBezTo>
                  <a:pt x="1026916" y="35520"/>
                  <a:pt x="1856694" y="865298"/>
                  <a:pt x="1856694" y="865298"/>
                </a:cubicBezTo>
                <a:cubicBezTo>
                  <a:pt x="1904038" y="912642"/>
                  <a:pt x="1904013" y="979572"/>
                  <a:pt x="1856669" y="1026916"/>
                </a:cubicBezTo>
                <a:cubicBezTo>
                  <a:pt x="1856669" y="1026916"/>
                  <a:pt x="1026891" y="1856693"/>
                  <a:pt x="1026891" y="1856693"/>
                </a:cubicBezTo>
                <a:cubicBezTo>
                  <a:pt x="979547" y="1904037"/>
                  <a:pt x="912618" y="1904011"/>
                  <a:pt x="865274" y="1856668"/>
                </a:cubicBezTo>
                <a:cubicBezTo>
                  <a:pt x="865274" y="1856667"/>
                  <a:pt x="35496" y="1026889"/>
                  <a:pt x="35496" y="1026890"/>
                </a:cubicBezTo>
                <a:cubicBezTo>
                  <a:pt x="-11848" y="979545"/>
                  <a:pt x="-11823" y="912617"/>
                  <a:pt x="35521" y="86527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26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5"/>
            </p:custDataLst>
          </p:nvPr>
        </p:nvCxnSpPr>
        <p:spPr>
          <a:xfrm>
            <a:off x="608965" y="1818640"/>
            <a:ext cx="3843655" cy="0"/>
          </a:xfrm>
          <a:prstGeom prst="line">
            <a:avLst/>
          </a:prstGeom>
          <a:ln w="9525" cap="rnd">
            <a:solidFill>
              <a:schemeClr val="accent1">
                <a:alpha val="35000"/>
              </a:schemeClr>
            </a:solidFill>
            <a:round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任意多边形: 形状 1397"/>
          <p:cNvSpPr/>
          <p:nvPr>
            <p:custDataLst>
              <p:tags r:id="rId6"/>
            </p:custDataLst>
          </p:nvPr>
        </p:nvSpPr>
        <p:spPr>
          <a:xfrm>
            <a:off x="10650855" y="1641475"/>
            <a:ext cx="631190" cy="631190"/>
          </a:xfrm>
          <a:custGeom>
            <a:avLst/>
            <a:gdLst>
              <a:gd name="connsiteX0" fmla="*/ 35521 w 1877718"/>
              <a:gd name="connsiteY0" fmla="*/ 850803 h 1863247"/>
              <a:gd name="connsiteX1" fmla="*/ 865299 w 1877718"/>
              <a:gd name="connsiteY1" fmla="*/ 21025 h 1863247"/>
              <a:gd name="connsiteX2" fmla="*/ 1026916 w 1877718"/>
              <a:gd name="connsiteY2" fmla="*/ 21050 h 1863247"/>
              <a:gd name="connsiteX3" fmla="*/ 1856694 w 1877718"/>
              <a:gd name="connsiteY3" fmla="*/ 850828 h 1863247"/>
              <a:gd name="connsiteX4" fmla="*/ 1856669 w 1877718"/>
              <a:gd name="connsiteY4" fmla="*/ 1012446 h 1863247"/>
              <a:gd name="connsiteX5" fmla="*/ 1026891 w 1877718"/>
              <a:gd name="connsiteY5" fmla="*/ 1842223 h 1863247"/>
              <a:gd name="connsiteX6" fmla="*/ 865274 w 1877718"/>
              <a:gd name="connsiteY6" fmla="*/ 1842198 h 1863247"/>
              <a:gd name="connsiteX7" fmla="*/ 35496 w 1877718"/>
              <a:gd name="connsiteY7" fmla="*/ 1012420 h 1863247"/>
              <a:gd name="connsiteX8" fmla="*/ 35521 w 1877718"/>
              <a:gd name="connsiteY8" fmla="*/ 850803 h 1863247"/>
              <a:gd name="connsiteX0-1" fmla="*/ 35521 w 1877718"/>
              <a:gd name="connsiteY0-2" fmla="*/ 850803 h 1863247"/>
              <a:gd name="connsiteX1-3" fmla="*/ 865299 w 1877718"/>
              <a:gd name="connsiteY1-4" fmla="*/ 21025 h 1863247"/>
              <a:gd name="connsiteX2-5" fmla="*/ 1026916 w 1877718"/>
              <a:gd name="connsiteY2-6" fmla="*/ 21050 h 1863247"/>
              <a:gd name="connsiteX3-7" fmla="*/ 1856694 w 1877718"/>
              <a:gd name="connsiteY3-8" fmla="*/ 850828 h 1863247"/>
              <a:gd name="connsiteX4-9" fmla="*/ 1856669 w 1877718"/>
              <a:gd name="connsiteY4-10" fmla="*/ 1012446 h 1863247"/>
              <a:gd name="connsiteX5-11" fmla="*/ 1026891 w 1877718"/>
              <a:gd name="connsiteY5-12" fmla="*/ 1842223 h 1863247"/>
              <a:gd name="connsiteX6-13" fmla="*/ 865274 w 1877718"/>
              <a:gd name="connsiteY6-14" fmla="*/ 1842198 h 1863247"/>
              <a:gd name="connsiteX7-15" fmla="*/ 35496 w 1877718"/>
              <a:gd name="connsiteY7-16" fmla="*/ 1012420 h 1863247"/>
              <a:gd name="connsiteX8-17" fmla="*/ 35521 w 1877718"/>
              <a:gd name="connsiteY8-18" fmla="*/ 850803 h 1863247"/>
              <a:gd name="connsiteX0-19" fmla="*/ 35521 w 1877718"/>
              <a:gd name="connsiteY0-20" fmla="*/ 850813 h 1863257"/>
              <a:gd name="connsiteX1-21" fmla="*/ 865299 w 1877718"/>
              <a:gd name="connsiteY1-22" fmla="*/ 21035 h 1863257"/>
              <a:gd name="connsiteX2-23" fmla="*/ 1026916 w 1877718"/>
              <a:gd name="connsiteY2-24" fmla="*/ 21060 h 1863257"/>
              <a:gd name="connsiteX3-25" fmla="*/ 1856694 w 1877718"/>
              <a:gd name="connsiteY3-26" fmla="*/ 850838 h 1863257"/>
              <a:gd name="connsiteX4-27" fmla="*/ 1856669 w 1877718"/>
              <a:gd name="connsiteY4-28" fmla="*/ 1012456 h 1863257"/>
              <a:gd name="connsiteX5-29" fmla="*/ 1026891 w 1877718"/>
              <a:gd name="connsiteY5-30" fmla="*/ 1842233 h 1863257"/>
              <a:gd name="connsiteX6-31" fmla="*/ 865274 w 1877718"/>
              <a:gd name="connsiteY6-32" fmla="*/ 1842208 h 1863257"/>
              <a:gd name="connsiteX7-33" fmla="*/ 35496 w 1877718"/>
              <a:gd name="connsiteY7-34" fmla="*/ 1012430 h 1863257"/>
              <a:gd name="connsiteX8-35" fmla="*/ 35521 w 1877718"/>
              <a:gd name="connsiteY8-36" fmla="*/ 850813 h 1863257"/>
              <a:gd name="connsiteX0-37" fmla="*/ 35521 w 1877718"/>
              <a:gd name="connsiteY0-38" fmla="*/ 865273 h 1877717"/>
              <a:gd name="connsiteX1-39" fmla="*/ 865299 w 1877718"/>
              <a:gd name="connsiteY1-40" fmla="*/ 35495 h 1877717"/>
              <a:gd name="connsiteX2-41" fmla="*/ 1026916 w 1877718"/>
              <a:gd name="connsiteY2-42" fmla="*/ 35520 h 1877717"/>
              <a:gd name="connsiteX3-43" fmla="*/ 1856694 w 1877718"/>
              <a:gd name="connsiteY3-44" fmla="*/ 865298 h 1877717"/>
              <a:gd name="connsiteX4-45" fmla="*/ 1856669 w 1877718"/>
              <a:gd name="connsiteY4-46" fmla="*/ 1026916 h 1877717"/>
              <a:gd name="connsiteX5-47" fmla="*/ 1026891 w 1877718"/>
              <a:gd name="connsiteY5-48" fmla="*/ 1856693 h 1877717"/>
              <a:gd name="connsiteX6-49" fmla="*/ 865274 w 1877718"/>
              <a:gd name="connsiteY6-50" fmla="*/ 1856668 h 1877717"/>
              <a:gd name="connsiteX7-51" fmla="*/ 35496 w 1877718"/>
              <a:gd name="connsiteY7-52" fmla="*/ 1026890 h 1877717"/>
              <a:gd name="connsiteX8-53" fmla="*/ 35521 w 1877718"/>
              <a:gd name="connsiteY8-54" fmla="*/ 865273 h 1877717"/>
              <a:gd name="connsiteX0-55" fmla="*/ 35521 w 1877718"/>
              <a:gd name="connsiteY0-56" fmla="*/ 865273 h 1877717"/>
              <a:gd name="connsiteX1-57" fmla="*/ 865299 w 1877718"/>
              <a:gd name="connsiteY1-58" fmla="*/ 35495 h 1877717"/>
              <a:gd name="connsiteX2-59" fmla="*/ 1026916 w 1877718"/>
              <a:gd name="connsiteY2-60" fmla="*/ 35520 h 1877717"/>
              <a:gd name="connsiteX3-61" fmla="*/ 1856694 w 1877718"/>
              <a:gd name="connsiteY3-62" fmla="*/ 865298 h 1877717"/>
              <a:gd name="connsiteX4-63" fmla="*/ 1856669 w 1877718"/>
              <a:gd name="connsiteY4-64" fmla="*/ 1026916 h 1877717"/>
              <a:gd name="connsiteX5-65" fmla="*/ 1026891 w 1877718"/>
              <a:gd name="connsiteY5-66" fmla="*/ 1856693 h 1877717"/>
              <a:gd name="connsiteX6-67" fmla="*/ 865274 w 1877718"/>
              <a:gd name="connsiteY6-68" fmla="*/ 1856668 h 1877717"/>
              <a:gd name="connsiteX7-69" fmla="*/ 35496 w 1877718"/>
              <a:gd name="connsiteY7-70" fmla="*/ 1026890 h 1877717"/>
              <a:gd name="connsiteX8-71" fmla="*/ 35521 w 1877718"/>
              <a:gd name="connsiteY8-72" fmla="*/ 865273 h 1877717"/>
              <a:gd name="connsiteX0-73" fmla="*/ 35521 w 1877718"/>
              <a:gd name="connsiteY0-74" fmla="*/ 865273 h 1877717"/>
              <a:gd name="connsiteX1-75" fmla="*/ 865299 w 1877718"/>
              <a:gd name="connsiteY1-76" fmla="*/ 35495 h 1877717"/>
              <a:gd name="connsiteX2-77" fmla="*/ 1026916 w 1877718"/>
              <a:gd name="connsiteY2-78" fmla="*/ 35520 h 1877717"/>
              <a:gd name="connsiteX3-79" fmla="*/ 1856694 w 1877718"/>
              <a:gd name="connsiteY3-80" fmla="*/ 865298 h 1877717"/>
              <a:gd name="connsiteX4-81" fmla="*/ 1856669 w 1877718"/>
              <a:gd name="connsiteY4-82" fmla="*/ 1026916 h 1877717"/>
              <a:gd name="connsiteX5-83" fmla="*/ 1026891 w 1877718"/>
              <a:gd name="connsiteY5-84" fmla="*/ 1856693 h 1877717"/>
              <a:gd name="connsiteX6-85" fmla="*/ 865274 w 1877718"/>
              <a:gd name="connsiteY6-86" fmla="*/ 1856668 h 1877717"/>
              <a:gd name="connsiteX7-87" fmla="*/ 35496 w 1877718"/>
              <a:gd name="connsiteY7-88" fmla="*/ 1026890 h 1877717"/>
              <a:gd name="connsiteX8-89" fmla="*/ 35521 w 1877718"/>
              <a:gd name="connsiteY8-90" fmla="*/ 865273 h 1877717"/>
              <a:gd name="connsiteX0-91" fmla="*/ 35521 w 1877729"/>
              <a:gd name="connsiteY0-92" fmla="*/ 865273 h 1877717"/>
              <a:gd name="connsiteX1-93" fmla="*/ 865299 w 1877729"/>
              <a:gd name="connsiteY1-94" fmla="*/ 35495 h 1877717"/>
              <a:gd name="connsiteX2-95" fmla="*/ 1026916 w 1877729"/>
              <a:gd name="connsiteY2-96" fmla="*/ 35520 h 1877717"/>
              <a:gd name="connsiteX3-97" fmla="*/ 1856694 w 1877729"/>
              <a:gd name="connsiteY3-98" fmla="*/ 865298 h 1877717"/>
              <a:gd name="connsiteX4-99" fmla="*/ 1856669 w 1877729"/>
              <a:gd name="connsiteY4-100" fmla="*/ 1026916 h 1877717"/>
              <a:gd name="connsiteX5-101" fmla="*/ 1026891 w 1877729"/>
              <a:gd name="connsiteY5-102" fmla="*/ 1856693 h 1877717"/>
              <a:gd name="connsiteX6-103" fmla="*/ 865274 w 1877729"/>
              <a:gd name="connsiteY6-104" fmla="*/ 1856668 h 1877717"/>
              <a:gd name="connsiteX7-105" fmla="*/ 35496 w 1877729"/>
              <a:gd name="connsiteY7-106" fmla="*/ 1026890 h 1877717"/>
              <a:gd name="connsiteX8-107" fmla="*/ 35521 w 1877729"/>
              <a:gd name="connsiteY8-108" fmla="*/ 865273 h 1877717"/>
              <a:gd name="connsiteX0-109" fmla="*/ 35521 w 1892189"/>
              <a:gd name="connsiteY0-110" fmla="*/ 865273 h 1877717"/>
              <a:gd name="connsiteX1-111" fmla="*/ 865299 w 1892189"/>
              <a:gd name="connsiteY1-112" fmla="*/ 35495 h 1877717"/>
              <a:gd name="connsiteX2-113" fmla="*/ 1026916 w 1892189"/>
              <a:gd name="connsiteY2-114" fmla="*/ 35520 h 1877717"/>
              <a:gd name="connsiteX3-115" fmla="*/ 1856694 w 1892189"/>
              <a:gd name="connsiteY3-116" fmla="*/ 865298 h 1877717"/>
              <a:gd name="connsiteX4-117" fmla="*/ 1856669 w 1892189"/>
              <a:gd name="connsiteY4-118" fmla="*/ 1026916 h 1877717"/>
              <a:gd name="connsiteX5-119" fmla="*/ 1026891 w 1892189"/>
              <a:gd name="connsiteY5-120" fmla="*/ 1856693 h 1877717"/>
              <a:gd name="connsiteX6-121" fmla="*/ 865274 w 1892189"/>
              <a:gd name="connsiteY6-122" fmla="*/ 1856668 h 1877717"/>
              <a:gd name="connsiteX7-123" fmla="*/ 35496 w 1892189"/>
              <a:gd name="connsiteY7-124" fmla="*/ 1026890 h 1877717"/>
              <a:gd name="connsiteX8-125" fmla="*/ 35521 w 1892189"/>
              <a:gd name="connsiteY8-126" fmla="*/ 865273 h 1877717"/>
              <a:gd name="connsiteX0-127" fmla="*/ 35521 w 1892189"/>
              <a:gd name="connsiteY0-128" fmla="*/ 865273 h 1877717"/>
              <a:gd name="connsiteX1-129" fmla="*/ 865299 w 1892189"/>
              <a:gd name="connsiteY1-130" fmla="*/ 35495 h 1877717"/>
              <a:gd name="connsiteX2-131" fmla="*/ 1026916 w 1892189"/>
              <a:gd name="connsiteY2-132" fmla="*/ 35520 h 1877717"/>
              <a:gd name="connsiteX3-133" fmla="*/ 1856694 w 1892189"/>
              <a:gd name="connsiteY3-134" fmla="*/ 865298 h 1877717"/>
              <a:gd name="connsiteX4-135" fmla="*/ 1856669 w 1892189"/>
              <a:gd name="connsiteY4-136" fmla="*/ 1026916 h 1877717"/>
              <a:gd name="connsiteX5-137" fmla="*/ 1026891 w 1892189"/>
              <a:gd name="connsiteY5-138" fmla="*/ 1856693 h 1877717"/>
              <a:gd name="connsiteX6-139" fmla="*/ 865274 w 1892189"/>
              <a:gd name="connsiteY6-140" fmla="*/ 1856668 h 1877717"/>
              <a:gd name="connsiteX7-141" fmla="*/ 35496 w 1892189"/>
              <a:gd name="connsiteY7-142" fmla="*/ 1026890 h 1877717"/>
              <a:gd name="connsiteX8-143" fmla="*/ 35521 w 1892189"/>
              <a:gd name="connsiteY8-144" fmla="*/ 865273 h 1877717"/>
              <a:gd name="connsiteX0-145" fmla="*/ 35521 w 1892189"/>
              <a:gd name="connsiteY0-146" fmla="*/ 865273 h 1877717"/>
              <a:gd name="connsiteX1-147" fmla="*/ 865299 w 1892189"/>
              <a:gd name="connsiteY1-148" fmla="*/ 35495 h 1877717"/>
              <a:gd name="connsiteX2-149" fmla="*/ 1026916 w 1892189"/>
              <a:gd name="connsiteY2-150" fmla="*/ 35520 h 1877717"/>
              <a:gd name="connsiteX3-151" fmla="*/ 1856694 w 1892189"/>
              <a:gd name="connsiteY3-152" fmla="*/ 865298 h 1877717"/>
              <a:gd name="connsiteX4-153" fmla="*/ 1856669 w 1892189"/>
              <a:gd name="connsiteY4-154" fmla="*/ 1026916 h 1877717"/>
              <a:gd name="connsiteX5-155" fmla="*/ 1026891 w 1892189"/>
              <a:gd name="connsiteY5-156" fmla="*/ 1856693 h 1877717"/>
              <a:gd name="connsiteX6-157" fmla="*/ 865274 w 1892189"/>
              <a:gd name="connsiteY6-158" fmla="*/ 1856668 h 1877717"/>
              <a:gd name="connsiteX7-159" fmla="*/ 35496 w 1892189"/>
              <a:gd name="connsiteY7-160" fmla="*/ 1026890 h 1877717"/>
              <a:gd name="connsiteX8-161" fmla="*/ 35521 w 1892189"/>
              <a:gd name="connsiteY8-162" fmla="*/ 865273 h 1877717"/>
              <a:gd name="connsiteX0-163" fmla="*/ 35521 w 1892189"/>
              <a:gd name="connsiteY0-164" fmla="*/ 865273 h 1877728"/>
              <a:gd name="connsiteX1-165" fmla="*/ 865299 w 1892189"/>
              <a:gd name="connsiteY1-166" fmla="*/ 35495 h 1877728"/>
              <a:gd name="connsiteX2-167" fmla="*/ 1026916 w 1892189"/>
              <a:gd name="connsiteY2-168" fmla="*/ 35520 h 1877728"/>
              <a:gd name="connsiteX3-169" fmla="*/ 1856694 w 1892189"/>
              <a:gd name="connsiteY3-170" fmla="*/ 865298 h 1877728"/>
              <a:gd name="connsiteX4-171" fmla="*/ 1856669 w 1892189"/>
              <a:gd name="connsiteY4-172" fmla="*/ 1026916 h 1877728"/>
              <a:gd name="connsiteX5-173" fmla="*/ 1026891 w 1892189"/>
              <a:gd name="connsiteY5-174" fmla="*/ 1856693 h 1877728"/>
              <a:gd name="connsiteX6-175" fmla="*/ 865274 w 1892189"/>
              <a:gd name="connsiteY6-176" fmla="*/ 1856668 h 1877728"/>
              <a:gd name="connsiteX7-177" fmla="*/ 35496 w 1892189"/>
              <a:gd name="connsiteY7-178" fmla="*/ 1026890 h 1877728"/>
              <a:gd name="connsiteX8-179" fmla="*/ 35521 w 1892189"/>
              <a:gd name="connsiteY8-180" fmla="*/ 865273 h 1877728"/>
              <a:gd name="connsiteX0-181" fmla="*/ 35521 w 1892189"/>
              <a:gd name="connsiteY0-182" fmla="*/ 865273 h 1892188"/>
              <a:gd name="connsiteX1-183" fmla="*/ 865299 w 1892189"/>
              <a:gd name="connsiteY1-184" fmla="*/ 35495 h 1892188"/>
              <a:gd name="connsiteX2-185" fmla="*/ 1026916 w 1892189"/>
              <a:gd name="connsiteY2-186" fmla="*/ 35520 h 1892188"/>
              <a:gd name="connsiteX3-187" fmla="*/ 1856694 w 1892189"/>
              <a:gd name="connsiteY3-188" fmla="*/ 865298 h 1892188"/>
              <a:gd name="connsiteX4-189" fmla="*/ 1856669 w 1892189"/>
              <a:gd name="connsiteY4-190" fmla="*/ 1026916 h 1892188"/>
              <a:gd name="connsiteX5-191" fmla="*/ 1026891 w 1892189"/>
              <a:gd name="connsiteY5-192" fmla="*/ 1856693 h 1892188"/>
              <a:gd name="connsiteX6-193" fmla="*/ 865274 w 1892189"/>
              <a:gd name="connsiteY6-194" fmla="*/ 1856668 h 1892188"/>
              <a:gd name="connsiteX7-195" fmla="*/ 35496 w 1892189"/>
              <a:gd name="connsiteY7-196" fmla="*/ 1026890 h 1892188"/>
              <a:gd name="connsiteX8-197" fmla="*/ 35521 w 1892189"/>
              <a:gd name="connsiteY8-198" fmla="*/ 865273 h 1892188"/>
              <a:gd name="connsiteX0-199" fmla="*/ 35521 w 1892189"/>
              <a:gd name="connsiteY0-200" fmla="*/ 865273 h 1892188"/>
              <a:gd name="connsiteX1-201" fmla="*/ 865299 w 1892189"/>
              <a:gd name="connsiteY1-202" fmla="*/ 35495 h 1892188"/>
              <a:gd name="connsiteX2-203" fmla="*/ 1026916 w 1892189"/>
              <a:gd name="connsiteY2-204" fmla="*/ 35520 h 1892188"/>
              <a:gd name="connsiteX3-205" fmla="*/ 1856694 w 1892189"/>
              <a:gd name="connsiteY3-206" fmla="*/ 865298 h 1892188"/>
              <a:gd name="connsiteX4-207" fmla="*/ 1856669 w 1892189"/>
              <a:gd name="connsiteY4-208" fmla="*/ 1026916 h 1892188"/>
              <a:gd name="connsiteX5-209" fmla="*/ 1026891 w 1892189"/>
              <a:gd name="connsiteY5-210" fmla="*/ 1856693 h 1892188"/>
              <a:gd name="connsiteX6-211" fmla="*/ 865274 w 1892189"/>
              <a:gd name="connsiteY6-212" fmla="*/ 1856668 h 1892188"/>
              <a:gd name="connsiteX7-213" fmla="*/ 35496 w 1892189"/>
              <a:gd name="connsiteY7-214" fmla="*/ 1026890 h 1892188"/>
              <a:gd name="connsiteX8-215" fmla="*/ 35521 w 1892189"/>
              <a:gd name="connsiteY8-216" fmla="*/ 865273 h 1892188"/>
              <a:gd name="connsiteX0-217" fmla="*/ 35521 w 1892189"/>
              <a:gd name="connsiteY0-218" fmla="*/ 865273 h 1892188"/>
              <a:gd name="connsiteX1-219" fmla="*/ 865299 w 1892189"/>
              <a:gd name="connsiteY1-220" fmla="*/ 35495 h 1892188"/>
              <a:gd name="connsiteX2-221" fmla="*/ 1026916 w 1892189"/>
              <a:gd name="connsiteY2-222" fmla="*/ 35520 h 1892188"/>
              <a:gd name="connsiteX3-223" fmla="*/ 1856694 w 1892189"/>
              <a:gd name="connsiteY3-224" fmla="*/ 865298 h 1892188"/>
              <a:gd name="connsiteX4-225" fmla="*/ 1856669 w 1892189"/>
              <a:gd name="connsiteY4-226" fmla="*/ 1026916 h 1892188"/>
              <a:gd name="connsiteX5-227" fmla="*/ 1026891 w 1892189"/>
              <a:gd name="connsiteY5-228" fmla="*/ 1856693 h 1892188"/>
              <a:gd name="connsiteX6-229" fmla="*/ 865274 w 1892189"/>
              <a:gd name="connsiteY6-230" fmla="*/ 1856668 h 1892188"/>
              <a:gd name="connsiteX7-231" fmla="*/ 35496 w 1892189"/>
              <a:gd name="connsiteY7-232" fmla="*/ 1026890 h 1892188"/>
              <a:gd name="connsiteX8-233" fmla="*/ 35521 w 1892189"/>
              <a:gd name="connsiteY8-234" fmla="*/ 865273 h 1892188"/>
              <a:gd name="connsiteX0-235" fmla="*/ 35521 w 1892189"/>
              <a:gd name="connsiteY0-236" fmla="*/ 865273 h 1892188"/>
              <a:gd name="connsiteX1-237" fmla="*/ 865299 w 1892189"/>
              <a:gd name="connsiteY1-238" fmla="*/ 35495 h 1892188"/>
              <a:gd name="connsiteX2-239" fmla="*/ 1026916 w 1892189"/>
              <a:gd name="connsiteY2-240" fmla="*/ 35520 h 1892188"/>
              <a:gd name="connsiteX3-241" fmla="*/ 1856694 w 1892189"/>
              <a:gd name="connsiteY3-242" fmla="*/ 865298 h 1892188"/>
              <a:gd name="connsiteX4-243" fmla="*/ 1856669 w 1892189"/>
              <a:gd name="connsiteY4-244" fmla="*/ 1026916 h 1892188"/>
              <a:gd name="connsiteX5-245" fmla="*/ 1026891 w 1892189"/>
              <a:gd name="connsiteY5-246" fmla="*/ 1856693 h 1892188"/>
              <a:gd name="connsiteX6-247" fmla="*/ 865274 w 1892189"/>
              <a:gd name="connsiteY6-248" fmla="*/ 1856668 h 1892188"/>
              <a:gd name="connsiteX7-249" fmla="*/ 35496 w 1892189"/>
              <a:gd name="connsiteY7-250" fmla="*/ 1026890 h 1892188"/>
              <a:gd name="connsiteX8-251" fmla="*/ 35521 w 1892189"/>
              <a:gd name="connsiteY8-252" fmla="*/ 865273 h 189218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892189" h="1892188">
                <a:moveTo>
                  <a:pt x="35521" y="865273"/>
                </a:moveTo>
                <a:cubicBezTo>
                  <a:pt x="35521" y="865273"/>
                  <a:pt x="865299" y="35495"/>
                  <a:pt x="865299" y="35495"/>
                </a:cubicBezTo>
                <a:cubicBezTo>
                  <a:pt x="912643" y="-11849"/>
                  <a:pt x="979572" y="-11824"/>
                  <a:pt x="1026916" y="35520"/>
                </a:cubicBezTo>
                <a:cubicBezTo>
                  <a:pt x="1026916" y="35520"/>
                  <a:pt x="1856694" y="865298"/>
                  <a:pt x="1856694" y="865298"/>
                </a:cubicBezTo>
                <a:cubicBezTo>
                  <a:pt x="1904038" y="912642"/>
                  <a:pt x="1904013" y="979572"/>
                  <a:pt x="1856669" y="1026916"/>
                </a:cubicBezTo>
                <a:cubicBezTo>
                  <a:pt x="1856669" y="1026916"/>
                  <a:pt x="1026891" y="1856693"/>
                  <a:pt x="1026891" y="1856693"/>
                </a:cubicBezTo>
                <a:cubicBezTo>
                  <a:pt x="979547" y="1904037"/>
                  <a:pt x="912618" y="1904011"/>
                  <a:pt x="865274" y="1856668"/>
                </a:cubicBezTo>
                <a:cubicBezTo>
                  <a:pt x="865274" y="1856667"/>
                  <a:pt x="35496" y="1026889"/>
                  <a:pt x="35496" y="1026890"/>
                </a:cubicBezTo>
                <a:cubicBezTo>
                  <a:pt x="-11848" y="979545"/>
                  <a:pt x="-11823" y="912617"/>
                  <a:pt x="35521" y="865273"/>
                </a:cubicBezTo>
                <a:close/>
              </a:path>
            </a:pathLst>
          </a:cu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任意多边形: 形状 1397"/>
          <p:cNvSpPr/>
          <p:nvPr>
            <p:custDataLst>
              <p:tags r:id="rId7"/>
            </p:custDataLst>
          </p:nvPr>
        </p:nvSpPr>
        <p:spPr>
          <a:xfrm>
            <a:off x="11108055" y="1759585"/>
            <a:ext cx="395605" cy="395605"/>
          </a:xfrm>
          <a:custGeom>
            <a:avLst/>
            <a:gdLst>
              <a:gd name="connsiteX0" fmla="*/ 35521 w 1877718"/>
              <a:gd name="connsiteY0" fmla="*/ 850803 h 1863247"/>
              <a:gd name="connsiteX1" fmla="*/ 865299 w 1877718"/>
              <a:gd name="connsiteY1" fmla="*/ 21025 h 1863247"/>
              <a:gd name="connsiteX2" fmla="*/ 1026916 w 1877718"/>
              <a:gd name="connsiteY2" fmla="*/ 21050 h 1863247"/>
              <a:gd name="connsiteX3" fmla="*/ 1856694 w 1877718"/>
              <a:gd name="connsiteY3" fmla="*/ 850828 h 1863247"/>
              <a:gd name="connsiteX4" fmla="*/ 1856669 w 1877718"/>
              <a:gd name="connsiteY4" fmla="*/ 1012446 h 1863247"/>
              <a:gd name="connsiteX5" fmla="*/ 1026891 w 1877718"/>
              <a:gd name="connsiteY5" fmla="*/ 1842223 h 1863247"/>
              <a:gd name="connsiteX6" fmla="*/ 865274 w 1877718"/>
              <a:gd name="connsiteY6" fmla="*/ 1842198 h 1863247"/>
              <a:gd name="connsiteX7" fmla="*/ 35496 w 1877718"/>
              <a:gd name="connsiteY7" fmla="*/ 1012420 h 1863247"/>
              <a:gd name="connsiteX8" fmla="*/ 35521 w 1877718"/>
              <a:gd name="connsiteY8" fmla="*/ 850803 h 1863247"/>
              <a:gd name="connsiteX0-1" fmla="*/ 35521 w 1877718"/>
              <a:gd name="connsiteY0-2" fmla="*/ 850803 h 1863247"/>
              <a:gd name="connsiteX1-3" fmla="*/ 865299 w 1877718"/>
              <a:gd name="connsiteY1-4" fmla="*/ 21025 h 1863247"/>
              <a:gd name="connsiteX2-5" fmla="*/ 1026916 w 1877718"/>
              <a:gd name="connsiteY2-6" fmla="*/ 21050 h 1863247"/>
              <a:gd name="connsiteX3-7" fmla="*/ 1856694 w 1877718"/>
              <a:gd name="connsiteY3-8" fmla="*/ 850828 h 1863247"/>
              <a:gd name="connsiteX4-9" fmla="*/ 1856669 w 1877718"/>
              <a:gd name="connsiteY4-10" fmla="*/ 1012446 h 1863247"/>
              <a:gd name="connsiteX5-11" fmla="*/ 1026891 w 1877718"/>
              <a:gd name="connsiteY5-12" fmla="*/ 1842223 h 1863247"/>
              <a:gd name="connsiteX6-13" fmla="*/ 865274 w 1877718"/>
              <a:gd name="connsiteY6-14" fmla="*/ 1842198 h 1863247"/>
              <a:gd name="connsiteX7-15" fmla="*/ 35496 w 1877718"/>
              <a:gd name="connsiteY7-16" fmla="*/ 1012420 h 1863247"/>
              <a:gd name="connsiteX8-17" fmla="*/ 35521 w 1877718"/>
              <a:gd name="connsiteY8-18" fmla="*/ 850803 h 1863247"/>
              <a:gd name="connsiteX0-19" fmla="*/ 35521 w 1877718"/>
              <a:gd name="connsiteY0-20" fmla="*/ 850813 h 1863257"/>
              <a:gd name="connsiteX1-21" fmla="*/ 865299 w 1877718"/>
              <a:gd name="connsiteY1-22" fmla="*/ 21035 h 1863257"/>
              <a:gd name="connsiteX2-23" fmla="*/ 1026916 w 1877718"/>
              <a:gd name="connsiteY2-24" fmla="*/ 21060 h 1863257"/>
              <a:gd name="connsiteX3-25" fmla="*/ 1856694 w 1877718"/>
              <a:gd name="connsiteY3-26" fmla="*/ 850838 h 1863257"/>
              <a:gd name="connsiteX4-27" fmla="*/ 1856669 w 1877718"/>
              <a:gd name="connsiteY4-28" fmla="*/ 1012456 h 1863257"/>
              <a:gd name="connsiteX5-29" fmla="*/ 1026891 w 1877718"/>
              <a:gd name="connsiteY5-30" fmla="*/ 1842233 h 1863257"/>
              <a:gd name="connsiteX6-31" fmla="*/ 865274 w 1877718"/>
              <a:gd name="connsiteY6-32" fmla="*/ 1842208 h 1863257"/>
              <a:gd name="connsiteX7-33" fmla="*/ 35496 w 1877718"/>
              <a:gd name="connsiteY7-34" fmla="*/ 1012430 h 1863257"/>
              <a:gd name="connsiteX8-35" fmla="*/ 35521 w 1877718"/>
              <a:gd name="connsiteY8-36" fmla="*/ 850813 h 1863257"/>
              <a:gd name="connsiteX0-37" fmla="*/ 35521 w 1877718"/>
              <a:gd name="connsiteY0-38" fmla="*/ 865273 h 1877717"/>
              <a:gd name="connsiteX1-39" fmla="*/ 865299 w 1877718"/>
              <a:gd name="connsiteY1-40" fmla="*/ 35495 h 1877717"/>
              <a:gd name="connsiteX2-41" fmla="*/ 1026916 w 1877718"/>
              <a:gd name="connsiteY2-42" fmla="*/ 35520 h 1877717"/>
              <a:gd name="connsiteX3-43" fmla="*/ 1856694 w 1877718"/>
              <a:gd name="connsiteY3-44" fmla="*/ 865298 h 1877717"/>
              <a:gd name="connsiteX4-45" fmla="*/ 1856669 w 1877718"/>
              <a:gd name="connsiteY4-46" fmla="*/ 1026916 h 1877717"/>
              <a:gd name="connsiteX5-47" fmla="*/ 1026891 w 1877718"/>
              <a:gd name="connsiteY5-48" fmla="*/ 1856693 h 1877717"/>
              <a:gd name="connsiteX6-49" fmla="*/ 865274 w 1877718"/>
              <a:gd name="connsiteY6-50" fmla="*/ 1856668 h 1877717"/>
              <a:gd name="connsiteX7-51" fmla="*/ 35496 w 1877718"/>
              <a:gd name="connsiteY7-52" fmla="*/ 1026890 h 1877717"/>
              <a:gd name="connsiteX8-53" fmla="*/ 35521 w 1877718"/>
              <a:gd name="connsiteY8-54" fmla="*/ 865273 h 1877717"/>
              <a:gd name="connsiteX0-55" fmla="*/ 35521 w 1877718"/>
              <a:gd name="connsiteY0-56" fmla="*/ 865273 h 1877717"/>
              <a:gd name="connsiteX1-57" fmla="*/ 865299 w 1877718"/>
              <a:gd name="connsiteY1-58" fmla="*/ 35495 h 1877717"/>
              <a:gd name="connsiteX2-59" fmla="*/ 1026916 w 1877718"/>
              <a:gd name="connsiteY2-60" fmla="*/ 35520 h 1877717"/>
              <a:gd name="connsiteX3-61" fmla="*/ 1856694 w 1877718"/>
              <a:gd name="connsiteY3-62" fmla="*/ 865298 h 1877717"/>
              <a:gd name="connsiteX4-63" fmla="*/ 1856669 w 1877718"/>
              <a:gd name="connsiteY4-64" fmla="*/ 1026916 h 1877717"/>
              <a:gd name="connsiteX5-65" fmla="*/ 1026891 w 1877718"/>
              <a:gd name="connsiteY5-66" fmla="*/ 1856693 h 1877717"/>
              <a:gd name="connsiteX6-67" fmla="*/ 865274 w 1877718"/>
              <a:gd name="connsiteY6-68" fmla="*/ 1856668 h 1877717"/>
              <a:gd name="connsiteX7-69" fmla="*/ 35496 w 1877718"/>
              <a:gd name="connsiteY7-70" fmla="*/ 1026890 h 1877717"/>
              <a:gd name="connsiteX8-71" fmla="*/ 35521 w 1877718"/>
              <a:gd name="connsiteY8-72" fmla="*/ 865273 h 1877717"/>
              <a:gd name="connsiteX0-73" fmla="*/ 35521 w 1877718"/>
              <a:gd name="connsiteY0-74" fmla="*/ 865273 h 1877717"/>
              <a:gd name="connsiteX1-75" fmla="*/ 865299 w 1877718"/>
              <a:gd name="connsiteY1-76" fmla="*/ 35495 h 1877717"/>
              <a:gd name="connsiteX2-77" fmla="*/ 1026916 w 1877718"/>
              <a:gd name="connsiteY2-78" fmla="*/ 35520 h 1877717"/>
              <a:gd name="connsiteX3-79" fmla="*/ 1856694 w 1877718"/>
              <a:gd name="connsiteY3-80" fmla="*/ 865298 h 1877717"/>
              <a:gd name="connsiteX4-81" fmla="*/ 1856669 w 1877718"/>
              <a:gd name="connsiteY4-82" fmla="*/ 1026916 h 1877717"/>
              <a:gd name="connsiteX5-83" fmla="*/ 1026891 w 1877718"/>
              <a:gd name="connsiteY5-84" fmla="*/ 1856693 h 1877717"/>
              <a:gd name="connsiteX6-85" fmla="*/ 865274 w 1877718"/>
              <a:gd name="connsiteY6-86" fmla="*/ 1856668 h 1877717"/>
              <a:gd name="connsiteX7-87" fmla="*/ 35496 w 1877718"/>
              <a:gd name="connsiteY7-88" fmla="*/ 1026890 h 1877717"/>
              <a:gd name="connsiteX8-89" fmla="*/ 35521 w 1877718"/>
              <a:gd name="connsiteY8-90" fmla="*/ 865273 h 1877717"/>
              <a:gd name="connsiteX0-91" fmla="*/ 35521 w 1877729"/>
              <a:gd name="connsiteY0-92" fmla="*/ 865273 h 1877717"/>
              <a:gd name="connsiteX1-93" fmla="*/ 865299 w 1877729"/>
              <a:gd name="connsiteY1-94" fmla="*/ 35495 h 1877717"/>
              <a:gd name="connsiteX2-95" fmla="*/ 1026916 w 1877729"/>
              <a:gd name="connsiteY2-96" fmla="*/ 35520 h 1877717"/>
              <a:gd name="connsiteX3-97" fmla="*/ 1856694 w 1877729"/>
              <a:gd name="connsiteY3-98" fmla="*/ 865298 h 1877717"/>
              <a:gd name="connsiteX4-99" fmla="*/ 1856669 w 1877729"/>
              <a:gd name="connsiteY4-100" fmla="*/ 1026916 h 1877717"/>
              <a:gd name="connsiteX5-101" fmla="*/ 1026891 w 1877729"/>
              <a:gd name="connsiteY5-102" fmla="*/ 1856693 h 1877717"/>
              <a:gd name="connsiteX6-103" fmla="*/ 865274 w 1877729"/>
              <a:gd name="connsiteY6-104" fmla="*/ 1856668 h 1877717"/>
              <a:gd name="connsiteX7-105" fmla="*/ 35496 w 1877729"/>
              <a:gd name="connsiteY7-106" fmla="*/ 1026890 h 1877717"/>
              <a:gd name="connsiteX8-107" fmla="*/ 35521 w 1877729"/>
              <a:gd name="connsiteY8-108" fmla="*/ 865273 h 1877717"/>
              <a:gd name="connsiteX0-109" fmla="*/ 35521 w 1892189"/>
              <a:gd name="connsiteY0-110" fmla="*/ 865273 h 1877717"/>
              <a:gd name="connsiteX1-111" fmla="*/ 865299 w 1892189"/>
              <a:gd name="connsiteY1-112" fmla="*/ 35495 h 1877717"/>
              <a:gd name="connsiteX2-113" fmla="*/ 1026916 w 1892189"/>
              <a:gd name="connsiteY2-114" fmla="*/ 35520 h 1877717"/>
              <a:gd name="connsiteX3-115" fmla="*/ 1856694 w 1892189"/>
              <a:gd name="connsiteY3-116" fmla="*/ 865298 h 1877717"/>
              <a:gd name="connsiteX4-117" fmla="*/ 1856669 w 1892189"/>
              <a:gd name="connsiteY4-118" fmla="*/ 1026916 h 1877717"/>
              <a:gd name="connsiteX5-119" fmla="*/ 1026891 w 1892189"/>
              <a:gd name="connsiteY5-120" fmla="*/ 1856693 h 1877717"/>
              <a:gd name="connsiteX6-121" fmla="*/ 865274 w 1892189"/>
              <a:gd name="connsiteY6-122" fmla="*/ 1856668 h 1877717"/>
              <a:gd name="connsiteX7-123" fmla="*/ 35496 w 1892189"/>
              <a:gd name="connsiteY7-124" fmla="*/ 1026890 h 1877717"/>
              <a:gd name="connsiteX8-125" fmla="*/ 35521 w 1892189"/>
              <a:gd name="connsiteY8-126" fmla="*/ 865273 h 1877717"/>
              <a:gd name="connsiteX0-127" fmla="*/ 35521 w 1892189"/>
              <a:gd name="connsiteY0-128" fmla="*/ 865273 h 1877717"/>
              <a:gd name="connsiteX1-129" fmla="*/ 865299 w 1892189"/>
              <a:gd name="connsiteY1-130" fmla="*/ 35495 h 1877717"/>
              <a:gd name="connsiteX2-131" fmla="*/ 1026916 w 1892189"/>
              <a:gd name="connsiteY2-132" fmla="*/ 35520 h 1877717"/>
              <a:gd name="connsiteX3-133" fmla="*/ 1856694 w 1892189"/>
              <a:gd name="connsiteY3-134" fmla="*/ 865298 h 1877717"/>
              <a:gd name="connsiteX4-135" fmla="*/ 1856669 w 1892189"/>
              <a:gd name="connsiteY4-136" fmla="*/ 1026916 h 1877717"/>
              <a:gd name="connsiteX5-137" fmla="*/ 1026891 w 1892189"/>
              <a:gd name="connsiteY5-138" fmla="*/ 1856693 h 1877717"/>
              <a:gd name="connsiteX6-139" fmla="*/ 865274 w 1892189"/>
              <a:gd name="connsiteY6-140" fmla="*/ 1856668 h 1877717"/>
              <a:gd name="connsiteX7-141" fmla="*/ 35496 w 1892189"/>
              <a:gd name="connsiteY7-142" fmla="*/ 1026890 h 1877717"/>
              <a:gd name="connsiteX8-143" fmla="*/ 35521 w 1892189"/>
              <a:gd name="connsiteY8-144" fmla="*/ 865273 h 1877717"/>
              <a:gd name="connsiteX0-145" fmla="*/ 35521 w 1892189"/>
              <a:gd name="connsiteY0-146" fmla="*/ 865273 h 1877717"/>
              <a:gd name="connsiteX1-147" fmla="*/ 865299 w 1892189"/>
              <a:gd name="connsiteY1-148" fmla="*/ 35495 h 1877717"/>
              <a:gd name="connsiteX2-149" fmla="*/ 1026916 w 1892189"/>
              <a:gd name="connsiteY2-150" fmla="*/ 35520 h 1877717"/>
              <a:gd name="connsiteX3-151" fmla="*/ 1856694 w 1892189"/>
              <a:gd name="connsiteY3-152" fmla="*/ 865298 h 1877717"/>
              <a:gd name="connsiteX4-153" fmla="*/ 1856669 w 1892189"/>
              <a:gd name="connsiteY4-154" fmla="*/ 1026916 h 1877717"/>
              <a:gd name="connsiteX5-155" fmla="*/ 1026891 w 1892189"/>
              <a:gd name="connsiteY5-156" fmla="*/ 1856693 h 1877717"/>
              <a:gd name="connsiteX6-157" fmla="*/ 865274 w 1892189"/>
              <a:gd name="connsiteY6-158" fmla="*/ 1856668 h 1877717"/>
              <a:gd name="connsiteX7-159" fmla="*/ 35496 w 1892189"/>
              <a:gd name="connsiteY7-160" fmla="*/ 1026890 h 1877717"/>
              <a:gd name="connsiteX8-161" fmla="*/ 35521 w 1892189"/>
              <a:gd name="connsiteY8-162" fmla="*/ 865273 h 1877717"/>
              <a:gd name="connsiteX0-163" fmla="*/ 35521 w 1892189"/>
              <a:gd name="connsiteY0-164" fmla="*/ 865273 h 1877728"/>
              <a:gd name="connsiteX1-165" fmla="*/ 865299 w 1892189"/>
              <a:gd name="connsiteY1-166" fmla="*/ 35495 h 1877728"/>
              <a:gd name="connsiteX2-167" fmla="*/ 1026916 w 1892189"/>
              <a:gd name="connsiteY2-168" fmla="*/ 35520 h 1877728"/>
              <a:gd name="connsiteX3-169" fmla="*/ 1856694 w 1892189"/>
              <a:gd name="connsiteY3-170" fmla="*/ 865298 h 1877728"/>
              <a:gd name="connsiteX4-171" fmla="*/ 1856669 w 1892189"/>
              <a:gd name="connsiteY4-172" fmla="*/ 1026916 h 1877728"/>
              <a:gd name="connsiteX5-173" fmla="*/ 1026891 w 1892189"/>
              <a:gd name="connsiteY5-174" fmla="*/ 1856693 h 1877728"/>
              <a:gd name="connsiteX6-175" fmla="*/ 865274 w 1892189"/>
              <a:gd name="connsiteY6-176" fmla="*/ 1856668 h 1877728"/>
              <a:gd name="connsiteX7-177" fmla="*/ 35496 w 1892189"/>
              <a:gd name="connsiteY7-178" fmla="*/ 1026890 h 1877728"/>
              <a:gd name="connsiteX8-179" fmla="*/ 35521 w 1892189"/>
              <a:gd name="connsiteY8-180" fmla="*/ 865273 h 1877728"/>
              <a:gd name="connsiteX0-181" fmla="*/ 35521 w 1892189"/>
              <a:gd name="connsiteY0-182" fmla="*/ 865273 h 1892188"/>
              <a:gd name="connsiteX1-183" fmla="*/ 865299 w 1892189"/>
              <a:gd name="connsiteY1-184" fmla="*/ 35495 h 1892188"/>
              <a:gd name="connsiteX2-185" fmla="*/ 1026916 w 1892189"/>
              <a:gd name="connsiteY2-186" fmla="*/ 35520 h 1892188"/>
              <a:gd name="connsiteX3-187" fmla="*/ 1856694 w 1892189"/>
              <a:gd name="connsiteY3-188" fmla="*/ 865298 h 1892188"/>
              <a:gd name="connsiteX4-189" fmla="*/ 1856669 w 1892189"/>
              <a:gd name="connsiteY4-190" fmla="*/ 1026916 h 1892188"/>
              <a:gd name="connsiteX5-191" fmla="*/ 1026891 w 1892189"/>
              <a:gd name="connsiteY5-192" fmla="*/ 1856693 h 1892188"/>
              <a:gd name="connsiteX6-193" fmla="*/ 865274 w 1892189"/>
              <a:gd name="connsiteY6-194" fmla="*/ 1856668 h 1892188"/>
              <a:gd name="connsiteX7-195" fmla="*/ 35496 w 1892189"/>
              <a:gd name="connsiteY7-196" fmla="*/ 1026890 h 1892188"/>
              <a:gd name="connsiteX8-197" fmla="*/ 35521 w 1892189"/>
              <a:gd name="connsiteY8-198" fmla="*/ 865273 h 1892188"/>
              <a:gd name="connsiteX0-199" fmla="*/ 35521 w 1892189"/>
              <a:gd name="connsiteY0-200" fmla="*/ 865273 h 1892188"/>
              <a:gd name="connsiteX1-201" fmla="*/ 865299 w 1892189"/>
              <a:gd name="connsiteY1-202" fmla="*/ 35495 h 1892188"/>
              <a:gd name="connsiteX2-203" fmla="*/ 1026916 w 1892189"/>
              <a:gd name="connsiteY2-204" fmla="*/ 35520 h 1892188"/>
              <a:gd name="connsiteX3-205" fmla="*/ 1856694 w 1892189"/>
              <a:gd name="connsiteY3-206" fmla="*/ 865298 h 1892188"/>
              <a:gd name="connsiteX4-207" fmla="*/ 1856669 w 1892189"/>
              <a:gd name="connsiteY4-208" fmla="*/ 1026916 h 1892188"/>
              <a:gd name="connsiteX5-209" fmla="*/ 1026891 w 1892189"/>
              <a:gd name="connsiteY5-210" fmla="*/ 1856693 h 1892188"/>
              <a:gd name="connsiteX6-211" fmla="*/ 865274 w 1892189"/>
              <a:gd name="connsiteY6-212" fmla="*/ 1856668 h 1892188"/>
              <a:gd name="connsiteX7-213" fmla="*/ 35496 w 1892189"/>
              <a:gd name="connsiteY7-214" fmla="*/ 1026890 h 1892188"/>
              <a:gd name="connsiteX8-215" fmla="*/ 35521 w 1892189"/>
              <a:gd name="connsiteY8-216" fmla="*/ 865273 h 1892188"/>
              <a:gd name="connsiteX0-217" fmla="*/ 35521 w 1892189"/>
              <a:gd name="connsiteY0-218" fmla="*/ 865273 h 1892188"/>
              <a:gd name="connsiteX1-219" fmla="*/ 865299 w 1892189"/>
              <a:gd name="connsiteY1-220" fmla="*/ 35495 h 1892188"/>
              <a:gd name="connsiteX2-221" fmla="*/ 1026916 w 1892189"/>
              <a:gd name="connsiteY2-222" fmla="*/ 35520 h 1892188"/>
              <a:gd name="connsiteX3-223" fmla="*/ 1856694 w 1892189"/>
              <a:gd name="connsiteY3-224" fmla="*/ 865298 h 1892188"/>
              <a:gd name="connsiteX4-225" fmla="*/ 1856669 w 1892189"/>
              <a:gd name="connsiteY4-226" fmla="*/ 1026916 h 1892188"/>
              <a:gd name="connsiteX5-227" fmla="*/ 1026891 w 1892189"/>
              <a:gd name="connsiteY5-228" fmla="*/ 1856693 h 1892188"/>
              <a:gd name="connsiteX6-229" fmla="*/ 865274 w 1892189"/>
              <a:gd name="connsiteY6-230" fmla="*/ 1856668 h 1892188"/>
              <a:gd name="connsiteX7-231" fmla="*/ 35496 w 1892189"/>
              <a:gd name="connsiteY7-232" fmla="*/ 1026890 h 1892188"/>
              <a:gd name="connsiteX8-233" fmla="*/ 35521 w 1892189"/>
              <a:gd name="connsiteY8-234" fmla="*/ 865273 h 1892188"/>
              <a:gd name="connsiteX0-235" fmla="*/ 35521 w 1892189"/>
              <a:gd name="connsiteY0-236" fmla="*/ 865273 h 1892188"/>
              <a:gd name="connsiteX1-237" fmla="*/ 865299 w 1892189"/>
              <a:gd name="connsiteY1-238" fmla="*/ 35495 h 1892188"/>
              <a:gd name="connsiteX2-239" fmla="*/ 1026916 w 1892189"/>
              <a:gd name="connsiteY2-240" fmla="*/ 35520 h 1892188"/>
              <a:gd name="connsiteX3-241" fmla="*/ 1856694 w 1892189"/>
              <a:gd name="connsiteY3-242" fmla="*/ 865298 h 1892188"/>
              <a:gd name="connsiteX4-243" fmla="*/ 1856669 w 1892189"/>
              <a:gd name="connsiteY4-244" fmla="*/ 1026916 h 1892188"/>
              <a:gd name="connsiteX5-245" fmla="*/ 1026891 w 1892189"/>
              <a:gd name="connsiteY5-246" fmla="*/ 1856693 h 1892188"/>
              <a:gd name="connsiteX6-247" fmla="*/ 865274 w 1892189"/>
              <a:gd name="connsiteY6-248" fmla="*/ 1856668 h 1892188"/>
              <a:gd name="connsiteX7-249" fmla="*/ 35496 w 1892189"/>
              <a:gd name="connsiteY7-250" fmla="*/ 1026890 h 1892188"/>
              <a:gd name="connsiteX8-251" fmla="*/ 35521 w 1892189"/>
              <a:gd name="connsiteY8-252" fmla="*/ 865273 h 189218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892189" h="1892188">
                <a:moveTo>
                  <a:pt x="35521" y="865273"/>
                </a:moveTo>
                <a:cubicBezTo>
                  <a:pt x="35521" y="865273"/>
                  <a:pt x="865299" y="35495"/>
                  <a:pt x="865299" y="35495"/>
                </a:cubicBezTo>
                <a:cubicBezTo>
                  <a:pt x="912643" y="-11849"/>
                  <a:pt x="979572" y="-11824"/>
                  <a:pt x="1026916" y="35520"/>
                </a:cubicBezTo>
                <a:cubicBezTo>
                  <a:pt x="1026916" y="35520"/>
                  <a:pt x="1856694" y="865298"/>
                  <a:pt x="1856694" y="865298"/>
                </a:cubicBezTo>
                <a:cubicBezTo>
                  <a:pt x="1904038" y="912642"/>
                  <a:pt x="1904013" y="979572"/>
                  <a:pt x="1856669" y="1026916"/>
                </a:cubicBezTo>
                <a:cubicBezTo>
                  <a:pt x="1856669" y="1026916"/>
                  <a:pt x="1026891" y="1856693"/>
                  <a:pt x="1026891" y="1856693"/>
                </a:cubicBezTo>
                <a:cubicBezTo>
                  <a:pt x="979547" y="1904037"/>
                  <a:pt x="912618" y="1904011"/>
                  <a:pt x="865274" y="1856668"/>
                </a:cubicBezTo>
                <a:cubicBezTo>
                  <a:pt x="865274" y="1856667"/>
                  <a:pt x="35496" y="1026889"/>
                  <a:pt x="35496" y="1026890"/>
                </a:cubicBezTo>
                <a:cubicBezTo>
                  <a:pt x="-11848" y="979545"/>
                  <a:pt x="-11823" y="912617"/>
                  <a:pt x="35521" y="86527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26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" name="直接连接符 1"/>
          <p:cNvCxnSpPr/>
          <p:nvPr>
            <p:custDataLst>
              <p:tags r:id="rId8"/>
            </p:custDataLst>
          </p:nvPr>
        </p:nvCxnSpPr>
        <p:spPr>
          <a:xfrm>
            <a:off x="740410" y="1534160"/>
            <a:ext cx="0" cy="1152525"/>
          </a:xfrm>
          <a:prstGeom prst="line">
            <a:avLst/>
          </a:prstGeom>
          <a:ln w="9525" cap="rnd">
            <a:solidFill>
              <a:schemeClr val="accent1">
                <a:alpha val="35000"/>
              </a:schemeClr>
            </a:solidFill>
            <a:round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" name="直接连接符 2"/>
          <p:cNvCxnSpPr/>
          <p:nvPr>
            <p:custDataLst>
              <p:tags r:id="rId9"/>
            </p:custDataLst>
          </p:nvPr>
        </p:nvCxnSpPr>
        <p:spPr>
          <a:xfrm>
            <a:off x="11346815" y="5516880"/>
            <a:ext cx="0" cy="1152525"/>
          </a:xfrm>
          <a:prstGeom prst="line">
            <a:avLst/>
          </a:prstGeom>
          <a:ln w="9525" cap="rnd">
            <a:solidFill>
              <a:schemeClr val="accent1">
                <a:alpha val="35000"/>
              </a:schemeClr>
            </a:solidFill>
            <a:round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1" name="标题 40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noFill/>
        </p:spPr>
        <p:txBody>
          <a:bodyPr wrap="square" lIns="91440" tIns="45720" rIns="91440" bIns="45720" rtlCol="0" anchor="b">
            <a:noAutofit/>
          </a:bodyPr>
          <a:p>
            <a:r>
              <a:rPr lang="en-US" altLang="zh-CN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Bold" panose="02020503050405090304" charset="0"/>
                <a:cs typeface="Times New Roman Bold" panose="02020503050405090304" charset="0"/>
                <a:sym typeface="+mn-ea"/>
              </a:rPr>
              <a:t>02 Literature Review and Gaps</a:t>
            </a:r>
            <a:endParaRPr lang="zh-CN" altLang="en-US" dirty="0"/>
          </a:p>
        </p:txBody>
      </p:sp>
      <p:pic>
        <p:nvPicPr>
          <p:cNvPr id="11" name="图片 10" descr="Exploring  Chinese University Students’ Self-Regulated Use of Generative AI tools in Academic Writing"/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-2879090" y="2030095"/>
            <a:ext cx="21920835" cy="968057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485900" y="2112645"/>
            <a:ext cx="9587865" cy="2769870"/>
          </a:xfrm>
          <a:prstGeom prst="rect">
            <a:avLst/>
          </a:prstGeom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wrap="square" rtlCol="0">
            <a:noAutofit/>
          </a:bodyPr>
          <a:p>
            <a:endParaRPr lang="zh-CN" altLang="en-US"/>
          </a:p>
        </p:txBody>
      </p:sp>
    </p:spTree>
    <p:custDataLst>
      <p:tags r:id="rId13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6" name="直接连接符 75"/>
          <p:cNvCxnSpPr/>
          <p:nvPr>
            <p:custDataLst>
              <p:tags r:id="rId1"/>
            </p:custDataLst>
          </p:nvPr>
        </p:nvCxnSpPr>
        <p:spPr>
          <a:xfrm>
            <a:off x="7066915" y="6669405"/>
            <a:ext cx="4679315" cy="0"/>
          </a:xfrm>
          <a:prstGeom prst="line">
            <a:avLst/>
          </a:prstGeom>
          <a:ln w="9525" cap="rnd">
            <a:solidFill>
              <a:schemeClr val="accent1">
                <a:alpha val="35000"/>
              </a:schemeClr>
            </a:solidFill>
            <a:round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77" name="直接连接符 76"/>
          <p:cNvCxnSpPr/>
          <p:nvPr>
            <p:custDataLst>
              <p:tags r:id="rId2"/>
            </p:custDataLst>
          </p:nvPr>
        </p:nvCxnSpPr>
        <p:spPr>
          <a:xfrm>
            <a:off x="1627505" y="6669405"/>
            <a:ext cx="7217410" cy="0"/>
          </a:xfrm>
          <a:prstGeom prst="line">
            <a:avLst/>
          </a:prstGeom>
          <a:ln w="9525" cap="rnd">
            <a:solidFill>
              <a:schemeClr val="accent1">
                <a:alpha val="35000"/>
              </a:schemeClr>
            </a:solidFill>
            <a:round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398" name="任意多边形: 形状 1397"/>
          <p:cNvSpPr/>
          <p:nvPr>
            <p:custDataLst>
              <p:tags r:id="rId3"/>
            </p:custDataLst>
          </p:nvPr>
        </p:nvSpPr>
        <p:spPr>
          <a:xfrm>
            <a:off x="635635" y="5552440"/>
            <a:ext cx="631190" cy="631190"/>
          </a:xfrm>
          <a:custGeom>
            <a:avLst/>
            <a:gdLst>
              <a:gd name="connsiteX0" fmla="*/ 35521 w 1877718"/>
              <a:gd name="connsiteY0" fmla="*/ 850803 h 1863247"/>
              <a:gd name="connsiteX1" fmla="*/ 865299 w 1877718"/>
              <a:gd name="connsiteY1" fmla="*/ 21025 h 1863247"/>
              <a:gd name="connsiteX2" fmla="*/ 1026916 w 1877718"/>
              <a:gd name="connsiteY2" fmla="*/ 21050 h 1863247"/>
              <a:gd name="connsiteX3" fmla="*/ 1856694 w 1877718"/>
              <a:gd name="connsiteY3" fmla="*/ 850828 h 1863247"/>
              <a:gd name="connsiteX4" fmla="*/ 1856669 w 1877718"/>
              <a:gd name="connsiteY4" fmla="*/ 1012446 h 1863247"/>
              <a:gd name="connsiteX5" fmla="*/ 1026891 w 1877718"/>
              <a:gd name="connsiteY5" fmla="*/ 1842223 h 1863247"/>
              <a:gd name="connsiteX6" fmla="*/ 865274 w 1877718"/>
              <a:gd name="connsiteY6" fmla="*/ 1842198 h 1863247"/>
              <a:gd name="connsiteX7" fmla="*/ 35496 w 1877718"/>
              <a:gd name="connsiteY7" fmla="*/ 1012420 h 1863247"/>
              <a:gd name="connsiteX8" fmla="*/ 35521 w 1877718"/>
              <a:gd name="connsiteY8" fmla="*/ 850803 h 1863247"/>
              <a:gd name="connsiteX0-1" fmla="*/ 35521 w 1877718"/>
              <a:gd name="connsiteY0-2" fmla="*/ 850803 h 1863247"/>
              <a:gd name="connsiteX1-3" fmla="*/ 865299 w 1877718"/>
              <a:gd name="connsiteY1-4" fmla="*/ 21025 h 1863247"/>
              <a:gd name="connsiteX2-5" fmla="*/ 1026916 w 1877718"/>
              <a:gd name="connsiteY2-6" fmla="*/ 21050 h 1863247"/>
              <a:gd name="connsiteX3-7" fmla="*/ 1856694 w 1877718"/>
              <a:gd name="connsiteY3-8" fmla="*/ 850828 h 1863247"/>
              <a:gd name="connsiteX4-9" fmla="*/ 1856669 w 1877718"/>
              <a:gd name="connsiteY4-10" fmla="*/ 1012446 h 1863247"/>
              <a:gd name="connsiteX5-11" fmla="*/ 1026891 w 1877718"/>
              <a:gd name="connsiteY5-12" fmla="*/ 1842223 h 1863247"/>
              <a:gd name="connsiteX6-13" fmla="*/ 865274 w 1877718"/>
              <a:gd name="connsiteY6-14" fmla="*/ 1842198 h 1863247"/>
              <a:gd name="connsiteX7-15" fmla="*/ 35496 w 1877718"/>
              <a:gd name="connsiteY7-16" fmla="*/ 1012420 h 1863247"/>
              <a:gd name="connsiteX8-17" fmla="*/ 35521 w 1877718"/>
              <a:gd name="connsiteY8-18" fmla="*/ 850803 h 1863247"/>
              <a:gd name="connsiteX0-19" fmla="*/ 35521 w 1877718"/>
              <a:gd name="connsiteY0-20" fmla="*/ 850813 h 1863257"/>
              <a:gd name="connsiteX1-21" fmla="*/ 865299 w 1877718"/>
              <a:gd name="connsiteY1-22" fmla="*/ 21035 h 1863257"/>
              <a:gd name="connsiteX2-23" fmla="*/ 1026916 w 1877718"/>
              <a:gd name="connsiteY2-24" fmla="*/ 21060 h 1863257"/>
              <a:gd name="connsiteX3-25" fmla="*/ 1856694 w 1877718"/>
              <a:gd name="connsiteY3-26" fmla="*/ 850838 h 1863257"/>
              <a:gd name="connsiteX4-27" fmla="*/ 1856669 w 1877718"/>
              <a:gd name="connsiteY4-28" fmla="*/ 1012456 h 1863257"/>
              <a:gd name="connsiteX5-29" fmla="*/ 1026891 w 1877718"/>
              <a:gd name="connsiteY5-30" fmla="*/ 1842233 h 1863257"/>
              <a:gd name="connsiteX6-31" fmla="*/ 865274 w 1877718"/>
              <a:gd name="connsiteY6-32" fmla="*/ 1842208 h 1863257"/>
              <a:gd name="connsiteX7-33" fmla="*/ 35496 w 1877718"/>
              <a:gd name="connsiteY7-34" fmla="*/ 1012430 h 1863257"/>
              <a:gd name="connsiteX8-35" fmla="*/ 35521 w 1877718"/>
              <a:gd name="connsiteY8-36" fmla="*/ 850813 h 1863257"/>
              <a:gd name="connsiteX0-37" fmla="*/ 35521 w 1877718"/>
              <a:gd name="connsiteY0-38" fmla="*/ 865273 h 1877717"/>
              <a:gd name="connsiteX1-39" fmla="*/ 865299 w 1877718"/>
              <a:gd name="connsiteY1-40" fmla="*/ 35495 h 1877717"/>
              <a:gd name="connsiteX2-41" fmla="*/ 1026916 w 1877718"/>
              <a:gd name="connsiteY2-42" fmla="*/ 35520 h 1877717"/>
              <a:gd name="connsiteX3-43" fmla="*/ 1856694 w 1877718"/>
              <a:gd name="connsiteY3-44" fmla="*/ 865298 h 1877717"/>
              <a:gd name="connsiteX4-45" fmla="*/ 1856669 w 1877718"/>
              <a:gd name="connsiteY4-46" fmla="*/ 1026916 h 1877717"/>
              <a:gd name="connsiteX5-47" fmla="*/ 1026891 w 1877718"/>
              <a:gd name="connsiteY5-48" fmla="*/ 1856693 h 1877717"/>
              <a:gd name="connsiteX6-49" fmla="*/ 865274 w 1877718"/>
              <a:gd name="connsiteY6-50" fmla="*/ 1856668 h 1877717"/>
              <a:gd name="connsiteX7-51" fmla="*/ 35496 w 1877718"/>
              <a:gd name="connsiteY7-52" fmla="*/ 1026890 h 1877717"/>
              <a:gd name="connsiteX8-53" fmla="*/ 35521 w 1877718"/>
              <a:gd name="connsiteY8-54" fmla="*/ 865273 h 1877717"/>
              <a:gd name="connsiteX0-55" fmla="*/ 35521 w 1877718"/>
              <a:gd name="connsiteY0-56" fmla="*/ 865273 h 1877717"/>
              <a:gd name="connsiteX1-57" fmla="*/ 865299 w 1877718"/>
              <a:gd name="connsiteY1-58" fmla="*/ 35495 h 1877717"/>
              <a:gd name="connsiteX2-59" fmla="*/ 1026916 w 1877718"/>
              <a:gd name="connsiteY2-60" fmla="*/ 35520 h 1877717"/>
              <a:gd name="connsiteX3-61" fmla="*/ 1856694 w 1877718"/>
              <a:gd name="connsiteY3-62" fmla="*/ 865298 h 1877717"/>
              <a:gd name="connsiteX4-63" fmla="*/ 1856669 w 1877718"/>
              <a:gd name="connsiteY4-64" fmla="*/ 1026916 h 1877717"/>
              <a:gd name="connsiteX5-65" fmla="*/ 1026891 w 1877718"/>
              <a:gd name="connsiteY5-66" fmla="*/ 1856693 h 1877717"/>
              <a:gd name="connsiteX6-67" fmla="*/ 865274 w 1877718"/>
              <a:gd name="connsiteY6-68" fmla="*/ 1856668 h 1877717"/>
              <a:gd name="connsiteX7-69" fmla="*/ 35496 w 1877718"/>
              <a:gd name="connsiteY7-70" fmla="*/ 1026890 h 1877717"/>
              <a:gd name="connsiteX8-71" fmla="*/ 35521 w 1877718"/>
              <a:gd name="connsiteY8-72" fmla="*/ 865273 h 1877717"/>
              <a:gd name="connsiteX0-73" fmla="*/ 35521 w 1877718"/>
              <a:gd name="connsiteY0-74" fmla="*/ 865273 h 1877717"/>
              <a:gd name="connsiteX1-75" fmla="*/ 865299 w 1877718"/>
              <a:gd name="connsiteY1-76" fmla="*/ 35495 h 1877717"/>
              <a:gd name="connsiteX2-77" fmla="*/ 1026916 w 1877718"/>
              <a:gd name="connsiteY2-78" fmla="*/ 35520 h 1877717"/>
              <a:gd name="connsiteX3-79" fmla="*/ 1856694 w 1877718"/>
              <a:gd name="connsiteY3-80" fmla="*/ 865298 h 1877717"/>
              <a:gd name="connsiteX4-81" fmla="*/ 1856669 w 1877718"/>
              <a:gd name="connsiteY4-82" fmla="*/ 1026916 h 1877717"/>
              <a:gd name="connsiteX5-83" fmla="*/ 1026891 w 1877718"/>
              <a:gd name="connsiteY5-84" fmla="*/ 1856693 h 1877717"/>
              <a:gd name="connsiteX6-85" fmla="*/ 865274 w 1877718"/>
              <a:gd name="connsiteY6-86" fmla="*/ 1856668 h 1877717"/>
              <a:gd name="connsiteX7-87" fmla="*/ 35496 w 1877718"/>
              <a:gd name="connsiteY7-88" fmla="*/ 1026890 h 1877717"/>
              <a:gd name="connsiteX8-89" fmla="*/ 35521 w 1877718"/>
              <a:gd name="connsiteY8-90" fmla="*/ 865273 h 1877717"/>
              <a:gd name="connsiteX0-91" fmla="*/ 35521 w 1877729"/>
              <a:gd name="connsiteY0-92" fmla="*/ 865273 h 1877717"/>
              <a:gd name="connsiteX1-93" fmla="*/ 865299 w 1877729"/>
              <a:gd name="connsiteY1-94" fmla="*/ 35495 h 1877717"/>
              <a:gd name="connsiteX2-95" fmla="*/ 1026916 w 1877729"/>
              <a:gd name="connsiteY2-96" fmla="*/ 35520 h 1877717"/>
              <a:gd name="connsiteX3-97" fmla="*/ 1856694 w 1877729"/>
              <a:gd name="connsiteY3-98" fmla="*/ 865298 h 1877717"/>
              <a:gd name="connsiteX4-99" fmla="*/ 1856669 w 1877729"/>
              <a:gd name="connsiteY4-100" fmla="*/ 1026916 h 1877717"/>
              <a:gd name="connsiteX5-101" fmla="*/ 1026891 w 1877729"/>
              <a:gd name="connsiteY5-102" fmla="*/ 1856693 h 1877717"/>
              <a:gd name="connsiteX6-103" fmla="*/ 865274 w 1877729"/>
              <a:gd name="connsiteY6-104" fmla="*/ 1856668 h 1877717"/>
              <a:gd name="connsiteX7-105" fmla="*/ 35496 w 1877729"/>
              <a:gd name="connsiteY7-106" fmla="*/ 1026890 h 1877717"/>
              <a:gd name="connsiteX8-107" fmla="*/ 35521 w 1877729"/>
              <a:gd name="connsiteY8-108" fmla="*/ 865273 h 1877717"/>
              <a:gd name="connsiteX0-109" fmla="*/ 35521 w 1892189"/>
              <a:gd name="connsiteY0-110" fmla="*/ 865273 h 1877717"/>
              <a:gd name="connsiteX1-111" fmla="*/ 865299 w 1892189"/>
              <a:gd name="connsiteY1-112" fmla="*/ 35495 h 1877717"/>
              <a:gd name="connsiteX2-113" fmla="*/ 1026916 w 1892189"/>
              <a:gd name="connsiteY2-114" fmla="*/ 35520 h 1877717"/>
              <a:gd name="connsiteX3-115" fmla="*/ 1856694 w 1892189"/>
              <a:gd name="connsiteY3-116" fmla="*/ 865298 h 1877717"/>
              <a:gd name="connsiteX4-117" fmla="*/ 1856669 w 1892189"/>
              <a:gd name="connsiteY4-118" fmla="*/ 1026916 h 1877717"/>
              <a:gd name="connsiteX5-119" fmla="*/ 1026891 w 1892189"/>
              <a:gd name="connsiteY5-120" fmla="*/ 1856693 h 1877717"/>
              <a:gd name="connsiteX6-121" fmla="*/ 865274 w 1892189"/>
              <a:gd name="connsiteY6-122" fmla="*/ 1856668 h 1877717"/>
              <a:gd name="connsiteX7-123" fmla="*/ 35496 w 1892189"/>
              <a:gd name="connsiteY7-124" fmla="*/ 1026890 h 1877717"/>
              <a:gd name="connsiteX8-125" fmla="*/ 35521 w 1892189"/>
              <a:gd name="connsiteY8-126" fmla="*/ 865273 h 1877717"/>
              <a:gd name="connsiteX0-127" fmla="*/ 35521 w 1892189"/>
              <a:gd name="connsiteY0-128" fmla="*/ 865273 h 1877717"/>
              <a:gd name="connsiteX1-129" fmla="*/ 865299 w 1892189"/>
              <a:gd name="connsiteY1-130" fmla="*/ 35495 h 1877717"/>
              <a:gd name="connsiteX2-131" fmla="*/ 1026916 w 1892189"/>
              <a:gd name="connsiteY2-132" fmla="*/ 35520 h 1877717"/>
              <a:gd name="connsiteX3-133" fmla="*/ 1856694 w 1892189"/>
              <a:gd name="connsiteY3-134" fmla="*/ 865298 h 1877717"/>
              <a:gd name="connsiteX4-135" fmla="*/ 1856669 w 1892189"/>
              <a:gd name="connsiteY4-136" fmla="*/ 1026916 h 1877717"/>
              <a:gd name="connsiteX5-137" fmla="*/ 1026891 w 1892189"/>
              <a:gd name="connsiteY5-138" fmla="*/ 1856693 h 1877717"/>
              <a:gd name="connsiteX6-139" fmla="*/ 865274 w 1892189"/>
              <a:gd name="connsiteY6-140" fmla="*/ 1856668 h 1877717"/>
              <a:gd name="connsiteX7-141" fmla="*/ 35496 w 1892189"/>
              <a:gd name="connsiteY7-142" fmla="*/ 1026890 h 1877717"/>
              <a:gd name="connsiteX8-143" fmla="*/ 35521 w 1892189"/>
              <a:gd name="connsiteY8-144" fmla="*/ 865273 h 1877717"/>
              <a:gd name="connsiteX0-145" fmla="*/ 35521 w 1892189"/>
              <a:gd name="connsiteY0-146" fmla="*/ 865273 h 1877717"/>
              <a:gd name="connsiteX1-147" fmla="*/ 865299 w 1892189"/>
              <a:gd name="connsiteY1-148" fmla="*/ 35495 h 1877717"/>
              <a:gd name="connsiteX2-149" fmla="*/ 1026916 w 1892189"/>
              <a:gd name="connsiteY2-150" fmla="*/ 35520 h 1877717"/>
              <a:gd name="connsiteX3-151" fmla="*/ 1856694 w 1892189"/>
              <a:gd name="connsiteY3-152" fmla="*/ 865298 h 1877717"/>
              <a:gd name="connsiteX4-153" fmla="*/ 1856669 w 1892189"/>
              <a:gd name="connsiteY4-154" fmla="*/ 1026916 h 1877717"/>
              <a:gd name="connsiteX5-155" fmla="*/ 1026891 w 1892189"/>
              <a:gd name="connsiteY5-156" fmla="*/ 1856693 h 1877717"/>
              <a:gd name="connsiteX6-157" fmla="*/ 865274 w 1892189"/>
              <a:gd name="connsiteY6-158" fmla="*/ 1856668 h 1877717"/>
              <a:gd name="connsiteX7-159" fmla="*/ 35496 w 1892189"/>
              <a:gd name="connsiteY7-160" fmla="*/ 1026890 h 1877717"/>
              <a:gd name="connsiteX8-161" fmla="*/ 35521 w 1892189"/>
              <a:gd name="connsiteY8-162" fmla="*/ 865273 h 1877717"/>
              <a:gd name="connsiteX0-163" fmla="*/ 35521 w 1892189"/>
              <a:gd name="connsiteY0-164" fmla="*/ 865273 h 1877728"/>
              <a:gd name="connsiteX1-165" fmla="*/ 865299 w 1892189"/>
              <a:gd name="connsiteY1-166" fmla="*/ 35495 h 1877728"/>
              <a:gd name="connsiteX2-167" fmla="*/ 1026916 w 1892189"/>
              <a:gd name="connsiteY2-168" fmla="*/ 35520 h 1877728"/>
              <a:gd name="connsiteX3-169" fmla="*/ 1856694 w 1892189"/>
              <a:gd name="connsiteY3-170" fmla="*/ 865298 h 1877728"/>
              <a:gd name="connsiteX4-171" fmla="*/ 1856669 w 1892189"/>
              <a:gd name="connsiteY4-172" fmla="*/ 1026916 h 1877728"/>
              <a:gd name="connsiteX5-173" fmla="*/ 1026891 w 1892189"/>
              <a:gd name="connsiteY5-174" fmla="*/ 1856693 h 1877728"/>
              <a:gd name="connsiteX6-175" fmla="*/ 865274 w 1892189"/>
              <a:gd name="connsiteY6-176" fmla="*/ 1856668 h 1877728"/>
              <a:gd name="connsiteX7-177" fmla="*/ 35496 w 1892189"/>
              <a:gd name="connsiteY7-178" fmla="*/ 1026890 h 1877728"/>
              <a:gd name="connsiteX8-179" fmla="*/ 35521 w 1892189"/>
              <a:gd name="connsiteY8-180" fmla="*/ 865273 h 1877728"/>
              <a:gd name="connsiteX0-181" fmla="*/ 35521 w 1892189"/>
              <a:gd name="connsiteY0-182" fmla="*/ 865273 h 1892188"/>
              <a:gd name="connsiteX1-183" fmla="*/ 865299 w 1892189"/>
              <a:gd name="connsiteY1-184" fmla="*/ 35495 h 1892188"/>
              <a:gd name="connsiteX2-185" fmla="*/ 1026916 w 1892189"/>
              <a:gd name="connsiteY2-186" fmla="*/ 35520 h 1892188"/>
              <a:gd name="connsiteX3-187" fmla="*/ 1856694 w 1892189"/>
              <a:gd name="connsiteY3-188" fmla="*/ 865298 h 1892188"/>
              <a:gd name="connsiteX4-189" fmla="*/ 1856669 w 1892189"/>
              <a:gd name="connsiteY4-190" fmla="*/ 1026916 h 1892188"/>
              <a:gd name="connsiteX5-191" fmla="*/ 1026891 w 1892189"/>
              <a:gd name="connsiteY5-192" fmla="*/ 1856693 h 1892188"/>
              <a:gd name="connsiteX6-193" fmla="*/ 865274 w 1892189"/>
              <a:gd name="connsiteY6-194" fmla="*/ 1856668 h 1892188"/>
              <a:gd name="connsiteX7-195" fmla="*/ 35496 w 1892189"/>
              <a:gd name="connsiteY7-196" fmla="*/ 1026890 h 1892188"/>
              <a:gd name="connsiteX8-197" fmla="*/ 35521 w 1892189"/>
              <a:gd name="connsiteY8-198" fmla="*/ 865273 h 1892188"/>
              <a:gd name="connsiteX0-199" fmla="*/ 35521 w 1892189"/>
              <a:gd name="connsiteY0-200" fmla="*/ 865273 h 1892188"/>
              <a:gd name="connsiteX1-201" fmla="*/ 865299 w 1892189"/>
              <a:gd name="connsiteY1-202" fmla="*/ 35495 h 1892188"/>
              <a:gd name="connsiteX2-203" fmla="*/ 1026916 w 1892189"/>
              <a:gd name="connsiteY2-204" fmla="*/ 35520 h 1892188"/>
              <a:gd name="connsiteX3-205" fmla="*/ 1856694 w 1892189"/>
              <a:gd name="connsiteY3-206" fmla="*/ 865298 h 1892188"/>
              <a:gd name="connsiteX4-207" fmla="*/ 1856669 w 1892189"/>
              <a:gd name="connsiteY4-208" fmla="*/ 1026916 h 1892188"/>
              <a:gd name="connsiteX5-209" fmla="*/ 1026891 w 1892189"/>
              <a:gd name="connsiteY5-210" fmla="*/ 1856693 h 1892188"/>
              <a:gd name="connsiteX6-211" fmla="*/ 865274 w 1892189"/>
              <a:gd name="connsiteY6-212" fmla="*/ 1856668 h 1892188"/>
              <a:gd name="connsiteX7-213" fmla="*/ 35496 w 1892189"/>
              <a:gd name="connsiteY7-214" fmla="*/ 1026890 h 1892188"/>
              <a:gd name="connsiteX8-215" fmla="*/ 35521 w 1892189"/>
              <a:gd name="connsiteY8-216" fmla="*/ 865273 h 1892188"/>
              <a:gd name="connsiteX0-217" fmla="*/ 35521 w 1892189"/>
              <a:gd name="connsiteY0-218" fmla="*/ 865273 h 1892188"/>
              <a:gd name="connsiteX1-219" fmla="*/ 865299 w 1892189"/>
              <a:gd name="connsiteY1-220" fmla="*/ 35495 h 1892188"/>
              <a:gd name="connsiteX2-221" fmla="*/ 1026916 w 1892189"/>
              <a:gd name="connsiteY2-222" fmla="*/ 35520 h 1892188"/>
              <a:gd name="connsiteX3-223" fmla="*/ 1856694 w 1892189"/>
              <a:gd name="connsiteY3-224" fmla="*/ 865298 h 1892188"/>
              <a:gd name="connsiteX4-225" fmla="*/ 1856669 w 1892189"/>
              <a:gd name="connsiteY4-226" fmla="*/ 1026916 h 1892188"/>
              <a:gd name="connsiteX5-227" fmla="*/ 1026891 w 1892189"/>
              <a:gd name="connsiteY5-228" fmla="*/ 1856693 h 1892188"/>
              <a:gd name="connsiteX6-229" fmla="*/ 865274 w 1892189"/>
              <a:gd name="connsiteY6-230" fmla="*/ 1856668 h 1892188"/>
              <a:gd name="connsiteX7-231" fmla="*/ 35496 w 1892189"/>
              <a:gd name="connsiteY7-232" fmla="*/ 1026890 h 1892188"/>
              <a:gd name="connsiteX8-233" fmla="*/ 35521 w 1892189"/>
              <a:gd name="connsiteY8-234" fmla="*/ 865273 h 1892188"/>
              <a:gd name="connsiteX0-235" fmla="*/ 35521 w 1892189"/>
              <a:gd name="connsiteY0-236" fmla="*/ 865273 h 1892188"/>
              <a:gd name="connsiteX1-237" fmla="*/ 865299 w 1892189"/>
              <a:gd name="connsiteY1-238" fmla="*/ 35495 h 1892188"/>
              <a:gd name="connsiteX2-239" fmla="*/ 1026916 w 1892189"/>
              <a:gd name="connsiteY2-240" fmla="*/ 35520 h 1892188"/>
              <a:gd name="connsiteX3-241" fmla="*/ 1856694 w 1892189"/>
              <a:gd name="connsiteY3-242" fmla="*/ 865298 h 1892188"/>
              <a:gd name="connsiteX4-243" fmla="*/ 1856669 w 1892189"/>
              <a:gd name="connsiteY4-244" fmla="*/ 1026916 h 1892188"/>
              <a:gd name="connsiteX5-245" fmla="*/ 1026891 w 1892189"/>
              <a:gd name="connsiteY5-246" fmla="*/ 1856693 h 1892188"/>
              <a:gd name="connsiteX6-247" fmla="*/ 865274 w 1892189"/>
              <a:gd name="connsiteY6-248" fmla="*/ 1856668 h 1892188"/>
              <a:gd name="connsiteX7-249" fmla="*/ 35496 w 1892189"/>
              <a:gd name="connsiteY7-250" fmla="*/ 1026890 h 1892188"/>
              <a:gd name="connsiteX8-251" fmla="*/ 35521 w 1892189"/>
              <a:gd name="connsiteY8-252" fmla="*/ 865273 h 189218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892189" h="1892188">
                <a:moveTo>
                  <a:pt x="35521" y="865273"/>
                </a:moveTo>
                <a:cubicBezTo>
                  <a:pt x="35521" y="865273"/>
                  <a:pt x="865299" y="35495"/>
                  <a:pt x="865299" y="35495"/>
                </a:cubicBezTo>
                <a:cubicBezTo>
                  <a:pt x="912643" y="-11849"/>
                  <a:pt x="979572" y="-11824"/>
                  <a:pt x="1026916" y="35520"/>
                </a:cubicBezTo>
                <a:cubicBezTo>
                  <a:pt x="1026916" y="35520"/>
                  <a:pt x="1856694" y="865298"/>
                  <a:pt x="1856694" y="865298"/>
                </a:cubicBezTo>
                <a:cubicBezTo>
                  <a:pt x="1904038" y="912642"/>
                  <a:pt x="1904013" y="979572"/>
                  <a:pt x="1856669" y="1026916"/>
                </a:cubicBezTo>
                <a:cubicBezTo>
                  <a:pt x="1856669" y="1026916"/>
                  <a:pt x="1026891" y="1856693"/>
                  <a:pt x="1026891" y="1856693"/>
                </a:cubicBezTo>
                <a:cubicBezTo>
                  <a:pt x="979547" y="1904037"/>
                  <a:pt x="912618" y="1904011"/>
                  <a:pt x="865274" y="1856668"/>
                </a:cubicBezTo>
                <a:cubicBezTo>
                  <a:pt x="865274" y="1856667"/>
                  <a:pt x="35496" y="1026889"/>
                  <a:pt x="35496" y="1026890"/>
                </a:cubicBezTo>
                <a:cubicBezTo>
                  <a:pt x="-11848" y="979545"/>
                  <a:pt x="-11823" y="912617"/>
                  <a:pt x="35521" y="865273"/>
                </a:cubicBezTo>
                <a:close/>
              </a:path>
            </a:pathLst>
          </a:cu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4" name="任意多边形: 形状 1397"/>
          <p:cNvSpPr/>
          <p:nvPr>
            <p:custDataLst>
              <p:tags r:id="rId4"/>
            </p:custDataLst>
          </p:nvPr>
        </p:nvSpPr>
        <p:spPr>
          <a:xfrm>
            <a:off x="1092835" y="5670550"/>
            <a:ext cx="395605" cy="395605"/>
          </a:xfrm>
          <a:custGeom>
            <a:avLst/>
            <a:gdLst>
              <a:gd name="connsiteX0" fmla="*/ 35521 w 1877718"/>
              <a:gd name="connsiteY0" fmla="*/ 850803 h 1863247"/>
              <a:gd name="connsiteX1" fmla="*/ 865299 w 1877718"/>
              <a:gd name="connsiteY1" fmla="*/ 21025 h 1863247"/>
              <a:gd name="connsiteX2" fmla="*/ 1026916 w 1877718"/>
              <a:gd name="connsiteY2" fmla="*/ 21050 h 1863247"/>
              <a:gd name="connsiteX3" fmla="*/ 1856694 w 1877718"/>
              <a:gd name="connsiteY3" fmla="*/ 850828 h 1863247"/>
              <a:gd name="connsiteX4" fmla="*/ 1856669 w 1877718"/>
              <a:gd name="connsiteY4" fmla="*/ 1012446 h 1863247"/>
              <a:gd name="connsiteX5" fmla="*/ 1026891 w 1877718"/>
              <a:gd name="connsiteY5" fmla="*/ 1842223 h 1863247"/>
              <a:gd name="connsiteX6" fmla="*/ 865274 w 1877718"/>
              <a:gd name="connsiteY6" fmla="*/ 1842198 h 1863247"/>
              <a:gd name="connsiteX7" fmla="*/ 35496 w 1877718"/>
              <a:gd name="connsiteY7" fmla="*/ 1012420 h 1863247"/>
              <a:gd name="connsiteX8" fmla="*/ 35521 w 1877718"/>
              <a:gd name="connsiteY8" fmla="*/ 850803 h 1863247"/>
              <a:gd name="connsiteX0-1" fmla="*/ 35521 w 1877718"/>
              <a:gd name="connsiteY0-2" fmla="*/ 850803 h 1863247"/>
              <a:gd name="connsiteX1-3" fmla="*/ 865299 w 1877718"/>
              <a:gd name="connsiteY1-4" fmla="*/ 21025 h 1863247"/>
              <a:gd name="connsiteX2-5" fmla="*/ 1026916 w 1877718"/>
              <a:gd name="connsiteY2-6" fmla="*/ 21050 h 1863247"/>
              <a:gd name="connsiteX3-7" fmla="*/ 1856694 w 1877718"/>
              <a:gd name="connsiteY3-8" fmla="*/ 850828 h 1863247"/>
              <a:gd name="connsiteX4-9" fmla="*/ 1856669 w 1877718"/>
              <a:gd name="connsiteY4-10" fmla="*/ 1012446 h 1863247"/>
              <a:gd name="connsiteX5-11" fmla="*/ 1026891 w 1877718"/>
              <a:gd name="connsiteY5-12" fmla="*/ 1842223 h 1863247"/>
              <a:gd name="connsiteX6-13" fmla="*/ 865274 w 1877718"/>
              <a:gd name="connsiteY6-14" fmla="*/ 1842198 h 1863247"/>
              <a:gd name="connsiteX7-15" fmla="*/ 35496 w 1877718"/>
              <a:gd name="connsiteY7-16" fmla="*/ 1012420 h 1863247"/>
              <a:gd name="connsiteX8-17" fmla="*/ 35521 w 1877718"/>
              <a:gd name="connsiteY8-18" fmla="*/ 850803 h 1863247"/>
              <a:gd name="connsiteX0-19" fmla="*/ 35521 w 1877718"/>
              <a:gd name="connsiteY0-20" fmla="*/ 850813 h 1863257"/>
              <a:gd name="connsiteX1-21" fmla="*/ 865299 w 1877718"/>
              <a:gd name="connsiteY1-22" fmla="*/ 21035 h 1863257"/>
              <a:gd name="connsiteX2-23" fmla="*/ 1026916 w 1877718"/>
              <a:gd name="connsiteY2-24" fmla="*/ 21060 h 1863257"/>
              <a:gd name="connsiteX3-25" fmla="*/ 1856694 w 1877718"/>
              <a:gd name="connsiteY3-26" fmla="*/ 850838 h 1863257"/>
              <a:gd name="connsiteX4-27" fmla="*/ 1856669 w 1877718"/>
              <a:gd name="connsiteY4-28" fmla="*/ 1012456 h 1863257"/>
              <a:gd name="connsiteX5-29" fmla="*/ 1026891 w 1877718"/>
              <a:gd name="connsiteY5-30" fmla="*/ 1842233 h 1863257"/>
              <a:gd name="connsiteX6-31" fmla="*/ 865274 w 1877718"/>
              <a:gd name="connsiteY6-32" fmla="*/ 1842208 h 1863257"/>
              <a:gd name="connsiteX7-33" fmla="*/ 35496 w 1877718"/>
              <a:gd name="connsiteY7-34" fmla="*/ 1012430 h 1863257"/>
              <a:gd name="connsiteX8-35" fmla="*/ 35521 w 1877718"/>
              <a:gd name="connsiteY8-36" fmla="*/ 850813 h 1863257"/>
              <a:gd name="connsiteX0-37" fmla="*/ 35521 w 1877718"/>
              <a:gd name="connsiteY0-38" fmla="*/ 865273 h 1877717"/>
              <a:gd name="connsiteX1-39" fmla="*/ 865299 w 1877718"/>
              <a:gd name="connsiteY1-40" fmla="*/ 35495 h 1877717"/>
              <a:gd name="connsiteX2-41" fmla="*/ 1026916 w 1877718"/>
              <a:gd name="connsiteY2-42" fmla="*/ 35520 h 1877717"/>
              <a:gd name="connsiteX3-43" fmla="*/ 1856694 w 1877718"/>
              <a:gd name="connsiteY3-44" fmla="*/ 865298 h 1877717"/>
              <a:gd name="connsiteX4-45" fmla="*/ 1856669 w 1877718"/>
              <a:gd name="connsiteY4-46" fmla="*/ 1026916 h 1877717"/>
              <a:gd name="connsiteX5-47" fmla="*/ 1026891 w 1877718"/>
              <a:gd name="connsiteY5-48" fmla="*/ 1856693 h 1877717"/>
              <a:gd name="connsiteX6-49" fmla="*/ 865274 w 1877718"/>
              <a:gd name="connsiteY6-50" fmla="*/ 1856668 h 1877717"/>
              <a:gd name="connsiteX7-51" fmla="*/ 35496 w 1877718"/>
              <a:gd name="connsiteY7-52" fmla="*/ 1026890 h 1877717"/>
              <a:gd name="connsiteX8-53" fmla="*/ 35521 w 1877718"/>
              <a:gd name="connsiteY8-54" fmla="*/ 865273 h 1877717"/>
              <a:gd name="connsiteX0-55" fmla="*/ 35521 w 1877718"/>
              <a:gd name="connsiteY0-56" fmla="*/ 865273 h 1877717"/>
              <a:gd name="connsiteX1-57" fmla="*/ 865299 w 1877718"/>
              <a:gd name="connsiteY1-58" fmla="*/ 35495 h 1877717"/>
              <a:gd name="connsiteX2-59" fmla="*/ 1026916 w 1877718"/>
              <a:gd name="connsiteY2-60" fmla="*/ 35520 h 1877717"/>
              <a:gd name="connsiteX3-61" fmla="*/ 1856694 w 1877718"/>
              <a:gd name="connsiteY3-62" fmla="*/ 865298 h 1877717"/>
              <a:gd name="connsiteX4-63" fmla="*/ 1856669 w 1877718"/>
              <a:gd name="connsiteY4-64" fmla="*/ 1026916 h 1877717"/>
              <a:gd name="connsiteX5-65" fmla="*/ 1026891 w 1877718"/>
              <a:gd name="connsiteY5-66" fmla="*/ 1856693 h 1877717"/>
              <a:gd name="connsiteX6-67" fmla="*/ 865274 w 1877718"/>
              <a:gd name="connsiteY6-68" fmla="*/ 1856668 h 1877717"/>
              <a:gd name="connsiteX7-69" fmla="*/ 35496 w 1877718"/>
              <a:gd name="connsiteY7-70" fmla="*/ 1026890 h 1877717"/>
              <a:gd name="connsiteX8-71" fmla="*/ 35521 w 1877718"/>
              <a:gd name="connsiteY8-72" fmla="*/ 865273 h 1877717"/>
              <a:gd name="connsiteX0-73" fmla="*/ 35521 w 1877718"/>
              <a:gd name="connsiteY0-74" fmla="*/ 865273 h 1877717"/>
              <a:gd name="connsiteX1-75" fmla="*/ 865299 w 1877718"/>
              <a:gd name="connsiteY1-76" fmla="*/ 35495 h 1877717"/>
              <a:gd name="connsiteX2-77" fmla="*/ 1026916 w 1877718"/>
              <a:gd name="connsiteY2-78" fmla="*/ 35520 h 1877717"/>
              <a:gd name="connsiteX3-79" fmla="*/ 1856694 w 1877718"/>
              <a:gd name="connsiteY3-80" fmla="*/ 865298 h 1877717"/>
              <a:gd name="connsiteX4-81" fmla="*/ 1856669 w 1877718"/>
              <a:gd name="connsiteY4-82" fmla="*/ 1026916 h 1877717"/>
              <a:gd name="connsiteX5-83" fmla="*/ 1026891 w 1877718"/>
              <a:gd name="connsiteY5-84" fmla="*/ 1856693 h 1877717"/>
              <a:gd name="connsiteX6-85" fmla="*/ 865274 w 1877718"/>
              <a:gd name="connsiteY6-86" fmla="*/ 1856668 h 1877717"/>
              <a:gd name="connsiteX7-87" fmla="*/ 35496 w 1877718"/>
              <a:gd name="connsiteY7-88" fmla="*/ 1026890 h 1877717"/>
              <a:gd name="connsiteX8-89" fmla="*/ 35521 w 1877718"/>
              <a:gd name="connsiteY8-90" fmla="*/ 865273 h 1877717"/>
              <a:gd name="connsiteX0-91" fmla="*/ 35521 w 1877729"/>
              <a:gd name="connsiteY0-92" fmla="*/ 865273 h 1877717"/>
              <a:gd name="connsiteX1-93" fmla="*/ 865299 w 1877729"/>
              <a:gd name="connsiteY1-94" fmla="*/ 35495 h 1877717"/>
              <a:gd name="connsiteX2-95" fmla="*/ 1026916 w 1877729"/>
              <a:gd name="connsiteY2-96" fmla="*/ 35520 h 1877717"/>
              <a:gd name="connsiteX3-97" fmla="*/ 1856694 w 1877729"/>
              <a:gd name="connsiteY3-98" fmla="*/ 865298 h 1877717"/>
              <a:gd name="connsiteX4-99" fmla="*/ 1856669 w 1877729"/>
              <a:gd name="connsiteY4-100" fmla="*/ 1026916 h 1877717"/>
              <a:gd name="connsiteX5-101" fmla="*/ 1026891 w 1877729"/>
              <a:gd name="connsiteY5-102" fmla="*/ 1856693 h 1877717"/>
              <a:gd name="connsiteX6-103" fmla="*/ 865274 w 1877729"/>
              <a:gd name="connsiteY6-104" fmla="*/ 1856668 h 1877717"/>
              <a:gd name="connsiteX7-105" fmla="*/ 35496 w 1877729"/>
              <a:gd name="connsiteY7-106" fmla="*/ 1026890 h 1877717"/>
              <a:gd name="connsiteX8-107" fmla="*/ 35521 w 1877729"/>
              <a:gd name="connsiteY8-108" fmla="*/ 865273 h 1877717"/>
              <a:gd name="connsiteX0-109" fmla="*/ 35521 w 1892189"/>
              <a:gd name="connsiteY0-110" fmla="*/ 865273 h 1877717"/>
              <a:gd name="connsiteX1-111" fmla="*/ 865299 w 1892189"/>
              <a:gd name="connsiteY1-112" fmla="*/ 35495 h 1877717"/>
              <a:gd name="connsiteX2-113" fmla="*/ 1026916 w 1892189"/>
              <a:gd name="connsiteY2-114" fmla="*/ 35520 h 1877717"/>
              <a:gd name="connsiteX3-115" fmla="*/ 1856694 w 1892189"/>
              <a:gd name="connsiteY3-116" fmla="*/ 865298 h 1877717"/>
              <a:gd name="connsiteX4-117" fmla="*/ 1856669 w 1892189"/>
              <a:gd name="connsiteY4-118" fmla="*/ 1026916 h 1877717"/>
              <a:gd name="connsiteX5-119" fmla="*/ 1026891 w 1892189"/>
              <a:gd name="connsiteY5-120" fmla="*/ 1856693 h 1877717"/>
              <a:gd name="connsiteX6-121" fmla="*/ 865274 w 1892189"/>
              <a:gd name="connsiteY6-122" fmla="*/ 1856668 h 1877717"/>
              <a:gd name="connsiteX7-123" fmla="*/ 35496 w 1892189"/>
              <a:gd name="connsiteY7-124" fmla="*/ 1026890 h 1877717"/>
              <a:gd name="connsiteX8-125" fmla="*/ 35521 w 1892189"/>
              <a:gd name="connsiteY8-126" fmla="*/ 865273 h 1877717"/>
              <a:gd name="connsiteX0-127" fmla="*/ 35521 w 1892189"/>
              <a:gd name="connsiteY0-128" fmla="*/ 865273 h 1877717"/>
              <a:gd name="connsiteX1-129" fmla="*/ 865299 w 1892189"/>
              <a:gd name="connsiteY1-130" fmla="*/ 35495 h 1877717"/>
              <a:gd name="connsiteX2-131" fmla="*/ 1026916 w 1892189"/>
              <a:gd name="connsiteY2-132" fmla="*/ 35520 h 1877717"/>
              <a:gd name="connsiteX3-133" fmla="*/ 1856694 w 1892189"/>
              <a:gd name="connsiteY3-134" fmla="*/ 865298 h 1877717"/>
              <a:gd name="connsiteX4-135" fmla="*/ 1856669 w 1892189"/>
              <a:gd name="connsiteY4-136" fmla="*/ 1026916 h 1877717"/>
              <a:gd name="connsiteX5-137" fmla="*/ 1026891 w 1892189"/>
              <a:gd name="connsiteY5-138" fmla="*/ 1856693 h 1877717"/>
              <a:gd name="connsiteX6-139" fmla="*/ 865274 w 1892189"/>
              <a:gd name="connsiteY6-140" fmla="*/ 1856668 h 1877717"/>
              <a:gd name="connsiteX7-141" fmla="*/ 35496 w 1892189"/>
              <a:gd name="connsiteY7-142" fmla="*/ 1026890 h 1877717"/>
              <a:gd name="connsiteX8-143" fmla="*/ 35521 w 1892189"/>
              <a:gd name="connsiteY8-144" fmla="*/ 865273 h 1877717"/>
              <a:gd name="connsiteX0-145" fmla="*/ 35521 w 1892189"/>
              <a:gd name="connsiteY0-146" fmla="*/ 865273 h 1877717"/>
              <a:gd name="connsiteX1-147" fmla="*/ 865299 w 1892189"/>
              <a:gd name="connsiteY1-148" fmla="*/ 35495 h 1877717"/>
              <a:gd name="connsiteX2-149" fmla="*/ 1026916 w 1892189"/>
              <a:gd name="connsiteY2-150" fmla="*/ 35520 h 1877717"/>
              <a:gd name="connsiteX3-151" fmla="*/ 1856694 w 1892189"/>
              <a:gd name="connsiteY3-152" fmla="*/ 865298 h 1877717"/>
              <a:gd name="connsiteX4-153" fmla="*/ 1856669 w 1892189"/>
              <a:gd name="connsiteY4-154" fmla="*/ 1026916 h 1877717"/>
              <a:gd name="connsiteX5-155" fmla="*/ 1026891 w 1892189"/>
              <a:gd name="connsiteY5-156" fmla="*/ 1856693 h 1877717"/>
              <a:gd name="connsiteX6-157" fmla="*/ 865274 w 1892189"/>
              <a:gd name="connsiteY6-158" fmla="*/ 1856668 h 1877717"/>
              <a:gd name="connsiteX7-159" fmla="*/ 35496 w 1892189"/>
              <a:gd name="connsiteY7-160" fmla="*/ 1026890 h 1877717"/>
              <a:gd name="connsiteX8-161" fmla="*/ 35521 w 1892189"/>
              <a:gd name="connsiteY8-162" fmla="*/ 865273 h 1877717"/>
              <a:gd name="connsiteX0-163" fmla="*/ 35521 w 1892189"/>
              <a:gd name="connsiteY0-164" fmla="*/ 865273 h 1877728"/>
              <a:gd name="connsiteX1-165" fmla="*/ 865299 w 1892189"/>
              <a:gd name="connsiteY1-166" fmla="*/ 35495 h 1877728"/>
              <a:gd name="connsiteX2-167" fmla="*/ 1026916 w 1892189"/>
              <a:gd name="connsiteY2-168" fmla="*/ 35520 h 1877728"/>
              <a:gd name="connsiteX3-169" fmla="*/ 1856694 w 1892189"/>
              <a:gd name="connsiteY3-170" fmla="*/ 865298 h 1877728"/>
              <a:gd name="connsiteX4-171" fmla="*/ 1856669 w 1892189"/>
              <a:gd name="connsiteY4-172" fmla="*/ 1026916 h 1877728"/>
              <a:gd name="connsiteX5-173" fmla="*/ 1026891 w 1892189"/>
              <a:gd name="connsiteY5-174" fmla="*/ 1856693 h 1877728"/>
              <a:gd name="connsiteX6-175" fmla="*/ 865274 w 1892189"/>
              <a:gd name="connsiteY6-176" fmla="*/ 1856668 h 1877728"/>
              <a:gd name="connsiteX7-177" fmla="*/ 35496 w 1892189"/>
              <a:gd name="connsiteY7-178" fmla="*/ 1026890 h 1877728"/>
              <a:gd name="connsiteX8-179" fmla="*/ 35521 w 1892189"/>
              <a:gd name="connsiteY8-180" fmla="*/ 865273 h 1877728"/>
              <a:gd name="connsiteX0-181" fmla="*/ 35521 w 1892189"/>
              <a:gd name="connsiteY0-182" fmla="*/ 865273 h 1892188"/>
              <a:gd name="connsiteX1-183" fmla="*/ 865299 w 1892189"/>
              <a:gd name="connsiteY1-184" fmla="*/ 35495 h 1892188"/>
              <a:gd name="connsiteX2-185" fmla="*/ 1026916 w 1892189"/>
              <a:gd name="connsiteY2-186" fmla="*/ 35520 h 1892188"/>
              <a:gd name="connsiteX3-187" fmla="*/ 1856694 w 1892189"/>
              <a:gd name="connsiteY3-188" fmla="*/ 865298 h 1892188"/>
              <a:gd name="connsiteX4-189" fmla="*/ 1856669 w 1892189"/>
              <a:gd name="connsiteY4-190" fmla="*/ 1026916 h 1892188"/>
              <a:gd name="connsiteX5-191" fmla="*/ 1026891 w 1892189"/>
              <a:gd name="connsiteY5-192" fmla="*/ 1856693 h 1892188"/>
              <a:gd name="connsiteX6-193" fmla="*/ 865274 w 1892189"/>
              <a:gd name="connsiteY6-194" fmla="*/ 1856668 h 1892188"/>
              <a:gd name="connsiteX7-195" fmla="*/ 35496 w 1892189"/>
              <a:gd name="connsiteY7-196" fmla="*/ 1026890 h 1892188"/>
              <a:gd name="connsiteX8-197" fmla="*/ 35521 w 1892189"/>
              <a:gd name="connsiteY8-198" fmla="*/ 865273 h 1892188"/>
              <a:gd name="connsiteX0-199" fmla="*/ 35521 w 1892189"/>
              <a:gd name="connsiteY0-200" fmla="*/ 865273 h 1892188"/>
              <a:gd name="connsiteX1-201" fmla="*/ 865299 w 1892189"/>
              <a:gd name="connsiteY1-202" fmla="*/ 35495 h 1892188"/>
              <a:gd name="connsiteX2-203" fmla="*/ 1026916 w 1892189"/>
              <a:gd name="connsiteY2-204" fmla="*/ 35520 h 1892188"/>
              <a:gd name="connsiteX3-205" fmla="*/ 1856694 w 1892189"/>
              <a:gd name="connsiteY3-206" fmla="*/ 865298 h 1892188"/>
              <a:gd name="connsiteX4-207" fmla="*/ 1856669 w 1892189"/>
              <a:gd name="connsiteY4-208" fmla="*/ 1026916 h 1892188"/>
              <a:gd name="connsiteX5-209" fmla="*/ 1026891 w 1892189"/>
              <a:gd name="connsiteY5-210" fmla="*/ 1856693 h 1892188"/>
              <a:gd name="connsiteX6-211" fmla="*/ 865274 w 1892189"/>
              <a:gd name="connsiteY6-212" fmla="*/ 1856668 h 1892188"/>
              <a:gd name="connsiteX7-213" fmla="*/ 35496 w 1892189"/>
              <a:gd name="connsiteY7-214" fmla="*/ 1026890 h 1892188"/>
              <a:gd name="connsiteX8-215" fmla="*/ 35521 w 1892189"/>
              <a:gd name="connsiteY8-216" fmla="*/ 865273 h 1892188"/>
              <a:gd name="connsiteX0-217" fmla="*/ 35521 w 1892189"/>
              <a:gd name="connsiteY0-218" fmla="*/ 865273 h 1892188"/>
              <a:gd name="connsiteX1-219" fmla="*/ 865299 w 1892189"/>
              <a:gd name="connsiteY1-220" fmla="*/ 35495 h 1892188"/>
              <a:gd name="connsiteX2-221" fmla="*/ 1026916 w 1892189"/>
              <a:gd name="connsiteY2-222" fmla="*/ 35520 h 1892188"/>
              <a:gd name="connsiteX3-223" fmla="*/ 1856694 w 1892189"/>
              <a:gd name="connsiteY3-224" fmla="*/ 865298 h 1892188"/>
              <a:gd name="connsiteX4-225" fmla="*/ 1856669 w 1892189"/>
              <a:gd name="connsiteY4-226" fmla="*/ 1026916 h 1892188"/>
              <a:gd name="connsiteX5-227" fmla="*/ 1026891 w 1892189"/>
              <a:gd name="connsiteY5-228" fmla="*/ 1856693 h 1892188"/>
              <a:gd name="connsiteX6-229" fmla="*/ 865274 w 1892189"/>
              <a:gd name="connsiteY6-230" fmla="*/ 1856668 h 1892188"/>
              <a:gd name="connsiteX7-231" fmla="*/ 35496 w 1892189"/>
              <a:gd name="connsiteY7-232" fmla="*/ 1026890 h 1892188"/>
              <a:gd name="connsiteX8-233" fmla="*/ 35521 w 1892189"/>
              <a:gd name="connsiteY8-234" fmla="*/ 865273 h 1892188"/>
              <a:gd name="connsiteX0-235" fmla="*/ 35521 w 1892189"/>
              <a:gd name="connsiteY0-236" fmla="*/ 865273 h 1892188"/>
              <a:gd name="connsiteX1-237" fmla="*/ 865299 w 1892189"/>
              <a:gd name="connsiteY1-238" fmla="*/ 35495 h 1892188"/>
              <a:gd name="connsiteX2-239" fmla="*/ 1026916 w 1892189"/>
              <a:gd name="connsiteY2-240" fmla="*/ 35520 h 1892188"/>
              <a:gd name="connsiteX3-241" fmla="*/ 1856694 w 1892189"/>
              <a:gd name="connsiteY3-242" fmla="*/ 865298 h 1892188"/>
              <a:gd name="connsiteX4-243" fmla="*/ 1856669 w 1892189"/>
              <a:gd name="connsiteY4-244" fmla="*/ 1026916 h 1892188"/>
              <a:gd name="connsiteX5-245" fmla="*/ 1026891 w 1892189"/>
              <a:gd name="connsiteY5-246" fmla="*/ 1856693 h 1892188"/>
              <a:gd name="connsiteX6-247" fmla="*/ 865274 w 1892189"/>
              <a:gd name="connsiteY6-248" fmla="*/ 1856668 h 1892188"/>
              <a:gd name="connsiteX7-249" fmla="*/ 35496 w 1892189"/>
              <a:gd name="connsiteY7-250" fmla="*/ 1026890 h 1892188"/>
              <a:gd name="connsiteX8-251" fmla="*/ 35521 w 1892189"/>
              <a:gd name="connsiteY8-252" fmla="*/ 865273 h 189218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892189" h="1892188">
                <a:moveTo>
                  <a:pt x="35521" y="865273"/>
                </a:moveTo>
                <a:cubicBezTo>
                  <a:pt x="35521" y="865273"/>
                  <a:pt x="865299" y="35495"/>
                  <a:pt x="865299" y="35495"/>
                </a:cubicBezTo>
                <a:cubicBezTo>
                  <a:pt x="912643" y="-11849"/>
                  <a:pt x="979572" y="-11824"/>
                  <a:pt x="1026916" y="35520"/>
                </a:cubicBezTo>
                <a:cubicBezTo>
                  <a:pt x="1026916" y="35520"/>
                  <a:pt x="1856694" y="865298"/>
                  <a:pt x="1856694" y="865298"/>
                </a:cubicBezTo>
                <a:cubicBezTo>
                  <a:pt x="1904038" y="912642"/>
                  <a:pt x="1904013" y="979572"/>
                  <a:pt x="1856669" y="1026916"/>
                </a:cubicBezTo>
                <a:cubicBezTo>
                  <a:pt x="1856669" y="1026916"/>
                  <a:pt x="1026891" y="1856693"/>
                  <a:pt x="1026891" y="1856693"/>
                </a:cubicBezTo>
                <a:cubicBezTo>
                  <a:pt x="979547" y="1904037"/>
                  <a:pt x="912618" y="1904011"/>
                  <a:pt x="865274" y="1856668"/>
                </a:cubicBezTo>
                <a:cubicBezTo>
                  <a:pt x="865274" y="1856667"/>
                  <a:pt x="35496" y="1026889"/>
                  <a:pt x="35496" y="1026890"/>
                </a:cubicBezTo>
                <a:cubicBezTo>
                  <a:pt x="-11848" y="979545"/>
                  <a:pt x="-11823" y="912617"/>
                  <a:pt x="35521" y="86527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26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5"/>
            </p:custDataLst>
          </p:nvPr>
        </p:nvCxnSpPr>
        <p:spPr>
          <a:xfrm>
            <a:off x="608965" y="1818640"/>
            <a:ext cx="3843655" cy="0"/>
          </a:xfrm>
          <a:prstGeom prst="line">
            <a:avLst/>
          </a:prstGeom>
          <a:ln w="9525" cap="rnd">
            <a:solidFill>
              <a:schemeClr val="accent1">
                <a:alpha val="35000"/>
              </a:schemeClr>
            </a:solidFill>
            <a:round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任意多边形: 形状 1397"/>
          <p:cNvSpPr/>
          <p:nvPr>
            <p:custDataLst>
              <p:tags r:id="rId6"/>
            </p:custDataLst>
          </p:nvPr>
        </p:nvSpPr>
        <p:spPr>
          <a:xfrm>
            <a:off x="10650855" y="1641475"/>
            <a:ext cx="631190" cy="631190"/>
          </a:xfrm>
          <a:custGeom>
            <a:avLst/>
            <a:gdLst>
              <a:gd name="connsiteX0" fmla="*/ 35521 w 1877718"/>
              <a:gd name="connsiteY0" fmla="*/ 850803 h 1863247"/>
              <a:gd name="connsiteX1" fmla="*/ 865299 w 1877718"/>
              <a:gd name="connsiteY1" fmla="*/ 21025 h 1863247"/>
              <a:gd name="connsiteX2" fmla="*/ 1026916 w 1877718"/>
              <a:gd name="connsiteY2" fmla="*/ 21050 h 1863247"/>
              <a:gd name="connsiteX3" fmla="*/ 1856694 w 1877718"/>
              <a:gd name="connsiteY3" fmla="*/ 850828 h 1863247"/>
              <a:gd name="connsiteX4" fmla="*/ 1856669 w 1877718"/>
              <a:gd name="connsiteY4" fmla="*/ 1012446 h 1863247"/>
              <a:gd name="connsiteX5" fmla="*/ 1026891 w 1877718"/>
              <a:gd name="connsiteY5" fmla="*/ 1842223 h 1863247"/>
              <a:gd name="connsiteX6" fmla="*/ 865274 w 1877718"/>
              <a:gd name="connsiteY6" fmla="*/ 1842198 h 1863247"/>
              <a:gd name="connsiteX7" fmla="*/ 35496 w 1877718"/>
              <a:gd name="connsiteY7" fmla="*/ 1012420 h 1863247"/>
              <a:gd name="connsiteX8" fmla="*/ 35521 w 1877718"/>
              <a:gd name="connsiteY8" fmla="*/ 850803 h 1863247"/>
              <a:gd name="connsiteX0-1" fmla="*/ 35521 w 1877718"/>
              <a:gd name="connsiteY0-2" fmla="*/ 850803 h 1863247"/>
              <a:gd name="connsiteX1-3" fmla="*/ 865299 w 1877718"/>
              <a:gd name="connsiteY1-4" fmla="*/ 21025 h 1863247"/>
              <a:gd name="connsiteX2-5" fmla="*/ 1026916 w 1877718"/>
              <a:gd name="connsiteY2-6" fmla="*/ 21050 h 1863247"/>
              <a:gd name="connsiteX3-7" fmla="*/ 1856694 w 1877718"/>
              <a:gd name="connsiteY3-8" fmla="*/ 850828 h 1863247"/>
              <a:gd name="connsiteX4-9" fmla="*/ 1856669 w 1877718"/>
              <a:gd name="connsiteY4-10" fmla="*/ 1012446 h 1863247"/>
              <a:gd name="connsiteX5-11" fmla="*/ 1026891 w 1877718"/>
              <a:gd name="connsiteY5-12" fmla="*/ 1842223 h 1863247"/>
              <a:gd name="connsiteX6-13" fmla="*/ 865274 w 1877718"/>
              <a:gd name="connsiteY6-14" fmla="*/ 1842198 h 1863247"/>
              <a:gd name="connsiteX7-15" fmla="*/ 35496 w 1877718"/>
              <a:gd name="connsiteY7-16" fmla="*/ 1012420 h 1863247"/>
              <a:gd name="connsiteX8-17" fmla="*/ 35521 w 1877718"/>
              <a:gd name="connsiteY8-18" fmla="*/ 850803 h 1863247"/>
              <a:gd name="connsiteX0-19" fmla="*/ 35521 w 1877718"/>
              <a:gd name="connsiteY0-20" fmla="*/ 850813 h 1863257"/>
              <a:gd name="connsiteX1-21" fmla="*/ 865299 w 1877718"/>
              <a:gd name="connsiteY1-22" fmla="*/ 21035 h 1863257"/>
              <a:gd name="connsiteX2-23" fmla="*/ 1026916 w 1877718"/>
              <a:gd name="connsiteY2-24" fmla="*/ 21060 h 1863257"/>
              <a:gd name="connsiteX3-25" fmla="*/ 1856694 w 1877718"/>
              <a:gd name="connsiteY3-26" fmla="*/ 850838 h 1863257"/>
              <a:gd name="connsiteX4-27" fmla="*/ 1856669 w 1877718"/>
              <a:gd name="connsiteY4-28" fmla="*/ 1012456 h 1863257"/>
              <a:gd name="connsiteX5-29" fmla="*/ 1026891 w 1877718"/>
              <a:gd name="connsiteY5-30" fmla="*/ 1842233 h 1863257"/>
              <a:gd name="connsiteX6-31" fmla="*/ 865274 w 1877718"/>
              <a:gd name="connsiteY6-32" fmla="*/ 1842208 h 1863257"/>
              <a:gd name="connsiteX7-33" fmla="*/ 35496 w 1877718"/>
              <a:gd name="connsiteY7-34" fmla="*/ 1012430 h 1863257"/>
              <a:gd name="connsiteX8-35" fmla="*/ 35521 w 1877718"/>
              <a:gd name="connsiteY8-36" fmla="*/ 850813 h 1863257"/>
              <a:gd name="connsiteX0-37" fmla="*/ 35521 w 1877718"/>
              <a:gd name="connsiteY0-38" fmla="*/ 865273 h 1877717"/>
              <a:gd name="connsiteX1-39" fmla="*/ 865299 w 1877718"/>
              <a:gd name="connsiteY1-40" fmla="*/ 35495 h 1877717"/>
              <a:gd name="connsiteX2-41" fmla="*/ 1026916 w 1877718"/>
              <a:gd name="connsiteY2-42" fmla="*/ 35520 h 1877717"/>
              <a:gd name="connsiteX3-43" fmla="*/ 1856694 w 1877718"/>
              <a:gd name="connsiteY3-44" fmla="*/ 865298 h 1877717"/>
              <a:gd name="connsiteX4-45" fmla="*/ 1856669 w 1877718"/>
              <a:gd name="connsiteY4-46" fmla="*/ 1026916 h 1877717"/>
              <a:gd name="connsiteX5-47" fmla="*/ 1026891 w 1877718"/>
              <a:gd name="connsiteY5-48" fmla="*/ 1856693 h 1877717"/>
              <a:gd name="connsiteX6-49" fmla="*/ 865274 w 1877718"/>
              <a:gd name="connsiteY6-50" fmla="*/ 1856668 h 1877717"/>
              <a:gd name="connsiteX7-51" fmla="*/ 35496 w 1877718"/>
              <a:gd name="connsiteY7-52" fmla="*/ 1026890 h 1877717"/>
              <a:gd name="connsiteX8-53" fmla="*/ 35521 w 1877718"/>
              <a:gd name="connsiteY8-54" fmla="*/ 865273 h 1877717"/>
              <a:gd name="connsiteX0-55" fmla="*/ 35521 w 1877718"/>
              <a:gd name="connsiteY0-56" fmla="*/ 865273 h 1877717"/>
              <a:gd name="connsiteX1-57" fmla="*/ 865299 w 1877718"/>
              <a:gd name="connsiteY1-58" fmla="*/ 35495 h 1877717"/>
              <a:gd name="connsiteX2-59" fmla="*/ 1026916 w 1877718"/>
              <a:gd name="connsiteY2-60" fmla="*/ 35520 h 1877717"/>
              <a:gd name="connsiteX3-61" fmla="*/ 1856694 w 1877718"/>
              <a:gd name="connsiteY3-62" fmla="*/ 865298 h 1877717"/>
              <a:gd name="connsiteX4-63" fmla="*/ 1856669 w 1877718"/>
              <a:gd name="connsiteY4-64" fmla="*/ 1026916 h 1877717"/>
              <a:gd name="connsiteX5-65" fmla="*/ 1026891 w 1877718"/>
              <a:gd name="connsiteY5-66" fmla="*/ 1856693 h 1877717"/>
              <a:gd name="connsiteX6-67" fmla="*/ 865274 w 1877718"/>
              <a:gd name="connsiteY6-68" fmla="*/ 1856668 h 1877717"/>
              <a:gd name="connsiteX7-69" fmla="*/ 35496 w 1877718"/>
              <a:gd name="connsiteY7-70" fmla="*/ 1026890 h 1877717"/>
              <a:gd name="connsiteX8-71" fmla="*/ 35521 w 1877718"/>
              <a:gd name="connsiteY8-72" fmla="*/ 865273 h 1877717"/>
              <a:gd name="connsiteX0-73" fmla="*/ 35521 w 1877718"/>
              <a:gd name="connsiteY0-74" fmla="*/ 865273 h 1877717"/>
              <a:gd name="connsiteX1-75" fmla="*/ 865299 w 1877718"/>
              <a:gd name="connsiteY1-76" fmla="*/ 35495 h 1877717"/>
              <a:gd name="connsiteX2-77" fmla="*/ 1026916 w 1877718"/>
              <a:gd name="connsiteY2-78" fmla="*/ 35520 h 1877717"/>
              <a:gd name="connsiteX3-79" fmla="*/ 1856694 w 1877718"/>
              <a:gd name="connsiteY3-80" fmla="*/ 865298 h 1877717"/>
              <a:gd name="connsiteX4-81" fmla="*/ 1856669 w 1877718"/>
              <a:gd name="connsiteY4-82" fmla="*/ 1026916 h 1877717"/>
              <a:gd name="connsiteX5-83" fmla="*/ 1026891 w 1877718"/>
              <a:gd name="connsiteY5-84" fmla="*/ 1856693 h 1877717"/>
              <a:gd name="connsiteX6-85" fmla="*/ 865274 w 1877718"/>
              <a:gd name="connsiteY6-86" fmla="*/ 1856668 h 1877717"/>
              <a:gd name="connsiteX7-87" fmla="*/ 35496 w 1877718"/>
              <a:gd name="connsiteY7-88" fmla="*/ 1026890 h 1877717"/>
              <a:gd name="connsiteX8-89" fmla="*/ 35521 w 1877718"/>
              <a:gd name="connsiteY8-90" fmla="*/ 865273 h 1877717"/>
              <a:gd name="connsiteX0-91" fmla="*/ 35521 w 1877729"/>
              <a:gd name="connsiteY0-92" fmla="*/ 865273 h 1877717"/>
              <a:gd name="connsiteX1-93" fmla="*/ 865299 w 1877729"/>
              <a:gd name="connsiteY1-94" fmla="*/ 35495 h 1877717"/>
              <a:gd name="connsiteX2-95" fmla="*/ 1026916 w 1877729"/>
              <a:gd name="connsiteY2-96" fmla="*/ 35520 h 1877717"/>
              <a:gd name="connsiteX3-97" fmla="*/ 1856694 w 1877729"/>
              <a:gd name="connsiteY3-98" fmla="*/ 865298 h 1877717"/>
              <a:gd name="connsiteX4-99" fmla="*/ 1856669 w 1877729"/>
              <a:gd name="connsiteY4-100" fmla="*/ 1026916 h 1877717"/>
              <a:gd name="connsiteX5-101" fmla="*/ 1026891 w 1877729"/>
              <a:gd name="connsiteY5-102" fmla="*/ 1856693 h 1877717"/>
              <a:gd name="connsiteX6-103" fmla="*/ 865274 w 1877729"/>
              <a:gd name="connsiteY6-104" fmla="*/ 1856668 h 1877717"/>
              <a:gd name="connsiteX7-105" fmla="*/ 35496 w 1877729"/>
              <a:gd name="connsiteY7-106" fmla="*/ 1026890 h 1877717"/>
              <a:gd name="connsiteX8-107" fmla="*/ 35521 w 1877729"/>
              <a:gd name="connsiteY8-108" fmla="*/ 865273 h 1877717"/>
              <a:gd name="connsiteX0-109" fmla="*/ 35521 w 1892189"/>
              <a:gd name="connsiteY0-110" fmla="*/ 865273 h 1877717"/>
              <a:gd name="connsiteX1-111" fmla="*/ 865299 w 1892189"/>
              <a:gd name="connsiteY1-112" fmla="*/ 35495 h 1877717"/>
              <a:gd name="connsiteX2-113" fmla="*/ 1026916 w 1892189"/>
              <a:gd name="connsiteY2-114" fmla="*/ 35520 h 1877717"/>
              <a:gd name="connsiteX3-115" fmla="*/ 1856694 w 1892189"/>
              <a:gd name="connsiteY3-116" fmla="*/ 865298 h 1877717"/>
              <a:gd name="connsiteX4-117" fmla="*/ 1856669 w 1892189"/>
              <a:gd name="connsiteY4-118" fmla="*/ 1026916 h 1877717"/>
              <a:gd name="connsiteX5-119" fmla="*/ 1026891 w 1892189"/>
              <a:gd name="connsiteY5-120" fmla="*/ 1856693 h 1877717"/>
              <a:gd name="connsiteX6-121" fmla="*/ 865274 w 1892189"/>
              <a:gd name="connsiteY6-122" fmla="*/ 1856668 h 1877717"/>
              <a:gd name="connsiteX7-123" fmla="*/ 35496 w 1892189"/>
              <a:gd name="connsiteY7-124" fmla="*/ 1026890 h 1877717"/>
              <a:gd name="connsiteX8-125" fmla="*/ 35521 w 1892189"/>
              <a:gd name="connsiteY8-126" fmla="*/ 865273 h 1877717"/>
              <a:gd name="connsiteX0-127" fmla="*/ 35521 w 1892189"/>
              <a:gd name="connsiteY0-128" fmla="*/ 865273 h 1877717"/>
              <a:gd name="connsiteX1-129" fmla="*/ 865299 w 1892189"/>
              <a:gd name="connsiteY1-130" fmla="*/ 35495 h 1877717"/>
              <a:gd name="connsiteX2-131" fmla="*/ 1026916 w 1892189"/>
              <a:gd name="connsiteY2-132" fmla="*/ 35520 h 1877717"/>
              <a:gd name="connsiteX3-133" fmla="*/ 1856694 w 1892189"/>
              <a:gd name="connsiteY3-134" fmla="*/ 865298 h 1877717"/>
              <a:gd name="connsiteX4-135" fmla="*/ 1856669 w 1892189"/>
              <a:gd name="connsiteY4-136" fmla="*/ 1026916 h 1877717"/>
              <a:gd name="connsiteX5-137" fmla="*/ 1026891 w 1892189"/>
              <a:gd name="connsiteY5-138" fmla="*/ 1856693 h 1877717"/>
              <a:gd name="connsiteX6-139" fmla="*/ 865274 w 1892189"/>
              <a:gd name="connsiteY6-140" fmla="*/ 1856668 h 1877717"/>
              <a:gd name="connsiteX7-141" fmla="*/ 35496 w 1892189"/>
              <a:gd name="connsiteY7-142" fmla="*/ 1026890 h 1877717"/>
              <a:gd name="connsiteX8-143" fmla="*/ 35521 w 1892189"/>
              <a:gd name="connsiteY8-144" fmla="*/ 865273 h 1877717"/>
              <a:gd name="connsiteX0-145" fmla="*/ 35521 w 1892189"/>
              <a:gd name="connsiteY0-146" fmla="*/ 865273 h 1877717"/>
              <a:gd name="connsiteX1-147" fmla="*/ 865299 w 1892189"/>
              <a:gd name="connsiteY1-148" fmla="*/ 35495 h 1877717"/>
              <a:gd name="connsiteX2-149" fmla="*/ 1026916 w 1892189"/>
              <a:gd name="connsiteY2-150" fmla="*/ 35520 h 1877717"/>
              <a:gd name="connsiteX3-151" fmla="*/ 1856694 w 1892189"/>
              <a:gd name="connsiteY3-152" fmla="*/ 865298 h 1877717"/>
              <a:gd name="connsiteX4-153" fmla="*/ 1856669 w 1892189"/>
              <a:gd name="connsiteY4-154" fmla="*/ 1026916 h 1877717"/>
              <a:gd name="connsiteX5-155" fmla="*/ 1026891 w 1892189"/>
              <a:gd name="connsiteY5-156" fmla="*/ 1856693 h 1877717"/>
              <a:gd name="connsiteX6-157" fmla="*/ 865274 w 1892189"/>
              <a:gd name="connsiteY6-158" fmla="*/ 1856668 h 1877717"/>
              <a:gd name="connsiteX7-159" fmla="*/ 35496 w 1892189"/>
              <a:gd name="connsiteY7-160" fmla="*/ 1026890 h 1877717"/>
              <a:gd name="connsiteX8-161" fmla="*/ 35521 w 1892189"/>
              <a:gd name="connsiteY8-162" fmla="*/ 865273 h 1877717"/>
              <a:gd name="connsiteX0-163" fmla="*/ 35521 w 1892189"/>
              <a:gd name="connsiteY0-164" fmla="*/ 865273 h 1877728"/>
              <a:gd name="connsiteX1-165" fmla="*/ 865299 w 1892189"/>
              <a:gd name="connsiteY1-166" fmla="*/ 35495 h 1877728"/>
              <a:gd name="connsiteX2-167" fmla="*/ 1026916 w 1892189"/>
              <a:gd name="connsiteY2-168" fmla="*/ 35520 h 1877728"/>
              <a:gd name="connsiteX3-169" fmla="*/ 1856694 w 1892189"/>
              <a:gd name="connsiteY3-170" fmla="*/ 865298 h 1877728"/>
              <a:gd name="connsiteX4-171" fmla="*/ 1856669 w 1892189"/>
              <a:gd name="connsiteY4-172" fmla="*/ 1026916 h 1877728"/>
              <a:gd name="connsiteX5-173" fmla="*/ 1026891 w 1892189"/>
              <a:gd name="connsiteY5-174" fmla="*/ 1856693 h 1877728"/>
              <a:gd name="connsiteX6-175" fmla="*/ 865274 w 1892189"/>
              <a:gd name="connsiteY6-176" fmla="*/ 1856668 h 1877728"/>
              <a:gd name="connsiteX7-177" fmla="*/ 35496 w 1892189"/>
              <a:gd name="connsiteY7-178" fmla="*/ 1026890 h 1877728"/>
              <a:gd name="connsiteX8-179" fmla="*/ 35521 w 1892189"/>
              <a:gd name="connsiteY8-180" fmla="*/ 865273 h 1877728"/>
              <a:gd name="connsiteX0-181" fmla="*/ 35521 w 1892189"/>
              <a:gd name="connsiteY0-182" fmla="*/ 865273 h 1892188"/>
              <a:gd name="connsiteX1-183" fmla="*/ 865299 w 1892189"/>
              <a:gd name="connsiteY1-184" fmla="*/ 35495 h 1892188"/>
              <a:gd name="connsiteX2-185" fmla="*/ 1026916 w 1892189"/>
              <a:gd name="connsiteY2-186" fmla="*/ 35520 h 1892188"/>
              <a:gd name="connsiteX3-187" fmla="*/ 1856694 w 1892189"/>
              <a:gd name="connsiteY3-188" fmla="*/ 865298 h 1892188"/>
              <a:gd name="connsiteX4-189" fmla="*/ 1856669 w 1892189"/>
              <a:gd name="connsiteY4-190" fmla="*/ 1026916 h 1892188"/>
              <a:gd name="connsiteX5-191" fmla="*/ 1026891 w 1892189"/>
              <a:gd name="connsiteY5-192" fmla="*/ 1856693 h 1892188"/>
              <a:gd name="connsiteX6-193" fmla="*/ 865274 w 1892189"/>
              <a:gd name="connsiteY6-194" fmla="*/ 1856668 h 1892188"/>
              <a:gd name="connsiteX7-195" fmla="*/ 35496 w 1892189"/>
              <a:gd name="connsiteY7-196" fmla="*/ 1026890 h 1892188"/>
              <a:gd name="connsiteX8-197" fmla="*/ 35521 w 1892189"/>
              <a:gd name="connsiteY8-198" fmla="*/ 865273 h 1892188"/>
              <a:gd name="connsiteX0-199" fmla="*/ 35521 w 1892189"/>
              <a:gd name="connsiteY0-200" fmla="*/ 865273 h 1892188"/>
              <a:gd name="connsiteX1-201" fmla="*/ 865299 w 1892189"/>
              <a:gd name="connsiteY1-202" fmla="*/ 35495 h 1892188"/>
              <a:gd name="connsiteX2-203" fmla="*/ 1026916 w 1892189"/>
              <a:gd name="connsiteY2-204" fmla="*/ 35520 h 1892188"/>
              <a:gd name="connsiteX3-205" fmla="*/ 1856694 w 1892189"/>
              <a:gd name="connsiteY3-206" fmla="*/ 865298 h 1892188"/>
              <a:gd name="connsiteX4-207" fmla="*/ 1856669 w 1892189"/>
              <a:gd name="connsiteY4-208" fmla="*/ 1026916 h 1892188"/>
              <a:gd name="connsiteX5-209" fmla="*/ 1026891 w 1892189"/>
              <a:gd name="connsiteY5-210" fmla="*/ 1856693 h 1892188"/>
              <a:gd name="connsiteX6-211" fmla="*/ 865274 w 1892189"/>
              <a:gd name="connsiteY6-212" fmla="*/ 1856668 h 1892188"/>
              <a:gd name="connsiteX7-213" fmla="*/ 35496 w 1892189"/>
              <a:gd name="connsiteY7-214" fmla="*/ 1026890 h 1892188"/>
              <a:gd name="connsiteX8-215" fmla="*/ 35521 w 1892189"/>
              <a:gd name="connsiteY8-216" fmla="*/ 865273 h 1892188"/>
              <a:gd name="connsiteX0-217" fmla="*/ 35521 w 1892189"/>
              <a:gd name="connsiteY0-218" fmla="*/ 865273 h 1892188"/>
              <a:gd name="connsiteX1-219" fmla="*/ 865299 w 1892189"/>
              <a:gd name="connsiteY1-220" fmla="*/ 35495 h 1892188"/>
              <a:gd name="connsiteX2-221" fmla="*/ 1026916 w 1892189"/>
              <a:gd name="connsiteY2-222" fmla="*/ 35520 h 1892188"/>
              <a:gd name="connsiteX3-223" fmla="*/ 1856694 w 1892189"/>
              <a:gd name="connsiteY3-224" fmla="*/ 865298 h 1892188"/>
              <a:gd name="connsiteX4-225" fmla="*/ 1856669 w 1892189"/>
              <a:gd name="connsiteY4-226" fmla="*/ 1026916 h 1892188"/>
              <a:gd name="connsiteX5-227" fmla="*/ 1026891 w 1892189"/>
              <a:gd name="connsiteY5-228" fmla="*/ 1856693 h 1892188"/>
              <a:gd name="connsiteX6-229" fmla="*/ 865274 w 1892189"/>
              <a:gd name="connsiteY6-230" fmla="*/ 1856668 h 1892188"/>
              <a:gd name="connsiteX7-231" fmla="*/ 35496 w 1892189"/>
              <a:gd name="connsiteY7-232" fmla="*/ 1026890 h 1892188"/>
              <a:gd name="connsiteX8-233" fmla="*/ 35521 w 1892189"/>
              <a:gd name="connsiteY8-234" fmla="*/ 865273 h 1892188"/>
              <a:gd name="connsiteX0-235" fmla="*/ 35521 w 1892189"/>
              <a:gd name="connsiteY0-236" fmla="*/ 865273 h 1892188"/>
              <a:gd name="connsiteX1-237" fmla="*/ 865299 w 1892189"/>
              <a:gd name="connsiteY1-238" fmla="*/ 35495 h 1892188"/>
              <a:gd name="connsiteX2-239" fmla="*/ 1026916 w 1892189"/>
              <a:gd name="connsiteY2-240" fmla="*/ 35520 h 1892188"/>
              <a:gd name="connsiteX3-241" fmla="*/ 1856694 w 1892189"/>
              <a:gd name="connsiteY3-242" fmla="*/ 865298 h 1892188"/>
              <a:gd name="connsiteX4-243" fmla="*/ 1856669 w 1892189"/>
              <a:gd name="connsiteY4-244" fmla="*/ 1026916 h 1892188"/>
              <a:gd name="connsiteX5-245" fmla="*/ 1026891 w 1892189"/>
              <a:gd name="connsiteY5-246" fmla="*/ 1856693 h 1892188"/>
              <a:gd name="connsiteX6-247" fmla="*/ 865274 w 1892189"/>
              <a:gd name="connsiteY6-248" fmla="*/ 1856668 h 1892188"/>
              <a:gd name="connsiteX7-249" fmla="*/ 35496 w 1892189"/>
              <a:gd name="connsiteY7-250" fmla="*/ 1026890 h 1892188"/>
              <a:gd name="connsiteX8-251" fmla="*/ 35521 w 1892189"/>
              <a:gd name="connsiteY8-252" fmla="*/ 865273 h 189218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892189" h="1892188">
                <a:moveTo>
                  <a:pt x="35521" y="865273"/>
                </a:moveTo>
                <a:cubicBezTo>
                  <a:pt x="35521" y="865273"/>
                  <a:pt x="865299" y="35495"/>
                  <a:pt x="865299" y="35495"/>
                </a:cubicBezTo>
                <a:cubicBezTo>
                  <a:pt x="912643" y="-11849"/>
                  <a:pt x="979572" y="-11824"/>
                  <a:pt x="1026916" y="35520"/>
                </a:cubicBezTo>
                <a:cubicBezTo>
                  <a:pt x="1026916" y="35520"/>
                  <a:pt x="1856694" y="865298"/>
                  <a:pt x="1856694" y="865298"/>
                </a:cubicBezTo>
                <a:cubicBezTo>
                  <a:pt x="1904038" y="912642"/>
                  <a:pt x="1904013" y="979572"/>
                  <a:pt x="1856669" y="1026916"/>
                </a:cubicBezTo>
                <a:cubicBezTo>
                  <a:pt x="1856669" y="1026916"/>
                  <a:pt x="1026891" y="1856693"/>
                  <a:pt x="1026891" y="1856693"/>
                </a:cubicBezTo>
                <a:cubicBezTo>
                  <a:pt x="979547" y="1904037"/>
                  <a:pt x="912618" y="1904011"/>
                  <a:pt x="865274" y="1856668"/>
                </a:cubicBezTo>
                <a:cubicBezTo>
                  <a:pt x="865274" y="1856667"/>
                  <a:pt x="35496" y="1026889"/>
                  <a:pt x="35496" y="1026890"/>
                </a:cubicBezTo>
                <a:cubicBezTo>
                  <a:pt x="-11848" y="979545"/>
                  <a:pt x="-11823" y="912617"/>
                  <a:pt x="35521" y="865273"/>
                </a:cubicBezTo>
                <a:close/>
              </a:path>
            </a:pathLst>
          </a:cu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任意多边形: 形状 1397"/>
          <p:cNvSpPr/>
          <p:nvPr>
            <p:custDataLst>
              <p:tags r:id="rId7"/>
            </p:custDataLst>
          </p:nvPr>
        </p:nvSpPr>
        <p:spPr>
          <a:xfrm>
            <a:off x="11108055" y="1759585"/>
            <a:ext cx="395605" cy="395605"/>
          </a:xfrm>
          <a:custGeom>
            <a:avLst/>
            <a:gdLst>
              <a:gd name="connsiteX0" fmla="*/ 35521 w 1877718"/>
              <a:gd name="connsiteY0" fmla="*/ 850803 h 1863247"/>
              <a:gd name="connsiteX1" fmla="*/ 865299 w 1877718"/>
              <a:gd name="connsiteY1" fmla="*/ 21025 h 1863247"/>
              <a:gd name="connsiteX2" fmla="*/ 1026916 w 1877718"/>
              <a:gd name="connsiteY2" fmla="*/ 21050 h 1863247"/>
              <a:gd name="connsiteX3" fmla="*/ 1856694 w 1877718"/>
              <a:gd name="connsiteY3" fmla="*/ 850828 h 1863247"/>
              <a:gd name="connsiteX4" fmla="*/ 1856669 w 1877718"/>
              <a:gd name="connsiteY4" fmla="*/ 1012446 h 1863247"/>
              <a:gd name="connsiteX5" fmla="*/ 1026891 w 1877718"/>
              <a:gd name="connsiteY5" fmla="*/ 1842223 h 1863247"/>
              <a:gd name="connsiteX6" fmla="*/ 865274 w 1877718"/>
              <a:gd name="connsiteY6" fmla="*/ 1842198 h 1863247"/>
              <a:gd name="connsiteX7" fmla="*/ 35496 w 1877718"/>
              <a:gd name="connsiteY7" fmla="*/ 1012420 h 1863247"/>
              <a:gd name="connsiteX8" fmla="*/ 35521 w 1877718"/>
              <a:gd name="connsiteY8" fmla="*/ 850803 h 1863247"/>
              <a:gd name="connsiteX0-1" fmla="*/ 35521 w 1877718"/>
              <a:gd name="connsiteY0-2" fmla="*/ 850803 h 1863247"/>
              <a:gd name="connsiteX1-3" fmla="*/ 865299 w 1877718"/>
              <a:gd name="connsiteY1-4" fmla="*/ 21025 h 1863247"/>
              <a:gd name="connsiteX2-5" fmla="*/ 1026916 w 1877718"/>
              <a:gd name="connsiteY2-6" fmla="*/ 21050 h 1863247"/>
              <a:gd name="connsiteX3-7" fmla="*/ 1856694 w 1877718"/>
              <a:gd name="connsiteY3-8" fmla="*/ 850828 h 1863247"/>
              <a:gd name="connsiteX4-9" fmla="*/ 1856669 w 1877718"/>
              <a:gd name="connsiteY4-10" fmla="*/ 1012446 h 1863247"/>
              <a:gd name="connsiteX5-11" fmla="*/ 1026891 w 1877718"/>
              <a:gd name="connsiteY5-12" fmla="*/ 1842223 h 1863247"/>
              <a:gd name="connsiteX6-13" fmla="*/ 865274 w 1877718"/>
              <a:gd name="connsiteY6-14" fmla="*/ 1842198 h 1863247"/>
              <a:gd name="connsiteX7-15" fmla="*/ 35496 w 1877718"/>
              <a:gd name="connsiteY7-16" fmla="*/ 1012420 h 1863247"/>
              <a:gd name="connsiteX8-17" fmla="*/ 35521 w 1877718"/>
              <a:gd name="connsiteY8-18" fmla="*/ 850803 h 1863247"/>
              <a:gd name="connsiteX0-19" fmla="*/ 35521 w 1877718"/>
              <a:gd name="connsiteY0-20" fmla="*/ 850813 h 1863257"/>
              <a:gd name="connsiteX1-21" fmla="*/ 865299 w 1877718"/>
              <a:gd name="connsiteY1-22" fmla="*/ 21035 h 1863257"/>
              <a:gd name="connsiteX2-23" fmla="*/ 1026916 w 1877718"/>
              <a:gd name="connsiteY2-24" fmla="*/ 21060 h 1863257"/>
              <a:gd name="connsiteX3-25" fmla="*/ 1856694 w 1877718"/>
              <a:gd name="connsiteY3-26" fmla="*/ 850838 h 1863257"/>
              <a:gd name="connsiteX4-27" fmla="*/ 1856669 w 1877718"/>
              <a:gd name="connsiteY4-28" fmla="*/ 1012456 h 1863257"/>
              <a:gd name="connsiteX5-29" fmla="*/ 1026891 w 1877718"/>
              <a:gd name="connsiteY5-30" fmla="*/ 1842233 h 1863257"/>
              <a:gd name="connsiteX6-31" fmla="*/ 865274 w 1877718"/>
              <a:gd name="connsiteY6-32" fmla="*/ 1842208 h 1863257"/>
              <a:gd name="connsiteX7-33" fmla="*/ 35496 w 1877718"/>
              <a:gd name="connsiteY7-34" fmla="*/ 1012430 h 1863257"/>
              <a:gd name="connsiteX8-35" fmla="*/ 35521 w 1877718"/>
              <a:gd name="connsiteY8-36" fmla="*/ 850813 h 1863257"/>
              <a:gd name="connsiteX0-37" fmla="*/ 35521 w 1877718"/>
              <a:gd name="connsiteY0-38" fmla="*/ 865273 h 1877717"/>
              <a:gd name="connsiteX1-39" fmla="*/ 865299 w 1877718"/>
              <a:gd name="connsiteY1-40" fmla="*/ 35495 h 1877717"/>
              <a:gd name="connsiteX2-41" fmla="*/ 1026916 w 1877718"/>
              <a:gd name="connsiteY2-42" fmla="*/ 35520 h 1877717"/>
              <a:gd name="connsiteX3-43" fmla="*/ 1856694 w 1877718"/>
              <a:gd name="connsiteY3-44" fmla="*/ 865298 h 1877717"/>
              <a:gd name="connsiteX4-45" fmla="*/ 1856669 w 1877718"/>
              <a:gd name="connsiteY4-46" fmla="*/ 1026916 h 1877717"/>
              <a:gd name="connsiteX5-47" fmla="*/ 1026891 w 1877718"/>
              <a:gd name="connsiteY5-48" fmla="*/ 1856693 h 1877717"/>
              <a:gd name="connsiteX6-49" fmla="*/ 865274 w 1877718"/>
              <a:gd name="connsiteY6-50" fmla="*/ 1856668 h 1877717"/>
              <a:gd name="connsiteX7-51" fmla="*/ 35496 w 1877718"/>
              <a:gd name="connsiteY7-52" fmla="*/ 1026890 h 1877717"/>
              <a:gd name="connsiteX8-53" fmla="*/ 35521 w 1877718"/>
              <a:gd name="connsiteY8-54" fmla="*/ 865273 h 1877717"/>
              <a:gd name="connsiteX0-55" fmla="*/ 35521 w 1877718"/>
              <a:gd name="connsiteY0-56" fmla="*/ 865273 h 1877717"/>
              <a:gd name="connsiteX1-57" fmla="*/ 865299 w 1877718"/>
              <a:gd name="connsiteY1-58" fmla="*/ 35495 h 1877717"/>
              <a:gd name="connsiteX2-59" fmla="*/ 1026916 w 1877718"/>
              <a:gd name="connsiteY2-60" fmla="*/ 35520 h 1877717"/>
              <a:gd name="connsiteX3-61" fmla="*/ 1856694 w 1877718"/>
              <a:gd name="connsiteY3-62" fmla="*/ 865298 h 1877717"/>
              <a:gd name="connsiteX4-63" fmla="*/ 1856669 w 1877718"/>
              <a:gd name="connsiteY4-64" fmla="*/ 1026916 h 1877717"/>
              <a:gd name="connsiteX5-65" fmla="*/ 1026891 w 1877718"/>
              <a:gd name="connsiteY5-66" fmla="*/ 1856693 h 1877717"/>
              <a:gd name="connsiteX6-67" fmla="*/ 865274 w 1877718"/>
              <a:gd name="connsiteY6-68" fmla="*/ 1856668 h 1877717"/>
              <a:gd name="connsiteX7-69" fmla="*/ 35496 w 1877718"/>
              <a:gd name="connsiteY7-70" fmla="*/ 1026890 h 1877717"/>
              <a:gd name="connsiteX8-71" fmla="*/ 35521 w 1877718"/>
              <a:gd name="connsiteY8-72" fmla="*/ 865273 h 1877717"/>
              <a:gd name="connsiteX0-73" fmla="*/ 35521 w 1877718"/>
              <a:gd name="connsiteY0-74" fmla="*/ 865273 h 1877717"/>
              <a:gd name="connsiteX1-75" fmla="*/ 865299 w 1877718"/>
              <a:gd name="connsiteY1-76" fmla="*/ 35495 h 1877717"/>
              <a:gd name="connsiteX2-77" fmla="*/ 1026916 w 1877718"/>
              <a:gd name="connsiteY2-78" fmla="*/ 35520 h 1877717"/>
              <a:gd name="connsiteX3-79" fmla="*/ 1856694 w 1877718"/>
              <a:gd name="connsiteY3-80" fmla="*/ 865298 h 1877717"/>
              <a:gd name="connsiteX4-81" fmla="*/ 1856669 w 1877718"/>
              <a:gd name="connsiteY4-82" fmla="*/ 1026916 h 1877717"/>
              <a:gd name="connsiteX5-83" fmla="*/ 1026891 w 1877718"/>
              <a:gd name="connsiteY5-84" fmla="*/ 1856693 h 1877717"/>
              <a:gd name="connsiteX6-85" fmla="*/ 865274 w 1877718"/>
              <a:gd name="connsiteY6-86" fmla="*/ 1856668 h 1877717"/>
              <a:gd name="connsiteX7-87" fmla="*/ 35496 w 1877718"/>
              <a:gd name="connsiteY7-88" fmla="*/ 1026890 h 1877717"/>
              <a:gd name="connsiteX8-89" fmla="*/ 35521 w 1877718"/>
              <a:gd name="connsiteY8-90" fmla="*/ 865273 h 1877717"/>
              <a:gd name="connsiteX0-91" fmla="*/ 35521 w 1877729"/>
              <a:gd name="connsiteY0-92" fmla="*/ 865273 h 1877717"/>
              <a:gd name="connsiteX1-93" fmla="*/ 865299 w 1877729"/>
              <a:gd name="connsiteY1-94" fmla="*/ 35495 h 1877717"/>
              <a:gd name="connsiteX2-95" fmla="*/ 1026916 w 1877729"/>
              <a:gd name="connsiteY2-96" fmla="*/ 35520 h 1877717"/>
              <a:gd name="connsiteX3-97" fmla="*/ 1856694 w 1877729"/>
              <a:gd name="connsiteY3-98" fmla="*/ 865298 h 1877717"/>
              <a:gd name="connsiteX4-99" fmla="*/ 1856669 w 1877729"/>
              <a:gd name="connsiteY4-100" fmla="*/ 1026916 h 1877717"/>
              <a:gd name="connsiteX5-101" fmla="*/ 1026891 w 1877729"/>
              <a:gd name="connsiteY5-102" fmla="*/ 1856693 h 1877717"/>
              <a:gd name="connsiteX6-103" fmla="*/ 865274 w 1877729"/>
              <a:gd name="connsiteY6-104" fmla="*/ 1856668 h 1877717"/>
              <a:gd name="connsiteX7-105" fmla="*/ 35496 w 1877729"/>
              <a:gd name="connsiteY7-106" fmla="*/ 1026890 h 1877717"/>
              <a:gd name="connsiteX8-107" fmla="*/ 35521 w 1877729"/>
              <a:gd name="connsiteY8-108" fmla="*/ 865273 h 1877717"/>
              <a:gd name="connsiteX0-109" fmla="*/ 35521 w 1892189"/>
              <a:gd name="connsiteY0-110" fmla="*/ 865273 h 1877717"/>
              <a:gd name="connsiteX1-111" fmla="*/ 865299 w 1892189"/>
              <a:gd name="connsiteY1-112" fmla="*/ 35495 h 1877717"/>
              <a:gd name="connsiteX2-113" fmla="*/ 1026916 w 1892189"/>
              <a:gd name="connsiteY2-114" fmla="*/ 35520 h 1877717"/>
              <a:gd name="connsiteX3-115" fmla="*/ 1856694 w 1892189"/>
              <a:gd name="connsiteY3-116" fmla="*/ 865298 h 1877717"/>
              <a:gd name="connsiteX4-117" fmla="*/ 1856669 w 1892189"/>
              <a:gd name="connsiteY4-118" fmla="*/ 1026916 h 1877717"/>
              <a:gd name="connsiteX5-119" fmla="*/ 1026891 w 1892189"/>
              <a:gd name="connsiteY5-120" fmla="*/ 1856693 h 1877717"/>
              <a:gd name="connsiteX6-121" fmla="*/ 865274 w 1892189"/>
              <a:gd name="connsiteY6-122" fmla="*/ 1856668 h 1877717"/>
              <a:gd name="connsiteX7-123" fmla="*/ 35496 w 1892189"/>
              <a:gd name="connsiteY7-124" fmla="*/ 1026890 h 1877717"/>
              <a:gd name="connsiteX8-125" fmla="*/ 35521 w 1892189"/>
              <a:gd name="connsiteY8-126" fmla="*/ 865273 h 1877717"/>
              <a:gd name="connsiteX0-127" fmla="*/ 35521 w 1892189"/>
              <a:gd name="connsiteY0-128" fmla="*/ 865273 h 1877717"/>
              <a:gd name="connsiteX1-129" fmla="*/ 865299 w 1892189"/>
              <a:gd name="connsiteY1-130" fmla="*/ 35495 h 1877717"/>
              <a:gd name="connsiteX2-131" fmla="*/ 1026916 w 1892189"/>
              <a:gd name="connsiteY2-132" fmla="*/ 35520 h 1877717"/>
              <a:gd name="connsiteX3-133" fmla="*/ 1856694 w 1892189"/>
              <a:gd name="connsiteY3-134" fmla="*/ 865298 h 1877717"/>
              <a:gd name="connsiteX4-135" fmla="*/ 1856669 w 1892189"/>
              <a:gd name="connsiteY4-136" fmla="*/ 1026916 h 1877717"/>
              <a:gd name="connsiteX5-137" fmla="*/ 1026891 w 1892189"/>
              <a:gd name="connsiteY5-138" fmla="*/ 1856693 h 1877717"/>
              <a:gd name="connsiteX6-139" fmla="*/ 865274 w 1892189"/>
              <a:gd name="connsiteY6-140" fmla="*/ 1856668 h 1877717"/>
              <a:gd name="connsiteX7-141" fmla="*/ 35496 w 1892189"/>
              <a:gd name="connsiteY7-142" fmla="*/ 1026890 h 1877717"/>
              <a:gd name="connsiteX8-143" fmla="*/ 35521 w 1892189"/>
              <a:gd name="connsiteY8-144" fmla="*/ 865273 h 1877717"/>
              <a:gd name="connsiteX0-145" fmla="*/ 35521 w 1892189"/>
              <a:gd name="connsiteY0-146" fmla="*/ 865273 h 1877717"/>
              <a:gd name="connsiteX1-147" fmla="*/ 865299 w 1892189"/>
              <a:gd name="connsiteY1-148" fmla="*/ 35495 h 1877717"/>
              <a:gd name="connsiteX2-149" fmla="*/ 1026916 w 1892189"/>
              <a:gd name="connsiteY2-150" fmla="*/ 35520 h 1877717"/>
              <a:gd name="connsiteX3-151" fmla="*/ 1856694 w 1892189"/>
              <a:gd name="connsiteY3-152" fmla="*/ 865298 h 1877717"/>
              <a:gd name="connsiteX4-153" fmla="*/ 1856669 w 1892189"/>
              <a:gd name="connsiteY4-154" fmla="*/ 1026916 h 1877717"/>
              <a:gd name="connsiteX5-155" fmla="*/ 1026891 w 1892189"/>
              <a:gd name="connsiteY5-156" fmla="*/ 1856693 h 1877717"/>
              <a:gd name="connsiteX6-157" fmla="*/ 865274 w 1892189"/>
              <a:gd name="connsiteY6-158" fmla="*/ 1856668 h 1877717"/>
              <a:gd name="connsiteX7-159" fmla="*/ 35496 w 1892189"/>
              <a:gd name="connsiteY7-160" fmla="*/ 1026890 h 1877717"/>
              <a:gd name="connsiteX8-161" fmla="*/ 35521 w 1892189"/>
              <a:gd name="connsiteY8-162" fmla="*/ 865273 h 1877717"/>
              <a:gd name="connsiteX0-163" fmla="*/ 35521 w 1892189"/>
              <a:gd name="connsiteY0-164" fmla="*/ 865273 h 1877728"/>
              <a:gd name="connsiteX1-165" fmla="*/ 865299 w 1892189"/>
              <a:gd name="connsiteY1-166" fmla="*/ 35495 h 1877728"/>
              <a:gd name="connsiteX2-167" fmla="*/ 1026916 w 1892189"/>
              <a:gd name="connsiteY2-168" fmla="*/ 35520 h 1877728"/>
              <a:gd name="connsiteX3-169" fmla="*/ 1856694 w 1892189"/>
              <a:gd name="connsiteY3-170" fmla="*/ 865298 h 1877728"/>
              <a:gd name="connsiteX4-171" fmla="*/ 1856669 w 1892189"/>
              <a:gd name="connsiteY4-172" fmla="*/ 1026916 h 1877728"/>
              <a:gd name="connsiteX5-173" fmla="*/ 1026891 w 1892189"/>
              <a:gd name="connsiteY5-174" fmla="*/ 1856693 h 1877728"/>
              <a:gd name="connsiteX6-175" fmla="*/ 865274 w 1892189"/>
              <a:gd name="connsiteY6-176" fmla="*/ 1856668 h 1877728"/>
              <a:gd name="connsiteX7-177" fmla="*/ 35496 w 1892189"/>
              <a:gd name="connsiteY7-178" fmla="*/ 1026890 h 1877728"/>
              <a:gd name="connsiteX8-179" fmla="*/ 35521 w 1892189"/>
              <a:gd name="connsiteY8-180" fmla="*/ 865273 h 1877728"/>
              <a:gd name="connsiteX0-181" fmla="*/ 35521 w 1892189"/>
              <a:gd name="connsiteY0-182" fmla="*/ 865273 h 1892188"/>
              <a:gd name="connsiteX1-183" fmla="*/ 865299 w 1892189"/>
              <a:gd name="connsiteY1-184" fmla="*/ 35495 h 1892188"/>
              <a:gd name="connsiteX2-185" fmla="*/ 1026916 w 1892189"/>
              <a:gd name="connsiteY2-186" fmla="*/ 35520 h 1892188"/>
              <a:gd name="connsiteX3-187" fmla="*/ 1856694 w 1892189"/>
              <a:gd name="connsiteY3-188" fmla="*/ 865298 h 1892188"/>
              <a:gd name="connsiteX4-189" fmla="*/ 1856669 w 1892189"/>
              <a:gd name="connsiteY4-190" fmla="*/ 1026916 h 1892188"/>
              <a:gd name="connsiteX5-191" fmla="*/ 1026891 w 1892189"/>
              <a:gd name="connsiteY5-192" fmla="*/ 1856693 h 1892188"/>
              <a:gd name="connsiteX6-193" fmla="*/ 865274 w 1892189"/>
              <a:gd name="connsiteY6-194" fmla="*/ 1856668 h 1892188"/>
              <a:gd name="connsiteX7-195" fmla="*/ 35496 w 1892189"/>
              <a:gd name="connsiteY7-196" fmla="*/ 1026890 h 1892188"/>
              <a:gd name="connsiteX8-197" fmla="*/ 35521 w 1892189"/>
              <a:gd name="connsiteY8-198" fmla="*/ 865273 h 1892188"/>
              <a:gd name="connsiteX0-199" fmla="*/ 35521 w 1892189"/>
              <a:gd name="connsiteY0-200" fmla="*/ 865273 h 1892188"/>
              <a:gd name="connsiteX1-201" fmla="*/ 865299 w 1892189"/>
              <a:gd name="connsiteY1-202" fmla="*/ 35495 h 1892188"/>
              <a:gd name="connsiteX2-203" fmla="*/ 1026916 w 1892189"/>
              <a:gd name="connsiteY2-204" fmla="*/ 35520 h 1892188"/>
              <a:gd name="connsiteX3-205" fmla="*/ 1856694 w 1892189"/>
              <a:gd name="connsiteY3-206" fmla="*/ 865298 h 1892188"/>
              <a:gd name="connsiteX4-207" fmla="*/ 1856669 w 1892189"/>
              <a:gd name="connsiteY4-208" fmla="*/ 1026916 h 1892188"/>
              <a:gd name="connsiteX5-209" fmla="*/ 1026891 w 1892189"/>
              <a:gd name="connsiteY5-210" fmla="*/ 1856693 h 1892188"/>
              <a:gd name="connsiteX6-211" fmla="*/ 865274 w 1892189"/>
              <a:gd name="connsiteY6-212" fmla="*/ 1856668 h 1892188"/>
              <a:gd name="connsiteX7-213" fmla="*/ 35496 w 1892189"/>
              <a:gd name="connsiteY7-214" fmla="*/ 1026890 h 1892188"/>
              <a:gd name="connsiteX8-215" fmla="*/ 35521 w 1892189"/>
              <a:gd name="connsiteY8-216" fmla="*/ 865273 h 1892188"/>
              <a:gd name="connsiteX0-217" fmla="*/ 35521 w 1892189"/>
              <a:gd name="connsiteY0-218" fmla="*/ 865273 h 1892188"/>
              <a:gd name="connsiteX1-219" fmla="*/ 865299 w 1892189"/>
              <a:gd name="connsiteY1-220" fmla="*/ 35495 h 1892188"/>
              <a:gd name="connsiteX2-221" fmla="*/ 1026916 w 1892189"/>
              <a:gd name="connsiteY2-222" fmla="*/ 35520 h 1892188"/>
              <a:gd name="connsiteX3-223" fmla="*/ 1856694 w 1892189"/>
              <a:gd name="connsiteY3-224" fmla="*/ 865298 h 1892188"/>
              <a:gd name="connsiteX4-225" fmla="*/ 1856669 w 1892189"/>
              <a:gd name="connsiteY4-226" fmla="*/ 1026916 h 1892188"/>
              <a:gd name="connsiteX5-227" fmla="*/ 1026891 w 1892189"/>
              <a:gd name="connsiteY5-228" fmla="*/ 1856693 h 1892188"/>
              <a:gd name="connsiteX6-229" fmla="*/ 865274 w 1892189"/>
              <a:gd name="connsiteY6-230" fmla="*/ 1856668 h 1892188"/>
              <a:gd name="connsiteX7-231" fmla="*/ 35496 w 1892189"/>
              <a:gd name="connsiteY7-232" fmla="*/ 1026890 h 1892188"/>
              <a:gd name="connsiteX8-233" fmla="*/ 35521 w 1892189"/>
              <a:gd name="connsiteY8-234" fmla="*/ 865273 h 1892188"/>
              <a:gd name="connsiteX0-235" fmla="*/ 35521 w 1892189"/>
              <a:gd name="connsiteY0-236" fmla="*/ 865273 h 1892188"/>
              <a:gd name="connsiteX1-237" fmla="*/ 865299 w 1892189"/>
              <a:gd name="connsiteY1-238" fmla="*/ 35495 h 1892188"/>
              <a:gd name="connsiteX2-239" fmla="*/ 1026916 w 1892189"/>
              <a:gd name="connsiteY2-240" fmla="*/ 35520 h 1892188"/>
              <a:gd name="connsiteX3-241" fmla="*/ 1856694 w 1892189"/>
              <a:gd name="connsiteY3-242" fmla="*/ 865298 h 1892188"/>
              <a:gd name="connsiteX4-243" fmla="*/ 1856669 w 1892189"/>
              <a:gd name="connsiteY4-244" fmla="*/ 1026916 h 1892188"/>
              <a:gd name="connsiteX5-245" fmla="*/ 1026891 w 1892189"/>
              <a:gd name="connsiteY5-246" fmla="*/ 1856693 h 1892188"/>
              <a:gd name="connsiteX6-247" fmla="*/ 865274 w 1892189"/>
              <a:gd name="connsiteY6-248" fmla="*/ 1856668 h 1892188"/>
              <a:gd name="connsiteX7-249" fmla="*/ 35496 w 1892189"/>
              <a:gd name="connsiteY7-250" fmla="*/ 1026890 h 1892188"/>
              <a:gd name="connsiteX8-251" fmla="*/ 35521 w 1892189"/>
              <a:gd name="connsiteY8-252" fmla="*/ 865273 h 189218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892189" h="1892188">
                <a:moveTo>
                  <a:pt x="35521" y="865273"/>
                </a:moveTo>
                <a:cubicBezTo>
                  <a:pt x="35521" y="865273"/>
                  <a:pt x="865299" y="35495"/>
                  <a:pt x="865299" y="35495"/>
                </a:cubicBezTo>
                <a:cubicBezTo>
                  <a:pt x="912643" y="-11849"/>
                  <a:pt x="979572" y="-11824"/>
                  <a:pt x="1026916" y="35520"/>
                </a:cubicBezTo>
                <a:cubicBezTo>
                  <a:pt x="1026916" y="35520"/>
                  <a:pt x="1856694" y="865298"/>
                  <a:pt x="1856694" y="865298"/>
                </a:cubicBezTo>
                <a:cubicBezTo>
                  <a:pt x="1904038" y="912642"/>
                  <a:pt x="1904013" y="979572"/>
                  <a:pt x="1856669" y="1026916"/>
                </a:cubicBezTo>
                <a:cubicBezTo>
                  <a:pt x="1856669" y="1026916"/>
                  <a:pt x="1026891" y="1856693"/>
                  <a:pt x="1026891" y="1856693"/>
                </a:cubicBezTo>
                <a:cubicBezTo>
                  <a:pt x="979547" y="1904037"/>
                  <a:pt x="912618" y="1904011"/>
                  <a:pt x="865274" y="1856668"/>
                </a:cubicBezTo>
                <a:cubicBezTo>
                  <a:pt x="865274" y="1856667"/>
                  <a:pt x="35496" y="1026889"/>
                  <a:pt x="35496" y="1026890"/>
                </a:cubicBezTo>
                <a:cubicBezTo>
                  <a:pt x="-11848" y="979545"/>
                  <a:pt x="-11823" y="912617"/>
                  <a:pt x="35521" y="86527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26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" name="直接连接符 1"/>
          <p:cNvCxnSpPr/>
          <p:nvPr>
            <p:custDataLst>
              <p:tags r:id="rId8"/>
            </p:custDataLst>
          </p:nvPr>
        </p:nvCxnSpPr>
        <p:spPr>
          <a:xfrm>
            <a:off x="740410" y="1534160"/>
            <a:ext cx="0" cy="1152525"/>
          </a:xfrm>
          <a:prstGeom prst="line">
            <a:avLst/>
          </a:prstGeom>
          <a:ln w="9525" cap="rnd">
            <a:solidFill>
              <a:schemeClr val="accent1">
                <a:alpha val="35000"/>
              </a:schemeClr>
            </a:solidFill>
            <a:round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" name="直接连接符 2"/>
          <p:cNvCxnSpPr/>
          <p:nvPr>
            <p:custDataLst>
              <p:tags r:id="rId9"/>
            </p:custDataLst>
          </p:nvPr>
        </p:nvCxnSpPr>
        <p:spPr>
          <a:xfrm>
            <a:off x="11346815" y="5516880"/>
            <a:ext cx="0" cy="1152525"/>
          </a:xfrm>
          <a:prstGeom prst="line">
            <a:avLst/>
          </a:prstGeom>
          <a:ln w="9525" cap="rnd">
            <a:solidFill>
              <a:schemeClr val="accent1">
                <a:alpha val="35000"/>
              </a:schemeClr>
            </a:solidFill>
            <a:round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1" name="标题 40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noFill/>
        </p:spPr>
        <p:txBody>
          <a:bodyPr wrap="square" lIns="91440" tIns="45720" rIns="91440" bIns="45720" rtlCol="0" anchor="b">
            <a:noAutofit/>
          </a:bodyPr>
          <a:p>
            <a:r>
              <a:rPr lang="en-US" altLang="zh-CN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Bold" panose="02020503050405090304" charset="0"/>
                <a:cs typeface="Times New Roman Bold" panose="02020503050405090304" charset="0"/>
                <a:sym typeface="+mn-ea"/>
              </a:rPr>
              <a:t>02 Literature Review and Gaps</a:t>
            </a:r>
            <a:endParaRPr lang="zh-CN" altLang="en-US" dirty="0"/>
          </a:p>
        </p:txBody>
      </p:sp>
      <p:pic>
        <p:nvPicPr>
          <p:cNvPr id="11" name="图片 10" descr="Exploring  Chinese University Students’ Self-Regulated Use of Generative AI tools in Academic Writing"/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-3477260" y="0"/>
            <a:ext cx="15952470" cy="945451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-33020" y="2725420"/>
            <a:ext cx="12146280" cy="2832100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 wrap="square" rtlCol="0">
            <a:noAutofit/>
          </a:bodyPr>
          <a:p>
            <a:endParaRPr lang="zh-CN" altLang="en-US"/>
          </a:p>
        </p:txBody>
      </p:sp>
    </p:spTree>
    <p:custDataLst>
      <p:tags r:id="rId13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图片 10" descr="Exploring  Chinese University Students’ Self-Regulated Use of Generative AI tools in Academic Writing"/>
          <p:cNvPicPr>
            <a:picLocks noChangeAspect="1"/>
          </p:cNvPicPr>
          <p:nvPr/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3674110" y="-2294890"/>
            <a:ext cx="19200495" cy="8478520"/>
          </a:xfrm>
          <a:prstGeom prst="rect">
            <a:avLst/>
          </a:prstGeom>
        </p:spPr>
      </p:pic>
      <p:cxnSp>
        <p:nvCxnSpPr>
          <p:cNvPr id="76" name="直接连接符 75"/>
          <p:cNvCxnSpPr/>
          <p:nvPr>
            <p:custDataLst>
              <p:tags r:id="rId3"/>
            </p:custDataLst>
          </p:nvPr>
        </p:nvCxnSpPr>
        <p:spPr>
          <a:xfrm>
            <a:off x="7066915" y="6669405"/>
            <a:ext cx="4679315" cy="0"/>
          </a:xfrm>
          <a:prstGeom prst="line">
            <a:avLst/>
          </a:prstGeom>
          <a:ln w="9525" cap="rnd">
            <a:solidFill>
              <a:schemeClr val="accent1">
                <a:alpha val="35000"/>
              </a:schemeClr>
            </a:solidFill>
            <a:round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77" name="直接连接符 76"/>
          <p:cNvCxnSpPr/>
          <p:nvPr>
            <p:custDataLst>
              <p:tags r:id="rId4"/>
            </p:custDataLst>
          </p:nvPr>
        </p:nvCxnSpPr>
        <p:spPr>
          <a:xfrm>
            <a:off x="1627505" y="6669405"/>
            <a:ext cx="7217410" cy="0"/>
          </a:xfrm>
          <a:prstGeom prst="line">
            <a:avLst/>
          </a:prstGeom>
          <a:ln w="9525" cap="rnd">
            <a:solidFill>
              <a:schemeClr val="accent1">
                <a:alpha val="35000"/>
              </a:schemeClr>
            </a:solidFill>
            <a:round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398" name="任意多边形: 形状 1397"/>
          <p:cNvSpPr/>
          <p:nvPr>
            <p:custDataLst>
              <p:tags r:id="rId5"/>
            </p:custDataLst>
          </p:nvPr>
        </p:nvSpPr>
        <p:spPr>
          <a:xfrm>
            <a:off x="635635" y="5552440"/>
            <a:ext cx="631190" cy="631190"/>
          </a:xfrm>
          <a:custGeom>
            <a:avLst/>
            <a:gdLst>
              <a:gd name="connsiteX0" fmla="*/ 35521 w 1877718"/>
              <a:gd name="connsiteY0" fmla="*/ 850803 h 1863247"/>
              <a:gd name="connsiteX1" fmla="*/ 865299 w 1877718"/>
              <a:gd name="connsiteY1" fmla="*/ 21025 h 1863247"/>
              <a:gd name="connsiteX2" fmla="*/ 1026916 w 1877718"/>
              <a:gd name="connsiteY2" fmla="*/ 21050 h 1863247"/>
              <a:gd name="connsiteX3" fmla="*/ 1856694 w 1877718"/>
              <a:gd name="connsiteY3" fmla="*/ 850828 h 1863247"/>
              <a:gd name="connsiteX4" fmla="*/ 1856669 w 1877718"/>
              <a:gd name="connsiteY4" fmla="*/ 1012446 h 1863247"/>
              <a:gd name="connsiteX5" fmla="*/ 1026891 w 1877718"/>
              <a:gd name="connsiteY5" fmla="*/ 1842223 h 1863247"/>
              <a:gd name="connsiteX6" fmla="*/ 865274 w 1877718"/>
              <a:gd name="connsiteY6" fmla="*/ 1842198 h 1863247"/>
              <a:gd name="connsiteX7" fmla="*/ 35496 w 1877718"/>
              <a:gd name="connsiteY7" fmla="*/ 1012420 h 1863247"/>
              <a:gd name="connsiteX8" fmla="*/ 35521 w 1877718"/>
              <a:gd name="connsiteY8" fmla="*/ 850803 h 1863247"/>
              <a:gd name="connsiteX0-1" fmla="*/ 35521 w 1877718"/>
              <a:gd name="connsiteY0-2" fmla="*/ 850803 h 1863247"/>
              <a:gd name="connsiteX1-3" fmla="*/ 865299 w 1877718"/>
              <a:gd name="connsiteY1-4" fmla="*/ 21025 h 1863247"/>
              <a:gd name="connsiteX2-5" fmla="*/ 1026916 w 1877718"/>
              <a:gd name="connsiteY2-6" fmla="*/ 21050 h 1863247"/>
              <a:gd name="connsiteX3-7" fmla="*/ 1856694 w 1877718"/>
              <a:gd name="connsiteY3-8" fmla="*/ 850828 h 1863247"/>
              <a:gd name="connsiteX4-9" fmla="*/ 1856669 w 1877718"/>
              <a:gd name="connsiteY4-10" fmla="*/ 1012446 h 1863247"/>
              <a:gd name="connsiteX5-11" fmla="*/ 1026891 w 1877718"/>
              <a:gd name="connsiteY5-12" fmla="*/ 1842223 h 1863247"/>
              <a:gd name="connsiteX6-13" fmla="*/ 865274 w 1877718"/>
              <a:gd name="connsiteY6-14" fmla="*/ 1842198 h 1863247"/>
              <a:gd name="connsiteX7-15" fmla="*/ 35496 w 1877718"/>
              <a:gd name="connsiteY7-16" fmla="*/ 1012420 h 1863247"/>
              <a:gd name="connsiteX8-17" fmla="*/ 35521 w 1877718"/>
              <a:gd name="connsiteY8-18" fmla="*/ 850803 h 1863247"/>
              <a:gd name="connsiteX0-19" fmla="*/ 35521 w 1877718"/>
              <a:gd name="connsiteY0-20" fmla="*/ 850813 h 1863257"/>
              <a:gd name="connsiteX1-21" fmla="*/ 865299 w 1877718"/>
              <a:gd name="connsiteY1-22" fmla="*/ 21035 h 1863257"/>
              <a:gd name="connsiteX2-23" fmla="*/ 1026916 w 1877718"/>
              <a:gd name="connsiteY2-24" fmla="*/ 21060 h 1863257"/>
              <a:gd name="connsiteX3-25" fmla="*/ 1856694 w 1877718"/>
              <a:gd name="connsiteY3-26" fmla="*/ 850838 h 1863257"/>
              <a:gd name="connsiteX4-27" fmla="*/ 1856669 w 1877718"/>
              <a:gd name="connsiteY4-28" fmla="*/ 1012456 h 1863257"/>
              <a:gd name="connsiteX5-29" fmla="*/ 1026891 w 1877718"/>
              <a:gd name="connsiteY5-30" fmla="*/ 1842233 h 1863257"/>
              <a:gd name="connsiteX6-31" fmla="*/ 865274 w 1877718"/>
              <a:gd name="connsiteY6-32" fmla="*/ 1842208 h 1863257"/>
              <a:gd name="connsiteX7-33" fmla="*/ 35496 w 1877718"/>
              <a:gd name="connsiteY7-34" fmla="*/ 1012430 h 1863257"/>
              <a:gd name="connsiteX8-35" fmla="*/ 35521 w 1877718"/>
              <a:gd name="connsiteY8-36" fmla="*/ 850813 h 1863257"/>
              <a:gd name="connsiteX0-37" fmla="*/ 35521 w 1877718"/>
              <a:gd name="connsiteY0-38" fmla="*/ 865273 h 1877717"/>
              <a:gd name="connsiteX1-39" fmla="*/ 865299 w 1877718"/>
              <a:gd name="connsiteY1-40" fmla="*/ 35495 h 1877717"/>
              <a:gd name="connsiteX2-41" fmla="*/ 1026916 w 1877718"/>
              <a:gd name="connsiteY2-42" fmla="*/ 35520 h 1877717"/>
              <a:gd name="connsiteX3-43" fmla="*/ 1856694 w 1877718"/>
              <a:gd name="connsiteY3-44" fmla="*/ 865298 h 1877717"/>
              <a:gd name="connsiteX4-45" fmla="*/ 1856669 w 1877718"/>
              <a:gd name="connsiteY4-46" fmla="*/ 1026916 h 1877717"/>
              <a:gd name="connsiteX5-47" fmla="*/ 1026891 w 1877718"/>
              <a:gd name="connsiteY5-48" fmla="*/ 1856693 h 1877717"/>
              <a:gd name="connsiteX6-49" fmla="*/ 865274 w 1877718"/>
              <a:gd name="connsiteY6-50" fmla="*/ 1856668 h 1877717"/>
              <a:gd name="connsiteX7-51" fmla="*/ 35496 w 1877718"/>
              <a:gd name="connsiteY7-52" fmla="*/ 1026890 h 1877717"/>
              <a:gd name="connsiteX8-53" fmla="*/ 35521 w 1877718"/>
              <a:gd name="connsiteY8-54" fmla="*/ 865273 h 1877717"/>
              <a:gd name="connsiteX0-55" fmla="*/ 35521 w 1877718"/>
              <a:gd name="connsiteY0-56" fmla="*/ 865273 h 1877717"/>
              <a:gd name="connsiteX1-57" fmla="*/ 865299 w 1877718"/>
              <a:gd name="connsiteY1-58" fmla="*/ 35495 h 1877717"/>
              <a:gd name="connsiteX2-59" fmla="*/ 1026916 w 1877718"/>
              <a:gd name="connsiteY2-60" fmla="*/ 35520 h 1877717"/>
              <a:gd name="connsiteX3-61" fmla="*/ 1856694 w 1877718"/>
              <a:gd name="connsiteY3-62" fmla="*/ 865298 h 1877717"/>
              <a:gd name="connsiteX4-63" fmla="*/ 1856669 w 1877718"/>
              <a:gd name="connsiteY4-64" fmla="*/ 1026916 h 1877717"/>
              <a:gd name="connsiteX5-65" fmla="*/ 1026891 w 1877718"/>
              <a:gd name="connsiteY5-66" fmla="*/ 1856693 h 1877717"/>
              <a:gd name="connsiteX6-67" fmla="*/ 865274 w 1877718"/>
              <a:gd name="connsiteY6-68" fmla="*/ 1856668 h 1877717"/>
              <a:gd name="connsiteX7-69" fmla="*/ 35496 w 1877718"/>
              <a:gd name="connsiteY7-70" fmla="*/ 1026890 h 1877717"/>
              <a:gd name="connsiteX8-71" fmla="*/ 35521 w 1877718"/>
              <a:gd name="connsiteY8-72" fmla="*/ 865273 h 1877717"/>
              <a:gd name="connsiteX0-73" fmla="*/ 35521 w 1877718"/>
              <a:gd name="connsiteY0-74" fmla="*/ 865273 h 1877717"/>
              <a:gd name="connsiteX1-75" fmla="*/ 865299 w 1877718"/>
              <a:gd name="connsiteY1-76" fmla="*/ 35495 h 1877717"/>
              <a:gd name="connsiteX2-77" fmla="*/ 1026916 w 1877718"/>
              <a:gd name="connsiteY2-78" fmla="*/ 35520 h 1877717"/>
              <a:gd name="connsiteX3-79" fmla="*/ 1856694 w 1877718"/>
              <a:gd name="connsiteY3-80" fmla="*/ 865298 h 1877717"/>
              <a:gd name="connsiteX4-81" fmla="*/ 1856669 w 1877718"/>
              <a:gd name="connsiteY4-82" fmla="*/ 1026916 h 1877717"/>
              <a:gd name="connsiteX5-83" fmla="*/ 1026891 w 1877718"/>
              <a:gd name="connsiteY5-84" fmla="*/ 1856693 h 1877717"/>
              <a:gd name="connsiteX6-85" fmla="*/ 865274 w 1877718"/>
              <a:gd name="connsiteY6-86" fmla="*/ 1856668 h 1877717"/>
              <a:gd name="connsiteX7-87" fmla="*/ 35496 w 1877718"/>
              <a:gd name="connsiteY7-88" fmla="*/ 1026890 h 1877717"/>
              <a:gd name="connsiteX8-89" fmla="*/ 35521 w 1877718"/>
              <a:gd name="connsiteY8-90" fmla="*/ 865273 h 1877717"/>
              <a:gd name="connsiteX0-91" fmla="*/ 35521 w 1877729"/>
              <a:gd name="connsiteY0-92" fmla="*/ 865273 h 1877717"/>
              <a:gd name="connsiteX1-93" fmla="*/ 865299 w 1877729"/>
              <a:gd name="connsiteY1-94" fmla="*/ 35495 h 1877717"/>
              <a:gd name="connsiteX2-95" fmla="*/ 1026916 w 1877729"/>
              <a:gd name="connsiteY2-96" fmla="*/ 35520 h 1877717"/>
              <a:gd name="connsiteX3-97" fmla="*/ 1856694 w 1877729"/>
              <a:gd name="connsiteY3-98" fmla="*/ 865298 h 1877717"/>
              <a:gd name="connsiteX4-99" fmla="*/ 1856669 w 1877729"/>
              <a:gd name="connsiteY4-100" fmla="*/ 1026916 h 1877717"/>
              <a:gd name="connsiteX5-101" fmla="*/ 1026891 w 1877729"/>
              <a:gd name="connsiteY5-102" fmla="*/ 1856693 h 1877717"/>
              <a:gd name="connsiteX6-103" fmla="*/ 865274 w 1877729"/>
              <a:gd name="connsiteY6-104" fmla="*/ 1856668 h 1877717"/>
              <a:gd name="connsiteX7-105" fmla="*/ 35496 w 1877729"/>
              <a:gd name="connsiteY7-106" fmla="*/ 1026890 h 1877717"/>
              <a:gd name="connsiteX8-107" fmla="*/ 35521 w 1877729"/>
              <a:gd name="connsiteY8-108" fmla="*/ 865273 h 1877717"/>
              <a:gd name="connsiteX0-109" fmla="*/ 35521 w 1892189"/>
              <a:gd name="connsiteY0-110" fmla="*/ 865273 h 1877717"/>
              <a:gd name="connsiteX1-111" fmla="*/ 865299 w 1892189"/>
              <a:gd name="connsiteY1-112" fmla="*/ 35495 h 1877717"/>
              <a:gd name="connsiteX2-113" fmla="*/ 1026916 w 1892189"/>
              <a:gd name="connsiteY2-114" fmla="*/ 35520 h 1877717"/>
              <a:gd name="connsiteX3-115" fmla="*/ 1856694 w 1892189"/>
              <a:gd name="connsiteY3-116" fmla="*/ 865298 h 1877717"/>
              <a:gd name="connsiteX4-117" fmla="*/ 1856669 w 1892189"/>
              <a:gd name="connsiteY4-118" fmla="*/ 1026916 h 1877717"/>
              <a:gd name="connsiteX5-119" fmla="*/ 1026891 w 1892189"/>
              <a:gd name="connsiteY5-120" fmla="*/ 1856693 h 1877717"/>
              <a:gd name="connsiteX6-121" fmla="*/ 865274 w 1892189"/>
              <a:gd name="connsiteY6-122" fmla="*/ 1856668 h 1877717"/>
              <a:gd name="connsiteX7-123" fmla="*/ 35496 w 1892189"/>
              <a:gd name="connsiteY7-124" fmla="*/ 1026890 h 1877717"/>
              <a:gd name="connsiteX8-125" fmla="*/ 35521 w 1892189"/>
              <a:gd name="connsiteY8-126" fmla="*/ 865273 h 1877717"/>
              <a:gd name="connsiteX0-127" fmla="*/ 35521 w 1892189"/>
              <a:gd name="connsiteY0-128" fmla="*/ 865273 h 1877717"/>
              <a:gd name="connsiteX1-129" fmla="*/ 865299 w 1892189"/>
              <a:gd name="connsiteY1-130" fmla="*/ 35495 h 1877717"/>
              <a:gd name="connsiteX2-131" fmla="*/ 1026916 w 1892189"/>
              <a:gd name="connsiteY2-132" fmla="*/ 35520 h 1877717"/>
              <a:gd name="connsiteX3-133" fmla="*/ 1856694 w 1892189"/>
              <a:gd name="connsiteY3-134" fmla="*/ 865298 h 1877717"/>
              <a:gd name="connsiteX4-135" fmla="*/ 1856669 w 1892189"/>
              <a:gd name="connsiteY4-136" fmla="*/ 1026916 h 1877717"/>
              <a:gd name="connsiteX5-137" fmla="*/ 1026891 w 1892189"/>
              <a:gd name="connsiteY5-138" fmla="*/ 1856693 h 1877717"/>
              <a:gd name="connsiteX6-139" fmla="*/ 865274 w 1892189"/>
              <a:gd name="connsiteY6-140" fmla="*/ 1856668 h 1877717"/>
              <a:gd name="connsiteX7-141" fmla="*/ 35496 w 1892189"/>
              <a:gd name="connsiteY7-142" fmla="*/ 1026890 h 1877717"/>
              <a:gd name="connsiteX8-143" fmla="*/ 35521 w 1892189"/>
              <a:gd name="connsiteY8-144" fmla="*/ 865273 h 1877717"/>
              <a:gd name="connsiteX0-145" fmla="*/ 35521 w 1892189"/>
              <a:gd name="connsiteY0-146" fmla="*/ 865273 h 1877717"/>
              <a:gd name="connsiteX1-147" fmla="*/ 865299 w 1892189"/>
              <a:gd name="connsiteY1-148" fmla="*/ 35495 h 1877717"/>
              <a:gd name="connsiteX2-149" fmla="*/ 1026916 w 1892189"/>
              <a:gd name="connsiteY2-150" fmla="*/ 35520 h 1877717"/>
              <a:gd name="connsiteX3-151" fmla="*/ 1856694 w 1892189"/>
              <a:gd name="connsiteY3-152" fmla="*/ 865298 h 1877717"/>
              <a:gd name="connsiteX4-153" fmla="*/ 1856669 w 1892189"/>
              <a:gd name="connsiteY4-154" fmla="*/ 1026916 h 1877717"/>
              <a:gd name="connsiteX5-155" fmla="*/ 1026891 w 1892189"/>
              <a:gd name="connsiteY5-156" fmla="*/ 1856693 h 1877717"/>
              <a:gd name="connsiteX6-157" fmla="*/ 865274 w 1892189"/>
              <a:gd name="connsiteY6-158" fmla="*/ 1856668 h 1877717"/>
              <a:gd name="connsiteX7-159" fmla="*/ 35496 w 1892189"/>
              <a:gd name="connsiteY7-160" fmla="*/ 1026890 h 1877717"/>
              <a:gd name="connsiteX8-161" fmla="*/ 35521 w 1892189"/>
              <a:gd name="connsiteY8-162" fmla="*/ 865273 h 1877717"/>
              <a:gd name="connsiteX0-163" fmla="*/ 35521 w 1892189"/>
              <a:gd name="connsiteY0-164" fmla="*/ 865273 h 1877728"/>
              <a:gd name="connsiteX1-165" fmla="*/ 865299 w 1892189"/>
              <a:gd name="connsiteY1-166" fmla="*/ 35495 h 1877728"/>
              <a:gd name="connsiteX2-167" fmla="*/ 1026916 w 1892189"/>
              <a:gd name="connsiteY2-168" fmla="*/ 35520 h 1877728"/>
              <a:gd name="connsiteX3-169" fmla="*/ 1856694 w 1892189"/>
              <a:gd name="connsiteY3-170" fmla="*/ 865298 h 1877728"/>
              <a:gd name="connsiteX4-171" fmla="*/ 1856669 w 1892189"/>
              <a:gd name="connsiteY4-172" fmla="*/ 1026916 h 1877728"/>
              <a:gd name="connsiteX5-173" fmla="*/ 1026891 w 1892189"/>
              <a:gd name="connsiteY5-174" fmla="*/ 1856693 h 1877728"/>
              <a:gd name="connsiteX6-175" fmla="*/ 865274 w 1892189"/>
              <a:gd name="connsiteY6-176" fmla="*/ 1856668 h 1877728"/>
              <a:gd name="connsiteX7-177" fmla="*/ 35496 w 1892189"/>
              <a:gd name="connsiteY7-178" fmla="*/ 1026890 h 1877728"/>
              <a:gd name="connsiteX8-179" fmla="*/ 35521 w 1892189"/>
              <a:gd name="connsiteY8-180" fmla="*/ 865273 h 1877728"/>
              <a:gd name="connsiteX0-181" fmla="*/ 35521 w 1892189"/>
              <a:gd name="connsiteY0-182" fmla="*/ 865273 h 1892188"/>
              <a:gd name="connsiteX1-183" fmla="*/ 865299 w 1892189"/>
              <a:gd name="connsiteY1-184" fmla="*/ 35495 h 1892188"/>
              <a:gd name="connsiteX2-185" fmla="*/ 1026916 w 1892189"/>
              <a:gd name="connsiteY2-186" fmla="*/ 35520 h 1892188"/>
              <a:gd name="connsiteX3-187" fmla="*/ 1856694 w 1892189"/>
              <a:gd name="connsiteY3-188" fmla="*/ 865298 h 1892188"/>
              <a:gd name="connsiteX4-189" fmla="*/ 1856669 w 1892189"/>
              <a:gd name="connsiteY4-190" fmla="*/ 1026916 h 1892188"/>
              <a:gd name="connsiteX5-191" fmla="*/ 1026891 w 1892189"/>
              <a:gd name="connsiteY5-192" fmla="*/ 1856693 h 1892188"/>
              <a:gd name="connsiteX6-193" fmla="*/ 865274 w 1892189"/>
              <a:gd name="connsiteY6-194" fmla="*/ 1856668 h 1892188"/>
              <a:gd name="connsiteX7-195" fmla="*/ 35496 w 1892189"/>
              <a:gd name="connsiteY7-196" fmla="*/ 1026890 h 1892188"/>
              <a:gd name="connsiteX8-197" fmla="*/ 35521 w 1892189"/>
              <a:gd name="connsiteY8-198" fmla="*/ 865273 h 1892188"/>
              <a:gd name="connsiteX0-199" fmla="*/ 35521 w 1892189"/>
              <a:gd name="connsiteY0-200" fmla="*/ 865273 h 1892188"/>
              <a:gd name="connsiteX1-201" fmla="*/ 865299 w 1892189"/>
              <a:gd name="connsiteY1-202" fmla="*/ 35495 h 1892188"/>
              <a:gd name="connsiteX2-203" fmla="*/ 1026916 w 1892189"/>
              <a:gd name="connsiteY2-204" fmla="*/ 35520 h 1892188"/>
              <a:gd name="connsiteX3-205" fmla="*/ 1856694 w 1892189"/>
              <a:gd name="connsiteY3-206" fmla="*/ 865298 h 1892188"/>
              <a:gd name="connsiteX4-207" fmla="*/ 1856669 w 1892189"/>
              <a:gd name="connsiteY4-208" fmla="*/ 1026916 h 1892188"/>
              <a:gd name="connsiteX5-209" fmla="*/ 1026891 w 1892189"/>
              <a:gd name="connsiteY5-210" fmla="*/ 1856693 h 1892188"/>
              <a:gd name="connsiteX6-211" fmla="*/ 865274 w 1892189"/>
              <a:gd name="connsiteY6-212" fmla="*/ 1856668 h 1892188"/>
              <a:gd name="connsiteX7-213" fmla="*/ 35496 w 1892189"/>
              <a:gd name="connsiteY7-214" fmla="*/ 1026890 h 1892188"/>
              <a:gd name="connsiteX8-215" fmla="*/ 35521 w 1892189"/>
              <a:gd name="connsiteY8-216" fmla="*/ 865273 h 1892188"/>
              <a:gd name="connsiteX0-217" fmla="*/ 35521 w 1892189"/>
              <a:gd name="connsiteY0-218" fmla="*/ 865273 h 1892188"/>
              <a:gd name="connsiteX1-219" fmla="*/ 865299 w 1892189"/>
              <a:gd name="connsiteY1-220" fmla="*/ 35495 h 1892188"/>
              <a:gd name="connsiteX2-221" fmla="*/ 1026916 w 1892189"/>
              <a:gd name="connsiteY2-222" fmla="*/ 35520 h 1892188"/>
              <a:gd name="connsiteX3-223" fmla="*/ 1856694 w 1892189"/>
              <a:gd name="connsiteY3-224" fmla="*/ 865298 h 1892188"/>
              <a:gd name="connsiteX4-225" fmla="*/ 1856669 w 1892189"/>
              <a:gd name="connsiteY4-226" fmla="*/ 1026916 h 1892188"/>
              <a:gd name="connsiteX5-227" fmla="*/ 1026891 w 1892189"/>
              <a:gd name="connsiteY5-228" fmla="*/ 1856693 h 1892188"/>
              <a:gd name="connsiteX6-229" fmla="*/ 865274 w 1892189"/>
              <a:gd name="connsiteY6-230" fmla="*/ 1856668 h 1892188"/>
              <a:gd name="connsiteX7-231" fmla="*/ 35496 w 1892189"/>
              <a:gd name="connsiteY7-232" fmla="*/ 1026890 h 1892188"/>
              <a:gd name="connsiteX8-233" fmla="*/ 35521 w 1892189"/>
              <a:gd name="connsiteY8-234" fmla="*/ 865273 h 1892188"/>
              <a:gd name="connsiteX0-235" fmla="*/ 35521 w 1892189"/>
              <a:gd name="connsiteY0-236" fmla="*/ 865273 h 1892188"/>
              <a:gd name="connsiteX1-237" fmla="*/ 865299 w 1892189"/>
              <a:gd name="connsiteY1-238" fmla="*/ 35495 h 1892188"/>
              <a:gd name="connsiteX2-239" fmla="*/ 1026916 w 1892189"/>
              <a:gd name="connsiteY2-240" fmla="*/ 35520 h 1892188"/>
              <a:gd name="connsiteX3-241" fmla="*/ 1856694 w 1892189"/>
              <a:gd name="connsiteY3-242" fmla="*/ 865298 h 1892188"/>
              <a:gd name="connsiteX4-243" fmla="*/ 1856669 w 1892189"/>
              <a:gd name="connsiteY4-244" fmla="*/ 1026916 h 1892188"/>
              <a:gd name="connsiteX5-245" fmla="*/ 1026891 w 1892189"/>
              <a:gd name="connsiteY5-246" fmla="*/ 1856693 h 1892188"/>
              <a:gd name="connsiteX6-247" fmla="*/ 865274 w 1892189"/>
              <a:gd name="connsiteY6-248" fmla="*/ 1856668 h 1892188"/>
              <a:gd name="connsiteX7-249" fmla="*/ 35496 w 1892189"/>
              <a:gd name="connsiteY7-250" fmla="*/ 1026890 h 1892188"/>
              <a:gd name="connsiteX8-251" fmla="*/ 35521 w 1892189"/>
              <a:gd name="connsiteY8-252" fmla="*/ 865273 h 189218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892189" h="1892188">
                <a:moveTo>
                  <a:pt x="35521" y="865273"/>
                </a:moveTo>
                <a:cubicBezTo>
                  <a:pt x="35521" y="865273"/>
                  <a:pt x="865299" y="35495"/>
                  <a:pt x="865299" y="35495"/>
                </a:cubicBezTo>
                <a:cubicBezTo>
                  <a:pt x="912643" y="-11849"/>
                  <a:pt x="979572" y="-11824"/>
                  <a:pt x="1026916" y="35520"/>
                </a:cubicBezTo>
                <a:cubicBezTo>
                  <a:pt x="1026916" y="35520"/>
                  <a:pt x="1856694" y="865298"/>
                  <a:pt x="1856694" y="865298"/>
                </a:cubicBezTo>
                <a:cubicBezTo>
                  <a:pt x="1904038" y="912642"/>
                  <a:pt x="1904013" y="979572"/>
                  <a:pt x="1856669" y="1026916"/>
                </a:cubicBezTo>
                <a:cubicBezTo>
                  <a:pt x="1856669" y="1026916"/>
                  <a:pt x="1026891" y="1856693"/>
                  <a:pt x="1026891" y="1856693"/>
                </a:cubicBezTo>
                <a:cubicBezTo>
                  <a:pt x="979547" y="1904037"/>
                  <a:pt x="912618" y="1904011"/>
                  <a:pt x="865274" y="1856668"/>
                </a:cubicBezTo>
                <a:cubicBezTo>
                  <a:pt x="865274" y="1856667"/>
                  <a:pt x="35496" y="1026889"/>
                  <a:pt x="35496" y="1026890"/>
                </a:cubicBezTo>
                <a:cubicBezTo>
                  <a:pt x="-11848" y="979545"/>
                  <a:pt x="-11823" y="912617"/>
                  <a:pt x="35521" y="865273"/>
                </a:cubicBezTo>
                <a:close/>
              </a:path>
            </a:pathLst>
          </a:cu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4" name="任意多边形: 形状 1397"/>
          <p:cNvSpPr/>
          <p:nvPr>
            <p:custDataLst>
              <p:tags r:id="rId6"/>
            </p:custDataLst>
          </p:nvPr>
        </p:nvSpPr>
        <p:spPr>
          <a:xfrm>
            <a:off x="1092835" y="5670550"/>
            <a:ext cx="395605" cy="395605"/>
          </a:xfrm>
          <a:custGeom>
            <a:avLst/>
            <a:gdLst>
              <a:gd name="connsiteX0" fmla="*/ 35521 w 1877718"/>
              <a:gd name="connsiteY0" fmla="*/ 850803 h 1863247"/>
              <a:gd name="connsiteX1" fmla="*/ 865299 w 1877718"/>
              <a:gd name="connsiteY1" fmla="*/ 21025 h 1863247"/>
              <a:gd name="connsiteX2" fmla="*/ 1026916 w 1877718"/>
              <a:gd name="connsiteY2" fmla="*/ 21050 h 1863247"/>
              <a:gd name="connsiteX3" fmla="*/ 1856694 w 1877718"/>
              <a:gd name="connsiteY3" fmla="*/ 850828 h 1863247"/>
              <a:gd name="connsiteX4" fmla="*/ 1856669 w 1877718"/>
              <a:gd name="connsiteY4" fmla="*/ 1012446 h 1863247"/>
              <a:gd name="connsiteX5" fmla="*/ 1026891 w 1877718"/>
              <a:gd name="connsiteY5" fmla="*/ 1842223 h 1863247"/>
              <a:gd name="connsiteX6" fmla="*/ 865274 w 1877718"/>
              <a:gd name="connsiteY6" fmla="*/ 1842198 h 1863247"/>
              <a:gd name="connsiteX7" fmla="*/ 35496 w 1877718"/>
              <a:gd name="connsiteY7" fmla="*/ 1012420 h 1863247"/>
              <a:gd name="connsiteX8" fmla="*/ 35521 w 1877718"/>
              <a:gd name="connsiteY8" fmla="*/ 850803 h 1863247"/>
              <a:gd name="connsiteX0-1" fmla="*/ 35521 w 1877718"/>
              <a:gd name="connsiteY0-2" fmla="*/ 850803 h 1863247"/>
              <a:gd name="connsiteX1-3" fmla="*/ 865299 w 1877718"/>
              <a:gd name="connsiteY1-4" fmla="*/ 21025 h 1863247"/>
              <a:gd name="connsiteX2-5" fmla="*/ 1026916 w 1877718"/>
              <a:gd name="connsiteY2-6" fmla="*/ 21050 h 1863247"/>
              <a:gd name="connsiteX3-7" fmla="*/ 1856694 w 1877718"/>
              <a:gd name="connsiteY3-8" fmla="*/ 850828 h 1863247"/>
              <a:gd name="connsiteX4-9" fmla="*/ 1856669 w 1877718"/>
              <a:gd name="connsiteY4-10" fmla="*/ 1012446 h 1863247"/>
              <a:gd name="connsiteX5-11" fmla="*/ 1026891 w 1877718"/>
              <a:gd name="connsiteY5-12" fmla="*/ 1842223 h 1863247"/>
              <a:gd name="connsiteX6-13" fmla="*/ 865274 w 1877718"/>
              <a:gd name="connsiteY6-14" fmla="*/ 1842198 h 1863247"/>
              <a:gd name="connsiteX7-15" fmla="*/ 35496 w 1877718"/>
              <a:gd name="connsiteY7-16" fmla="*/ 1012420 h 1863247"/>
              <a:gd name="connsiteX8-17" fmla="*/ 35521 w 1877718"/>
              <a:gd name="connsiteY8-18" fmla="*/ 850803 h 1863247"/>
              <a:gd name="connsiteX0-19" fmla="*/ 35521 w 1877718"/>
              <a:gd name="connsiteY0-20" fmla="*/ 850813 h 1863257"/>
              <a:gd name="connsiteX1-21" fmla="*/ 865299 w 1877718"/>
              <a:gd name="connsiteY1-22" fmla="*/ 21035 h 1863257"/>
              <a:gd name="connsiteX2-23" fmla="*/ 1026916 w 1877718"/>
              <a:gd name="connsiteY2-24" fmla="*/ 21060 h 1863257"/>
              <a:gd name="connsiteX3-25" fmla="*/ 1856694 w 1877718"/>
              <a:gd name="connsiteY3-26" fmla="*/ 850838 h 1863257"/>
              <a:gd name="connsiteX4-27" fmla="*/ 1856669 w 1877718"/>
              <a:gd name="connsiteY4-28" fmla="*/ 1012456 h 1863257"/>
              <a:gd name="connsiteX5-29" fmla="*/ 1026891 w 1877718"/>
              <a:gd name="connsiteY5-30" fmla="*/ 1842233 h 1863257"/>
              <a:gd name="connsiteX6-31" fmla="*/ 865274 w 1877718"/>
              <a:gd name="connsiteY6-32" fmla="*/ 1842208 h 1863257"/>
              <a:gd name="connsiteX7-33" fmla="*/ 35496 w 1877718"/>
              <a:gd name="connsiteY7-34" fmla="*/ 1012430 h 1863257"/>
              <a:gd name="connsiteX8-35" fmla="*/ 35521 w 1877718"/>
              <a:gd name="connsiteY8-36" fmla="*/ 850813 h 1863257"/>
              <a:gd name="connsiteX0-37" fmla="*/ 35521 w 1877718"/>
              <a:gd name="connsiteY0-38" fmla="*/ 865273 h 1877717"/>
              <a:gd name="connsiteX1-39" fmla="*/ 865299 w 1877718"/>
              <a:gd name="connsiteY1-40" fmla="*/ 35495 h 1877717"/>
              <a:gd name="connsiteX2-41" fmla="*/ 1026916 w 1877718"/>
              <a:gd name="connsiteY2-42" fmla="*/ 35520 h 1877717"/>
              <a:gd name="connsiteX3-43" fmla="*/ 1856694 w 1877718"/>
              <a:gd name="connsiteY3-44" fmla="*/ 865298 h 1877717"/>
              <a:gd name="connsiteX4-45" fmla="*/ 1856669 w 1877718"/>
              <a:gd name="connsiteY4-46" fmla="*/ 1026916 h 1877717"/>
              <a:gd name="connsiteX5-47" fmla="*/ 1026891 w 1877718"/>
              <a:gd name="connsiteY5-48" fmla="*/ 1856693 h 1877717"/>
              <a:gd name="connsiteX6-49" fmla="*/ 865274 w 1877718"/>
              <a:gd name="connsiteY6-50" fmla="*/ 1856668 h 1877717"/>
              <a:gd name="connsiteX7-51" fmla="*/ 35496 w 1877718"/>
              <a:gd name="connsiteY7-52" fmla="*/ 1026890 h 1877717"/>
              <a:gd name="connsiteX8-53" fmla="*/ 35521 w 1877718"/>
              <a:gd name="connsiteY8-54" fmla="*/ 865273 h 1877717"/>
              <a:gd name="connsiteX0-55" fmla="*/ 35521 w 1877718"/>
              <a:gd name="connsiteY0-56" fmla="*/ 865273 h 1877717"/>
              <a:gd name="connsiteX1-57" fmla="*/ 865299 w 1877718"/>
              <a:gd name="connsiteY1-58" fmla="*/ 35495 h 1877717"/>
              <a:gd name="connsiteX2-59" fmla="*/ 1026916 w 1877718"/>
              <a:gd name="connsiteY2-60" fmla="*/ 35520 h 1877717"/>
              <a:gd name="connsiteX3-61" fmla="*/ 1856694 w 1877718"/>
              <a:gd name="connsiteY3-62" fmla="*/ 865298 h 1877717"/>
              <a:gd name="connsiteX4-63" fmla="*/ 1856669 w 1877718"/>
              <a:gd name="connsiteY4-64" fmla="*/ 1026916 h 1877717"/>
              <a:gd name="connsiteX5-65" fmla="*/ 1026891 w 1877718"/>
              <a:gd name="connsiteY5-66" fmla="*/ 1856693 h 1877717"/>
              <a:gd name="connsiteX6-67" fmla="*/ 865274 w 1877718"/>
              <a:gd name="connsiteY6-68" fmla="*/ 1856668 h 1877717"/>
              <a:gd name="connsiteX7-69" fmla="*/ 35496 w 1877718"/>
              <a:gd name="connsiteY7-70" fmla="*/ 1026890 h 1877717"/>
              <a:gd name="connsiteX8-71" fmla="*/ 35521 w 1877718"/>
              <a:gd name="connsiteY8-72" fmla="*/ 865273 h 1877717"/>
              <a:gd name="connsiteX0-73" fmla="*/ 35521 w 1877718"/>
              <a:gd name="connsiteY0-74" fmla="*/ 865273 h 1877717"/>
              <a:gd name="connsiteX1-75" fmla="*/ 865299 w 1877718"/>
              <a:gd name="connsiteY1-76" fmla="*/ 35495 h 1877717"/>
              <a:gd name="connsiteX2-77" fmla="*/ 1026916 w 1877718"/>
              <a:gd name="connsiteY2-78" fmla="*/ 35520 h 1877717"/>
              <a:gd name="connsiteX3-79" fmla="*/ 1856694 w 1877718"/>
              <a:gd name="connsiteY3-80" fmla="*/ 865298 h 1877717"/>
              <a:gd name="connsiteX4-81" fmla="*/ 1856669 w 1877718"/>
              <a:gd name="connsiteY4-82" fmla="*/ 1026916 h 1877717"/>
              <a:gd name="connsiteX5-83" fmla="*/ 1026891 w 1877718"/>
              <a:gd name="connsiteY5-84" fmla="*/ 1856693 h 1877717"/>
              <a:gd name="connsiteX6-85" fmla="*/ 865274 w 1877718"/>
              <a:gd name="connsiteY6-86" fmla="*/ 1856668 h 1877717"/>
              <a:gd name="connsiteX7-87" fmla="*/ 35496 w 1877718"/>
              <a:gd name="connsiteY7-88" fmla="*/ 1026890 h 1877717"/>
              <a:gd name="connsiteX8-89" fmla="*/ 35521 w 1877718"/>
              <a:gd name="connsiteY8-90" fmla="*/ 865273 h 1877717"/>
              <a:gd name="connsiteX0-91" fmla="*/ 35521 w 1877729"/>
              <a:gd name="connsiteY0-92" fmla="*/ 865273 h 1877717"/>
              <a:gd name="connsiteX1-93" fmla="*/ 865299 w 1877729"/>
              <a:gd name="connsiteY1-94" fmla="*/ 35495 h 1877717"/>
              <a:gd name="connsiteX2-95" fmla="*/ 1026916 w 1877729"/>
              <a:gd name="connsiteY2-96" fmla="*/ 35520 h 1877717"/>
              <a:gd name="connsiteX3-97" fmla="*/ 1856694 w 1877729"/>
              <a:gd name="connsiteY3-98" fmla="*/ 865298 h 1877717"/>
              <a:gd name="connsiteX4-99" fmla="*/ 1856669 w 1877729"/>
              <a:gd name="connsiteY4-100" fmla="*/ 1026916 h 1877717"/>
              <a:gd name="connsiteX5-101" fmla="*/ 1026891 w 1877729"/>
              <a:gd name="connsiteY5-102" fmla="*/ 1856693 h 1877717"/>
              <a:gd name="connsiteX6-103" fmla="*/ 865274 w 1877729"/>
              <a:gd name="connsiteY6-104" fmla="*/ 1856668 h 1877717"/>
              <a:gd name="connsiteX7-105" fmla="*/ 35496 w 1877729"/>
              <a:gd name="connsiteY7-106" fmla="*/ 1026890 h 1877717"/>
              <a:gd name="connsiteX8-107" fmla="*/ 35521 w 1877729"/>
              <a:gd name="connsiteY8-108" fmla="*/ 865273 h 1877717"/>
              <a:gd name="connsiteX0-109" fmla="*/ 35521 w 1892189"/>
              <a:gd name="connsiteY0-110" fmla="*/ 865273 h 1877717"/>
              <a:gd name="connsiteX1-111" fmla="*/ 865299 w 1892189"/>
              <a:gd name="connsiteY1-112" fmla="*/ 35495 h 1877717"/>
              <a:gd name="connsiteX2-113" fmla="*/ 1026916 w 1892189"/>
              <a:gd name="connsiteY2-114" fmla="*/ 35520 h 1877717"/>
              <a:gd name="connsiteX3-115" fmla="*/ 1856694 w 1892189"/>
              <a:gd name="connsiteY3-116" fmla="*/ 865298 h 1877717"/>
              <a:gd name="connsiteX4-117" fmla="*/ 1856669 w 1892189"/>
              <a:gd name="connsiteY4-118" fmla="*/ 1026916 h 1877717"/>
              <a:gd name="connsiteX5-119" fmla="*/ 1026891 w 1892189"/>
              <a:gd name="connsiteY5-120" fmla="*/ 1856693 h 1877717"/>
              <a:gd name="connsiteX6-121" fmla="*/ 865274 w 1892189"/>
              <a:gd name="connsiteY6-122" fmla="*/ 1856668 h 1877717"/>
              <a:gd name="connsiteX7-123" fmla="*/ 35496 w 1892189"/>
              <a:gd name="connsiteY7-124" fmla="*/ 1026890 h 1877717"/>
              <a:gd name="connsiteX8-125" fmla="*/ 35521 w 1892189"/>
              <a:gd name="connsiteY8-126" fmla="*/ 865273 h 1877717"/>
              <a:gd name="connsiteX0-127" fmla="*/ 35521 w 1892189"/>
              <a:gd name="connsiteY0-128" fmla="*/ 865273 h 1877717"/>
              <a:gd name="connsiteX1-129" fmla="*/ 865299 w 1892189"/>
              <a:gd name="connsiteY1-130" fmla="*/ 35495 h 1877717"/>
              <a:gd name="connsiteX2-131" fmla="*/ 1026916 w 1892189"/>
              <a:gd name="connsiteY2-132" fmla="*/ 35520 h 1877717"/>
              <a:gd name="connsiteX3-133" fmla="*/ 1856694 w 1892189"/>
              <a:gd name="connsiteY3-134" fmla="*/ 865298 h 1877717"/>
              <a:gd name="connsiteX4-135" fmla="*/ 1856669 w 1892189"/>
              <a:gd name="connsiteY4-136" fmla="*/ 1026916 h 1877717"/>
              <a:gd name="connsiteX5-137" fmla="*/ 1026891 w 1892189"/>
              <a:gd name="connsiteY5-138" fmla="*/ 1856693 h 1877717"/>
              <a:gd name="connsiteX6-139" fmla="*/ 865274 w 1892189"/>
              <a:gd name="connsiteY6-140" fmla="*/ 1856668 h 1877717"/>
              <a:gd name="connsiteX7-141" fmla="*/ 35496 w 1892189"/>
              <a:gd name="connsiteY7-142" fmla="*/ 1026890 h 1877717"/>
              <a:gd name="connsiteX8-143" fmla="*/ 35521 w 1892189"/>
              <a:gd name="connsiteY8-144" fmla="*/ 865273 h 1877717"/>
              <a:gd name="connsiteX0-145" fmla="*/ 35521 w 1892189"/>
              <a:gd name="connsiteY0-146" fmla="*/ 865273 h 1877717"/>
              <a:gd name="connsiteX1-147" fmla="*/ 865299 w 1892189"/>
              <a:gd name="connsiteY1-148" fmla="*/ 35495 h 1877717"/>
              <a:gd name="connsiteX2-149" fmla="*/ 1026916 w 1892189"/>
              <a:gd name="connsiteY2-150" fmla="*/ 35520 h 1877717"/>
              <a:gd name="connsiteX3-151" fmla="*/ 1856694 w 1892189"/>
              <a:gd name="connsiteY3-152" fmla="*/ 865298 h 1877717"/>
              <a:gd name="connsiteX4-153" fmla="*/ 1856669 w 1892189"/>
              <a:gd name="connsiteY4-154" fmla="*/ 1026916 h 1877717"/>
              <a:gd name="connsiteX5-155" fmla="*/ 1026891 w 1892189"/>
              <a:gd name="connsiteY5-156" fmla="*/ 1856693 h 1877717"/>
              <a:gd name="connsiteX6-157" fmla="*/ 865274 w 1892189"/>
              <a:gd name="connsiteY6-158" fmla="*/ 1856668 h 1877717"/>
              <a:gd name="connsiteX7-159" fmla="*/ 35496 w 1892189"/>
              <a:gd name="connsiteY7-160" fmla="*/ 1026890 h 1877717"/>
              <a:gd name="connsiteX8-161" fmla="*/ 35521 w 1892189"/>
              <a:gd name="connsiteY8-162" fmla="*/ 865273 h 1877717"/>
              <a:gd name="connsiteX0-163" fmla="*/ 35521 w 1892189"/>
              <a:gd name="connsiteY0-164" fmla="*/ 865273 h 1877728"/>
              <a:gd name="connsiteX1-165" fmla="*/ 865299 w 1892189"/>
              <a:gd name="connsiteY1-166" fmla="*/ 35495 h 1877728"/>
              <a:gd name="connsiteX2-167" fmla="*/ 1026916 w 1892189"/>
              <a:gd name="connsiteY2-168" fmla="*/ 35520 h 1877728"/>
              <a:gd name="connsiteX3-169" fmla="*/ 1856694 w 1892189"/>
              <a:gd name="connsiteY3-170" fmla="*/ 865298 h 1877728"/>
              <a:gd name="connsiteX4-171" fmla="*/ 1856669 w 1892189"/>
              <a:gd name="connsiteY4-172" fmla="*/ 1026916 h 1877728"/>
              <a:gd name="connsiteX5-173" fmla="*/ 1026891 w 1892189"/>
              <a:gd name="connsiteY5-174" fmla="*/ 1856693 h 1877728"/>
              <a:gd name="connsiteX6-175" fmla="*/ 865274 w 1892189"/>
              <a:gd name="connsiteY6-176" fmla="*/ 1856668 h 1877728"/>
              <a:gd name="connsiteX7-177" fmla="*/ 35496 w 1892189"/>
              <a:gd name="connsiteY7-178" fmla="*/ 1026890 h 1877728"/>
              <a:gd name="connsiteX8-179" fmla="*/ 35521 w 1892189"/>
              <a:gd name="connsiteY8-180" fmla="*/ 865273 h 1877728"/>
              <a:gd name="connsiteX0-181" fmla="*/ 35521 w 1892189"/>
              <a:gd name="connsiteY0-182" fmla="*/ 865273 h 1892188"/>
              <a:gd name="connsiteX1-183" fmla="*/ 865299 w 1892189"/>
              <a:gd name="connsiteY1-184" fmla="*/ 35495 h 1892188"/>
              <a:gd name="connsiteX2-185" fmla="*/ 1026916 w 1892189"/>
              <a:gd name="connsiteY2-186" fmla="*/ 35520 h 1892188"/>
              <a:gd name="connsiteX3-187" fmla="*/ 1856694 w 1892189"/>
              <a:gd name="connsiteY3-188" fmla="*/ 865298 h 1892188"/>
              <a:gd name="connsiteX4-189" fmla="*/ 1856669 w 1892189"/>
              <a:gd name="connsiteY4-190" fmla="*/ 1026916 h 1892188"/>
              <a:gd name="connsiteX5-191" fmla="*/ 1026891 w 1892189"/>
              <a:gd name="connsiteY5-192" fmla="*/ 1856693 h 1892188"/>
              <a:gd name="connsiteX6-193" fmla="*/ 865274 w 1892189"/>
              <a:gd name="connsiteY6-194" fmla="*/ 1856668 h 1892188"/>
              <a:gd name="connsiteX7-195" fmla="*/ 35496 w 1892189"/>
              <a:gd name="connsiteY7-196" fmla="*/ 1026890 h 1892188"/>
              <a:gd name="connsiteX8-197" fmla="*/ 35521 w 1892189"/>
              <a:gd name="connsiteY8-198" fmla="*/ 865273 h 1892188"/>
              <a:gd name="connsiteX0-199" fmla="*/ 35521 w 1892189"/>
              <a:gd name="connsiteY0-200" fmla="*/ 865273 h 1892188"/>
              <a:gd name="connsiteX1-201" fmla="*/ 865299 w 1892189"/>
              <a:gd name="connsiteY1-202" fmla="*/ 35495 h 1892188"/>
              <a:gd name="connsiteX2-203" fmla="*/ 1026916 w 1892189"/>
              <a:gd name="connsiteY2-204" fmla="*/ 35520 h 1892188"/>
              <a:gd name="connsiteX3-205" fmla="*/ 1856694 w 1892189"/>
              <a:gd name="connsiteY3-206" fmla="*/ 865298 h 1892188"/>
              <a:gd name="connsiteX4-207" fmla="*/ 1856669 w 1892189"/>
              <a:gd name="connsiteY4-208" fmla="*/ 1026916 h 1892188"/>
              <a:gd name="connsiteX5-209" fmla="*/ 1026891 w 1892189"/>
              <a:gd name="connsiteY5-210" fmla="*/ 1856693 h 1892188"/>
              <a:gd name="connsiteX6-211" fmla="*/ 865274 w 1892189"/>
              <a:gd name="connsiteY6-212" fmla="*/ 1856668 h 1892188"/>
              <a:gd name="connsiteX7-213" fmla="*/ 35496 w 1892189"/>
              <a:gd name="connsiteY7-214" fmla="*/ 1026890 h 1892188"/>
              <a:gd name="connsiteX8-215" fmla="*/ 35521 w 1892189"/>
              <a:gd name="connsiteY8-216" fmla="*/ 865273 h 1892188"/>
              <a:gd name="connsiteX0-217" fmla="*/ 35521 w 1892189"/>
              <a:gd name="connsiteY0-218" fmla="*/ 865273 h 1892188"/>
              <a:gd name="connsiteX1-219" fmla="*/ 865299 w 1892189"/>
              <a:gd name="connsiteY1-220" fmla="*/ 35495 h 1892188"/>
              <a:gd name="connsiteX2-221" fmla="*/ 1026916 w 1892189"/>
              <a:gd name="connsiteY2-222" fmla="*/ 35520 h 1892188"/>
              <a:gd name="connsiteX3-223" fmla="*/ 1856694 w 1892189"/>
              <a:gd name="connsiteY3-224" fmla="*/ 865298 h 1892188"/>
              <a:gd name="connsiteX4-225" fmla="*/ 1856669 w 1892189"/>
              <a:gd name="connsiteY4-226" fmla="*/ 1026916 h 1892188"/>
              <a:gd name="connsiteX5-227" fmla="*/ 1026891 w 1892189"/>
              <a:gd name="connsiteY5-228" fmla="*/ 1856693 h 1892188"/>
              <a:gd name="connsiteX6-229" fmla="*/ 865274 w 1892189"/>
              <a:gd name="connsiteY6-230" fmla="*/ 1856668 h 1892188"/>
              <a:gd name="connsiteX7-231" fmla="*/ 35496 w 1892189"/>
              <a:gd name="connsiteY7-232" fmla="*/ 1026890 h 1892188"/>
              <a:gd name="connsiteX8-233" fmla="*/ 35521 w 1892189"/>
              <a:gd name="connsiteY8-234" fmla="*/ 865273 h 1892188"/>
              <a:gd name="connsiteX0-235" fmla="*/ 35521 w 1892189"/>
              <a:gd name="connsiteY0-236" fmla="*/ 865273 h 1892188"/>
              <a:gd name="connsiteX1-237" fmla="*/ 865299 w 1892189"/>
              <a:gd name="connsiteY1-238" fmla="*/ 35495 h 1892188"/>
              <a:gd name="connsiteX2-239" fmla="*/ 1026916 w 1892189"/>
              <a:gd name="connsiteY2-240" fmla="*/ 35520 h 1892188"/>
              <a:gd name="connsiteX3-241" fmla="*/ 1856694 w 1892189"/>
              <a:gd name="connsiteY3-242" fmla="*/ 865298 h 1892188"/>
              <a:gd name="connsiteX4-243" fmla="*/ 1856669 w 1892189"/>
              <a:gd name="connsiteY4-244" fmla="*/ 1026916 h 1892188"/>
              <a:gd name="connsiteX5-245" fmla="*/ 1026891 w 1892189"/>
              <a:gd name="connsiteY5-246" fmla="*/ 1856693 h 1892188"/>
              <a:gd name="connsiteX6-247" fmla="*/ 865274 w 1892189"/>
              <a:gd name="connsiteY6-248" fmla="*/ 1856668 h 1892188"/>
              <a:gd name="connsiteX7-249" fmla="*/ 35496 w 1892189"/>
              <a:gd name="connsiteY7-250" fmla="*/ 1026890 h 1892188"/>
              <a:gd name="connsiteX8-251" fmla="*/ 35521 w 1892189"/>
              <a:gd name="connsiteY8-252" fmla="*/ 865273 h 189218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892189" h="1892188">
                <a:moveTo>
                  <a:pt x="35521" y="865273"/>
                </a:moveTo>
                <a:cubicBezTo>
                  <a:pt x="35521" y="865273"/>
                  <a:pt x="865299" y="35495"/>
                  <a:pt x="865299" y="35495"/>
                </a:cubicBezTo>
                <a:cubicBezTo>
                  <a:pt x="912643" y="-11849"/>
                  <a:pt x="979572" y="-11824"/>
                  <a:pt x="1026916" y="35520"/>
                </a:cubicBezTo>
                <a:cubicBezTo>
                  <a:pt x="1026916" y="35520"/>
                  <a:pt x="1856694" y="865298"/>
                  <a:pt x="1856694" y="865298"/>
                </a:cubicBezTo>
                <a:cubicBezTo>
                  <a:pt x="1904038" y="912642"/>
                  <a:pt x="1904013" y="979572"/>
                  <a:pt x="1856669" y="1026916"/>
                </a:cubicBezTo>
                <a:cubicBezTo>
                  <a:pt x="1856669" y="1026916"/>
                  <a:pt x="1026891" y="1856693"/>
                  <a:pt x="1026891" y="1856693"/>
                </a:cubicBezTo>
                <a:cubicBezTo>
                  <a:pt x="979547" y="1904037"/>
                  <a:pt x="912618" y="1904011"/>
                  <a:pt x="865274" y="1856668"/>
                </a:cubicBezTo>
                <a:cubicBezTo>
                  <a:pt x="865274" y="1856667"/>
                  <a:pt x="35496" y="1026889"/>
                  <a:pt x="35496" y="1026890"/>
                </a:cubicBezTo>
                <a:cubicBezTo>
                  <a:pt x="-11848" y="979545"/>
                  <a:pt x="-11823" y="912617"/>
                  <a:pt x="35521" y="86527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26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7"/>
            </p:custDataLst>
          </p:nvPr>
        </p:nvCxnSpPr>
        <p:spPr>
          <a:xfrm>
            <a:off x="608965" y="1818640"/>
            <a:ext cx="3843655" cy="0"/>
          </a:xfrm>
          <a:prstGeom prst="line">
            <a:avLst/>
          </a:prstGeom>
          <a:ln w="9525" cap="rnd">
            <a:solidFill>
              <a:schemeClr val="accent1">
                <a:alpha val="35000"/>
              </a:schemeClr>
            </a:solidFill>
            <a:round/>
          </a:ln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任意多边形: 形状 1397"/>
          <p:cNvSpPr/>
          <p:nvPr>
            <p:custDataLst>
              <p:tags r:id="rId8"/>
            </p:custDataLst>
          </p:nvPr>
        </p:nvSpPr>
        <p:spPr>
          <a:xfrm>
            <a:off x="10650855" y="1641475"/>
            <a:ext cx="631190" cy="631190"/>
          </a:xfrm>
          <a:custGeom>
            <a:avLst/>
            <a:gdLst>
              <a:gd name="connsiteX0" fmla="*/ 35521 w 1877718"/>
              <a:gd name="connsiteY0" fmla="*/ 850803 h 1863247"/>
              <a:gd name="connsiteX1" fmla="*/ 865299 w 1877718"/>
              <a:gd name="connsiteY1" fmla="*/ 21025 h 1863247"/>
              <a:gd name="connsiteX2" fmla="*/ 1026916 w 1877718"/>
              <a:gd name="connsiteY2" fmla="*/ 21050 h 1863247"/>
              <a:gd name="connsiteX3" fmla="*/ 1856694 w 1877718"/>
              <a:gd name="connsiteY3" fmla="*/ 850828 h 1863247"/>
              <a:gd name="connsiteX4" fmla="*/ 1856669 w 1877718"/>
              <a:gd name="connsiteY4" fmla="*/ 1012446 h 1863247"/>
              <a:gd name="connsiteX5" fmla="*/ 1026891 w 1877718"/>
              <a:gd name="connsiteY5" fmla="*/ 1842223 h 1863247"/>
              <a:gd name="connsiteX6" fmla="*/ 865274 w 1877718"/>
              <a:gd name="connsiteY6" fmla="*/ 1842198 h 1863247"/>
              <a:gd name="connsiteX7" fmla="*/ 35496 w 1877718"/>
              <a:gd name="connsiteY7" fmla="*/ 1012420 h 1863247"/>
              <a:gd name="connsiteX8" fmla="*/ 35521 w 1877718"/>
              <a:gd name="connsiteY8" fmla="*/ 850803 h 1863247"/>
              <a:gd name="connsiteX0-1" fmla="*/ 35521 w 1877718"/>
              <a:gd name="connsiteY0-2" fmla="*/ 850803 h 1863247"/>
              <a:gd name="connsiteX1-3" fmla="*/ 865299 w 1877718"/>
              <a:gd name="connsiteY1-4" fmla="*/ 21025 h 1863247"/>
              <a:gd name="connsiteX2-5" fmla="*/ 1026916 w 1877718"/>
              <a:gd name="connsiteY2-6" fmla="*/ 21050 h 1863247"/>
              <a:gd name="connsiteX3-7" fmla="*/ 1856694 w 1877718"/>
              <a:gd name="connsiteY3-8" fmla="*/ 850828 h 1863247"/>
              <a:gd name="connsiteX4-9" fmla="*/ 1856669 w 1877718"/>
              <a:gd name="connsiteY4-10" fmla="*/ 1012446 h 1863247"/>
              <a:gd name="connsiteX5-11" fmla="*/ 1026891 w 1877718"/>
              <a:gd name="connsiteY5-12" fmla="*/ 1842223 h 1863247"/>
              <a:gd name="connsiteX6-13" fmla="*/ 865274 w 1877718"/>
              <a:gd name="connsiteY6-14" fmla="*/ 1842198 h 1863247"/>
              <a:gd name="connsiteX7-15" fmla="*/ 35496 w 1877718"/>
              <a:gd name="connsiteY7-16" fmla="*/ 1012420 h 1863247"/>
              <a:gd name="connsiteX8-17" fmla="*/ 35521 w 1877718"/>
              <a:gd name="connsiteY8-18" fmla="*/ 850803 h 1863247"/>
              <a:gd name="connsiteX0-19" fmla="*/ 35521 w 1877718"/>
              <a:gd name="connsiteY0-20" fmla="*/ 850813 h 1863257"/>
              <a:gd name="connsiteX1-21" fmla="*/ 865299 w 1877718"/>
              <a:gd name="connsiteY1-22" fmla="*/ 21035 h 1863257"/>
              <a:gd name="connsiteX2-23" fmla="*/ 1026916 w 1877718"/>
              <a:gd name="connsiteY2-24" fmla="*/ 21060 h 1863257"/>
              <a:gd name="connsiteX3-25" fmla="*/ 1856694 w 1877718"/>
              <a:gd name="connsiteY3-26" fmla="*/ 850838 h 1863257"/>
              <a:gd name="connsiteX4-27" fmla="*/ 1856669 w 1877718"/>
              <a:gd name="connsiteY4-28" fmla="*/ 1012456 h 1863257"/>
              <a:gd name="connsiteX5-29" fmla="*/ 1026891 w 1877718"/>
              <a:gd name="connsiteY5-30" fmla="*/ 1842233 h 1863257"/>
              <a:gd name="connsiteX6-31" fmla="*/ 865274 w 1877718"/>
              <a:gd name="connsiteY6-32" fmla="*/ 1842208 h 1863257"/>
              <a:gd name="connsiteX7-33" fmla="*/ 35496 w 1877718"/>
              <a:gd name="connsiteY7-34" fmla="*/ 1012430 h 1863257"/>
              <a:gd name="connsiteX8-35" fmla="*/ 35521 w 1877718"/>
              <a:gd name="connsiteY8-36" fmla="*/ 850813 h 1863257"/>
              <a:gd name="connsiteX0-37" fmla="*/ 35521 w 1877718"/>
              <a:gd name="connsiteY0-38" fmla="*/ 865273 h 1877717"/>
              <a:gd name="connsiteX1-39" fmla="*/ 865299 w 1877718"/>
              <a:gd name="connsiteY1-40" fmla="*/ 35495 h 1877717"/>
              <a:gd name="connsiteX2-41" fmla="*/ 1026916 w 1877718"/>
              <a:gd name="connsiteY2-42" fmla="*/ 35520 h 1877717"/>
              <a:gd name="connsiteX3-43" fmla="*/ 1856694 w 1877718"/>
              <a:gd name="connsiteY3-44" fmla="*/ 865298 h 1877717"/>
              <a:gd name="connsiteX4-45" fmla="*/ 1856669 w 1877718"/>
              <a:gd name="connsiteY4-46" fmla="*/ 1026916 h 1877717"/>
              <a:gd name="connsiteX5-47" fmla="*/ 1026891 w 1877718"/>
              <a:gd name="connsiteY5-48" fmla="*/ 1856693 h 1877717"/>
              <a:gd name="connsiteX6-49" fmla="*/ 865274 w 1877718"/>
              <a:gd name="connsiteY6-50" fmla="*/ 1856668 h 1877717"/>
              <a:gd name="connsiteX7-51" fmla="*/ 35496 w 1877718"/>
              <a:gd name="connsiteY7-52" fmla="*/ 1026890 h 1877717"/>
              <a:gd name="connsiteX8-53" fmla="*/ 35521 w 1877718"/>
              <a:gd name="connsiteY8-54" fmla="*/ 865273 h 1877717"/>
              <a:gd name="connsiteX0-55" fmla="*/ 35521 w 1877718"/>
              <a:gd name="connsiteY0-56" fmla="*/ 865273 h 1877717"/>
              <a:gd name="connsiteX1-57" fmla="*/ 865299 w 1877718"/>
              <a:gd name="connsiteY1-58" fmla="*/ 35495 h 1877717"/>
              <a:gd name="connsiteX2-59" fmla="*/ 1026916 w 1877718"/>
              <a:gd name="connsiteY2-60" fmla="*/ 35520 h 1877717"/>
              <a:gd name="connsiteX3-61" fmla="*/ 1856694 w 1877718"/>
              <a:gd name="connsiteY3-62" fmla="*/ 865298 h 1877717"/>
              <a:gd name="connsiteX4-63" fmla="*/ 1856669 w 1877718"/>
              <a:gd name="connsiteY4-64" fmla="*/ 1026916 h 1877717"/>
              <a:gd name="connsiteX5-65" fmla="*/ 1026891 w 1877718"/>
              <a:gd name="connsiteY5-66" fmla="*/ 1856693 h 1877717"/>
              <a:gd name="connsiteX6-67" fmla="*/ 865274 w 1877718"/>
              <a:gd name="connsiteY6-68" fmla="*/ 1856668 h 1877717"/>
              <a:gd name="connsiteX7-69" fmla="*/ 35496 w 1877718"/>
              <a:gd name="connsiteY7-70" fmla="*/ 1026890 h 1877717"/>
              <a:gd name="connsiteX8-71" fmla="*/ 35521 w 1877718"/>
              <a:gd name="connsiteY8-72" fmla="*/ 865273 h 1877717"/>
              <a:gd name="connsiteX0-73" fmla="*/ 35521 w 1877718"/>
              <a:gd name="connsiteY0-74" fmla="*/ 865273 h 1877717"/>
              <a:gd name="connsiteX1-75" fmla="*/ 865299 w 1877718"/>
              <a:gd name="connsiteY1-76" fmla="*/ 35495 h 1877717"/>
              <a:gd name="connsiteX2-77" fmla="*/ 1026916 w 1877718"/>
              <a:gd name="connsiteY2-78" fmla="*/ 35520 h 1877717"/>
              <a:gd name="connsiteX3-79" fmla="*/ 1856694 w 1877718"/>
              <a:gd name="connsiteY3-80" fmla="*/ 865298 h 1877717"/>
              <a:gd name="connsiteX4-81" fmla="*/ 1856669 w 1877718"/>
              <a:gd name="connsiteY4-82" fmla="*/ 1026916 h 1877717"/>
              <a:gd name="connsiteX5-83" fmla="*/ 1026891 w 1877718"/>
              <a:gd name="connsiteY5-84" fmla="*/ 1856693 h 1877717"/>
              <a:gd name="connsiteX6-85" fmla="*/ 865274 w 1877718"/>
              <a:gd name="connsiteY6-86" fmla="*/ 1856668 h 1877717"/>
              <a:gd name="connsiteX7-87" fmla="*/ 35496 w 1877718"/>
              <a:gd name="connsiteY7-88" fmla="*/ 1026890 h 1877717"/>
              <a:gd name="connsiteX8-89" fmla="*/ 35521 w 1877718"/>
              <a:gd name="connsiteY8-90" fmla="*/ 865273 h 1877717"/>
              <a:gd name="connsiteX0-91" fmla="*/ 35521 w 1877729"/>
              <a:gd name="connsiteY0-92" fmla="*/ 865273 h 1877717"/>
              <a:gd name="connsiteX1-93" fmla="*/ 865299 w 1877729"/>
              <a:gd name="connsiteY1-94" fmla="*/ 35495 h 1877717"/>
              <a:gd name="connsiteX2-95" fmla="*/ 1026916 w 1877729"/>
              <a:gd name="connsiteY2-96" fmla="*/ 35520 h 1877717"/>
              <a:gd name="connsiteX3-97" fmla="*/ 1856694 w 1877729"/>
              <a:gd name="connsiteY3-98" fmla="*/ 865298 h 1877717"/>
              <a:gd name="connsiteX4-99" fmla="*/ 1856669 w 1877729"/>
              <a:gd name="connsiteY4-100" fmla="*/ 1026916 h 1877717"/>
              <a:gd name="connsiteX5-101" fmla="*/ 1026891 w 1877729"/>
              <a:gd name="connsiteY5-102" fmla="*/ 1856693 h 1877717"/>
              <a:gd name="connsiteX6-103" fmla="*/ 865274 w 1877729"/>
              <a:gd name="connsiteY6-104" fmla="*/ 1856668 h 1877717"/>
              <a:gd name="connsiteX7-105" fmla="*/ 35496 w 1877729"/>
              <a:gd name="connsiteY7-106" fmla="*/ 1026890 h 1877717"/>
              <a:gd name="connsiteX8-107" fmla="*/ 35521 w 1877729"/>
              <a:gd name="connsiteY8-108" fmla="*/ 865273 h 1877717"/>
              <a:gd name="connsiteX0-109" fmla="*/ 35521 w 1892189"/>
              <a:gd name="connsiteY0-110" fmla="*/ 865273 h 1877717"/>
              <a:gd name="connsiteX1-111" fmla="*/ 865299 w 1892189"/>
              <a:gd name="connsiteY1-112" fmla="*/ 35495 h 1877717"/>
              <a:gd name="connsiteX2-113" fmla="*/ 1026916 w 1892189"/>
              <a:gd name="connsiteY2-114" fmla="*/ 35520 h 1877717"/>
              <a:gd name="connsiteX3-115" fmla="*/ 1856694 w 1892189"/>
              <a:gd name="connsiteY3-116" fmla="*/ 865298 h 1877717"/>
              <a:gd name="connsiteX4-117" fmla="*/ 1856669 w 1892189"/>
              <a:gd name="connsiteY4-118" fmla="*/ 1026916 h 1877717"/>
              <a:gd name="connsiteX5-119" fmla="*/ 1026891 w 1892189"/>
              <a:gd name="connsiteY5-120" fmla="*/ 1856693 h 1877717"/>
              <a:gd name="connsiteX6-121" fmla="*/ 865274 w 1892189"/>
              <a:gd name="connsiteY6-122" fmla="*/ 1856668 h 1877717"/>
              <a:gd name="connsiteX7-123" fmla="*/ 35496 w 1892189"/>
              <a:gd name="connsiteY7-124" fmla="*/ 1026890 h 1877717"/>
              <a:gd name="connsiteX8-125" fmla="*/ 35521 w 1892189"/>
              <a:gd name="connsiteY8-126" fmla="*/ 865273 h 1877717"/>
              <a:gd name="connsiteX0-127" fmla="*/ 35521 w 1892189"/>
              <a:gd name="connsiteY0-128" fmla="*/ 865273 h 1877717"/>
              <a:gd name="connsiteX1-129" fmla="*/ 865299 w 1892189"/>
              <a:gd name="connsiteY1-130" fmla="*/ 35495 h 1877717"/>
              <a:gd name="connsiteX2-131" fmla="*/ 1026916 w 1892189"/>
              <a:gd name="connsiteY2-132" fmla="*/ 35520 h 1877717"/>
              <a:gd name="connsiteX3-133" fmla="*/ 1856694 w 1892189"/>
              <a:gd name="connsiteY3-134" fmla="*/ 865298 h 1877717"/>
              <a:gd name="connsiteX4-135" fmla="*/ 1856669 w 1892189"/>
              <a:gd name="connsiteY4-136" fmla="*/ 1026916 h 1877717"/>
              <a:gd name="connsiteX5-137" fmla="*/ 1026891 w 1892189"/>
              <a:gd name="connsiteY5-138" fmla="*/ 1856693 h 1877717"/>
              <a:gd name="connsiteX6-139" fmla="*/ 865274 w 1892189"/>
              <a:gd name="connsiteY6-140" fmla="*/ 1856668 h 1877717"/>
              <a:gd name="connsiteX7-141" fmla="*/ 35496 w 1892189"/>
              <a:gd name="connsiteY7-142" fmla="*/ 1026890 h 1877717"/>
              <a:gd name="connsiteX8-143" fmla="*/ 35521 w 1892189"/>
              <a:gd name="connsiteY8-144" fmla="*/ 865273 h 1877717"/>
              <a:gd name="connsiteX0-145" fmla="*/ 35521 w 1892189"/>
              <a:gd name="connsiteY0-146" fmla="*/ 865273 h 1877717"/>
              <a:gd name="connsiteX1-147" fmla="*/ 865299 w 1892189"/>
              <a:gd name="connsiteY1-148" fmla="*/ 35495 h 1877717"/>
              <a:gd name="connsiteX2-149" fmla="*/ 1026916 w 1892189"/>
              <a:gd name="connsiteY2-150" fmla="*/ 35520 h 1877717"/>
              <a:gd name="connsiteX3-151" fmla="*/ 1856694 w 1892189"/>
              <a:gd name="connsiteY3-152" fmla="*/ 865298 h 1877717"/>
              <a:gd name="connsiteX4-153" fmla="*/ 1856669 w 1892189"/>
              <a:gd name="connsiteY4-154" fmla="*/ 1026916 h 1877717"/>
              <a:gd name="connsiteX5-155" fmla="*/ 1026891 w 1892189"/>
              <a:gd name="connsiteY5-156" fmla="*/ 1856693 h 1877717"/>
              <a:gd name="connsiteX6-157" fmla="*/ 865274 w 1892189"/>
              <a:gd name="connsiteY6-158" fmla="*/ 1856668 h 1877717"/>
              <a:gd name="connsiteX7-159" fmla="*/ 35496 w 1892189"/>
              <a:gd name="connsiteY7-160" fmla="*/ 1026890 h 1877717"/>
              <a:gd name="connsiteX8-161" fmla="*/ 35521 w 1892189"/>
              <a:gd name="connsiteY8-162" fmla="*/ 865273 h 1877717"/>
              <a:gd name="connsiteX0-163" fmla="*/ 35521 w 1892189"/>
              <a:gd name="connsiteY0-164" fmla="*/ 865273 h 1877728"/>
              <a:gd name="connsiteX1-165" fmla="*/ 865299 w 1892189"/>
              <a:gd name="connsiteY1-166" fmla="*/ 35495 h 1877728"/>
              <a:gd name="connsiteX2-167" fmla="*/ 1026916 w 1892189"/>
              <a:gd name="connsiteY2-168" fmla="*/ 35520 h 1877728"/>
              <a:gd name="connsiteX3-169" fmla="*/ 1856694 w 1892189"/>
              <a:gd name="connsiteY3-170" fmla="*/ 865298 h 1877728"/>
              <a:gd name="connsiteX4-171" fmla="*/ 1856669 w 1892189"/>
              <a:gd name="connsiteY4-172" fmla="*/ 1026916 h 1877728"/>
              <a:gd name="connsiteX5-173" fmla="*/ 1026891 w 1892189"/>
              <a:gd name="connsiteY5-174" fmla="*/ 1856693 h 1877728"/>
              <a:gd name="connsiteX6-175" fmla="*/ 865274 w 1892189"/>
              <a:gd name="connsiteY6-176" fmla="*/ 1856668 h 1877728"/>
              <a:gd name="connsiteX7-177" fmla="*/ 35496 w 1892189"/>
              <a:gd name="connsiteY7-178" fmla="*/ 1026890 h 1877728"/>
              <a:gd name="connsiteX8-179" fmla="*/ 35521 w 1892189"/>
              <a:gd name="connsiteY8-180" fmla="*/ 865273 h 1877728"/>
              <a:gd name="connsiteX0-181" fmla="*/ 35521 w 1892189"/>
              <a:gd name="connsiteY0-182" fmla="*/ 865273 h 1892188"/>
              <a:gd name="connsiteX1-183" fmla="*/ 865299 w 1892189"/>
              <a:gd name="connsiteY1-184" fmla="*/ 35495 h 1892188"/>
              <a:gd name="connsiteX2-185" fmla="*/ 1026916 w 1892189"/>
              <a:gd name="connsiteY2-186" fmla="*/ 35520 h 1892188"/>
              <a:gd name="connsiteX3-187" fmla="*/ 1856694 w 1892189"/>
              <a:gd name="connsiteY3-188" fmla="*/ 865298 h 1892188"/>
              <a:gd name="connsiteX4-189" fmla="*/ 1856669 w 1892189"/>
              <a:gd name="connsiteY4-190" fmla="*/ 1026916 h 1892188"/>
              <a:gd name="connsiteX5-191" fmla="*/ 1026891 w 1892189"/>
              <a:gd name="connsiteY5-192" fmla="*/ 1856693 h 1892188"/>
              <a:gd name="connsiteX6-193" fmla="*/ 865274 w 1892189"/>
              <a:gd name="connsiteY6-194" fmla="*/ 1856668 h 1892188"/>
              <a:gd name="connsiteX7-195" fmla="*/ 35496 w 1892189"/>
              <a:gd name="connsiteY7-196" fmla="*/ 1026890 h 1892188"/>
              <a:gd name="connsiteX8-197" fmla="*/ 35521 w 1892189"/>
              <a:gd name="connsiteY8-198" fmla="*/ 865273 h 1892188"/>
              <a:gd name="connsiteX0-199" fmla="*/ 35521 w 1892189"/>
              <a:gd name="connsiteY0-200" fmla="*/ 865273 h 1892188"/>
              <a:gd name="connsiteX1-201" fmla="*/ 865299 w 1892189"/>
              <a:gd name="connsiteY1-202" fmla="*/ 35495 h 1892188"/>
              <a:gd name="connsiteX2-203" fmla="*/ 1026916 w 1892189"/>
              <a:gd name="connsiteY2-204" fmla="*/ 35520 h 1892188"/>
              <a:gd name="connsiteX3-205" fmla="*/ 1856694 w 1892189"/>
              <a:gd name="connsiteY3-206" fmla="*/ 865298 h 1892188"/>
              <a:gd name="connsiteX4-207" fmla="*/ 1856669 w 1892189"/>
              <a:gd name="connsiteY4-208" fmla="*/ 1026916 h 1892188"/>
              <a:gd name="connsiteX5-209" fmla="*/ 1026891 w 1892189"/>
              <a:gd name="connsiteY5-210" fmla="*/ 1856693 h 1892188"/>
              <a:gd name="connsiteX6-211" fmla="*/ 865274 w 1892189"/>
              <a:gd name="connsiteY6-212" fmla="*/ 1856668 h 1892188"/>
              <a:gd name="connsiteX7-213" fmla="*/ 35496 w 1892189"/>
              <a:gd name="connsiteY7-214" fmla="*/ 1026890 h 1892188"/>
              <a:gd name="connsiteX8-215" fmla="*/ 35521 w 1892189"/>
              <a:gd name="connsiteY8-216" fmla="*/ 865273 h 1892188"/>
              <a:gd name="connsiteX0-217" fmla="*/ 35521 w 1892189"/>
              <a:gd name="connsiteY0-218" fmla="*/ 865273 h 1892188"/>
              <a:gd name="connsiteX1-219" fmla="*/ 865299 w 1892189"/>
              <a:gd name="connsiteY1-220" fmla="*/ 35495 h 1892188"/>
              <a:gd name="connsiteX2-221" fmla="*/ 1026916 w 1892189"/>
              <a:gd name="connsiteY2-222" fmla="*/ 35520 h 1892188"/>
              <a:gd name="connsiteX3-223" fmla="*/ 1856694 w 1892189"/>
              <a:gd name="connsiteY3-224" fmla="*/ 865298 h 1892188"/>
              <a:gd name="connsiteX4-225" fmla="*/ 1856669 w 1892189"/>
              <a:gd name="connsiteY4-226" fmla="*/ 1026916 h 1892188"/>
              <a:gd name="connsiteX5-227" fmla="*/ 1026891 w 1892189"/>
              <a:gd name="connsiteY5-228" fmla="*/ 1856693 h 1892188"/>
              <a:gd name="connsiteX6-229" fmla="*/ 865274 w 1892189"/>
              <a:gd name="connsiteY6-230" fmla="*/ 1856668 h 1892188"/>
              <a:gd name="connsiteX7-231" fmla="*/ 35496 w 1892189"/>
              <a:gd name="connsiteY7-232" fmla="*/ 1026890 h 1892188"/>
              <a:gd name="connsiteX8-233" fmla="*/ 35521 w 1892189"/>
              <a:gd name="connsiteY8-234" fmla="*/ 865273 h 1892188"/>
              <a:gd name="connsiteX0-235" fmla="*/ 35521 w 1892189"/>
              <a:gd name="connsiteY0-236" fmla="*/ 865273 h 1892188"/>
              <a:gd name="connsiteX1-237" fmla="*/ 865299 w 1892189"/>
              <a:gd name="connsiteY1-238" fmla="*/ 35495 h 1892188"/>
              <a:gd name="connsiteX2-239" fmla="*/ 1026916 w 1892189"/>
              <a:gd name="connsiteY2-240" fmla="*/ 35520 h 1892188"/>
              <a:gd name="connsiteX3-241" fmla="*/ 1856694 w 1892189"/>
              <a:gd name="connsiteY3-242" fmla="*/ 865298 h 1892188"/>
              <a:gd name="connsiteX4-243" fmla="*/ 1856669 w 1892189"/>
              <a:gd name="connsiteY4-244" fmla="*/ 1026916 h 1892188"/>
              <a:gd name="connsiteX5-245" fmla="*/ 1026891 w 1892189"/>
              <a:gd name="connsiteY5-246" fmla="*/ 1856693 h 1892188"/>
              <a:gd name="connsiteX6-247" fmla="*/ 865274 w 1892189"/>
              <a:gd name="connsiteY6-248" fmla="*/ 1856668 h 1892188"/>
              <a:gd name="connsiteX7-249" fmla="*/ 35496 w 1892189"/>
              <a:gd name="connsiteY7-250" fmla="*/ 1026890 h 1892188"/>
              <a:gd name="connsiteX8-251" fmla="*/ 35521 w 1892189"/>
              <a:gd name="connsiteY8-252" fmla="*/ 865273 h 189218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892189" h="1892188">
                <a:moveTo>
                  <a:pt x="35521" y="865273"/>
                </a:moveTo>
                <a:cubicBezTo>
                  <a:pt x="35521" y="865273"/>
                  <a:pt x="865299" y="35495"/>
                  <a:pt x="865299" y="35495"/>
                </a:cubicBezTo>
                <a:cubicBezTo>
                  <a:pt x="912643" y="-11849"/>
                  <a:pt x="979572" y="-11824"/>
                  <a:pt x="1026916" y="35520"/>
                </a:cubicBezTo>
                <a:cubicBezTo>
                  <a:pt x="1026916" y="35520"/>
                  <a:pt x="1856694" y="865298"/>
                  <a:pt x="1856694" y="865298"/>
                </a:cubicBezTo>
                <a:cubicBezTo>
                  <a:pt x="1904038" y="912642"/>
                  <a:pt x="1904013" y="979572"/>
                  <a:pt x="1856669" y="1026916"/>
                </a:cubicBezTo>
                <a:cubicBezTo>
                  <a:pt x="1856669" y="1026916"/>
                  <a:pt x="1026891" y="1856693"/>
                  <a:pt x="1026891" y="1856693"/>
                </a:cubicBezTo>
                <a:cubicBezTo>
                  <a:pt x="979547" y="1904037"/>
                  <a:pt x="912618" y="1904011"/>
                  <a:pt x="865274" y="1856668"/>
                </a:cubicBezTo>
                <a:cubicBezTo>
                  <a:pt x="865274" y="1856667"/>
                  <a:pt x="35496" y="1026889"/>
                  <a:pt x="35496" y="1026890"/>
                </a:cubicBezTo>
                <a:cubicBezTo>
                  <a:pt x="-11848" y="979545"/>
                  <a:pt x="-11823" y="912617"/>
                  <a:pt x="35521" y="865273"/>
                </a:cubicBezTo>
                <a:close/>
              </a:path>
            </a:pathLst>
          </a:cu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任意多边形: 形状 1397"/>
          <p:cNvSpPr/>
          <p:nvPr>
            <p:custDataLst>
              <p:tags r:id="rId9"/>
            </p:custDataLst>
          </p:nvPr>
        </p:nvSpPr>
        <p:spPr>
          <a:xfrm>
            <a:off x="11108055" y="1759585"/>
            <a:ext cx="395605" cy="395605"/>
          </a:xfrm>
          <a:custGeom>
            <a:avLst/>
            <a:gdLst>
              <a:gd name="connsiteX0" fmla="*/ 35521 w 1877718"/>
              <a:gd name="connsiteY0" fmla="*/ 850803 h 1863247"/>
              <a:gd name="connsiteX1" fmla="*/ 865299 w 1877718"/>
              <a:gd name="connsiteY1" fmla="*/ 21025 h 1863247"/>
              <a:gd name="connsiteX2" fmla="*/ 1026916 w 1877718"/>
              <a:gd name="connsiteY2" fmla="*/ 21050 h 1863247"/>
              <a:gd name="connsiteX3" fmla="*/ 1856694 w 1877718"/>
              <a:gd name="connsiteY3" fmla="*/ 850828 h 1863247"/>
              <a:gd name="connsiteX4" fmla="*/ 1856669 w 1877718"/>
              <a:gd name="connsiteY4" fmla="*/ 1012446 h 1863247"/>
              <a:gd name="connsiteX5" fmla="*/ 1026891 w 1877718"/>
              <a:gd name="connsiteY5" fmla="*/ 1842223 h 1863247"/>
              <a:gd name="connsiteX6" fmla="*/ 865274 w 1877718"/>
              <a:gd name="connsiteY6" fmla="*/ 1842198 h 1863247"/>
              <a:gd name="connsiteX7" fmla="*/ 35496 w 1877718"/>
              <a:gd name="connsiteY7" fmla="*/ 1012420 h 1863247"/>
              <a:gd name="connsiteX8" fmla="*/ 35521 w 1877718"/>
              <a:gd name="connsiteY8" fmla="*/ 850803 h 1863247"/>
              <a:gd name="connsiteX0-1" fmla="*/ 35521 w 1877718"/>
              <a:gd name="connsiteY0-2" fmla="*/ 850803 h 1863247"/>
              <a:gd name="connsiteX1-3" fmla="*/ 865299 w 1877718"/>
              <a:gd name="connsiteY1-4" fmla="*/ 21025 h 1863247"/>
              <a:gd name="connsiteX2-5" fmla="*/ 1026916 w 1877718"/>
              <a:gd name="connsiteY2-6" fmla="*/ 21050 h 1863247"/>
              <a:gd name="connsiteX3-7" fmla="*/ 1856694 w 1877718"/>
              <a:gd name="connsiteY3-8" fmla="*/ 850828 h 1863247"/>
              <a:gd name="connsiteX4-9" fmla="*/ 1856669 w 1877718"/>
              <a:gd name="connsiteY4-10" fmla="*/ 1012446 h 1863247"/>
              <a:gd name="connsiteX5-11" fmla="*/ 1026891 w 1877718"/>
              <a:gd name="connsiteY5-12" fmla="*/ 1842223 h 1863247"/>
              <a:gd name="connsiteX6-13" fmla="*/ 865274 w 1877718"/>
              <a:gd name="connsiteY6-14" fmla="*/ 1842198 h 1863247"/>
              <a:gd name="connsiteX7-15" fmla="*/ 35496 w 1877718"/>
              <a:gd name="connsiteY7-16" fmla="*/ 1012420 h 1863247"/>
              <a:gd name="connsiteX8-17" fmla="*/ 35521 w 1877718"/>
              <a:gd name="connsiteY8-18" fmla="*/ 850803 h 1863247"/>
              <a:gd name="connsiteX0-19" fmla="*/ 35521 w 1877718"/>
              <a:gd name="connsiteY0-20" fmla="*/ 850813 h 1863257"/>
              <a:gd name="connsiteX1-21" fmla="*/ 865299 w 1877718"/>
              <a:gd name="connsiteY1-22" fmla="*/ 21035 h 1863257"/>
              <a:gd name="connsiteX2-23" fmla="*/ 1026916 w 1877718"/>
              <a:gd name="connsiteY2-24" fmla="*/ 21060 h 1863257"/>
              <a:gd name="connsiteX3-25" fmla="*/ 1856694 w 1877718"/>
              <a:gd name="connsiteY3-26" fmla="*/ 850838 h 1863257"/>
              <a:gd name="connsiteX4-27" fmla="*/ 1856669 w 1877718"/>
              <a:gd name="connsiteY4-28" fmla="*/ 1012456 h 1863257"/>
              <a:gd name="connsiteX5-29" fmla="*/ 1026891 w 1877718"/>
              <a:gd name="connsiteY5-30" fmla="*/ 1842233 h 1863257"/>
              <a:gd name="connsiteX6-31" fmla="*/ 865274 w 1877718"/>
              <a:gd name="connsiteY6-32" fmla="*/ 1842208 h 1863257"/>
              <a:gd name="connsiteX7-33" fmla="*/ 35496 w 1877718"/>
              <a:gd name="connsiteY7-34" fmla="*/ 1012430 h 1863257"/>
              <a:gd name="connsiteX8-35" fmla="*/ 35521 w 1877718"/>
              <a:gd name="connsiteY8-36" fmla="*/ 850813 h 1863257"/>
              <a:gd name="connsiteX0-37" fmla="*/ 35521 w 1877718"/>
              <a:gd name="connsiteY0-38" fmla="*/ 865273 h 1877717"/>
              <a:gd name="connsiteX1-39" fmla="*/ 865299 w 1877718"/>
              <a:gd name="connsiteY1-40" fmla="*/ 35495 h 1877717"/>
              <a:gd name="connsiteX2-41" fmla="*/ 1026916 w 1877718"/>
              <a:gd name="connsiteY2-42" fmla="*/ 35520 h 1877717"/>
              <a:gd name="connsiteX3-43" fmla="*/ 1856694 w 1877718"/>
              <a:gd name="connsiteY3-44" fmla="*/ 865298 h 1877717"/>
              <a:gd name="connsiteX4-45" fmla="*/ 1856669 w 1877718"/>
              <a:gd name="connsiteY4-46" fmla="*/ 1026916 h 1877717"/>
              <a:gd name="connsiteX5-47" fmla="*/ 1026891 w 1877718"/>
              <a:gd name="connsiteY5-48" fmla="*/ 1856693 h 1877717"/>
              <a:gd name="connsiteX6-49" fmla="*/ 865274 w 1877718"/>
              <a:gd name="connsiteY6-50" fmla="*/ 1856668 h 1877717"/>
              <a:gd name="connsiteX7-51" fmla="*/ 35496 w 1877718"/>
              <a:gd name="connsiteY7-52" fmla="*/ 1026890 h 1877717"/>
              <a:gd name="connsiteX8-53" fmla="*/ 35521 w 1877718"/>
              <a:gd name="connsiteY8-54" fmla="*/ 865273 h 1877717"/>
              <a:gd name="connsiteX0-55" fmla="*/ 35521 w 1877718"/>
              <a:gd name="connsiteY0-56" fmla="*/ 865273 h 1877717"/>
              <a:gd name="connsiteX1-57" fmla="*/ 865299 w 1877718"/>
              <a:gd name="connsiteY1-58" fmla="*/ 35495 h 1877717"/>
              <a:gd name="connsiteX2-59" fmla="*/ 1026916 w 1877718"/>
              <a:gd name="connsiteY2-60" fmla="*/ 35520 h 1877717"/>
              <a:gd name="connsiteX3-61" fmla="*/ 1856694 w 1877718"/>
              <a:gd name="connsiteY3-62" fmla="*/ 865298 h 1877717"/>
              <a:gd name="connsiteX4-63" fmla="*/ 1856669 w 1877718"/>
              <a:gd name="connsiteY4-64" fmla="*/ 1026916 h 1877717"/>
              <a:gd name="connsiteX5-65" fmla="*/ 1026891 w 1877718"/>
              <a:gd name="connsiteY5-66" fmla="*/ 1856693 h 1877717"/>
              <a:gd name="connsiteX6-67" fmla="*/ 865274 w 1877718"/>
              <a:gd name="connsiteY6-68" fmla="*/ 1856668 h 1877717"/>
              <a:gd name="connsiteX7-69" fmla="*/ 35496 w 1877718"/>
              <a:gd name="connsiteY7-70" fmla="*/ 1026890 h 1877717"/>
              <a:gd name="connsiteX8-71" fmla="*/ 35521 w 1877718"/>
              <a:gd name="connsiteY8-72" fmla="*/ 865273 h 1877717"/>
              <a:gd name="connsiteX0-73" fmla="*/ 35521 w 1877718"/>
              <a:gd name="connsiteY0-74" fmla="*/ 865273 h 1877717"/>
              <a:gd name="connsiteX1-75" fmla="*/ 865299 w 1877718"/>
              <a:gd name="connsiteY1-76" fmla="*/ 35495 h 1877717"/>
              <a:gd name="connsiteX2-77" fmla="*/ 1026916 w 1877718"/>
              <a:gd name="connsiteY2-78" fmla="*/ 35520 h 1877717"/>
              <a:gd name="connsiteX3-79" fmla="*/ 1856694 w 1877718"/>
              <a:gd name="connsiteY3-80" fmla="*/ 865298 h 1877717"/>
              <a:gd name="connsiteX4-81" fmla="*/ 1856669 w 1877718"/>
              <a:gd name="connsiteY4-82" fmla="*/ 1026916 h 1877717"/>
              <a:gd name="connsiteX5-83" fmla="*/ 1026891 w 1877718"/>
              <a:gd name="connsiteY5-84" fmla="*/ 1856693 h 1877717"/>
              <a:gd name="connsiteX6-85" fmla="*/ 865274 w 1877718"/>
              <a:gd name="connsiteY6-86" fmla="*/ 1856668 h 1877717"/>
              <a:gd name="connsiteX7-87" fmla="*/ 35496 w 1877718"/>
              <a:gd name="connsiteY7-88" fmla="*/ 1026890 h 1877717"/>
              <a:gd name="connsiteX8-89" fmla="*/ 35521 w 1877718"/>
              <a:gd name="connsiteY8-90" fmla="*/ 865273 h 1877717"/>
              <a:gd name="connsiteX0-91" fmla="*/ 35521 w 1877729"/>
              <a:gd name="connsiteY0-92" fmla="*/ 865273 h 1877717"/>
              <a:gd name="connsiteX1-93" fmla="*/ 865299 w 1877729"/>
              <a:gd name="connsiteY1-94" fmla="*/ 35495 h 1877717"/>
              <a:gd name="connsiteX2-95" fmla="*/ 1026916 w 1877729"/>
              <a:gd name="connsiteY2-96" fmla="*/ 35520 h 1877717"/>
              <a:gd name="connsiteX3-97" fmla="*/ 1856694 w 1877729"/>
              <a:gd name="connsiteY3-98" fmla="*/ 865298 h 1877717"/>
              <a:gd name="connsiteX4-99" fmla="*/ 1856669 w 1877729"/>
              <a:gd name="connsiteY4-100" fmla="*/ 1026916 h 1877717"/>
              <a:gd name="connsiteX5-101" fmla="*/ 1026891 w 1877729"/>
              <a:gd name="connsiteY5-102" fmla="*/ 1856693 h 1877717"/>
              <a:gd name="connsiteX6-103" fmla="*/ 865274 w 1877729"/>
              <a:gd name="connsiteY6-104" fmla="*/ 1856668 h 1877717"/>
              <a:gd name="connsiteX7-105" fmla="*/ 35496 w 1877729"/>
              <a:gd name="connsiteY7-106" fmla="*/ 1026890 h 1877717"/>
              <a:gd name="connsiteX8-107" fmla="*/ 35521 w 1877729"/>
              <a:gd name="connsiteY8-108" fmla="*/ 865273 h 1877717"/>
              <a:gd name="connsiteX0-109" fmla="*/ 35521 w 1892189"/>
              <a:gd name="connsiteY0-110" fmla="*/ 865273 h 1877717"/>
              <a:gd name="connsiteX1-111" fmla="*/ 865299 w 1892189"/>
              <a:gd name="connsiteY1-112" fmla="*/ 35495 h 1877717"/>
              <a:gd name="connsiteX2-113" fmla="*/ 1026916 w 1892189"/>
              <a:gd name="connsiteY2-114" fmla="*/ 35520 h 1877717"/>
              <a:gd name="connsiteX3-115" fmla="*/ 1856694 w 1892189"/>
              <a:gd name="connsiteY3-116" fmla="*/ 865298 h 1877717"/>
              <a:gd name="connsiteX4-117" fmla="*/ 1856669 w 1892189"/>
              <a:gd name="connsiteY4-118" fmla="*/ 1026916 h 1877717"/>
              <a:gd name="connsiteX5-119" fmla="*/ 1026891 w 1892189"/>
              <a:gd name="connsiteY5-120" fmla="*/ 1856693 h 1877717"/>
              <a:gd name="connsiteX6-121" fmla="*/ 865274 w 1892189"/>
              <a:gd name="connsiteY6-122" fmla="*/ 1856668 h 1877717"/>
              <a:gd name="connsiteX7-123" fmla="*/ 35496 w 1892189"/>
              <a:gd name="connsiteY7-124" fmla="*/ 1026890 h 1877717"/>
              <a:gd name="connsiteX8-125" fmla="*/ 35521 w 1892189"/>
              <a:gd name="connsiteY8-126" fmla="*/ 865273 h 1877717"/>
              <a:gd name="connsiteX0-127" fmla="*/ 35521 w 1892189"/>
              <a:gd name="connsiteY0-128" fmla="*/ 865273 h 1877717"/>
              <a:gd name="connsiteX1-129" fmla="*/ 865299 w 1892189"/>
              <a:gd name="connsiteY1-130" fmla="*/ 35495 h 1877717"/>
              <a:gd name="connsiteX2-131" fmla="*/ 1026916 w 1892189"/>
              <a:gd name="connsiteY2-132" fmla="*/ 35520 h 1877717"/>
              <a:gd name="connsiteX3-133" fmla="*/ 1856694 w 1892189"/>
              <a:gd name="connsiteY3-134" fmla="*/ 865298 h 1877717"/>
              <a:gd name="connsiteX4-135" fmla="*/ 1856669 w 1892189"/>
              <a:gd name="connsiteY4-136" fmla="*/ 1026916 h 1877717"/>
              <a:gd name="connsiteX5-137" fmla="*/ 1026891 w 1892189"/>
              <a:gd name="connsiteY5-138" fmla="*/ 1856693 h 1877717"/>
              <a:gd name="connsiteX6-139" fmla="*/ 865274 w 1892189"/>
              <a:gd name="connsiteY6-140" fmla="*/ 1856668 h 1877717"/>
              <a:gd name="connsiteX7-141" fmla="*/ 35496 w 1892189"/>
              <a:gd name="connsiteY7-142" fmla="*/ 1026890 h 1877717"/>
              <a:gd name="connsiteX8-143" fmla="*/ 35521 w 1892189"/>
              <a:gd name="connsiteY8-144" fmla="*/ 865273 h 1877717"/>
              <a:gd name="connsiteX0-145" fmla="*/ 35521 w 1892189"/>
              <a:gd name="connsiteY0-146" fmla="*/ 865273 h 1877717"/>
              <a:gd name="connsiteX1-147" fmla="*/ 865299 w 1892189"/>
              <a:gd name="connsiteY1-148" fmla="*/ 35495 h 1877717"/>
              <a:gd name="connsiteX2-149" fmla="*/ 1026916 w 1892189"/>
              <a:gd name="connsiteY2-150" fmla="*/ 35520 h 1877717"/>
              <a:gd name="connsiteX3-151" fmla="*/ 1856694 w 1892189"/>
              <a:gd name="connsiteY3-152" fmla="*/ 865298 h 1877717"/>
              <a:gd name="connsiteX4-153" fmla="*/ 1856669 w 1892189"/>
              <a:gd name="connsiteY4-154" fmla="*/ 1026916 h 1877717"/>
              <a:gd name="connsiteX5-155" fmla="*/ 1026891 w 1892189"/>
              <a:gd name="connsiteY5-156" fmla="*/ 1856693 h 1877717"/>
              <a:gd name="connsiteX6-157" fmla="*/ 865274 w 1892189"/>
              <a:gd name="connsiteY6-158" fmla="*/ 1856668 h 1877717"/>
              <a:gd name="connsiteX7-159" fmla="*/ 35496 w 1892189"/>
              <a:gd name="connsiteY7-160" fmla="*/ 1026890 h 1877717"/>
              <a:gd name="connsiteX8-161" fmla="*/ 35521 w 1892189"/>
              <a:gd name="connsiteY8-162" fmla="*/ 865273 h 1877717"/>
              <a:gd name="connsiteX0-163" fmla="*/ 35521 w 1892189"/>
              <a:gd name="connsiteY0-164" fmla="*/ 865273 h 1877728"/>
              <a:gd name="connsiteX1-165" fmla="*/ 865299 w 1892189"/>
              <a:gd name="connsiteY1-166" fmla="*/ 35495 h 1877728"/>
              <a:gd name="connsiteX2-167" fmla="*/ 1026916 w 1892189"/>
              <a:gd name="connsiteY2-168" fmla="*/ 35520 h 1877728"/>
              <a:gd name="connsiteX3-169" fmla="*/ 1856694 w 1892189"/>
              <a:gd name="connsiteY3-170" fmla="*/ 865298 h 1877728"/>
              <a:gd name="connsiteX4-171" fmla="*/ 1856669 w 1892189"/>
              <a:gd name="connsiteY4-172" fmla="*/ 1026916 h 1877728"/>
              <a:gd name="connsiteX5-173" fmla="*/ 1026891 w 1892189"/>
              <a:gd name="connsiteY5-174" fmla="*/ 1856693 h 1877728"/>
              <a:gd name="connsiteX6-175" fmla="*/ 865274 w 1892189"/>
              <a:gd name="connsiteY6-176" fmla="*/ 1856668 h 1877728"/>
              <a:gd name="connsiteX7-177" fmla="*/ 35496 w 1892189"/>
              <a:gd name="connsiteY7-178" fmla="*/ 1026890 h 1877728"/>
              <a:gd name="connsiteX8-179" fmla="*/ 35521 w 1892189"/>
              <a:gd name="connsiteY8-180" fmla="*/ 865273 h 1877728"/>
              <a:gd name="connsiteX0-181" fmla="*/ 35521 w 1892189"/>
              <a:gd name="connsiteY0-182" fmla="*/ 865273 h 1892188"/>
              <a:gd name="connsiteX1-183" fmla="*/ 865299 w 1892189"/>
              <a:gd name="connsiteY1-184" fmla="*/ 35495 h 1892188"/>
              <a:gd name="connsiteX2-185" fmla="*/ 1026916 w 1892189"/>
              <a:gd name="connsiteY2-186" fmla="*/ 35520 h 1892188"/>
              <a:gd name="connsiteX3-187" fmla="*/ 1856694 w 1892189"/>
              <a:gd name="connsiteY3-188" fmla="*/ 865298 h 1892188"/>
              <a:gd name="connsiteX4-189" fmla="*/ 1856669 w 1892189"/>
              <a:gd name="connsiteY4-190" fmla="*/ 1026916 h 1892188"/>
              <a:gd name="connsiteX5-191" fmla="*/ 1026891 w 1892189"/>
              <a:gd name="connsiteY5-192" fmla="*/ 1856693 h 1892188"/>
              <a:gd name="connsiteX6-193" fmla="*/ 865274 w 1892189"/>
              <a:gd name="connsiteY6-194" fmla="*/ 1856668 h 1892188"/>
              <a:gd name="connsiteX7-195" fmla="*/ 35496 w 1892189"/>
              <a:gd name="connsiteY7-196" fmla="*/ 1026890 h 1892188"/>
              <a:gd name="connsiteX8-197" fmla="*/ 35521 w 1892189"/>
              <a:gd name="connsiteY8-198" fmla="*/ 865273 h 1892188"/>
              <a:gd name="connsiteX0-199" fmla="*/ 35521 w 1892189"/>
              <a:gd name="connsiteY0-200" fmla="*/ 865273 h 1892188"/>
              <a:gd name="connsiteX1-201" fmla="*/ 865299 w 1892189"/>
              <a:gd name="connsiteY1-202" fmla="*/ 35495 h 1892188"/>
              <a:gd name="connsiteX2-203" fmla="*/ 1026916 w 1892189"/>
              <a:gd name="connsiteY2-204" fmla="*/ 35520 h 1892188"/>
              <a:gd name="connsiteX3-205" fmla="*/ 1856694 w 1892189"/>
              <a:gd name="connsiteY3-206" fmla="*/ 865298 h 1892188"/>
              <a:gd name="connsiteX4-207" fmla="*/ 1856669 w 1892189"/>
              <a:gd name="connsiteY4-208" fmla="*/ 1026916 h 1892188"/>
              <a:gd name="connsiteX5-209" fmla="*/ 1026891 w 1892189"/>
              <a:gd name="connsiteY5-210" fmla="*/ 1856693 h 1892188"/>
              <a:gd name="connsiteX6-211" fmla="*/ 865274 w 1892189"/>
              <a:gd name="connsiteY6-212" fmla="*/ 1856668 h 1892188"/>
              <a:gd name="connsiteX7-213" fmla="*/ 35496 w 1892189"/>
              <a:gd name="connsiteY7-214" fmla="*/ 1026890 h 1892188"/>
              <a:gd name="connsiteX8-215" fmla="*/ 35521 w 1892189"/>
              <a:gd name="connsiteY8-216" fmla="*/ 865273 h 1892188"/>
              <a:gd name="connsiteX0-217" fmla="*/ 35521 w 1892189"/>
              <a:gd name="connsiteY0-218" fmla="*/ 865273 h 1892188"/>
              <a:gd name="connsiteX1-219" fmla="*/ 865299 w 1892189"/>
              <a:gd name="connsiteY1-220" fmla="*/ 35495 h 1892188"/>
              <a:gd name="connsiteX2-221" fmla="*/ 1026916 w 1892189"/>
              <a:gd name="connsiteY2-222" fmla="*/ 35520 h 1892188"/>
              <a:gd name="connsiteX3-223" fmla="*/ 1856694 w 1892189"/>
              <a:gd name="connsiteY3-224" fmla="*/ 865298 h 1892188"/>
              <a:gd name="connsiteX4-225" fmla="*/ 1856669 w 1892189"/>
              <a:gd name="connsiteY4-226" fmla="*/ 1026916 h 1892188"/>
              <a:gd name="connsiteX5-227" fmla="*/ 1026891 w 1892189"/>
              <a:gd name="connsiteY5-228" fmla="*/ 1856693 h 1892188"/>
              <a:gd name="connsiteX6-229" fmla="*/ 865274 w 1892189"/>
              <a:gd name="connsiteY6-230" fmla="*/ 1856668 h 1892188"/>
              <a:gd name="connsiteX7-231" fmla="*/ 35496 w 1892189"/>
              <a:gd name="connsiteY7-232" fmla="*/ 1026890 h 1892188"/>
              <a:gd name="connsiteX8-233" fmla="*/ 35521 w 1892189"/>
              <a:gd name="connsiteY8-234" fmla="*/ 865273 h 1892188"/>
              <a:gd name="connsiteX0-235" fmla="*/ 35521 w 1892189"/>
              <a:gd name="connsiteY0-236" fmla="*/ 865273 h 1892188"/>
              <a:gd name="connsiteX1-237" fmla="*/ 865299 w 1892189"/>
              <a:gd name="connsiteY1-238" fmla="*/ 35495 h 1892188"/>
              <a:gd name="connsiteX2-239" fmla="*/ 1026916 w 1892189"/>
              <a:gd name="connsiteY2-240" fmla="*/ 35520 h 1892188"/>
              <a:gd name="connsiteX3-241" fmla="*/ 1856694 w 1892189"/>
              <a:gd name="connsiteY3-242" fmla="*/ 865298 h 1892188"/>
              <a:gd name="connsiteX4-243" fmla="*/ 1856669 w 1892189"/>
              <a:gd name="connsiteY4-244" fmla="*/ 1026916 h 1892188"/>
              <a:gd name="connsiteX5-245" fmla="*/ 1026891 w 1892189"/>
              <a:gd name="connsiteY5-246" fmla="*/ 1856693 h 1892188"/>
              <a:gd name="connsiteX6-247" fmla="*/ 865274 w 1892189"/>
              <a:gd name="connsiteY6-248" fmla="*/ 1856668 h 1892188"/>
              <a:gd name="connsiteX7-249" fmla="*/ 35496 w 1892189"/>
              <a:gd name="connsiteY7-250" fmla="*/ 1026890 h 1892188"/>
              <a:gd name="connsiteX8-251" fmla="*/ 35521 w 1892189"/>
              <a:gd name="connsiteY8-252" fmla="*/ 865273 h 189218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892189" h="1892188">
                <a:moveTo>
                  <a:pt x="35521" y="865273"/>
                </a:moveTo>
                <a:cubicBezTo>
                  <a:pt x="35521" y="865273"/>
                  <a:pt x="865299" y="35495"/>
                  <a:pt x="865299" y="35495"/>
                </a:cubicBezTo>
                <a:cubicBezTo>
                  <a:pt x="912643" y="-11849"/>
                  <a:pt x="979572" y="-11824"/>
                  <a:pt x="1026916" y="35520"/>
                </a:cubicBezTo>
                <a:cubicBezTo>
                  <a:pt x="1026916" y="35520"/>
                  <a:pt x="1856694" y="865298"/>
                  <a:pt x="1856694" y="865298"/>
                </a:cubicBezTo>
                <a:cubicBezTo>
                  <a:pt x="1904038" y="912642"/>
                  <a:pt x="1904013" y="979572"/>
                  <a:pt x="1856669" y="1026916"/>
                </a:cubicBezTo>
                <a:cubicBezTo>
                  <a:pt x="1856669" y="1026916"/>
                  <a:pt x="1026891" y="1856693"/>
                  <a:pt x="1026891" y="1856693"/>
                </a:cubicBezTo>
                <a:cubicBezTo>
                  <a:pt x="979547" y="1904037"/>
                  <a:pt x="912618" y="1904011"/>
                  <a:pt x="865274" y="1856668"/>
                </a:cubicBezTo>
                <a:cubicBezTo>
                  <a:pt x="865274" y="1856667"/>
                  <a:pt x="35496" y="1026889"/>
                  <a:pt x="35496" y="1026890"/>
                </a:cubicBezTo>
                <a:cubicBezTo>
                  <a:pt x="-11848" y="979545"/>
                  <a:pt x="-11823" y="912617"/>
                  <a:pt x="35521" y="865273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26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" name="直接连接符 1"/>
          <p:cNvCxnSpPr/>
          <p:nvPr>
            <p:custDataLst>
              <p:tags r:id="rId10"/>
            </p:custDataLst>
          </p:nvPr>
        </p:nvCxnSpPr>
        <p:spPr>
          <a:xfrm>
            <a:off x="740410" y="1534160"/>
            <a:ext cx="0" cy="1152525"/>
          </a:xfrm>
          <a:prstGeom prst="line">
            <a:avLst/>
          </a:prstGeom>
          <a:ln w="9525" cap="rnd">
            <a:solidFill>
              <a:schemeClr val="accent1">
                <a:alpha val="35000"/>
              </a:schemeClr>
            </a:solidFill>
            <a:round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" name="直接连接符 2"/>
          <p:cNvCxnSpPr/>
          <p:nvPr>
            <p:custDataLst>
              <p:tags r:id="rId11"/>
            </p:custDataLst>
          </p:nvPr>
        </p:nvCxnSpPr>
        <p:spPr>
          <a:xfrm>
            <a:off x="11346815" y="5516880"/>
            <a:ext cx="0" cy="1152525"/>
          </a:xfrm>
          <a:prstGeom prst="line">
            <a:avLst/>
          </a:prstGeom>
          <a:ln w="9525" cap="rnd">
            <a:solidFill>
              <a:schemeClr val="accent1">
                <a:alpha val="35000"/>
              </a:schemeClr>
            </a:solidFill>
            <a:round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1" name="标题 40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noFill/>
        </p:spPr>
        <p:txBody>
          <a:bodyPr wrap="square" lIns="91440" tIns="45720" rIns="91440" bIns="45720" rtlCol="0" anchor="b">
            <a:noAutofit/>
          </a:bodyPr>
          <a:p>
            <a:r>
              <a:rPr lang="en-US" altLang="zh-CN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Bold" panose="02020503050405090304" charset="0"/>
                <a:cs typeface="Times New Roman Bold" panose="02020503050405090304" charset="0"/>
                <a:sym typeface="+mn-ea"/>
              </a:rPr>
              <a:t>02 Literature Review and Gaps</a:t>
            </a:r>
            <a:endParaRPr lang="zh-CN" altLang="en-US" dirty="0"/>
          </a:p>
        </p:txBody>
      </p:sp>
      <p:sp>
        <p:nvSpPr>
          <p:cNvPr id="7" name="文本框 6"/>
          <p:cNvSpPr txBox="1"/>
          <p:nvPr/>
        </p:nvSpPr>
        <p:spPr>
          <a:xfrm>
            <a:off x="375920" y="2463800"/>
            <a:ext cx="11410315" cy="3719830"/>
          </a:xfrm>
          <a:prstGeom prst="rect">
            <a:avLst/>
          </a:prstGeom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wrap="square" rtlCol="0">
            <a:noAutofit/>
          </a:bodyPr>
          <a:p>
            <a:endParaRPr lang="zh-CN" altLang="en-US"/>
          </a:p>
        </p:txBody>
      </p:sp>
    </p:spTree>
    <p:custDataLst>
      <p:tags r:id="rId13"/>
    </p:custData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标题 8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en-US" altLang="zh-CN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Bold" panose="02020503050405090304" charset="0"/>
                <a:cs typeface="Times New Roman Bold" panose="02020503050405090304" charset="0"/>
                <a:sym typeface="+mn-ea"/>
              </a:rPr>
              <a:t>03 Research </a:t>
            </a:r>
            <a:r>
              <a:rPr lang="en-US" altLang="zh-CN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Bold" panose="02020503050405090304" charset="0"/>
                <a:cs typeface="Times New Roman Bold" panose="02020503050405090304" charset="0"/>
                <a:sym typeface="+mn-ea"/>
              </a:rPr>
              <a:t>Aims and Research Questions</a:t>
            </a:r>
            <a:endParaRPr lang="zh-CN" altLang="en-US"/>
          </a:p>
        </p:txBody>
      </p:sp>
      <p:sp>
        <p:nvSpPr>
          <p:cNvPr id="3" name="矩形: 圆角 2"/>
          <p:cNvSpPr/>
          <p:nvPr>
            <p:custDataLst>
              <p:tags r:id="rId2"/>
            </p:custDataLst>
          </p:nvPr>
        </p:nvSpPr>
        <p:spPr>
          <a:xfrm>
            <a:off x="696595" y="2414270"/>
            <a:ext cx="4526915" cy="3105150"/>
          </a:xfrm>
          <a:prstGeom prst="roundRect">
            <a:avLst>
              <a:gd name="adj" fmla="val 0"/>
            </a:avLst>
          </a:prstGeom>
          <a:solidFill>
            <a:schemeClr val="tx1">
              <a:lumMod val="40000"/>
              <a:lumOff val="60000"/>
              <a:alpha val="15000"/>
            </a:schemeClr>
          </a:solidFill>
          <a:ln w="158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" tIns="41148" rIns="82296" bIns="41148" rtlCol="0" anchor="ctr"/>
          <a:p>
            <a:endParaRPr lang="zh-CN" altLang="en-US" sz="144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矩形 3"/>
          <p:cNvSpPr/>
          <p:nvPr>
            <p:custDataLst>
              <p:tags r:id="rId3"/>
            </p:custDataLst>
          </p:nvPr>
        </p:nvSpPr>
        <p:spPr>
          <a:xfrm>
            <a:off x="696595" y="3039110"/>
            <a:ext cx="4620895" cy="24796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p>
            <a:pPr marL="285750" indent="-285750"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zh-CN" altLang="en-US" sz="2400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Regular" panose="02020503050405090304" charset="0"/>
                <a:cs typeface="Times New Roman Regular" panose="02020503050405090304" charset="0"/>
              </a:rPr>
              <a:t>To investigate how university students autonomously use generative AI tools </a:t>
            </a:r>
            <a:r>
              <a:rPr lang="en-US" altLang="zh-CN" sz="2400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Regular" panose="02020503050405090304" charset="0"/>
                <a:cs typeface="Times New Roman Regular" panose="02020503050405090304" charset="0"/>
              </a:rPr>
              <a:t>in the process of </a:t>
            </a:r>
            <a:r>
              <a:rPr lang="zh-CN" altLang="en-US" sz="2400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Regular" panose="02020503050405090304" charset="0"/>
                <a:cs typeface="Times New Roman Regular" panose="02020503050405090304" charset="0"/>
              </a:rPr>
              <a:t>academic writing.</a:t>
            </a:r>
            <a:endParaRPr lang="zh-CN" altLang="en-US" sz="2400" dirty="0"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>
            <a:off x="961406" y="1977603"/>
            <a:ext cx="694096" cy="680125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none" lIns="0" tIns="0" rIns="0" bIns="0" rtlCol="0" anchor="ctr">
            <a:norm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2000" b="1">
                <a:solidFill>
                  <a:srgbClr val="FFFFFF"/>
                </a:solidFill>
                <a:latin typeface="+mn-ea"/>
                <a:cs typeface="+mn-ea"/>
                <a:sym typeface="+mn-ea"/>
              </a:rPr>
              <a:t>01</a:t>
            </a:r>
            <a:endParaRPr lang="en-US" altLang="zh-CN" sz="2000" b="1" dirty="0">
              <a:solidFill>
                <a:srgbClr val="FFFFFF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2" name="矩形: 圆角 2"/>
          <p:cNvSpPr/>
          <p:nvPr>
            <p:custDataLst>
              <p:tags r:id="rId5"/>
            </p:custDataLst>
          </p:nvPr>
        </p:nvSpPr>
        <p:spPr>
          <a:xfrm>
            <a:off x="5730875" y="2414905"/>
            <a:ext cx="5465445" cy="3103880"/>
          </a:xfrm>
          <a:prstGeom prst="roundRect">
            <a:avLst>
              <a:gd name="adj" fmla="val 0"/>
            </a:avLst>
          </a:prstGeom>
          <a:solidFill>
            <a:schemeClr val="tx1">
              <a:lumMod val="40000"/>
              <a:lumOff val="60000"/>
              <a:alpha val="15000"/>
            </a:schemeClr>
          </a:solidFill>
          <a:ln w="158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" tIns="41148" rIns="82296" bIns="41148" rtlCol="0" anchor="ctr"/>
          <a:p>
            <a:endParaRPr lang="zh-CN" altLang="en-US" sz="144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3" name="矩形 12"/>
          <p:cNvSpPr/>
          <p:nvPr>
            <p:custDataLst>
              <p:tags r:id="rId6"/>
            </p:custDataLst>
          </p:nvPr>
        </p:nvSpPr>
        <p:spPr>
          <a:xfrm>
            <a:off x="5866765" y="3039110"/>
            <a:ext cx="5233670" cy="22942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p>
            <a:pPr marL="285750" indent="-285750" algn="l">
              <a:lnSpc>
                <a:spcPct val="150000"/>
              </a:lnSpc>
              <a:buClrTx/>
              <a:buSzTx/>
              <a:buFont typeface="Arial" panose="020B0604020202090204" pitchFamily="34" charset="0"/>
              <a:buChar char="•"/>
            </a:pPr>
            <a:r>
              <a:rPr lang="zh-CN" altLang="en-US" sz="2400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Regular" panose="02020503050405090304" charset="0"/>
                <a:cs typeface="Times New Roman Regular" panose="02020503050405090304" charset="0"/>
              </a:rPr>
              <a:t>To explore students</a:t>
            </a:r>
            <a:r>
              <a:rPr lang="en-US" altLang="zh-CN" sz="2400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Regular" panose="02020503050405090304" charset="0"/>
                <a:cs typeface="Times New Roman Regular" panose="02020503050405090304" charset="0"/>
              </a:rPr>
              <a:t>’ </a:t>
            </a:r>
            <a:r>
              <a:rPr lang="zh-CN" altLang="en-US" sz="2400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Regular" panose="02020503050405090304" charset="0"/>
                <a:cs typeface="Times New Roman Regular" panose="02020503050405090304" charset="0"/>
              </a:rPr>
              <a:t>perceptions of generative AI tools in academic writing and to identify the factors that influence their adoption and use</a:t>
            </a:r>
            <a:r>
              <a:rPr lang="en-US" altLang="zh-CN" sz="2400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Regular" panose="02020503050405090304" charset="0"/>
                <a:cs typeface="Times New Roman Regular" panose="02020503050405090304" charset="0"/>
              </a:rPr>
              <a:t>.</a:t>
            </a:r>
            <a:endParaRPr lang="en-US" altLang="zh-CN" sz="2400" dirty="0"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  <p:sp>
        <p:nvSpPr>
          <p:cNvPr id="14" name="圆角矩形 13"/>
          <p:cNvSpPr/>
          <p:nvPr>
            <p:custDataLst>
              <p:tags r:id="rId7"/>
            </p:custDataLst>
          </p:nvPr>
        </p:nvSpPr>
        <p:spPr>
          <a:xfrm>
            <a:off x="6061313" y="2096348"/>
            <a:ext cx="694096" cy="680125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none" lIns="0" tIns="0" rIns="0" bIns="0" rtlCol="0" anchor="ctr">
            <a:norm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2000" b="1">
                <a:solidFill>
                  <a:srgbClr val="FFFFFF"/>
                </a:solidFill>
                <a:latin typeface="+mn-ea"/>
                <a:cs typeface="+mn-ea"/>
                <a:sym typeface="+mn-ea"/>
              </a:rPr>
              <a:t>02</a:t>
            </a:r>
            <a:endParaRPr lang="en-US" altLang="zh-CN" sz="2000" b="1" dirty="0">
              <a:solidFill>
                <a:srgbClr val="FFFFFF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152900" y="1332230"/>
            <a:ext cx="237109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3600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Bold" panose="02020503050405090304" charset="0"/>
                <a:cs typeface="Times New Roman Bold" panose="02020503050405090304" charset="0"/>
                <a:sym typeface="+mn-ea"/>
              </a:rPr>
              <a:t>Aims</a:t>
            </a:r>
            <a:endParaRPr lang="en-US" altLang="zh-CN" sz="3600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 Bold" panose="02020503050405090304" charset="0"/>
              <a:cs typeface="Times New Roman Bold" panose="02020503050405090304" charset="0"/>
              <a:sym typeface="+mn-ea"/>
            </a:endParaRPr>
          </a:p>
        </p:txBody>
      </p:sp>
    </p:spTree>
    <p:custDataLst>
      <p:tags r:id="rId8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>
        <p:fade/>
      </p:transition>
    </mc:Choice>
    <mc:Fallback>
      <p:transition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en-US" altLang="zh-CN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Bold" panose="02020503050405090304" charset="0"/>
                <a:cs typeface="Times New Roman Bold" panose="02020503050405090304" charset="0"/>
                <a:sym typeface="+mn-ea"/>
              </a:rPr>
              <a:t>03 Research Aims and Research Questions</a:t>
            </a:r>
            <a:endParaRPr lang="en-US" altLang="zh-CN"/>
          </a:p>
        </p:txBody>
      </p:sp>
      <p:graphicFrame>
        <p:nvGraphicFramePr>
          <p:cNvPr id="4" name="表格 3"/>
          <p:cNvGraphicFramePr/>
          <p:nvPr>
            <p:custDataLst>
              <p:tags r:id="rId2"/>
            </p:custDataLst>
          </p:nvPr>
        </p:nvGraphicFramePr>
        <p:xfrm>
          <a:off x="4693920" y="1231900"/>
          <a:ext cx="6901815" cy="4749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01815"/>
              </a:tblGrid>
              <a:tr h="949960">
                <a:tc>
                  <a:txBody>
                    <a:bodyPr/>
                    <a:p>
                      <a:pPr marL="285750" indent="-285750">
                        <a:buFont typeface="Arial" panose="020B0604020202090204" pitchFamily="34" charset="0"/>
                        <a:buChar char="•"/>
                      </a:pPr>
                      <a:r>
                        <a:rPr lang="en-US" altLang="zh-CN" sz="1800" b="1">
                          <a:solidFill>
                            <a:schemeClr val="dk1"/>
                          </a:solidFill>
                          <a:latin typeface="Calibri Bold" panose="020F07020304040A0204" charset="0"/>
                          <a:cs typeface="Calibri Bold" panose="020F07020304040A0204" charset="0"/>
                          <a:sym typeface="+mn-ea"/>
                        </a:rPr>
                        <a:t>Main Research Question:</a:t>
                      </a:r>
                      <a:endParaRPr lang="en-US" altLang="zh-CN" sz="1800" b="1">
                        <a:solidFill>
                          <a:schemeClr val="dk1"/>
                        </a:solidFill>
                        <a:latin typeface="Calibri Bold" panose="020F07020304040A0204" charset="0"/>
                        <a:cs typeface="Calibri Bold" panose="020F07020304040A0204" charset="0"/>
                      </a:endParaRPr>
                    </a:p>
                    <a:p>
                      <a:pPr>
                        <a:buNone/>
                      </a:pPr>
                      <a:endParaRPr lang="en-US" altLang="zh-CN" sz="1800" b="0">
                        <a:solidFill>
                          <a:schemeClr val="dk1"/>
                        </a:solidFill>
                        <a:latin typeface="Calibri Regular" panose="020F07020304040A0204" charset="0"/>
                        <a:cs typeface="Calibri Regular" panose="020F07020304040A0204" charset="0"/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1800" b="0">
                          <a:solidFill>
                            <a:schemeClr val="dk1"/>
                          </a:solidFill>
                          <a:latin typeface="Calibri Regular" panose="020F07020304040A0204" charset="0"/>
                          <a:cs typeface="Calibri Regular" panose="020F07020304040A0204" charset="0"/>
                          <a:sym typeface="+mn-ea"/>
                        </a:rPr>
                        <a:t>How do generative AI tools support Chinese university students in completing  their academic writing tasks?</a:t>
                      </a:r>
                      <a:endParaRPr lang="en-US" altLang="zh-CN" sz="1800" b="0">
                        <a:solidFill>
                          <a:schemeClr val="dk1"/>
                        </a:solidFill>
                        <a:latin typeface="Calibri Regular" panose="020F07020304040A0204" charset="0"/>
                        <a:cs typeface="Calibri Regular" panose="020F07020304040A0204" charset="0"/>
                      </a:endParaRPr>
                    </a:p>
                    <a:p>
                      <a:pPr>
                        <a:buNone/>
                      </a:pPr>
                      <a:endParaRPr lang="en-US" altLang="zh-CN">
                        <a:latin typeface="Calibri Regular" panose="020F07020304040A0204" charset="0"/>
                        <a:cs typeface="Calibri Regular" panose="020F07020304040A0204" charset="0"/>
                      </a:endParaRPr>
                    </a:p>
                  </a:txBody>
                  <a:tcPr/>
                </a:tc>
              </a:tr>
              <a:tr h="94996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800">
                          <a:latin typeface="Calibri Regular" panose="020F07020304040A0204" charset="0"/>
                          <a:cs typeface="Calibri Regular" panose="020F07020304040A0204" charset="0"/>
                          <a:sym typeface="+mn-ea"/>
                        </a:rPr>
                        <a:t>RQ1: What are the usage patterns of generative AI tools among university students in academic writing? </a:t>
                      </a:r>
                      <a:endParaRPr lang="en-US" altLang="zh-CN" sz="1800">
                        <a:latin typeface="Calibri Regular" panose="020F07020304040A0204" charset="0"/>
                        <a:cs typeface="Calibri Regular" panose="020F07020304040A0204" charset="0"/>
                      </a:endParaRPr>
                    </a:p>
                    <a:p>
                      <a:pPr>
                        <a:buNone/>
                      </a:pPr>
                      <a:endParaRPr lang="en-US" altLang="zh-CN">
                        <a:latin typeface="Calibri Regular" panose="020F07020304040A0204" charset="0"/>
                        <a:cs typeface="Calibri Regular" panose="020F07020304040A0204" charset="0"/>
                      </a:endParaRPr>
                    </a:p>
                  </a:txBody>
                  <a:tcPr/>
                </a:tc>
              </a:tr>
              <a:tr h="94996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800">
                          <a:latin typeface="Calibri Regular" panose="020F07020304040A0204" charset="0"/>
                          <a:cs typeface="Calibri Regular" panose="020F07020304040A0204" charset="0"/>
                          <a:sym typeface="+mn-ea"/>
                        </a:rPr>
                        <a:t>RQ2: What strategies do students adopt at different stages of the academic writing process when using GAI tools?</a:t>
                      </a:r>
                      <a:endParaRPr lang="en-US" altLang="zh-CN" sz="1800">
                        <a:latin typeface="Calibri Regular" panose="020F07020304040A0204" charset="0"/>
                        <a:cs typeface="Calibri Regular" panose="020F07020304040A0204" charset="0"/>
                        <a:sym typeface="+mn-ea"/>
                      </a:endParaRPr>
                    </a:p>
                  </a:txBody>
                  <a:tcPr/>
                </a:tc>
              </a:tr>
              <a:tr h="94996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800">
                          <a:latin typeface="Calibri Regular" panose="020F07020304040A0204" charset="0"/>
                          <a:cs typeface="Calibri Regular" panose="020F07020304040A0204" charset="0"/>
                          <a:sym typeface="+mn-ea"/>
                        </a:rPr>
                        <a:t>RQ3: How do students perceive the use of GAI tools in AI-assisted writing? </a:t>
                      </a:r>
                      <a:endParaRPr lang="en-US" altLang="zh-CN" sz="1800">
                        <a:latin typeface="Calibri Regular" panose="020F07020304040A0204" charset="0"/>
                        <a:cs typeface="Calibri Regular" panose="020F07020304040A0204" charset="0"/>
                      </a:endParaRPr>
                    </a:p>
                    <a:p>
                      <a:pPr>
                        <a:buNone/>
                      </a:pPr>
                      <a:endParaRPr lang="en-US" altLang="zh-CN">
                        <a:latin typeface="Calibri Regular" panose="020F07020304040A0204" charset="0"/>
                        <a:cs typeface="Calibri Regular" panose="020F07020304040A0204" charset="0"/>
                      </a:endParaRPr>
                    </a:p>
                  </a:txBody>
                  <a:tcPr/>
                </a:tc>
              </a:tr>
              <a:tr h="94996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800">
                          <a:latin typeface="Calibri Regular" panose="020F07020304040A0204" charset="0"/>
                          <a:cs typeface="Calibri Regular" panose="020F07020304040A0204" charset="0"/>
                          <a:sym typeface="+mn-ea"/>
                        </a:rPr>
                        <a:t>RQ4: What personal, social and pedagogical factors influence students’ behaviour and perceptions regarding the use of GAI tools? </a:t>
                      </a:r>
                      <a:endParaRPr lang="en-US" altLang="zh-CN" sz="1800">
                        <a:latin typeface="Calibri Regular" panose="020F07020304040A0204" charset="0"/>
                        <a:cs typeface="Calibri Regular" panose="020F07020304040A0204" charset="0"/>
                      </a:endParaRPr>
                    </a:p>
                    <a:p>
                      <a:pPr>
                        <a:buNone/>
                      </a:pPr>
                      <a:endParaRPr lang="en-US" altLang="zh-CN">
                        <a:latin typeface="Calibri Regular" panose="020F07020304040A0204" charset="0"/>
                        <a:cs typeface="Calibri Regular" panose="020F07020304040A020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表格 4"/>
          <p:cNvGraphicFramePr/>
          <p:nvPr/>
        </p:nvGraphicFramePr>
        <p:xfrm>
          <a:off x="436245" y="1560830"/>
          <a:ext cx="3788410" cy="42125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88410"/>
              </a:tblGrid>
              <a:tr h="47625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2000">
                          <a:latin typeface="Times New Roman Bold" panose="02020503050405090304" charset="0"/>
                          <a:cs typeface="Times New Roman Bold" panose="02020503050405090304" charset="0"/>
                        </a:rPr>
                        <a:t>Objectives:</a:t>
                      </a:r>
                      <a:endParaRPr lang="en-US" altLang="zh-CN" sz="2000">
                        <a:latin typeface="Times New Roman Bold" panose="02020503050405090304" charset="0"/>
                        <a:cs typeface="Times New Roman Bold" panose="02020503050405090304" charset="0"/>
                      </a:endParaRPr>
                    </a:p>
                  </a:txBody>
                  <a:tcPr/>
                </a:tc>
              </a:tr>
              <a:tr h="1868170">
                <a:tc>
                  <a:txBody>
                    <a:bodyPr/>
                    <a:p>
                      <a:pPr marL="285750" indent="-285750" algn="l">
                        <a:buFont typeface="Arial" panose="020B0604020202090204" pitchFamily="34" charset="0"/>
                        <a:buChar char="•"/>
                      </a:pPr>
                      <a:r>
                        <a:rPr lang="zh-CN" altLang="en-US">
                          <a:latin typeface="Times New Roman Regular" panose="02020503050405090304" charset="0"/>
                          <a:cs typeface="Times New Roman Regular" panose="02020503050405090304" charset="0"/>
                        </a:rPr>
                        <a:t>To examine students</a:t>
                      </a:r>
                      <a:r>
                        <a:rPr lang="en-US" altLang="zh-CN">
                          <a:latin typeface="Times New Roman Regular" panose="02020503050405090304" charset="0"/>
                          <a:cs typeface="Times New Roman Regular" panose="02020503050405090304" charset="0"/>
                        </a:rPr>
                        <a:t>’</a:t>
                      </a:r>
                      <a:r>
                        <a:rPr lang="zh-CN" altLang="en-US">
                          <a:latin typeface="Times New Roman Regular" panose="02020503050405090304" charset="0"/>
                          <a:cs typeface="Times New Roman Regular" panose="02020503050405090304" charset="0"/>
                        </a:rPr>
                        <a:t> usage patterns and self-regulated learning strategies when using generative AI tools in academic writing, through a questionnaire. </a:t>
                      </a:r>
                      <a:endParaRPr lang="zh-CN" altLang="en-US">
                        <a:latin typeface="Times New Roman Regular" panose="02020503050405090304" charset="0"/>
                        <a:cs typeface="Times New Roman Regular" panose="02020503050405090304" charset="0"/>
                      </a:endParaRPr>
                    </a:p>
                  </a:txBody>
                  <a:tcPr/>
                </a:tc>
              </a:tr>
              <a:tr h="1868170">
                <a:tc>
                  <a:txBody>
                    <a:bodyPr/>
                    <a:p>
                      <a:pPr marL="285750" indent="-285750" algn="l">
                        <a:buClrTx/>
                        <a:buSzTx/>
                        <a:buFont typeface="Arial" panose="020B0604020202090204" pitchFamily="34" charset="0"/>
                        <a:buChar char="•"/>
                      </a:pPr>
                      <a:r>
                        <a:rPr lang="zh-CN" altLang="en-US">
                          <a:latin typeface="Times New Roman Regular" panose="02020503050405090304" charset="0"/>
                          <a:cs typeface="Times New Roman Regular" panose="02020503050405090304" charset="0"/>
                        </a:rPr>
                        <a:t>To explore students</a:t>
                      </a:r>
                      <a:r>
                        <a:rPr lang="en-US" altLang="zh-CN">
                          <a:latin typeface="Times New Roman Regular" panose="02020503050405090304" charset="0"/>
                          <a:cs typeface="Times New Roman Regular" panose="02020503050405090304" charset="0"/>
                        </a:rPr>
                        <a:t>’</a:t>
                      </a:r>
                      <a:r>
                        <a:rPr lang="zh-CN" altLang="en-US">
                          <a:latin typeface="Times New Roman Regular" panose="02020503050405090304" charset="0"/>
                          <a:cs typeface="Times New Roman Regular" panose="02020503050405090304" charset="0"/>
                        </a:rPr>
                        <a:t> perceptions and the personal, social and pedagogical factors that influence their use of generative AI for academic writing, through semi-structured interviews. </a:t>
                      </a:r>
                      <a:endParaRPr lang="zh-CN" altLang="en-US">
                        <a:latin typeface="Times New Roman Regular" panose="02020503050405090304" charset="0"/>
                        <a:cs typeface="Times New Roman Regular" panose="0202050305040509030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直接箭头连接符 5"/>
          <p:cNvCxnSpPr/>
          <p:nvPr/>
        </p:nvCxnSpPr>
        <p:spPr>
          <a:xfrm flipV="1">
            <a:off x="4126865" y="3035935"/>
            <a:ext cx="570865" cy="36893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7" name="直接箭头连接符 6"/>
          <p:cNvCxnSpPr/>
          <p:nvPr/>
        </p:nvCxnSpPr>
        <p:spPr>
          <a:xfrm>
            <a:off x="4067175" y="3452495"/>
            <a:ext cx="594995" cy="7969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0" name="直接箭头连接符 9"/>
          <p:cNvCxnSpPr/>
          <p:nvPr/>
        </p:nvCxnSpPr>
        <p:spPr>
          <a:xfrm>
            <a:off x="4008120" y="5010785"/>
            <a:ext cx="558800" cy="16637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1" name="直接箭头连接符 10"/>
          <p:cNvCxnSpPr/>
          <p:nvPr/>
        </p:nvCxnSpPr>
        <p:spPr>
          <a:xfrm>
            <a:off x="4008120" y="5069840"/>
            <a:ext cx="570865" cy="9874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3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>
        <p:fade/>
      </p:transition>
    </mc:Choice>
    <mc:Fallback>
      <p:transition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任意多边形: 形状 3"/>
          <p:cNvSpPr/>
          <p:nvPr>
            <p:custDataLst>
              <p:tags r:id="rId1"/>
            </p:custDataLst>
          </p:nvPr>
        </p:nvSpPr>
        <p:spPr>
          <a:xfrm flipH="1">
            <a:off x="6095998" y="1398587"/>
            <a:ext cx="5399999" cy="4875213"/>
          </a:xfrm>
          <a:custGeom>
            <a:avLst/>
            <a:gdLst>
              <a:gd name="connsiteX0" fmla="*/ 209537 w 5196591"/>
              <a:gd name="connsiteY0" fmla="*/ 0 h 4875213"/>
              <a:gd name="connsiteX1" fmla="*/ 4987054 w 5196591"/>
              <a:gd name="connsiteY1" fmla="*/ 0 h 4875213"/>
              <a:gd name="connsiteX2" fmla="*/ 4987064 w 5196591"/>
              <a:gd name="connsiteY2" fmla="*/ 1 h 4875213"/>
              <a:gd name="connsiteX3" fmla="*/ 5196591 w 5196591"/>
              <a:gd name="connsiteY3" fmla="*/ 1 h 4875213"/>
              <a:gd name="connsiteX4" fmla="*/ 5196591 w 5196591"/>
              <a:gd name="connsiteY4" fmla="*/ 209537 h 4875213"/>
              <a:gd name="connsiteX5" fmla="*/ 5196591 w 5196591"/>
              <a:gd name="connsiteY5" fmla="*/ 4665675 h 4875213"/>
              <a:gd name="connsiteX6" fmla="*/ 5196591 w 5196591"/>
              <a:gd name="connsiteY6" fmla="*/ 4875213 h 4875213"/>
              <a:gd name="connsiteX7" fmla="*/ 4639457 w 5196591"/>
              <a:gd name="connsiteY7" fmla="*/ 4875213 h 4875213"/>
              <a:gd name="connsiteX8" fmla="*/ 4639457 w 5196591"/>
              <a:gd name="connsiteY8" fmla="*/ 4875212 h 4875213"/>
              <a:gd name="connsiteX9" fmla="*/ 209537 w 5196591"/>
              <a:gd name="connsiteY9" fmla="*/ 4875212 h 4875213"/>
              <a:gd name="connsiteX10" fmla="*/ 0 w 5196591"/>
              <a:gd name="connsiteY10" fmla="*/ 4665675 h 4875213"/>
              <a:gd name="connsiteX11" fmla="*/ 0 w 5196591"/>
              <a:gd name="connsiteY11" fmla="*/ 209537 h 4875213"/>
              <a:gd name="connsiteX12" fmla="*/ 209537 w 5196591"/>
              <a:gd name="connsiteY12" fmla="*/ 0 h 4875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196591" h="4875213">
                <a:moveTo>
                  <a:pt x="209537" y="0"/>
                </a:moveTo>
                <a:lnTo>
                  <a:pt x="4987054" y="0"/>
                </a:lnTo>
                <a:lnTo>
                  <a:pt x="4987064" y="1"/>
                </a:lnTo>
                <a:lnTo>
                  <a:pt x="5196591" y="1"/>
                </a:lnTo>
                <a:lnTo>
                  <a:pt x="5196591" y="209537"/>
                </a:lnTo>
                <a:lnTo>
                  <a:pt x="5196591" y="4665675"/>
                </a:lnTo>
                <a:lnTo>
                  <a:pt x="5196591" y="4875213"/>
                </a:lnTo>
                <a:lnTo>
                  <a:pt x="4639457" y="4875213"/>
                </a:lnTo>
                <a:lnTo>
                  <a:pt x="4639457" y="4875212"/>
                </a:lnTo>
                <a:lnTo>
                  <a:pt x="209537" y="4875212"/>
                </a:lnTo>
                <a:cubicBezTo>
                  <a:pt x="93813" y="4875212"/>
                  <a:pt x="0" y="4781399"/>
                  <a:pt x="0" y="4665675"/>
                </a:cubicBezTo>
                <a:lnTo>
                  <a:pt x="0" y="209537"/>
                </a:lnTo>
                <a:cubicBezTo>
                  <a:pt x="0" y="93813"/>
                  <a:pt x="93813" y="0"/>
                  <a:pt x="209537" y="0"/>
                </a:cubicBezTo>
                <a:close/>
              </a:path>
            </a:pathLst>
          </a:cu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3" name="任意多边形: 形状 2"/>
          <p:cNvSpPr/>
          <p:nvPr>
            <p:custDataLst>
              <p:tags r:id="rId2"/>
            </p:custDataLst>
          </p:nvPr>
        </p:nvSpPr>
        <p:spPr>
          <a:xfrm>
            <a:off x="696000" y="1398587"/>
            <a:ext cx="5399999" cy="4875213"/>
          </a:xfrm>
          <a:custGeom>
            <a:avLst/>
            <a:gdLst>
              <a:gd name="connsiteX0" fmla="*/ 209537 w 5196591"/>
              <a:gd name="connsiteY0" fmla="*/ 0 h 4875213"/>
              <a:gd name="connsiteX1" fmla="*/ 4987054 w 5196591"/>
              <a:gd name="connsiteY1" fmla="*/ 0 h 4875213"/>
              <a:gd name="connsiteX2" fmla="*/ 4987064 w 5196591"/>
              <a:gd name="connsiteY2" fmla="*/ 1 h 4875213"/>
              <a:gd name="connsiteX3" fmla="*/ 5196591 w 5196591"/>
              <a:gd name="connsiteY3" fmla="*/ 1 h 4875213"/>
              <a:gd name="connsiteX4" fmla="*/ 5196591 w 5196591"/>
              <a:gd name="connsiteY4" fmla="*/ 209537 h 4875213"/>
              <a:gd name="connsiteX5" fmla="*/ 5196591 w 5196591"/>
              <a:gd name="connsiteY5" fmla="*/ 4665675 h 4875213"/>
              <a:gd name="connsiteX6" fmla="*/ 5196591 w 5196591"/>
              <a:gd name="connsiteY6" fmla="*/ 4875213 h 4875213"/>
              <a:gd name="connsiteX7" fmla="*/ 4639457 w 5196591"/>
              <a:gd name="connsiteY7" fmla="*/ 4875213 h 4875213"/>
              <a:gd name="connsiteX8" fmla="*/ 4639457 w 5196591"/>
              <a:gd name="connsiteY8" fmla="*/ 4875212 h 4875213"/>
              <a:gd name="connsiteX9" fmla="*/ 209537 w 5196591"/>
              <a:gd name="connsiteY9" fmla="*/ 4875212 h 4875213"/>
              <a:gd name="connsiteX10" fmla="*/ 0 w 5196591"/>
              <a:gd name="connsiteY10" fmla="*/ 4665675 h 4875213"/>
              <a:gd name="connsiteX11" fmla="*/ 0 w 5196591"/>
              <a:gd name="connsiteY11" fmla="*/ 209537 h 4875213"/>
              <a:gd name="connsiteX12" fmla="*/ 209537 w 5196591"/>
              <a:gd name="connsiteY12" fmla="*/ 0 h 4875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196591" h="4875213">
                <a:moveTo>
                  <a:pt x="209537" y="0"/>
                </a:moveTo>
                <a:lnTo>
                  <a:pt x="4987054" y="0"/>
                </a:lnTo>
                <a:lnTo>
                  <a:pt x="4987064" y="1"/>
                </a:lnTo>
                <a:lnTo>
                  <a:pt x="5196591" y="1"/>
                </a:lnTo>
                <a:lnTo>
                  <a:pt x="5196591" y="209537"/>
                </a:lnTo>
                <a:lnTo>
                  <a:pt x="5196591" y="4665675"/>
                </a:lnTo>
                <a:lnTo>
                  <a:pt x="5196591" y="4875213"/>
                </a:lnTo>
                <a:lnTo>
                  <a:pt x="4639457" y="4875213"/>
                </a:lnTo>
                <a:lnTo>
                  <a:pt x="4639457" y="4875212"/>
                </a:lnTo>
                <a:lnTo>
                  <a:pt x="209537" y="4875212"/>
                </a:lnTo>
                <a:cubicBezTo>
                  <a:pt x="93813" y="4875212"/>
                  <a:pt x="0" y="4781399"/>
                  <a:pt x="0" y="4665675"/>
                </a:cubicBezTo>
                <a:lnTo>
                  <a:pt x="0" y="209537"/>
                </a:lnTo>
                <a:cubicBezTo>
                  <a:pt x="0" y="93813"/>
                  <a:pt x="93813" y="0"/>
                  <a:pt x="209537" y="0"/>
                </a:cubicBez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" name="矩形: 圆角 1"/>
          <p:cNvSpPr/>
          <p:nvPr>
            <p:custDataLst>
              <p:tags r:id="rId3"/>
            </p:custDataLst>
          </p:nvPr>
        </p:nvSpPr>
        <p:spPr>
          <a:xfrm>
            <a:off x="985921" y="1649537"/>
            <a:ext cx="10220158" cy="4402183"/>
          </a:xfrm>
          <a:prstGeom prst="roundRect">
            <a:avLst>
              <a:gd name="adj" fmla="val 2584"/>
            </a:avLst>
          </a:prstGeom>
          <a:noFill/>
          <a:ln>
            <a:gradFill>
              <a:gsLst>
                <a:gs pos="50000">
                  <a:schemeClr val="accent1">
                    <a:lumMod val="5000"/>
                    <a:lumOff val="95000"/>
                  </a:schemeClr>
                </a:gs>
                <a:gs pos="50000">
                  <a:schemeClr val="accent1"/>
                </a:gs>
              </a:gsLst>
              <a:lin ang="0" scaled="0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标题 1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822960" y="487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b="1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Bold" panose="02020503050405090304" charset="0"/>
                <a:cs typeface="Times New Roman Bold" panose="02020503050405090304" charset="0"/>
                <a:sym typeface="+mn-ea"/>
              </a:rPr>
              <a:t>04 Research Design: Overview</a:t>
            </a:r>
            <a:endParaRPr lang="en-US" altLang="zh-CN"/>
          </a:p>
        </p:txBody>
      </p:sp>
      <p:graphicFrame>
        <p:nvGraphicFramePr>
          <p:cNvPr id="6" name="表格 5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637540" y="1398270"/>
          <a:ext cx="10858500" cy="48755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5880"/>
                <a:gridCol w="8262620"/>
              </a:tblGrid>
              <a:tr h="753110">
                <a:tc>
                  <a:txBody>
                    <a:bodyPr/>
                    <a:p>
                      <a:r>
                        <a:rPr lang="zh-CN" altLang="en-US">
                          <a:latin typeface="Times New Roman Regular" panose="02020503050405090304" charset="0"/>
                          <a:cs typeface="Times New Roman Regular" panose="02020503050405090304" charset="0"/>
                        </a:rPr>
                        <a:t>Research Philosophy</a:t>
                      </a:r>
                      <a:endParaRPr lang="zh-CN" altLang="en-US">
                        <a:latin typeface="Times New Roman Regular" panose="02020503050405090304" charset="0"/>
                        <a:cs typeface="Times New Roman Regular" panose="02020503050405090304" charset="0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CN" sz="1800" b="1" i="0" u="none" strike="noStrike" noProof="0">
                          <a:latin typeface="Times New Roman Bold" panose="02020503050405090304" charset="0"/>
                          <a:ea typeface="宋体" panose="02010600030101010101" pitchFamily="2" charset="-122"/>
                          <a:cs typeface="Times New Roman Bold" panose="02020503050405090304" charset="0"/>
                        </a:rPr>
                        <a:t>Pragmatism</a:t>
                      </a:r>
                      <a:r>
                        <a:rPr lang="zh-CN" sz="1800" b="0" i="0" u="none" strike="noStrike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</a:rPr>
                        <a:t> (</a:t>
                      </a:r>
                      <a:r>
                        <a:rPr lang="en-US" sz="1800" b="0" i="0" u="none" strike="noStrike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</a:rPr>
                        <a:t>flexibility in method choice</a:t>
                      </a:r>
                      <a:r>
                        <a:rPr lang="zh-CN" sz="1800" b="0" i="0" u="none" strike="noStrike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</a:rPr>
                        <a:t>,</a:t>
                      </a:r>
                      <a:r>
                        <a:rPr lang="en-US" altLang="zh-CN" sz="1800" b="0" i="0" u="none" strike="noStrike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</a:rPr>
                        <a:t> solving</a:t>
                      </a:r>
                      <a:r>
                        <a:rPr lang="zh-CN" sz="1800" b="0" i="0" u="none" strike="noStrike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</a:rPr>
                        <a:t> </a:t>
                      </a:r>
                      <a:r>
                        <a:rPr lang="en-US" altLang="zh-CN" sz="1800" b="0" i="0" u="none" strike="noStrike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</a:rPr>
                        <a:t>real-world problems)</a:t>
                      </a:r>
                      <a:endParaRPr lang="en-US" altLang="zh-CN" sz="1800" b="0" i="0" u="none" strike="noStrike" noProof="0">
                        <a:latin typeface="Times New Roman Regular" panose="02020503050405090304" charset="0"/>
                        <a:ea typeface="宋体" panose="02010600030101010101" pitchFamily="2" charset="-122"/>
                        <a:cs typeface="Times New Roman Regular" panose="02020503050405090304" charset="0"/>
                      </a:endParaRPr>
                    </a:p>
                  </a:txBody>
                  <a:tcPr/>
                </a:tc>
              </a:tr>
              <a:tr h="686435">
                <a:tc>
                  <a:txBody>
                    <a:bodyPr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CN" sz="1800" b="0" i="0" u="none" strike="noStrike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</a:rPr>
                        <a:t>Research </a:t>
                      </a:r>
                      <a:r>
                        <a:rPr lang="en-US" altLang="zh-CN" sz="1800" b="0" i="0" u="none" strike="noStrike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</a:rPr>
                        <a:t>A</a:t>
                      </a:r>
                      <a:r>
                        <a:rPr lang="zh-CN" sz="1800" b="0" i="0" u="none" strike="noStrike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</a:rPr>
                        <a:t>pproach </a:t>
                      </a:r>
                      <a:endParaRPr lang="zh-CN" sz="1800" b="0" i="0" u="none" strike="noStrike" noProof="0">
                        <a:latin typeface="Times New Roman Regular" panose="02020503050405090304" charset="0"/>
                        <a:ea typeface="宋体" panose="02010600030101010101" pitchFamily="2" charset="-122"/>
                        <a:cs typeface="Times New Roman Regular" panose="02020503050405090304" charset="0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1800" b="1" i="0" u="none" strike="noStrike" noProof="0">
                          <a:latin typeface="Times New Roman Bold" panose="02020503050405090304" charset="0"/>
                          <a:ea typeface="宋体" panose="02010600030101010101" pitchFamily="2" charset="-122"/>
                          <a:cs typeface="Times New Roman Bold" panose="02020503050405090304" charset="0"/>
                        </a:rPr>
                        <a:t>Abductive</a:t>
                      </a:r>
                      <a:r>
                        <a:rPr lang="en-US" altLang="zh-CN" sz="1800" b="0" i="0" u="none" strike="noStrike" noProof="0">
                          <a:latin typeface="Times New Roman" panose="02020503050405090304" charset="0"/>
                          <a:ea typeface="宋体" panose="02010600030101010101" pitchFamily="2" charset="-122"/>
                          <a:cs typeface="Times New Roman" panose="02020503050405090304" charset="0"/>
                        </a:rPr>
                        <a:t>: </a:t>
                      </a:r>
                      <a:r>
                        <a:rPr lang="en-US" altLang="zh-CN" sz="1800" b="0" i="0" u="none" strike="noStrike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</a:rPr>
                        <a:t>Combining inductive and deductive logic through abductive thinking (Morgan, 2007).</a:t>
                      </a:r>
                      <a:endParaRPr lang="en-US" altLang="zh-CN" sz="1800" b="0" i="0" u="none" strike="noStrike" noProof="0">
                        <a:latin typeface="Times New Roman Regular" panose="02020503050405090304" charset="0"/>
                        <a:ea typeface="宋体" panose="02010600030101010101" pitchFamily="2" charset="-122"/>
                        <a:cs typeface="Times New Roman Regular" panose="02020503050405090304" charset="0"/>
                      </a:endParaRPr>
                    </a:p>
                  </a:txBody>
                  <a:tcPr/>
                </a:tc>
              </a:tr>
              <a:tr h="706755">
                <a:tc>
                  <a:txBody>
                    <a:bodyPr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CN" sz="1800" b="0" i="0" u="none" strike="noStrike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</a:rPr>
                        <a:t>Methodological Choice</a:t>
                      </a:r>
                      <a:endParaRPr lang="zh-CN" sz="1800" b="0" i="0" u="none" strike="noStrike" noProof="0">
                        <a:latin typeface="Times New Roman Regular" panose="02020503050405090304" charset="0"/>
                        <a:ea typeface="宋体" panose="02010600030101010101" pitchFamily="2" charset="-122"/>
                        <a:cs typeface="Times New Roman Regular" panose="02020503050405090304" charset="0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CN" sz="1800" b="1" i="0" u="none" strike="noStrike" noProof="0">
                          <a:latin typeface="Times New Roman Bold" panose="02020503050405090304" charset="0"/>
                          <a:ea typeface="宋体" panose="02010600030101010101" pitchFamily="2" charset="-122"/>
                          <a:cs typeface="Times New Roman Bold" panose="02020503050405090304" charset="0"/>
                        </a:rPr>
                        <a:t>MMR</a:t>
                      </a:r>
                      <a:r>
                        <a:rPr lang="en-US" altLang="zh-CN" sz="1800" b="0" i="0" u="none" strike="noStrike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</a:rPr>
                        <a:t>: </a:t>
                      </a:r>
                      <a:r>
                        <a:rPr lang="zh-CN" sz="1800" b="0" i="0" u="none" strike="noStrike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</a:rPr>
                        <a:t>A sequential mixed-methods design</a:t>
                      </a:r>
                      <a:r>
                        <a:rPr lang="en-US" altLang="zh-CN" sz="1800" b="0" i="0" u="none" strike="noStrike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</a:rPr>
                        <a:t> (Cohen, Manion, and Morrison, 2018)</a:t>
                      </a:r>
                      <a:r>
                        <a:rPr lang="zh-CN" sz="1800" b="0" i="0" u="none" strike="noStrike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</a:rPr>
                        <a:t>, combining both quantitative and qualitative elements. </a:t>
                      </a:r>
                      <a:endParaRPr lang="zh-CN">
                        <a:latin typeface="Times New Roman Regular" panose="02020503050405090304" charset="0"/>
                        <a:cs typeface="Times New Roman Regular" panose="02020503050405090304" charset="0"/>
                      </a:endParaRPr>
                    </a:p>
                  </a:txBody>
                  <a:tcPr/>
                </a:tc>
              </a:tr>
              <a:tr h="710565">
                <a:tc>
                  <a:txBody>
                    <a:bodyPr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CN" sz="1800" b="0" i="0" u="none" strike="noStrike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</a:rPr>
                        <a:t>Research Strategy </a:t>
                      </a:r>
                      <a:endParaRPr lang="zh-CN" sz="1800" b="0" i="0" u="none" strike="noStrike" noProof="0">
                        <a:latin typeface="Times New Roman Regular" panose="02020503050405090304" charset="0"/>
                        <a:ea typeface="宋体" panose="02010600030101010101" pitchFamily="2" charset="-122"/>
                        <a:cs typeface="Times New Roman Regular" panose="02020503050405090304" charset="0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CN" sz="1800" b="1" i="0" u="none" strike="noStrike" noProof="0">
                          <a:latin typeface="Times New Roman Bold" panose="02020503050405090304" charset="0"/>
                          <a:ea typeface="宋体" panose="02010600030101010101" pitchFamily="2" charset="-122"/>
                          <a:cs typeface="Times New Roman Bold" panose="02020503050405090304" charset="0"/>
                        </a:rPr>
                        <a:t>Case Stud</a:t>
                      </a:r>
                      <a:r>
                        <a:rPr lang="en-US" altLang="zh-CN" sz="1800" b="1" i="0" u="none" strike="noStrike" noProof="0">
                          <a:latin typeface="Times New Roman Bold" panose="02020503050405090304" charset="0"/>
                          <a:ea typeface="宋体" panose="02010600030101010101" pitchFamily="2" charset="-122"/>
                          <a:cs typeface="Times New Roman Bold" panose="02020503050405090304" charset="0"/>
                        </a:rPr>
                        <a:t>y</a:t>
                      </a:r>
                      <a:r>
                        <a:rPr lang="en-US" altLang="zh-CN" sz="1800" b="0" i="0" u="none" strike="noStrike" noProof="0">
                          <a:latin typeface="Times New Roman" panose="02020503050405090304" charset="0"/>
                          <a:ea typeface="宋体" panose="02010600030101010101" pitchFamily="2" charset="-122"/>
                          <a:cs typeface="Times New Roman" panose="02020503050405090304" charset="0"/>
                        </a:rPr>
                        <a:t>:</a:t>
                      </a:r>
                      <a:r>
                        <a:rPr lang="en-US" altLang="zh-CN" sz="1800" b="1" i="0" u="none" strike="noStrike" noProof="0">
                          <a:latin typeface="Times New Roman Bold" panose="02020503050405090304" charset="0"/>
                          <a:ea typeface="宋体" panose="02010600030101010101" pitchFamily="2" charset="-122"/>
                          <a:cs typeface="Times New Roman Bold" panose="02020503050405090304" charset="0"/>
                        </a:rPr>
                        <a:t> </a:t>
                      </a:r>
                      <a:r>
                        <a:rPr lang="en-US" altLang="zh-CN" sz="1800" b="0" i="0" u="none" strike="noStrike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</a:rPr>
                        <a:t>an empirical method that investigates</a:t>
                      </a:r>
                      <a:endParaRPr lang="en-US" altLang="zh-CN" sz="1800" b="0" i="0" u="none" strike="noStrike" noProof="0">
                        <a:latin typeface="Times New Roman Regular" panose="02020503050405090304" charset="0"/>
                        <a:ea typeface="宋体" panose="02010600030101010101" pitchFamily="2" charset="-122"/>
                        <a:cs typeface="Times New Roman Regular" panose="02020503050405090304" charset="0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1800" b="0" i="0" u="none" strike="noStrike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</a:rPr>
                        <a:t>a contemporary phenomenon in depth and within </a:t>
                      </a:r>
                      <a:endParaRPr lang="en-US" altLang="zh-CN" sz="1800" b="0" i="0" u="none" strike="noStrike" noProof="0">
                        <a:latin typeface="Times New Roman Regular" panose="02020503050405090304" charset="0"/>
                        <a:ea typeface="宋体" panose="02010600030101010101" pitchFamily="2" charset="-122"/>
                        <a:cs typeface="Times New Roman Regular" panose="02020503050405090304" charset="0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1800" b="0" i="0" u="none" strike="noStrike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</a:rPr>
                        <a:t>its real-world context (Yin, 2018).</a:t>
                      </a:r>
                      <a:endParaRPr lang="en-US" altLang="zh-CN" sz="1800" b="0" i="0" u="none" strike="noStrike" noProof="0">
                        <a:latin typeface="Times New Roman Regular" panose="02020503050405090304" charset="0"/>
                        <a:ea typeface="宋体" panose="02010600030101010101" pitchFamily="2" charset="-122"/>
                        <a:cs typeface="Times New Roman Regular" panose="02020503050405090304" charset="0"/>
                      </a:endParaRPr>
                    </a:p>
                  </a:txBody>
                  <a:tcPr/>
                </a:tc>
              </a:tr>
              <a:tr h="619125">
                <a:tc>
                  <a:txBody>
                    <a:bodyPr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sz="1800" b="0" i="0" u="none" strike="noStrike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</a:rPr>
                        <a:t>Time Horizon</a:t>
                      </a:r>
                      <a:endParaRPr lang="zh-CN" sz="1800" b="0" i="0" u="none" strike="noStrike" noProof="0">
                        <a:latin typeface="Times New Roman Regular" panose="02020503050405090304" charset="0"/>
                        <a:ea typeface="宋体" panose="02010600030101010101" pitchFamily="2" charset="-122"/>
                        <a:cs typeface="Times New Roman Regular" panose="02020503050405090304" charset="0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sz="1800" b="1" noProof="0">
                          <a:latin typeface="Times New Roman Bold" panose="02020503050405090304" charset="0"/>
                          <a:ea typeface="宋体" panose="02010600030101010101" pitchFamily="2" charset="-122"/>
                          <a:cs typeface="Times New Roman Bold" panose="02020503050405090304" charset="0"/>
                          <a:sym typeface="+mn-ea"/>
                        </a:rPr>
                        <a:t>Cross-sectiona</a:t>
                      </a:r>
                      <a:r>
                        <a:rPr lang="en-US" altLang="zh-CN" sz="1800" b="1" noProof="0">
                          <a:latin typeface="Times New Roman Bold" panose="02020503050405090304" charset="0"/>
                          <a:ea typeface="宋体" panose="02010600030101010101" pitchFamily="2" charset="-122"/>
                          <a:cs typeface="Times New Roman Bold" panose="02020503050405090304" charset="0"/>
                          <a:sym typeface="+mn-ea"/>
                        </a:rPr>
                        <a:t>l</a:t>
                      </a:r>
                      <a:r>
                        <a:rPr lang="en-US" altLang="zh-CN" sz="1800" b="0" noProof="0">
                          <a:latin typeface="Times New Roman" panose="02020503050405090304" charset="0"/>
                          <a:ea typeface="宋体" panose="02010600030101010101" pitchFamily="2" charset="-122"/>
                          <a:cs typeface="Times New Roman" panose="02020503050405090304" charset="0"/>
                          <a:sym typeface="+mn-ea"/>
                        </a:rPr>
                        <a:t>:</a:t>
                      </a:r>
                      <a:r>
                        <a:rPr lang="en-US" altLang="zh-CN" sz="1800" b="1" noProof="0">
                          <a:latin typeface="Times New Roman Bold" panose="02020503050405090304" charset="0"/>
                          <a:ea typeface="宋体" panose="02010600030101010101" pitchFamily="2" charset="-122"/>
                          <a:cs typeface="Times New Roman Bold" panose="02020503050405090304" charset="0"/>
                          <a:sym typeface="+mn-ea"/>
                        </a:rPr>
                        <a:t> </a:t>
                      </a:r>
                      <a:r>
                        <a:rPr lang="en-US" altLang="zh-CN" sz="1800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  <a:sym typeface="+mn-ea"/>
                        </a:rPr>
                        <a:t>C</a:t>
                      </a:r>
                      <a:r>
                        <a:rPr lang="zh-CN" sz="1800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  <a:sym typeface="+mn-ea"/>
                        </a:rPr>
                        <a:t>ollecting data at a single </a:t>
                      </a:r>
                      <a:endParaRPr lang="zh-CN" sz="1800" noProof="0">
                        <a:latin typeface="Times New Roman Regular" panose="02020503050405090304" charset="0"/>
                        <a:ea typeface="宋体" panose="02010600030101010101" pitchFamily="2" charset="-122"/>
                        <a:cs typeface="Times New Roman Regular" panose="02020503050405090304" charset="0"/>
                        <a:sym typeface="+mn-e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sz="1800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  <a:sym typeface="+mn-ea"/>
                        </a:rPr>
                        <a:t>point in time of a particular situation or </a:t>
                      </a:r>
                      <a:endParaRPr lang="zh-CN" sz="1800" noProof="0">
                        <a:latin typeface="Times New Roman Regular" panose="02020503050405090304" charset="0"/>
                        <a:ea typeface="宋体" panose="02010600030101010101" pitchFamily="2" charset="-122"/>
                        <a:cs typeface="Times New Roman Regular" panose="02020503050405090304" charset="0"/>
                        <a:sym typeface="+mn-ea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zh-CN" sz="1800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  <a:sym typeface="+mn-ea"/>
                        </a:rPr>
                        <a:t>phenomenon</a:t>
                      </a:r>
                      <a:r>
                        <a:rPr lang="en-US" altLang="zh-CN" sz="1800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  <a:sym typeface="+mn-ea"/>
                        </a:rPr>
                        <a:t>. (Saunders </a:t>
                      </a:r>
                      <a:r>
                        <a:rPr lang="en-US" altLang="zh-CN" sz="1800" i="1" noProof="0">
                          <a:latin typeface="Times New Roman Italic" panose="02020503050405090304" charset="0"/>
                          <a:ea typeface="宋体" panose="02010600030101010101" pitchFamily="2" charset="-122"/>
                          <a:cs typeface="Times New Roman Italic" panose="02020503050405090304" charset="0"/>
                          <a:sym typeface="+mn-ea"/>
                        </a:rPr>
                        <a:t>et al.</a:t>
                      </a:r>
                      <a:r>
                        <a:rPr lang="en-US" altLang="zh-CN" sz="1800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  <a:sym typeface="+mn-ea"/>
                        </a:rPr>
                        <a:t>, 2019).</a:t>
                      </a:r>
                      <a:endParaRPr lang="en-US" altLang="zh-CN" sz="1800" noProof="0">
                        <a:latin typeface="Times New Roman Regular" panose="02020503050405090304" charset="0"/>
                        <a:ea typeface="宋体" panose="02010600030101010101" pitchFamily="2" charset="-122"/>
                        <a:cs typeface="Times New Roman Regular" panose="02020503050405090304" charset="0"/>
                        <a:sym typeface="+mn-ea"/>
                      </a:endParaRPr>
                    </a:p>
                  </a:txBody>
                  <a:tcPr/>
                </a:tc>
              </a:tr>
              <a:tr h="659765">
                <a:tc>
                  <a:txBody>
                    <a:bodyPr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CN" sz="1800" b="0" i="0" u="none" strike="noStrike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</a:rPr>
                        <a:t>Data Collection </a:t>
                      </a:r>
                      <a:endParaRPr lang="zh-CN">
                        <a:latin typeface="Times New Roman Regular" panose="02020503050405090304" charset="0"/>
                        <a:cs typeface="Times New Roman Regular" panose="02020503050405090304" charset="0"/>
                      </a:endParaRPr>
                    </a:p>
                    <a:p>
                      <a:pPr lvl="0">
                        <a:buNone/>
                      </a:pPr>
                      <a:endParaRPr lang="zh-CN" altLang="en-US">
                        <a:latin typeface="Times New Roman Regular" panose="02020503050405090304" charset="0"/>
                        <a:cs typeface="Times New Roman Regular" panose="02020503050405090304" charset="0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CN" sz="1800" b="1" i="0" u="none" strike="noStrike" noProof="0">
                          <a:latin typeface="Times New Roman Bold" panose="02020503050405090304" charset="0"/>
                          <a:ea typeface="宋体" panose="02010600030101010101" pitchFamily="2" charset="-122"/>
                          <a:cs typeface="Times New Roman Bold" panose="02020503050405090304" charset="0"/>
                        </a:rPr>
                        <a:t>Questionnaire + </a:t>
                      </a:r>
                      <a:r>
                        <a:rPr lang="en-US" altLang="zh-CN" sz="1800" b="1" i="0" u="none" strike="noStrike" noProof="0">
                          <a:latin typeface="Times New Roman Bold" panose="02020503050405090304" charset="0"/>
                          <a:ea typeface="宋体" panose="02010600030101010101" pitchFamily="2" charset="-122"/>
                          <a:cs typeface="Times New Roman Bold" panose="02020503050405090304" charset="0"/>
                        </a:rPr>
                        <a:t>Semi-Structured </a:t>
                      </a:r>
                      <a:r>
                        <a:rPr lang="zh-CN" sz="1800" b="1" i="0" u="none" strike="noStrike" noProof="0">
                          <a:latin typeface="Times New Roman Bold" panose="02020503050405090304" charset="0"/>
                          <a:ea typeface="宋体" panose="02010600030101010101" pitchFamily="2" charset="-122"/>
                          <a:cs typeface="Times New Roman Bold" panose="02020503050405090304" charset="0"/>
                        </a:rPr>
                        <a:t>Interview</a:t>
                      </a:r>
                      <a:r>
                        <a:rPr lang="en-US" altLang="zh-CN" sz="1800" b="1" i="0" u="none" strike="noStrike" noProof="0">
                          <a:latin typeface="Times New Roman Bold" panose="02020503050405090304" charset="0"/>
                          <a:ea typeface="宋体" panose="02010600030101010101" pitchFamily="2" charset="-122"/>
                          <a:cs typeface="Times New Roman Bold" panose="02020503050405090304" charset="0"/>
                        </a:rPr>
                        <a:t>s</a:t>
                      </a:r>
                      <a:endParaRPr lang="zh-CN" b="1">
                        <a:latin typeface="Times New Roman Bold" panose="02020503050405090304" charset="0"/>
                        <a:cs typeface="Times New Roman Bold" panose="02020503050405090304" charset="0"/>
                      </a:endParaRPr>
                    </a:p>
                  </a:txBody>
                  <a:tcPr/>
                </a:tc>
              </a:tr>
              <a:tr h="739775">
                <a:tc>
                  <a:txBody>
                    <a:bodyPr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CN" sz="1800" b="0" i="0" u="none" strike="noStrike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</a:rPr>
                        <a:t>Data Analysis </a:t>
                      </a:r>
                      <a:endParaRPr lang="zh-CN">
                        <a:latin typeface="Times New Roman Regular" panose="02020503050405090304" charset="0"/>
                        <a:cs typeface="Times New Roman Regular" panose="02020503050405090304" charset="0"/>
                      </a:endParaRPr>
                    </a:p>
                    <a:p>
                      <a:pPr lvl="0">
                        <a:buNone/>
                      </a:pPr>
                      <a:endParaRPr lang="zh-CN" altLang="en-US">
                        <a:latin typeface="Times New Roman Regular" panose="02020503050405090304" charset="0"/>
                        <a:cs typeface="Times New Roman Regular" panose="02020503050405090304" charset="0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CN" sz="1800" b="1" i="0" u="none" strike="noStrike" noProof="0">
                          <a:latin typeface="Times New Roman Bold" panose="02020503050405090304" charset="0"/>
                          <a:ea typeface="宋体" panose="02010600030101010101" pitchFamily="2" charset="-122"/>
                          <a:cs typeface="Times New Roman Bold" panose="02020503050405090304" charset="0"/>
                        </a:rPr>
                        <a:t>Descriptive statistics </a:t>
                      </a:r>
                      <a:endParaRPr lang="zh-CN" b="1">
                        <a:latin typeface="Times New Roman Bold" panose="02020503050405090304" charset="0"/>
                        <a:cs typeface="Times New Roman Bold" panose="02020503050405090304" charset="0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zh-CN" sz="1800" b="1" i="0" u="none" strike="noStrike" noProof="0">
                          <a:latin typeface="Times New Roman Bold" panose="02020503050405090304" charset="0"/>
                          <a:ea typeface="宋体" panose="02010600030101010101" pitchFamily="2" charset="-122"/>
                          <a:cs typeface="Times New Roman Bold" panose="02020503050405090304" charset="0"/>
                        </a:rPr>
                        <a:t>Thematic analysis</a:t>
                      </a:r>
                      <a:r>
                        <a:rPr lang="zh-CN" sz="1800" b="0" i="0" u="none" strike="noStrike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</a:rPr>
                        <a:t> </a:t>
                      </a:r>
                      <a:r>
                        <a:rPr lang="en-US" altLang="zh-CN" sz="1800" b="0" i="0" u="none" strike="noStrike" noProof="0">
                          <a:latin typeface="Times New Roman Regular" panose="02020503050405090304" charset="0"/>
                          <a:ea typeface="宋体" panose="02010600030101010101" pitchFamily="2" charset="-122"/>
                          <a:cs typeface="Times New Roman Regular" panose="02020503050405090304" charset="0"/>
                        </a:rPr>
                        <a:t>(Braun and Clarke, 2006)</a:t>
                      </a:r>
                      <a:endParaRPr lang="en-US" altLang="zh-CN" sz="1800" b="0" i="0" u="none" strike="noStrike" noProof="0">
                        <a:latin typeface="Times New Roman Regular" panose="02020503050405090304" charset="0"/>
                        <a:ea typeface="宋体" panose="02010600030101010101" pitchFamily="2" charset="-122"/>
                        <a:cs typeface="Times New Roman Regular" panose="0202050305040509030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Content Placeholder 3" descr="A diagram of a onion&#10;&#10;Description automatically generated"/>
          <p:cNvPicPr>
            <a:picLocks noGrp="1" noChangeAspect="1"/>
          </p:cNvPicPr>
          <p:nvPr>
            <p:ph idx="1"/>
            <p:custDataLst>
              <p:tags r:id="rId6"/>
            </p:custDataLst>
          </p:nvPr>
        </p:nvPicPr>
        <p:blipFill>
          <a:blip r:embed="rId7"/>
          <a:srcRect l="35223" t="9696" r="1002" b="4334"/>
          <a:stretch>
            <a:fillRect/>
          </a:stretch>
        </p:blipFill>
        <p:spPr>
          <a:xfrm>
            <a:off x="8004810" y="3566160"/>
            <a:ext cx="3618230" cy="2707640"/>
          </a:xfrm>
          <a:prstGeom prst="rect">
            <a:avLst/>
          </a:prstGeom>
        </p:spPr>
      </p:pic>
    </p:spTree>
    <p:custDataLst>
      <p:tags r:id="rId8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>
        <p:fade/>
      </p:transition>
    </mc:Choice>
    <mc:Fallback>
      <p:transition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任意多边形: 形状 3"/>
          <p:cNvSpPr/>
          <p:nvPr>
            <p:custDataLst>
              <p:tags r:id="rId1"/>
            </p:custDataLst>
          </p:nvPr>
        </p:nvSpPr>
        <p:spPr>
          <a:xfrm flipH="1">
            <a:off x="6095998" y="1398587"/>
            <a:ext cx="5399999" cy="4875213"/>
          </a:xfrm>
          <a:custGeom>
            <a:avLst/>
            <a:gdLst>
              <a:gd name="connsiteX0" fmla="*/ 209537 w 5196591"/>
              <a:gd name="connsiteY0" fmla="*/ 0 h 4875213"/>
              <a:gd name="connsiteX1" fmla="*/ 4987054 w 5196591"/>
              <a:gd name="connsiteY1" fmla="*/ 0 h 4875213"/>
              <a:gd name="connsiteX2" fmla="*/ 4987064 w 5196591"/>
              <a:gd name="connsiteY2" fmla="*/ 1 h 4875213"/>
              <a:gd name="connsiteX3" fmla="*/ 5196591 w 5196591"/>
              <a:gd name="connsiteY3" fmla="*/ 1 h 4875213"/>
              <a:gd name="connsiteX4" fmla="*/ 5196591 w 5196591"/>
              <a:gd name="connsiteY4" fmla="*/ 209537 h 4875213"/>
              <a:gd name="connsiteX5" fmla="*/ 5196591 w 5196591"/>
              <a:gd name="connsiteY5" fmla="*/ 4665675 h 4875213"/>
              <a:gd name="connsiteX6" fmla="*/ 5196591 w 5196591"/>
              <a:gd name="connsiteY6" fmla="*/ 4875213 h 4875213"/>
              <a:gd name="connsiteX7" fmla="*/ 4639457 w 5196591"/>
              <a:gd name="connsiteY7" fmla="*/ 4875213 h 4875213"/>
              <a:gd name="connsiteX8" fmla="*/ 4639457 w 5196591"/>
              <a:gd name="connsiteY8" fmla="*/ 4875212 h 4875213"/>
              <a:gd name="connsiteX9" fmla="*/ 209537 w 5196591"/>
              <a:gd name="connsiteY9" fmla="*/ 4875212 h 4875213"/>
              <a:gd name="connsiteX10" fmla="*/ 0 w 5196591"/>
              <a:gd name="connsiteY10" fmla="*/ 4665675 h 4875213"/>
              <a:gd name="connsiteX11" fmla="*/ 0 w 5196591"/>
              <a:gd name="connsiteY11" fmla="*/ 209537 h 4875213"/>
              <a:gd name="connsiteX12" fmla="*/ 209537 w 5196591"/>
              <a:gd name="connsiteY12" fmla="*/ 0 h 4875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196591" h="4875213">
                <a:moveTo>
                  <a:pt x="209537" y="0"/>
                </a:moveTo>
                <a:lnTo>
                  <a:pt x="4987054" y="0"/>
                </a:lnTo>
                <a:lnTo>
                  <a:pt x="4987064" y="1"/>
                </a:lnTo>
                <a:lnTo>
                  <a:pt x="5196591" y="1"/>
                </a:lnTo>
                <a:lnTo>
                  <a:pt x="5196591" y="209537"/>
                </a:lnTo>
                <a:lnTo>
                  <a:pt x="5196591" y="4665675"/>
                </a:lnTo>
                <a:lnTo>
                  <a:pt x="5196591" y="4875213"/>
                </a:lnTo>
                <a:lnTo>
                  <a:pt x="4639457" y="4875213"/>
                </a:lnTo>
                <a:lnTo>
                  <a:pt x="4639457" y="4875212"/>
                </a:lnTo>
                <a:lnTo>
                  <a:pt x="209537" y="4875212"/>
                </a:lnTo>
                <a:cubicBezTo>
                  <a:pt x="93813" y="4875212"/>
                  <a:pt x="0" y="4781399"/>
                  <a:pt x="0" y="4665675"/>
                </a:cubicBezTo>
                <a:lnTo>
                  <a:pt x="0" y="209537"/>
                </a:lnTo>
                <a:cubicBezTo>
                  <a:pt x="0" y="93813"/>
                  <a:pt x="93813" y="0"/>
                  <a:pt x="209537" y="0"/>
                </a:cubicBezTo>
                <a:close/>
              </a:path>
            </a:pathLst>
          </a:cu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3" name="任意多边形: 形状 2"/>
          <p:cNvSpPr/>
          <p:nvPr>
            <p:custDataLst>
              <p:tags r:id="rId2"/>
            </p:custDataLst>
          </p:nvPr>
        </p:nvSpPr>
        <p:spPr>
          <a:xfrm>
            <a:off x="696000" y="1398587"/>
            <a:ext cx="5399999" cy="4875213"/>
          </a:xfrm>
          <a:custGeom>
            <a:avLst/>
            <a:gdLst>
              <a:gd name="connsiteX0" fmla="*/ 209537 w 5196591"/>
              <a:gd name="connsiteY0" fmla="*/ 0 h 4875213"/>
              <a:gd name="connsiteX1" fmla="*/ 4987054 w 5196591"/>
              <a:gd name="connsiteY1" fmla="*/ 0 h 4875213"/>
              <a:gd name="connsiteX2" fmla="*/ 4987064 w 5196591"/>
              <a:gd name="connsiteY2" fmla="*/ 1 h 4875213"/>
              <a:gd name="connsiteX3" fmla="*/ 5196591 w 5196591"/>
              <a:gd name="connsiteY3" fmla="*/ 1 h 4875213"/>
              <a:gd name="connsiteX4" fmla="*/ 5196591 w 5196591"/>
              <a:gd name="connsiteY4" fmla="*/ 209537 h 4875213"/>
              <a:gd name="connsiteX5" fmla="*/ 5196591 w 5196591"/>
              <a:gd name="connsiteY5" fmla="*/ 4665675 h 4875213"/>
              <a:gd name="connsiteX6" fmla="*/ 5196591 w 5196591"/>
              <a:gd name="connsiteY6" fmla="*/ 4875213 h 4875213"/>
              <a:gd name="connsiteX7" fmla="*/ 4639457 w 5196591"/>
              <a:gd name="connsiteY7" fmla="*/ 4875213 h 4875213"/>
              <a:gd name="connsiteX8" fmla="*/ 4639457 w 5196591"/>
              <a:gd name="connsiteY8" fmla="*/ 4875212 h 4875213"/>
              <a:gd name="connsiteX9" fmla="*/ 209537 w 5196591"/>
              <a:gd name="connsiteY9" fmla="*/ 4875212 h 4875213"/>
              <a:gd name="connsiteX10" fmla="*/ 0 w 5196591"/>
              <a:gd name="connsiteY10" fmla="*/ 4665675 h 4875213"/>
              <a:gd name="connsiteX11" fmla="*/ 0 w 5196591"/>
              <a:gd name="connsiteY11" fmla="*/ 209537 h 4875213"/>
              <a:gd name="connsiteX12" fmla="*/ 209537 w 5196591"/>
              <a:gd name="connsiteY12" fmla="*/ 0 h 4875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196591" h="4875213">
                <a:moveTo>
                  <a:pt x="209537" y="0"/>
                </a:moveTo>
                <a:lnTo>
                  <a:pt x="4987054" y="0"/>
                </a:lnTo>
                <a:lnTo>
                  <a:pt x="4987064" y="1"/>
                </a:lnTo>
                <a:lnTo>
                  <a:pt x="5196591" y="1"/>
                </a:lnTo>
                <a:lnTo>
                  <a:pt x="5196591" y="209537"/>
                </a:lnTo>
                <a:lnTo>
                  <a:pt x="5196591" y="4665675"/>
                </a:lnTo>
                <a:lnTo>
                  <a:pt x="5196591" y="4875213"/>
                </a:lnTo>
                <a:lnTo>
                  <a:pt x="4639457" y="4875213"/>
                </a:lnTo>
                <a:lnTo>
                  <a:pt x="4639457" y="4875212"/>
                </a:lnTo>
                <a:lnTo>
                  <a:pt x="209537" y="4875212"/>
                </a:lnTo>
                <a:cubicBezTo>
                  <a:pt x="93813" y="4875212"/>
                  <a:pt x="0" y="4781399"/>
                  <a:pt x="0" y="4665675"/>
                </a:cubicBezTo>
                <a:lnTo>
                  <a:pt x="0" y="209537"/>
                </a:lnTo>
                <a:cubicBezTo>
                  <a:pt x="0" y="93813"/>
                  <a:pt x="93813" y="0"/>
                  <a:pt x="209537" y="0"/>
                </a:cubicBez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2" name="矩形: 圆角 1"/>
          <p:cNvSpPr/>
          <p:nvPr>
            <p:custDataLst>
              <p:tags r:id="rId3"/>
            </p:custDataLst>
          </p:nvPr>
        </p:nvSpPr>
        <p:spPr>
          <a:xfrm>
            <a:off x="985921" y="1649537"/>
            <a:ext cx="10220158" cy="4402183"/>
          </a:xfrm>
          <a:prstGeom prst="roundRect">
            <a:avLst>
              <a:gd name="adj" fmla="val 2584"/>
            </a:avLst>
          </a:prstGeom>
          <a:noFill/>
          <a:ln>
            <a:gradFill>
              <a:gsLst>
                <a:gs pos="50000">
                  <a:schemeClr val="accent1">
                    <a:lumMod val="5000"/>
                    <a:lumOff val="95000"/>
                  </a:schemeClr>
                </a:gs>
                <a:gs pos="50000">
                  <a:schemeClr val="accent1"/>
                </a:gs>
              </a:gsLst>
              <a:lin ang="0" scaled="0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4"/>
            </p:custDataLst>
          </p:nvPr>
        </p:nvSpPr>
        <p:spPr>
          <a:xfrm>
            <a:off x="1437640" y="2172335"/>
            <a:ext cx="4540885" cy="37426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dirty="0">
                <a:ln>
                  <a:noFill/>
                  <a:prstDash val="sysDot"/>
                </a:ln>
                <a:solidFill>
                  <a:srgbClr val="FFFFFF"/>
                </a:solidFill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moves beyond the traditional divisions between positivism, interpretivism and critical realism (Denscombe, 2010b).</a:t>
            </a:r>
            <a:endParaRPr lang="en-US" altLang="zh-CN" dirty="0">
              <a:ln>
                <a:noFill/>
                <a:prstDash val="sysDot"/>
              </a:ln>
              <a:solidFill>
                <a:srgbClr val="FFFFFF"/>
              </a:solidFill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pPr marL="285750" indent="-285750" algn="just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dirty="0">
                <a:ln>
                  <a:noFill/>
                  <a:prstDash val="sysDot"/>
                </a:ln>
                <a:solidFill>
                  <a:srgbClr val="FFFFFF"/>
                </a:solidFill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emphasises practicality and the value of using multiple forms of data to generate meaningful insights (Creswell and Plano Clark, 2018).</a:t>
            </a:r>
            <a:endParaRPr lang="en-US" altLang="zh-CN" dirty="0">
              <a:ln>
                <a:noFill/>
                <a:prstDash val="sysDot"/>
              </a:ln>
              <a:solidFill>
                <a:srgbClr val="FFFFFF"/>
              </a:solidFill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pPr marL="285750" indent="-285750" algn="just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dirty="0">
                <a:ln>
                  <a:noFill/>
                  <a:prstDash val="sysDot"/>
                </a:ln>
                <a:solidFill>
                  <a:srgbClr val="FFFFFF"/>
                </a:solidFill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is a research philosophy values both objective and subjective dimensions of a research topic.</a:t>
            </a:r>
            <a:endParaRPr lang="en-US" altLang="zh-CN" dirty="0">
              <a:ln>
                <a:noFill/>
                <a:prstDash val="sysDot"/>
              </a:ln>
              <a:solidFill>
                <a:srgbClr val="FFFFFF"/>
              </a:solidFill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pPr marL="285750" indent="-285750" algn="just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endParaRPr lang="en-US" altLang="zh-CN" dirty="0">
              <a:ln>
                <a:noFill/>
                <a:prstDash val="sysDot"/>
              </a:ln>
              <a:solidFill>
                <a:srgbClr val="FFFFFF"/>
              </a:solidFill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</p:txBody>
      </p:sp>
      <p:sp>
        <p:nvSpPr>
          <p:cNvPr id="12" name="标题"/>
          <p:cNvSpPr txBox="1"/>
          <p:nvPr>
            <p:custDataLst>
              <p:tags r:id="rId5"/>
            </p:custDataLst>
          </p:nvPr>
        </p:nvSpPr>
        <p:spPr>
          <a:xfrm>
            <a:off x="1437698" y="1719793"/>
            <a:ext cx="3797987" cy="437650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lvl="0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ct val="70000"/>
              <a:defRPr b="1" spc="0">
                <a:solidFill>
                  <a:schemeClr val="accent1"/>
                </a:solidFill>
                <a:latin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altLang="zh-CN">
                <a:solidFill>
                  <a:srgbClr val="FFFFFF"/>
                </a:solidFill>
                <a:cs typeface="+mn-ea"/>
                <a:sym typeface="+mn-ea"/>
              </a:rPr>
              <a:t>Pragmatism</a:t>
            </a:r>
            <a:endParaRPr lang="en-US" altLang="zh-CN">
              <a:solidFill>
                <a:srgbClr val="FFFFFF"/>
              </a:solidFill>
              <a:cs typeface="+mn-ea"/>
              <a:sym typeface="+mn-ea"/>
            </a:endParaRPr>
          </a:p>
        </p:txBody>
      </p:sp>
      <p:sp>
        <p:nvSpPr>
          <p:cNvPr id="17" name="正文"/>
          <p:cNvSpPr txBox="1"/>
          <p:nvPr>
            <p:custDataLst>
              <p:tags r:id="rId6"/>
            </p:custDataLst>
          </p:nvPr>
        </p:nvSpPr>
        <p:spPr>
          <a:xfrm>
            <a:off x="6393180" y="2157730"/>
            <a:ext cx="4636135" cy="34505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A sequential mixed-methods study</a:t>
            </a:r>
            <a:endParaRPr lang="en-US" altLang="zh-CN" dirty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uFillTx/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pPr marL="285750" indent="-285750" algn="just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refereed as ‘the third research community’ after quantitative and qualitative research (Teddlie and Tashakkori, 2009, p. 3)</a:t>
            </a:r>
            <a:endParaRPr lang="en-US" altLang="zh-CN" dirty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uFillTx/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pPr marL="285750" indent="-285750" algn="just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characterised by the rigorous integration of quantitative and qualitative data to address research questions (Creswell and Plano Clark, 2018)</a:t>
            </a:r>
            <a:endParaRPr lang="en-US" altLang="zh-CN" dirty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uFillTx/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pPr indent="0" algn="just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None/>
            </a:pPr>
            <a:endParaRPr lang="en-US" altLang="zh-CN" sz="1400" dirty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cs typeface="+mn-ea"/>
              <a:sym typeface="+mn-ea"/>
            </a:endParaRPr>
          </a:p>
          <a:p>
            <a:pPr indent="0" algn="just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None/>
            </a:pPr>
            <a:endParaRPr lang="en-US" altLang="zh-CN" sz="1400" dirty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cs typeface="+mn-ea"/>
              <a:sym typeface="+mn-ea"/>
            </a:endParaRPr>
          </a:p>
          <a:p>
            <a:pPr marL="285750" indent="-285750" algn="just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endParaRPr lang="en-US" altLang="zh-CN" sz="1400" dirty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cs typeface="+mn-ea"/>
              <a:sym typeface="+mn-ea"/>
            </a:endParaRPr>
          </a:p>
        </p:txBody>
      </p:sp>
      <p:sp>
        <p:nvSpPr>
          <p:cNvPr id="18" name="标题"/>
          <p:cNvSpPr txBox="1"/>
          <p:nvPr>
            <p:custDataLst>
              <p:tags r:id="rId7"/>
            </p:custDataLst>
          </p:nvPr>
        </p:nvSpPr>
        <p:spPr>
          <a:xfrm>
            <a:off x="6392983" y="1736303"/>
            <a:ext cx="3797987" cy="437650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lvl="0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ct val="70000"/>
              <a:defRPr b="1" spc="0">
                <a:solidFill>
                  <a:schemeClr val="accent1"/>
                </a:solidFill>
                <a:latin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altLang="zh-CN" b="0">
                <a:solidFill>
                  <a:schemeClr val="tx1"/>
                </a:solidFill>
                <a:latin typeface="+mn-lt"/>
                <a:sym typeface="+mn-ea"/>
              </a:rPr>
              <a:t>MMR</a:t>
            </a:r>
            <a:endParaRPr lang="en-US" altLang="zh-CN" b="0">
              <a:solidFill>
                <a:schemeClr val="tx1"/>
              </a:solidFill>
              <a:latin typeface="+mn-lt"/>
              <a:sym typeface="+mn-ea"/>
            </a:endParaRPr>
          </a:p>
        </p:txBody>
      </p:sp>
      <p:sp>
        <p:nvSpPr>
          <p:cNvPr id="5" name="标题 1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822960" y="487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b="1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Bold" panose="02020503050405090304" charset="0"/>
                <a:cs typeface="Times New Roman Bold" panose="02020503050405090304" charset="0"/>
                <a:sym typeface="+mn-ea"/>
              </a:rPr>
              <a:t>04 Research Design: Paradigm and Methodology</a:t>
            </a:r>
            <a:endParaRPr lang="en-US" altLang="zh-CN"/>
          </a:p>
        </p:txBody>
      </p:sp>
      <p:sp>
        <p:nvSpPr>
          <p:cNvPr id="8" name="文本框 7"/>
          <p:cNvSpPr txBox="1"/>
          <p:nvPr/>
        </p:nvSpPr>
        <p:spPr>
          <a:xfrm>
            <a:off x="2142490" y="6188075"/>
            <a:ext cx="8790305" cy="5067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>
              <a:lnSpc>
                <a:spcPct val="150000"/>
              </a:lnSpc>
              <a:buClr>
                <a:schemeClr val="accent1"/>
              </a:buClr>
              <a:buSzPct val="70000"/>
              <a:buFontTx/>
            </a:pPr>
            <a:r>
              <a:rPr lang="en-US" altLang="zh-CN"/>
              <a:t>Challenges: </a:t>
            </a:r>
            <a:r>
              <a:rPr lang="en-US" altLang="zh-CN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Times New Roman Regular" panose="02020503050405090304" charset="0"/>
                <a:cs typeface="Times New Roman Regular" panose="02020503050405090304" charset="0"/>
              </a:rPr>
              <a:t>time-consuming; sequence; participants selection for follow-up interviews </a:t>
            </a:r>
            <a:endParaRPr lang="en-US" altLang="zh-CN" dirty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uFillTx/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</p:spTree>
    <p:custDataLst>
      <p:tags r:id="rId9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>
        <p:fade/>
      </p:transition>
    </mc:Choice>
    <mc:Fallback>
      <p:transition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流程图"/>
          <p:cNvPicPr>
            <a:picLocks noChangeAspect="1"/>
          </p:cNvPicPr>
          <p:nvPr/>
        </p:nvPicPr>
        <p:blipFill>
          <a:blip r:embed="rId1"/>
          <a:srcRect t="2954" b="23657"/>
          <a:stretch>
            <a:fillRect/>
          </a:stretch>
        </p:blipFill>
        <p:spPr>
          <a:xfrm>
            <a:off x="802640" y="1282700"/>
            <a:ext cx="3857625" cy="503301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04 Research Design: Sequential Mixed-Methods Flow</a:t>
            </a:r>
            <a:endParaRPr lang="zh-CN" altLang="en-US"/>
          </a:p>
        </p:txBody>
      </p:sp>
      <p:graphicFrame>
        <p:nvGraphicFramePr>
          <p:cNvPr id="6" name="表格 5"/>
          <p:cNvGraphicFramePr/>
          <p:nvPr>
            <p:custDataLst>
              <p:tags r:id="rId3"/>
            </p:custDataLst>
          </p:nvPr>
        </p:nvGraphicFramePr>
        <p:xfrm>
          <a:off x="5377180" y="1377315"/>
          <a:ext cx="6426200" cy="51244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26200"/>
              </a:tblGrid>
              <a:tr h="2562225">
                <a:tc>
                  <a:txBody>
                    <a:bodyPr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</a:tr>
              <a:tr h="2562225">
                <a:tc>
                  <a:txBody>
                    <a:bodyPr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文本框 6"/>
          <p:cNvSpPr txBox="1"/>
          <p:nvPr/>
        </p:nvSpPr>
        <p:spPr>
          <a:xfrm>
            <a:off x="5542280" y="1562735"/>
            <a:ext cx="60960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>
                <a:sym typeface="+mn-ea"/>
              </a:rPr>
              <a:t>Research Tool: Questionnaire</a:t>
            </a:r>
            <a:endParaRPr lang="en-US" altLang="zh-CN"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5542280" y="4103370"/>
            <a:ext cx="60960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>
                <a:sym typeface="+mn-ea"/>
              </a:rPr>
              <a:t>Research Tool: Semi-Structured Interview</a:t>
            </a:r>
            <a:endParaRPr lang="en-US" altLang="zh-CN">
              <a:sym typeface="+mn-ea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0" y="6396355"/>
            <a:ext cx="554228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marL="0" indent="0" algn="l"/>
            <a:r>
              <a:rPr lang="en-US" sz="1200" b="0">
                <a:latin typeface="Calibri" panose="020F07020304040A0204" charset="0"/>
                <a:cs typeface="等线 Light" charset="0"/>
              </a:rPr>
              <a:t>Figure 1. Sequential Mixed-Methods Design: Overview of phases, procedure, and products. </a:t>
            </a:r>
            <a:r>
              <a:rPr lang="en-US" sz="1200" b="0" i="1">
                <a:latin typeface="Calibri Italic" panose="020F07020304040A0204" charset="0"/>
                <a:cs typeface="等线 Light" charset="0"/>
              </a:rPr>
              <a:t>Adapted from Ivankova and Stick (2007, p. 98)</a:t>
            </a:r>
            <a:endParaRPr lang="en-US" altLang="en-US" sz="1200" b="0" i="1">
              <a:latin typeface="Calibri Italic" panose="020F07020304040A0204" charset="0"/>
              <a:cs typeface="等线 Light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5632450" y="2112010"/>
            <a:ext cx="5937250" cy="1476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Times New Roman Regular" panose="02020503050405090304" charset="0"/>
                <a:cs typeface="Times New Roman Regular" panose="02020503050405090304" charset="0"/>
              </a:rPr>
              <a:t>allow researchers to collect large amounts of data from sizeable groups of respondents in a relatively short amount of time (Lambert, 2019)</a:t>
            </a:r>
            <a:endParaRPr lang="en-US" altLang="zh-CN" dirty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uFillTx/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Times New Roman Regular" panose="02020503050405090304" charset="0"/>
                <a:cs typeface="Times New Roman Regular" panose="02020503050405090304" charset="0"/>
              </a:rPr>
              <a:t>Limitation: cannot prompt, probe; cannot heavily use open-ended questions (Clark </a:t>
            </a:r>
            <a:r>
              <a:rPr lang="en-US" altLang="zh-CN" i="1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Times New Roman Italic" panose="02020503050405090304" charset="0"/>
                <a:cs typeface="Times New Roman Italic" panose="02020503050405090304" charset="0"/>
              </a:rPr>
              <a:t>et al.</a:t>
            </a:r>
            <a:r>
              <a:rPr lang="en-US" altLang="zh-CN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Times New Roman Regular" panose="02020503050405090304" charset="0"/>
                <a:cs typeface="Times New Roman Regular" panose="02020503050405090304" charset="0"/>
              </a:rPr>
              <a:t>, 2021)</a:t>
            </a:r>
            <a:endParaRPr lang="en-US" altLang="zh-CN" dirty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uFillTx/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  <p:sp>
        <p:nvSpPr>
          <p:cNvPr id="10" name="文本框 9"/>
          <p:cNvSpPr txBox="1"/>
          <p:nvPr>
            <p:custDataLst>
              <p:tags r:id="rId5"/>
            </p:custDataLst>
          </p:nvPr>
        </p:nvSpPr>
        <p:spPr>
          <a:xfrm>
            <a:off x="5632450" y="4604385"/>
            <a:ext cx="5937250" cy="1476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Times New Roman Regular" panose="02020503050405090304" charset="0"/>
                <a:cs typeface="Times New Roman Regular" panose="02020503050405090304" charset="0"/>
              </a:rPr>
              <a:t>a widely used method in qualitative research, particularly valued in language education for capturing learner experience and perspectives (Dörnyei, 2007). </a:t>
            </a:r>
            <a:endParaRPr lang="en-US" altLang="zh-CN" dirty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uFillTx/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Times New Roman Regular" panose="02020503050405090304" charset="0"/>
                <a:cs typeface="Times New Roman Regular" panose="02020503050405090304" charset="0"/>
              </a:rPr>
              <a:t>Challenge: high demands on the interviewer’s skills (Cohen, Manion and Morrison, 2018)</a:t>
            </a:r>
            <a:endParaRPr lang="en-US" altLang="zh-CN" dirty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uFillTx/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</p:spTree>
    <p:custDataLst>
      <p:tags r:id="rId6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>
        <p:fade/>
      </p:transition>
    </mc:Choice>
    <mc:Fallback>
      <p:transition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任意多边形: 形状 17"/>
          <p:cNvSpPr/>
          <p:nvPr>
            <p:custDataLst>
              <p:tags r:id="rId1"/>
            </p:custDataLst>
          </p:nvPr>
        </p:nvSpPr>
        <p:spPr>
          <a:xfrm rot="21342100">
            <a:off x="6266815" y="1379855"/>
            <a:ext cx="5203190" cy="5597525"/>
          </a:xfrm>
          <a:custGeom>
            <a:avLst/>
            <a:gdLst>
              <a:gd name="connsiteX0" fmla="*/ 51465 w 3626875"/>
              <a:gd name="connsiteY0" fmla="*/ 0 h 4563048"/>
              <a:gd name="connsiteX1" fmla="*/ 3575410 w 3626875"/>
              <a:gd name="connsiteY1" fmla="*/ 0 h 4563048"/>
              <a:gd name="connsiteX2" fmla="*/ 3626875 w 3626875"/>
              <a:gd name="connsiteY2" fmla="*/ 51465 h 4563048"/>
              <a:gd name="connsiteX3" fmla="*/ 3626875 w 3626875"/>
              <a:gd name="connsiteY3" fmla="*/ 4511583 h 4563048"/>
              <a:gd name="connsiteX4" fmla="*/ 3575410 w 3626875"/>
              <a:gd name="connsiteY4" fmla="*/ 4563048 h 4563048"/>
              <a:gd name="connsiteX5" fmla="*/ 51465 w 3626875"/>
              <a:gd name="connsiteY5" fmla="*/ 4563048 h 4563048"/>
              <a:gd name="connsiteX6" fmla="*/ 0 w 3626875"/>
              <a:gd name="connsiteY6" fmla="*/ 4511583 h 4563048"/>
              <a:gd name="connsiteX7" fmla="*/ 0 w 3626875"/>
              <a:gd name="connsiteY7" fmla="*/ 51465 h 4563048"/>
              <a:gd name="connsiteX8" fmla="*/ 51465 w 3626875"/>
              <a:gd name="connsiteY8" fmla="*/ 0 h 4563048"/>
              <a:gd name="connsiteX9" fmla="*/ 273025 w 3626875"/>
              <a:gd name="connsiteY9" fmla="*/ 339208 h 4563048"/>
              <a:gd name="connsiteX10" fmla="*/ 273025 w 3626875"/>
              <a:gd name="connsiteY10" fmla="*/ 3588875 h 4563048"/>
              <a:gd name="connsiteX11" fmla="*/ 3353850 w 3626875"/>
              <a:gd name="connsiteY11" fmla="*/ 3588875 h 4563048"/>
              <a:gd name="connsiteX12" fmla="*/ 3353850 w 3626875"/>
              <a:gd name="connsiteY12" fmla="*/ 339208 h 4563048"/>
              <a:gd name="connsiteX13" fmla="*/ 273025 w 3626875"/>
              <a:gd name="connsiteY13" fmla="*/ 339208 h 4563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626875" h="4563048">
                <a:moveTo>
                  <a:pt x="51465" y="0"/>
                </a:moveTo>
                <a:lnTo>
                  <a:pt x="3575410" y="0"/>
                </a:lnTo>
                <a:cubicBezTo>
                  <a:pt x="3603833" y="0"/>
                  <a:pt x="3626875" y="23042"/>
                  <a:pt x="3626875" y="51465"/>
                </a:cubicBezTo>
                <a:lnTo>
                  <a:pt x="3626875" y="4511583"/>
                </a:lnTo>
                <a:cubicBezTo>
                  <a:pt x="3626875" y="4540006"/>
                  <a:pt x="3603833" y="4563048"/>
                  <a:pt x="3575410" y="4563048"/>
                </a:cubicBezTo>
                <a:lnTo>
                  <a:pt x="51465" y="4563048"/>
                </a:lnTo>
                <a:cubicBezTo>
                  <a:pt x="23042" y="4563048"/>
                  <a:pt x="0" y="4540006"/>
                  <a:pt x="0" y="4511583"/>
                </a:cubicBezTo>
                <a:lnTo>
                  <a:pt x="0" y="51465"/>
                </a:lnTo>
                <a:cubicBezTo>
                  <a:pt x="0" y="23042"/>
                  <a:pt x="23042" y="0"/>
                  <a:pt x="51465" y="0"/>
                </a:cubicBezTo>
                <a:close/>
                <a:moveTo>
                  <a:pt x="273025" y="339208"/>
                </a:moveTo>
                <a:lnTo>
                  <a:pt x="273025" y="3588875"/>
                </a:lnTo>
                <a:lnTo>
                  <a:pt x="3353850" y="3588875"/>
                </a:lnTo>
                <a:lnTo>
                  <a:pt x="3353850" y="339208"/>
                </a:lnTo>
                <a:lnTo>
                  <a:pt x="273025" y="339208"/>
                </a:lnTo>
                <a:close/>
              </a:path>
            </a:pathLst>
          </a:custGeom>
          <a:solidFill>
            <a:schemeClr val="lt1">
              <a:lumMod val="100000"/>
            </a:schemeClr>
          </a:solidFill>
          <a:ln>
            <a:noFill/>
          </a:ln>
          <a:effectLst>
            <a:outerShdw blurRad="152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任意多边形: 形状 6"/>
          <p:cNvSpPr/>
          <p:nvPr>
            <p:custDataLst>
              <p:tags r:id="rId2"/>
            </p:custDataLst>
          </p:nvPr>
        </p:nvSpPr>
        <p:spPr>
          <a:xfrm rot="157750">
            <a:off x="779780" y="1450975"/>
            <a:ext cx="5012055" cy="5601335"/>
          </a:xfrm>
          <a:custGeom>
            <a:avLst/>
            <a:gdLst>
              <a:gd name="connsiteX0" fmla="*/ 51465 w 3626875"/>
              <a:gd name="connsiteY0" fmla="*/ 0 h 4563048"/>
              <a:gd name="connsiteX1" fmla="*/ 3575410 w 3626875"/>
              <a:gd name="connsiteY1" fmla="*/ 0 h 4563048"/>
              <a:gd name="connsiteX2" fmla="*/ 3626875 w 3626875"/>
              <a:gd name="connsiteY2" fmla="*/ 51465 h 4563048"/>
              <a:gd name="connsiteX3" fmla="*/ 3626875 w 3626875"/>
              <a:gd name="connsiteY3" fmla="*/ 4511583 h 4563048"/>
              <a:gd name="connsiteX4" fmla="*/ 3575410 w 3626875"/>
              <a:gd name="connsiteY4" fmla="*/ 4563048 h 4563048"/>
              <a:gd name="connsiteX5" fmla="*/ 51465 w 3626875"/>
              <a:gd name="connsiteY5" fmla="*/ 4563048 h 4563048"/>
              <a:gd name="connsiteX6" fmla="*/ 0 w 3626875"/>
              <a:gd name="connsiteY6" fmla="*/ 4511583 h 4563048"/>
              <a:gd name="connsiteX7" fmla="*/ 0 w 3626875"/>
              <a:gd name="connsiteY7" fmla="*/ 51465 h 4563048"/>
              <a:gd name="connsiteX8" fmla="*/ 51465 w 3626875"/>
              <a:gd name="connsiteY8" fmla="*/ 0 h 4563048"/>
              <a:gd name="connsiteX9" fmla="*/ 273025 w 3626875"/>
              <a:gd name="connsiteY9" fmla="*/ 339208 h 4563048"/>
              <a:gd name="connsiteX10" fmla="*/ 273025 w 3626875"/>
              <a:gd name="connsiteY10" fmla="*/ 3588875 h 4563048"/>
              <a:gd name="connsiteX11" fmla="*/ 3353850 w 3626875"/>
              <a:gd name="connsiteY11" fmla="*/ 3588875 h 4563048"/>
              <a:gd name="connsiteX12" fmla="*/ 3353850 w 3626875"/>
              <a:gd name="connsiteY12" fmla="*/ 339208 h 4563048"/>
              <a:gd name="connsiteX13" fmla="*/ 273025 w 3626875"/>
              <a:gd name="connsiteY13" fmla="*/ 339208 h 4563048"/>
              <a:gd name="connsiteX0-1" fmla="*/ 51465 w 3626875"/>
              <a:gd name="connsiteY0-2" fmla="*/ 0 h 4563048"/>
              <a:gd name="connsiteX1-3" fmla="*/ 3575410 w 3626875"/>
              <a:gd name="connsiteY1-4" fmla="*/ 0 h 4563048"/>
              <a:gd name="connsiteX2-5" fmla="*/ 3626875 w 3626875"/>
              <a:gd name="connsiteY2-6" fmla="*/ 51465 h 4563048"/>
              <a:gd name="connsiteX3-7" fmla="*/ 3626875 w 3626875"/>
              <a:gd name="connsiteY3-8" fmla="*/ 4511583 h 4563048"/>
              <a:gd name="connsiteX4-9" fmla="*/ 3575410 w 3626875"/>
              <a:gd name="connsiteY4-10" fmla="*/ 4563048 h 4563048"/>
              <a:gd name="connsiteX5-11" fmla="*/ 51465 w 3626875"/>
              <a:gd name="connsiteY5-12" fmla="*/ 4563048 h 4563048"/>
              <a:gd name="connsiteX6-13" fmla="*/ 0 w 3626875"/>
              <a:gd name="connsiteY6-14" fmla="*/ 4511583 h 4563048"/>
              <a:gd name="connsiteX7-15" fmla="*/ 0 w 3626875"/>
              <a:gd name="connsiteY7-16" fmla="*/ 51465 h 4563048"/>
              <a:gd name="connsiteX8-17" fmla="*/ 51465 w 3626875"/>
              <a:gd name="connsiteY8-18" fmla="*/ 0 h 4563048"/>
              <a:gd name="connsiteX9-19" fmla="*/ 273025 w 3626875"/>
              <a:gd name="connsiteY9-20" fmla="*/ 339208 h 4563048"/>
              <a:gd name="connsiteX10-21" fmla="*/ 273240 w 3626875"/>
              <a:gd name="connsiteY10-22" fmla="*/ 4053589 h 4563048"/>
              <a:gd name="connsiteX11-23" fmla="*/ 3353850 w 3626875"/>
              <a:gd name="connsiteY11-24" fmla="*/ 3588875 h 4563048"/>
              <a:gd name="connsiteX12-25" fmla="*/ 3353850 w 3626875"/>
              <a:gd name="connsiteY12-26" fmla="*/ 339208 h 4563048"/>
              <a:gd name="connsiteX13-27" fmla="*/ 273025 w 3626875"/>
              <a:gd name="connsiteY13-28" fmla="*/ 339208 h 4563048"/>
              <a:gd name="connsiteX0-29" fmla="*/ 51465 w 3626875"/>
              <a:gd name="connsiteY0-30" fmla="*/ 0 h 4563048"/>
              <a:gd name="connsiteX1-31" fmla="*/ 3575410 w 3626875"/>
              <a:gd name="connsiteY1-32" fmla="*/ 0 h 4563048"/>
              <a:gd name="connsiteX2-33" fmla="*/ 3626875 w 3626875"/>
              <a:gd name="connsiteY2-34" fmla="*/ 51465 h 4563048"/>
              <a:gd name="connsiteX3-35" fmla="*/ 3626875 w 3626875"/>
              <a:gd name="connsiteY3-36" fmla="*/ 4511583 h 4563048"/>
              <a:gd name="connsiteX4-37" fmla="*/ 3575410 w 3626875"/>
              <a:gd name="connsiteY4-38" fmla="*/ 4563048 h 4563048"/>
              <a:gd name="connsiteX5-39" fmla="*/ 51465 w 3626875"/>
              <a:gd name="connsiteY5-40" fmla="*/ 4563048 h 4563048"/>
              <a:gd name="connsiteX6-41" fmla="*/ 0 w 3626875"/>
              <a:gd name="connsiteY6-42" fmla="*/ 4511583 h 4563048"/>
              <a:gd name="connsiteX7-43" fmla="*/ 0 w 3626875"/>
              <a:gd name="connsiteY7-44" fmla="*/ 51465 h 4563048"/>
              <a:gd name="connsiteX8-45" fmla="*/ 51465 w 3626875"/>
              <a:gd name="connsiteY8-46" fmla="*/ 0 h 4563048"/>
              <a:gd name="connsiteX9-47" fmla="*/ 273025 w 3626875"/>
              <a:gd name="connsiteY9-48" fmla="*/ 339208 h 4563048"/>
              <a:gd name="connsiteX10-49" fmla="*/ 274782 w 3626875"/>
              <a:gd name="connsiteY10-50" fmla="*/ 3933816 h 4563048"/>
              <a:gd name="connsiteX11-51" fmla="*/ 3353850 w 3626875"/>
              <a:gd name="connsiteY11-52" fmla="*/ 3588875 h 4563048"/>
              <a:gd name="connsiteX12-53" fmla="*/ 3353850 w 3626875"/>
              <a:gd name="connsiteY12-54" fmla="*/ 339208 h 4563048"/>
              <a:gd name="connsiteX13-55" fmla="*/ 273025 w 3626875"/>
              <a:gd name="connsiteY13-56" fmla="*/ 339208 h 4563048"/>
              <a:gd name="connsiteX0-57" fmla="*/ 51465 w 3626875"/>
              <a:gd name="connsiteY0-58" fmla="*/ 0 h 4563048"/>
              <a:gd name="connsiteX1-59" fmla="*/ 3575410 w 3626875"/>
              <a:gd name="connsiteY1-60" fmla="*/ 0 h 4563048"/>
              <a:gd name="connsiteX2-61" fmla="*/ 3626875 w 3626875"/>
              <a:gd name="connsiteY2-62" fmla="*/ 51465 h 4563048"/>
              <a:gd name="connsiteX3-63" fmla="*/ 3626875 w 3626875"/>
              <a:gd name="connsiteY3-64" fmla="*/ 4511583 h 4563048"/>
              <a:gd name="connsiteX4-65" fmla="*/ 3575410 w 3626875"/>
              <a:gd name="connsiteY4-66" fmla="*/ 4563048 h 4563048"/>
              <a:gd name="connsiteX5-67" fmla="*/ 51465 w 3626875"/>
              <a:gd name="connsiteY5-68" fmla="*/ 4563048 h 4563048"/>
              <a:gd name="connsiteX6-69" fmla="*/ 0 w 3626875"/>
              <a:gd name="connsiteY6-70" fmla="*/ 4511583 h 4563048"/>
              <a:gd name="connsiteX7-71" fmla="*/ 0 w 3626875"/>
              <a:gd name="connsiteY7-72" fmla="*/ 51465 h 4563048"/>
              <a:gd name="connsiteX8-73" fmla="*/ 51465 w 3626875"/>
              <a:gd name="connsiteY8-74" fmla="*/ 0 h 4563048"/>
              <a:gd name="connsiteX9-75" fmla="*/ 273025 w 3626875"/>
              <a:gd name="connsiteY9-76" fmla="*/ 339208 h 4563048"/>
              <a:gd name="connsiteX10-77" fmla="*/ 274782 w 3626875"/>
              <a:gd name="connsiteY10-78" fmla="*/ 3933816 h 4563048"/>
              <a:gd name="connsiteX11-79" fmla="*/ 3356577 w 3626875"/>
              <a:gd name="connsiteY11-80" fmla="*/ 3954896 h 4563048"/>
              <a:gd name="connsiteX12-81" fmla="*/ 3353850 w 3626875"/>
              <a:gd name="connsiteY12-82" fmla="*/ 339208 h 4563048"/>
              <a:gd name="connsiteX13-83" fmla="*/ 273025 w 3626875"/>
              <a:gd name="connsiteY13-84" fmla="*/ 339208 h 4563048"/>
              <a:gd name="connsiteX0-85" fmla="*/ 51465 w 3626875"/>
              <a:gd name="connsiteY0-86" fmla="*/ 0 h 4563048"/>
              <a:gd name="connsiteX1-87" fmla="*/ 3575410 w 3626875"/>
              <a:gd name="connsiteY1-88" fmla="*/ 0 h 4563048"/>
              <a:gd name="connsiteX2-89" fmla="*/ 3626875 w 3626875"/>
              <a:gd name="connsiteY2-90" fmla="*/ 51465 h 4563048"/>
              <a:gd name="connsiteX3-91" fmla="*/ 3626875 w 3626875"/>
              <a:gd name="connsiteY3-92" fmla="*/ 4511583 h 4563048"/>
              <a:gd name="connsiteX4-93" fmla="*/ 3575410 w 3626875"/>
              <a:gd name="connsiteY4-94" fmla="*/ 4563048 h 4563048"/>
              <a:gd name="connsiteX5-95" fmla="*/ 51465 w 3626875"/>
              <a:gd name="connsiteY5-96" fmla="*/ 4563048 h 4563048"/>
              <a:gd name="connsiteX6-97" fmla="*/ 0 w 3626875"/>
              <a:gd name="connsiteY6-98" fmla="*/ 4511583 h 4563048"/>
              <a:gd name="connsiteX7-99" fmla="*/ 0 w 3626875"/>
              <a:gd name="connsiteY7-100" fmla="*/ 51465 h 4563048"/>
              <a:gd name="connsiteX8-101" fmla="*/ 51465 w 3626875"/>
              <a:gd name="connsiteY8-102" fmla="*/ 0 h 4563048"/>
              <a:gd name="connsiteX9-103" fmla="*/ 275535 w 3626875"/>
              <a:gd name="connsiteY9-104" fmla="*/ 240515 h 4563048"/>
              <a:gd name="connsiteX10-105" fmla="*/ 274782 w 3626875"/>
              <a:gd name="connsiteY10-106" fmla="*/ 3933816 h 4563048"/>
              <a:gd name="connsiteX11-107" fmla="*/ 3356577 w 3626875"/>
              <a:gd name="connsiteY11-108" fmla="*/ 3954896 h 4563048"/>
              <a:gd name="connsiteX12-109" fmla="*/ 3353850 w 3626875"/>
              <a:gd name="connsiteY12-110" fmla="*/ 339208 h 4563048"/>
              <a:gd name="connsiteX13-111" fmla="*/ 275535 w 3626875"/>
              <a:gd name="connsiteY13-112" fmla="*/ 240515 h 4563048"/>
              <a:gd name="connsiteX0-113" fmla="*/ 51465 w 3626875"/>
              <a:gd name="connsiteY0-114" fmla="*/ 0 h 4563048"/>
              <a:gd name="connsiteX1-115" fmla="*/ 3575410 w 3626875"/>
              <a:gd name="connsiteY1-116" fmla="*/ 0 h 4563048"/>
              <a:gd name="connsiteX2-117" fmla="*/ 3626875 w 3626875"/>
              <a:gd name="connsiteY2-118" fmla="*/ 51465 h 4563048"/>
              <a:gd name="connsiteX3-119" fmla="*/ 3626875 w 3626875"/>
              <a:gd name="connsiteY3-120" fmla="*/ 4511583 h 4563048"/>
              <a:gd name="connsiteX4-121" fmla="*/ 3575410 w 3626875"/>
              <a:gd name="connsiteY4-122" fmla="*/ 4563048 h 4563048"/>
              <a:gd name="connsiteX5-123" fmla="*/ 51465 w 3626875"/>
              <a:gd name="connsiteY5-124" fmla="*/ 4563048 h 4563048"/>
              <a:gd name="connsiteX6-125" fmla="*/ 0 w 3626875"/>
              <a:gd name="connsiteY6-126" fmla="*/ 4511583 h 4563048"/>
              <a:gd name="connsiteX7-127" fmla="*/ 0 w 3626875"/>
              <a:gd name="connsiteY7-128" fmla="*/ 51465 h 4563048"/>
              <a:gd name="connsiteX8-129" fmla="*/ 51465 w 3626875"/>
              <a:gd name="connsiteY8-130" fmla="*/ 0 h 4563048"/>
              <a:gd name="connsiteX9-131" fmla="*/ 275535 w 3626875"/>
              <a:gd name="connsiteY9-132" fmla="*/ 240515 h 4563048"/>
              <a:gd name="connsiteX10-133" fmla="*/ 274782 w 3626875"/>
              <a:gd name="connsiteY10-134" fmla="*/ 3933816 h 4563048"/>
              <a:gd name="connsiteX11-135" fmla="*/ 3356577 w 3626875"/>
              <a:gd name="connsiteY11-136" fmla="*/ 3954896 h 4563048"/>
              <a:gd name="connsiteX12-137" fmla="*/ 3349333 w 3626875"/>
              <a:gd name="connsiteY12-138" fmla="*/ 240838 h 4563048"/>
              <a:gd name="connsiteX13-139" fmla="*/ 275535 w 3626875"/>
              <a:gd name="connsiteY13-140" fmla="*/ 240515 h 4563048"/>
              <a:gd name="connsiteX0-141" fmla="*/ 51465 w 3626875"/>
              <a:gd name="connsiteY0-142" fmla="*/ 0 h 4563048"/>
              <a:gd name="connsiteX1-143" fmla="*/ 3575410 w 3626875"/>
              <a:gd name="connsiteY1-144" fmla="*/ 0 h 4563048"/>
              <a:gd name="connsiteX2-145" fmla="*/ 3626875 w 3626875"/>
              <a:gd name="connsiteY2-146" fmla="*/ 51465 h 4563048"/>
              <a:gd name="connsiteX3-147" fmla="*/ 3626875 w 3626875"/>
              <a:gd name="connsiteY3-148" fmla="*/ 4511583 h 4563048"/>
              <a:gd name="connsiteX4-149" fmla="*/ 3575410 w 3626875"/>
              <a:gd name="connsiteY4-150" fmla="*/ 4563048 h 4563048"/>
              <a:gd name="connsiteX5-151" fmla="*/ 51465 w 3626875"/>
              <a:gd name="connsiteY5-152" fmla="*/ 4563048 h 4563048"/>
              <a:gd name="connsiteX6-153" fmla="*/ 0 w 3626875"/>
              <a:gd name="connsiteY6-154" fmla="*/ 4511583 h 4563048"/>
              <a:gd name="connsiteX7-155" fmla="*/ 0 w 3626875"/>
              <a:gd name="connsiteY7-156" fmla="*/ 51465 h 4563048"/>
              <a:gd name="connsiteX8-157" fmla="*/ 51465 w 3626875"/>
              <a:gd name="connsiteY8-158" fmla="*/ 0 h 4563048"/>
              <a:gd name="connsiteX9-159" fmla="*/ 275535 w 3626875"/>
              <a:gd name="connsiteY9-160" fmla="*/ 240515 h 4563048"/>
              <a:gd name="connsiteX10-161" fmla="*/ 274782 w 3626875"/>
              <a:gd name="connsiteY10-162" fmla="*/ 3933816 h 4563048"/>
              <a:gd name="connsiteX11-163" fmla="*/ 3356577 w 3626875"/>
              <a:gd name="connsiteY11-164" fmla="*/ 3954896 h 4563048"/>
              <a:gd name="connsiteX12-165" fmla="*/ 3351269 w 3626875"/>
              <a:gd name="connsiteY12-166" fmla="*/ 282996 h 4563048"/>
              <a:gd name="connsiteX13-167" fmla="*/ 275535 w 3626875"/>
              <a:gd name="connsiteY13-168" fmla="*/ 240515 h 4563048"/>
              <a:gd name="connsiteX0-169" fmla="*/ 51465 w 3626875"/>
              <a:gd name="connsiteY0-170" fmla="*/ 0 h 4563048"/>
              <a:gd name="connsiteX1-171" fmla="*/ 3575410 w 3626875"/>
              <a:gd name="connsiteY1-172" fmla="*/ 0 h 4563048"/>
              <a:gd name="connsiteX2-173" fmla="*/ 3626875 w 3626875"/>
              <a:gd name="connsiteY2-174" fmla="*/ 51465 h 4563048"/>
              <a:gd name="connsiteX3-175" fmla="*/ 3626875 w 3626875"/>
              <a:gd name="connsiteY3-176" fmla="*/ 4511583 h 4563048"/>
              <a:gd name="connsiteX4-177" fmla="*/ 3575410 w 3626875"/>
              <a:gd name="connsiteY4-178" fmla="*/ 4563048 h 4563048"/>
              <a:gd name="connsiteX5-179" fmla="*/ 51465 w 3626875"/>
              <a:gd name="connsiteY5-180" fmla="*/ 4563048 h 4563048"/>
              <a:gd name="connsiteX6-181" fmla="*/ 0 w 3626875"/>
              <a:gd name="connsiteY6-182" fmla="*/ 4511583 h 4563048"/>
              <a:gd name="connsiteX7-183" fmla="*/ 0 w 3626875"/>
              <a:gd name="connsiteY7-184" fmla="*/ 51465 h 4563048"/>
              <a:gd name="connsiteX8-185" fmla="*/ 51465 w 3626875"/>
              <a:gd name="connsiteY8-186" fmla="*/ 0 h 4563048"/>
              <a:gd name="connsiteX9-187" fmla="*/ 275535 w 3626875"/>
              <a:gd name="connsiteY9-188" fmla="*/ 240515 h 4563048"/>
              <a:gd name="connsiteX10-189" fmla="*/ 279550 w 3626875"/>
              <a:gd name="connsiteY10-190" fmla="*/ 3884310 h 4563048"/>
              <a:gd name="connsiteX11-191" fmla="*/ 3356577 w 3626875"/>
              <a:gd name="connsiteY11-192" fmla="*/ 3954896 h 4563048"/>
              <a:gd name="connsiteX12-193" fmla="*/ 3351269 w 3626875"/>
              <a:gd name="connsiteY12-194" fmla="*/ 282996 h 4563048"/>
              <a:gd name="connsiteX13-195" fmla="*/ 275535 w 3626875"/>
              <a:gd name="connsiteY13-196" fmla="*/ 240515 h 4563048"/>
              <a:gd name="connsiteX0-197" fmla="*/ 51465 w 3626875"/>
              <a:gd name="connsiteY0-198" fmla="*/ 0 h 4563048"/>
              <a:gd name="connsiteX1-199" fmla="*/ 3575410 w 3626875"/>
              <a:gd name="connsiteY1-200" fmla="*/ 0 h 4563048"/>
              <a:gd name="connsiteX2-201" fmla="*/ 3626875 w 3626875"/>
              <a:gd name="connsiteY2-202" fmla="*/ 51465 h 4563048"/>
              <a:gd name="connsiteX3-203" fmla="*/ 3626875 w 3626875"/>
              <a:gd name="connsiteY3-204" fmla="*/ 4511583 h 4563048"/>
              <a:gd name="connsiteX4-205" fmla="*/ 3575410 w 3626875"/>
              <a:gd name="connsiteY4-206" fmla="*/ 4563048 h 4563048"/>
              <a:gd name="connsiteX5-207" fmla="*/ 51465 w 3626875"/>
              <a:gd name="connsiteY5-208" fmla="*/ 4563048 h 4563048"/>
              <a:gd name="connsiteX6-209" fmla="*/ 0 w 3626875"/>
              <a:gd name="connsiteY6-210" fmla="*/ 4511583 h 4563048"/>
              <a:gd name="connsiteX7-211" fmla="*/ 0 w 3626875"/>
              <a:gd name="connsiteY7-212" fmla="*/ 51465 h 4563048"/>
              <a:gd name="connsiteX8-213" fmla="*/ 51465 w 3626875"/>
              <a:gd name="connsiteY8-214" fmla="*/ 0 h 4563048"/>
              <a:gd name="connsiteX9-215" fmla="*/ 275535 w 3626875"/>
              <a:gd name="connsiteY9-216" fmla="*/ 240515 h 4563048"/>
              <a:gd name="connsiteX10-217" fmla="*/ 279550 w 3626875"/>
              <a:gd name="connsiteY10-218" fmla="*/ 3884310 h 4563048"/>
              <a:gd name="connsiteX11-219" fmla="*/ 3353996 w 3626875"/>
              <a:gd name="connsiteY11-220" fmla="*/ 3898684 h 4563048"/>
              <a:gd name="connsiteX12-221" fmla="*/ 3351269 w 3626875"/>
              <a:gd name="connsiteY12-222" fmla="*/ 282996 h 4563048"/>
              <a:gd name="connsiteX13-223" fmla="*/ 275535 w 3626875"/>
              <a:gd name="connsiteY13-224" fmla="*/ 240515 h 456304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</a:cxnLst>
            <a:rect l="l" t="t" r="r" b="b"/>
            <a:pathLst>
              <a:path w="3626875" h="4563048">
                <a:moveTo>
                  <a:pt x="51465" y="0"/>
                </a:moveTo>
                <a:lnTo>
                  <a:pt x="3575410" y="0"/>
                </a:lnTo>
                <a:cubicBezTo>
                  <a:pt x="3603833" y="0"/>
                  <a:pt x="3626875" y="23042"/>
                  <a:pt x="3626875" y="51465"/>
                </a:cubicBezTo>
                <a:lnTo>
                  <a:pt x="3626875" y="4511583"/>
                </a:lnTo>
                <a:cubicBezTo>
                  <a:pt x="3626875" y="4540006"/>
                  <a:pt x="3603833" y="4563048"/>
                  <a:pt x="3575410" y="4563048"/>
                </a:cubicBezTo>
                <a:lnTo>
                  <a:pt x="51465" y="4563048"/>
                </a:lnTo>
                <a:cubicBezTo>
                  <a:pt x="23042" y="4563048"/>
                  <a:pt x="0" y="4540006"/>
                  <a:pt x="0" y="4511583"/>
                </a:cubicBezTo>
                <a:lnTo>
                  <a:pt x="0" y="51465"/>
                </a:lnTo>
                <a:cubicBezTo>
                  <a:pt x="0" y="23042"/>
                  <a:pt x="23042" y="0"/>
                  <a:pt x="51465" y="0"/>
                </a:cubicBezTo>
                <a:close/>
                <a:moveTo>
                  <a:pt x="275535" y="240515"/>
                </a:moveTo>
                <a:cubicBezTo>
                  <a:pt x="275607" y="1478642"/>
                  <a:pt x="279478" y="2646183"/>
                  <a:pt x="279550" y="3884310"/>
                </a:cubicBezTo>
                <a:lnTo>
                  <a:pt x="3353996" y="3898684"/>
                </a:lnTo>
                <a:cubicBezTo>
                  <a:pt x="3351581" y="2660665"/>
                  <a:pt x="3353684" y="1521015"/>
                  <a:pt x="3351269" y="282996"/>
                </a:cubicBezTo>
                <a:lnTo>
                  <a:pt x="275535" y="240515"/>
                </a:lnTo>
                <a:close/>
              </a:path>
            </a:pathLst>
          </a:custGeom>
          <a:solidFill>
            <a:schemeClr val="lt1">
              <a:lumMod val="100000"/>
            </a:schemeClr>
          </a:solidFill>
          <a:ln>
            <a:noFill/>
          </a:ln>
          <a:effectLst>
            <a:outerShdw blurRad="152400" dist="38100" dir="2700000" algn="tl" rotWithShape="0">
              <a:prstClr val="black">
                <a:alpha val="24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>
            <a:off x="1318260" y="2475230"/>
            <a:ext cx="6164580" cy="16376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p>
            <a:pPr marL="285750" indent="-28575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sz="16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Convenience sampling</a:t>
            </a:r>
            <a:endParaRPr lang="en-US" altLang="zh-CN" sz="16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sz="16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Students of English majors in a Chinese university</a:t>
            </a:r>
            <a:endParaRPr lang="en-US" altLang="zh-CN" sz="16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6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 enrolled in an Academic writing course</a:t>
            </a:r>
            <a:endParaRPr lang="en-US" altLang="zh-CN" sz="16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sz="16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N≈30</a:t>
            </a:r>
            <a:endParaRPr lang="en-US" altLang="zh-CN" sz="16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  <p:sp>
        <p:nvSpPr>
          <p:cNvPr id="9" name="矩形 8"/>
          <p:cNvSpPr/>
          <p:nvPr>
            <p:custDataLst>
              <p:tags r:id="rId4"/>
            </p:custDataLst>
          </p:nvPr>
        </p:nvSpPr>
        <p:spPr>
          <a:xfrm>
            <a:off x="1318284" y="1865492"/>
            <a:ext cx="5932399" cy="559957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p>
            <a:pPr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ct val="70000"/>
            </a:pPr>
            <a:r>
              <a:rPr lang="en-US" altLang="zh-CN" sz="2000" b="1">
                <a:solidFill>
                  <a:schemeClr val="accent1"/>
                </a:solidFill>
                <a:latin typeface="+mn-ea"/>
                <a:cs typeface="+mn-ea"/>
              </a:rPr>
              <a:t>Questionnaire: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0" name="矩形 9"/>
          <p:cNvSpPr/>
          <p:nvPr>
            <p:custDataLst>
              <p:tags r:id="rId5"/>
            </p:custDataLst>
          </p:nvPr>
        </p:nvSpPr>
        <p:spPr>
          <a:xfrm>
            <a:off x="1260475" y="4439920"/>
            <a:ext cx="4157980" cy="20897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p>
            <a:pPr marL="285750" indent="-28575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sz="16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Purposeful sampling</a:t>
            </a:r>
            <a:endParaRPr lang="en-US" sz="16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sz="16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Selection Criteria: Volunteers from questionnaire pool, Students’ self-reported familiarity with and use of GAI tools</a:t>
            </a:r>
            <a:endParaRPr lang="en-US" sz="16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sz="16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N≈3-5</a:t>
            </a:r>
            <a:endParaRPr lang="en-US" altLang="zh-CN" sz="16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6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 </a:t>
            </a:r>
            <a:endParaRPr lang="en-US" altLang="zh-CN" sz="16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  <p:sp>
        <p:nvSpPr>
          <p:cNvPr id="11" name="矩形 10"/>
          <p:cNvSpPr/>
          <p:nvPr>
            <p:custDataLst>
              <p:tags r:id="rId6"/>
            </p:custDataLst>
          </p:nvPr>
        </p:nvSpPr>
        <p:spPr>
          <a:xfrm>
            <a:off x="2690495" y="1343025"/>
            <a:ext cx="1207770" cy="445770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p>
            <a:pPr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ct val="70000"/>
            </a:pPr>
            <a:r>
              <a:rPr lang="en-US" altLang="zh-CN" sz="2000" b="1">
                <a:solidFill>
                  <a:schemeClr val="accent1"/>
                </a:solidFill>
                <a:latin typeface="+mn-ea"/>
                <a:cs typeface="+mn-ea"/>
              </a:rPr>
              <a:t>Sampling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695960" y="5124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 fontScale="9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b="1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/>
              <a:t>04 Research Design: Sampling and Ethical Considerations</a:t>
            </a:r>
            <a:endParaRPr lang="en-US" altLang="zh-CN"/>
          </a:p>
        </p:txBody>
      </p:sp>
      <p:sp>
        <p:nvSpPr>
          <p:cNvPr id="4" name="矩形 3"/>
          <p:cNvSpPr/>
          <p:nvPr>
            <p:custDataLst>
              <p:tags r:id="rId8"/>
            </p:custDataLst>
          </p:nvPr>
        </p:nvSpPr>
        <p:spPr>
          <a:xfrm>
            <a:off x="1260499" y="3879712"/>
            <a:ext cx="5932399" cy="559957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p>
            <a:pPr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ct val="70000"/>
            </a:pPr>
            <a:r>
              <a:rPr lang="en-US" altLang="zh-CN" sz="2000" b="1">
                <a:solidFill>
                  <a:schemeClr val="accent1"/>
                </a:solidFill>
                <a:latin typeface="+mn-ea"/>
                <a:cs typeface="+mn-ea"/>
              </a:rPr>
              <a:t>Interviews: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6732270" y="1911985"/>
            <a:ext cx="5080000" cy="4937125"/>
          </a:xfrm>
          <a:prstGeom prst="rect">
            <a:avLst/>
          </a:prstGeom>
          <a:noFill/>
          <a:ln w="9525">
            <a:noFill/>
          </a:ln>
        </p:spPr>
        <p:txBody>
          <a:bodyPr>
            <a:noAutofit/>
          </a:bodyPr>
          <a:p>
            <a:pPr marL="285750" indent="-285750" algn="l">
              <a:lnSpc>
                <a:spcPct val="150000"/>
              </a:lnSpc>
              <a:buClrTx/>
              <a:buSzTx/>
              <a:buFont typeface="Arial" panose="020B0604020202090204" pitchFamily="34" charset="0"/>
              <a:buChar char="•"/>
            </a:pPr>
            <a:r>
              <a:rPr lang="en-US" sz="1600" b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British Educational Research Association (BERA) Ethical Guidelines (2024)</a:t>
            </a:r>
            <a:endParaRPr lang="en-US" sz="1600" b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 algn="l">
              <a:lnSpc>
                <a:spcPct val="150000"/>
              </a:lnSpc>
              <a:buClrTx/>
              <a:buSzTx/>
              <a:buFont typeface="Arial" panose="020B0604020202090204" pitchFamily="34" charset="0"/>
              <a:buChar char="•"/>
            </a:pPr>
            <a:r>
              <a:rPr lang="en-US" sz="1600" b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UWTSD Research Ethics &amp; Integrity Code of Practice</a:t>
            </a:r>
            <a:endParaRPr lang="en-US" sz="1600" b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 algn="l">
              <a:lnSpc>
                <a:spcPct val="150000"/>
              </a:lnSpc>
              <a:buClrTx/>
              <a:buSzTx/>
              <a:buFont typeface="Arial" panose="020B0604020202090204" pitchFamily="34" charset="0"/>
              <a:buChar char="•"/>
            </a:pPr>
            <a:r>
              <a:rPr lang="en-US" sz="1600" b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UWTSD Research Data Management Policy</a:t>
            </a:r>
            <a:endParaRPr lang="en-US" sz="1600" b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 algn="l">
              <a:lnSpc>
                <a:spcPct val="150000"/>
              </a:lnSpc>
              <a:buClrTx/>
              <a:buSzTx/>
              <a:buFont typeface="Arial" panose="020B0604020202090204" pitchFamily="34" charset="0"/>
              <a:buChar char="•"/>
            </a:pPr>
            <a:r>
              <a:rPr lang="en-US" sz="1600" b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Anticipated Risks and Mitigation</a:t>
            </a:r>
            <a:endParaRPr lang="en-US" sz="1600" b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 algn="l">
              <a:lnSpc>
                <a:spcPct val="150000"/>
              </a:lnSpc>
              <a:buClrTx/>
              <a:buSzTx/>
              <a:buFont typeface="Arial" panose="020B0604020202090204" pitchFamily="34" charset="0"/>
              <a:buChar char="•"/>
            </a:pPr>
            <a:r>
              <a:rPr lang="en-US" sz="1600" b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Informed Consent</a:t>
            </a:r>
            <a:endParaRPr lang="en-US" sz="1600" b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 algn="l">
              <a:lnSpc>
                <a:spcPct val="150000"/>
              </a:lnSpc>
              <a:buClrTx/>
              <a:buSzTx/>
              <a:buFont typeface="Arial" panose="020B0604020202090204" pitchFamily="34" charset="0"/>
              <a:buChar char="•"/>
            </a:pPr>
            <a:r>
              <a:rPr lang="en-US" sz="1600" b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Confidentiality and Anonymity </a:t>
            </a:r>
            <a:endParaRPr lang="en-US" sz="1600" b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 algn="l">
              <a:lnSpc>
                <a:spcPct val="150000"/>
              </a:lnSpc>
              <a:buClrTx/>
              <a:buSzTx/>
              <a:buFont typeface="Arial" panose="020B0604020202090204" pitchFamily="34" charset="0"/>
              <a:buChar char="•"/>
            </a:pPr>
            <a:r>
              <a:rPr lang="en-US" sz="1600" b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Right to withdraw</a:t>
            </a:r>
            <a:endParaRPr lang="en-US" sz="1600" b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 algn="l">
              <a:lnSpc>
                <a:spcPct val="150000"/>
              </a:lnSpc>
              <a:buClrTx/>
              <a:buSzTx/>
              <a:buFont typeface="Arial" panose="020B0604020202090204" pitchFamily="34" charset="0"/>
              <a:buChar char="•"/>
            </a:pPr>
            <a:r>
              <a:rPr lang="en-US" sz="1600" b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Feedback </a:t>
            </a:r>
            <a:endParaRPr lang="en-US" sz="1600" b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 algn="l">
              <a:lnSpc>
                <a:spcPct val="150000"/>
              </a:lnSpc>
              <a:buClrTx/>
              <a:buSzTx/>
              <a:buFont typeface="Arial" panose="020B0604020202090204" pitchFamily="34" charset="0"/>
              <a:buChar char="•"/>
            </a:pPr>
            <a:r>
              <a:rPr lang="en-US" sz="1600" b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Data protection and Storage</a:t>
            </a:r>
            <a:endParaRPr lang="en-US" sz="1600" b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indent="0" algn="l">
              <a:lnSpc>
                <a:spcPct val="150000"/>
              </a:lnSpc>
              <a:buClrTx/>
              <a:buSzTx/>
              <a:buFont typeface="Arial" panose="020B0604020202090204" pitchFamily="34" charset="0"/>
              <a:buNone/>
            </a:pPr>
            <a:r>
              <a:rPr lang="en-US" sz="1600" b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Times New Roman Bold" panose="02020503050405090304" charset="0"/>
                <a:cs typeface="Times New Roman Bold" panose="02020503050405090304" charset="0"/>
              </a:rPr>
              <a:t>Unique Ethical Considerations in this study</a:t>
            </a:r>
            <a:r>
              <a:rPr lang="en-US" sz="1600" b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: </a:t>
            </a:r>
            <a:endParaRPr lang="en-US" sz="1600" b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 algn="l">
              <a:lnSpc>
                <a:spcPct val="150000"/>
              </a:lnSpc>
              <a:buClrTx/>
              <a:buSzTx/>
              <a:buFont typeface="Arial" panose="020B0604020202090204" pitchFamily="34" charset="0"/>
              <a:buChar char="•"/>
            </a:pPr>
            <a:r>
              <a:rPr lang="en-US" sz="1600" b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Use of AI in academic writing </a:t>
            </a:r>
            <a:endParaRPr lang="en-US" sz="1600" b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 algn="l">
              <a:lnSpc>
                <a:spcPct val="150000"/>
              </a:lnSpc>
              <a:buClrTx/>
              <a:buSzTx/>
              <a:buFont typeface="Arial" panose="020B0604020202090204" pitchFamily="34" charset="0"/>
              <a:buChar char="•"/>
            </a:pPr>
            <a:r>
              <a:rPr lang="en-US" sz="1600" b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Small sample and risk of identifiability</a:t>
            </a:r>
            <a:endParaRPr lang="en-US" sz="1600" b="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>
              <a:buFont typeface="Arial" panose="020B0604020202090204" pitchFamily="34" charset="0"/>
              <a:buChar char="•"/>
            </a:pPr>
            <a:endParaRPr lang="en-US" b="0">
              <a:latin typeface="Calibri" panose="020F07020304040A0204" charset="0"/>
              <a:cs typeface="等线 Light" charset="0"/>
            </a:endParaRPr>
          </a:p>
          <a:p>
            <a:pPr marL="285750" indent="-285750">
              <a:buFont typeface="Arial" panose="020B0604020202090204" pitchFamily="34" charset="0"/>
              <a:buChar char="•"/>
            </a:pPr>
            <a:endParaRPr lang="en-US" b="0">
              <a:latin typeface="Calibri" panose="020F07020304040A0204" charset="0"/>
              <a:cs typeface="等线 Light" charset="0"/>
            </a:endParaRPr>
          </a:p>
          <a:p>
            <a:pPr marL="285750" indent="-285750">
              <a:buFont typeface="Arial" panose="020B0604020202090204" pitchFamily="34" charset="0"/>
              <a:buChar char="•"/>
            </a:pPr>
            <a:endParaRPr lang="en-US" altLang="en-US" b="0">
              <a:latin typeface="Calibri" panose="020F07020304040A0204" charset="0"/>
              <a:cs typeface="等线 Light" charset="0"/>
            </a:endParaRPr>
          </a:p>
        </p:txBody>
      </p:sp>
      <p:sp>
        <p:nvSpPr>
          <p:cNvPr id="5" name="矩形 4"/>
          <p:cNvSpPr/>
          <p:nvPr>
            <p:custDataLst>
              <p:tags r:id="rId9"/>
            </p:custDataLst>
          </p:nvPr>
        </p:nvSpPr>
        <p:spPr>
          <a:xfrm>
            <a:off x="8264525" y="1343025"/>
            <a:ext cx="1207770" cy="445770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p>
            <a:pPr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SzPct val="70000"/>
            </a:pPr>
            <a:r>
              <a:rPr lang="en-US" altLang="zh-CN" sz="2000" b="1">
                <a:solidFill>
                  <a:schemeClr val="accent1"/>
                </a:solidFill>
                <a:latin typeface="+mn-ea"/>
                <a:cs typeface="+mn-ea"/>
              </a:rPr>
              <a:t>Ethics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  <p:custDataLst>
      <p:tags r:id="rId10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>
        <p:fade/>
      </p:transition>
    </mc:Choice>
    <mc:Fallback>
      <p:transition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7" name="任意多边形: 形状 356"/>
          <p:cNvSpPr/>
          <p:nvPr>
            <p:custDataLst>
              <p:tags r:id="rId1"/>
            </p:custDataLst>
          </p:nvPr>
        </p:nvSpPr>
        <p:spPr>
          <a:xfrm>
            <a:off x="673100" y="1801495"/>
            <a:ext cx="10904220" cy="4461510"/>
          </a:xfrm>
          <a:custGeom>
            <a:avLst/>
            <a:gdLst>
              <a:gd name="connsiteX0" fmla="*/ 0 w 10904220"/>
              <a:gd name="connsiteY0" fmla="*/ 0 h 4461510"/>
              <a:gd name="connsiteX1" fmla="*/ 10904220 w 10904220"/>
              <a:gd name="connsiteY1" fmla="*/ 0 h 4461510"/>
              <a:gd name="connsiteX2" fmla="*/ 10904220 w 10904220"/>
              <a:gd name="connsiteY2" fmla="*/ 3681772 h 4461510"/>
              <a:gd name="connsiteX3" fmla="*/ 10124482 w 10904220"/>
              <a:gd name="connsiteY3" fmla="*/ 4461510 h 4461510"/>
              <a:gd name="connsiteX4" fmla="*/ 0 w 10904220"/>
              <a:gd name="connsiteY4" fmla="*/ 4461510 h 4461510"/>
              <a:gd name="connsiteX5" fmla="*/ 0 w 10904220"/>
              <a:gd name="connsiteY5" fmla="*/ 0 h 4461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904220" h="4461510">
                <a:moveTo>
                  <a:pt x="0" y="0"/>
                </a:moveTo>
                <a:lnTo>
                  <a:pt x="10904220" y="0"/>
                </a:lnTo>
                <a:lnTo>
                  <a:pt x="10904220" y="3681772"/>
                </a:lnTo>
                <a:lnTo>
                  <a:pt x="10124482" y="4461510"/>
                </a:lnTo>
                <a:lnTo>
                  <a:pt x="0" y="4461510"/>
                </a:lnTo>
                <a:lnTo>
                  <a:pt x="0" y="0"/>
                </a:lnTo>
                <a:close/>
              </a:path>
            </a:pathLst>
          </a:custGeom>
          <a:ln w="25400">
            <a:noFill/>
          </a:ln>
          <a:effectLst>
            <a:outerShdw blurRad="76200" dist="38100" dir="2700000" algn="tl" rotWithShape="0">
              <a:schemeClr val="accent1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0" rIns="720000" rtlCol="0" anchor="ctr"/>
          <a:lstStyle/>
          <a:p>
            <a:pPr indent="0" fontAlgn="auto">
              <a:lnSpc>
                <a:spcPct val="130000"/>
              </a:lnSpc>
            </a:pPr>
            <a:endParaRPr lang="zh-CN" altLang="en-US" kern="0" spc="0" dirty="0">
              <a:ln>
                <a:noFill/>
                <a:prstDash val="sysDot"/>
              </a:ln>
              <a:solidFill>
                <a:srgbClr val="262626"/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1" name="任意多边形: 形状 1388"/>
          <p:cNvSpPr/>
          <p:nvPr>
            <p:custDataLst>
              <p:tags r:id="rId2"/>
            </p:custDataLst>
          </p:nvPr>
        </p:nvSpPr>
        <p:spPr>
          <a:xfrm>
            <a:off x="673100" y="1717675"/>
            <a:ext cx="10904220" cy="4562475"/>
          </a:xfrm>
          <a:custGeom>
            <a:avLst/>
            <a:gdLst>
              <a:gd name="connsiteX0" fmla="*/ 4515326 w 4682585"/>
              <a:gd name="connsiteY0" fmla="*/ 1881473 h 2174272"/>
              <a:gd name="connsiteX1" fmla="*/ 4515326 w 4682585"/>
              <a:gd name="connsiteY1" fmla="*/ 2028063 h 2174272"/>
              <a:gd name="connsiteX2" fmla="*/ 4673060 w 4682585"/>
              <a:gd name="connsiteY2" fmla="*/ 2028063 h 2174272"/>
              <a:gd name="connsiteX3" fmla="*/ 4673060 w 4682585"/>
              <a:gd name="connsiteY3" fmla="*/ 1881473 h 2174272"/>
              <a:gd name="connsiteX4" fmla="*/ 4348068 w 4682585"/>
              <a:gd name="connsiteY4" fmla="*/ 1881473 h 2174272"/>
              <a:gd name="connsiteX5" fmla="*/ 4348068 w 4682585"/>
              <a:gd name="connsiteY5" fmla="*/ 2028063 h 2174272"/>
              <a:gd name="connsiteX6" fmla="*/ 4505801 w 4682585"/>
              <a:gd name="connsiteY6" fmla="*/ 2028063 h 2174272"/>
              <a:gd name="connsiteX7" fmla="*/ 4505801 w 4682585"/>
              <a:gd name="connsiteY7" fmla="*/ 1881473 h 2174272"/>
              <a:gd name="connsiteX8" fmla="*/ 4180809 w 4682585"/>
              <a:gd name="connsiteY8" fmla="*/ 1881473 h 2174272"/>
              <a:gd name="connsiteX9" fmla="*/ 4180809 w 4682585"/>
              <a:gd name="connsiteY9" fmla="*/ 2028063 h 2174272"/>
              <a:gd name="connsiteX10" fmla="*/ 4338543 w 4682585"/>
              <a:gd name="connsiteY10" fmla="*/ 2028063 h 2174272"/>
              <a:gd name="connsiteX11" fmla="*/ 4338543 w 4682585"/>
              <a:gd name="connsiteY11" fmla="*/ 1881473 h 2174272"/>
              <a:gd name="connsiteX12" fmla="*/ 4013550 w 4682585"/>
              <a:gd name="connsiteY12" fmla="*/ 1881473 h 2174272"/>
              <a:gd name="connsiteX13" fmla="*/ 4013550 w 4682585"/>
              <a:gd name="connsiteY13" fmla="*/ 2028063 h 2174272"/>
              <a:gd name="connsiteX14" fmla="*/ 4171284 w 4682585"/>
              <a:gd name="connsiteY14" fmla="*/ 2028063 h 2174272"/>
              <a:gd name="connsiteX15" fmla="*/ 4171284 w 4682585"/>
              <a:gd name="connsiteY15" fmla="*/ 1881473 h 2174272"/>
              <a:gd name="connsiteX16" fmla="*/ 3846291 w 4682585"/>
              <a:gd name="connsiteY16" fmla="*/ 1881473 h 2174272"/>
              <a:gd name="connsiteX17" fmla="*/ 3846291 w 4682585"/>
              <a:gd name="connsiteY17" fmla="*/ 2028063 h 2174272"/>
              <a:gd name="connsiteX18" fmla="*/ 4004025 w 4682585"/>
              <a:gd name="connsiteY18" fmla="*/ 2028063 h 2174272"/>
              <a:gd name="connsiteX19" fmla="*/ 4004025 w 4682585"/>
              <a:gd name="connsiteY19" fmla="*/ 1881473 h 2174272"/>
              <a:gd name="connsiteX20" fmla="*/ 3678936 w 4682585"/>
              <a:gd name="connsiteY20" fmla="*/ 1881473 h 2174272"/>
              <a:gd name="connsiteX21" fmla="*/ 3678936 w 4682585"/>
              <a:gd name="connsiteY21" fmla="*/ 2028063 h 2174272"/>
              <a:gd name="connsiteX22" fmla="*/ 3836766 w 4682585"/>
              <a:gd name="connsiteY22" fmla="*/ 2028063 h 2174272"/>
              <a:gd name="connsiteX23" fmla="*/ 3836766 w 4682585"/>
              <a:gd name="connsiteY23" fmla="*/ 1881473 h 2174272"/>
              <a:gd name="connsiteX24" fmla="*/ 3511677 w 4682585"/>
              <a:gd name="connsiteY24" fmla="*/ 1881473 h 2174272"/>
              <a:gd name="connsiteX25" fmla="*/ 3511677 w 4682585"/>
              <a:gd name="connsiteY25" fmla="*/ 2028063 h 2174272"/>
              <a:gd name="connsiteX26" fmla="*/ 3669411 w 4682585"/>
              <a:gd name="connsiteY26" fmla="*/ 2028063 h 2174272"/>
              <a:gd name="connsiteX27" fmla="*/ 3669411 w 4682585"/>
              <a:gd name="connsiteY27" fmla="*/ 1881473 h 2174272"/>
              <a:gd name="connsiteX28" fmla="*/ 3344418 w 4682585"/>
              <a:gd name="connsiteY28" fmla="*/ 1881473 h 2174272"/>
              <a:gd name="connsiteX29" fmla="*/ 3344418 w 4682585"/>
              <a:gd name="connsiteY29" fmla="*/ 2028063 h 2174272"/>
              <a:gd name="connsiteX30" fmla="*/ 3502152 w 4682585"/>
              <a:gd name="connsiteY30" fmla="*/ 2028063 h 2174272"/>
              <a:gd name="connsiteX31" fmla="*/ 3502152 w 4682585"/>
              <a:gd name="connsiteY31" fmla="*/ 1881473 h 2174272"/>
              <a:gd name="connsiteX32" fmla="*/ 3177159 w 4682585"/>
              <a:gd name="connsiteY32" fmla="*/ 1881473 h 2174272"/>
              <a:gd name="connsiteX33" fmla="*/ 3177159 w 4682585"/>
              <a:gd name="connsiteY33" fmla="*/ 2028063 h 2174272"/>
              <a:gd name="connsiteX34" fmla="*/ 3334893 w 4682585"/>
              <a:gd name="connsiteY34" fmla="*/ 2028063 h 2174272"/>
              <a:gd name="connsiteX35" fmla="*/ 3334893 w 4682585"/>
              <a:gd name="connsiteY35" fmla="*/ 1881473 h 2174272"/>
              <a:gd name="connsiteX36" fmla="*/ 3009900 w 4682585"/>
              <a:gd name="connsiteY36" fmla="*/ 1881473 h 2174272"/>
              <a:gd name="connsiteX37" fmla="*/ 3009900 w 4682585"/>
              <a:gd name="connsiteY37" fmla="*/ 2028063 h 2174272"/>
              <a:gd name="connsiteX38" fmla="*/ 3167634 w 4682585"/>
              <a:gd name="connsiteY38" fmla="*/ 2028063 h 2174272"/>
              <a:gd name="connsiteX39" fmla="*/ 3167634 w 4682585"/>
              <a:gd name="connsiteY39" fmla="*/ 1881473 h 2174272"/>
              <a:gd name="connsiteX40" fmla="*/ 2842641 w 4682585"/>
              <a:gd name="connsiteY40" fmla="*/ 1881473 h 2174272"/>
              <a:gd name="connsiteX41" fmla="*/ 2842641 w 4682585"/>
              <a:gd name="connsiteY41" fmla="*/ 2028063 h 2174272"/>
              <a:gd name="connsiteX42" fmla="*/ 3000375 w 4682585"/>
              <a:gd name="connsiteY42" fmla="*/ 2028063 h 2174272"/>
              <a:gd name="connsiteX43" fmla="*/ 3000375 w 4682585"/>
              <a:gd name="connsiteY43" fmla="*/ 1881473 h 2174272"/>
              <a:gd name="connsiteX44" fmla="*/ 2675382 w 4682585"/>
              <a:gd name="connsiteY44" fmla="*/ 1881473 h 2174272"/>
              <a:gd name="connsiteX45" fmla="*/ 2675382 w 4682585"/>
              <a:gd name="connsiteY45" fmla="*/ 2028063 h 2174272"/>
              <a:gd name="connsiteX46" fmla="*/ 2833116 w 4682585"/>
              <a:gd name="connsiteY46" fmla="*/ 2028063 h 2174272"/>
              <a:gd name="connsiteX47" fmla="*/ 2833116 w 4682585"/>
              <a:gd name="connsiteY47" fmla="*/ 1881473 h 2174272"/>
              <a:gd name="connsiteX48" fmla="*/ 2508123 w 4682585"/>
              <a:gd name="connsiteY48" fmla="*/ 1881473 h 2174272"/>
              <a:gd name="connsiteX49" fmla="*/ 2508123 w 4682585"/>
              <a:gd name="connsiteY49" fmla="*/ 2028063 h 2174272"/>
              <a:gd name="connsiteX50" fmla="*/ 2665857 w 4682585"/>
              <a:gd name="connsiteY50" fmla="*/ 2028063 h 2174272"/>
              <a:gd name="connsiteX51" fmla="*/ 2665857 w 4682585"/>
              <a:gd name="connsiteY51" fmla="*/ 1881473 h 2174272"/>
              <a:gd name="connsiteX52" fmla="*/ 2340864 w 4682585"/>
              <a:gd name="connsiteY52" fmla="*/ 1881473 h 2174272"/>
              <a:gd name="connsiteX53" fmla="*/ 2340864 w 4682585"/>
              <a:gd name="connsiteY53" fmla="*/ 2028063 h 2174272"/>
              <a:gd name="connsiteX54" fmla="*/ 2498598 w 4682585"/>
              <a:gd name="connsiteY54" fmla="*/ 2028063 h 2174272"/>
              <a:gd name="connsiteX55" fmla="*/ 2498598 w 4682585"/>
              <a:gd name="connsiteY55" fmla="*/ 1881473 h 2174272"/>
              <a:gd name="connsiteX56" fmla="*/ 2173510 w 4682585"/>
              <a:gd name="connsiteY56" fmla="*/ 1881473 h 2174272"/>
              <a:gd name="connsiteX57" fmla="*/ 2173510 w 4682585"/>
              <a:gd name="connsiteY57" fmla="*/ 2028063 h 2174272"/>
              <a:gd name="connsiteX58" fmla="*/ 2331339 w 4682585"/>
              <a:gd name="connsiteY58" fmla="*/ 2028063 h 2174272"/>
              <a:gd name="connsiteX59" fmla="*/ 2331339 w 4682585"/>
              <a:gd name="connsiteY59" fmla="*/ 1881473 h 2174272"/>
              <a:gd name="connsiteX60" fmla="*/ 2006251 w 4682585"/>
              <a:gd name="connsiteY60" fmla="*/ 1881473 h 2174272"/>
              <a:gd name="connsiteX61" fmla="*/ 2006251 w 4682585"/>
              <a:gd name="connsiteY61" fmla="*/ 2028063 h 2174272"/>
              <a:gd name="connsiteX62" fmla="*/ 2163985 w 4682585"/>
              <a:gd name="connsiteY62" fmla="*/ 2028063 h 2174272"/>
              <a:gd name="connsiteX63" fmla="*/ 2163985 w 4682585"/>
              <a:gd name="connsiteY63" fmla="*/ 1881473 h 2174272"/>
              <a:gd name="connsiteX64" fmla="*/ 1838992 w 4682585"/>
              <a:gd name="connsiteY64" fmla="*/ 1881473 h 2174272"/>
              <a:gd name="connsiteX65" fmla="*/ 1838992 w 4682585"/>
              <a:gd name="connsiteY65" fmla="*/ 2028063 h 2174272"/>
              <a:gd name="connsiteX66" fmla="*/ 1996726 w 4682585"/>
              <a:gd name="connsiteY66" fmla="*/ 2028063 h 2174272"/>
              <a:gd name="connsiteX67" fmla="*/ 1996726 w 4682585"/>
              <a:gd name="connsiteY67" fmla="*/ 1881473 h 2174272"/>
              <a:gd name="connsiteX68" fmla="*/ 1671733 w 4682585"/>
              <a:gd name="connsiteY68" fmla="*/ 1881473 h 2174272"/>
              <a:gd name="connsiteX69" fmla="*/ 1671733 w 4682585"/>
              <a:gd name="connsiteY69" fmla="*/ 2028063 h 2174272"/>
              <a:gd name="connsiteX70" fmla="*/ 1829467 w 4682585"/>
              <a:gd name="connsiteY70" fmla="*/ 2028063 h 2174272"/>
              <a:gd name="connsiteX71" fmla="*/ 1829467 w 4682585"/>
              <a:gd name="connsiteY71" fmla="*/ 1881473 h 2174272"/>
              <a:gd name="connsiteX72" fmla="*/ 1504474 w 4682585"/>
              <a:gd name="connsiteY72" fmla="*/ 1881473 h 2174272"/>
              <a:gd name="connsiteX73" fmla="*/ 1504474 w 4682585"/>
              <a:gd name="connsiteY73" fmla="*/ 2028063 h 2174272"/>
              <a:gd name="connsiteX74" fmla="*/ 1662208 w 4682585"/>
              <a:gd name="connsiteY74" fmla="*/ 2028063 h 2174272"/>
              <a:gd name="connsiteX75" fmla="*/ 1662208 w 4682585"/>
              <a:gd name="connsiteY75" fmla="*/ 1881473 h 2174272"/>
              <a:gd name="connsiteX76" fmla="*/ 1337215 w 4682585"/>
              <a:gd name="connsiteY76" fmla="*/ 1881473 h 2174272"/>
              <a:gd name="connsiteX77" fmla="*/ 1337215 w 4682585"/>
              <a:gd name="connsiteY77" fmla="*/ 2028063 h 2174272"/>
              <a:gd name="connsiteX78" fmla="*/ 1494949 w 4682585"/>
              <a:gd name="connsiteY78" fmla="*/ 2028063 h 2174272"/>
              <a:gd name="connsiteX79" fmla="*/ 1494949 w 4682585"/>
              <a:gd name="connsiteY79" fmla="*/ 1881473 h 2174272"/>
              <a:gd name="connsiteX80" fmla="*/ 1169956 w 4682585"/>
              <a:gd name="connsiteY80" fmla="*/ 1881473 h 2174272"/>
              <a:gd name="connsiteX81" fmla="*/ 1169956 w 4682585"/>
              <a:gd name="connsiteY81" fmla="*/ 2028063 h 2174272"/>
              <a:gd name="connsiteX82" fmla="*/ 1327690 w 4682585"/>
              <a:gd name="connsiteY82" fmla="*/ 2028063 h 2174272"/>
              <a:gd name="connsiteX83" fmla="*/ 1327690 w 4682585"/>
              <a:gd name="connsiteY83" fmla="*/ 1881473 h 2174272"/>
              <a:gd name="connsiteX84" fmla="*/ 1002697 w 4682585"/>
              <a:gd name="connsiteY84" fmla="*/ 1881473 h 2174272"/>
              <a:gd name="connsiteX85" fmla="*/ 1002697 w 4682585"/>
              <a:gd name="connsiteY85" fmla="*/ 2028063 h 2174272"/>
              <a:gd name="connsiteX86" fmla="*/ 1160431 w 4682585"/>
              <a:gd name="connsiteY86" fmla="*/ 2028063 h 2174272"/>
              <a:gd name="connsiteX87" fmla="*/ 1160431 w 4682585"/>
              <a:gd name="connsiteY87" fmla="*/ 1881473 h 2174272"/>
              <a:gd name="connsiteX88" fmla="*/ 835438 w 4682585"/>
              <a:gd name="connsiteY88" fmla="*/ 1881473 h 2174272"/>
              <a:gd name="connsiteX89" fmla="*/ 835438 w 4682585"/>
              <a:gd name="connsiteY89" fmla="*/ 2028063 h 2174272"/>
              <a:gd name="connsiteX90" fmla="*/ 993172 w 4682585"/>
              <a:gd name="connsiteY90" fmla="*/ 2028063 h 2174272"/>
              <a:gd name="connsiteX91" fmla="*/ 993172 w 4682585"/>
              <a:gd name="connsiteY91" fmla="*/ 1881473 h 2174272"/>
              <a:gd name="connsiteX92" fmla="*/ 668179 w 4682585"/>
              <a:gd name="connsiteY92" fmla="*/ 1881473 h 2174272"/>
              <a:gd name="connsiteX93" fmla="*/ 668179 w 4682585"/>
              <a:gd name="connsiteY93" fmla="*/ 2028063 h 2174272"/>
              <a:gd name="connsiteX94" fmla="*/ 825913 w 4682585"/>
              <a:gd name="connsiteY94" fmla="*/ 2028063 h 2174272"/>
              <a:gd name="connsiteX95" fmla="*/ 825913 w 4682585"/>
              <a:gd name="connsiteY95" fmla="*/ 1881473 h 2174272"/>
              <a:gd name="connsiteX96" fmla="*/ 500920 w 4682585"/>
              <a:gd name="connsiteY96" fmla="*/ 1881473 h 2174272"/>
              <a:gd name="connsiteX97" fmla="*/ 500920 w 4682585"/>
              <a:gd name="connsiteY97" fmla="*/ 2028063 h 2174272"/>
              <a:gd name="connsiteX98" fmla="*/ 658654 w 4682585"/>
              <a:gd name="connsiteY98" fmla="*/ 2028063 h 2174272"/>
              <a:gd name="connsiteX99" fmla="*/ 658654 w 4682585"/>
              <a:gd name="connsiteY99" fmla="*/ 1881473 h 2174272"/>
              <a:gd name="connsiteX100" fmla="*/ 333566 w 4682585"/>
              <a:gd name="connsiteY100" fmla="*/ 1881473 h 2174272"/>
              <a:gd name="connsiteX101" fmla="*/ 333566 w 4682585"/>
              <a:gd name="connsiteY101" fmla="*/ 2028063 h 2174272"/>
              <a:gd name="connsiteX102" fmla="*/ 491395 w 4682585"/>
              <a:gd name="connsiteY102" fmla="*/ 2028063 h 2174272"/>
              <a:gd name="connsiteX103" fmla="*/ 491395 w 4682585"/>
              <a:gd name="connsiteY103" fmla="*/ 1881473 h 2174272"/>
              <a:gd name="connsiteX104" fmla="*/ 166307 w 4682585"/>
              <a:gd name="connsiteY104" fmla="*/ 1881473 h 2174272"/>
              <a:gd name="connsiteX105" fmla="*/ 166307 w 4682585"/>
              <a:gd name="connsiteY105" fmla="*/ 2028063 h 2174272"/>
              <a:gd name="connsiteX106" fmla="*/ 324041 w 4682585"/>
              <a:gd name="connsiteY106" fmla="*/ 2028063 h 2174272"/>
              <a:gd name="connsiteX107" fmla="*/ 324041 w 4682585"/>
              <a:gd name="connsiteY107" fmla="*/ 1881473 h 2174272"/>
              <a:gd name="connsiteX108" fmla="*/ 9525 w 4682585"/>
              <a:gd name="connsiteY108" fmla="*/ 1881473 h 2174272"/>
              <a:gd name="connsiteX109" fmla="*/ 9525 w 4682585"/>
              <a:gd name="connsiteY109" fmla="*/ 2028063 h 2174272"/>
              <a:gd name="connsiteX110" fmla="*/ 156782 w 4682585"/>
              <a:gd name="connsiteY110" fmla="*/ 2028063 h 2174272"/>
              <a:gd name="connsiteX111" fmla="*/ 156782 w 4682585"/>
              <a:gd name="connsiteY111" fmla="*/ 1881473 h 2174272"/>
              <a:gd name="connsiteX112" fmla="*/ 4515326 w 4682585"/>
              <a:gd name="connsiteY112" fmla="*/ 1725358 h 2174272"/>
              <a:gd name="connsiteX113" fmla="*/ 4515326 w 4682585"/>
              <a:gd name="connsiteY113" fmla="*/ 1871948 h 2174272"/>
              <a:gd name="connsiteX114" fmla="*/ 4673060 w 4682585"/>
              <a:gd name="connsiteY114" fmla="*/ 1871948 h 2174272"/>
              <a:gd name="connsiteX115" fmla="*/ 4673060 w 4682585"/>
              <a:gd name="connsiteY115" fmla="*/ 1725358 h 2174272"/>
              <a:gd name="connsiteX116" fmla="*/ 4348068 w 4682585"/>
              <a:gd name="connsiteY116" fmla="*/ 1725358 h 2174272"/>
              <a:gd name="connsiteX117" fmla="*/ 4348068 w 4682585"/>
              <a:gd name="connsiteY117" fmla="*/ 1871948 h 2174272"/>
              <a:gd name="connsiteX118" fmla="*/ 4505801 w 4682585"/>
              <a:gd name="connsiteY118" fmla="*/ 1871948 h 2174272"/>
              <a:gd name="connsiteX119" fmla="*/ 4505801 w 4682585"/>
              <a:gd name="connsiteY119" fmla="*/ 1725358 h 2174272"/>
              <a:gd name="connsiteX120" fmla="*/ 4180809 w 4682585"/>
              <a:gd name="connsiteY120" fmla="*/ 1725358 h 2174272"/>
              <a:gd name="connsiteX121" fmla="*/ 4180809 w 4682585"/>
              <a:gd name="connsiteY121" fmla="*/ 1871948 h 2174272"/>
              <a:gd name="connsiteX122" fmla="*/ 4338543 w 4682585"/>
              <a:gd name="connsiteY122" fmla="*/ 1871948 h 2174272"/>
              <a:gd name="connsiteX123" fmla="*/ 4338543 w 4682585"/>
              <a:gd name="connsiteY123" fmla="*/ 1725358 h 2174272"/>
              <a:gd name="connsiteX124" fmla="*/ 4013550 w 4682585"/>
              <a:gd name="connsiteY124" fmla="*/ 1725358 h 2174272"/>
              <a:gd name="connsiteX125" fmla="*/ 4013550 w 4682585"/>
              <a:gd name="connsiteY125" fmla="*/ 1871948 h 2174272"/>
              <a:gd name="connsiteX126" fmla="*/ 4171284 w 4682585"/>
              <a:gd name="connsiteY126" fmla="*/ 1871948 h 2174272"/>
              <a:gd name="connsiteX127" fmla="*/ 4171284 w 4682585"/>
              <a:gd name="connsiteY127" fmla="*/ 1725358 h 2174272"/>
              <a:gd name="connsiteX128" fmla="*/ 3846291 w 4682585"/>
              <a:gd name="connsiteY128" fmla="*/ 1725358 h 2174272"/>
              <a:gd name="connsiteX129" fmla="*/ 3846291 w 4682585"/>
              <a:gd name="connsiteY129" fmla="*/ 1871948 h 2174272"/>
              <a:gd name="connsiteX130" fmla="*/ 4004025 w 4682585"/>
              <a:gd name="connsiteY130" fmla="*/ 1871948 h 2174272"/>
              <a:gd name="connsiteX131" fmla="*/ 4004025 w 4682585"/>
              <a:gd name="connsiteY131" fmla="*/ 1725358 h 2174272"/>
              <a:gd name="connsiteX132" fmla="*/ 3678936 w 4682585"/>
              <a:gd name="connsiteY132" fmla="*/ 1725358 h 2174272"/>
              <a:gd name="connsiteX133" fmla="*/ 3678936 w 4682585"/>
              <a:gd name="connsiteY133" fmla="*/ 1871948 h 2174272"/>
              <a:gd name="connsiteX134" fmla="*/ 3836766 w 4682585"/>
              <a:gd name="connsiteY134" fmla="*/ 1871948 h 2174272"/>
              <a:gd name="connsiteX135" fmla="*/ 3836766 w 4682585"/>
              <a:gd name="connsiteY135" fmla="*/ 1725358 h 2174272"/>
              <a:gd name="connsiteX136" fmla="*/ 3511677 w 4682585"/>
              <a:gd name="connsiteY136" fmla="*/ 1725358 h 2174272"/>
              <a:gd name="connsiteX137" fmla="*/ 3511677 w 4682585"/>
              <a:gd name="connsiteY137" fmla="*/ 1871948 h 2174272"/>
              <a:gd name="connsiteX138" fmla="*/ 3669411 w 4682585"/>
              <a:gd name="connsiteY138" fmla="*/ 1871948 h 2174272"/>
              <a:gd name="connsiteX139" fmla="*/ 3669411 w 4682585"/>
              <a:gd name="connsiteY139" fmla="*/ 1725358 h 2174272"/>
              <a:gd name="connsiteX140" fmla="*/ 3344418 w 4682585"/>
              <a:gd name="connsiteY140" fmla="*/ 1725358 h 2174272"/>
              <a:gd name="connsiteX141" fmla="*/ 3344418 w 4682585"/>
              <a:gd name="connsiteY141" fmla="*/ 1871948 h 2174272"/>
              <a:gd name="connsiteX142" fmla="*/ 3502152 w 4682585"/>
              <a:gd name="connsiteY142" fmla="*/ 1871948 h 2174272"/>
              <a:gd name="connsiteX143" fmla="*/ 3502152 w 4682585"/>
              <a:gd name="connsiteY143" fmla="*/ 1725358 h 2174272"/>
              <a:gd name="connsiteX144" fmla="*/ 3177159 w 4682585"/>
              <a:gd name="connsiteY144" fmla="*/ 1725358 h 2174272"/>
              <a:gd name="connsiteX145" fmla="*/ 3177159 w 4682585"/>
              <a:gd name="connsiteY145" fmla="*/ 1871948 h 2174272"/>
              <a:gd name="connsiteX146" fmla="*/ 3334893 w 4682585"/>
              <a:gd name="connsiteY146" fmla="*/ 1871948 h 2174272"/>
              <a:gd name="connsiteX147" fmla="*/ 3334893 w 4682585"/>
              <a:gd name="connsiteY147" fmla="*/ 1725358 h 2174272"/>
              <a:gd name="connsiteX148" fmla="*/ 3009900 w 4682585"/>
              <a:gd name="connsiteY148" fmla="*/ 1725358 h 2174272"/>
              <a:gd name="connsiteX149" fmla="*/ 3009900 w 4682585"/>
              <a:gd name="connsiteY149" fmla="*/ 1871948 h 2174272"/>
              <a:gd name="connsiteX150" fmla="*/ 3167634 w 4682585"/>
              <a:gd name="connsiteY150" fmla="*/ 1871948 h 2174272"/>
              <a:gd name="connsiteX151" fmla="*/ 3167634 w 4682585"/>
              <a:gd name="connsiteY151" fmla="*/ 1725358 h 2174272"/>
              <a:gd name="connsiteX152" fmla="*/ 2842641 w 4682585"/>
              <a:gd name="connsiteY152" fmla="*/ 1725358 h 2174272"/>
              <a:gd name="connsiteX153" fmla="*/ 2842641 w 4682585"/>
              <a:gd name="connsiteY153" fmla="*/ 1871948 h 2174272"/>
              <a:gd name="connsiteX154" fmla="*/ 3000375 w 4682585"/>
              <a:gd name="connsiteY154" fmla="*/ 1871948 h 2174272"/>
              <a:gd name="connsiteX155" fmla="*/ 3000375 w 4682585"/>
              <a:gd name="connsiteY155" fmla="*/ 1725358 h 2174272"/>
              <a:gd name="connsiteX156" fmla="*/ 2675382 w 4682585"/>
              <a:gd name="connsiteY156" fmla="*/ 1725358 h 2174272"/>
              <a:gd name="connsiteX157" fmla="*/ 2675382 w 4682585"/>
              <a:gd name="connsiteY157" fmla="*/ 1871948 h 2174272"/>
              <a:gd name="connsiteX158" fmla="*/ 2833116 w 4682585"/>
              <a:gd name="connsiteY158" fmla="*/ 1871948 h 2174272"/>
              <a:gd name="connsiteX159" fmla="*/ 2833116 w 4682585"/>
              <a:gd name="connsiteY159" fmla="*/ 1725358 h 2174272"/>
              <a:gd name="connsiteX160" fmla="*/ 2508123 w 4682585"/>
              <a:gd name="connsiteY160" fmla="*/ 1725358 h 2174272"/>
              <a:gd name="connsiteX161" fmla="*/ 2508123 w 4682585"/>
              <a:gd name="connsiteY161" fmla="*/ 1871948 h 2174272"/>
              <a:gd name="connsiteX162" fmla="*/ 2665857 w 4682585"/>
              <a:gd name="connsiteY162" fmla="*/ 1871948 h 2174272"/>
              <a:gd name="connsiteX163" fmla="*/ 2665857 w 4682585"/>
              <a:gd name="connsiteY163" fmla="*/ 1725358 h 2174272"/>
              <a:gd name="connsiteX164" fmla="*/ 2340864 w 4682585"/>
              <a:gd name="connsiteY164" fmla="*/ 1725358 h 2174272"/>
              <a:gd name="connsiteX165" fmla="*/ 2340864 w 4682585"/>
              <a:gd name="connsiteY165" fmla="*/ 1871948 h 2174272"/>
              <a:gd name="connsiteX166" fmla="*/ 2498598 w 4682585"/>
              <a:gd name="connsiteY166" fmla="*/ 1871948 h 2174272"/>
              <a:gd name="connsiteX167" fmla="*/ 2498598 w 4682585"/>
              <a:gd name="connsiteY167" fmla="*/ 1725358 h 2174272"/>
              <a:gd name="connsiteX168" fmla="*/ 2173510 w 4682585"/>
              <a:gd name="connsiteY168" fmla="*/ 1725358 h 2174272"/>
              <a:gd name="connsiteX169" fmla="*/ 2173510 w 4682585"/>
              <a:gd name="connsiteY169" fmla="*/ 1871948 h 2174272"/>
              <a:gd name="connsiteX170" fmla="*/ 2331339 w 4682585"/>
              <a:gd name="connsiteY170" fmla="*/ 1871948 h 2174272"/>
              <a:gd name="connsiteX171" fmla="*/ 2331339 w 4682585"/>
              <a:gd name="connsiteY171" fmla="*/ 1725358 h 2174272"/>
              <a:gd name="connsiteX172" fmla="*/ 2006251 w 4682585"/>
              <a:gd name="connsiteY172" fmla="*/ 1725358 h 2174272"/>
              <a:gd name="connsiteX173" fmla="*/ 2006251 w 4682585"/>
              <a:gd name="connsiteY173" fmla="*/ 1871948 h 2174272"/>
              <a:gd name="connsiteX174" fmla="*/ 2163985 w 4682585"/>
              <a:gd name="connsiteY174" fmla="*/ 1871948 h 2174272"/>
              <a:gd name="connsiteX175" fmla="*/ 2163985 w 4682585"/>
              <a:gd name="connsiteY175" fmla="*/ 1725358 h 2174272"/>
              <a:gd name="connsiteX176" fmla="*/ 1838992 w 4682585"/>
              <a:gd name="connsiteY176" fmla="*/ 1725358 h 2174272"/>
              <a:gd name="connsiteX177" fmla="*/ 1838992 w 4682585"/>
              <a:gd name="connsiteY177" fmla="*/ 1871948 h 2174272"/>
              <a:gd name="connsiteX178" fmla="*/ 1996726 w 4682585"/>
              <a:gd name="connsiteY178" fmla="*/ 1871948 h 2174272"/>
              <a:gd name="connsiteX179" fmla="*/ 1996726 w 4682585"/>
              <a:gd name="connsiteY179" fmla="*/ 1725358 h 2174272"/>
              <a:gd name="connsiteX180" fmla="*/ 1671733 w 4682585"/>
              <a:gd name="connsiteY180" fmla="*/ 1725358 h 2174272"/>
              <a:gd name="connsiteX181" fmla="*/ 1671733 w 4682585"/>
              <a:gd name="connsiteY181" fmla="*/ 1871948 h 2174272"/>
              <a:gd name="connsiteX182" fmla="*/ 1829467 w 4682585"/>
              <a:gd name="connsiteY182" fmla="*/ 1871948 h 2174272"/>
              <a:gd name="connsiteX183" fmla="*/ 1829467 w 4682585"/>
              <a:gd name="connsiteY183" fmla="*/ 1725358 h 2174272"/>
              <a:gd name="connsiteX184" fmla="*/ 1504474 w 4682585"/>
              <a:gd name="connsiteY184" fmla="*/ 1725358 h 2174272"/>
              <a:gd name="connsiteX185" fmla="*/ 1504474 w 4682585"/>
              <a:gd name="connsiteY185" fmla="*/ 1871948 h 2174272"/>
              <a:gd name="connsiteX186" fmla="*/ 1662208 w 4682585"/>
              <a:gd name="connsiteY186" fmla="*/ 1871948 h 2174272"/>
              <a:gd name="connsiteX187" fmla="*/ 1662208 w 4682585"/>
              <a:gd name="connsiteY187" fmla="*/ 1725358 h 2174272"/>
              <a:gd name="connsiteX188" fmla="*/ 1337215 w 4682585"/>
              <a:gd name="connsiteY188" fmla="*/ 1725358 h 2174272"/>
              <a:gd name="connsiteX189" fmla="*/ 1337215 w 4682585"/>
              <a:gd name="connsiteY189" fmla="*/ 1871948 h 2174272"/>
              <a:gd name="connsiteX190" fmla="*/ 1494949 w 4682585"/>
              <a:gd name="connsiteY190" fmla="*/ 1871948 h 2174272"/>
              <a:gd name="connsiteX191" fmla="*/ 1494949 w 4682585"/>
              <a:gd name="connsiteY191" fmla="*/ 1725358 h 2174272"/>
              <a:gd name="connsiteX192" fmla="*/ 1169956 w 4682585"/>
              <a:gd name="connsiteY192" fmla="*/ 1725358 h 2174272"/>
              <a:gd name="connsiteX193" fmla="*/ 1169956 w 4682585"/>
              <a:gd name="connsiteY193" fmla="*/ 1871948 h 2174272"/>
              <a:gd name="connsiteX194" fmla="*/ 1327690 w 4682585"/>
              <a:gd name="connsiteY194" fmla="*/ 1871948 h 2174272"/>
              <a:gd name="connsiteX195" fmla="*/ 1327690 w 4682585"/>
              <a:gd name="connsiteY195" fmla="*/ 1725358 h 2174272"/>
              <a:gd name="connsiteX196" fmla="*/ 1002697 w 4682585"/>
              <a:gd name="connsiteY196" fmla="*/ 1725358 h 2174272"/>
              <a:gd name="connsiteX197" fmla="*/ 1002697 w 4682585"/>
              <a:gd name="connsiteY197" fmla="*/ 1871948 h 2174272"/>
              <a:gd name="connsiteX198" fmla="*/ 1160431 w 4682585"/>
              <a:gd name="connsiteY198" fmla="*/ 1871948 h 2174272"/>
              <a:gd name="connsiteX199" fmla="*/ 1160431 w 4682585"/>
              <a:gd name="connsiteY199" fmla="*/ 1725358 h 2174272"/>
              <a:gd name="connsiteX200" fmla="*/ 835438 w 4682585"/>
              <a:gd name="connsiteY200" fmla="*/ 1725358 h 2174272"/>
              <a:gd name="connsiteX201" fmla="*/ 835438 w 4682585"/>
              <a:gd name="connsiteY201" fmla="*/ 1871948 h 2174272"/>
              <a:gd name="connsiteX202" fmla="*/ 993172 w 4682585"/>
              <a:gd name="connsiteY202" fmla="*/ 1871948 h 2174272"/>
              <a:gd name="connsiteX203" fmla="*/ 993172 w 4682585"/>
              <a:gd name="connsiteY203" fmla="*/ 1725358 h 2174272"/>
              <a:gd name="connsiteX204" fmla="*/ 668179 w 4682585"/>
              <a:gd name="connsiteY204" fmla="*/ 1725358 h 2174272"/>
              <a:gd name="connsiteX205" fmla="*/ 668179 w 4682585"/>
              <a:gd name="connsiteY205" fmla="*/ 1871948 h 2174272"/>
              <a:gd name="connsiteX206" fmla="*/ 825913 w 4682585"/>
              <a:gd name="connsiteY206" fmla="*/ 1871948 h 2174272"/>
              <a:gd name="connsiteX207" fmla="*/ 825913 w 4682585"/>
              <a:gd name="connsiteY207" fmla="*/ 1725358 h 2174272"/>
              <a:gd name="connsiteX208" fmla="*/ 500920 w 4682585"/>
              <a:gd name="connsiteY208" fmla="*/ 1725358 h 2174272"/>
              <a:gd name="connsiteX209" fmla="*/ 500920 w 4682585"/>
              <a:gd name="connsiteY209" fmla="*/ 1871948 h 2174272"/>
              <a:gd name="connsiteX210" fmla="*/ 658654 w 4682585"/>
              <a:gd name="connsiteY210" fmla="*/ 1871948 h 2174272"/>
              <a:gd name="connsiteX211" fmla="*/ 658654 w 4682585"/>
              <a:gd name="connsiteY211" fmla="*/ 1725358 h 2174272"/>
              <a:gd name="connsiteX212" fmla="*/ 333566 w 4682585"/>
              <a:gd name="connsiteY212" fmla="*/ 1725358 h 2174272"/>
              <a:gd name="connsiteX213" fmla="*/ 333566 w 4682585"/>
              <a:gd name="connsiteY213" fmla="*/ 1871948 h 2174272"/>
              <a:gd name="connsiteX214" fmla="*/ 491395 w 4682585"/>
              <a:gd name="connsiteY214" fmla="*/ 1871948 h 2174272"/>
              <a:gd name="connsiteX215" fmla="*/ 491395 w 4682585"/>
              <a:gd name="connsiteY215" fmla="*/ 1725358 h 2174272"/>
              <a:gd name="connsiteX216" fmla="*/ 166307 w 4682585"/>
              <a:gd name="connsiteY216" fmla="*/ 1725358 h 2174272"/>
              <a:gd name="connsiteX217" fmla="*/ 166307 w 4682585"/>
              <a:gd name="connsiteY217" fmla="*/ 1871948 h 2174272"/>
              <a:gd name="connsiteX218" fmla="*/ 324041 w 4682585"/>
              <a:gd name="connsiteY218" fmla="*/ 1871948 h 2174272"/>
              <a:gd name="connsiteX219" fmla="*/ 324041 w 4682585"/>
              <a:gd name="connsiteY219" fmla="*/ 1725358 h 2174272"/>
              <a:gd name="connsiteX220" fmla="*/ 9525 w 4682585"/>
              <a:gd name="connsiteY220" fmla="*/ 1725358 h 2174272"/>
              <a:gd name="connsiteX221" fmla="*/ 9525 w 4682585"/>
              <a:gd name="connsiteY221" fmla="*/ 1871948 h 2174272"/>
              <a:gd name="connsiteX222" fmla="*/ 156782 w 4682585"/>
              <a:gd name="connsiteY222" fmla="*/ 1871948 h 2174272"/>
              <a:gd name="connsiteX223" fmla="*/ 156782 w 4682585"/>
              <a:gd name="connsiteY223" fmla="*/ 1725358 h 2174272"/>
              <a:gd name="connsiteX224" fmla="*/ 4515326 w 4682585"/>
              <a:gd name="connsiteY224" fmla="*/ 1569243 h 2174272"/>
              <a:gd name="connsiteX225" fmla="*/ 4515326 w 4682585"/>
              <a:gd name="connsiteY225" fmla="*/ 1715833 h 2174272"/>
              <a:gd name="connsiteX226" fmla="*/ 4673060 w 4682585"/>
              <a:gd name="connsiteY226" fmla="*/ 1715833 h 2174272"/>
              <a:gd name="connsiteX227" fmla="*/ 4673060 w 4682585"/>
              <a:gd name="connsiteY227" fmla="*/ 1569243 h 2174272"/>
              <a:gd name="connsiteX228" fmla="*/ 4348068 w 4682585"/>
              <a:gd name="connsiteY228" fmla="*/ 1569243 h 2174272"/>
              <a:gd name="connsiteX229" fmla="*/ 4348068 w 4682585"/>
              <a:gd name="connsiteY229" fmla="*/ 1715833 h 2174272"/>
              <a:gd name="connsiteX230" fmla="*/ 4505801 w 4682585"/>
              <a:gd name="connsiteY230" fmla="*/ 1715833 h 2174272"/>
              <a:gd name="connsiteX231" fmla="*/ 4505801 w 4682585"/>
              <a:gd name="connsiteY231" fmla="*/ 1569243 h 2174272"/>
              <a:gd name="connsiteX232" fmla="*/ 4180809 w 4682585"/>
              <a:gd name="connsiteY232" fmla="*/ 1569243 h 2174272"/>
              <a:gd name="connsiteX233" fmla="*/ 4180809 w 4682585"/>
              <a:gd name="connsiteY233" fmla="*/ 1715833 h 2174272"/>
              <a:gd name="connsiteX234" fmla="*/ 4338543 w 4682585"/>
              <a:gd name="connsiteY234" fmla="*/ 1715833 h 2174272"/>
              <a:gd name="connsiteX235" fmla="*/ 4338543 w 4682585"/>
              <a:gd name="connsiteY235" fmla="*/ 1569243 h 2174272"/>
              <a:gd name="connsiteX236" fmla="*/ 4013550 w 4682585"/>
              <a:gd name="connsiteY236" fmla="*/ 1569243 h 2174272"/>
              <a:gd name="connsiteX237" fmla="*/ 4013550 w 4682585"/>
              <a:gd name="connsiteY237" fmla="*/ 1715833 h 2174272"/>
              <a:gd name="connsiteX238" fmla="*/ 4171284 w 4682585"/>
              <a:gd name="connsiteY238" fmla="*/ 1715833 h 2174272"/>
              <a:gd name="connsiteX239" fmla="*/ 4171284 w 4682585"/>
              <a:gd name="connsiteY239" fmla="*/ 1569243 h 2174272"/>
              <a:gd name="connsiteX240" fmla="*/ 3846291 w 4682585"/>
              <a:gd name="connsiteY240" fmla="*/ 1569243 h 2174272"/>
              <a:gd name="connsiteX241" fmla="*/ 3846291 w 4682585"/>
              <a:gd name="connsiteY241" fmla="*/ 1715833 h 2174272"/>
              <a:gd name="connsiteX242" fmla="*/ 4004025 w 4682585"/>
              <a:gd name="connsiteY242" fmla="*/ 1715833 h 2174272"/>
              <a:gd name="connsiteX243" fmla="*/ 4004025 w 4682585"/>
              <a:gd name="connsiteY243" fmla="*/ 1569243 h 2174272"/>
              <a:gd name="connsiteX244" fmla="*/ 3678936 w 4682585"/>
              <a:gd name="connsiteY244" fmla="*/ 1569243 h 2174272"/>
              <a:gd name="connsiteX245" fmla="*/ 3678936 w 4682585"/>
              <a:gd name="connsiteY245" fmla="*/ 1715833 h 2174272"/>
              <a:gd name="connsiteX246" fmla="*/ 3836766 w 4682585"/>
              <a:gd name="connsiteY246" fmla="*/ 1715833 h 2174272"/>
              <a:gd name="connsiteX247" fmla="*/ 3836766 w 4682585"/>
              <a:gd name="connsiteY247" fmla="*/ 1569243 h 2174272"/>
              <a:gd name="connsiteX248" fmla="*/ 3511677 w 4682585"/>
              <a:gd name="connsiteY248" fmla="*/ 1569243 h 2174272"/>
              <a:gd name="connsiteX249" fmla="*/ 3511677 w 4682585"/>
              <a:gd name="connsiteY249" fmla="*/ 1715833 h 2174272"/>
              <a:gd name="connsiteX250" fmla="*/ 3669411 w 4682585"/>
              <a:gd name="connsiteY250" fmla="*/ 1715833 h 2174272"/>
              <a:gd name="connsiteX251" fmla="*/ 3669411 w 4682585"/>
              <a:gd name="connsiteY251" fmla="*/ 1569243 h 2174272"/>
              <a:gd name="connsiteX252" fmla="*/ 3344418 w 4682585"/>
              <a:gd name="connsiteY252" fmla="*/ 1569243 h 2174272"/>
              <a:gd name="connsiteX253" fmla="*/ 3344418 w 4682585"/>
              <a:gd name="connsiteY253" fmla="*/ 1715833 h 2174272"/>
              <a:gd name="connsiteX254" fmla="*/ 3502152 w 4682585"/>
              <a:gd name="connsiteY254" fmla="*/ 1715833 h 2174272"/>
              <a:gd name="connsiteX255" fmla="*/ 3502152 w 4682585"/>
              <a:gd name="connsiteY255" fmla="*/ 1569243 h 2174272"/>
              <a:gd name="connsiteX256" fmla="*/ 3177159 w 4682585"/>
              <a:gd name="connsiteY256" fmla="*/ 1569243 h 2174272"/>
              <a:gd name="connsiteX257" fmla="*/ 3177159 w 4682585"/>
              <a:gd name="connsiteY257" fmla="*/ 1715833 h 2174272"/>
              <a:gd name="connsiteX258" fmla="*/ 3334893 w 4682585"/>
              <a:gd name="connsiteY258" fmla="*/ 1715833 h 2174272"/>
              <a:gd name="connsiteX259" fmla="*/ 3334893 w 4682585"/>
              <a:gd name="connsiteY259" fmla="*/ 1569243 h 2174272"/>
              <a:gd name="connsiteX260" fmla="*/ 3009900 w 4682585"/>
              <a:gd name="connsiteY260" fmla="*/ 1569243 h 2174272"/>
              <a:gd name="connsiteX261" fmla="*/ 3009900 w 4682585"/>
              <a:gd name="connsiteY261" fmla="*/ 1715833 h 2174272"/>
              <a:gd name="connsiteX262" fmla="*/ 3167634 w 4682585"/>
              <a:gd name="connsiteY262" fmla="*/ 1715833 h 2174272"/>
              <a:gd name="connsiteX263" fmla="*/ 3167634 w 4682585"/>
              <a:gd name="connsiteY263" fmla="*/ 1569243 h 2174272"/>
              <a:gd name="connsiteX264" fmla="*/ 2842641 w 4682585"/>
              <a:gd name="connsiteY264" fmla="*/ 1569243 h 2174272"/>
              <a:gd name="connsiteX265" fmla="*/ 2842641 w 4682585"/>
              <a:gd name="connsiteY265" fmla="*/ 1715833 h 2174272"/>
              <a:gd name="connsiteX266" fmla="*/ 3000375 w 4682585"/>
              <a:gd name="connsiteY266" fmla="*/ 1715833 h 2174272"/>
              <a:gd name="connsiteX267" fmla="*/ 3000375 w 4682585"/>
              <a:gd name="connsiteY267" fmla="*/ 1569243 h 2174272"/>
              <a:gd name="connsiteX268" fmla="*/ 2675382 w 4682585"/>
              <a:gd name="connsiteY268" fmla="*/ 1569243 h 2174272"/>
              <a:gd name="connsiteX269" fmla="*/ 2675382 w 4682585"/>
              <a:gd name="connsiteY269" fmla="*/ 1715833 h 2174272"/>
              <a:gd name="connsiteX270" fmla="*/ 2833116 w 4682585"/>
              <a:gd name="connsiteY270" fmla="*/ 1715833 h 2174272"/>
              <a:gd name="connsiteX271" fmla="*/ 2833116 w 4682585"/>
              <a:gd name="connsiteY271" fmla="*/ 1569243 h 2174272"/>
              <a:gd name="connsiteX272" fmla="*/ 2508123 w 4682585"/>
              <a:gd name="connsiteY272" fmla="*/ 1569243 h 2174272"/>
              <a:gd name="connsiteX273" fmla="*/ 2508123 w 4682585"/>
              <a:gd name="connsiteY273" fmla="*/ 1715833 h 2174272"/>
              <a:gd name="connsiteX274" fmla="*/ 2665857 w 4682585"/>
              <a:gd name="connsiteY274" fmla="*/ 1715833 h 2174272"/>
              <a:gd name="connsiteX275" fmla="*/ 2665857 w 4682585"/>
              <a:gd name="connsiteY275" fmla="*/ 1569243 h 2174272"/>
              <a:gd name="connsiteX276" fmla="*/ 2340864 w 4682585"/>
              <a:gd name="connsiteY276" fmla="*/ 1569243 h 2174272"/>
              <a:gd name="connsiteX277" fmla="*/ 2340864 w 4682585"/>
              <a:gd name="connsiteY277" fmla="*/ 1715833 h 2174272"/>
              <a:gd name="connsiteX278" fmla="*/ 2498598 w 4682585"/>
              <a:gd name="connsiteY278" fmla="*/ 1715833 h 2174272"/>
              <a:gd name="connsiteX279" fmla="*/ 2498598 w 4682585"/>
              <a:gd name="connsiteY279" fmla="*/ 1569243 h 2174272"/>
              <a:gd name="connsiteX280" fmla="*/ 2173510 w 4682585"/>
              <a:gd name="connsiteY280" fmla="*/ 1569243 h 2174272"/>
              <a:gd name="connsiteX281" fmla="*/ 2173510 w 4682585"/>
              <a:gd name="connsiteY281" fmla="*/ 1715833 h 2174272"/>
              <a:gd name="connsiteX282" fmla="*/ 2331339 w 4682585"/>
              <a:gd name="connsiteY282" fmla="*/ 1715833 h 2174272"/>
              <a:gd name="connsiteX283" fmla="*/ 2331339 w 4682585"/>
              <a:gd name="connsiteY283" fmla="*/ 1569243 h 2174272"/>
              <a:gd name="connsiteX284" fmla="*/ 2006251 w 4682585"/>
              <a:gd name="connsiteY284" fmla="*/ 1569243 h 2174272"/>
              <a:gd name="connsiteX285" fmla="*/ 2006251 w 4682585"/>
              <a:gd name="connsiteY285" fmla="*/ 1715833 h 2174272"/>
              <a:gd name="connsiteX286" fmla="*/ 2163985 w 4682585"/>
              <a:gd name="connsiteY286" fmla="*/ 1715833 h 2174272"/>
              <a:gd name="connsiteX287" fmla="*/ 2163985 w 4682585"/>
              <a:gd name="connsiteY287" fmla="*/ 1569243 h 2174272"/>
              <a:gd name="connsiteX288" fmla="*/ 1838992 w 4682585"/>
              <a:gd name="connsiteY288" fmla="*/ 1569243 h 2174272"/>
              <a:gd name="connsiteX289" fmla="*/ 1838992 w 4682585"/>
              <a:gd name="connsiteY289" fmla="*/ 1715833 h 2174272"/>
              <a:gd name="connsiteX290" fmla="*/ 1996726 w 4682585"/>
              <a:gd name="connsiteY290" fmla="*/ 1715833 h 2174272"/>
              <a:gd name="connsiteX291" fmla="*/ 1996726 w 4682585"/>
              <a:gd name="connsiteY291" fmla="*/ 1569243 h 2174272"/>
              <a:gd name="connsiteX292" fmla="*/ 1671733 w 4682585"/>
              <a:gd name="connsiteY292" fmla="*/ 1569243 h 2174272"/>
              <a:gd name="connsiteX293" fmla="*/ 1671733 w 4682585"/>
              <a:gd name="connsiteY293" fmla="*/ 1715833 h 2174272"/>
              <a:gd name="connsiteX294" fmla="*/ 1829467 w 4682585"/>
              <a:gd name="connsiteY294" fmla="*/ 1715833 h 2174272"/>
              <a:gd name="connsiteX295" fmla="*/ 1829467 w 4682585"/>
              <a:gd name="connsiteY295" fmla="*/ 1569243 h 2174272"/>
              <a:gd name="connsiteX296" fmla="*/ 1504474 w 4682585"/>
              <a:gd name="connsiteY296" fmla="*/ 1569243 h 2174272"/>
              <a:gd name="connsiteX297" fmla="*/ 1504474 w 4682585"/>
              <a:gd name="connsiteY297" fmla="*/ 1715833 h 2174272"/>
              <a:gd name="connsiteX298" fmla="*/ 1662208 w 4682585"/>
              <a:gd name="connsiteY298" fmla="*/ 1715833 h 2174272"/>
              <a:gd name="connsiteX299" fmla="*/ 1662208 w 4682585"/>
              <a:gd name="connsiteY299" fmla="*/ 1569243 h 2174272"/>
              <a:gd name="connsiteX300" fmla="*/ 1337215 w 4682585"/>
              <a:gd name="connsiteY300" fmla="*/ 1569243 h 2174272"/>
              <a:gd name="connsiteX301" fmla="*/ 1337215 w 4682585"/>
              <a:gd name="connsiteY301" fmla="*/ 1715833 h 2174272"/>
              <a:gd name="connsiteX302" fmla="*/ 1494949 w 4682585"/>
              <a:gd name="connsiteY302" fmla="*/ 1715833 h 2174272"/>
              <a:gd name="connsiteX303" fmla="*/ 1494949 w 4682585"/>
              <a:gd name="connsiteY303" fmla="*/ 1569243 h 2174272"/>
              <a:gd name="connsiteX304" fmla="*/ 1169956 w 4682585"/>
              <a:gd name="connsiteY304" fmla="*/ 1569243 h 2174272"/>
              <a:gd name="connsiteX305" fmla="*/ 1169956 w 4682585"/>
              <a:gd name="connsiteY305" fmla="*/ 1715833 h 2174272"/>
              <a:gd name="connsiteX306" fmla="*/ 1327690 w 4682585"/>
              <a:gd name="connsiteY306" fmla="*/ 1715833 h 2174272"/>
              <a:gd name="connsiteX307" fmla="*/ 1327690 w 4682585"/>
              <a:gd name="connsiteY307" fmla="*/ 1569243 h 2174272"/>
              <a:gd name="connsiteX308" fmla="*/ 1002697 w 4682585"/>
              <a:gd name="connsiteY308" fmla="*/ 1569243 h 2174272"/>
              <a:gd name="connsiteX309" fmla="*/ 1002697 w 4682585"/>
              <a:gd name="connsiteY309" fmla="*/ 1715833 h 2174272"/>
              <a:gd name="connsiteX310" fmla="*/ 1160431 w 4682585"/>
              <a:gd name="connsiteY310" fmla="*/ 1715833 h 2174272"/>
              <a:gd name="connsiteX311" fmla="*/ 1160431 w 4682585"/>
              <a:gd name="connsiteY311" fmla="*/ 1569243 h 2174272"/>
              <a:gd name="connsiteX312" fmla="*/ 835438 w 4682585"/>
              <a:gd name="connsiteY312" fmla="*/ 1569243 h 2174272"/>
              <a:gd name="connsiteX313" fmla="*/ 835438 w 4682585"/>
              <a:gd name="connsiteY313" fmla="*/ 1715833 h 2174272"/>
              <a:gd name="connsiteX314" fmla="*/ 993172 w 4682585"/>
              <a:gd name="connsiteY314" fmla="*/ 1715833 h 2174272"/>
              <a:gd name="connsiteX315" fmla="*/ 993172 w 4682585"/>
              <a:gd name="connsiteY315" fmla="*/ 1569243 h 2174272"/>
              <a:gd name="connsiteX316" fmla="*/ 668179 w 4682585"/>
              <a:gd name="connsiteY316" fmla="*/ 1569243 h 2174272"/>
              <a:gd name="connsiteX317" fmla="*/ 668179 w 4682585"/>
              <a:gd name="connsiteY317" fmla="*/ 1715833 h 2174272"/>
              <a:gd name="connsiteX318" fmla="*/ 825913 w 4682585"/>
              <a:gd name="connsiteY318" fmla="*/ 1715833 h 2174272"/>
              <a:gd name="connsiteX319" fmla="*/ 825913 w 4682585"/>
              <a:gd name="connsiteY319" fmla="*/ 1569243 h 2174272"/>
              <a:gd name="connsiteX320" fmla="*/ 500920 w 4682585"/>
              <a:gd name="connsiteY320" fmla="*/ 1569243 h 2174272"/>
              <a:gd name="connsiteX321" fmla="*/ 500920 w 4682585"/>
              <a:gd name="connsiteY321" fmla="*/ 1715833 h 2174272"/>
              <a:gd name="connsiteX322" fmla="*/ 658654 w 4682585"/>
              <a:gd name="connsiteY322" fmla="*/ 1715833 h 2174272"/>
              <a:gd name="connsiteX323" fmla="*/ 658654 w 4682585"/>
              <a:gd name="connsiteY323" fmla="*/ 1569243 h 2174272"/>
              <a:gd name="connsiteX324" fmla="*/ 333566 w 4682585"/>
              <a:gd name="connsiteY324" fmla="*/ 1569243 h 2174272"/>
              <a:gd name="connsiteX325" fmla="*/ 333566 w 4682585"/>
              <a:gd name="connsiteY325" fmla="*/ 1715833 h 2174272"/>
              <a:gd name="connsiteX326" fmla="*/ 491395 w 4682585"/>
              <a:gd name="connsiteY326" fmla="*/ 1715833 h 2174272"/>
              <a:gd name="connsiteX327" fmla="*/ 491395 w 4682585"/>
              <a:gd name="connsiteY327" fmla="*/ 1569243 h 2174272"/>
              <a:gd name="connsiteX328" fmla="*/ 166307 w 4682585"/>
              <a:gd name="connsiteY328" fmla="*/ 1569243 h 2174272"/>
              <a:gd name="connsiteX329" fmla="*/ 166307 w 4682585"/>
              <a:gd name="connsiteY329" fmla="*/ 1715833 h 2174272"/>
              <a:gd name="connsiteX330" fmla="*/ 324041 w 4682585"/>
              <a:gd name="connsiteY330" fmla="*/ 1715833 h 2174272"/>
              <a:gd name="connsiteX331" fmla="*/ 324041 w 4682585"/>
              <a:gd name="connsiteY331" fmla="*/ 1569243 h 2174272"/>
              <a:gd name="connsiteX332" fmla="*/ 9525 w 4682585"/>
              <a:gd name="connsiteY332" fmla="*/ 1569243 h 2174272"/>
              <a:gd name="connsiteX333" fmla="*/ 9525 w 4682585"/>
              <a:gd name="connsiteY333" fmla="*/ 1715833 h 2174272"/>
              <a:gd name="connsiteX334" fmla="*/ 156782 w 4682585"/>
              <a:gd name="connsiteY334" fmla="*/ 1715833 h 2174272"/>
              <a:gd name="connsiteX335" fmla="*/ 156782 w 4682585"/>
              <a:gd name="connsiteY335" fmla="*/ 1569243 h 2174272"/>
              <a:gd name="connsiteX336" fmla="*/ 4515326 w 4682585"/>
              <a:gd name="connsiteY336" fmla="*/ 1413129 h 2174272"/>
              <a:gd name="connsiteX337" fmla="*/ 4515326 w 4682585"/>
              <a:gd name="connsiteY337" fmla="*/ 1559718 h 2174272"/>
              <a:gd name="connsiteX338" fmla="*/ 4673060 w 4682585"/>
              <a:gd name="connsiteY338" fmla="*/ 1559718 h 2174272"/>
              <a:gd name="connsiteX339" fmla="*/ 4673060 w 4682585"/>
              <a:gd name="connsiteY339" fmla="*/ 1413129 h 2174272"/>
              <a:gd name="connsiteX340" fmla="*/ 4348068 w 4682585"/>
              <a:gd name="connsiteY340" fmla="*/ 1413129 h 2174272"/>
              <a:gd name="connsiteX341" fmla="*/ 4348068 w 4682585"/>
              <a:gd name="connsiteY341" fmla="*/ 1559718 h 2174272"/>
              <a:gd name="connsiteX342" fmla="*/ 4505801 w 4682585"/>
              <a:gd name="connsiteY342" fmla="*/ 1559718 h 2174272"/>
              <a:gd name="connsiteX343" fmla="*/ 4505801 w 4682585"/>
              <a:gd name="connsiteY343" fmla="*/ 1413129 h 2174272"/>
              <a:gd name="connsiteX344" fmla="*/ 4180809 w 4682585"/>
              <a:gd name="connsiteY344" fmla="*/ 1413129 h 2174272"/>
              <a:gd name="connsiteX345" fmla="*/ 4180809 w 4682585"/>
              <a:gd name="connsiteY345" fmla="*/ 1559718 h 2174272"/>
              <a:gd name="connsiteX346" fmla="*/ 4338543 w 4682585"/>
              <a:gd name="connsiteY346" fmla="*/ 1559718 h 2174272"/>
              <a:gd name="connsiteX347" fmla="*/ 4338543 w 4682585"/>
              <a:gd name="connsiteY347" fmla="*/ 1413129 h 2174272"/>
              <a:gd name="connsiteX348" fmla="*/ 4013550 w 4682585"/>
              <a:gd name="connsiteY348" fmla="*/ 1413129 h 2174272"/>
              <a:gd name="connsiteX349" fmla="*/ 4013550 w 4682585"/>
              <a:gd name="connsiteY349" fmla="*/ 1559718 h 2174272"/>
              <a:gd name="connsiteX350" fmla="*/ 4171284 w 4682585"/>
              <a:gd name="connsiteY350" fmla="*/ 1559718 h 2174272"/>
              <a:gd name="connsiteX351" fmla="*/ 4171284 w 4682585"/>
              <a:gd name="connsiteY351" fmla="*/ 1413129 h 2174272"/>
              <a:gd name="connsiteX352" fmla="*/ 3846291 w 4682585"/>
              <a:gd name="connsiteY352" fmla="*/ 1413129 h 2174272"/>
              <a:gd name="connsiteX353" fmla="*/ 3846291 w 4682585"/>
              <a:gd name="connsiteY353" fmla="*/ 1559718 h 2174272"/>
              <a:gd name="connsiteX354" fmla="*/ 4004025 w 4682585"/>
              <a:gd name="connsiteY354" fmla="*/ 1559718 h 2174272"/>
              <a:gd name="connsiteX355" fmla="*/ 4004025 w 4682585"/>
              <a:gd name="connsiteY355" fmla="*/ 1413129 h 2174272"/>
              <a:gd name="connsiteX356" fmla="*/ 3678936 w 4682585"/>
              <a:gd name="connsiteY356" fmla="*/ 1413129 h 2174272"/>
              <a:gd name="connsiteX357" fmla="*/ 3678936 w 4682585"/>
              <a:gd name="connsiteY357" fmla="*/ 1559718 h 2174272"/>
              <a:gd name="connsiteX358" fmla="*/ 3836766 w 4682585"/>
              <a:gd name="connsiteY358" fmla="*/ 1559718 h 2174272"/>
              <a:gd name="connsiteX359" fmla="*/ 3836766 w 4682585"/>
              <a:gd name="connsiteY359" fmla="*/ 1413129 h 2174272"/>
              <a:gd name="connsiteX360" fmla="*/ 3511677 w 4682585"/>
              <a:gd name="connsiteY360" fmla="*/ 1413129 h 2174272"/>
              <a:gd name="connsiteX361" fmla="*/ 3511677 w 4682585"/>
              <a:gd name="connsiteY361" fmla="*/ 1559718 h 2174272"/>
              <a:gd name="connsiteX362" fmla="*/ 3669411 w 4682585"/>
              <a:gd name="connsiteY362" fmla="*/ 1559718 h 2174272"/>
              <a:gd name="connsiteX363" fmla="*/ 3669411 w 4682585"/>
              <a:gd name="connsiteY363" fmla="*/ 1413129 h 2174272"/>
              <a:gd name="connsiteX364" fmla="*/ 3344418 w 4682585"/>
              <a:gd name="connsiteY364" fmla="*/ 1413129 h 2174272"/>
              <a:gd name="connsiteX365" fmla="*/ 3344418 w 4682585"/>
              <a:gd name="connsiteY365" fmla="*/ 1559718 h 2174272"/>
              <a:gd name="connsiteX366" fmla="*/ 3502152 w 4682585"/>
              <a:gd name="connsiteY366" fmla="*/ 1559718 h 2174272"/>
              <a:gd name="connsiteX367" fmla="*/ 3502152 w 4682585"/>
              <a:gd name="connsiteY367" fmla="*/ 1413129 h 2174272"/>
              <a:gd name="connsiteX368" fmla="*/ 3177159 w 4682585"/>
              <a:gd name="connsiteY368" fmla="*/ 1413129 h 2174272"/>
              <a:gd name="connsiteX369" fmla="*/ 3177159 w 4682585"/>
              <a:gd name="connsiteY369" fmla="*/ 1559718 h 2174272"/>
              <a:gd name="connsiteX370" fmla="*/ 3334893 w 4682585"/>
              <a:gd name="connsiteY370" fmla="*/ 1559718 h 2174272"/>
              <a:gd name="connsiteX371" fmla="*/ 3334893 w 4682585"/>
              <a:gd name="connsiteY371" fmla="*/ 1413129 h 2174272"/>
              <a:gd name="connsiteX372" fmla="*/ 3009900 w 4682585"/>
              <a:gd name="connsiteY372" fmla="*/ 1413129 h 2174272"/>
              <a:gd name="connsiteX373" fmla="*/ 3009900 w 4682585"/>
              <a:gd name="connsiteY373" fmla="*/ 1559718 h 2174272"/>
              <a:gd name="connsiteX374" fmla="*/ 3167634 w 4682585"/>
              <a:gd name="connsiteY374" fmla="*/ 1559718 h 2174272"/>
              <a:gd name="connsiteX375" fmla="*/ 3167634 w 4682585"/>
              <a:gd name="connsiteY375" fmla="*/ 1413129 h 2174272"/>
              <a:gd name="connsiteX376" fmla="*/ 2842641 w 4682585"/>
              <a:gd name="connsiteY376" fmla="*/ 1413129 h 2174272"/>
              <a:gd name="connsiteX377" fmla="*/ 2842641 w 4682585"/>
              <a:gd name="connsiteY377" fmla="*/ 1559718 h 2174272"/>
              <a:gd name="connsiteX378" fmla="*/ 3000375 w 4682585"/>
              <a:gd name="connsiteY378" fmla="*/ 1559718 h 2174272"/>
              <a:gd name="connsiteX379" fmla="*/ 3000375 w 4682585"/>
              <a:gd name="connsiteY379" fmla="*/ 1413129 h 2174272"/>
              <a:gd name="connsiteX380" fmla="*/ 2675382 w 4682585"/>
              <a:gd name="connsiteY380" fmla="*/ 1413129 h 2174272"/>
              <a:gd name="connsiteX381" fmla="*/ 2675382 w 4682585"/>
              <a:gd name="connsiteY381" fmla="*/ 1559718 h 2174272"/>
              <a:gd name="connsiteX382" fmla="*/ 2833116 w 4682585"/>
              <a:gd name="connsiteY382" fmla="*/ 1559718 h 2174272"/>
              <a:gd name="connsiteX383" fmla="*/ 2833116 w 4682585"/>
              <a:gd name="connsiteY383" fmla="*/ 1413129 h 2174272"/>
              <a:gd name="connsiteX384" fmla="*/ 2508123 w 4682585"/>
              <a:gd name="connsiteY384" fmla="*/ 1413129 h 2174272"/>
              <a:gd name="connsiteX385" fmla="*/ 2508123 w 4682585"/>
              <a:gd name="connsiteY385" fmla="*/ 1559718 h 2174272"/>
              <a:gd name="connsiteX386" fmla="*/ 2665857 w 4682585"/>
              <a:gd name="connsiteY386" fmla="*/ 1559718 h 2174272"/>
              <a:gd name="connsiteX387" fmla="*/ 2665857 w 4682585"/>
              <a:gd name="connsiteY387" fmla="*/ 1413129 h 2174272"/>
              <a:gd name="connsiteX388" fmla="*/ 2340864 w 4682585"/>
              <a:gd name="connsiteY388" fmla="*/ 1413129 h 2174272"/>
              <a:gd name="connsiteX389" fmla="*/ 2340864 w 4682585"/>
              <a:gd name="connsiteY389" fmla="*/ 1559718 h 2174272"/>
              <a:gd name="connsiteX390" fmla="*/ 2498598 w 4682585"/>
              <a:gd name="connsiteY390" fmla="*/ 1559718 h 2174272"/>
              <a:gd name="connsiteX391" fmla="*/ 2498598 w 4682585"/>
              <a:gd name="connsiteY391" fmla="*/ 1413129 h 2174272"/>
              <a:gd name="connsiteX392" fmla="*/ 2173510 w 4682585"/>
              <a:gd name="connsiteY392" fmla="*/ 1413129 h 2174272"/>
              <a:gd name="connsiteX393" fmla="*/ 2173510 w 4682585"/>
              <a:gd name="connsiteY393" fmla="*/ 1559718 h 2174272"/>
              <a:gd name="connsiteX394" fmla="*/ 2331339 w 4682585"/>
              <a:gd name="connsiteY394" fmla="*/ 1559718 h 2174272"/>
              <a:gd name="connsiteX395" fmla="*/ 2331339 w 4682585"/>
              <a:gd name="connsiteY395" fmla="*/ 1413129 h 2174272"/>
              <a:gd name="connsiteX396" fmla="*/ 2006251 w 4682585"/>
              <a:gd name="connsiteY396" fmla="*/ 1413129 h 2174272"/>
              <a:gd name="connsiteX397" fmla="*/ 2006251 w 4682585"/>
              <a:gd name="connsiteY397" fmla="*/ 1559718 h 2174272"/>
              <a:gd name="connsiteX398" fmla="*/ 2163985 w 4682585"/>
              <a:gd name="connsiteY398" fmla="*/ 1559718 h 2174272"/>
              <a:gd name="connsiteX399" fmla="*/ 2163985 w 4682585"/>
              <a:gd name="connsiteY399" fmla="*/ 1413129 h 2174272"/>
              <a:gd name="connsiteX400" fmla="*/ 1838992 w 4682585"/>
              <a:gd name="connsiteY400" fmla="*/ 1413129 h 2174272"/>
              <a:gd name="connsiteX401" fmla="*/ 1838992 w 4682585"/>
              <a:gd name="connsiteY401" fmla="*/ 1559718 h 2174272"/>
              <a:gd name="connsiteX402" fmla="*/ 1996726 w 4682585"/>
              <a:gd name="connsiteY402" fmla="*/ 1559718 h 2174272"/>
              <a:gd name="connsiteX403" fmla="*/ 1996726 w 4682585"/>
              <a:gd name="connsiteY403" fmla="*/ 1413129 h 2174272"/>
              <a:gd name="connsiteX404" fmla="*/ 1671733 w 4682585"/>
              <a:gd name="connsiteY404" fmla="*/ 1413129 h 2174272"/>
              <a:gd name="connsiteX405" fmla="*/ 1671733 w 4682585"/>
              <a:gd name="connsiteY405" fmla="*/ 1559718 h 2174272"/>
              <a:gd name="connsiteX406" fmla="*/ 1829467 w 4682585"/>
              <a:gd name="connsiteY406" fmla="*/ 1559718 h 2174272"/>
              <a:gd name="connsiteX407" fmla="*/ 1829467 w 4682585"/>
              <a:gd name="connsiteY407" fmla="*/ 1413129 h 2174272"/>
              <a:gd name="connsiteX408" fmla="*/ 1504474 w 4682585"/>
              <a:gd name="connsiteY408" fmla="*/ 1413129 h 2174272"/>
              <a:gd name="connsiteX409" fmla="*/ 1504474 w 4682585"/>
              <a:gd name="connsiteY409" fmla="*/ 1559718 h 2174272"/>
              <a:gd name="connsiteX410" fmla="*/ 1662208 w 4682585"/>
              <a:gd name="connsiteY410" fmla="*/ 1559718 h 2174272"/>
              <a:gd name="connsiteX411" fmla="*/ 1662208 w 4682585"/>
              <a:gd name="connsiteY411" fmla="*/ 1413129 h 2174272"/>
              <a:gd name="connsiteX412" fmla="*/ 1337215 w 4682585"/>
              <a:gd name="connsiteY412" fmla="*/ 1413129 h 2174272"/>
              <a:gd name="connsiteX413" fmla="*/ 1337215 w 4682585"/>
              <a:gd name="connsiteY413" fmla="*/ 1559718 h 2174272"/>
              <a:gd name="connsiteX414" fmla="*/ 1494949 w 4682585"/>
              <a:gd name="connsiteY414" fmla="*/ 1559718 h 2174272"/>
              <a:gd name="connsiteX415" fmla="*/ 1494949 w 4682585"/>
              <a:gd name="connsiteY415" fmla="*/ 1413129 h 2174272"/>
              <a:gd name="connsiteX416" fmla="*/ 1169956 w 4682585"/>
              <a:gd name="connsiteY416" fmla="*/ 1413129 h 2174272"/>
              <a:gd name="connsiteX417" fmla="*/ 1169956 w 4682585"/>
              <a:gd name="connsiteY417" fmla="*/ 1559718 h 2174272"/>
              <a:gd name="connsiteX418" fmla="*/ 1327690 w 4682585"/>
              <a:gd name="connsiteY418" fmla="*/ 1559718 h 2174272"/>
              <a:gd name="connsiteX419" fmla="*/ 1327690 w 4682585"/>
              <a:gd name="connsiteY419" fmla="*/ 1413129 h 2174272"/>
              <a:gd name="connsiteX420" fmla="*/ 1002697 w 4682585"/>
              <a:gd name="connsiteY420" fmla="*/ 1413129 h 2174272"/>
              <a:gd name="connsiteX421" fmla="*/ 1002697 w 4682585"/>
              <a:gd name="connsiteY421" fmla="*/ 1559718 h 2174272"/>
              <a:gd name="connsiteX422" fmla="*/ 1160431 w 4682585"/>
              <a:gd name="connsiteY422" fmla="*/ 1559718 h 2174272"/>
              <a:gd name="connsiteX423" fmla="*/ 1160431 w 4682585"/>
              <a:gd name="connsiteY423" fmla="*/ 1413129 h 2174272"/>
              <a:gd name="connsiteX424" fmla="*/ 835438 w 4682585"/>
              <a:gd name="connsiteY424" fmla="*/ 1413129 h 2174272"/>
              <a:gd name="connsiteX425" fmla="*/ 835438 w 4682585"/>
              <a:gd name="connsiteY425" fmla="*/ 1559718 h 2174272"/>
              <a:gd name="connsiteX426" fmla="*/ 993172 w 4682585"/>
              <a:gd name="connsiteY426" fmla="*/ 1559718 h 2174272"/>
              <a:gd name="connsiteX427" fmla="*/ 993172 w 4682585"/>
              <a:gd name="connsiteY427" fmla="*/ 1413129 h 2174272"/>
              <a:gd name="connsiteX428" fmla="*/ 668179 w 4682585"/>
              <a:gd name="connsiteY428" fmla="*/ 1413129 h 2174272"/>
              <a:gd name="connsiteX429" fmla="*/ 668179 w 4682585"/>
              <a:gd name="connsiteY429" fmla="*/ 1559718 h 2174272"/>
              <a:gd name="connsiteX430" fmla="*/ 825913 w 4682585"/>
              <a:gd name="connsiteY430" fmla="*/ 1559718 h 2174272"/>
              <a:gd name="connsiteX431" fmla="*/ 825913 w 4682585"/>
              <a:gd name="connsiteY431" fmla="*/ 1413129 h 2174272"/>
              <a:gd name="connsiteX432" fmla="*/ 500920 w 4682585"/>
              <a:gd name="connsiteY432" fmla="*/ 1413129 h 2174272"/>
              <a:gd name="connsiteX433" fmla="*/ 500920 w 4682585"/>
              <a:gd name="connsiteY433" fmla="*/ 1559718 h 2174272"/>
              <a:gd name="connsiteX434" fmla="*/ 658654 w 4682585"/>
              <a:gd name="connsiteY434" fmla="*/ 1559718 h 2174272"/>
              <a:gd name="connsiteX435" fmla="*/ 658654 w 4682585"/>
              <a:gd name="connsiteY435" fmla="*/ 1413129 h 2174272"/>
              <a:gd name="connsiteX436" fmla="*/ 333566 w 4682585"/>
              <a:gd name="connsiteY436" fmla="*/ 1413129 h 2174272"/>
              <a:gd name="connsiteX437" fmla="*/ 333566 w 4682585"/>
              <a:gd name="connsiteY437" fmla="*/ 1559718 h 2174272"/>
              <a:gd name="connsiteX438" fmla="*/ 491395 w 4682585"/>
              <a:gd name="connsiteY438" fmla="*/ 1559718 h 2174272"/>
              <a:gd name="connsiteX439" fmla="*/ 491395 w 4682585"/>
              <a:gd name="connsiteY439" fmla="*/ 1413129 h 2174272"/>
              <a:gd name="connsiteX440" fmla="*/ 166307 w 4682585"/>
              <a:gd name="connsiteY440" fmla="*/ 1413129 h 2174272"/>
              <a:gd name="connsiteX441" fmla="*/ 166307 w 4682585"/>
              <a:gd name="connsiteY441" fmla="*/ 1559718 h 2174272"/>
              <a:gd name="connsiteX442" fmla="*/ 324041 w 4682585"/>
              <a:gd name="connsiteY442" fmla="*/ 1559718 h 2174272"/>
              <a:gd name="connsiteX443" fmla="*/ 324041 w 4682585"/>
              <a:gd name="connsiteY443" fmla="*/ 1413129 h 2174272"/>
              <a:gd name="connsiteX444" fmla="*/ 9525 w 4682585"/>
              <a:gd name="connsiteY444" fmla="*/ 1413129 h 2174272"/>
              <a:gd name="connsiteX445" fmla="*/ 9525 w 4682585"/>
              <a:gd name="connsiteY445" fmla="*/ 1559718 h 2174272"/>
              <a:gd name="connsiteX446" fmla="*/ 156782 w 4682585"/>
              <a:gd name="connsiteY446" fmla="*/ 1559718 h 2174272"/>
              <a:gd name="connsiteX447" fmla="*/ 156782 w 4682585"/>
              <a:gd name="connsiteY447" fmla="*/ 1413129 h 2174272"/>
              <a:gd name="connsiteX448" fmla="*/ 4515326 w 4682585"/>
              <a:gd name="connsiteY448" fmla="*/ 1257014 h 2174272"/>
              <a:gd name="connsiteX449" fmla="*/ 4515326 w 4682585"/>
              <a:gd name="connsiteY449" fmla="*/ 1403604 h 2174272"/>
              <a:gd name="connsiteX450" fmla="*/ 4673060 w 4682585"/>
              <a:gd name="connsiteY450" fmla="*/ 1403604 h 2174272"/>
              <a:gd name="connsiteX451" fmla="*/ 4673060 w 4682585"/>
              <a:gd name="connsiteY451" fmla="*/ 1257014 h 2174272"/>
              <a:gd name="connsiteX452" fmla="*/ 4348068 w 4682585"/>
              <a:gd name="connsiteY452" fmla="*/ 1257014 h 2174272"/>
              <a:gd name="connsiteX453" fmla="*/ 4348068 w 4682585"/>
              <a:gd name="connsiteY453" fmla="*/ 1403604 h 2174272"/>
              <a:gd name="connsiteX454" fmla="*/ 4505801 w 4682585"/>
              <a:gd name="connsiteY454" fmla="*/ 1403604 h 2174272"/>
              <a:gd name="connsiteX455" fmla="*/ 4505801 w 4682585"/>
              <a:gd name="connsiteY455" fmla="*/ 1257014 h 2174272"/>
              <a:gd name="connsiteX456" fmla="*/ 4180809 w 4682585"/>
              <a:gd name="connsiteY456" fmla="*/ 1257014 h 2174272"/>
              <a:gd name="connsiteX457" fmla="*/ 4180809 w 4682585"/>
              <a:gd name="connsiteY457" fmla="*/ 1403604 h 2174272"/>
              <a:gd name="connsiteX458" fmla="*/ 4338543 w 4682585"/>
              <a:gd name="connsiteY458" fmla="*/ 1403604 h 2174272"/>
              <a:gd name="connsiteX459" fmla="*/ 4338543 w 4682585"/>
              <a:gd name="connsiteY459" fmla="*/ 1257014 h 2174272"/>
              <a:gd name="connsiteX460" fmla="*/ 4013550 w 4682585"/>
              <a:gd name="connsiteY460" fmla="*/ 1257014 h 2174272"/>
              <a:gd name="connsiteX461" fmla="*/ 4013550 w 4682585"/>
              <a:gd name="connsiteY461" fmla="*/ 1403604 h 2174272"/>
              <a:gd name="connsiteX462" fmla="*/ 4171284 w 4682585"/>
              <a:gd name="connsiteY462" fmla="*/ 1403604 h 2174272"/>
              <a:gd name="connsiteX463" fmla="*/ 4171284 w 4682585"/>
              <a:gd name="connsiteY463" fmla="*/ 1257014 h 2174272"/>
              <a:gd name="connsiteX464" fmla="*/ 3846291 w 4682585"/>
              <a:gd name="connsiteY464" fmla="*/ 1257014 h 2174272"/>
              <a:gd name="connsiteX465" fmla="*/ 3846291 w 4682585"/>
              <a:gd name="connsiteY465" fmla="*/ 1403604 h 2174272"/>
              <a:gd name="connsiteX466" fmla="*/ 4004025 w 4682585"/>
              <a:gd name="connsiteY466" fmla="*/ 1403604 h 2174272"/>
              <a:gd name="connsiteX467" fmla="*/ 4004025 w 4682585"/>
              <a:gd name="connsiteY467" fmla="*/ 1257014 h 2174272"/>
              <a:gd name="connsiteX468" fmla="*/ 3678936 w 4682585"/>
              <a:gd name="connsiteY468" fmla="*/ 1257014 h 2174272"/>
              <a:gd name="connsiteX469" fmla="*/ 3678936 w 4682585"/>
              <a:gd name="connsiteY469" fmla="*/ 1403604 h 2174272"/>
              <a:gd name="connsiteX470" fmla="*/ 3836766 w 4682585"/>
              <a:gd name="connsiteY470" fmla="*/ 1403604 h 2174272"/>
              <a:gd name="connsiteX471" fmla="*/ 3836766 w 4682585"/>
              <a:gd name="connsiteY471" fmla="*/ 1257014 h 2174272"/>
              <a:gd name="connsiteX472" fmla="*/ 3511677 w 4682585"/>
              <a:gd name="connsiteY472" fmla="*/ 1257014 h 2174272"/>
              <a:gd name="connsiteX473" fmla="*/ 3511677 w 4682585"/>
              <a:gd name="connsiteY473" fmla="*/ 1403604 h 2174272"/>
              <a:gd name="connsiteX474" fmla="*/ 3669411 w 4682585"/>
              <a:gd name="connsiteY474" fmla="*/ 1403604 h 2174272"/>
              <a:gd name="connsiteX475" fmla="*/ 3669411 w 4682585"/>
              <a:gd name="connsiteY475" fmla="*/ 1257014 h 2174272"/>
              <a:gd name="connsiteX476" fmla="*/ 3344418 w 4682585"/>
              <a:gd name="connsiteY476" fmla="*/ 1257014 h 2174272"/>
              <a:gd name="connsiteX477" fmla="*/ 3344418 w 4682585"/>
              <a:gd name="connsiteY477" fmla="*/ 1403604 h 2174272"/>
              <a:gd name="connsiteX478" fmla="*/ 3502152 w 4682585"/>
              <a:gd name="connsiteY478" fmla="*/ 1403604 h 2174272"/>
              <a:gd name="connsiteX479" fmla="*/ 3502152 w 4682585"/>
              <a:gd name="connsiteY479" fmla="*/ 1257014 h 2174272"/>
              <a:gd name="connsiteX480" fmla="*/ 3177159 w 4682585"/>
              <a:gd name="connsiteY480" fmla="*/ 1257014 h 2174272"/>
              <a:gd name="connsiteX481" fmla="*/ 3177159 w 4682585"/>
              <a:gd name="connsiteY481" fmla="*/ 1403604 h 2174272"/>
              <a:gd name="connsiteX482" fmla="*/ 3334893 w 4682585"/>
              <a:gd name="connsiteY482" fmla="*/ 1403604 h 2174272"/>
              <a:gd name="connsiteX483" fmla="*/ 3334893 w 4682585"/>
              <a:gd name="connsiteY483" fmla="*/ 1257014 h 2174272"/>
              <a:gd name="connsiteX484" fmla="*/ 3009900 w 4682585"/>
              <a:gd name="connsiteY484" fmla="*/ 1257014 h 2174272"/>
              <a:gd name="connsiteX485" fmla="*/ 3009900 w 4682585"/>
              <a:gd name="connsiteY485" fmla="*/ 1403604 h 2174272"/>
              <a:gd name="connsiteX486" fmla="*/ 3167634 w 4682585"/>
              <a:gd name="connsiteY486" fmla="*/ 1403604 h 2174272"/>
              <a:gd name="connsiteX487" fmla="*/ 3167634 w 4682585"/>
              <a:gd name="connsiteY487" fmla="*/ 1257014 h 2174272"/>
              <a:gd name="connsiteX488" fmla="*/ 2842641 w 4682585"/>
              <a:gd name="connsiteY488" fmla="*/ 1257014 h 2174272"/>
              <a:gd name="connsiteX489" fmla="*/ 2842641 w 4682585"/>
              <a:gd name="connsiteY489" fmla="*/ 1403604 h 2174272"/>
              <a:gd name="connsiteX490" fmla="*/ 3000375 w 4682585"/>
              <a:gd name="connsiteY490" fmla="*/ 1403604 h 2174272"/>
              <a:gd name="connsiteX491" fmla="*/ 3000375 w 4682585"/>
              <a:gd name="connsiteY491" fmla="*/ 1257014 h 2174272"/>
              <a:gd name="connsiteX492" fmla="*/ 2675382 w 4682585"/>
              <a:gd name="connsiteY492" fmla="*/ 1257014 h 2174272"/>
              <a:gd name="connsiteX493" fmla="*/ 2675382 w 4682585"/>
              <a:gd name="connsiteY493" fmla="*/ 1403604 h 2174272"/>
              <a:gd name="connsiteX494" fmla="*/ 2833116 w 4682585"/>
              <a:gd name="connsiteY494" fmla="*/ 1403604 h 2174272"/>
              <a:gd name="connsiteX495" fmla="*/ 2833116 w 4682585"/>
              <a:gd name="connsiteY495" fmla="*/ 1257014 h 2174272"/>
              <a:gd name="connsiteX496" fmla="*/ 2508123 w 4682585"/>
              <a:gd name="connsiteY496" fmla="*/ 1257014 h 2174272"/>
              <a:gd name="connsiteX497" fmla="*/ 2508123 w 4682585"/>
              <a:gd name="connsiteY497" fmla="*/ 1403604 h 2174272"/>
              <a:gd name="connsiteX498" fmla="*/ 2665857 w 4682585"/>
              <a:gd name="connsiteY498" fmla="*/ 1403604 h 2174272"/>
              <a:gd name="connsiteX499" fmla="*/ 2665857 w 4682585"/>
              <a:gd name="connsiteY499" fmla="*/ 1257014 h 2174272"/>
              <a:gd name="connsiteX500" fmla="*/ 2340864 w 4682585"/>
              <a:gd name="connsiteY500" fmla="*/ 1257014 h 2174272"/>
              <a:gd name="connsiteX501" fmla="*/ 2340864 w 4682585"/>
              <a:gd name="connsiteY501" fmla="*/ 1403604 h 2174272"/>
              <a:gd name="connsiteX502" fmla="*/ 2498598 w 4682585"/>
              <a:gd name="connsiteY502" fmla="*/ 1403604 h 2174272"/>
              <a:gd name="connsiteX503" fmla="*/ 2498598 w 4682585"/>
              <a:gd name="connsiteY503" fmla="*/ 1257014 h 2174272"/>
              <a:gd name="connsiteX504" fmla="*/ 2173510 w 4682585"/>
              <a:gd name="connsiteY504" fmla="*/ 1257014 h 2174272"/>
              <a:gd name="connsiteX505" fmla="*/ 2173510 w 4682585"/>
              <a:gd name="connsiteY505" fmla="*/ 1403604 h 2174272"/>
              <a:gd name="connsiteX506" fmla="*/ 2331339 w 4682585"/>
              <a:gd name="connsiteY506" fmla="*/ 1403604 h 2174272"/>
              <a:gd name="connsiteX507" fmla="*/ 2331339 w 4682585"/>
              <a:gd name="connsiteY507" fmla="*/ 1257014 h 2174272"/>
              <a:gd name="connsiteX508" fmla="*/ 2006251 w 4682585"/>
              <a:gd name="connsiteY508" fmla="*/ 1257014 h 2174272"/>
              <a:gd name="connsiteX509" fmla="*/ 2006251 w 4682585"/>
              <a:gd name="connsiteY509" fmla="*/ 1403604 h 2174272"/>
              <a:gd name="connsiteX510" fmla="*/ 2163985 w 4682585"/>
              <a:gd name="connsiteY510" fmla="*/ 1403604 h 2174272"/>
              <a:gd name="connsiteX511" fmla="*/ 2163985 w 4682585"/>
              <a:gd name="connsiteY511" fmla="*/ 1257014 h 2174272"/>
              <a:gd name="connsiteX512" fmla="*/ 1838992 w 4682585"/>
              <a:gd name="connsiteY512" fmla="*/ 1257014 h 2174272"/>
              <a:gd name="connsiteX513" fmla="*/ 1838992 w 4682585"/>
              <a:gd name="connsiteY513" fmla="*/ 1403604 h 2174272"/>
              <a:gd name="connsiteX514" fmla="*/ 1996726 w 4682585"/>
              <a:gd name="connsiteY514" fmla="*/ 1403604 h 2174272"/>
              <a:gd name="connsiteX515" fmla="*/ 1996726 w 4682585"/>
              <a:gd name="connsiteY515" fmla="*/ 1257014 h 2174272"/>
              <a:gd name="connsiteX516" fmla="*/ 1671733 w 4682585"/>
              <a:gd name="connsiteY516" fmla="*/ 1257014 h 2174272"/>
              <a:gd name="connsiteX517" fmla="*/ 1671733 w 4682585"/>
              <a:gd name="connsiteY517" fmla="*/ 1403604 h 2174272"/>
              <a:gd name="connsiteX518" fmla="*/ 1829467 w 4682585"/>
              <a:gd name="connsiteY518" fmla="*/ 1403604 h 2174272"/>
              <a:gd name="connsiteX519" fmla="*/ 1829467 w 4682585"/>
              <a:gd name="connsiteY519" fmla="*/ 1257014 h 2174272"/>
              <a:gd name="connsiteX520" fmla="*/ 1504474 w 4682585"/>
              <a:gd name="connsiteY520" fmla="*/ 1257014 h 2174272"/>
              <a:gd name="connsiteX521" fmla="*/ 1504474 w 4682585"/>
              <a:gd name="connsiteY521" fmla="*/ 1403604 h 2174272"/>
              <a:gd name="connsiteX522" fmla="*/ 1662208 w 4682585"/>
              <a:gd name="connsiteY522" fmla="*/ 1403604 h 2174272"/>
              <a:gd name="connsiteX523" fmla="*/ 1662208 w 4682585"/>
              <a:gd name="connsiteY523" fmla="*/ 1257014 h 2174272"/>
              <a:gd name="connsiteX524" fmla="*/ 1337215 w 4682585"/>
              <a:gd name="connsiteY524" fmla="*/ 1257014 h 2174272"/>
              <a:gd name="connsiteX525" fmla="*/ 1337215 w 4682585"/>
              <a:gd name="connsiteY525" fmla="*/ 1403604 h 2174272"/>
              <a:gd name="connsiteX526" fmla="*/ 1494949 w 4682585"/>
              <a:gd name="connsiteY526" fmla="*/ 1403604 h 2174272"/>
              <a:gd name="connsiteX527" fmla="*/ 1494949 w 4682585"/>
              <a:gd name="connsiteY527" fmla="*/ 1257014 h 2174272"/>
              <a:gd name="connsiteX528" fmla="*/ 1169956 w 4682585"/>
              <a:gd name="connsiteY528" fmla="*/ 1257014 h 2174272"/>
              <a:gd name="connsiteX529" fmla="*/ 1169956 w 4682585"/>
              <a:gd name="connsiteY529" fmla="*/ 1403604 h 2174272"/>
              <a:gd name="connsiteX530" fmla="*/ 1327690 w 4682585"/>
              <a:gd name="connsiteY530" fmla="*/ 1403604 h 2174272"/>
              <a:gd name="connsiteX531" fmla="*/ 1327690 w 4682585"/>
              <a:gd name="connsiteY531" fmla="*/ 1257014 h 2174272"/>
              <a:gd name="connsiteX532" fmla="*/ 1002697 w 4682585"/>
              <a:gd name="connsiteY532" fmla="*/ 1257014 h 2174272"/>
              <a:gd name="connsiteX533" fmla="*/ 1002697 w 4682585"/>
              <a:gd name="connsiteY533" fmla="*/ 1403604 h 2174272"/>
              <a:gd name="connsiteX534" fmla="*/ 1160431 w 4682585"/>
              <a:gd name="connsiteY534" fmla="*/ 1403604 h 2174272"/>
              <a:gd name="connsiteX535" fmla="*/ 1160431 w 4682585"/>
              <a:gd name="connsiteY535" fmla="*/ 1257014 h 2174272"/>
              <a:gd name="connsiteX536" fmla="*/ 835438 w 4682585"/>
              <a:gd name="connsiteY536" fmla="*/ 1257014 h 2174272"/>
              <a:gd name="connsiteX537" fmla="*/ 835438 w 4682585"/>
              <a:gd name="connsiteY537" fmla="*/ 1403604 h 2174272"/>
              <a:gd name="connsiteX538" fmla="*/ 993172 w 4682585"/>
              <a:gd name="connsiteY538" fmla="*/ 1403604 h 2174272"/>
              <a:gd name="connsiteX539" fmla="*/ 993172 w 4682585"/>
              <a:gd name="connsiteY539" fmla="*/ 1257014 h 2174272"/>
              <a:gd name="connsiteX540" fmla="*/ 668179 w 4682585"/>
              <a:gd name="connsiteY540" fmla="*/ 1257014 h 2174272"/>
              <a:gd name="connsiteX541" fmla="*/ 668179 w 4682585"/>
              <a:gd name="connsiteY541" fmla="*/ 1403604 h 2174272"/>
              <a:gd name="connsiteX542" fmla="*/ 825913 w 4682585"/>
              <a:gd name="connsiteY542" fmla="*/ 1403604 h 2174272"/>
              <a:gd name="connsiteX543" fmla="*/ 825913 w 4682585"/>
              <a:gd name="connsiteY543" fmla="*/ 1257014 h 2174272"/>
              <a:gd name="connsiteX544" fmla="*/ 500920 w 4682585"/>
              <a:gd name="connsiteY544" fmla="*/ 1257014 h 2174272"/>
              <a:gd name="connsiteX545" fmla="*/ 500920 w 4682585"/>
              <a:gd name="connsiteY545" fmla="*/ 1403604 h 2174272"/>
              <a:gd name="connsiteX546" fmla="*/ 658654 w 4682585"/>
              <a:gd name="connsiteY546" fmla="*/ 1403604 h 2174272"/>
              <a:gd name="connsiteX547" fmla="*/ 658654 w 4682585"/>
              <a:gd name="connsiteY547" fmla="*/ 1257014 h 2174272"/>
              <a:gd name="connsiteX548" fmla="*/ 333566 w 4682585"/>
              <a:gd name="connsiteY548" fmla="*/ 1257014 h 2174272"/>
              <a:gd name="connsiteX549" fmla="*/ 333566 w 4682585"/>
              <a:gd name="connsiteY549" fmla="*/ 1403604 h 2174272"/>
              <a:gd name="connsiteX550" fmla="*/ 491395 w 4682585"/>
              <a:gd name="connsiteY550" fmla="*/ 1403604 h 2174272"/>
              <a:gd name="connsiteX551" fmla="*/ 491395 w 4682585"/>
              <a:gd name="connsiteY551" fmla="*/ 1257014 h 2174272"/>
              <a:gd name="connsiteX552" fmla="*/ 166307 w 4682585"/>
              <a:gd name="connsiteY552" fmla="*/ 1257014 h 2174272"/>
              <a:gd name="connsiteX553" fmla="*/ 166307 w 4682585"/>
              <a:gd name="connsiteY553" fmla="*/ 1403604 h 2174272"/>
              <a:gd name="connsiteX554" fmla="*/ 324041 w 4682585"/>
              <a:gd name="connsiteY554" fmla="*/ 1403604 h 2174272"/>
              <a:gd name="connsiteX555" fmla="*/ 324041 w 4682585"/>
              <a:gd name="connsiteY555" fmla="*/ 1257014 h 2174272"/>
              <a:gd name="connsiteX556" fmla="*/ 9525 w 4682585"/>
              <a:gd name="connsiteY556" fmla="*/ 1257014 h 2174272"/>
              <a:gd name="connsiteX557" fmla="*/ 9525 w 4682585"/>
              <a:gd name="connsiteY557" fmla="*/ 1403604 h 2174272"/>
              <a:gd name="connsiteX558" fmla="*/ 156782 w 4682585"/>
              <a:gd name="connsiteY558" fmla="*/ 1403604 h 2174272"/>
              <a:gd name="connsiteX559" fmla="*/ 156782 w 4682585"/>
              <a:gd name="connsiteY559" fmla="*/ 1257014 h 2174272"/>
              <a:gd name="connsiteX560" fmla="*/ 4515326 w 4682585"/>
              <a:gd name="connsiteY560" fmla="*/ 1100899 h 2174272"/>
              <a:gd name="connsiteX561" fmla="*/ 4515326 w 4682585"/>
              <a:gd name="connsiteY561" fmla="*/ 1247489 h 2174272"/>
              <a:gd name="connsiteX562" fmla="*/ 4673060 w 4682585"/>
              <a:gd name="connsiteY562" fmla="*/ 1247489 h 2174272"/>
              <a:gd name="connsiteX563" fmla="*/ 4673060 w 4682585"/>
              <a:gd name="connsiteY563" fmla="*/ 1100899 h 2174272"/>
              <a:gd name="connsiteX564" fmla="*/ 4348068 w 4682585"/>
              <a:gd name="connsiteY564" fmla="*/ 1100899 h 2174272"/>
              <a:gd name="connsiteX565" fmla="*/ 4348068 w 4682585"/>
              <a:gd name="connsiteY565" fmla="*/ 1247489 h 2174272"/>
              <a:gd name="connsiteX566" fmla="*/ 4505801 w 4682585"/>
              <a:gd name="connsiteY566" fmla="*/ 1247489 h 2174272"/>
              <a:gd name="connsiteX567" fmla="*/ 4505801 w 4682585"/>
              <a:gd name="connsiteY567" fmla="*/ 1100899 h 2174272"/>
              <a:gd name="connsiteX568" fmla="*/ 4180809 w 4682585"/>
              <a:gd name="connsiteY568" fmla="*/ 1100899 h 2174272"/>
              <a:gd name="connsiteX569" fmla="*/ 4180809 w 4682585"/>
              <a:gd name="connsiteY569" fmla="*/ 1247489 h 2174272"/>
              <a:gd name="connsiteX570" fmla="*/ 4338543 w 4682585"/>
              <a:gd name="connsiteY570" fmla="*/ 1247489 h 2174272"/>
              <a:gd name="connsiteX571" fmla="*/ 4338543 w 4682585"/>
              <a:gd name="connsiteY571" fmla="*/ 1100899 h 2174272"/>
              <a:gd name="connsiteX572" fmla="*/ 4013550 w 4682585"/>
              <a:gd name="connsiteY572" fmla="*/ 1100899 h 2174272"/>
              <a:gd name="connsiteX573" fmla="*/ 4013550 w 4682585"/>
              <a:gd name="connsiteY573" fmla="*/ 1247489 h 2174272"/>
              <a:gd name="connsiteX574" fmla="*/ 4171284 w 4682585"/>
              <a:gd name="connsiteY574" fmla="*/ 1247489 h 2174272"/>
              <a:gd name="connsiteX575" fmla="*/ 4171284 w 4682585"/>
              <a:gd name="connsiteY575" fmla="*/ 1100899 h 2174272"/>
              <a:gd name="connsiteX576" fmla="*/ 3846291 w 4682585"/>
              <a:gd name="connsiteY576" fmla="*/ 1100899 h 2174272"/>
              <a:gd name="connsiteX577" fmla="*/ 3846291 w 4682585"/>
              <a:gd name="connsiteY577" fmla="*/ 1247489 h 2174272"/>
              <a:gd name="connsiteX578" fmla="*/ 4004025 w 4682585"/>
              <a:gd name="connsiteY578" fmla="*/ 1247489 h 2174272"/>
              <a:gd name="connsiteX579" fmla="*/ 4004025 w 4682585"/>
              <a:gd name="connsiteY579" fmla="*/ 1100899 h 2174272"/>
              <a:gd name="connsiteX580" fmla="*/ 3678936 w 4682585"/>
              <a:gd name="connsiteY580" fmla="*/ 1100899 h 2174272"/>
              <a:gd name="connsiteX581" fmla="*/ 3678936 w 4682585"/>
              <a:gd name="connsiteY581" fmla="*/ 1247489 h 2174272"/>
              <a:gd name="connsiteX582" fmla="*/ 3836766 w 4682585"/>
              <a:gd name="connsiteY582" fmla="*/ 1247489 h 2174272"/>
              <a:gd name="connsiteX583" fmla="*/ 3836766 w 4682585"/>
              <a:gd name="connsiteY583" fmla="*/ 1100899 h 2174272"/>
              <a:gd name="connsiteX584" fmla="*/ 3511677 w 4682585"/>
              <a:gd name="connsiteY584" fmla="*/ 1100899 h 2174272"/>
              <a:gd name="connsiteX585" fmla="*/ 3511677 w 4682585"/>
              <a:gd name="connsiteY585" fmla="*/ 1247489 h 2174272"/>
              <a:gd name="connsiteX586" fmla="*/ 3669411 w 4682585"/>
              <a:gd name="connsiteY586" fmla="*/ 1247489 h 2174272"/>
              <a:gd name="connsiteX587" fmla="*/ 3669411 w 4682585"/>
              <a:gd name="connsiteY587" fmla="*/ 1100899 h 2174272"/>
              <a:gd name="connsiteX588" fmla="*/ 3344418 w 4682585"/>
              <a:gd name="connsiteY588" fmla="*/ 1100899 h 2174272"/>
              <a:gd name="connsiteX589" fmla="*/ 3344418 w 4682585"/>
              <a:gd name="connsiteY589" fmla="*/ 1247489 h 2174272"/>
              <a:gd name="connsiteX590" fmla="*/ 3502152 w 4682585"/>
              <a:gd name="connsiteY590" fmla="*/ 1247489 h 2174272"/>
              <a:gd name="connsiteX591" fmla="*/ 3502152 w 4682585"/>
              <a:gd name="connsiteY591" fmla="*/ 1100899 h 2174272"/>
              <a:gd name="connsiteX592" fmla="*/ 3177159 w 4682585"/>
              <a:gd name="connsiteY592" fmla="*/ 1100899 h 2174272"/>
              <a:gd name="connsiteX593" fmla="*/ 3177159 w 4682585"/>
              <a:gd name="connsiteY593" fmla="*/ 1247489 h 2174272"/>
              <a:gd name="connsiteX594" fmla="*/ 3334893 w 4682585"/>
              <a:gd name="connsiteY594" fmla="*/ 1247489 h 2174272"/>
              <a:gd name="connsiteX595" fmla="*/ 3334893 w 4682585"/>
              <a:gd name="connsiteY595" fmla="*/ 1100899 h 2174272"/>
              <a:gd name="connsiteX596" fmla="*/ 3009900 w 4682585"/>
              <a:gd name="connsiteY596" fmla="*/ 1100899 h 2174272"/>
              <a:gd name="connsiteX597" fmla="*/ 3009900 w 4682585"/>
              <a:gd name="connsiteY597" fmla="*/ 1247489 h 2174272"/>
              <a:gd name="connsiteX598" fmla="*/ 3167634 w 4682585"/>
              <a:gd name="connsiteY598" fmla="*/ 1247489 h 2174272"/>
              <a:gd name="connsiteX599" fmla="*/ 3167634 w 4682585"/>
              <a:gd name="connsiteY599" fmla="*/ 1100899 h 2174272"/>
              <a:gd name="connsiteX600" fmla="*/ 2842641 w 4682585"/>
              <a:gd name="connsiteY600" fmla="*/ 1100899 h 2174272"/>
              <a:gd name="connsiteX601" fmla="*/ 2842641 w 4682585"/>
              <a:gd name="connsiteY601" fmla="*/ 1247489 h 2174272"/>
              <a:gd name="connsiteX602" fmla="*/ 3000375 w 4682585"/>
              <a:gd name="connsiteY602" fmla="*/ 1247489 h 2174272"/>
              <a:gd name="connsiteX603" fmla="*/ 3000375 w 4682585"/>
              <a:gd name="connsiteY603" fmla="*/ 1100899 h 2174272"/>
              <a:gd name="connsiteX604" fmla="*/ 2675382 w 4682585"/>
              <a:gd name="connsiteY604" fmla="*/ 1100899 h 2174272"/>
              <a:gd name="connsiteX605" fmla="*/ 2675382 w 4682585"/>
              <a:gd name="connsiteY605" fmla="*/ 1247489 h 2174272"/>
              <a:gd name="connsiteX606" fmla="*/ 2833116 w 4682585"/>
              <a:gd name="connsiteY606" fmla="*/ 1247489 h 2174272"/>
              <a:gd name="connsiteX607" fmla="*/ 2833116 w 4682585"/>
              <a:gd name="connsiteY607" fmla="*/ 1100899 h 2174272"/>
              <a:gd name="connsiteX608" fmla="*/ 2508123 w 4682585"/>
              <a:gd name="connsiteY608" fmla="*/ 1100899 h 2174272"/>
              <a:gd name="connsiteX609" fmla="*/ 2508123 w 4682585"/>
              <a:gd name="connsiteY609" fmla="*/ 1247489 h 2174272"/>
              <a:gd name="connsiteX610" fmla="*/ 2665857 w 4682585"/>
              <a:gd name="connsiteY610" fmla="*/ 1247489 h 2174272"/>
              <a:gd name="connsiteX611" fmla="*/ 2665857 w 4682585"/>
              <a:gd name="connsiteY611" fmla="*/ 1100899 h 2174272"/>
              <a:gd name="connsiteX612" fmla="*/ 2340864 w 4682585"/>
              <a:gd name="connsiteY612" fmla="*/ 1100899 h 2174272"/>
              <a:gd name="connsiteX613" fmla="*/ 2340864 w 4682585"/>
              <a:gd name="connsiteY613" fmla="*/ 1247489 h 2174272"/>
              <a:gd name="connsiteX614" fmla="*/ 2498598 w 4682585"/>
              <a:gd name="connsiteY614" fmla="*/ 1247489 h 2174272"/>
              <a:gd name="connsiteX615" fmla="*/ 2498598 w 4682585"/>
              <a:gd name="connsiteY615" fmla="*/ 1100899 h 2174272"/>
              <a:gd name="connsiteX616" fmla="*/ 2173510 w 4682585"/>
              <a:gd name="connsiteY616" fmla="*/ 1100899 h 2174272"/>
              <a:gd name="connsiteX617" fmla="*/ 2173510 w 4682585"/>
              <a:gd name="connsiteY617" fmla="*/ 1247489 h 2174272"/>
              <a:gd name="connsiteX618" fmla="*/ 2331339 w 4682585"/>
              <a:gd name="connsiteY618" fmla="*/ 1247489 h 2174272"/>
              <a:gd name="connsiteX619" fmla="*/ 2331339 w 4682585"/>
              <a:gd name="connsiteY619" fmla="*/ 1100899 h 2174272"/>
              <a:gd name="connsiteX620" fmla="*/ 2006251 w 4682585"/>
              <a:gd name="connsiteY620" fmla="*/ 1100899 h 2174272"/>
              <a:gd name="connsiteX621" fmla="*/ 2006251 w 4682585"/>
              <a:gd name="connsiteY621" fmla="*/ 1247489 h 2174272"/>
              <a:gd name="connsiteX622" fmla="*/ 2163985 w 4682585"/>
              <a:gd name="connsiteY622" fmla="*/ 1247489 h 2174272"/>
              <a:gd name="connsiteX623" fmla="*/ 2163985 w 4682585"/>
              <a:gd name="connsiteY623" fmla="*/ 1100899 h 2174272"/>
              <a:gd name="connsiteX624" fmla="*/ 1838992 w 4682585"/>
              <a:gd name="connsiteY624" fmla="*/ 1100899 h 2174272"/>
              <a:gd name="connsiteX625" fmla="*/ 1838992 w 4682585"/>
              <a:gd name="connsiteY625" fmla="*/ 1247489 h 2174272"/>
              <a:gd name="connsiteX626" fmla="*/ 1996726 w 4682585"/>
              <a:gd name="connsiteY626" fmla="*/ 1247489 h 2174272"/>
              <a:gd name="connsiteX627" fmla="*/ 1996726 w 4682585"/>
              <a:gd name="connsiteY627" fmla="*/ 1100899 h 2174272"/>
              <a:gd name="connsiteX628" fmla="*/ 1671733 w 4682585"/>
              <a:gd name="connsiteY628" fmla="*/ 1100899 h 2174272"/>
              <a:gd name="connsiteX629" fmla="*/ 1671733 w 4682585"/>
              <a:gd name="connsiteY629" fmla="*/ 1247489 h 2174272"/>
              <a:gd name="connsiteX630" fmla="*/ 1829467 w 4682585"/>
              <a:gd name="connsiteY630" fmla="*/ 1247489 h 2174272"/>
              <a:gd name="connsiteX631" fmla="*/ 1829467 w 4682585"/>
              <a:gd name="connsiteY631" fmla="*/ 1100899 h 2174272"/>
              <a:gd name="connsiteX632" fmla="*/ 1504474 w 4682585"/>
              <a:gd name="connsiteY632" fmla="*/ 1100899 h 2174272"/>
              <a:gd name="connsiteX633" fmla="*/ 1504474 w 4682585"/>
              <a:gd name="connsiteY633" fmla="*/ 1247489 h 2174272"/>
              <a:gd name="connsiteX634" fmla="*/ 1662208 w 4682585"/>
              <a:gd name="connsiteY634" fmla="*/ 1247489 h 2174272"/>
              <a:gd name="connsiteX635" fmla="*/ 1662208 w 4682585"/>
              <a:gd name="connsiteY635" fmla="*/ 1100899 h 2174272"/>
              <a:gd name="connsiteX636" fmla="*/ 1337215 w 4682585"/>
              <a:gd name="connsiteY636" fmla="*/ 1100899 h 2174272"/>
              <a:gd name="connsiteX637" fmla="*/ 1337215 w 4682585"/>
              <a:gd name="connsiteY637" fmla="*/ 1247489 h 2174272"/>
              <a:gd name="connsiteX638" fmla="*/ 1494949 w 4682585"/>
              <a:gd name="connsiteY638" fmla="*/ 1247489 h 2174272"/>
              <a:gd name="connsiteX639" fmla="*/ 1494949 w 4682585"/>
              <a:gd name="connsiteY639" fmla="*/ 1100899 h 2174272"/>
              <a:gd name="connsiteX640" fmla="*/ 1169956 w 4682585"/>
              <a:gd name="connsiteY640" fmla="*/ 1100899 h 2174272"/>
              <a:gd name="connsiteX641" fmla="*/ 1169956 w 4682585"/>
              <a:gd name="connsiteY641" fmla="*/ 1247489 h 2174272"/>
              <a:gd name="connsiteX642" fmla="*/ 1327690 w 4682585"/>
              <a:gd name="connsiteY642" fmla="*/ 1247489 h 2174272"/>
              <a:gd name="connsiteX643" fmla="*/ 1327690 w 4682585"/>
              <a:gd name="connsiteY643" fmla="*/ 1100899 h 2174272"/>
              <a:gd name="connsiteX644" fmla="*/ 1002697 w 4682585"/>
              <a:gd name="connsiteY644" fmla="*/ 1100899 h 2174272"/>
              <a:gd name="connsiteX645" fmla="*/ 1002697 w 4682585"/>
              <a:gd name="connsiteY645" fmla="*/ 1247489 h 2174272"/>
              <a:gd name="connsiteX646" fmla="*/ 1160431 w 4682585"/>
              <a:gd name="connsiteY646" fmla="*/ 1247489 h 2174272"/>
              <a:gd name="connsiteX647" fmla="*/ 1160431 w 4682585"/>
              <a:gd name="connsiteY647" fmla="*/ 1100899 h 2174272"/>
              <a:gd name="connsiteX648" fmla="*/ 835438 w 4682585"/>
              <a:gd name="connsiteY648" fmla="*/ 1100899 h 2174272"/>
              <a:gd name="connsiteX649" fmla="*/ 835438 w 4682585"/>
              <a:gd name="connsiteY649" fmla="*/ 1247489 h 2174272"/>
              <a:gd name="connsiteX650" fmla="*/ 993172 w 4682585"/>
              <a:gd name="connsiteY650" fmla="*/ 1247489 h 2174272"/>
              <a:gd name="connsiteX651" fmla="*/ 993172 w 4682585"/>
              <a:gd name="connsiteY651" fmla="*/ 1100899 h 2174272"/>
              <a:gd name="connsiteX652" fmla="*/ 668179 w 4682585"/>
              <a:gd name="connsiteY652" fmla="*/ 1100899 h 2174272"/>
              <a:gd name="connsiteX653" fmla="*/ 668179 w 4682585"/>
              <a:gd name="connsiteY653" fmla="*/ 1247489 h 2174272"/>
              <a:gd name="connsiteX654" fmla="*/ 825913 w 4682585"/>
              <a:gd name="connsiteY654" fmla="*/ 1247489 h 2174272"/>
              <a:gd name="connsiteX655" fmla="*/ 825913 w 4682585"/>
              <a:gd name="connsiteY655" fmla="*/ 1100899 h 2174272"/>
              <a:gd name="connsiteX656" fmla="*/ 500920 w 4682585"/>
              <a:gd name="connsiteY656" fmla="*/ 1100899 h 2174272"/>
              <a:gd name="connsiteX657" fmla="*/ 500920 w 4682585"/>
              <a:gd name="connsiteY657" fmla="*/ 1247489 h 2174272"/>
              <a:gd name="connsiteX658" fmla="*/ 658654 w 4682585"/>
              <a:gd name="connsiteY658" fmla="*/ 1247489 h 2174272"/>
              <a:gd name="connsiteX659" fmla="*/ 658654 w 4682585"/>
              <a:gd name="connsiteY659" fmla="*/ 1100899 h 2174272"/>
              <a:gd name="connsiteX660" fmla="*/ 333566 w 4682585"/>
              <a:gd name="connsiteY660" fmla="*/ 1100899 h 2174272"/>
              <a:gd name="connsiteX661" fmla="*/ 333566 w 4682585"/>
              <a:gd name="connsiteY661" fmla="*/ 1247489 h 2174272"/>
              <a:gd name="connsiteX662" fmla="*/ 491395 w 4682585"/>
              <a:gd name="connsiteY662" fmla="*/ 1247489 h 2174272"/>
              <a:gd name="connsiteX663" fmla="*/ 491395 w 4682585"/>
              <a:gd name="connsiteY663" fmla="*/ 1100899 h 2174272"/>
              <a:gd name="connsiteX664" fmla="*/ 166307 w 4682585"/>
              <a:gd name="connsiteY664" fmla="*/ 1100899 h 2174272"/>
              <a:gd name="connsiteX665" fmla="*/ 166307 w 4682585"/>
              <a:gd name="connsiteY665" fmla="*/ 1247489 h 2174272"/>
              <a:gd name="connsiteX666" fmla="*/ 324041 w 4682585"/>
              <a:gd name="connsiteY666" fmla="*/ 1247489 h 2174272"/>
              <a:gd name="connsiteX667" fmla="*/ 324041 w 4682585"/>
              <a:gd name="connsiteY667" fmla="*/ 1100899 h 2174272"/>
              <a:gd name="connsiteX668" fmla="*/ 9525 w 4682585"/>
              <a:gd name="connsiteY668" fmla="*/ 1100899 h 2174272"/>
              <a:gd name="connsiteX669" fmla="*/ 9525 w 4682585"/>
              <a:gd name="connsiteY669" fmla="*/ 1247489 h 2174272"/>
              <a:gd name="connsiteX670" fmla="*/ 156782 w 4682585"/>
              <a:gd name="connsiteY670" fmla="*/ 1247489 h 2174272"/>
              <a:gd name="connsiteX671" fmla="*/ 156782 w 4682585"/>
              <a:gd name="connsiteY671" fmla="*/ 1100899 h 2174272"/>
              <a:gd name="connsiteX672" fmla="*/ 4515326 w 4682585"/>
              <a:gd name="connsiteY672" fmla="*/ 944784 h 2174272"/>
              <a:gd name="connsiteX673" fmla="*/ 4515326 w 4682585"/>
              <a:gd name="connsiteY673" fmla="*/ 1091374 h 2174272"/>
              <a:gd name="connsiteX674" fmla="*/ 4673060 w 4682585"/>
              <a:gd name="connsiteY674" fmla="*/ 1091374 h 2174272"/>
              <a:gd name="connsiteX675" fmla="*/ 4673060 w 4682585"/>
              <a:gd name="connsiteY675" fmla="*/ 944784 h 2174272"/>
              <a:gd name="connsiteX676" fmla="*/ 4348068 w 4682585"/>
              <a:gd name="connsiteY676" fmla="*/ 944784 h 2174272"/>
              <a:gd name="connsiteX677" fmla="*/ 4348068 w 4682585"/>
              <a:gd name="connsiteY677" fmla="*/ 1091374 h 2174272"/>
              <a:gd name="connsiteX678" fmla="*/ 4505801 w 4682585"/>
              <a:gd name="connsiteY678" fmla="*/ 1091374 h 2174272"/>
              <a:gd name="connsiteX679" fmla="*/ 4505801 w 4682585"/>
              <a:gd name="connsiteY679" fmla="*/ 944784 h 2174272"/>
              <a:gd name="connsiteX680" fmla="*/ 4180809 w 4682585"/>
              <a:gd name="connsiteY680" fmla="*/ 944784 h 2174272"/>
              <a:gd name="connsiteX681" fmla="*/ 4180809 w 4682585"/>
              <a:gd name="connsiteY681" fmla="*/ 1091374 h 2174272"/>
              <a:gd name="connsiteX682" fmla="*/ 4338543 w 4682585"/>
              <a:gd name="connsiteY682" fmla="*/ 1091374 h 2174272"/>
              <a:gd name="connsiteX683" fmla="*/ 4338543 w 4682585"/>
              <a:gd name="connsiteY683" fmla="*/ 944784 h 2174272"/>
              <a:gd name="connsiteX684" fmla="*/ 4013550 w 4682585"/>
              <a:gd name="connsiteY684" fmla="*/ 944784 h 2174272"/>
              <a:gd name="connsiteX685" fmla="*/ 4013550 w 4682585"/>
              <a:gd name="connsiteY685" fmla="*/ 1091374 h 2174272"/>
              <a:gd name="connsiteX686" fmla="*/ 4171284 w 4682585"/>
              <a:gd name="connsiteY686" fmla="*/ 1091374 h 2174272"/>
              <a:gd name="connsiteX687" fmla="*/ 4171284 w 4682585"/>
              <a:gd name="connsiteY687" fmla="*/ 944784 h 2174272"/>
              <a:gd name="connsiteX688" fmla="*/ 3846291 w 4682585"/>
              <a:gd name="connsiteY688" fmla="*/ 944784 h 2174272"/>
              <a:gd name="connsiteX689" fmla="*/ 3846291 w 4682585"/>
              <a:gd name="connsiteY689" fmla="*/ 1091374 h 2174272"/>
              <a:gd name="connsiteX690" fmla="*/ 4004025 w 4682585"/>
              <a:gd name="connsiteY690" fmla="*/ 1091374 h 2174272"/>
              <a:gd name="connsiteX691" fmla="*/ 4004025 w 4682585"/>
              <a:gd name="connsiteY691" fmla="*/ 944784 h 2174272"/>
              <a:gd name="connsiteX692" fmla="*/ 3678936 w 4682585"/>
              <a:gd name="connsiteY692" fmla="*/ 944784 h 2174272"/>
              <a:gd name="connsiteX693" fmla="*/ 3678936 w 4682585"/>
              <a:gd name="connsiteY693" fmla="*/ 1091374 h 2174272"/>
              <a:gd name="connsiteX694" fmla="*/ 3836766 w 4682585"/>
              <a:gd name="connsiteY694" fmla="*/ 1091374 h 2174272"/>
              <a:gd name="connsiteX695" fmla="*/ 3836766 w 4682585"/>
              <a:gd name="connsiteY695" fmla="*/ 944784 h 2174272"/>
              <a:gd name="connsiteX696" fmla="*/ 3511677 w 4682585"/>
              <a:gd name="connsiteY696" fmla="*/ 944784 h 2174272"/>
              <a:gd name="connsiteX697" fmla="*/ 3511677 w 4682585"/>
              <a:gd name="connsiteY697" fmla="*/ 1091374 h 2174272"/>
              <a:gd name="connsiteX698" fmla="*/ 3669411 w 4682585"/>
              <a:gd name="connsiteY698" fmla="*/ 1091374 h 2174272"/>
              <a:gd name="connsiteX699" fmla="*/ 3669411 w 4682585"/>
              <a:gd name="connsiteY699" fmla="*/ 944784 h 2174272"/>
              <a:gd name="connsiteX700" fmla="*/ 3344418 w 4682585"/>
              <a:gd name="connsiteY700" fmla="*/ 944784 h 2174272"/>
              <a:gd name="connsiteX701" fmla="*/ 3344418 w 4682585"/>
              <a:gd name="connsiteY701" fmla="*/ 1091374 h 2174272"/>
              <a:gd name="connsiteX702" fmla="*/ 3502152 w 4682585"/>
              <a:gd name="connsiteY702" fmla="*/ 1091374 h 2174272"/>
              <a:gd name="connsiteX703" fmla="*/ 3502152 w 4682585"/>
              <a:gd name="connsiteY703" fmla="*/ 944784 h 2174272"/>
              <a:gd name="connsiteX704" fmla="*/ 3177159 w 4682585"/>
              <a:gd name="connsiteY704" fmla="*/ 944784 h 2174272"/>
              <a:gd name="connsiteX705" fmla="*/ 3177159 w 4682585"/>
              <a:gd name="connsiteY705" fmla="*/ 1091374 h 2174272"/>
              <a:gd name="connsiteX706" fmla="*/ 3334893 w 4682585"/>
              <a:gd name="connsiteY706" fmla="*/ 1091374 h 2174272"/>
              <a:gd name="connsiteX707" fmla="*/ 3334893 w 4682585"/>
              <a:gd name="connsiteY707" fmla="*/ 944784 h 2174272"/>
              <a:gd name="connsiteX708" fmla="*/ 3009900 w 4682585"/>
              <a:gd name="connsiteY708" fmla="*/ 944784 h 2174272"/>
              <a:gd name="connsiteX709" fmla="*/ 3009900 w 4682585"/>
              <a:gd name="connsiteY709" fmla="*/ 1091374 h 2174272"/>
              <a:gd name="connsiteX710" fmla="*/ 3167634 w 4682585"/>
              <a:gd name="connsiteY710" fmla="*/ 1091374 h 2174272"/>
              <a:gd name="connsiteX711" fmla="*/ 3167634 w 4682585"/>
              <a:gd name="connsiteY711" fmla="*/ 944784 h 2174272"/>
              <a:gd name="connsiteX712" fmla="*/ 2842641 w 4682585"/>
              <a:gd name="connsiteY712" fmla="*/ 944784 h 2174272"/>
              <a:gd name="connsiteX713" fmla="*/ 2842641 w 4682585"/>
              <a:gd name="connsiteY713" fmla="*/ 1091374 h 2174272"/>
              <a:gd name="connsiteX714" fmla="*/ 3000375 w 4682585"/>
              <a:gd name="connsiteY714" fmla="*/ 1091374 h 2174272"/>
              <a:gd name="connsiteX715" fmla="*/ 3000375 w 4682585"/>
              <a:gd name="connsiteY715" fmla="*/ 944784 h 2174272"/>
              <a:gd name="connsiteX716" fmla="*/ 2675382 w 4682585"/>
              <a:gd name="connsiteY716" fmla="*/ 944784 h 2174272"/>
              <a:gd name="connsiteX717" fmla="*/ 2675382 w 4682585"/>
              <a:gd name="connsiteY717" fmla="*/ 1091374 h 2174272"/>
              <a:gd name="connsiteX718" fmla="*/ 2833116 w 4682585"/>
              <a:gd name="connsiteY718" fmla="*/ 1091374 h 2174272"/>
              <a:gd name="connsiteX719" fmla="*/ 2833116 w 4682585"/>
              <a:gd name="connsiteY719" fmla="*/ 944784 h 2174272"/>
              <a:gd name="connsiteX720" fmla="*/ 2508123 w 4682585"/>
              <a:gd name="connsiteY720" fmla="*/ 944784 h 2174272"/>
              <a:gd name="connsiteX721" fmla="*/ 2508123 w 4682585"/>
              <a:gd name="connsiteY721" fmla="*/ 1091374 h 2174272"/>
              <a:gd name="connsiteX722" fmla="*/ 2665857 w 4682585"/>
              <a:gd name="connsiteY722" fmla="*/ 1091374 h 2174272"/>
              <a:gd name="connsiteX723" fmla="*/ 2665857 w 4682585"/>
              <a:gd name="connsiteY723" fmla="*/ 944784 h 2174272"/>
              <a:gd name="connsiteX724" fmla="*/ 2340864 w 4682585"/>
              <a:gd name="connsiteY724" fmla="*/ 944784 h 2174272"/>
              <a:gd name="connsiteX725" fmla="*/ 2340864 w 4682585"/>
              <a:gd name="connsiteY725" fmla="*/ 1091374 h 2174272"/>
              <a:gd name="connsiteX726" fmla="*/ 2498598 w 4682585"/>
              <a:gd name="connsiteY726" fmla="*/ 1091374 h 2174272"/>
              <a:gd name="connsiteX727" fmla="*/ 2498598 w 4682585"/>
              <a:gd name="connsiteY727" fmla="*/ 944784 h 2174272"/>
              <a:gd name="connsiteX728" fmla="*/ 2173510 w 4682585"/>
              <a:gd name="connsiteY728" fmla="*/ 944784 h 2174272"/>
              <a:gd name="connsiteX729" fmla="*/ 2173510 w 4682585"/>
              <a:gd name="connsiteY729" fmla="*/ 1091374 h 2174272"/>
              <a:gd name="connsiteX730" fmla="*/ 2331339 w 4682585"/>
              <a:gd name="connsiteY730" fmla="*/ 1091374 h 2174272"/>
              <a:gd name="connsiteX731" fmla="*/ 2331339 w 4682585"/>
              <a:gd name="connsiteY731" fmla="*/ 944784 h 2174272"/>
              <a:gd name="connsiteX732" fmla="*/ 2006251 w 4682585"/>
              <a:gd name="connsiteY732" fmla="*/ 944784 h 2174272"/>
              <a:gd name="connsiteX733" fmla="*/ 2006251 w 4682585"/>
              <a:gd name="connsiteY733" fmla="*/ 1091374 h 2174272"/>
              <a:gd name="connsiteX734" fmla="*/ 2163985 w 4682585"/>
              <a:gd name="connsiteY734" fmla="*/ 1091374 h 2174272"/>
              <a:gd name="connsiteX735" fmla="*/ 2163985 w 4682585"/>
              <a:gd name="connsiteY735" fmla="*/ 944784 h 2174272"/>
              <a:gd name="connsiteX736" fmla="*/ 1838992 w 4682585"/>
              <a:gd name="connsiteY736" fmla="*/ 944784 h 2174272"/>
              <a:gd name="connsiteX737" fmla="*/ 1838992 w 4682585"/>
              <a:gd name="connsiteY737" fmla="*/ 1091374 h 2174272"/>
              <a:gd name="connsiteX738" fmla="*/ 1996726 w 4682585"/>
              <a:gd name="connsiteY738" fmla="*/ 1091374 h 2174272"/>
              <a:gd name="connsiteX739" fmla="*/ 1996726 w 4682585"/>
              <a:gd name="connsiteY739" fmla="*/ 944784 h 2174272"/>
              <a:gd name="connsiteX740" fmla="*/ 1671733 w 4682585"/>
              <a:gd name="connsiteY740" fmla="*/ 944784 h 2174272"/>
              <a:gd name="connsiteX741" fmla="*/ 1671733 w 4682585"/>
              <a:gd name="connsiteY741" fmla="*/ 1091374 h 2174272"/>
              <a:gd name="connsiteX742" fmla="*/ 1829467 w 4682585"/>
              <a:gd name="connsiteY742" fmla="*/ 1091374 h 2174272"/>
              <a:gd name="connsiteX743" fmla="*/ 1829467 w 4682585"/>
              <a:gd name="connsiteY743" fmla="*/ 944784 h 2174272"/>
              <a:gd name="connsiteX744" fmla="*/ 1504474 w 4682585"/>
              <a:gd name="connsiteY744" fmla="*/ 944784 h 2174272"/>
              <a:gd name="connsiteX745" fmla="*/ 1504474 w 4682585"/>
              <a:gd name="connsiteY745" fmla="*/ 1091374 h 2174272"/>
              <a:gd name="connsiteX746" fmla="*/ 1662208 w 4682585"/>
              <a:gd name="connsiteY746" fmla="*/ 1091374 h 2174272"/>
              <a:gd name="connsiteX747" fmla="*/ 1662208 w 4682585"/>
              <a:gd name="connsiteY747" fmla="*/ 944784 h 2174272"/>
              <a:gd name="connsiteX748" fmla="*/ 1337215 w 4682585"/>
              <a:gd name="connsiteY748" fmla="*/ 944784 h 2174272"/>
              <a:gd name="connsiteX749" fmla="*/ 1337215 w 4682585"/>
              <a:gd name="connsiteY749" fmla="*/ 1091374 h 2174272"/>
              <a:gd name="connsiteX750" fmla="*/ 1494949 w 4682585"/>
              <a:gd name="connsiteY750" fmla="*/ 1091374 h 2174272"/>
              <a:gd name="connsiteX751" fmla="*/ 1494949 w 4682585"/>
              <a:gd name="connsiteY751" fmla="*/ 944784 h 2174272"/>
              <a:gd name="connsiteX752" fmla="*/ 1169956 w 4682585"/>
              <a:gd name="connsiteY752" fmla="*/ 944784 h 2174272"/>
              <a:gd name="connsiteX753" fmla="*/ 1169956 w 4682585"/>
              <a:gd name="connsiteY753" fmla="*/ 1091374 h 2174272"/>
              <a:gd name="connsiteX754" fmla="*/ 1327690 w 4682585"/>
              <a:gd name="connsiteY754" fmla="*/ 1091374 h 2174272"/>
              <a:gd name="connsiteX755" fmla="*/ 1327690 w 4682585"/>
              <a:gd name="connsiteY755" fmla="*/ 944784 h 2174272"/>
              <a:gd name="connsiteX756" fmla="*/ 1002697 w 4682585"/>
              <a:gd name="connsiteY756" fmla="*/ 944784 h 2174272"/>
              <a:gd name="connsiteX757" fmla="*/ 1002697 w 4682585"/>
              <a:gd name="connsiteY757" fmla="*/ 1091374 h 2174272"/>
              <a:gd name="connsiteX758" fmla="*/ 1160431 w 4682585"/>
              <a:gd name="connsiteY758" fmla="*/ 1091374 h 2174272"/>
              <a:gd name="connsiteX759" fmla="*/ 1160431 w 4682585"/>
              <a:gd name="connsiteY759" fmla="*/ 944784 h 2174272"/>
              <a:gd name="connsiteX760" fmla="*/ 835438 w 4682585"/>
              <a:gd name="connsiteY760" fmla="*/ 944784 h 2174272"/>
              <a:gd name="connsiteX761" fmla="*/ 835438 w 4682585"/>
              <a:gd name="connsiteY761" fmla="*/ 1091374 h 2174272"/>
              <a:gd name="connsiteX762" fmla="*/ 993172 w 4682585"/>
              <a:gd name="connsiteY762" fmla="*/ 1091374 h 2174272"/>
              <a:gd name="connsiteX763" fmla="*/ 993172 w 4682585"/>
              <a:gd name="connsiteY763" fmla="*/ 944784 h 2174272"/>
              <a:gd name="connsiteX764" fmla="*/ 668179 w 4682585"/>
              <a:gd name="connsiteY764" fmla="*/ 944784 h 2174272"/>
              <a:gd name="connsiteX765" fmla="*/ 668179 w 4682585"/>
              <a:gd name="connsiteY765" fmla="*/ 1091374 h 2174272"/>
              <a:gd name="connsiteX766" fmla="*/ 825913 w 4682585"/>
              <a:gd name="connsiteY766" fmla="*/ 1091374 h 2174272"/>
              <a:gd name="connsiteX767" fmla="*/ 825913 w 4682585"/>
              <a:gd name="connsiteY767" fmla="*/ 944784 h 2174272"/>
              <a:gd name="connsiteX768" fmla="*/ 500920 w 4682585"/>
              <a:gd name="connsiteY768" fmla="*/ 944784 h 2174272"/>
              <a:gd name="connsiteX769" fmla="*/ 500920 w 4682585"/>
              <a:gd name="connsiteY769" fmla="*/ 1091374 h 2174272"/>
              <a:gd name="connsiteX770" fmla="*/ 658654 w 4682585"/>
              <a:gd name="connsiteY770" fmla="*/ 1091374 h 2174272"/>
              <a:gd name="connsiteX771" fmla="*/ 658654 w 4682585"/>
              <a:gd name="connsiteY771" fmla="*/ 944784 h 2174272"/>
              <a:gd name="connsiteX772" fmla="*/ 333566 w 4682585"/>
              <a:gd name="connsiteY772" fmla="*/ 944784 h 2174272"/>
              <a:gd name="connsiteX773" fmla="*/ 333566 w 4682585"/>
              <a:gd name="connsiteY773" fmla="*/ 1091374 h 2174272"/>
              <a:gd name="connsiteX774" fmla="*/ 491395 w 4682585"/>
              <a:gd name="connsiteY774" fmla="*/ 1091374 h 2174272"/>
              <a:gd name="connsiteX775" fmla="*/ 491395 w 4682585"/>
              <a:gd name="connsiteY775" fmla="*/ 944784 h 2174272"/>
              <a:gd name="connsiteX776" fmla="*/ 166307 w 4682585"/>
              <a:gd name="connsiteY776" fmla="*/ 944784 h 2174272"/>
              <a:gd name="connsiteX777" fmla="*/ 166307 w 4682585"/>
              <a:gd name="connsiteY777" fmla="*/ 1091374 h 2174272"/>
              <a:gd name="connsiteX778" fmla="*/ 324041 w 4682585"/>
              <a:gd name="connsiteY778" fmla="*/ 1091374 h 2174272"/>
              <a:gd name="connsiteX779" fmla="*/ 324041 w 4682585"/>
              <a:gd name="connsiteY779" fmla="*/ 944784 h 2174272"/>
              <a:gd name="connsiteX780" fmla="*/ 9525 w 4682585"/>
              <a:gd name="connsiteY780" fmla="*/ 944784 h 2174272"/>
              <a:gd name="connsiteX781" fmla="*/ 9525 w 4682585"/>
              <a:gd name="connsiteY781" fmla="*/ 1091374 h 2174272"/>
              <a:gd name="connsiteX782" fmla="*/ 156782 w 4682585"/>
              <a:gd name="connsiteY782" fmla="*/ 1091374 h 2174272"/>
              <a:gd name="connsiteX783" fmla="*/ 156782 w 4682585"/>
              <a:gd name="connsiteY783" fmla="*/ 944784 h 2174272"/>
              <a:gd name="connsiteX784" fmla="*/ 4515326 w 4682585"/>
              <a:gd name="connsiteY784" fmla="*/ 788670 h 2174272"/>
              <a:gd name="connsiteX785" fmla="*/ 4515326 w 4682585"/>
              <a:gd name="connsiteY785" fmla="*/ 935259 h 2174272"/>
              <a:gd name="connsiteX786" fmla="*/ 4673060 w 4682585"/>
              <a:gd name="connsiteY786" fmla="*/ 935259 h 2174272"/>
              <a:gd name="connsiteX787" fmla="*/ 4673060 w 4682585"/>
              <a:gd name="connsiteY787" fmla="*/ 788670 h 2174272"/>
              <a:gd name="connsiteX788" fmla="*/ 4348068 w 4682585"/>
              <a:gd name="connsiteY788" fmla="*/ 788670 h 2174272"/>
              <a:gd name="connsiteX789" fmla="*/ 4348068 w 4682585"/>
              <a:gd name="connsiteY789" fmla="*/ 935259 h 2174272"/>
              <a:gd name="connsiteX790" fmla="*/ 4505801 w 4682585"/>
              <a:gd name="connsiteY790" fmla="*/ 935259 h 2174272"/>
              <a:gd name="connsiteX791" fmla="*/ 4505801 w 4682585"/>
              <a:gd name="connsiteY791" fmla="*/ 788670 h 2174272"/>
              <a:gd name="connsiteX792" fmla="*/ 4180809 w 4682585"/>
              <a:gd name="connsiteY792" fmla="*/ 788670 h 2174272"/>
              <a:gd name="connsiteX793" fmla="*/ 4180809 w 4682585"/>
              <a:gd name="connsiteY793" fmla="*/ 935259 h 2174272"/>
              <a:gd name="connsiteX794" fmla="*/ 4338543 w 4682585"/>
              <a:gd name="connsiteY794" fmla="*/ 935259 h 2174272"/>
              <a:gd name="connsiteX795" fmla="*/ 4338543 w 4682585"/>
              <a:gd name="connsiteY795" fmla="*/ 788670 h 2174272"/>
              <a:gd name="connsiteX796" fmla="*/ 4013550 w 4682585"/>
              <a:gd name="connsiteY796" fmla="*/ 788670 h 2174272"/>
              <a:gd name="connsiteX797" fmla="*/ 4013550 w 4682585"/>
              <a:gd name="connsiteY797" fmla="*/ 935259 h 2174272"/>
              <a:gd name="connsiteX798" fmla="*/ 4171284 w 4682585"/>
              <a:gd name="connsiteY798" fmla="*/ 935259 h 2174272"/>
              <a:gd name="connsiteX799" fmla="*/ 4171284 w 4682585"/>
              <a:gd name="connsiteY799" fmla="*/ 788670 h 2174272"/>
              <a:gd name="connsiteX800" fmla="*/ 3846291 w 4682585"/>
              <a:gd name="connsiteY800" fmla="*/ 788670 h 2174272"/>
              <a:gd name="connsiteX801" fmla="*/ 3846291 w 4682585"/>
              <a:gd name="connsiteY801" fmla="*/ 935259 h 2174272"/>
              <a:gd name="connsiteX802" fmla="*/ 4004025 w 4682585"/>
              <a:gd name="connsiteY802" fmla="*/ 935259 h 2174272"/>
              <a:gd name="connsiteX803" fmla="*/ 4004025 w 4682585"/>
              <a:gd name="connsiteY803" fmla="*/ 788670 h 2174272"/>
              <a:gd name="connsiteX804" fmla="*/ 3678936 w 4682585"/>
              <a:gd name="connsiteY804" fmla="*/ 788670 h 2174272"/>
              <a:gd name="connsiteX805" fmla="*/ 3678936 w 4682585"/>
              <a:gd name="connsiteY805" fmla="*/ 935259 h 2174272"/>
              <a:gd name="connsiteX806" fmla="*/ 3836766 w 4682585"/>
              <a:gd name="connsiteY806" fmla="*/ 935259 h 2174272"/>
              <a:gd name="connsiteX807" fmla="*/ 3836766 w 4682585"/>
              <a:gd name="connsiteY807" fmla="*/ 788670 h 2174272"/>
              <a:gd name="connsiteX808" fmla="*/ 3511677 w 4682585"/>
              <a:gd name="connsiteY808" fmla="*/ 788670 h 2174272"/>
              <a:gd name="connsiteX809" fmla="*/ 3511677 w 4682585"/>
              <a:gd name="connsiteY809" fmla="*/ 935259 h 2174272"/>
              <a:gd name="connsiteX810" fmla="*/ 3669411 w 4682585"/>
              <a:gd name="connsiteY810" fmla="*/ 935259 h 2174272"/>
              <a:gd name="connsiteX811" fmla="*/ 3669411 w 4682585"/>
              <a:gd name="connsiteY811" fmla="*/ 788670 h 2174272"/>
              <a:gd name="connsiteX812" fmla="*/ 3344418 w 4682585"/>
              <a:gd name="connsiteY812" fmla="*/ 788670 h 2174272"/>
              <a:gd name="connsiteX813" fmla="*/ 3344418 w 4682585"/>
              <a:gd name="connsiteY813" fmla="*/ 935259 h 2174272"/>
              <a:gd name="connsiteX814" fmla="*/ 3502152 w 4682585"/>
              <a:gd name="connsiteY814" fmla="*/ 935259 h 2174272"/>
              <a:gd name="connsiteX815" fmla="*/ 3502152 w 4682585"/>
              <a:gd name="connsiteY815" fmla="*/ 788670 h 2174272"/>
              <a:gd name="connsiteX816" fmla="*/ 3177159 w 4682585"/>
              <a:gd name="connsiteY816" fmla="*/ 788670 h 2174272"/>
              <a:gd name="connsiteX817" fmla="*/ 3177159 w 4682585"/>
              <a:gd name="connsiteY817" fmla="*/ 935259 h 2174272"/>
              <a:gd name="connsiteX818" fmla="*/ 3334893 w 4682585"/>
              <a:gd name="connsiteY818" fmla="*/ 935259 h 2174272"/>
              <a:gd name="connsiteX819" fmla="*/ 3334893 w 4682585"/>
              <a:gd name="connsiteY819" fmla="*/ 788670 h 2174272"/>
              <a:gd name="connsiteX820" fmla="*/ 3009900 w 4682585"/>
              <a:gd name="connsiteY820" fmla="*/ 788670 h 2174272"/>
              <a:gd name="connsiteX821" fmla="*/ 3009900 w 4682585"/>
              <a:gd name="connsiteY821" fmla="*/ 935259 h 2174272"/>
              <a:gd name="connsiteX822" fmla="*/ 3167634 w 4682585"/>
              <a:gd name="connsiteY822" fmla="*/ 935259 h 2174272"/>
              <a:gd name="connsiteX823" fmla="*/ 3167634 w 4682585"/>
              <a:gd name="connsiteY823" fmla="*/ 788670 h 2174272"/>
              <a:gd name="connsiteX824" fmla="*/ 2842641 w 4682585"/>
              <a:gd name="connsiteY824" fmla="*/ 788670 h 2174272"/>
              <a:gd name="connsiteX825" fmla="*/ 2842641 w 4682585"/>
              <a:gd name="connsiteY825" fmla="*/ 935259 h 2174272"/>
              <a:gd name="connsiteX826" fmla="*/ 3000375 w 4682585"/>
              <a:gd name="connsiteY826" fmla="*/ 935259 h 2174272"/>
              <a:gd name="connsiteX827" fmla="*/ 3000375 w 4682585"/>
              <a:gd name="connsiteY827" fmla="*/ 788670 h 2174272"/>
              <a:gd name="connsiteX828" fmla="*/ 2675382 w 4682585"/>
              <a:gd name="connsiteY828" fmla="*/ 788670 h 2174272"/>
              <a:gd name="connsiteX829" fmla="*/ 2675382 w 4682585"/>
              <a:gd name="connsiteY829" fmla="*/ 935259 h 2174272"/>
              <a:gd name="connsiteX830" fmla="*/ 2833116 w 4682585"/>
              <a:gd name="connsiteY830" fmla="*/ 935259 h 2174272"/>
              <a:gd name="connsiteX831" fmla="*/ 2833116 w 4682585"/>
              <a:gd name="connsiteY831" fmla="*/ 788670 h 2174272"/>
              <a:gd name="connsiteX832" fmla="*/ 2508123 w 4682585"/>
              <a:gd name="connsiteY832" fmla="*/ 788670 h 2174272"/>
              <a:gd name="connsiteX833" fmla="*/ 2508123 w 4682585"/>
              <a:gd name="connsiteY833" fmla="*/ 935259 h 2174272"/>
              <a:gd name="connsiteX834" fmla="*/ 2665857 w 4682585"/>
              <a:gd name="connsiteY834" fmla="*/ 935259 h 2174272"/>
              <a:gd name="connsiteX835" fmla="*/ 2665857 w 4682585"/>
              <a:gd name="connsiteY835" fmla="*/ 788670 h 2174272"/>
              <a:gd name="connsiteX836" fmla="*/ 2340864 w 4682585"/>
              <a:gd name="connsiteY836" fmla="*/ 788670 h 2174272"/>
              <a:gd name="connsiteX837" fmla="*/ 2340864 w 4682585"/>
              <a:gd name="connsiteY837" fmla="*/ 935259 h 2174272"/>
              <a:gd name="connsiteX838" fmla="*/ 2498598 w 4682585"/>
              <a:gd name="connsiteY838" fmla="*/ 935259 h 2174272"/>
              <a:gd name="connsiteX839" fmla="*/ 2498598 w 4682585"/>
              <a:gd name="connsiteY839" fmla="*/ 788670 h 2174272"/>
              <a:gd name="connsiteX840" fmla="*/ 2173510 w 4682585"/>
              <a:gd name="connsiteY840" fmla="*/ 788670 h 2174272"/>
              <a:gd name="connsiteX841" fmla="*/ 2173510 w 4682585"/>
              <a:gd name="connsiteY841" fmla="*/ 935259 h 2174272"/>
              <a:gd name="connsiteX842" fmla="*/ 2331339 w 4682585"/>
              <a:gd name="connsiteY842" fmla="*/ 935259 h 2174272"/>
              <a:gd name="connsiteX843" fmla="*/ 2331339 w 4682585"/>
              <a:gd name="connsiteY843" fmla="*/ 788670 h 2174272"/>
              <a:gd name="connsiteX844" fmla="*/ 2006251 w 4682585"/>
              <a:gd name="connsiteY844" fmla="*/ 788670 h 2174272"/>
              <a:gd name="connsiteX845" fmla="*/ 2006251 w 4682585"/>
              <a:gd name="connsiteY845" fmla="*/ 935259 h 2174272"/>
              <a:gd name="connsiteX846" fmla="*/ 2163985 w 4682585"/>
              <a:gd name="connsiteY846" fmla="*/ 935259 h 2174272"/>
              <a:gd name="connsiteX847" fmla="*/ 2163985 w 4682585"/>
              <a:gd name="connsiteY847" fmla="*/ 788670 h 2174272"/>
              <a:gd name="connsiteX848" fmla="*/ 1838992 w 4682585"/>
              <a:gd name="connsiteY848" fmla="*/ 788670 h 2174272"/>
              <a:gd name="connsiteX849" fmla="*/ 1838992 w 4682585"/>
              <a:gd name="connsiteY849" fmla="*/ 935259 h 2174272"/>
              <a:gd name="connsiteX850" fmla="*/ 1996726 w 4682585"/>
              <a:gd name="connsiteY850" fmla="*/ 935259 h 2174272"/>
              <a:gd name="connsiteX851" fmla="*/ 1996726 w 4682585"/>
              <a:gd name="connsiteY851" fmla="*/ 788670 h 2174272"/>
              <a:gd name="connsiteX852" fmla="*/ 1671733 w 4682585"/>
              <a:gd name="connsiteY852" fmla="*/ 788670 h 2174272"/>
              <a:gd name="connsiteX853" fmla="*/ 1671733 w 4682585"/>
              <a:gd name="connsiteY853" fmla="*/ 935259 h 2174272"/>
              <a:gd name="connsiteX854" fmla="*/ 1829467 w 4682585"/>
              <a:gd name="connsiteY854" fmla="*/ 935259 h 2174272"/>
              <a:gd name="connsiteX855" fmla="*/ 1829467 w 4682585"/>
              <a:gd name="connsiteY855" fmla="*/ 788670 h 2174272"/>
              <a:gd name="connsiteX856" fmla="*/ 1504474 w 4682585"/>
              <a:gd name="connsiteY856" fmla="*/ 788670 h 2174272"/>
              <a:gd name="connsiteX857" fmla="*/ 1504474 w 4682585"/>
              <a:gd name="connsiteY857" fmla="*/ 935259 h 2174272"/>
              <a:gd name="connsiteX858" fmla="*/ 1662208 w 4682585"/>
              <a:gd name="connsiteY858" fmla="*/ 935259 h 2174272"/>
              <a:gd name="connsiteX859" fmla="*/ 1662208 w 4682585"/>
              <a:gd name="connsiteY859" fmla="*/ 788670 h 2174272"/>
              <a:gd name="connsiteX860" fmla="*/ 1337215 w 4682585"/>
              <a:gd name="connsiteY860" fmla="*/ 788670 h 2174272"/>
              <a:gd name="connsiteX861" fmla="*/ 1337215 w 4682585"/>
              <a:gd name="connsiteY861" fmla="*/ 935259 h 2174272"/>
              <a:gd name="connsiteX862" fmla="*/ 1494949 w 4682585"/>
              <a:gd name="connsiteY862" fmla="*/ 935259 h 2174272"/>
              <a:gd name="connsiteX863" fmla="*/ 1494949 w 4682585"/>
              <a:gd name="connsiteY863" fmla="*/ 788670 h 2174272"/>
              <a:gd name="connsiteX864" fmla="*/ 1169956 w 4682585"/>
              <a:gd name="connsiteY864" fmla="*/ 788670 h 2174272"/>
              <a:gd name="connsiteX865" fmla="*/ 1169956 w 4682585"/>
              <a:gd name="connsiteY865" fmla="*/ 935259 h 2174272"/>
              <a:gd name="connsiteX866" fmla="*/ 1327690 w 4682585"/>
              <a:gd name="connsiteY866" fmla="*/ 935259 h 2174272"/>
              <a:gd name="connsiteX867" fmla="*/ 1327690 w 4682585"/>
              <a:gd name="connsiteY867" fmla="*/ 788670 h 2174272"/>
              <a:gd name="connsiteX868" fmla="*/ 1002697 w 4682585"/>
              <a:gd name="connsiteY868" fmla="*/ 788670 h 2174272"/>
              <a:gd name="connsiteX869" fmla="*/ 1002697 w 4682585"/>
              <a:gd name="connsiteY869" fmla="*/ 935259 h 2174272"/>
              <a:gd name="connsiteX870" fmla="*/ 1160431 w 4682585"/>
              <a:gd name="connsiteY870" fmla="*/ 935259 h 2174272"/>
              <a:gd name="connsiteX871" fmla="*/ 1160431 w 4682585"/>
              <a:gd name="connsiteY871" fmla="*/ 788670 h 2174272"/>
              <a:gd name="connsiteX872" fmla="*/ 835438 w 4682585"/>
              <a:gd name="connsiteY872" fmla="*/ 788670 h 2174272"/>
              <a:gd name="connsiteX873" fmla="*/ 835438 w 4682585"/>
              <a:gd name="connsiteY873" fmla="*/ 935259 h 2174272"/>
              <a:gd name="connsiteX874" fmla="*/ 993172 w 4682585"/>
              <a:gd name="connsiteY874" fmla="*/ 935259 h 2174272"/>
              <a:gd name="connsiteX875" fmla="*/ 993172 w 4682585"/>
              <a:gd name="connsiteY875" fmla="*/ 788670 h 2174272"/>
              <a:gd name="connsiteX876" fmla="*/ 668179 w 4682585"/>
              <a:gd name="connsiteY876" fmla="*/ 788670 h 2174272"/>
              <a:gd name="connsiteX877" fmla="*/ 668179 w 4682585"/>
              <a:gd name="connsiteY877" fmla="*/ 935259 h 2174272"/>
              <a:gd name="connsiteX878" fmla="*/ 825913 w 4682585"/>
              <a:gd name="connsiteY878" fmla="*/ 935259 h 2174272"/>
              <a:gd name="connsiteX879" fmla="*/ 825913 w 4682585"/>
              <a:gd name="connsiteY879" fmla="*/ 788670 h 2174272"/>
              <a:gd name="connsiteX880" fmla="*/ 500920 w 4682585"/>
              <a:gd name="connsiteY880" fmla="*/ 788670 h 2174272"/>
              <a:gd name="connsiteX881" fmla="*/ 500920 w 4682585"/>
              <a:gd name="connsiteY881" fmla="*/ 935259 h 2174272"/>
              <a:gd name="connsiteX882" fmla="*/ 658654 w 4682585"/>
              <a:gd name="connsiteY882" fmla="*/ 935259 h 2174272"/>
              <a:gd name="connsiteX883" fmla="*/ 658654 w 4682585"/>
              <a:gd name="connsiteY883" fmla="*/ 788670 h 2174272"/>
              <a:gd name="connsiteX884" fmla="*/ 333566 w 4682585"/>
              <a:gd name="connsiteY884" fmla="*/ 788670 h 2174272"/>
              <a:gd name="connsiteX885" fmla="*/ 333566 w 4682585"/>
              <a:gd name="connsiteY885" fmla="*/ 935259 h 2174272"/>
              <a:gd name="connsiteX886" fmla="*/ 491395 w 4682585"/>
              <a:gd name="connsiteY886" fmla="*/ 935259 h 2174272"/>
              <a:gd name="connsiteX887" fmla="*/ 491395 w 4682585"/>
              <a:gd name="connsiteY887" fmla="*/ 788670 h 2174272"/>
              <a:gd name="connsiteX888" fmla="*/ 166307 w 4682585"/>
              <a:gd name="connsiteY888" fmla="*/ 788670 h 2174272"/>
              <a:gd name="connsiteX889" fmla="*/ 166307 w 4682585"/>
              <a:gd name="connsiteY889" fmla="*/ 935259 h 2174272"/>
              <a:gd name="connsiteX890" fmla="*/ 324041 w 4682585"/>
              <a:gd name="connsiteY890" fmla="*/ 935259 h 2174272"/>
              <a:gd name="connsiteX891" fmla="*/ 324041 w 4682585"/>
              <a:gd name="connsiteY891" fmla="*/ 788670 h 2174272"/>
              <a:gd name="connsiteX892" fmla="*/ 9525 w 4682585"/>
              <a:gd name="connsiteY892" fmla="*/ 788670 h 2174272"/>
              <a:gd name="connsiteX893" fmla="*/ 9525 w 4682585"/>
              <a:gd name="connsiteY893" fmla="*/ 935259 h 2174272"/>
              <a:gd name="connsiteX894" fmla="*/ 156782 w 4682585"/>
              <a:gd name="connsiteY894" fmla="*/ 935259 h 2174272"/>
              <a:gd name="connsiteX895" fmla="*/ 156782 w 4682585"/>
              <a:gd name="connsiteY895" fmla="*/ 788670 h 2174272"/>
              <a:gd name="connsiteX896" fmla="*/ 4515326 w 4682585"/>
              <a:gd name="connsiteY896" fmla="*/ 632555 h 2174272"/>
              <a:gd name="connsiteX897" fmla="*/ 4515326 w 4682585"/>
              <a:gd name="connsiteY897" fmla="*/ 779145 h 2174272"/>
              <a:gd name="connsiteX898" fmla="*/ 4673060 w 4682585"/>
              <a:gd name="connsiteY898" fmla="*/ 779145 h 2174272"/>
              <a:gd name="connsiteX899" fmla="*/ 4673060 w 4682585"/>
              <a:gd name="connsiteY899" fmla="*/ 632555 h 2174272"/>
              <a:gd name="connsiteX900" fmla="*/ 4348068 w 4682585"/>
              <a:gd name="connsiteY900" fmla="*/ 632555 h 2174272"/>
              <a:gd name="connsiteX901" fmla="*/ 4348068 w 4682585"/>
              <a:gd name="connsiteY901" fmla="*/ 779145 h 2174272"/>
              <a:gd name="connsiteX902" fmla="*/ 4505801 w 4682585"/>
              <a:gd name="connsiteY902" fmla="*/ 779145 h 2174272"/>
              <a:gd name="connsiteX903" fmla="*/ 4505801 w 4682585"/>
              <a:gd name="connsiteY903" fmla="*/ 632555 h 2174272"/>
              <a:gd name="connsiteX904" fmla="*/ 4180809 w 4682585"/>
              <a:gd name="connsiteY904" fmla="*/ 632555 h 2174272"/>
              <a:gd name="connsiteX905" fmla="*/ 4180809 w 4682585"/>
              <a:gd name="connsiteY905" fmla="*/ 779145 h 2174272"/>
              <a:gd name="connsiteX906" fmla="*/ 4338543 w 4682585"/>
              <a:gd name="connsiteY906" fmla="*/ 779145 h 2174272"/>
              <a:gd name="connsiteX907" fmla="*/ 4338543 w 4682585"/>
              <a:gd name="connsiteY907" fmla="*/ 632555 h 2174272"/>
              <a:gd name="connsiteX908" fmla="*/ 4013550 w 4682585"/>
              <a:gd name="connsiteY908" fmla="*/ 632555 h 2174272"/>
              <a:gd name="connsiteX909" fmla="*/ 4013550 w 4682585"/>
              <a:gd name="connsiteY909" fmla="*/ 779145 h 2174272"/>
              <a:gd name="connsiteX910" fmla="*/ 4171284 w 4682585"/>
              <a:gd name="connsiteY910" fmla="*/ 779145 h 2174272"/>
              <a:gd name="connsiteX911" fmla="*/ 4171284 w 4682585"/>
              <a:gd name="connsiteY911" fmla="*/ 632555 h 2174272"/>
              <a:gd name="connsiteX912" fmla="*/ 3846291 w 4682585"/>
              <a:gd name="connsiteY912" fmla="*/ 632555 h 2174272"/>
              <a:gd name="connsiteX913" fmla="*/ 3846291 w 4682585"/>
              <a:gd name="connsiteY913" fmla="*/ 779145 h 2174272"/>
              <a:gd name="connsiteX914" fmla="*/ 4004025 w 4682585"/>
              <a:gd name="connsiteY914" fmla="*/ 779145 h 2174272"/>
              <a:gd name="connsiteX915" fmla="*/ 4004025 w 4682585"/>
              <a:gd name="connsiteY915" fmla="*/ 632555 h 2174272"/>
              <a:gd name="connsiteX916" fmla="*/ 3678936 w 4682585"/>
              <a:gd name="connsiteY916" fmla="*/ 632555 h 2174272"/>
              <a:gd name="connsiteX917" fmla="*/ 3678936 w 4682585"/>
              <a:gd name="connsiteY917" fmla="*/ 779145 h 2174272"/>
              <a:gd name="connsiteX918" fmla="*/ 3836766 w 4682585"/>
              <a:gd name="connsiteY918" fmla="*/ 779145 h 2174272"/>
              <a:gd name="connsiteX919" fmla="*/ 3836766 w 4682585"/>
              <a:gd name="connsiteY919" fmla="*/ 632555 h 2174272"/>
              <a:gd name="connsiteX920" fmla="*/ 3511677 w 4682585"/>
              <a:gd name="connsiteY920" fmla="*/ 632555 h 2174272"/>
              <a:gd name="connsiteX921" fmla="*/ 3511677 w 4682585"/>
              <a:gd name="connsiteY921" fmla="*/ 779145 h 2174272"/>
              <a:gd name="connsiteX922" fmla="*/ 3669411 w 4682585"/>
              <a:gd name="connsiteY922" fmla="*/ 779145 h 2174272"/>
              <a:gd name="connsiteX923" fmla="*/ 3669411 w 4682585"/>
              <a:gd name="connsiteY923" fmla="*/ 632555 h 2174272"/>
              <a:gd name="connsiteX924" fmla="*/ 3344418 w 4682585"/>
              <a:gd name="connsiteY924" fmla="*/ 632555 h 2174272"/>
              <a:gd name="connsiteX925" fmla="*/ 3344418 w 4682585"/>
              <a:gd name="connsiteY925" fmla="*/ 779145 h 2174272"/>
              <a:gd name="connsiteX926" fmla="*/ 3502152 w 4682585"/>
              <a:gd name="connsiteY926" fmla="*/ 779145 h 2174272"/>
              <a:gd name="connsiteX927" fmla="*/ 3502152 w 4682585"/>
              <a:gd name="connsiteY927" fmla="*/ 632555 h 2174272"/>
              <a:gd name="connsiteX928" fmla="*/ 3177159 w 4682585"/>
              <a:gd name="connsiteY928" fmla="*/ 632555 h 2174272"/>
              <a:gd name="connsiteX929" fmla="*/ 3177159 w 4682585"/>
              <a:gd name="connsiteY929" fmla="*/ 779145 h 2174272"/>
              <a:gd name="connsiteX930" fmla="*/ 3334893 w 4682585"/>
              <a:gd name="connsiteY930" fmla="*/ 779145 h 2174272"/>
              <a:gd name="connsiteX931" fmla="*/ 3334893 w 4682585"/>
              <a:gd name="connsiteY931" fmla="*/ 632555 h 2174272"/>
              <a:gd name="connsiteX932" fmla="*/ 3009900 w 4682585"/>
              <a:gd name="connsiteY932" fmla="*/ 632555 h 2174272"/>
              <a:gd name="connsiteX933" fmla="*/ 3009900 w 4682585"/>
              <a:gd name="connsiteY933" fmla="*/ 779145 h 2174272"/>
              <a:gd name="connsiteX934" fmla="*/ 3167634 w 4682585"/>
              <a:gd name="connsiteY934" fmla="*/ 779145 h 2174272"/>
              <a:gd name="connsiteX935" fmla="*/ 3167634 w 4682585"/>
              <a:gd name="connsiteY935" fmla="*/ 632555 h 2174272"/>
              <a:gd name="connsiteX936" fmla="*/ 2842641 w 4682585"/>
              <a:gd name="connsiteY936" fmla="*/ 632555 h 2174272"/>
              <a:gd name="connsiteX937" fmla="*/ 2842641 w 4682585"/>
              <a:gd name="connsiteY937" fmla="*/ 779145 h 2174272"/>
              <a:gd name="connsiteX938" fmla="*/ 3000375 w 4682585"/>
              <a:gd name="connsiteY938" fmla="*/ 779145 h 2174272"/>
              <a:gd name="connsiteX939" fmla="*/ 3000375 w 4682585"/>
              <a:gd name="connsiteY939" fmla="*/ 632555 h 2174272"/>
              <a:gd name="connsiteX940" fmla="*/ 2675382 w 4682585"/>
              <a:gd name="connsiteY940" fmla="*/ 632555 h 2174272"/>
              <a:gd name="connsiteX941" fmla="*/ 2675382 w 4682585"/>
              <a:gd name="connsiteY941" fmla="*/ 779145 h 2174272"/>
              <a:gd name="connsiteX942" fmla="*/ 2833116 w 4682585"/>
              <a:gd name="connsiteY942" fmla="*/ 779145 h 2174272"/>
              <a:gd name="connsiteX943" fmla="*/ 2833116 w 4682585"/>
              <a:gd name="connsiteY943" fmla="*/ 632555 h 2174272"/>
              <a:gd name="connsiteX944" fmla="*/ 2508123 w 4682585"/>
              <a:gd name="connsiteY944" fmla="*/ 632555 h 2174272"/>
              <a:gd name="connsiteX945" fmla="*/ 2508123 w 4682585"/>
              <a:gd name="connsiteY945" fmla="*/ 779145 h 2174272"/>
              <a:gd name="connsiteX946" fmla="*/ 2665857 w 4682585"/>
              <a:gd name="connsiteY946" fmla="*/ 779145 h 2174272"/>
              <a:gd name="connsiteX947" fmla="*/ 2665857 w 4682585"/>
              <a:gd name="connsiteY947" fmla="*/ 632555 h 2174272"/>
              <a:gd name="connsiteX948" fmla="*/ 2340864 w 4682585"/>
              <a:gd name="connsiteY948" fmla="*/ 632555 h 2174272"/>
              <a:gd name="connsiteX949" fmla="*/ 2340864 w 4682585"/>
              <a:gd name="connsiteY949" fmla="*/ 779145 h 2174272"/>
              <a:gd name="connsiteX950" fmla="*/ 2498598 w 4682585"/>
              <a:gd name="connsiteY950" fmla="*/ 779145 h 2174272"/>
              <a:gd name="connsiteX951" fmla="*/ 2498598 w 4682585"/>
              <a:gd name="connsiteY951" fmla="*/ 632555 h 2174272"/>
              <a:gd name="connsiteX952" fmla="*/ 2173510 w 4682585"/>
              <a:gd name="connsiteY952" fmla="*/ 632555 h 2174272"/>
              <a:gd name="connsiteX953" fmla="*/ 2173510 w 4682585"/>
              <a:gd name="connsiteY953" fmla="*/ 779145 h 2174272"/>
              <a:gd name="connsiteX954" fmla="*/ 2331339 w 4682585"/>
              <a:gd name="connsiteY954" fmla="*/ 779145 h 2174272"/>
              <a:gd name="connsiteX955" fmla="*/ 2331339 w 4682585"/>
              <a:gd name="connsiteY955" fmla="*/ 632555 h 2174272"/>
              <a:gd name="connsiteX956" fmla="*/ 2006251 w 4682585"/>
              <a:gd name="connsiteY956" fmla="*/ 632555 h 2174272"/>
              <a:gd name="connsiteX957" fmla="*/ 2006251 w 4682585"/>
              <a:gd name="connsiteY957" fmla="*/ 779145 h 2174272"/>
              <a:gd name="connsiteX958" fmla="*/ 2163985 w 4682585"/>
              <a:gd name="connsiteY958" fmla="*/ 779145 h 2174272"/>
              <a:gd name="connsiteX959" fmla="*/ 2163985 w 4682585"/>
              <a:gd name="connsiteY959" fmla="*/ 632555 h 2174272"/>
              <a:gd name="connsiteX960" fmla="*/ 1838992 w 4682585"/>
              <a:gd name="connsiteY960" fmla="*/ 632555 h 2174272"/>
              <a:gd name="connsiteX961" fmla="*/ 1838992 w 4682585"/>
              <a:gd name="connsiteY961" fmla="*/ 779145 h 2174272"/>
              <a:gd name="connsiteX962" fmla="*/ 1996726 w 4682585"/>
              <a:gd name="connsiteY962" fmla="*/ 779145 h 2174272"/>
              <a:gd name="connsiteX963" fmla="*/ 1996726 w 4682585"/>
              <a:gd name="connsiteY963" fmla="*/ 632555 h 2174272"/>
              <a:gd name="connsiteX964" fmla="*/ 1671733 w 4682585"/>
              <a:gd name="connsiteY964" fmla="*/ 632555 h 2174272"/>
              <a:gd name="connsiteX965" fmla="*/ 1671733 w 4682585"/>
              <a:gd name="connsiteY965" fmla="*/ 779145 h 2174272"/>
              <a:gd name="connsiteX966" fmla="*/ 1829467 w 4682585"/>
              <a:gd name="connsiteY966" fmla="*/ 779145 h 2174272"/>
              <a:gd name="connsiteX967" fmla="*/ 1829467 w 4682585"/>
              <a:gd name="connsiteY967" fmla="*/ 632555 h 2174272"/>
              <a:gd name="connsiteX968" fmla="*/ 1504474 w 4682585"/>
              <a:gd name="connsiteY968" fmla="*/ 632555 h 2174272"/>
              <a:gd name="connsiteX969" fmla="*/ 1504474 w 4682585"/>
              <a:gd name="connsiteY969" fmla="*/ 779145 h 2174272"/>
              <a:gd name="connsiteX970" fmla="*/ 1662208 w 4682585"/>
              <a:gd name="connsiteY970" fmla="*/ 779145 h 2174272"/>
              <a:gd name="connsiteX971" fmla="*/ 1662208 w 4682585"/>
              <a:gd name="connsiteY971" fmla="*/ 632555 h 2174272"/>
              <a:gd name="connsiteX972" fmla="*/ 1337215 w 4682585"/>
              <a:gd name="connsiteY972" fmla="*/ 632555 h 2174272"/>
              <a:gd name="connsiteX973" fmla="*/ 1337215 w 4682585"/>
              <a:gd name="connsiteY973" fmla="*/ 779145 h 2174272"/>
              <a:gd name="connsiteX974" fmla="*/ 1494949 w 4682585"/>
              <a:gd name="connsiteY974" fmla="*/ 779145 h 2174272"/>
              <a:gd name="connsiteX975" fmla="*/ 1494949 w 4682585"/>
              <a:gd name="connsiteY975" fmla="*/ 632555 h 2174272"/>
              <a:gd name="connsiteX976" fmla="*/ 1169956 w 4682585"/>
              <a:gd name="connsiteY976" fmla="*/ 632555 h 2174272"/>
              <a:gd name="connsiteX977" fmla="*/ 1169956 w 4682585"/>
              <a:gd name="connsiteY977" fmla="*/ 779145 h 2174272"/>
              <a:gd name="connsiteX978" fmla="*/ 1327690 w 4682585"/>
              <a:gd name="connsiteY978" fmla="*/ 779145 h 2174272"/>
              <a:gd name="connsiteX979" fmla="*/ 1327690 w 4682585"/>
              <a:gd name="connsiteY979" fmla="*/ 632555 h 2174272"/>
              <a:gd name="connsiteX980" fmla="*/ 1002697 w 4682585"/>
              <a:gd name="connsiteY980" fmla="*/ 632555 h 2174272"/>
              <a:gd name="connsiteX981" fmla="*/ 1002697 w 4682585"/>
              <a:gd name="connsiteY981" fmla="*/ 779145 h 2174272"/>
              <a:gd name="connsiteX982" fmla="*/ 1160431 w 4682585"/>
              <a:gd name="connsiteY982" fmla="*/ 779145 h 2174272"/>
              <a:gd name="connsiteX983" fmla="*/ 1160431 w 4682585"/>
              <a:gd name="connsiteY983" fmla="*/ 632555 h 2174272"/>
              <a:gd name="connsiteX984" fmla="*/ 835438 w 4682585"/>
              <a:gd name="connsiteY984" fmla="*/ 632555 h 2174272"/>
              <a:gd name="connsiteX985" fmla="*/ 835438 w 4682585"/>
              <a:gd name="connsiteY985" fmla="*/ 779145 h 2174272"/>
              <a:gd name="connsiteX986" fmla="*/ 993172 w 4682585"/>
              <a:gd name="connsiteY986" fmla="*/ 779145 h 2174272"/>
              <a:gd name="connsiteX987" fmla="*/ 993172 w 4682585"/>
              <a:gd name="connsiteY987" fmla="*/ 632555 h 2174272"/>
              <a:gd name="connsiteX988" fmla="*/ 668179 w 4682585"/>
              <a:gd name="connsiteY988" fmla="*/ 632555 h 2174272"/>
              <a:gd name="connsiteX989" fmla="*/ 668179 w 4682585"/>
              <a:gd name="connsiteY989" fmla="*/ 779145 h 2174272"/>
              <a:gd name="connsiteX990" fmla="*/ 825913 w 4682585"/>
              <a:gd name="connsiteY990" fmla="*/ 779145 h 2174272"/>
              <a:gd name="connsiteX991" fmla="*/ 825913 w 4682585"/>
              <a:gd name="connsiteY991" fmla="*/ 632555 h 2174272"/>
              <a:gd name="connsiteX992" fmla="*/ 500920 w 4682585"/>
              <a:gd name="connsiteY992" fmla="*/ 632555 h 2174272"/>
              <a:gd name="connsiteX993" fmla="*/ 500920 w 4682585"/>
              <a:gd name="connsiteY993" fmla="*/ 779145 h 2174272"/>
              <a:gd name="connsiteX994" fmla="*/ 658654 w 4682585"/>
              <a:gd name="connsiteY994" fmla="*/ 779145 h 2174272"/>
              <a:gd name="connsiteX995" fmla="*/ 658654 w 4682585"/>
              <a:gd name="connsiteY995" fmla="*/ 632555 h 2174272"/>
              <a:gd name="connsiteX996" fmla="*/ 333566 w 4682585"/>
              <a:gd name="connsiteY996" fmla="*/ 632555 h 2174272"/>
              <a:gd name="connsiteX997" fmla="*/ 333566 w 4682585"/>
              <a:gd name="connsiteY997" fmla="*/ 779145 h 2174272"/>
              <a:gd name="connsiteX998" fmla="*/ 491395 w 4682585"/>
              <a:gd name="connsiteY998" fmla="*/ 779145 h 2174272"/>
              <a:gd name="connsiteX999" fmla="*/ 491395 w 4682585"/>
              <a:gd name="connsiteY999" fmla="*/ 632555 h 2174272"/>
              <a:gd name="connsiteX1000" fmla="*/ 166307 w 4682585"/>
              <a:gd name="connsiteY1000" fmla="*/ 632555 h 2174272"/>
              <a:gd name="connsiteX1001" fmla="*/ 166307 w 4682585"/>
              <a:gd name="connsiteY1001" fmla="*/ 779145 h 2174272"/>
              <a:gd name="connsiteX1002" fmla="*/ 324041 w 4682585"/>
              <a:gd name="connsiteY1002" fmla="*/ 779145 h 2174272"/>
              <a:gd name="connsiteX1003" fmla="*/ 324041 w 4682585"/>
              <a:gd name="connsiteY1003" fmla="*/ 632555 h 2174272"/>
              <a:gd name="connsiteX1004" fmla="*/ 9525 w 4682585"/>
              <a:gd name="connsiteY1004" fmla="*/ 632555 h 2174272"/>
              <a:gd name="connsiteX1005" fmla="*/ 9525 w 4682585"/>
              <a:gd name="connsiteY1005" fmla="*/ 779145 h 2174272"/>
              <a:gd name="connsiteX1006" fmla="*/ 156782 w 4682585"/>
              <a:gd name="connsiteY1006" fmla="*/ 779145 h 2174272"/>
              <a:gd name="connsiteX1007" fmla="*/ 156782 w 4682585"/>
              <a:gd name="connsiteY1007" fmla="*/ 632555 h 2174272"/>
              <a:gd name="connsiteX1008" fmla="*/ 4515326 w 4682585"/>
              <a:gd name="connsiteY1008" fmla="*/ 476440 h 2174272"/>
              <a:gd name="connsiteX1009" fmla="*/ 4515326 w 4682585"/>
              <a:gd name="connsiteY1009" fmla="*/ 623030 h 2174272"/>
              <a:gd name="connsiteX1010" fmla="*/ 4673060 w 4682585"/>
              <a:gd name="connsiteY1010" fmla="*/ 623030 h 2174272"/>
              <a:gd name="connsiteX1011" fmla="*/ 4673060 w 4682585"/>
              <a:gd name="connsiteY1011" fmla="*/ 476440 h 2174272"/>
              <a:gd name="connsiteX1012" fmla="*/ 4348068 w 4682585"/>
              <a:gd name="connsiteY1012" fmla="*/ 476440 h 2174272"/>
              <a:gd name="connsiteX1013" fmla="*/ 4348068 w 4682585"/>
              <a:gd name="connsiteY1013" fmla="*/ 623030 h 2174272"/>
              <a:gd name="connsiteX1014" fmla="*/ 4505801 w 4682585"/>
              <a:gd name="connsiteY1014" fmla="*/ 623030 h 2174272"/>
              <a:gd name="connsiteX1015" fmla="*/ 4505801 w 4682585"/>
              <a:gd name="connsiteY1015" fmla="*/ 476440 h 2174272"/>
              <a:gd name="connsiteX1016" fmla="*/ 4180809 w 4682585"/>
              <a:gd name="connsiteY1016" fmla="*/ 476440 h 2174272"/>
              <a:gd name="connsiteX1017" fmla="*/ 4180809 w 4682585"/>
              <a:gd name="connsiteY1017" fmla="*/ 623030 h 2174272"/>
              <a:gd name="connsiteX1018" fmla="*/ 4338543 w 4682585"/>
              <a:gd name="connsiteY1018" fmla="*/ 623030 h 2174272"/>
              <a:gd name="connsiteX1019" fmla="*/ 4338543 w 4682585"/>
              <a:gd name="connsiteY1019" fmla="*/ 476440 h 2174272"/>
              <a:gd name="connsiteX1020" fmla="*/ 4013550 w 4682585"/>
              <a:gd name="connsiteY1020" fmla="*/ 476440 h 2174272"/>
              <a:gd name="connsiteX1021" fmla="*/ 4013550 w 4682585"/>
              <a:gd name="connsiteY1021" fmla="*/ 623030 h 2174272"/>
              <a:gd name="connsiteX1022" fmla="*/ 4171284 w 4682585"/>
              <a:gd name="connsiteY1022" fmla="*/ 623030 h 2174272"/>
              <a:gd name="connsiteX1023" fmla="*/ 4171284 w 4682585"/>
              <a:gd name="connsiteY1023" fmla="*/ 476440 h 2174272"/>
              <a:gd name="connsiteX1024" fmla="*/ 3846291 w 4682585"/>
              <a:gd name="connsiteY1024" fmla="*/ 476440 h 2174272"/>
              <a:gd name="connsiteX1025" fmla="*/ 3846291 w 4682585"/>
              <a:gd name="connsiteY1025" fmla="*/ 623030 h 2174272"/>
              <a:gd name="connsiteX1026" fmla="*/ 4004025 w 4682585"/>
              <a:gd name="connsiteY1026" fmla="*/ 623030 h 2174272"/>
              <a:gd name="connsiteX1027" fmla="*/ 4004025 w 4682585"/>
              <a:gd name="connsiteY1027" fmla="*/ 476440 h 2174272"/>
              <a:gd name="connsiteX1028" fmla="*/ 3678936 w 4682585"/>
              <a:gd name="connsiteY1028" fmla="*/ 476440 h 2174272"/>
              <a:gd name="connsiteX1029" fmla="*/ 3678936 w 4682585"/>
              <a:gd name="connsiteY1029" fmla="*/ 623030 h 2174272"/>
              <a:gd name="connsiteX1030" fmla="*/ 3836766 w 4682585"/>
              <a:gd name="connsiteY1030" fmla="*/ 623030 h 2174272"/>
              <a:gd name="connsiteX1031" fmla="*/ 3836766 w 4682585"/>
              <a:gd name="connsiteY1031" fmla="*/ 476440 h 2174272"/>
              <a:gd name="connsiteX1032" fmla="*/ 3511677 w 4682585"/>
              <a:gd name="connsiteY1032" fmla="*/ 476440 h 2174272"/>
              <a:gd name="connsiteX1033" fmla="*/ 3511677 w 4682585"/>
              <a:gd name="connsiteY1033" fmla="*/ 623030 h 2174272"/>
              <a:gd name="connsiteX1034" fmla="*/ 3669411 w 4682585"/>
              <a:gd name="connsiteY1034" fmla="*/ 623030 h 2174272"/>
              <a:gd name="connsiteX1035" fmla="*/ 3669411 w 4682585"/>
              <a:gd name="connsiteY1035" fmla="*/ 476440 h 2174272"/>
              <a:gd name="connsiteX1036" fmla="*/ 3344418 w 4682585"/>
              <a:gd name="connsiteY1036" fmla="*/ 476440 h 2174272"/>
              <a:gd name="connsiteX1037" fmla="*/ 3344418 w 4682585"/>
              <a:gd name="connsiteY1037" fmla="*/ 623030 h 2174272"/>
              <a:gd name="connsiteX1038" fmla="*/ 3502152 w 4682585"/>
              <a:gd name="connsiteY1038" fmla="*/ 623030 h 2174272"/>
              <a:gd name="connsiteX1039" fmla="*/ 3502152 w 4682585"/>
              <a:gd name="connsiteY1039" fmla="*/ 476440 h 2174272"/>
              <a:gd name="connsiteX1040" fmla="*/ 3177159 w 4682585"/>
              <a:gd name="connsiteY1040" fmla="*/ 476440 h 2174272"/>
              <a:gd name="connsiteX1041" fmla="*/ 3177159 w 4682585"/>
              <a:gd name="connsiteY1041" fmla="*/ 623030 h 2174272"/>
              <a:gd name="connsiteX1042" fmla="*/ 3334893 w 4682585"/>
              <a:gd name="connsiteY1042" fmla="*/ 623030 h 2174272"/>
              <a:gd name="connsiteX1043" fmla="*/ 3334893 w 4682585"/>
              <a:gd name="connsiteY1043" fmla="*/ 476440 h 2174272"/>
              <a:gd name="connsiteX1044" fmla="*/ 3009900 w 4682585"/>
              <a:gd name="connsiteY1044" fmla="*/ 476440 h 2174272"/>
              <a:gd name="connsiteX1045" fmla="*/ 3009900 w 4682585"/>
              <a:gd name="connsiteY1045" fmla="*/ 623030 h 2174272"/>
              <a:gd name="connsiteX1046" fmla="*/ 3167634 w 4682585"/>
              <a:gd name="connsiteY1046" fmla="*/ 623030 h 2174272"/>
              <a:gd name="connsiteX1047" fmla="*/ 3167634 w 4682585"/>
              <a:gd name="connsiteY1047" fmla="*/ 476440 h 2174272"/>
              <a:gd name="connsiteX1048" fmla="*/ 2842641 w 4682585"/>
              <a:gd name="connsiteY1048" fmla="*/ 476440 h 2174272"/>
              <a:gd name="connsiteX1049" fmla="*/ 2842641 w 4682585"/>
              <a:gd name="connsiteY1049" fmla="*/ 623030 h 2174272"/>
              <a:gd name="connsiteX1050" fmla="*/ 3000375 w 4682585"/>
              <a:gd name="connsiteY1050" fmla="*/ 623030 h 2174272"/>
              <a:gd name="connsiteX1051" fmla="*/ 3000375 w 4682585"/>
              <a:gd name="connsiteY1051" fmla="*/ 476440 h 2174272"/>
              <a:gd name="connsiteX1052" fmla="*/ 2675382 w 4682585"/>
              <a:gd name="connsiteY1052" fmla="*/ 476440 h 2174272"/>
              <a:gd name="connsiteX1053" fmla="*/ 2675382 w 4682585"/>
              <a:gd name="connsiteY1053" fmla="*/ 623030 h 2174272"/>
              <a:gd name="connsiteX1054" fmla="*/ 2833116 w 4682585"/>
              <a:gd name="connsiteY1054" fmla="*/ 623030 h 2174272"/>
              <a:gd name="connsiteX1055" fmla="*/ 2833116 w 4682585"/>
              <a:gd name="connsiteY1055" fmla="*/ 476440 h 2174272"/>
              <a:gd name="connsiteX1056" fmla="*/ 2508123 w 4682585"/>
              <a:gd name="connsiteY1056" fmla="*/ 476440 h 2174272"/>
              <a:gd name="connsiteX1057" fmla="*/ 2508123 w 4682585"/>
              <a:gd name="connsiteY1057" fmla="*/ 623030 h 2174272"/>
              <a:gd name="connsiteX1058" fmla="*/ 2665857 w 4682585"/>
              <a:gd name="connsiteY1058" fmla="*/ 623030 h 2174272"/>
              <a:gd name="connsiteX1059" fmla="*/ 2665857 w 4682585"/>
              <a:gd name="connsiteY1059" fmla="*/ 476440 h 2174272"/>
              <a:gd name="connsiteX1060" fmla="*/ 2340864 w 4682585"/>
              <a:gd name="connsiteY1060" fmla="*/ 476440 h 2174272"/>
              <a:gd name="connsiteX1061" fmla="*/ 2340864 w 4682585"/>
              <a:gd name="connsiteY1061" fmla="*/ 623030 h 2174272"/>
              <a:gd name="connsiteX1062" fmla="*/ 2498598 w 4682585"/>
              <a:gd name="connsiteY1062" fmla="*/ 623030 h 2174272"/>
              <a:gd name="connsiteX1063" fmla="*/ 2498598 w 4682585"/>
              <a:gd name="connsiteY1063" fmla="*/ 476440 h 2174272"/>
              <a:gd name="connsiteX1064" fmla="*/ 2173510 w 4682585"/>
              <a:gd name="connsiteY1064" fmla="*/ 476440 h 2174272"/>
              <a:gd name="connsiteX1065" fmla="*/ 2173510 w 4682585"/>
              <a:gd name="connsiteY1065" fmla="*/ 623030 h 2174272"/>
              <a:gd name="connsiteX1066" fmla="*/ 2331339 w 4682585"/>
              <a:gd name="connsiteY1066" fmla="*/ 623030 h 2174272"/>
              <a:gd name="connsiteX1067" fmla="*/ 2331339 w 4682585"/>
              <a:gd name="connsiteY1067" fmla="*/ 476440 h 2174272"/>
              <a:gd name="connsiteX1068" fmla="*/ 2006251 w 4682585"/>
              <a:gd name="connsiteY1068" fmla="*/ 476440 h 2174272"/>
              <a:gd name="connsiteX1069" fmla="*/ 2006251 w 4682585"/>
              <a:gd name="connsiteY1069" fmla="*/ 623030 h 2174272"/>
              <a:gd name="connsiteX1070" fmla="*/ 2163985 w 4682585"/>
              <a:gd name="connsiteY1070" fmla="*/ 623030 h 2174272"/>
              <a:gd name="connsiteX1071" fmla="*/ 2163985 w 4682585"/>
              <a:gd name="connsiteY1071" fmla="*/ 476440 h 2174272"/>
              <a:gd name="connsiteX1072" fmla="*/ 1838992 w 4682585"/>
              <a:gd name="connsiteY1072" fmla="*/ 476440 h 2174272"/>
              <a:gd name="connsiteX1073" fmla="*/ 1838992 w 4682585"/>
              <a:gd name="connsiteY1073" fmla="*/ 623030 h 2174272"/>
              <a:gd name="connsiteX1074" fmla="*/ 1996726 w 4682585"/>
              <a:gd name="connsiteY1074" fmla="*/ 623030 h 2174272"/>
              <a:gd name="connsiteX1075" fmla="*/ 1996726 w 4682585"/>
              <a:gd name="connsiteY1075" fmla="*/ 476440 h 2174272"/>
              <a:gd name="connsiteX1076" fmla="*/ 1671733 w 4682585"/>
              <a:gd name="connsiteY1076" fmla="*/ 476440 h 2174272"/>
              <a:gd name="connsiteX1077" fmla="*/ 1671733 w 4682585"/>
              <a:gd name="connsiteY1077" fmla="*/ 623030 h 2174272"/>
              <a:gd name="connsiteX1078" fmla="*/ 1829467 w 4682585"/>
              <a:gd name="connsiteY1078" fmla="*/ 623030 h 2174272"/>
              <a:gd name="connsiteX1079" fmla="*/ 1829467 w 4682585"/>
              <a:gd name="connsiteY1079" fmla="*/ 476440 h 2174272"/>
              <a:gd name="connsiteX1080" fmla="*/ 1504474 w 4682585"/>
              <a:gd name="connsiteY1080" fmla="*/ 476440 h 2174272"/>
              <a:gd name="connsiteX1081" fmla="*/ 1504474 w 4682585"/>
              <a:gd name="connsiteY1081" fmla="*/ 623030 h 2174272"/>
              <a:gd name="connsiteX1082" fmla="*/ 1662208 w 4682585"/>
              <a:gd name="connsiteY1082" fmla="*/ 623030 h 2174272"/>
              <a:gd name="connsiteX1083" fmla="*/ 1662208 w 4682585"/>
              <a:gd name="connsiteY1083" fmla="*/ 476440 h 2174272"/>
              <a:gd name="connsiteX1084" fmla="*/ 1337215 w 4682585"/>
              <a:gd name="connsiteY1084" fmla="*/ 476440 h 2174272"/>
              <a:gd name="connsiteX1085" fmla="*/ 1337215 w 4682585"/>
              <a:gd name="connsiteY1085" fmla="*/ 623030 h 2174272"/>
              <a:gd name="connsiteX1086" fmla="*/ 1494949 w 4682585"/>
              <a:gd name="connsiteY1086" fmla="*/ 623030 h 2174272"/>
              <a:gd name="connsiteX1087" fmla="*/ 1494949 w 4682585"/>
              <a:gd name="connsiteY1087" fmla="*/ 476440 h 2174272"/>
              <a:gd name="connsiteX1088" fmla="*/ 1169956 w 4682585"/>
              <a:gd name="connsiteY1088" fmla="*/ 476440 h 2174272"/>
              <a:gd name="connsiteX1089" fmla="*/ 1169956 w 4682585"/>
              <a:gd name="connsiteY1089" fmla="*/ 623030 h 2174272"/>
              <a:gd name="connsiteX1090" fmla="*/ 1327690 w 4682585"/>
              <a:gd name="connsiteY1090" fmla="*/ 623030 h 2174272"/>
              <a:gd name="connsiteX1091" fmla="*/ 1327690 w 4682585"/>
              <a:gd name="connsiteY1091" fmla="*/ 476440 h 2174272"/>
              <a:gd name="connsiteX1092" fmla="*/ 1002697 w 4682585"/>
              <a:gd name="connsiteY1092" fmla="*/ 476440 h 2174272"/>
              <a:gd name="connsiteX1093" fmla="*/ 1002697 w 4682585"/>
              <a:gd name="connsiteY1093" fmla="*/ 623030 h 2174272"/>
              <a:gd name="connsiteX1094" fmla="*/ 1160431 w 4682585"/>
              <a:gd name="connsiteY1094" fmla="*/ 623030 h 2174272"/>
              <a:gd name="connsiteX1095" fmla="*/ 1160431 w 4682585"/>
              <a:gd name="connsiteY1095" fmla="*/ 476440 h 2174272"/>
              <a:gd name="connsiteX1096" fmla="*/ 835438 w 4682585"/>
              <a:gd name="connsiteY1096" fmla="*/ 476440 h 2174272"/>
              <a:gd name="connsiteX1097" fmla="*/ 835438 w 4682585"/>
              <a:gd name="connsiteY1097" fmla="*/ 623030 h 2174272"/>
              <a:gd name="connsiteX1098" fmla="*/ 993172 w 4682585"/>
              <a:gd name="connsiteY1098" fmla="*/ 623030 h 2174272"/>
              <a:gd name="connsiteX1099" fmla="*/ 993172 w 4682585"/>
              <a:gd name="connsiteY1099" fmla="*/ 476440 h 2174272"/>
              <a:gd name="connsiteX1100" fmla="*/ 668179 w 4682585"/>
              <a:gd name="connsiteY1100" fmla="*/ 476440 h 2174272"/>
              <a:gd name="connsiteX1101" fmla="*/ 668179 w 4682585"/>
              <a:gd name="connsiteY1101" fmla="*/ 623030 h 2174272"/>
              <a:gd name="connsiteX1102" fmla="*/ 825913 w 4682585"/>
              <a:gd name="connsiteY1102" fmla="*/ 623030 h 2174272"/>
              <a:gd name="connsiteX1103" fmla="*/ 825913 w 4682585"/>
              <a:gd name="connsiteY1103" fmla="*/ 476440 h 2174272"/>
              <a:gd name="connsiteX1104" fmla="*/ 500920 w 4682585"/>
              <a:gd name="connsiteY1104" fmla="*/ 476440 h 2174272"/>
              <a:gd name="connsiteX1105" fmla="*/ 500920 w 4682585"/>
              <a:gd name="connsiteY1105" fmla="*/ 623030 h 2174272"/>
              <a:gd name="connsiteX1106" fmla="*/ 658654 w 4682585"/>
              <a:gd name="connsiteY1106" fmla="*/ 623030 h 2174272"/>
              <a:gd name="connsiteX1107" fmla="*/ 658654 w 4682585"/>
              <a:gd name="connsiteY1107" fmla="*/ 476440 h 2174272"/>
              <a:gd name="connsiteX1108" fmla="*/ 333566 w 4682585"/>
              <a:gd name="connsiteY1108" fmla="*/ 476440 h 2174272"/>
              <a:gd name="connsiteX1109" fmla="*/ 333566 w 4682585"/>
              <a:gd name="connsiteY1109" fmla="*/ 623030 h 2174272"/>
              <a:gd name="connsiteX1110" fmla="*/ 491395 w 4682585"/>
              <a:gd name="connsiteY1110" fmla="*/ 623030 h 2174272"/>
              <a:gd name="connsiteX1111" fmla="*/ 491395 w 4682585"/>
              <a:gd name="connsiteY1111" fmla="*/ 476440 h 2174272"/>
              <a:gd name="connsiteX1112" fmla="*/ 166307 w 4682585"/>
              <a:gd name="connsiteY1112" fmla="*/ 476440 h 2174272"/>
              <a:gd name="connsiteX1113" fmla="*/ 166307 w 4682585"/>
              <a:gd name="connsiteY1113" fmla="*/ 623030 h 2174272"/>
              <a:gd name="connsiteX1114" fmla="*/ 324041 w 4682585"/>
              <a:gd name="connsiteY1114" fmla="*/ 623030 h 2174272"/>
              <a:gd name="connsiteX1115" fmla="*/ 324041 w 4682585"/>
              <a:gd name="connsiteY1115" fmla="*/ 476440 h 2174272"/>
              <a:gd name="connsiteX1116" fmla="*/ 9525 w 4682585"/>
              <a:gd name="connsiteY1116" fmla="*/ 476440 h 2174272"/>
              <a:gd name="connsiteX1117" fmla="*/ 9525 w 4682585"/>
              <a:gd name="connsiteY1117" fmla="*/ 623030 h 2174272"/>
              <a:gd name="connsiteX1118" fmla="*/ 156782 w 4682585"/>
              <a:gd name="connsiteY1118" fmla="*/ 623030 h 2174272"/>
              <a:gd name="connsiteX1119" fmla="*/ 156782 w 4682585"/>
              <a:gd name="connsiteY1119" fmla="*/ 476440 h 2174272"/>
              <a:gd name="connsiteX1120" fmla="*/ 4515326 w 4682585"/>
              <a:gd name="connsiteY1120" fmla="*/ 320325 h 2174272"/>
              <a:gd name="connsiteX1121" fmla="*/ 4515326 w 4682585"/>
              <a:gd name="connsiteY1121" fmla="*/ 466915 h 2174272"/>
              <a:gd name="connsiteX1122" fmla="*/ 4673060 w 4682585"/>
              <a:gd name="connsiteY1122" fmla="*/ 466915 h 2174272"/>
              <a:gd name="connsiteX1123" fmla="*/ 4673060 w 4682585"/>
              <a:gd name="connsiteY1123" fmla="*/ 320325 h 2174272"/>
              <a:gd name="connsiteX1124" fmla="*/ 4348068 w 4682585"/>
              <a:gd name="connsiteY1124" fmla="*/ 320325 h 2174272"/>
              <a:gd name="connsiteX1125" fmla="*/ 4348068 w 4682585"/>
              <a:gd name="connsiteY1125" fmla="*/ 466915 h 2174272"/>
              <a:gd name="connsiteX1126" fmla="*/ 4505801 w 4682585"/>
              <a:gd name="connsiteY1126" fmla="*/ 466915 h 2174272"/>
              <a:gd name="connsiteX1127" fmla="*/ 4505801 w 4682585"/>
              <a:gd name="connsiteY1127" fmla="*/ 320325 h 2174272"/>
              <a:gd name="connsiteX1128" fmla="*/ 4180809 w 4682585"/>
              <a:gd name="connsiteY1128" fmla="*/ 320325 h 2174272"/>
              <a:gd name="connsiteX1129" fmla="*/ 4180809 w 4682585"/>
              <a:gd name="connsiteY1129" fmla="*/ 466915 h 2174272"/>
              <a:gd name="connsiteX1130" fmla="*/ 4338543 w 4682585"/>
              <a:gd name="connsiteY1130" fmla="*/ 466915 h 2174272"/>
              <a:gd name="connsiteX1131" fmla="*/ 4338543 w 4682585"/>
              <a:gd name="connsiteY1131" fmla="*/ 320325 h 2174272"/>
              <a:gd name="connsiteX1132" fmla="*/ 4013550 w 4682585"/>
              <a:gd name="connsiteY1132" fmla="*/ 320325 h 2174272"/>
              <a:gd name="connsiteX1133" fmla="*/ 4013550 w 4682585"/>
              <a:gd name="connsiteY1133" fmla="*/ 466915 h 2174272"/>
              <a:gd name="connsiteX1134" fmla="*/ 4171284 w 4682585"/>
              <a:gd name="connsiteY1134" fmla="*/ 466915 h 2174272"/>
              <a:gd name="connsiteX1135" fmla="*/ 4171284 w 4682585"/>
              <a:gd name="connsiteY1135" fmla="*/ 320325 h 2174272"/>
              <a:gd name="connsiteX1136" fmla="*/ 3846291 w 4682585"/>
              <a:gd name="connsiteY1136" fmla="*/ 320325 h 2174272"/>
              <a:gd name="connsiteX1137" fmla="*/ 3846291 w 4682585"/>
              <a:gd name="connsiteY1137" fmla="*/ 466915 h 2174272"/>
              <a:gd name="connsiteX1138" fmla="*/ 4004025 w 4682585"/>
              <a:gd name="connsiteY1138" fmla="*/ 466915 h 2174272"/>
              <a:gd name="connsiteX1139" fmla="*/ 4004025 w 4682585"/>
              <a:gd name="connsiteY1139" fmla="*/ 320325 h 2174272"/>
              <a:gd name="connsiteX1140" fmla="*/ 3678936 w 4682585"/>
              <a:gd name="connsiteY1140" fmla="*/ 320325 h 2174272"/>
              <a:gd name="connsiteX1141" fmla="*/ 3678936 w 4682585"/>
              <a:gd name="connsiteY1141" fmla="*/ 466915 h 2174272"/>
              <a:gd name="connsiteX1142" fmla="*/ 3836766 w 4682585"/>
              <a:gd name="connsiteY1142" fmla="*/ 466915 h 2174272"/>
              <a:gd name="connsiteX1143" fmla="*/ 3836766 w 4682585"/>
              <a:gd name="connsiteY1143" fmla="*/ 320325 h 2174272"/>
              <a:gd name="connsiteX1144" fmla="*/ 3511677 w 4682585"/>
              <a:gd name="connsiteY1144" fmla="*/ 320325 h 2174272"/>
              <a:gd name="connsiteX1145" fmla="*/ 3511677 w 4682585"/>
              <a:gd name="connsiteY1145" fmla="*/ 466915 h 2174272"/>
              <a:gd name="connsiteX1146" fmla="*/ 3669411 w 4682585"/>
              <a:gd name="connsiteY1146" fmla="*/ 466915 h 2174272"/>
              <a:gd name="connsiteX1147" fmla="*/ 3669411 w 4682585"/>
              <a:gd name="connsiteY1147" fmla="*/ 320325 h 2174272"/>
              <a:gd name="connsiteX1148" fmla="*/ 3344418 w 4682585"/>
              <a:gd name="connsiteY1148" fmla="*/ 320325 h 2174272"/>
              <a:gd name="connsiteX1149" fmla="*/ 3344418 w 4682585"/>
              <a:gd name="connsiteY1149" fmla="*/ 466915 h 2174272"/>
              <a:gd name="connsiteX1150" fmla="*/ 3502152 w 4682585"/>
              <a:gd name="connsiteY1150" fmla="*/ 466915 h 2174272"/>
              <a:gd name="connsiteX1151" fmla="*/ 3502152 w 4682585"/>
              <a:gd name="connsiteY1151" fmla="*/ 320325 h 2174272"/>
              <a:gd name="connsiteX1152" fmla="*/ 3177159 w 4682585"/>
              <a:gd name="connsiteY1152" fmla="*/ 320325 h 2174272"/>
              <a:gd name="connsiteX1153" fmla="*/ 3177159 w 4682585"/>
              <a:gd name="connsiteY1153" fmla="*/ 466915 h 2174272"/>
              <a:gd name="connsiteX1154" fmla="*/ 3334893 w 4682585"/>
              <a:gd name="connsiteY1154" fmla="*/ 466915 h 2174272"/>
              <a:gd name="connsiteX1155" fmla="*/ 3334893 w 4682585"/>
              <a:gd name="connsiteY1155" fmla="*/ 320325 h 2174272"/>
              <a:gd name="connsiteX1156" fmla="*/ 3009900 w 4682585"/>
              <a:gd name="connsiteY1156" fmla="*/ 320325 h 2174272"/>
              <a:gd name="connsiteX1157" fmla="*/ 3009900 w 4682585"/>
              <a:gd name="connsiteY1157" fmla="*/ 466915 h 2174272"/>
              <a:gd name="connsiteX1158" fmla="*/ 3167634 w 4682585"/>
              <a:gd name="connsiteY1158" fmla="*/ 466915 h 2174272"/>
              <a:gd name="connsiteX1159" fmla="*/ 3167634 w 4682585"/>
              <a:gd name="connsiteY1159" fmla="*/ 320325 h 2174272"/>
              <a:gd name="connsiteX1160" fmla="*/ 2842641 w 4682585"/>
              <a:gd name="connsiteY1160" fmla="*/ 320325 h 2174272"/>
              <a:gd name="connsiteX1161" fmla="*/ 2842641 w 4682585"/>
              <a:gd name="connsiteY1161" fmla="*/ 466915 h 2174272"/>
              <a:gd name="connsiteX1162" fmla="*/ 3000375 w 4682585"/>
              <a:gd name="connsiteY1162" fmla="*/ 466915 h 2174272"/>
              <a:gd name="connsiteX1163" fmla="*/ 3000375 w 4682585"/>
              <a:gd name="connsiteY1163" fmla="*/ 320325 h 2174272"/>
              <a:gd name="connsiteX1164" fmla="*/ 2675382 w 4682585"/>
              <a:gd name="connsiteY1164" fmla="*/ 320325 h 2174272"/>
              <a:gd name="connsiteX1165" fmla="*/ 2675382 w 4682585"/>
              <a:gd name="connsiteY1165" fmla="*/ 466915 h 2174272"/>
              <a:gd name="connsiteX1166" fmla="*/ 2833116 w 4682585"/>
              <a:gd name="connsiteY1166" fmla="*/ 466915 h 2174272"/>
              <a:gd name="connsiteX1167" fmla="*/ 2833116 w 4682585"/>
              <a:gd name="connsiteY1167" fmla="*/ 320325 h 2174272"/>
              <a:gd name="connsiteX1168" fmla="*/ 2508123 w 4682585"/>
              <a:gd name="connsiteY1168" fmla="*/ 320325 h 2174272"/>
              <a:gd name="connsiteX1169" fmla="*/ 2508123 w 4682585"/>
              <a:gd name="connsiteY1169" fmla="*/ 466915 h 2174272"/>
              <a:gd name="connsiteX1170" fmla="*/ 2665857 w 4682585"/>
              <a:gd name="connsiteY1170" fmla="*/ 466915 h 2174272"/>
              <a:gd name="connsiteX1171" fmla="*/ 2665857 w 4682585"/>
              <a:gd name="connsiteY1171" fmla="*/ 320325 h 2174272"/>
              <a:gd name="connsiteX1172" fmla="*/ 2340864 w 4682585"/>
              <a:gd name="connsiteY1172" fmla="*/ 320325 h 2174272"/>
              <a:gd name="connsiteX1173" fmla="*/ 2340864 w 4682585"/>
              <a:gd name="connsiteY1173" fmla="*/ 466915 h 2174272"/>
              <a:gd name="connsiteX1174" fmla="*/ 2498598 w 4682585"/>
              <a:gd name="connsiteY1174" fmla="*/ 466915 h 2174272"/>
              <a:gd name="connsiteX1175" fmla="*/ 2498598 w 4682585"/>
              <a:gd name="connsiteY1175" fmla="*/ 320325 h 2174272"/>
              <a:gd name="connsiteX1176" fmla="*/ 2173510 w 4682585"/>
              <a:gd name="connsiteY1176" fmla="*/ 320325 h 2174272"/>
              <a:gd name="connsiteX1177" fmla="*/ 2173510 w 4682585"/>
              <a:gd name="connsiteY1177" fmla="*/ 466915 h 2174272"/>
              <a:gd name="connsiteX1178" fmla="*/ 2331339 w 4682585"/>
              <a:gd name="connsiteY1178" fmla="*/ 466915 h 2174272"/>
              <a:gd name="connsiteX1179" fmla="*/ 2331339 w 4682585"/>
              <a:gd name="connsiteY1179" fmla="*/ 320325 h 2174272"/>
              <a:gd name="connsiteX1180" fmla="*/ 2006251 w 4682585"/>
              <a:gd name="connsiteY1180" fmla="*/ 320325 h 2174272"/>
              <a:gd name="connsiteX1181" fmla="*/ 2006251 w 4682585"/>
              <a:gd name="connsiteY1181" fmla="*/ 466915 h 2174272"/>
              <a:gd name="connsiteX1182" fmla="*/ 2163985 w 4682585"/>
              <a:gd name="connsiteY1182" fmla="*/ 466915 h 2174272"/>
              <a:gd name="connsiteX1183" fmla="*/ 2163985 w 4682585"/>
              <a:gd name="connsiteY1183" fmla="*/ 320325 h 2174272"/>
              <a:gd name="connsiteX1184" fmla="*/ 1838992 w 4682585"/>
              <a:gd name="connsiteY1184" fmla="*/ 320325 h 2174272"/>
              <a:gd name="connsiteX1185" fmla="*/ 1838992 w 4682585"/>
              <a:gd name="connsiteY1185" fmla="*/ 466915 h 2174272"/>
              <a:gd name="connsiteX1186" fmla="*/ 1996726 w 4682585"/>
              <a:gd name="connsiteY1186" fmla="*/ 466915 h 2174272"/>
              <a:gd name="connsiteX1187" fmla="*/ 1996726 w 4682585"/>
              <a:gd name="connsiteY1187" fmla="*/ 320325 h 2174272"/>
              <a:gd name="connsiteX1188" fmla="*/ 1671733 w 4682585"/>
              <a:gd name="connsiteY1188" fmla="*/ 320325 h 2174272"/>
              <a:gd name="connsiteX1189" fmla="*/ 1671733 w 4682585"/>
              <a:gd name="connsiteY1189" fmla="*/ 466915 h 2174272"/>
              <a:gd name="connsiteX1190" fmla="*/ 1829467 w 4682585"/>
              <a:gd name="connsiteY1190" fmla="*/ 466915 h 2174272"/>
              <a:gd name="connsiteX1191" fmla="*/ 1829467 w 4682585"/>
              <a:gd name="connsiteY1191" fmla="*/ 320325 h 2174272"/>
              <a:gd name="connsiteX1192" fmla="*/ 1504474 w 4682585"/>
              <a:gd name="connsiteY1192" fmla="*/ 320325 h 2174272"/>
              <a:gd name="connsiteX1193" fmla="*/ 1504474 w 4682585"/>
              <a:gd name="connsiteY1193" fmla="*/ 466915 h 2174272"/>
              <a:gd name="connsiteX1194" fmla="*/ 1662208 w 4682585"/>
              <a:gd name="connsiteY1194" fmla="*/ 466915 h 2174272"/>
              <a:gd name="connsiteX1195" fmla="*/ 1662208 w 4682585"/>
              <a:gd name="connsiteY1195" fmla="*/ 320325 h 2174272"/>
              <a:gd name="connsiteX1196" fmla="*/ 1337215 w 4682585"/>
              <a:gd name="connsiteY1196" fmla="*/ 320325 h 2174272"/>
              <a:gd name="connsiteX1197" fmla="*/ 1337215 w 4682585"/>
              <a:gd name="connsiteY1197" fmla="*/ 466915 h 2174272"/>
              <a:gd name="connsiteX1198" fmla="*/ 1494949 w 4682585"/>
              <a:gd name="connsiteY1198" fmla="*/ 466915 h 2174272"/>
              <a:gd name="connsiteX1199" fmla="*/ 1494949 w 4682585"/>
              <a:gd name="connsiteY1199" fmla="*/ 320325 h 2174272"/>
              <a:gd name="connsiteX1200" fmla="*/ 1169956 w 4682585"/>
              <a:gd name="connsiteY1200" fmla="*/ 320325 h 2174272"/>
              <a:gd name="connsiteX1201" fmla="*/ 1169956 w 4682585"/>
              <a:gd name="connsiteY1201" fmla="*/ 466915 h 2174272"/>
              <a:gd name="connsiteX1202" fmla="*/ 1327690 w 4682585"/>
              <a:gd name="connsiteY1202" fmla="*/ 466915 h 2174272"/>
              <a:gd name="connsiteX1203" fmla="*/ 1327690 w 4682585"/>
              <a:gd name="connsiteY1203" fmla="*/ 320325 h 2174272"/>
              <a:gd name="connsiteX1204" fmla="*/ 1002697 w 4682585"/>
              <a:gd name="connsiteY1204" fmla="*/ 320325 h 2174272"/>
              <a:gd name="connsiteX1205" fmla="*/ 1002697 w 4682585"/>
              <a:gd name="connsiteY1205" fmla="*/ 466915 h 2174272"/>
              <a:gd name="connsiteX1206" fmla="*/ 1160431 w 4682585"/>
              <a:gd name="connsiteY1206" fmla="*/ 466915 h 2174272"/>
              <a:gd name="connsiteX1207" fmla="*/ 1160431 w 4682585"/>
              <a:gd name="connsiteY1207" fmla="*/ 320325 h 2174272"/>
              <a:gd name="connsiteX1208" fmla="*/ 835438 w 4682585"/>
              <a:gd name="connsiteY1208" fmla="*/ 320325 h 2174272"/>
              <a:gd name="connsiteX1209" fmla="*/ 835438 w 4682585"/>
              <a:gd name="connsiteY1209" fmla="*/ 466915 h 2174272"/>
              <a:gd name="connsiteX1210" fmla="*/ 993172 w 4682585"/>
              <a:gd name="connsiteY1210" fmla="*/ 466915 h 2174272"/>
              <a:gd name="connsiteX1211" fmla="*/ 993172 w 4682585"/>
              <a:gd name="connsiteY1211" fmla="*/ 320325 h 2174272"/>
              <a:gd name="connsiteX1212" fmla="*/ 668179 w 4682585"/>
              <a:gd name="connsiteY1212" fmla="*/ 320325 h 2174272"/>
              <a:gd name="connsiteX1213" fmla="*/ 668179 w 4682585"/>
              <a:gd name="connsiteY1213" fmla="*/ 466915 h 2174272"/>
              <a:gd name="connsiteX1214" fmla="*/ 825913 w 4682585"/>
              <a:gd name="connsiteY1214" fmla="*/ 466915 h 2174272"/>
              <a:gd name="connsiteX1215" fmla="*/ 825913 w 4682585"/>
              <a:gd name="connsiteY1215" fmla="*/ 320325 h 2174272"/>
              <a:gd name="connsiteX1216" fmla="*/ 500920 w 4682585"/>
              <a:gd name="connsiteY1216" fmla="*/ 320325 h 2174272"/>
              <a:gd name="connsiteX1217" fmla="*/ 500920 w 4682585"/>
              <a:gd name="connsiteY1217" fmla="*/ 466915 h 2174272"/>
              <a:gd name="connsiteX1218" fmla="*/ 658654 w 4682585"/>
              <a:gd name="connsiteY1218" fmla="*/ 466915 h 2174272"/>
              <a:gd name="connsiteX1219" fmla="*/ 658654 w 4682585"/>
              <a:gd name="connsiteY1219" fmla="*/ 320325 h 2174272"/>
              <a:gd name="connsiteX1220" fmla="*/ 333566 w 4682585"/>
              <a:gd name="connsiteY1220" fmla="*/ 320325 h 2174272"/>
              <a:gd name="connsiteX1221" fmla="*/ 333566 w 4682585"/>
              <a:gd name="connsiteY1221" fmla="*/ 466915 h 2174272"/>
              <a:gd name="connsiteX1222" fmla="*/ 491395 w 4682585"/>
              <a:gd name="connsiteY1222" fmla="*/ 466915 h 2174272"/>
              <a:gd name="connsiteX1223" fmla="*/ 491395 w 4682585"/>
              <a:gd name="connsiteY1223" fmla="*/ 320325 h 2174272"/>
              <a:gd name="connsiteX1224" fmla="*/ 166307 w 4682585"/>
              <a:gd name="connsiteY1224" fmla="*/ 320325 h 2174272"/>
              <a:gd name="connsiteX1225" fmla="*/ 166307 w 4682585"/>
              <a:gd name="connsiteY1225" fmla="*/ 466915 h 2174272"/>
              <a:gd name="connsiteX1226" fmla="*/ 324041 w 4682585"/>
              <a:gd name="connsiteY1226" fmla="*/ 466915 h 2174272"/>
              <a:gd name="connsiteX1227" fmla="*/ 324041 w 4682585"/>
              <a:gd name="connsiteY1227" fmla="*/ 320325 h 2174272"/>
              <a:gd name="connsiteX1228" fmla="*/ 9525 w 4682585"/>
              <a:gd name="connsiteY1228" fmla="*/ 320325 h 2174272"/>
              <a:gd name="connsiteX1229" fmla="*/ 9525 w 4682585"/>
              <a:gd name="connsiteY1229" fmla="*/ 466915 h 2174272"/>
              <a:gd name="connsiteX1230" fmla="*/ 156782 w 4682585"/>
              <a:gd name="connsiteY1230" fmla="*/ 466915 h 2174272"/>
              <a:gd name="connsiteX1231" fmla="*/ 156782 w 4682585"/>
              <a:gd name="connsiteY1231" fmla="*/ 320325 h 2174272"/>
              <a:gd name="connsiteX1232" fmla="*/ 4515326 w 4682585"/>
              <a:gd name="connsiteY1232" fmla="*/ 164211 h 2174272"/>
              <a:gd name="connsiteX1233" fmla="*/ 4515326 w 4682585"/>
              <a:gd name="connsiteY1233" fmla="*/ 310800 h 2174272"/>
              <a:gd name="connsiteX1234" fmla="*/ 4673060 w 4682585"/>
              <a:gd name="connsiteY1234" fmla="*/ 310800 h 2174272"/>
              <a:gd name="connsiteX1235" fmla="*/ 4673060 w 4682585"/>
              <a:gd name="connsiteY1235" fmla="*/ 164211 h 2174272"/>
              <a:gd name="connsiteX1236" fmla="*/ 4348068 w 4682585"/>
              <a:gd name="connsiteY1236" fmla="*/ 164211 h 2174272"/>
              <a:gd name="connsiteX1237" fmla="*/ 4348068 w 4682585"/>
              <a:gd name="connsiteY1237" fmla="*/ 310800 h 2174272"/>
              <a:gd name="connsiteX1238" fmla="*/ 4505801 w 4682585"/>
              <a:gd name="connsiteY1238" fmla="*/ 310800 h 2174272"/>
              <a:gd name="connsiteX1239" fmla="*/ 4505801 w 4682585"/>
              <a:gd name="connsiteY1239" fmla="*/ 164211 h 2174272"/>
              <a:gd name="connsiteX1240" fmla="*/ 4180809 w 4682585"/>
              <a:gd name="connsiteY1240" fmla="*/ 164211 h 2174272"/>
              <a:gd name="connsiteX1241" fmla="*/ 4180809 w 4682585"/>
              <a:gd name="connsiteY1241" fmla="*/ 310800 h 2174272"/>
              <a:gd name="connsiteX1242" fmla="*/ 4338543 w 4682585"/>
              <a:gd name="connsiteY1242" fmla="*/ 310800 h 2174272"/>
              <a:gd name="connsiteX1243" fmla="*/ 4338543 w 4682585"/>
              <a:gd name="connsiteY1243" fmla="*/ 164211 h 2174272"/>
              <a:gd name="connsiteX1244" fmla="*/ 4013550 w 4682585"/>
              <a:gd name="connsiteY1244" fmla="*/ 164211 h 2174272"/>
              <a:gd name="connsiteX1245" fmla="*/ 4013550 w 4682585"/>
              <a:gd name="connsiteY1245" fmla="*/ 310800 h 2174272"/>
              <a:gd name="connsiteX1246" fmla="*/ 4171284 w 4682585"/>
              <a:gd name="connsiteY1246" fmla="*/ 310800 h 2174272"/>
              <a:gd name="connsiteX1247" fmla="*/ 4171284 w 4682585"/>
              <a:gd name="connsiteY1247" fmla="*/ 164211 h 2174272"/>
              <a:gd name="connsiteX1248" fmla="*/ 3846291 w 4682585"/>
              <a:gd name="connsiteY1248" fmla="*/ 164211 h 2174272"/>
              <a:gd name="connsiteX1249" fmla="*/ 3846291 w 4682585"/>
              <a:gd name="connsiteY1249" fmla="*/ 310800 h 2174272"/>
              <a:gd name="connsiteX1250" fmla="*/ 4004025 w 4682585"/>
              <a:gd name="connsiteY1250" fmla="*/ 310800 h 2174272"/>
              <a:gd name="connsiteX1251" fmla="*/ 4004025 w 4682585"/>
              <a:gd name="connsiteY1251" fmla="*/ 164211 h 2174272"/>
              <a:gd name="connsiteX1252" fmla="*/ 3678936 w 4682585"/>
              <a:gd name="connsiteY1252" fmla="*/ 164211 h 2174272"/>
              <a:gd name="connsiteX1253" fmla="*/ 3678936 w 4682585"/>
              <a:gd name="connsiteY1253" fmla="*/ 310800 h 2174272"/>
              <a:gd name="connsiteX1254" fmla="*/ 3836766 w 4682585"/>
              <a:gd name="connsiteY1254" fmla="*/ 310800 h 2174272"/>
              <a:gd name="connsiteX1255" fmla="*/ 3836766 w 4682585"/>
              <a:gd name="connsiteY1255" fmla="*/ 164211 h 2174272"/>
              <a:gd name="connsiteX1256" fmla="*/ 3511677 w 4682585"/>
              <a:gd name="connsiteY1256" fmla="*/ 164211 h 2174272"/>
              <a:gd name="connsiteX1257" fmla="*/ 3511677 w 4682585"/>
              <a:gd name="connsiteY1257" fmla="*/ 310800 h 2174272"/>
              <a:gd name="connsiteX1258" fmla="*/ 3669411 w 4682585"/>
              <a:gd name="connsiteY1258" fmla="*/ 310800 h 2174272"/>
              <a:gd name="connsiteX1259" fmla="*/ 3669411 w 4682585"/>
              <a:gd name="connsiteY1259" fmla="*/ 164211 h 2174272"/>
              <a:gd name="connsiteX1260" fmla="*/ 3344418 w 4682585"/>
              <a:gd name="connsiteY1260" fmla="*/ 164211 h 2174272"/>
              <a:gd name="connsiteX1261" fmla="*/ 3344418 w 4682585"/>
              <a:gd name="connsiteY1261" fmla="*/ 310800 h 2174272"/>
              <a:gd name="connsiteX1262" fmla="*/ 3502152 w 4682585"/>
              <a:gd name="connsiteY1262" fmla="*/ 310800 h 2174272"/>
              <a:gd name="connsiteX1263" fmla="*/ 3502152 w 4682585"/>
              <a:gd name="connsiteY1263" fmla="*/ 164211 h 2174272"/>
              <a:gd name="connsiteX1264" fmla="*/ 3177159 w 4682585"/>
              <a:gd name="connsiteY1264" fmla="*/ 164211 h 2174272"/>
              <a:gd name="connsiteX1265" fmla="*/ 3177159 w 4682585"/>
              <a:gd name="connsiteY1265" fmla="*/ 310800 h 2174272"/>
              <a:gd name="connsiteX1266" fmla="*/ 3334893 w 4682585"/>
              <a:gd name="connsiteY1266" fmla="*/ 310800 h 2174272"/>
              <a:gd name="connsiteX1267" fmla="*/ 3334893 w 4682585"/>
              <a:gd name="connsiteY1267" fmla="*/ 164211 h 2174272"/>
              <a:gd name="connsiteX1268" fmla="*/ 3009900 w 4682585"/>
              <a:gd name="connsiteY1268" fmla="*/ 164211 h 2174272"/>
              <a:gd name="connsiteX1269" fmla="*/ 3009900 w 4682585"/>
              <a:gd name="connsiteY1269" fmla="*/ 310800 h 2174272"/>
              <a:gd name="connsiteX1270" fmla="*/ 3167634 w 4682585"/>
              <a:gd name="connsiteY1270" fmla="*/ 310800 h 2174272"/>
              <a:gd name="connsiteX1271" fmla="*/ 3167634 w 4682585"/>
              <a:gd name="connsiteY1271" fmla="*/ 164211 h 2174272"/>
              <a:gd name="connsiteX1272" fmla="*/ 2842641 w 4682585"/>
              <a:gd name="connsiteY1272" fmla="*/ 164211 h 2174272"/>
              <a:gd name="connsiteX1273" fmla="*/ 2842641 w 4682585"/>
              <a:gd name="connsiteY1273" fmla="*/ 310800 h 2174272"/>
              <a:gd name="connsiteX1274" fmla="*/ 3000375 w 4682585"/>
              <a:gd name="connsiteY1274" fmla="*/ 310800 h 2174272"/>
              <a:gd name="connsiteX1275" fmla="*/ 3000375 w 4682585"/>
              <a:gd name="connsiteY1275" fmla="*/ 164211 h 2174272"/>
              <a:gd name="connsiteX1276" fmla="*/ 2675382 w 4682585"/>
              <a:gd name="connsiteY1276" fmla="*/ 164211 h 2174272"/>
              <a:gd name="connsiteX1277" fmla="*/ 2675382 w 4682585"/>
              <a:gd name="connsiteY1277" fmla="*/ 310800 h 2174272"/>
              <a:gd name="connsiteX1278" fmla="*/ 2833116 w 4682585"/>
              <a:gd name="connsiteY1278" fmla="*/ 310800 h 2174272"/>
              <a:gd name="connsiteX1279" fmla="*/ 2833116 w 4682585"/>
              <a:gd name="connsiteY1279" fmla="*/ 164211 h 2174272"/>
              <a:gd name="connsiteX1280" fmla="*/ 2508123 w 4682585"/>
              <a:gd name="connsiteY1280" fmla="*/ 164211 h 2174272"/>
              <a:gd name="connsiteX1281" fmla="*/ 2508123 w 4682585"/>
              <a:gd name="connsiteY1281" fmla="*/ 310800 h 2174272"/>
              <a:gd name="connsiteX1282" fmla="*/ 2665857 w 4682585"/>
              <a:gd name="connsiteY1282" fmla="*/ 310800 h 2174272"/>
              <a:gd name="connsiteX1283" fmla="*/ 2665857 w 4682585"/>
              <a:gd name="connsiteY1283" fmla="*/ 164211 h 2174272"/>
              <a:gd name="connsiteX1284" fmla="*/ 2340864 w 4682585"/>
              <a:gd name="connsiteY1284" fmla="*/ 164211 h 2174272"/>
              <a:gd name="connsiteX1285" fmla="*/ 2340864 w 4682585"/>
              <a:gd name="connsiteY1285" fmla="*/ 310800 h 2174272"/>
              <a:gd name="connsiteX1286" fmla="*/ 2498598 w 4682585"/>
              <a:gd name="connsiteY1286" fmla="*/ 310800 h 2174272"/>
              <a:gd name="connsiteX1287" fmla="*/ 2498598 w 4682585"/>
              <a:gd name="connsiteY1287" fmla="*/ 164211 h 2174272"/>
              <a:gd name="connsiteX1288" fmla="*/ 2173510 w 4682585"/>
              <a:gd name="connsiteY1288" fmla="*/ 164211 h 2174272"/>
              <a:gd name="connsiteX1289" fmla="*/ 2173510 w 4682585"/>
              <a:gd name="connsiteY1289" fmla="*/ 310800 h 2174272"/>
              <a:gd name="connsiteX1290" fmla="*/ 2331339 w 4682585"/>
              <a:gd name="connsiteY1290" fmla="*/ 310800 h 2174272"/>
              <a:gd name="connsiteX1291" fmla="*/ 2331339 w 4682585"/>
              <a:gd name="connsiteY1291" fmla="*/ 164211 h 2174272"/>
              <a:gd name="connsiteX1292" fmla="*/ 2006251 w 4682585"/>
              <a:gd name="connsiteY1292" fmla="*/ 164211 h 2174272"/>
              <a:gd name="connsiteX1293" fmla="*/ 2006251 w 4682585"/>
              <a:gd name="connsiteY1293" fmla="*/ 310800 h 2174272"/>
              <a:gd name="connsiteX1294" fmla="*/ 2163985 w 4682585"/>
              <a:gd name="connsiteY1294" fmla="*/ 310800 h 2174272"/>
              <a:gd name="connsiteX1295" fmla="*/ 2163985 w 4682585"/>
              <a:gd name="connsiteY1295" fmla="*/ 164211 h 2174272"/>
              <a:gd name="connsiteX1296" fmla="*/ 1838992 w 4682585"/>
              <a:gd name="connsiteY1296" fmla="*/ 164211 h 2174272"/>
              <a:gd name="connsiteX1297" fmla="*/ 1838992 w 4682585"/>
              <a:gd name="connsiteY1297" fmla="*/ 310800 h 2174272"/>
              <a:gd name="connsiteX1298" fmla="*/ 1996726 w 4682585"/>
              <a:gd name="connsiteY1298" fmla="*/ 310800 h 2174272"/>
              <a:gd name="connsiteX1299" fmla="*/ 1996726 w 4682585"/>
              <a:gd name="connsiteY1299" fmla="*/ 164211 h 2174272"/>
              <a:gd name="connsiteX1300" fmla="*/ 1671733 w 4682585"/>
              <a:gd name="connsiteY1300" fmla="*/ 164211 h 2174272"/>
              <a:gd name="connsiteX1301" fmla="*/ 1671733 w 4682585"/>
              <a:gd name="connsiteY1301" fmla="*/ 310800 h 2174272"/>
              <a:gd name="connsiteX1302" fmla="*/ 1829467 w 4682585"/>
              <a:gd name="connsiteY1302" fmla="*/ 310800 h 2174272"/>
              <a:gd name="connsiteX1303" fmla="*/ 1829467 w 4682585"/>
              <a:gd name="connsiteY1303" fmla="*/ 164211 h 2174272"/>
              <a:gd name="connsiteX1304" fmla="*/ 1504474 w 4682585"/>
              <a:gd name="connsiteY1304" fmla="*/ 164211 h 2174272"/>
              <a:gd name="connsiteX1305" fmla="*/ 1504474 w 4682585"/>
              <a:gd name="connsiteY1305" fmla="*/ 310800 h 2174272"/>
              <a:gd name="connsiteX1306" fmla="*/ 1662208 w 4682585"/>
              <a:gd name="connsiteY1306" fmla="*/ 310800 h 2174272"/>
              <a:gd name="connsiteX1307" fmla="*/ 1662208 w 4682585"/>
              <a:gd name="connsiteY1307" fmla="*/ 164211 h 2174272"/>
              <a:gd name="connsiteX1308" fmla="*/ 1337215 w 4682585"/>
              <a:gd name="connsiteY1308" fmla="*/ 164211 h 2174272"/>
              <a:gd name="connsiteX1309" fmla="*/ 1337215 w 4682585"/>
              <a:gd name="connsiteY1309" fmla="*/ 310800 h 2174272"/>
              <a:gd name="connsiteX1310" fmla="*/ 1494949 w 4682585"/>
              <a:gd name="connsiteY1310" fmla="*/ 310800 h 2174272"/>
              <a:gd name="connsiteX1311" fmla="*/ 1494949 w 4682585"/>
              <a:gd name="connsiteY1311" fmla="*/ 164211 h 2174272"/>
              <a:gd name="connsiteX1312" fmla="*/ 1169956 w 4682585"/>
              <a:gd name="connsiteY1312" fmla="*/ 164211 h 2174272"/>
              <a:gd name="connsiteX1313" fmla="*/ 1169956 w 4682585"/>
              <a:gd name="connsiteY1313" fmla="*/ 310800 h 2174272"/>
              <a:gd name="connsiteX1314" fmla="*/ 1327690 w 4682585"/>
              <a:gd name="connsiteY1314" fmla="*/ 310800 h 2174272"/>
              <a:gd name="connsiteX1315" fmla="*/ 1327690 w 4682585"/>
              <a:gd name="connsiteY1315" fmla="*/ 164211 h 2174272"/>
              <a:gd name="connsiteX1316" fmla="*/ 1002697 w 4682585"/>
              <a:gd name="connsiteY1316" fmla="*/ 164211 h 2174272"/>
              <a:gd name="connsiteX1317" fmla="*/ 1002697 w 4682585"/>
              <a:gd name="connsiteY1317" fmla="*/ 310800 h 2174272"/>
              <a:gd name="connsiteX1318" fmla="*/ 1160431 w 4682585"/>
              <a:gd name="connsiteY1318" fmla="*/ 310800 h 2174272"/>
              <a:gd name="connsiteX1319" fmla="*/ 1160431 w 4682585"/>
              <a:gd name="connsiteY1319" fmla="*/ 164211 h 2174272"/>
              <a:gd name="connsiteX1320" fmla="*/ 835438 w 4682585"/>
              <a:gd name="connsiteY1320" fmla="*/ 164211 h 2174272"/>
              <a:gd name="connsiteX1321" fmla="*/ 835438 w 4682585"/>
              <a:gd name="connsiteY1321" fmla="*/ 310800 h 2174272"/>
              <a:gd name="connsiteX1322" fmla="*/ 993172 w 4682585"/>
              <a:gd name="connsiteY1322" fmla="*/ 310800 h 2174272"/>
              <a:gd name="connsiteX1323" fmla="*/ 993172 w 4682585"/>
              <a:gd name="connsiteY1323" fmla="*/ 164211 h 2174272"/>
              <a:gd name="connsiteX1324" fmla="*/ 668179 w 4682585"/>
              <a:gd name="connsiteY1324" fmla="*/ 164211 h 2174272"/>
              <a:gd name="connsiteX1325" fmla="*/ 668179 w 4682585"/>
              <a:gd name="connsiteY1325" fmla="*/ 310800 h 2174272"/>
              <a:gd name="connsiteX1326" fmla="*/ 825913 w 4682585"/>
              <a:gd name="connsiteY1326" fmla="*/ 310800 h 2174272"/>
              <a:gd name="connsiteX1327" fmla="*/ 825913 w 4682585"/>
              <a:gd name="connsiteY1327" fmla="*/ 164211 h 2174272"/>
              <a:gd name="connsiteX1328" fmla="*/ 500920 w 4682585"/>
              <a:gd name="connsiteY1328" fmla="*/ 164211 h 2174272"/>
              <a:gd name="connsiteX1329" fmla="*/ 500920 w 4682585"/>
              <a:gd name="connsiteY1329" fmla="*/ 310800 h 2174272"/>
              <a:gd name="connsiteX1330" fmla="*/ 658654 w 4682585"/>
              <a:gd name="connsiteY1330" fmla="*/ 310800 h 2174272"/>
              <a:gd name="connsiteX1331" fmla="*/ 658654 w 4682585"/>
              <a:gd name="connsiteY1331" fmla="*/ 164211 h 2174272"/>
              <a:gd name="connsiteX1332" fmla="*/ 333566 w 4682585"/>
              <a:gd name="connsiteY1332" fmla="*/ 164211 h 2174272"/>
              <a:gd name="connsiteX1333" fmla="*/ 333566 w 4682585"/>
              <a:gd name="connsiteY1333" fmla="*/ 310800 h 2174272"/>
              <a:gd name="connsiteX1334" fmla="*/ 491395 w 4682585"/>
              <a:gd name="connsiteY1334" fmla="*/ 310800 h 2174272"/>
              <a:gd name="connsiteX1335" fmla="*/ 491395 w 4682585"/>
              <a:gd name="connsiteY1335" fmla="*/ 164211 h 2174272"/>
              <a:gd name="connsiteX1336" fmla="*/ 166307 w 4682585"/>
              <a:gd name="connsiteY1336" fmla="*/ 164211 h 2174272"/>
              <a:gd name="connsiteX1337" fmla="*/ 166307 w 4682585"/>
              <a:gd name="connsiteY1337" fmla="*/ 310800 h 2174272"/>
              <a:gd name="connsiteX1338" fmla="*/ 324041 w 4682585"/>
              <a:gd name="connsiteY1338" fmla="*/ 310800 h 2174272"/>
              <a:gd name="connsiteX1339" fmla="*/ 324041 w 4682585"/>
              <a:gd name="connsiteY1339" fmla="*/ 164211 h 2174272"/>
              <a:gd name="connsiteX1340" fmla="*/ 9525 w 4682585"/>
              <a:gd name="connsiteY1340" fmla="*/ 164211 h 2174272"/>
              <a:gd name="connsiteX1341" fmla="*/ 9525 w 4682585"/>
              <a:gd name="connsiteY1341" fmla="*/ 310800 h 2174272"/>
              <a:gd name="connsiteX1342" fmla="*/ 156782 w 4682585"/>
              <a:gd name="connsiteY1342" fmla="*/ 310800 h 2174272"/>
              <a:gd name="connsiteX1343" fmla="*/ 156782 w 4682585"/>
              <a:gd name="connsiteY1343" fmla="*/ 164211 h 2174272"/>
              <a:gd name="connsiteX1344" fmla="*/ 0 w 4682585"/>
              <a:gd name="connsiteY1344" fmla="*/ 0 h 2174272"/>
              <a:gd name="connsiteX1345" fmla="*/ 9525 w 4682585"/>
              <a:gd name="connsiteY1345" fmla="*/ 0 h 2174272"/>
              <a:gd name="connsiteX1346" fmla="*/ 9525 w 4682585"/>
              <a:gd name="connsiteY1346" fmla="*/ 154686 h 2174272"/>
              <a:gd name="connsiteX1347" fmla="*/ 156782 w 4682585"/>
              <a:gd name="connsiteY1347" fmla="*/ 154686 h 2174272"/>
              <a:gd name="connsiteX1348" fmla="*/ 156782 w 4682585"/>
              <a:gd name="connsiteY1348" fmla="*/ 0 h 2174272"/>
              <a:gd name="connsiteX1349" fmla="*/ 166307 w 4682585"/>
              <a:gd name="connsiteY1349" fmla="*/ 0 h 2174272"/>
              <a:gd name="connsiteX1350" fmla="*/ 166307 w 4682585"/>
              <a:gd name="connsiteY1350" fmla="*/ 154686 h 2174272"/>
              <a:gd name="connsiteX1351" fmla="*/ 324041 w 4682585"/>
              <a:gd name="connsiteY1351" fmla="*/ 154686 h 2174272"/>
              <a:gd name="connsiteX1352" fmla="*/ 324041 w 4682585"/>
              <a:gd name="connsiteY1352" fmla="*/ 0 h 2174272"/>
              <a:gd name="connsiteX1353" fmla="*/ 333566 w 4682585"/>
              <a:gd name="connsiteY1353" fmla="*/ 0 h 2174272"/>
              <a:gd name="connsiteX1354" fmla="*/ 333566 w 4682585"/>
              <a:gd name="connsiteY1354" fmla="*/ 154686 h 2174272"/>
              <a:gd name="connsiteX1355" fmla="*/ 491395 w 4682585"/>
              <a:gd name="connsiteY1355" fmla="*/ 154686 h 2174272"/>
              <a:gd name="connsiteX1356" fmla="*/ 491395 w 4682585"/>
              <a:gd name="connsiteY1356" fmla="*/ 0 h 2174272"/>
              <a:gd name="connsiteX1357" fmla="*/ 500920 w 4682585"/>
              <a:gd name="connsiteY1357" fmla="*/ 0 h 2174272"/>
              <a:gd name="connsiteX1358" fmla="*/ 500920 w 4682585"/>
              <a:gd name="connsiteY1358" fmla="*/ 154686 h 2174272"/>
              <a:gd name="connsiteX1359" fmla="*/ 658654 w 4682585"/>
              <a:gd name="connsiteY1359" fmla="*/ 154686 h 2174272"/>
              <a:gd name="connsiteX1360" fmla="*/ 658654 w 4682585"/>
              <a:gd name="connsiteY1360" fmla="*/ 0 h 2174272"/>
              <a:gd name="connsiteX1361" fmla="*/ 668179 w 4682585"/>
              <a:gd name="connsiteY1361" fmla="*/ 0 h 2174272"/>
              <a:gd name="connsiteX1362" fmla="*/ 668179 w 4682585"/>
              <a:gd name="connsiteY1362" fmla="*/ 154686 h 2174272"/>
              <a:gd name="connsiteX1363" fmla="*/ 825913 w 4682585"/>
              <a:gd name="connsiteY1363" fmla="*/ 154686 h 2174272"/>
              <a:gd name="connsiteX1364" fmla="*/ 825913 w 4682585"/>
              <a:gd name="connsiteY1364" fmla="*/ 0 h 2174272"/>
              <a:gd name="connsiteX1365" fmla="*/ 835438 w 4682585"/>
              <a:gd name="connsiteY1365" fmla="*/ 0 h 2174272"/>
              <a:gd name="connsiteX1366" fmla="*/ 835438 w 4682585"/>
              <a:gd name="connsiteY1366" fmla="*/ 154686 h 2174272"/>
              <a:gd name="connsiteX1367" fmla="*/ 993172 w 4682585"/>
              <a:gd name="connsiteY1367" fmla="*/ 154686 h 2174272"/>
              <a:gd name="connsiteX1368" fmla="*/ 993172 w 4682585"/>
              <a:gd name="connsiteY1368" fmla="*/ 0 h 2174272"/>
              <a:gd name="connsiteX1369" fmla="*/ 1002697 w 4682585"/>
              <a:gd name="connsiteY1369" fmla="*/ 0 h 2174272"/>
              <a:gd name="connsiteX1370" fmla="*/ 1002697 w 4682585"/>
              <a:gd name="connsiteY1370" fmla="*/ 154686 h 2174272"/>
              <a:gd name="connsiteX1371" fmla="*/ 1160431 w 4682585"/>
              <a:gd name="connsiteY1371" fmla="*/ 154686 h 2174272"/>
              <a:gd name="connsiteX1372" fmla="*/ 1160431 w 4682585"/>
              <a:gd name="connsiteY1372" fmla="*/ 0 h 2174272"/>
              <a:gd name="connsiteX1373" fmla="*/ 1169956 w 4682585"/>
              <a:gd name="connsiteY1373" fmla="*/ 0 h 2174272"/>
              <a:gd name="connsiteX1374" fmla="*/ 1169956 w 4682585"/>
              <a:gd name="connsiteY1374" fmla="*/ 154686 h 2174272"/>
              <a:gd name="connsiteX1375" fmla="*/ 1327690 w 4682585"/>
              <a:gd name="connsiteY1375" fmla="*/ 154686 h 2174272"/>
              <a:gd name="connsiteX1376" fmla="*/ 1327690 w 4682585"/>
              <a:gd name="connsiteY1376" fmla="*/ 0 h 2174272"/>
              <a:gd name="connsiteX1377" fmla="*/ 1337215 w 4682585"/>
              <a:gd name="connsiteY1377" fmla="*/ 0 h 2174272"/>
              <a:gd name="connsiteX1378" fmla="*/ 1337215 w 4682585"/>
              <a:gd name="connsiteY1378" fmla="*/ 154686 h 2174272"/>
              <a:gd name="connsiteX1379" fmla="*/ 1494949 w 4682585"/>
              <a:gd name="connsiteY1379" fmla="*/ 154686 h 2174272"/>
              <a:gd name="connsiteX1380" fmla="*/ 1494949 w 4682585"/>
              <a:gd name="connsiteY1380" fmla="*/ 0 h 2174272"/>
              <a:gd name="connsiteX1381" fmla="*/ 1504474 w 4682585"/>
              <a:gd name="connsiteY1381" fmla="*/ 0 h 2174272"/>
              <a:gd name="connsiteX1382" fmla="*/ 1504474 w 4682585"/>
              <a:gd name="connsiteY1382" fmla="*/ 154686 h 2174272"/>
              <a:gd name="connsiteX1383" fmla="*/ 1662208 w 4682585"/>
              <a:gd name="connsiteY1383" fmla="*/ 154686 h 2174272"/>
              <a:gd name="connsiteX1384" fmla="*/ 1662208 w 4682585"/>
              <a:gd name="connsiteY1384" fmla="*/ 0 h 2174272"/>
              <a:gd name="connsiteX1385" fmla="*/ 1671733 w 4682585"/>
              <a:gd name="connsiteY1385" fmla="*/ 0 h 2174272"/>
              <a:gd name="connsiteX1386" fmla="*/ 1671733 w 4682585"/>
              <a:gd name="connsiteY1386" fmla="*/ 154686 h 2174272"/>
              <a:gd name="connsiteX1387" fmla="*/ 1829467 w 4682585"/>
              <a:gd name="connsiteY1387" fmla="*/ 154686 h 2174272"/>
              <a:gd name="connsiteX1388" fmla="*/ 1829467 w 4682585"/>
              <a:gd name="connsiteY1388" fmla="*/ 0 h 2174272"/>
              <a:gd name="connsiteX1389" fmla="*/ 1838992 w 4682585"/>
              <a:gd name="connsiteY1389" fmla="*/ 0 h 2174272"/>
              <a:gd name="connsiteX1390" fmla="*/ 1838992 w 4682585"/>
              <a:gd name="connsiteY1390" fmla="*/ 154686 h 2174272"/>
              <a:gd name="connsiteX1391" fmla="*/ 1996726 w 4682585"/>
              <a:gd name="connsiteY1391" fmla="*/ 154686 h 2174272"/>
              <a:gd name="connsiteX1392" fmla="*/ 1996726 w 4682585"/>
              <a:gd name="connsiteY1392" fmla="*/ 0 h 2174272"/>
              <a:gd name="connsiteX1393" fmla="*/ 2006251 w 4682585"/>
              <a:gd name="connsiteY1393" fmla="*/ 0 h 2174272"/>
              <a:gd name="connsiteX1394" fmla="*/ 2006251 w 4682585"/>
              <a:gd name="connsiteY1394" fmla="*/ 154686 h 2174272"/>
              <a:gd name="connsiteX1395" fmla="*/ 2163985 w 4682585"/>
              <a:gd name="connsiteY1395" fmla="*/ 154686 h 2174272"/>
              <a:gd name="connsiteX1396" fmla="*/ 2163985 w 4682585"/>
              <a:gd name="connsiteY1396" fmla="*/ 0 h 2174272"/>
              <a:gd name="connsiteX1397" fmla="*/ 2173510 w 4682585"/>
              <a:gd name="connsiteY1397" fmla="*/ 0 h 2174272"/>
              <a:gd name="connsiteX1398" fmla="*/ 2173510 w 4682585"/>
              <a:gd name="connsiteY1398" fmla="*/ 154686 h 2174272"/>
              <a:gd name="connsiteX1399" fmla="*/ 2331339 w 4682585"/>
              <a:gd name="connsiteY1399" fmla="*/ 154686 h 2174272"/>
              <a:gd name="connsiteX1400" fmla="*/ 2331339 w 4682585"/>
              <a:gd name="connsiteY1400" fmla="*/ 0 h 2174272"/>
              <a:gd name="connsiteX1401" fmla="*/ 2340864 w 4682585"/>
              <a:gd name="connsiteY1401" fmla="*/ 0 h 2174272"/>
              <a:gd name="connsiteX1402" fmla="*/ 2340864 w 4682585"/>
              <a:gd name="connsiteY1402" fmla="*/ 154686 h 2174272"/>
              <a:gd name="connsiteX1403" fmla="*/ 2498598 w 4682585"/>
              <a:gd name="connsiteY1403" fmla="*/ 154686 h 2174272"/>
              <a:gd name="connsiteX1404" fmla="*/ 2498598 w 4682585"/>
              <a:gd name="connsiteY1404" fmla="*/ 0 h 2174272"/>
              <a:gd name="connsiteX1405" fmla="*/ 2508123 w 4682585"/>
              <a:gd name="connsiteY1405" fmla="*/ 0 h 2174272"/>
              <a:gd name="connsiteX1406" fmla="*/ 2508123 w 4682585"/>
              <a:gd name="connsiteY1406" fmla="*/ 154686 h 2174272"/>
              <a:gd name="connsiteX1407" fmla="*/ 2665857 w 4682585"/>
              <a:gd name="connsiteY1407" fmla="*/ 154686 h 2174272"/>
              <a:gd name="connsiteX1408" fmla="*/ 2665857 w 4682585"/>
              <a:gd name="connsiteY1408" fmla="*/ 0 h 2174272"/>
              <a:gd name="connsiteX1409" fmla="*/ 2675382 w 4682585"/>
              <a:gd name="connsiteY1409" fmla="*/ 0 h 2174272"/>
              <a:gd name="connsiteX1410" fmla="*/ 2675382 w 4682585"/>
              <a:gd name="connsiteY1410" fmla="*/ 154686 h 2174272"/>
              <a:gd name="connsiteX1411" fmla="*/ 2833116 w 4682585"/>
              <a:gd name="connsiteY1411" fmla="*/ 154686 h 2174272"/>
              <a:gd name="connsiteX1412" fmla="*/ 2833116 w 4682585"/>
              <a:gd name="connsiteY1412" fmla="*/ 0 h 2174272"/>
              <a:gd name="connsiteX1413" fmla="*/ 2842641 w 4682585"/>
              <a:gd name="connsiteY1413" fmla="*/ 0 h 2174272"/>
              <a:gd name="connsiteX1414" fmla="*/ 2842641 w 4682585"/>
              <a:gd name="connsiteY1414" fmla="*/ 154686 h 2174272"/>
              <a:gd name="connsiteX1415" fmla="*/ 3000375 w 4682585"/>
              <a:gd name="connsiteY1415" fmla="*/ 154686 h 2174272"/>
              <a:gd name="connsiteX1416" fmla="*/ 3000375 w 4682585"/>
              <a:gd name="connsiteY1416" fmla="*/ 0 h 2174272"/>
              <a:gd name="connsiteX1417" fmla="*/ 3009900 w 4682585"/>
              <a:gd name="connsiteY1417" fmla="*/ 0 h 2174272"/>
              <a:gd name="connsiteX1418" fmla="*/ 3009900 w 4682585"/>
              <a:gd name="connsiteY1418" fmla="*/ 154686 h 2174272"/>
              <a:gd name="connsiteX1419" fmla="*/ 3167634 w 4682585"/>
              <a:gd name="connsiteY1419" fmla="*/ 154686 h 2174272"/>
              <a:gd name="connsiteX1420" fmla="*/ 3167634 w 4682585"/>
              <a:gd name="connsiteY1420" fmla="*/ 0 h 2174272"/>
              <a:gd name="connsiteX1421" fmla="*/ 3177159 w 4682585"/>
              <a:gd name="connsiteY1421" fmla="*/ 0 h 2174272"/>
              <a:gd name="connsiteX1422" fmla="*/ 3177159 w 4682585"/>
              <a:gd name="connsiteY1422" fmla="*/ 154686 h 2174272"/>
              <a:gd name="connsiteX1423" fmla="*/ 3334893 w 4682585"/>
              <a:gd name="connsiteY1423" fmla="*/ 154686 h 2174272"/>
              <a:gd name="connsiteX1424" fmla="*/ 3334893 w 4682585"/>
              <a:gd name="connsiteY1424" fmla="*/ 0 h 2174272"/>
              <a:gd name="connsiteX1425" fmla="*/ 3344418 w 4682585"/>
              <a:gd name="connsiteY1425" fmla="*/ 0 h 2174272"/>
              <a:gd name="connsiteX1426" fmla="*/ 3344418 w 4682585"/>
              <a:gd name="connsiteY1426" fmla="*/ 154686 h 2174272"/>
              <a:gd name="connsiteX1427" fmla="*/ 3502152 w 4682585"/>
              <a:gd name="connsiteY1427" fmla="*/ 154686 h 2174272"/>
              <a:gd name="connsiteX1428" fmla="*/ 3502152 w 4682585"/>
              <a:gd name="connsiteY1428" fmla="*/ 0 h 2174272"/>
              <a:gd name="connsiteX1429" fmla="*/ 3511677 w 4682585"/>
              <a:gd name="connsiteY1429" fmla="*/ 0 h 2174272"/>
              <a:gd name="connsiteX1430" fmla="*/ 3511677 w 4682585"/>
              <a:gd name="connsiteY1430" fmla="*/ 154686 h 2174272"/>
              <a:gd name="connsiteX1431" fmla="*/ 3669411 w 4682585"/>
              <a:gd name="connsiteY1431" fmla="*/ 154686 h 2174272"/>
              <a:gd name="connsiteX1432" fmla="*/ 3669411 w 4682585"/>
              <a:gd name="connsiteY1432" fmla="*/ 0 h 2174272"/>
              <a:gd name="connsiteX1433" fmla="*/ 3678936 w 4682585"/>
              <a:gd name="connsiteY1433" fmla="*/ 0 h 2174272"/>
              <a:gd name="connsiteX1434" fmla="*/ 3678936 w 4682585"/>
              <a:gd name="connsiteY1434" fmla="*/ 154686 h 2174272"/>
              <a:gd name="connsiteX1435" fmla="*/ 3836766 w 4682585"/>
              <a:gd name="connsiteY1435" fmla="*/ 154686 h 2174272"/>
              <a:gd name="connsiteX1436" fmla="*/ 3836766 w 4682585"/>
              <a:gd name="connsiteY1436" fmla="*/ 0 h 2174272"/>
              <a:gd name="connsiteX1437" fmla="*/ 3846291 w 4682585"/>
              <a:gd name="connsiteY1437" fmla="*/ 0 h 2174272"/>
              <a:gd name="connsiteX1438" fmla="*/ 3846291 w 4682585"/>
              <a:gd name="connsiteY1438" fmla="*/ 154686 h 2174272"/>
              <a:gd name="connsiteX1439" fmla="*/ 4004025 w 4682585"/>
              <a:gd name="connsiteY1439" fmla="*/ 154686 h 2174272"/>
              <a:gd name="connsiteX1440" fmla="*/ 4004025 w 4682585"/>
              <a:gd name="connsiteY1440" fmla="*/ 0 h 2174272"/>
              <a:gd name="connsiteX1441" fmla="*/ 4013550 w 4682585"/>
              <a:gd name="connsiteY1441" fmla="*/ 0 h 2174272"/>
              <a:gd name="connsiteX1442" fmla="*/ 4013550 w 4682585"/>
              <a:gd name="connsiteY1442" fmla="*/ 154686 h 2174272"/>
              <a:gd name="connsiteX1443" fmla="*/ 4171284 w 4682585"/>
              <a:gd name="connsiteY1443" fmla="*/ 154686 h 2174272"/>
              <a:gd name="connsiteX1444" fmla="*/ 4171284 w 4682585"/>
              <a:gd name="connsiteY1444" fmla="*/ 0 h 2174272"/>
              <a:gd name="connsiteX1445" fmla="*/ 4180809 w 4682585"/>
              <a:gd name="connsiteY1445" fmla="*/ 0 h 2174272"/>
              <a:gd name="connsiteX1446" fmla="*/ 4180809 w 4682585"/>
              <a:gd name="connsiteY1446" fmla="*/ 154686 h 2174272"/>
              <a:gd name="connsiteX1447" fmla="*/ 4338543 w 4682585"/>
              <a:gd name="connsiteY1447" fmla="*/ 154686 h 2174272"/>
              <a:gd name="connsiteX1448" fmla="*/ 4338543 w 4682585"/>
              <a:gd name="connsiteY1448" fmla="*/ 0 h 2174272"/>
              <a:gd name="connsiteX1449" fmla="*/ 4348068 w 4682585"/>
              <a:gd name="connsiteY1449" fmla="*/ 0 h 2174272"/>
              <a:gd name="connsiteX1450" fmla="*/ 4348068 w 4682585"/>
              <a:gd name="connsiteY1450" fmla="*/ 154686 h 2174272"/>
              <a:gd name="connsiteX1451" fmla="*/ 4505801 w 4682585"/>
              <a:gd name="connsiteY1451" fmla="*/ 154686 h 2174272"/>
              <a:gd name="connsiteX1452" fmla="*/ 4505801 w 4682585"/>
              <a:gd name="connsiteY1452" fmla="*/ 0 h 2174272"/>
              <a:gd name="connsiteX1453" fmla="*/ 4515326 w 4682585"/>
              <a:gd name="connsiteY1453" fmla="*/ 0 h 2174272"/>
              <a:gd name="connsiteX1454" fmla="*/ 4515326 w 4682585"/>
              <a:gd name="connsiteY1454" fmla="*/ 154686 h 2174272"/>
              <a:gd name="connsiteX1455" fmla="*/ 4673060 w 4682585"/>
              <a:gd name="connsiteY1455" fmla="*/ 154686 h 2174272"/>
              <a:gd name="connsiteX1456" fmla="*/ 4673060 w 4682585"/>
              <a:gd name="connsiteY1456" fmla="*/ 0 h 2174272"/>
              <a:gd name="connsiteX1457" fmla="*/ 4682585 w 4682585"/>
              <a:gd name="connsiteY1457" fmla="*/ 0 h 2174272"/>
              <a:gd name="connsiteX1458" fmla="*/ 4682585 w 4682585"/>
              <a:gd name="connsiteY1458" fmla="*/ 2174272 h 2174272"/>
              <a:gd name="connsiteX1459" fmla="*/ 4673060 w 4682585"/>
              <a:gd name="connsiteY1459" fmla="*/ 2174272 h 2174272"/>
              <a:gd name="connsiteX1460" fmla="*/ 4673060 w 4682585"/>
              <a:gd name="connsiteY1460" fmla="*/ 2037588 h 2174272"/>
              <a:gd name="connsiteX1461" fmla="*/ 4515326 w 4682585"/>
              <a:gd name="connsiteY1461" fmla="*/ 2037588 h 2174272"/>
              <a:gd name="connsiteX1462" fmla="*/ 4515326 w 4682585"/>
              <a:gd name="connsiteY1462" fmla="*/ 2174272 h 2174272"/>
              <a:gd name="connsiteX1463" fmla="*/ 4505801 w 4682585"/>
              <a:gd name="connsiteY1463" fmla="*/ 2174272 h 2174272"/>
              <a:gd name="connsiteX1464" fmla="*/ 4505801 w 4682585"/>
              <a:gd name="connsiteY1464" fmla="*/ 2037588 h 2174272"/>
              <a:gd name="connsiteX1465" fmla="*/ 4348068 w 4682585"/>
              <a:gd name="connsiteY1465" fmla="*/ 2037588 h 2174272"/>
              <a:gd name="connsiteX1466" fmla="*/ 4348068 w 4682585"/>
              <a:gd name="connsiteY1466" fmla="*/ 2174272 h 2174272"/>
              <a:gd name="connsiteX1467" fmla="*/ 4338543 w 4682585"/>
              <a:gd name="connsiteY1467" fmla="*/ 2174272 h 2174272"/>
              <a:gd name="connsiteX1468" fmla="*/ 4338543 w 4682585"/>
              <a:gd name="connsiteY1468" fmla="*/ 2037588 h 2174272"/>
              <a:gd name="connsiteX1469" fmla="*/ 4180809 w 4682585"/>
              <a:gd name="connsiteY1469" fmla="*/ 2037588 h 2174272"/>
              <a:gd name="connsiteX1470" fmla="*/ 4180809 w 4682585"/>
              <a:gd name="connsiteY1470" fmla="*/ 2174272 h 2174272"/>
              <a:gd name="connsiteX1471" fmla="*/ 4171284 w 4682585"/>
              <a:gd name="connsiteY1471" fmla="*/ 2174272 h 2174272"/>
              <a:gd name="connsiteX1472" fmla="*/ 4171284 w 4682585"/>
              <a:gd name="connsiteY1472" fmla="*/ 2037588 h 2174272"/>
              <a:gd name="connsiteX1473" fmla="*/ 4013550 w 4682585"/>
              <a:gd name="connsiteY1473" fmla="*/ 2037588 h 2174272"/>
              <a:gd name="connsiteX1474" fmla="*/ 4013550 w 4682585"/>
              <a:gd name="connsiteY1474" fmla="*/ 2174272 h 2174272"/>
              <a:gd name="connsiteX1475" fmla="*/ 4004025 w 4682585"/>
              <a:gd name="connsiteY1475" fmla="*/ 2174272 h 2174272"/>
              <a:gd name="connsiteX1476" fmla="*/ 4004025 w 4682585"/>
              <a:gd name="connsiteY1476" fmla="*/ 2037588 h 2174272"/>
              <a:gd name="connsiteX1477" fmla="*/ 3846291 w 4682585"/>
              <a:gd name="connsiteY1477" fmla="*/ 2037588 h 2174272"/>
              <a:gd name="connsiteX1478" fmla="*/ 3846291 w 4682585"/>
              <a:gd name="connsiteY1478" fmla="*/ 2174272 h 2174272"/>
              <a:gd name="connsiteX1479" fmla="*/ 3836766 w 4682585"/>
              <a:gd name="connsiteY1479" fmla="*/ 2174272 h 2174272"/>
              <a:gd name="connsiteX1480" fmla="*/ 3836766 w 4682585"/>
              <a:gd name="connsiteY1480" fmla="*/ 2037588 h 2174272"/>
              <a:gd name="connsiteX1481" fmla="*/ 3678936 w 4682585"/>
              <a:gd name="connsiteY1481" fmla="*/ 2037588 h 2174272"/>
              <a:gd name="connsiteX1482" fmla="*/ 3678936 w 4682585"/>
              <a:gd name="connsiteY1482" fmla="*/ 2174272 h 2174272"/>
              <a:gd name="connsiteX1483" fmla="*/ 3669411 w 4682585"/>
              <a:gd name="connsiteY1483" fmla="*/ 2174272 h 2174272"/>
              <a:gd name="connsiteX1484" fmla="*/ 3669411 w 4682585"/>
              <a:gd name="connsiteY1484" fmla="*/ 2037588 h 2174272"/>
              <a:gd name="connsiteX1485" fmla="*/ 3511677 w 4682585"/>
              <a:gd name="connsiteY1485" fmla="*/ 2037588 h 2174272"/>
              <a:gd name="connsiteX1486" fmla="*/ 3511677 w 4682585"/>
              <a:gd name="connsiteY1486" fmla="*/ 2174272 h 2174272"/>
              <a:gd name="connsiteX1487" fmla="*/ 3502152 w 4682585"/>
              <a:gd name="connsiteY1487" fmla="*/ 2174272 h 2174272"/>
              <a:gd name="connsiteX1488" fmla="*/ 3502152 w 4682585"/>
              <a:gd name="connsiteY1488" fmla="*/ 2037588 h 2174272"/>
              <a:gd name="connsiteX1489" fmla="*/ 3344418 w 4682585"/>
              <a:gd name="connsiteY1489" fmla="*/ 2037588 h 2174272"/>
              <a:gd name="connsiteX1490" fmla="*/ 3344418 w 4682585"/>
              <a:gd name="connsiteY1490" fmla="*/ 2174272 h 2174272"/>
              <a:gd name="connsiteX1491" fmla="*/ 3334893 w 4682585"/>
              <a:gd name="connsiteY1491" fmla="*/ 2174272 h 2174272"/>
              <a:gd name="connsiteX1492" fmla="*/ 3334893 w 4682585"/>
              <a:gd name="connsiteY1492" fmla="*/ 2037588 h 2174272"/>
              <a:gd name="connsiteX1493" fmla="*/ 3177159 w 4682585"/>
              <a:gd name="connsiteY1493" fmla="*/ 2037588 h 2174272"/>
              <a:gd name="connsiteX1494" fmla="*/ 3177159 w 4682585"/>
              <a:gd name="connsiteY1494" fmla="*/ 2174272 h 2174272"/>
              <a:gd name="connsiteX1495" fmla="*/ 3167634 w 4682585"/>
              <a:gd name="connsiteY1495" fmla="*/ 2174272 h 2174272"/>
              <a:gd name="connsiteX1496" fmla="*/ 3167634 w 4682585"/>
              <a:gd name="connsiteY1496" fmla="*/ 2037588 h 2174272"/>
              <a:gd name="connsiteX1497" fmla="*/ 3009900 w 4682585"/>
              <a:gd name="connsiteY1497" fmla="*/ 2037588 h 2174272"/>
              <a:gd name="connsiteX1498" fmla="*/ 3009900 w 4682585"/>
              <a:gd name="connsiteY1498" fmla="*/ 2174272 h 2174272"/>
              <a:gd name="connsiteX1499" fmla="*/ 3000375 w 4682585"/>
              <a:gd name="connsiteY1499" fmla="*/ 2174272 h 2174272"/>
              <a:gd name="connsiteX1500" fmla="*/ 3000375 w 4682585"/>
              <a:gd name="connsiteY1500" fmla="*/ 2037588 h 2174272"/>
              <a:gd name="connsiteX1501" fmla="*/ 2842641 w 4682585"/>
              <a:gd name="connsiteY1501" fmla="*/ 2037588 h 2174272"/>
              <a:gd name="connsiteX1502" fmla="*/ 2842641 w 4682585"/>
              <a:gd name="connsiteY1502" fmla="*/ 2174272 h 2174272"/>
              <a:gd name="connsiteX1503" fmla="*/ 2833116 w 4682585"/>
              <a:gd name="connsiteY1503" fmla="*/ 2174272 h 2174272"/>
              <a:gd name="connsiteX1504" fmla="*/ 2833116 w 4682585"/>
              <a:gd name="connsiteY1504" fmla="*/ 2037588 h 2174272"/>
              <a:gd name="connsiteX1505" fmla="*/ 2675382 w 4682585"/>
              <a:gd name="connsiteY1505" fmla="*/ 2037588 h 2174272"/>
              <a:gd name="connsiteX1506" fmla="*/ 2675382 w 4682585"/>
              <a:gd name="connsiteY1506" fmla="*/ 2174272 h 2174272"/>
              <a:gd name="connsiteX1507" fmla="*/ 2665857 w 4682585"/>
              <a:gd name="connsiteY1507" fmla="*/ 2174272 h 2174272"/>
              <a:gd name="connsiteX1508" fmla="*/ 2665857 w 4682585"/>
              <a:gd name="connsiteY1508" fmla="*/ 2037588 h 2174272"/>
              <a:gd name="connsiteX1509" fmla="*/ 2508123 w 4682585"/>
              <a:gd name="connsiteY1509" fmla="*/ 2037588 h 2174272"/>
              <a:gd name="connsiteX1510" fmla="*/ 2508123 w 4682585"/>
              <a:gd name="connsiteY1510" fmla="*/ 2174272 h 2174272"/>
              <a:gd name="connsiteX1511" fmla="*/ 2498598 w 4682585"/>
              <a:gd name="connsiteY1511" fmla="*/ 2174272 h 2174272"/>
              <a:gd name="connsiteX1512" fmla="*/ 2498598 w 4682585"/>
              <a:gd name="connsiteY1512" fmla="*/ 2037588 h 2174272"/>
              <a:gd name="connsiteX1513" fmla="*/ 2340864 w 4682585"/>
              <a:gd name="connsiteY1513" fmla="*/ 2037588 h 2174272"/>
              <a:gd name="connsiteX1514" fmla="*/ 2340864 w 4682585"/>
              <a:gd name="connsiteY1514" fmla="*/ 2174272 h 2174272"/>
              <a:gd name="connsiteX1515" fmla="*/ 2331339 w 4682585"/>
              <a:gd name="connsiteY1515" fmla="*/ 2174272 h 2174272"/>
              <a:gd name="connsiteX1516" fmla="*/ 2331339 w 4682585"/>
              <a:gd name="connsiteY1516" fmla="*/ 2037588 h 2174272"/>
              <a:gd name="connsiteX1517" fmla="*/ 2173510 w 4682585"/>
              <a:gd name="connsiteY1517" fmla="*/ 2037588 h 2174272"/>
              <a:gd name="connsiteX1518" fmla="*/ 2173510 w 4682585"/>
              <a:gd name="connsiteY1518" fmla="*/ 2174272 h 2174272"/>
              <a:gd name="connsiteX1519" fmla="*/ 2163985 w 4682585"/>
              <a:gd name="connsiteY1519" fmla="*/ 2174272 h 2174272"/>
              <a:gd name="connsiteX1520" fmla="*/ 2163985 w 4682585"/>
              <a:gd name="connsiteY1520" fmla="*/ 2037588 h 2174272"/>
              <a:gd name="connsiteX1521" fmla="*/ 2006251 w 4682585"/>
              <a:gd name="connsiteY1521" fmla="*/ 2037588 h 2174272"/>
              <a:gd name="connsiteX1522" fmla="*/ 2006251 w 4682585"/>
              <a:gd name="connsiteY1522" fmla="*/ 2174272 h 2174272"/>
              <a:gd name="connsiteX1523" fmla="*/ 1996726 w 4682585"/>
              <a:gd name="connsiteY1523" fmla="*/ 2174272 h 2174272"/>
              <a:gd name="connsiteX1524" fmla="*/ 1996726 w 4682585"/>
              <a:gd name="connsiteY1524" fmla="*/ 2037588 h 2174272"/>
              <a:gd name="connsiteX1525" fmla="*/ 1838992 w 4682585"/>
              <a:gd name="connsiteY1525" fmla="*/ 2037588 h 2174272"/>
              <a:gd name="connsiteX1526" fmla="*/ 1838992 w 4682585"/>
              <a:gd name="connsiteY1526" fmla="*/ 2174272 h 2174272"/>
              <a:gd name="connsiteX1527" fmla="*/ 1829467 w 4682585"/>
              <a:gd name="connsiteY1527" fmla="*/ 2174272 h 2174272"/>
              <a:gd name="connsiteX1528" fmla="*/ 1829467 w 4682585"/>
              <a:gd name="connsiteY1528" fmla="*/ 2037588 h 2174272"/>
              <a:gd name="connsiteX1529" fmla="*/ 1671733 w 4682585"/>
              <a:gd name="connsiteY1529" fmla="*/ 2037588 h 2174272"/>
              <a:gd name="connsiteX1530" fmla="*/ 1671733 w 4682585"/>
              <a:gd name="connsiteY1530" fmla="*/ 2174272 h 2174272"/>
              <a:gd name="connsiteX1531" fmla="*/ 1662208 w 4682585"/>
              <a:gd name="connsiteY1531" fmla="*/ 2174272 h 2174272"/>
              <a:gd name="connsiteX1532" fmla="*/ 1662208 w 4682585"/>
              <a:gd name="connsiteY1532" fmla="*/ 2037588 h 2174272"/>
              <a:gd name="connsiteX1533" fmla="*/ 1504474 w 4682585"/>
              <a:gd name="connsiteY1533" fmla="*/ 2037588 h 2174272"/>
              <a:gd name="connsiteX1534" fmla="*/ 1504474 w 4682585"/>
              <a:gd name="connsiteY1534" fmla="*/ 2174272 h 2174272"/>
              <a:gd name="connsiteX1535" fmla="*/ 1494949 w 4682585"/>
              <a:gd name="connsiteY1535" fmla="*/ 2174272 h 2174272"/>
              <a:gd name="connsiteX1536" fmla="*/ 1494949 w 4682585"/>
              <a:gd name="connsiteY1536" fmla="*/ 2037588 h 2174272"/>
              <a:gd name="connsiteX1537" fmla="*/ 1337215 w 4682585"/>
              <a:gd name="connsiteY1537" fmla="*/ 2037588 h 2174272"/>
              <a:gd name="connsiteX1538" fmla="*/ 1337215 w 4682585"/>
              <a:gd name="connsiteY1538" fmla="*/ 2174272 h 2174272"/>
              <a:gd name="connsiteX1539" fmla="*/ 1327690 w 4682585"/>
              <a:gd name="connsiteY1539" fmla="*/ 2174272 h 2174272"/>
              <a:gd name="connsiteX1540" fmla="*/ 1327690 w 4682585"/>
              <a:gd name="connsiteY1540" fmla="*/ 2037588 h 2174272"/>
              <a:gd name="connsiteX1541" fmla="*/ 1169956 w 4682585"/>
              <a:gd name="connsiteY1541" fmla="*/ 2037588 h 2174272"/>
              <a:gd name="connsiteX1542" fmla="*/ 1169956 w 4682585"/>
              <a:gd name="connsiteY1542" fmla="*/ 2174272 h 2174272"/>
              <a:gd name="connsiteX1543" fmla="*/ 1160431 w 4682585"/>
              <a:gd name="connsiteY1543" fmla="*/ 2174272 h 2174272"/>
              <a:gd name="connsiteX1544" fmla="*/ 1160431 w 4682585"/>
              <a:gd name="connsiteY1544" fmla="*/ 2037588 h 2174272"/>
              <a:gd name="connsiteX1545" fmla="*/ 1002697 w 4682585"/>
              <a:gd name="connsiteY1545" fmla="*/ 2037588 h 2174272"/>
              <a:gd name="connsiteX1546" fmla="*/ 1002697 w 4682585"/>
              <a:gd name="connsiteY1546" fmla="*/ 2174272 h 2174272"/>
              <a:gd name="connsiteX1547" fmla="*/ 993172 w 4682585"/>
              <a:gd name="connsiteY1547" fmla="*/ 2174272 h 2174272"/>
              <a:gd name="connsiteX1548" fmla="*/ 993172 w 4682585"/>
              <a:gd name="connsiteY1548" fmla="*/ 2037588 h 2174272"/>
              <a:gd name="connsiteX1549" fmla="*/ 835438 w 4682585"/>
              <a:gd name="connsiteY1549" fmla="*/ 2037588 h 2174272"/>
              <a:gd name="connsiteX1550" fmla="*/ 835438 w 4682585"/>
              <a:gd name="connsiteY1550" fmla="*/ 2174272 h 2174272"/>
              <a:gd name="connsiteX1551" fmla="*/ 825913 w 4682585"/>
              <a:gd name="connsiteY1551" fmla="*/ 2174272 h 2174272"/>
              <a:gd name="connsiteX1552" fmla="*/ 825913 w 4682585"/>
              <a:gd name="connsiteY1552" fmla="*/ 2037588 h 2174272"/>
              <a:gd name="connsiteX1553" fmla="*/ 668179 w 4682585"/>
              <a:gd name="connsiteY1553" fmla="*/ 2037588 h 2174272"/>
              <a:gd name="connsiteX1554" fmla="*/ 668179 w 4682585"/>
              <a:gd name="connsiteY1554" fmla="*/ 2174272 h 2174272"/>
              <a:gd name="connsiteX1555" fmla="*/ 658654 w 4682585"/>
              <a:gd name="connsiteY1555" fmla="*/ 2174272 h 2174272"/>
              <a:gd name="connsiteX1556" fmla="*/ 658654 w 4682585"/>
              <a:gd name="connsiteY1556" fmla="*/ 2037588 h 2174272"/>
              <a:gd name="connsiteX1557" fmla="*/ 500920 w 4682585"/>
              <a:gd name="connsiteY1557" fmla="*/ 2037588 h 2174272"/>
              <a:gd name="connsiteX1558" fmla="*/ 500920 w 4682585"/>
              <a:gd name="connsiteY1558" fmla="*/ 2174272 h 2174272"/>
              <a:gd name="connsiteX1559" fmla="*/ 491395 w 4682585"/>
              <a:gd name="connsiteY1559" fmla="*/ 2174272 h 2174272"/>
              <a:gd name="connsiteX1560" fmla="*/ 491395 w 4682585"/>
              <a:gd name="connsiteY1560" fmla="*/ 2037588 h 2174272"/>
              <a:gd name="connsiteX1561" fmla="*/ 333566 w 4682585"/>
              <a:gd name="connsiteY1561" fmla="*/ 2037588 h 2174272"/>
              <a:gd name="connsiteX1562" fmla="*/ 333566 w 4682585"/>
              <a:gd name="connsiteY1562" fmla="*/ 2174272 h 2174272"/>
              <a:gd name="connsiteX1563" fmla="*/ 324041 w 4682585"/>
              <a:gd name="connsiteY1563" fmla="*/ 2174272 h 2174272"/>
              <a:gd name="connsiteX1564" fmla="*/ 324041 w 4682585"/>
              <a:gd name="connsiteY1564" fmla="*/ 2037588 h 2174272"/>
              <a:gd name="connsiteX1565" fmla="*/ 166307 w 4682585"/>
              <a:gd name="connsiteY1565" fmla="*/ 2037588 h 2174272"/>
              <a:gd name="connsiteX1566" fmla="*/ 166307 w 4682585"/>
              <a:gd name="connsiteY1566" fmla="*/ 2174272 h 2174272"/>
              <a:gd name="connsiteX1567" fmla="*/ 156782 w 4682585"/>
              <a:gd name="connsiteY1567" fmla="*/ 2174272 h 2174272"/>
              <a:gd name="connsiteX1568" fmla="*/ 156782 w 4682585"/>
              <a:gd name="connsiteY1568" fmla="*/ 2037588 h 2174272"/>
              <a:gd name="connsiteX1569" fmla="*/ 9525 w 4682585"/>
              <a:gd name="connsiteY1569" fmla="*/ 2037588 h 2174272"/>
              <a:gd name="connsiteX1570" fmla="*/ 9525 w 4682585"/>
              <a:gd name="connsiteY1570" fmla="*/ 2174272 h 2174272"/>
              <a:gd name="connsiteX1571" fmla="*/ 0 w 4682585"/>
              <a:gd name="connsiteY1571" fmla="*/ 2174272 h 2174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</a:cxnLst>
            <a:rect l="l" t="t" r="r" b="b"/>
            <a:pathLst>
              <a:path w="15164" h="6460">
                <a:moveTo>
                  <a:pt x="15133" y="6460"/>
                </a:moveTo>
                <a:lnTo>
                  <a:pt x="15164" y="6460"/>
                </a:lnTo>
                <a:lnTo>
                  <a:pt x="15164" y="6460"/>
                </a:lnTo>
                <a:lnTo>
                  <a:pt x="15133" y="6460"/>
                </a:lnTo>
                <a:lnTo>
                  <a:pt x="15133" y="6460"/>
                </a:lnTo>
                <a:close/>
                <a:moveTo>
                  <a:pt x="14592" y="6460"/>
                </a:moveTo>
                <a:lnTo>
                  <a:pt x="14622" y="6460"/>
                </a:lnTo>
                <a:lnTo>
                  <a:pt x="14622" y="6460"/>
                </a:lnTo>
                <a:lnTo>
                  <a:pt x="14592" y="6460"/>
                </a:lnTo>
                <a:lnTo>
                  <a:pt x="14592" y="6460"/>
                </a:lnTo>
                <a:close/>
                <a:moveTo>
                  <a:pt x="14050" y="6460"/>
                </a:moveTo>
                <a:lnTo>
                  <a:pt x="14081" y="6460"/>
                </a:lnTo>
                <a:lnTo>
                  <a:pt x="14081" y="6460"/>
                </a:lnTo>
                <a:lnTo>
                  <a:pt x="14050" y="6460"/>
                </a:lnTo>
                <a:lnTo>
                  <a:pt x="14050" y="6460"/>
                </a:lnTo>
                <a:close/>
                <a:moveTo>
                  <a:pt x="13539" y="5590"/>
                </a:moveTo>
                <a:lnTo>
                  <a:pt x="13539" y="6026"/>
                </a:lnTo>
                <a:lnTo>
                  <a:pt x="14050" y="6026"/>
                </a:lnTo>
                <a:lnTo>
                  <a:pt x="14050" y="5590"/>
                </a:lnTo>
                <a:lnTo>
                  <a:pt x="13539" y="5590"/>
                </a:lnTo>
                <a:close/>
                <a:moveTo>
                  <a:pt x="12997" y="5590"/>
                </a:moveTo>
                <a:lnTo>
                  <a:pt x="12997" y="6026"/>
                </a:lnTo>
                <a:lnTo>
                  <a:pt x="13508" y="6026"/>
                </a:lnTo>
                <a:lnTo>
                  <a:pt x="13508" y="5590"/>
                </a:lnTo>
                <a:lnTo>
                  <a:pt x="12997" y="5590"/>
                </a:lnTo>
                <a:close/>
                <a:moveTo>
                  <a:pt x="12456" y="5590"/>
                </a:moveTo>
                <a:lnTo>
                  <a:pt x="12456" y="6026"/>
                </a:lnTo>
                <a:lnTo>
                  <a:pt x="12967" y="6026"/>
                </a:lnTo>
                <a:lnTo>
                  <a:pt x="12967" y="5590"/>
                </a:lnTo>
                <a:lnTo>
                  <a:pt x="12456" y="5590"/>
                </a:lnTo>
                <a:close/>
                <a:moveTo>
                  <a:pt x="11914" y="5590"/>
                </a:moveTo>
                <a:lnTo>
                  <a:pt x="11914" y="6026"/>
                </a:lnTo>
                <a:lnTo>
                  <a:pt x="12425" y="6026"/>
                </a:lnTo>
                <a:lnTo>
                  <a:pt x="12425" y="5590"/>
                </a:lnTo>
                <a:lnTo>
                  <a:pt x="11914" y="5590"/>
                </a:lnTo>
                <a:close/>
                <a:moveTo>
                  <a:pt x="11372" y="5590"/>
                </a:moveTo>
                <a:lnTo>
                  <a:pt x="11372" y="6026"/>
                </a:lnTo>
                <a:lnTo>
                  <a:pt x="11883" y="6026"/>
                </a:lnTo>
                <a:lnTo>
                  <a:pt x="11883" y="5590"/>
                </a:lnTo>
                <a:lnTo>
                  <a:pt x="11372" y="5590"/>
                </a:lnTo>
                <a:close/>
                <a:moveTo>
                  <a:pt x="10831" y="5590"/>
                </a:moveTo>
                <a:lnTo>
                  <a:pt x="10831" y="6026"/>
                </a:lnTo>
                <a:lnTo>
                  <a:pt x="11341" y="6026"/>
                </a:lnTo>
                <a:lnTo>
                  <a:pt x="11341" y="5590"/>
                </a:lnTo>
                <a:lnTo>
                  <a:pt x="10831" y="5590"/>
                </a:lnTo>
                <a:close/>
                <a:moveTo>
                  <a:pt x="10289" y="5590"/>
                </a:moveTo>
                <a:lnTo>
                  <a:pt x="10289" y="6026"/>
                </a:lnTo>
                <a:lnTo>
                  <a:pt x="10800" y="6026"/>
                </a:lnTo>
                <a:lnTo>
                  <a:pt x="10800" y="5590"/>
                </a:lnTo>
                <a:lnTo>
                  <a:pt x="10289" y="5590"/>
                </a:lnTo>
                <a:close/>
                <a:moveTo>
                  <a:pt x="9747" y="5590"/>
                </a:moveTo>
                <a:lnTo>
                  <a:pt x="9747" y="6026"/>
                </a:lnTo>
                <a:lnTo>
                  <a:pt x="10258" y="6026"/>
                </a:lnTo>
                <a:lnTo>
                  <a:pt x="10258" y="5590"/>
                </a:lnTo>
                <a:lnTo>
                  <a:pt x="9747" y="5590"/>
                </a:lnTo>
                <a:close/>
                <a:moveTo>
                  <a:pt x="9206" y="5590"/>
                </a:moveTo>
                <a:lnTo>
                  <a:pt x="9206" y="6026"/>
                </a:lnTo>
                <a:lnTo>
                  <a:pt x="9716" y="6026"/>
                </a:lnTo>
                <a:lnTo>
                  <a:pt x="9716" y="5590"/>
                </a:lnTo>
                <a:lnTo>
                  <a:pt x="9206" y="5590"/>
                </a:lnTo>
                <a:close/>
                <a:moveTo>
                  <a:pt x="8664" y="5590"/>
                </a:moveTo>
                <a:lnTo>
                  <a:pt x="8664" y="6026"/>
                </a:lnTo>
                <a:lnTo>
                  <a:pt x="9175" y="6026"/>
                </a:lnTo>
                <a:lnTo>
                  <a:pt x="9175" y="5590"/>
                </a:lnTo>
                <a:lnTo>
                  <a:pt x="8664" y="5590"/>
                </a:lnTo>
                <a:close/>
                <a:moveTo>
                  <a:pt x="8122" y="5590"/>
                </a:moveTo>
                <a:lnTo>
                  <a:pt x="8122" y="6026"/>
                </a:lnTo>
                <a:lnTo>
                  <a:pt x="8633" y="6026"/>
                </a:lnTo>
                <a:lnTo>
                  <a:pt x="8633" y="5590"/>
                </a:lnTo>
                <a:lnTo>
                  <a:pt x="8122" y="5590"/>
                </a:lnTo>
                <a:close/>
                <a:moveTo>
                  <a:pt x="7581" y="5590"/>
                </a:moveTo>
                <a:lnTo>
                  <a:pt x="7581" y="6026"/>
                </a:lnTo>
                <a:lnTo>
                  <a:pt x="8091" y="6026"/>
                </a:lnTo>
                <a:lnTo>
                  <a:pt x="8091" y="5590"/>
                </a:lnTo>
                <a:lnTo>
                  <a:pt x="7581" y="5590"/>
                </a:lnTo>
                <a:close/>
                <a:moveTo>
                  <a:pt x="7039" y="5590"/>
                </a:moveTo>
                <a:lnTo>
                  <a:pt x="7039" y="6026"/>
                </a:lnTo>
                <a:lnTo>
                  <a:pt x="7550" y="6026"/>
                </a:lnTo>
                <a:lnTo>
                  <a:pt x="7550" y="5590"/>
                </a:lnTo>
                <a:lnTo>
                  <a:pt x="7039" y="5590"/>
                </a:lnTo>
                <a:close/>
                <a:moveTo>
                  <a:pt x="6497" y="5590"/>
                </a:moveTo>
                <a:lnTo>
                  <a:pt x="6497" y="6026"/>
                </a:lnTo>
                <a:lnTo>
                  <a:pt x="7008" y="6026"/>
                </a:lnTo>
                <a:lnTo>
                  <a:pt x="7008" y="5590"/>
                </a:lnTo>
                <a:lnTo>
                  <a:pt x="6497" y="5590"/>
                </a:lnTo>
                <a:close/>
                <a:moveTo>
                  <a:pt x="5955" y="5590"/>
                </a:moveTo>
                <a:lnTo>
                  <a:pt x="5955" y="6026"/>
                </a:lnTo>
                <a:lnTo>
                  <a:pt x="6466" y="6026"/>
                </a:lnTo>
                <a:lnTo>
                  <a:pt x="6466" y="5590"/>
                </a:lnTo>
                <a:lnTo>
                  <a:pt x="5955" y="5590"/>
                </a:lnTo>
                <a:close/>
                <a:moveTo>
                  <a:pt x="5414" y="5590"/>
                </a:moveTo>
                <a:lnTo>
                  <a:pt x="5414" y="6026"/>
                </a:lnTo>
                <a:lnTo>
                  <a:pt x="5925" y="6026"/>
                </a:lnTo>
                <a:lnTo>
                  <a:pt x="5925" y="5590"/>
                </a:lnTo>
                <a:lnTo>
                  <a:pt x="5414" y="5590"/>
                </a:lnTo>
                <a:close/>
                <a:moveTo>
                  <a:pt x="4872" y="5590"/>
                </a:moveTo>
                <a:lnTo>
                  <a:pt x="4872" y="6026"/>
                </a:lnTo>
                <a:lnTo>
                  <a:pt x="5383" y="6026"/>
                </a:lnTo>
                <a:lnTo>
                  <a:pt x="5383" y="5590"/>
                </a:lnTo>
                <a:lnTo>
                  <a:pt x="4872" y="5590"/>
                </a:lnTo>
                <a:close/>
                <a:moveTo>
                  <a:pt x="4330" y="5590"/>
                </a:moveTo>
                <a:lnTo>
                  <a:pt x="4330" y="6026"/>
                </a:lnTo>
                <a:lnTo>
                  <a:pt x="4841" y="6026"/>
                </a:lnTo>
                <a:lnTo>
                  <a:pt x="4841" y="5590"/>
                </a:lnTo>
                <a:lnTo>
                  <a:pt x="4330" y="5590"/>
                </a:lnTo>
                <a:close/>
                <a:moveTo>
                  <a:pt x="3789" y="5590"/>
                </a:moveTo>
                <a:lnTo>
                  <a:pt x="3789" y="6026"/>
                </a:lnTo>
                <a:lnTo>
                  <a:pt x="4300" y="6026"/>
                </a:lnTo>
                <a:lnTo>
                  <a:pt x="4300" y="5590"/>
                </a:lnTo>
                <a:lnTo>
                  <a:pt x="3789" y="5590"/>
                </a:lnTo>
                <a:close/>
                <a:moveTo>
                  <a:pt x="3247" y="5590"/>
                </a:moveTo>
                <a:lnTo>
                  <a:pt x="3247" y="6026"/>
                </a:lnTo>
                <a:lnTo>
                  <a:pt x="3758" y="6026"/>
                </a:lnTo>
                <a:lnTo>
                  <a:pt x="3758" y="5590"/>
                </a:lnTo>
                <a:lnTo>
                  <a:pt x="3247" y="5590"/>
                </a:lnTo>
                <a:close/>
                <a:moveTo>
                  <a:pt x="2705" y="5590"/>
                </a:moveTo>
                <a:lnTo>
                  <a:pt x="2705" y="6026"/>
                </a:lnTo>
                <a:lnTo>
                  <a:pt x="3216" y="6026"/>
                </a:lnTo>
                <a:lnTo>
                  <a:pt x="3216" y="5590"/>
                </a:lnTo>
                <a:lnTo>
                  <a:pt x="2705" y="5590"/>
                </a:lnTo>
                <a:close/>
                <a:moveTo>
                  <a:pt x="2164" y="5590"/>
                </a:moveTo>
                <a:lnTo>
                  <a:pt x="2164" y="6026"/>
                </a:lnTo>
                <a:lnTo>
                  <a:pt x="2675" y="6026"/>
                </a:lnTo>
                <a:lnTo>
                  <a:pt x="2675" y="5590"/>
                </a:lnTo>
                <a:lnTo>
                  <a:pt x="2164" y="5590"/>
                </a:lnTo>
                <a:close/>
                <a:moveTo>
                  <a:pt x="1622" y="5590"/>
                </a:moveTo>
                <a:lnTo>
                  <a:pt x="1622" y="6026"/>
                </a:lnTo>
                <a:lnTo>
                  <a:pt x="2133" y="6026"/>
                </a:lnTo>
                <a:lnTo>
                  <a:pt x="2133" y="5590"/>
                </a:lnTo>
                <a:lnTo>
                  <a:pt x="1622" y="5590"/>
                </a:lnTo>
                <a:close/>
                <a:moveTo>
                  <a:pt x="1080" y="5590"/>
                </a:moveTo>
                <a:lnTo>
                  <a:pt x="1080" y="6026"/>
                </a:lnTo>
                <a:lnTo>
                  <a:pt x="1591" y="6026"/>
                </a:lnTo>
                <a:lnTo>
                  <a:pt x="1591" y="5590"/>
                </a:lnTo>
                <a:lnTo>
                  <a:pt x="1080" y="5590"/>
                </a:lnTo>
                <a:close/>
                <a:moveTo>
                  <a:pt x="539" y="5590"/>
                </a:moveTo>
                <a:lnTo>
                  <a:pt x="539" y="6026"/>
                </a:lnTo>
                <a:lnTo>
                  <a:pt x="1049" y="6026"/>
                </a:lnTo>
                <a:lnTo>
                  <a:pt x="1049" y="5590"/>
                </a:lnTo>
                <a:lnTo>
                  <a:pt x="539" y="5590"/>
                </a:lnTo>
                <a:close/>
                <a:moveTo>
                  <a:pt x="31" y="5590"/>
                </a:moveTo>
                <a:lnTo>
                  <a:pt x="31" y="6026"/>
                </a:lnTo>
                <a:lnTo>
                  <a:pt x="508" y="6026"/>
                </a:lnTo>
                <a:lnTo>
                  <a:pt x="508" y="5590"/>
                </a:lnTo>
                <a:lnTo>
                  <a:pt x="31" y="5590"/>
                </a:lnTo>
                <a:close/>
                <a:moveTo>
                  <a:pt x="14081" y="5126"/>
                </a:moveTo>
                <a:lnTo>
                  <a:pt x="14081" y="5562"/>
                </a:lnTo>
                <a:lnTo>
                  <a:pt x="14592" y="5562"/>
                </a:lnTo>
                <a:lnTo>
                  <a:pt x="14592" y="5126"/>
                </a:lnTo>
                <a:lnTo>
                  <a:pt x="14081" y="5126"/>
                </a:lnTo>
                <a:close/>
                <a:moveTo>
                  <a:pt x="13539" y="5126"/>
                </a:moveTo>
                <a:lnTo>
                  <a:pt x="13539" y="5562"/>
                </a:lnTo>
                <a:lnTo>
                  <a:pt x="14050" y="5562"/>
                </a:lnTo>
                <a:lnTo>
                  <a:pt x="14050" y="5126"/>
                </a:lnTo>
                <a:lnTo>
                  <a:pt x="13539" y="5126"/>
                </a:lnTo>
                <a:close/>
                <a:moveTo>
                  <a:pt x="12997" y="5126"/>
                </a:moveTo>
                <a:lnTo>
                  <a:pt x="12997" y="5562"/>
                </a:lnTo>
                <a:lnTo>
                  <a:pt x="13508" y="5562"/>
                </a:lnTo>
                <a:lnTo>
                  <a:pt x="13508" y="5126"/>
                </a:lnTo>
                <a:lnTo>
                  <a:pt x="12997" y="5126"/>
                </a:lnTo>
                <a:close/>
                <a:moveTo>
                  <a:pt x="12456" y="5126"/>
                </a:moveTo>
                <a:lnTo>
                  <a:pt x="12456" y="5562"/>
                </a:lnTo>
                <a:lnTo>
                  <a:pt x="12967" y="5562"/>
                </a:lnTo>
                <a:lnTo>
                  <a:pt x="12967" y="5126"/>
                </a:lnTo>
                <a:lnTo>
                  <a:pt x="12456" y="5126"/>
                </a:lnTo>
                <a:close/>
                <a:moveTo>
                  <a:pt x="11914" y="5126"/>
                </a:moveTo>
                <a:lnTo>
                  <a:pt x="11914" y="5562"/>
                </a:lnTo>
                <a:lnTo>
                  <a:pt x="12425" y="5562"/>
                </a:lnTo>
                <a:lnTo>
                  <a:pt x="12425" y="5126"/>
                </a:lnTo>
                <a:lnTo>
                  <a:pt x="11914" y="5126"/>
                </a:lnTo>
                <a:close/>
                <a:moveTo>
                  <a:pt x="11372" y="5126"/>
                </a:moveTo>
                <a:lnTo>
                  <a:pt x="11372" y="5562"/>
                </a:lnTo>
                <a:lnTo>
                  <a:pt x="11883" y="5562"/>
                </a:lnTo>
                <a:lnTo>
                  <a:pt x="11883" y="5126"/>
                </a:lnTo>
                <a:lnTo>
                  <a:pt x="11372" y="5126"/>
                </a:lnTo>
                <a:close/>
                <a:moveTo>
                  <a:pt x="10831" y="5126"/>
                </a:moveTo>
                <a:lnTo>
                  <a:pt x="10831" y="5562"/>
                </a:lnTo>
                <a:lnTo>
                  <a:pt x="11341" y="5562"/>
                </a:lnTo>
                <a:lnTo>
                  <a:pt x="11341" y="5126"/>
                </a:lnTo>
                <a:lnTo>
                  <a:pt x="10831" y="5126"/>
                </a:lnTo>
                <a:close/>
                <a:moveTo>
                  <a:pt x="10289" y="5126"/>
                </a:moveTo>
                <a:lnTo>
                  <a:pt x="10289" y="5562"/>
                </a:lnTo>
                <a:lnTo>
                  <a:pt x="10800" y="5562"/>
                </a:lnTo>
                <a:lnTo>
                  <a:pt x="10800" y="5126"/>
                </a:lnTo>
                <a:lnTo>
                  <a:pt x="10289" y="5126"/>
                </a:lnTo>
                <a:close/>
                <a:moveTo>
                  <a:pt x="9747" y="5126"/>
                </a:moveTo>
                <a:lnTo>
                  <a:pt x="9747" y="5562"/>
                </a:lnTo>
                <a:lnTo>
                  <a:pt x="10258" y="5562"/>
                </a:lnTo>
                <a:lnTo>
                  <a:pt x="10258" y="5126"/>
                </a:lnTo>
                <a:lnTo>
                  <a:pt x="9747" y="5126"/>
                </a:lnTo>
                <a:close/>
                <a:moveTo>
                  <a:pt x="9206" y="5126"/>
                </a:moveTo>
                <a:lnTo>
                  <a:pt x="9206" y="5562"/>
                </a:lnTo>
                <a:lnTo>
                  <a:pt x="9716" y="5562"/>
                </a:lnTo>
                <a:lnTo>
                  <a:pt x="9716" y="5126"/>
                </a:lnTo>
                <a:lnTo>
                  <a:pt x="9206" y="5126"/>
                </a:lnTo>
                <a:close/>
                <a:moveTo>
                  <a:pt x="8664" y="5126"/>
                </a:moveTo>
                <a:lnTo>
                  <a:pt x="8664" y="5562"/>
                </a:lnTo>
                <a:lnTo>
                  <a:pt x="9175" y="5562"/>
                </a:lnTo>
                <a:lnTo>
                  <a:pt x="9175" y="5126"/>
                </a:lnTo>
                <a:lnTo>
                  <a:pt x="8664" y="5126"/>
                </a:lnTo>
                <a:close/>
                <a:moveTo>
                  <a:pt x="8122" y="5126"/>
                </a:moveTo>
                <a:lnTo>
                  <a:pt x="8122" y="5562"/>
                </a:lnTo>
                <a:lnTo>
                  <a:pt x="8633" y="5562"/>
                </a:lnTo>
                <a:lnTo>
                  <a:pt x="8633" y="5126"/>
                </a:lnTo>
                <a:lnTo>
                  <a:pt x="8122" y="5126"/>
                </a:lnTo>
                <a:close/>
                <a:moveTo>
                  <a:pt x="7581" y="5126"/>
                </a:moveTo>
                <a:lnTo>
                  <a:pt x="7581" y="5562"/>
                </a:lnTo>
                <a:lnTo>
                  <a:pt x="8091" y="5562"/>
                </a:lnTo>
                <a:lnTo>
                  <a:pt x="8091" y="5126"/>
                </a:lnTo>
                <a:lnTo>
                  <a:pt x="7581" y="5126"/>
                </a:lnTo>
                <a:close/>
                <a:moveTo>
                  <a:pt x="7039" y="5126"/>
                </a:moveTo>
                <a:lnTo>
                  <a:pt x="7039" y="5562"/>
                </a:lnTo>
                <a:lnTo>
                  <a:pt x="7550" y="5562"/>
                </a:lnTo>
                <a:lnTo>
                  <a:pt x="7550" y="5126"/>
                </a:lnTo>
                <a:lnTo>
                  <a:pt x="7039" y="5126"/>
                </a:lnTo>
                <a:close/>
                <a:moveTo>
                  <a:pt x="6497" y="5126"/>
                </a:moveTo>
                <a:lnTo>
                  <a:pt x="6497" y="5562"/>
                </a:lnTo>
                <a:lnTo>
                  <a:pt x="7008" y="5562"/>
                </a:lnTo>
                <a:lnTo>
                  <a:pt x="7008" y="5126"/>
                </a:lnTo>
                <a:lnTo>
                  <a:pt x="6497" y="5126"/>
                </a:lnTo>
                <a:close/>
                <a:moveTo>
                  <a:pt x="5955" y="5126"/>
                </a:moveTo>
                <a:lnTo>
                  <a:pt x="5955" y="5562"/>
                </a:lnTo>
                <a:lnTo>
                  <a:pt x="6466" y="5562"/>
                </a:lnTo>
                <a:lnTo>
                  <a:pt x="6466" y="5126"/>
                </a:lnTo>
                <a:lnTo>
                  <a:pt x="5955" y="5126"/>
                </a:lnTo>
                <a:close/>
                <a:moveTo>
                  <a:pt x="5414" y="5126"/>
                </a:moveTo>
                <a:lnTo>
                  <a:pt x="5414" y="5562"/>
                </a:lnTo>
                <a:lnTo>
                  <a:pt x="5925" y="5562"/>
                </a:lnTo>
                <a:lnTo>
                  <a:pt x="5925" y="5126"/>
                </a:lnTo>
                <a:lnTo>
                  <a:pt x="5414" y="5126"/>
                </a:lnTo>
                <a:close/>
                <a:moveTo>
                  <a:pt x="4872" y="5126"/>
                </a:moveTo>
                <a:lnTo>
                  <a:pt x="4872" y="5562"/>
                </a:lnTo>
                <a:lnTo>
                  <a:pt x="5383" y="5562"/>
                </a:lnTo>
                <a:lnTo>
                  <a:pt x="5383" y="5126"/>
                </a:lnTo>
                <a:lnTo>
                  <a:pt x="4872" y="5126"/>
                </a:lnTo>
                <a:close/>
                <a:moveTo>
                  <a:pt x="4330" y="5126"/>
                </a:moveTo>
                <a:lnTo>
                  <a:pt x="4330" y="5562"/>
                </a:lnTo>
                <a:lnTo>
                  <a:pt x="4841" y="5562"/>
                </a:lnTo>
                <a:lnTo>
                  <a:pt x="4841" y="5126"/>
                </a:lnTo>
                <a:lnTo>
                  <a:pt x="4330" y="5126"/>
                </a:lnTo>
                <a:close/>
                <a:moveTo>
                  <a:pt x="3789" y="5126"/>
                </a:moveTo>
                <a:lnTo>
                  <a:pt x="3789" y="5562"/>
                </a:lnTo>
                <a:lnTo>
                  <a:pt x="4300" y="5562"/>
                </a:lnTo>
                <a:lnTo>
                  <a:pt x="4300" y="5126"/>
                </a:lnTo>
                <a:lnTo>
                  <a:pt x="3789" y="5126"/>
                </a:lnTo>
                <a:close/>
                <a:moveTo>
                  <a:pt x="3247" y="5126"/>
                </a:moveTo>
                <a:lnTo>
                  <a:pt x="3247" y="5562"/>
                </a:lnTo>
                <a:lnTo>
                  <a:pt x="3758" y="5562"/>
                </a:lnTo>
                <a:lnTo>
                  <a:pt x="3758" y="5126"/>
                </a:lnTo>
                <a:lnTo>
                  <a:pt x="3247" y="5126"/>
                </a:lnTo>
                <a:close/>
                <a:moveTo>
                  <a:pt x="2705" y="5126"/>
                </a:moveTo>
                <a:lnTo>
                  <a:pt x="2705" y="5562"/>
                </a:lnTo>
                <a:lnTo>
                  <a:pt x="3216" y="5562"/>
                </a:lnTo>
                <a:lnTo>
                  <a:pt x="3216" y="5126"/>
                </a:lnTo>
                <a:lnTo>
                  <a:pt x="2705" y="5126"/>
                </a:lnTo>
                <a:close/>
                <a:moveTo>
                  <a:pt x="2164" y="5126"/>
                </a:moveTo>
                <a:lnTo>
                  <a:pt x="2164" y="5562"/>
                </a:lnTo>
                <a:lnTo>
                  <a:pt x="2675" y="5562"/>
                </a:lnTo>
                <a:lnTo>
                  <a:pt x="2675" y="5126"/>
                </a:lnTo>
                <a:lnTo>
                  <a:pt x="2164" y="5126"/>
                </a:lnTo>
                <a:close/>
                <a:moveTo>
                  <a:pt x="1622" y="5126"/>
                </a:moveTo>
                <a:lnTo>
                  <a:pt x="1622" y="5562"/>
                </a:lnTo>
                <a:lnTo>
                  <a:pt x="2133" y="5562"/>
                </a:lnTo>
                <a:lnTo>
                  <a:pt x="2133" y="5126"/>
                </a:lnTo>
                <a:lnTo>
                  <a:pt x="1622" y="5126"/>
                </a:lnTo>
                <a:close/>
                <a:moveTo>
                  <a:pt x="1080" y="5126"/>
                </a:moveTo>
                <a:lnTo>
                  <a:pt x="1080" y="5562"/>
                </a:lnTo>
                <a:lnTo>
                  <a:pt x="1591" y="5562"/>
                </a:lnTo>
                <a:lnTo>
                  <a:pt x="1591" y="5126"/>
                </a:lnTo>
                <a:lnTo>
                  <a:pt x="1080" y="5126"/>
                </a:lnTo>
                <a:close/>
                <a:moveTo>
                  <a:pt x="539" y="5126"/>
                </a:moveTo>
                <a:lnTo>
                  <a:pt x="539" y="5562"/>
                </a:lnTo>
                <a:lnTo>
                  <a:pt x="1049" y="5562"/>
                </a:lnTo>
                <a:lnTo>
                  <a:pt x="1049" y="5126"/>
                </a:lnTo>
                <a:lnTo>
                  <a:pt x="539" y="5126"/>
                </a:lnTo>
                <a:close/>
                <a:moveTo>
                  <a:pt x="31" y="5126"/>
                </a:moveTo>
                <a:lnTo>
                  <a:pt x="31" y="5562"/>
                </a:lnTo>
                <a:lnTo>
                  <a:pt x="508" y="5562"/>
                </a:lnTo>
                <a:lnTo>
                  <a:pt x="508" y="5126"/>
                </a:lnTo>
                <a:lnTo>
                  <a:pt x="31" y="5126"/>
                </a:lnTo>
                <a:close/>
                <a:moveTo>
                  <a:pt x="14622" y="4662"/>
                </a:moveTo>
                <a:lnTo>
                  <a:pt x="14622" y="5098"/>
                </a:lnTo>
                <a:lnTo>
                  <a:pt x="15133" y="5098"/>
                </a:lnTo>
                <a:lnTo>
                  <a:pt x="15133" y="4662"/>
                </a:lnTo>
                <a:lnTo>
                  <a:pt x="14622" y="4662"/>
                </a:lnTo>
                <a:close/>
                <a:moveTo>
                  <a:pt x="14081" y="4662"/>
                </a:moveTo>
                <a:lnTo>
                  <a:pt x="14081" y="5098"/>
                </a:lnTo>
                <a:lnTo>
                  <a:pt x="14592" y="5098"/>
                </a:lnTo>
                <a:lnTo>
                  <a:pt x="14592" y="4662"/>
                </a:lnTo>
                <a:lnTo>
                  <a:pt x="14081" y="4662"/>
                </a:lnTo>
                <a:close/>
                <a:moveTo>
                  <a:pt x="13539" y="4662"/>
                </a:moveTo>
                <a:lnTo>
                  <a:pt x="13539" y="5098"/>
                </a:lnTo>
                <a:lnTo>
                  <a:pt x="14050" y="5098"/>
                </a:lnTo>
                <a:lnTo>
                  <a:pt x="14050" y="4662"/>
                </a:lnTo>
                <a:lnTo>
                  <a:pt x="13539" y="4662"/>
                </a:lnTo>
                <a:close/>
                <a:moveTo>
                  <a:pt x="12997" y="4662"/>
                </a:moveTo>
                <a:lnTo>
                  <a:pt x="12997" y="5098"/>
                </a:lnTo>
                <a:lnTo>
                  <a:pt x="13508" y="5098"/>
                </a:lnTo>
                <a:lnTo>
                  <a:pt x="13508" y="4662"/>
                </a:lnTo>
                <a:lnTo>
                  <a:pt x="12997" y="4662"/>
                </a:lnTo>
                <a:close/>
                <a:moveTo>
                  <a:pt x="12456" y="4662"/>
                </a:moveTo>
                <a:lnTo>
                  <a:pt x="12456" y="5098"/>
                </a:lnTo>
                <a:lnTo>
                  <a:pt x="12967" y="5098"/>
                </a:lnTo>
                <a:lnTo>
                  <a:pt x="12967" y="4662"/>
                </a:lnTo>
                <a:lnTo>
                  <a:pt x="12456" y="4662"/>
                </a:lnTo>
                <a:close/>
                <a:moveTo>
                  <a:pt x="11914" y="4662"/>
                </a:moveTo>
                <a:lnTo>
                  <a:pt x="11914" y="5098"/>
                </a:lnTo>
                <a:lnTo>
                  <a:pt x="12425" y="5098"/>
                </a:lnTo>
                <a:lnTo>
                  <a:pt x="12425" y="4662"/>
                </a:lnTo>
                <a:lnTo>
                  <a:pt x="11914" y="4662"/>
                </a:lnTo>
                <a:close/>
                <a:moveTo>
                  <a:pt x="11372" y="4662"/>
                </a:moveTo>
                <a:lnTo>
                  <a:pt x="11372" y="5098"/>
                </a:lnTo>
                <a:lnTo>
                  <a:pt x="11883" y="5098"/>
                </a:lnTo>
                <a:lnTo>
                  <a:pt x="11883" y="4662"/>
                </a:lnTo>
                <a:lnTo>
                  <a:pt x="11372" y="4662"/>
                </a:lnTo>
                <a:close/>
                <a:moveTo>
                  <a:pt x="10831" y="4662"/>
                </a:moveTo>
                <a:lnTo>
                  <a:pt x="10831" y="5098"/>
                </a:lnTo>
                <a:lnTo>
                  <a:pt x="11341" y="5098"/>
                </a:lnTo>
                <a:lnTo>
                  <a:pt x="11341" y="4662"/>
                </a:lnTo>
                <a:lnTo>
                  <a:pt x="10831" y="4662"/>
                </a:lnTo>
                <a:close/>
                <a:moveTo>
                  <a:pt x="10289" y="4662"/>
                </a:moveTo>
                <a:lnTo>
                  <a:pt x="10289" y="5098"/>
                </a:lnTo>
                <a:lnTo>
                  <a:pt x="10800" y="5098"/>
                </a:lnTo>
                <a:lnTo>
                  <a:pt x="10800" y="4662"/>
                </a:lnTo>
                <a:lnTo>
                  <a:pt x="10289" y="4662"/>
                </a:lnTo>
                <a:close/>
                <a:moveTo>
                  <a:pt x="9747" y="4662"/>
                </a:moveTo>
                <a:lnTo>
                  <a:pt x="9747" y="5098"/>
                </a:lnTo>
                <a:lnTo>
                  <a:pt x="10258" y="5098"/>
                </a:lnTo>
                <a:lnTo>
                  <a:pt x="10258" y="4662"/>
                </a:lnTo>
                <a:lnTo>
                  <a:pt x="9747" y="4662"/>
                </a:lnTo>
                <a:close/>
                <a:moveTo>
                  <a:pt x="9206" y="4662"/>
                </a:moveTo>
                <a:lnTo>
                  <a:pt x="9206" y="5098"/>
                </a:lnTo>
                <a:lnTo>
                  <a:pt x="9716" y="5098"/>
                </a:lnTo>
                <a:lnTo>
                  <a:pt x="9716" y="4662"/>
                </a:lnTo>
                <a:lnTo>
                  <a:pt x="9206" y="4662"/>
                </a:lnTo>
                <a:close/>
                <a:moveTo>
                  <a:pt x="8664" y="4662"/>
                </a:moveTo>
                <a:lnTo>
                  <a:pt x="8664" y="5098"/>
                </a:lnTo>
                <a:lnTo>
                  <a:pt x="9175" y="5098"/>
                </a:lnTo>
                <a:lnTo>
                  <a:pt x="9175" y="4662"/>
                </a:lnTo>
                <a:lnTo>
                  <a:pt x="8664" y="4662"/>
                </a:lnTo>
                <a:close/>
                <a:moveTo>
                  <a:pt x="8122" y="4662"/>
                </a:moveTo>
                <a:lnTo>
                  <a:pt x="8122" y="5098"/>
                </a:lnTo>
                <a:lnTo>
                  <a:pt x="8633" y="5098"/>
                </a:lnTo>
                <a:lnTo>
                  <a:pt x="8633" y="4662"/>
                </a:lnTo>
                <a:lnTo>
                  <a:pt x="8122" y="4662"/>
                </a:lnTo>
                <a:close/>
                <a:moveTo>
                  <a:pt x="7581" y="4662"/>
                </a:moveTo>
                <a:lnTo>
                  <a:pt x="7581" y="5098"/>
                </a:lnTo>
                <a:lnTo>
                  <a:pt x="8091" y="5098"/>
                </a:lnTo>
                <a:lnTo>
                  <a:pt x="8091" y="4662"/>
                </a:lnTo>
                <a:lnTo>
                  <a:pt x="7581" y="4662"/>
                </a:lnTo>
                <a:close/>
                <a:moveTo>
                  <a:pt x="7039" y="4662"/>
                </a:moveTo>
                <a:lnTo>
                  <a:pt x="7039" y="5098"/>
                </a:lnTo>
                <a:lnTo>
                  <a:pt x="7550" y="5098"/>
                </a:lnTo>
                <a:lnTo>
                  <a:pt x="7550" y="4662"/>
                </a:lnTo>
                <a:lnTo>
                  <a:pt x="7039" y="4662"/>
                </a:lnTo>
                <a:close/>
                <a:moveTo>
                  <a:pt x="6497" y="4662"/>
                </a:moveTo>
                <a:lnTo>
                  <a:pt x="6497" y="5098"/>
                </a:lnTo>
                <a:lnTo>
                  <a:pt x="7008" y="5098"/>
                </a:lnTo>
                <a:lnTo>
                  <a:pt x="7008" y="4662"/>
                </a:lnTo>
                <a:lnTo>
                  <a:pt x="6497" y="4662"/>
                </a:lnTo>
                <a:close/>
                <a:moveTo>
                  <a:pt x="5955" y="4662"/>
                </a:moveTo>
                <a:lnTo>
                  <a:pt x="5955" y="5098"/>
                </a:lnTo>
                <a:lnTo>
                  <a:pt x="6466" y="5098"/>
                </a:lnTo>
                <a:lnTo>
                  <a:pt x="6466" y="4662"/>
                </a:lnTo>
                <a:lnTo>
                  <a:pt x="5955" y="4662"/>
                </a:lnTo>
                <a:close/>
                <a:moveTo>
                  <a:pt x="5414" y="4662"/>
                </a:moveTo>
                <a:lnTo>
                  <a:pt x="5414" y="5098"/>
                </a:lnTo>
                <a:lnTo>
                  <a:pt x="5925" y="5098"/>
                </a:lnTo>
                <a:lnTo>
                  <a:pt x="5925" y="4662"/>
                </a:lnTo>
                <a:lnTo>
                  <a:pt x="5414" y="4662"/>
                </a:lnTo>
                <a:close/>
                <a:moveTo>
                  <a:pt x="4872" y="4662"/>
                </a:moveTo>
                <a:lnTo>
                  <a:pt x="4872" y="5098"/>
                </a:lnTo>
                <a:lnTo>
                  <a:pt x="5383" y="5098"/>
                </a:lnTo>
                <a:lnTo>
                  <a:pt x="5383" y="4662"/>
                </a:lnTo>
                <a:lnTo>
                  <a:pt x="4872" y="4662"/>
                </a:lnTo>
                <a:close/>
                <a:moveTo>
                  <a:pt x="4330" y="4662"/>
                </a:moveTo>
                <a:lnTo>
                  <a:pt x="4330" y="5098"/>
                </a:lnTo>
                <a:lnTo>
                  <a:pt x="4841" y="5098"/>
                </a:lnTo>
                <a:lnTo>
                  <a:pt x="4841" y="4662"/>
                </a:lnTo>
                <a:lnTo>
                  <a:pt x="4330" y="4662"/>
                </a:lnTo>
                <a:close/>
                <a:moveTo>
                  <a:pt x="3789" y="4662"/>
                </a:moveTo>
                <a:lnTo>
                  <a:pt x="3789" y="5098"/>
                </a:lnTo>
                <a:lnTo>
                  <a:pt x="4300" y="5098"/>
                </a:lnTo>
                <a:lnTo>
                  <a:pt x="4300" y="4662"/>
                </a:lnTo>
                <a:lnTo>
                  <a:pt x="3789" y="4662"/>
                </a:lnTo>
                <a:close/>
                <a:moveTo>
                  <a:pt x="3247" y="4662"/>
                </a:moveTo>
                <a:lnTo>
                  <a:pt x="3247" y="5098"/>
                </a:lnTo>
                <a:lnTo>
                  <a:pt x="3758" y="5098"/>
                </a:lnTo>
                <a:lnTo>
                  <a:pt x="3758" y="4662"/>
                </a:lnTo>
                <a:lnTo>
                  <a:pt x="3247" y="4662"/>
                </a:lnTo>
                <a:close/>
                <a:moveTo>
                  <a:pt x="2705" y="4662"/>
                </a:moveTo>
                <a:lnTo>
                  <a:pt x="2705" y="5098"/>
                </a:lnTo>
                <a:lnTo>
                  <a:pt x="3216" y="5098"/>
                </a:lnTo>
                <a:lnTo>
                  <a:pt x="3216" y="4662"/>
                </a:lnTo>
                <a:lnTo>
                  <a:pt x="2705" y="4662"/>
                </a:lnTo>
                <a:close/>
                <a:moveTo>
                  <a:pt x="2164" y="4662"/>
                </a:moveTo>
                <a:lnTo>
                  <a:pt x="2164" y="5098"/>
                </a:lnTo>
                <a:lnTo>
                  <a:pt x="2675" y="5098"/>
                </a:lnTo>
                <a:lnTo>
                  <a:pt x="2675" y="4662"/>
                </a:lnTo>
                <a:lnTo>
                  <a:pt x="2164" y="4662"/>
                </a:lnTo>
                <a:close/>
                <a:moveTo>
                  <a:pt x="1622" y="4662"/>
                </a:moveTo>
                <a:lnTo>
                  <a:pt x="1622" y="5098"/>
                </a:lnTo>
                <a:lnTo>
                  <a:pt x="2133" y="5098"/>
                </a:lnTo>
                <a:lnTo>
                  <a:pt x="2133" y="4662"/>
                </a:lnTo>
                <a:lnTo>
                  <a:pt x="1622" y="4662"/>
                </a:lnTo>
                <a:close/>
                <a:moveTo>
                  <a:pt x="1080" y="4662"/>
                </a:moveTo>
                <a:lnTo>
                  <a:pt x="1080" y="5098"/>
                </a:lnTo>
                <a:lnTo>
                  <a:pt x="1591" y="5098"/>
                </a:lnTo>
                <a:lnTo>
                  <a:pt x="1591" y="4662"/>
                </a:lnTo>
                <a:lnTo>
                  <a:pt x="1080" y="4662"/>
                </a:lnTo>
                <a:close/>
                <a:moveTo>
                  <a:pt x="539" y="4662"/>
                </a:moveTo>
                <a:lnTo>
                  <a:pt x="539" y="5098"/>
                </a:lnTo>
                <a:lnTo>
                  <a:pt x="1049" y="5098"/>
                </a:lnTo>
                <a:lnTo>
                  <a:pt x="1049" y="4662"/>
                </a:lnTo>
                <a:lnTo>
                  <a:pt x="539" y="4662"/>
                </a:lnTo>
                <a:close/>
                <a:moveTo>
                  <a:pt x="31" y="4662"/>
                </a:moveTo>
                <a:lnTo>
                  <a:pt x="31" y="5098"/>
                </a:lnTo>
                <a:lnTo>
                  <a:pt x="508" y="5098"/>
                </a:lnTo>
                <a:lnTo>
                  <a:pt x="508" y="4662"/>
                </a:lnTo>
                <a:lnTo>
                  <a:pt x="31" y="4662"/>
                </a:lnTo>
                <a:close/>
                <a:moveTo>
                  <a:pt x="14622" y="4199"/>
                </a:moveTo>
                <a:lnTo>
                  <a:pt x="14622" y="4634"/>
                </a:lnTo>
                <a:lnTo>
                  <a:pt x="15133" y="4634"/>
                </a:lnTo>
                <a:lnTo>
                  <a:pt x="15133" y="4199"/>
                </a:lnTo>
                <a:lnTo>
                  <a:pt x="14622" y="4199"/>
                </a:lnTo>
                <a:close/>
                <a:moveTo>
                  <a:pt x="14081" y="4199"/>
                </a:moveTo>
                <a:lnTo>
                  <a:pt x="14081" y="4634"/>
                </a:lnTo>
                <a:lnTo>
                  <a:pt x="14592" y="4634"/>
                </a:lnTo>
                <a:lnTo>
                  <a:pt x="14592" y="4199"/>
                </a:lnTo>
                <a:lnTo>
                  <a:pt x="14081" y="4199"/>
                </a:lnTo>
                <a:close/>
                <a:moveTo>
                  <a:pt x="13539" y="4199"/>
                </a:moveTo>
                <a:lnTo>
                  <a:pt x="13539" y="4634"/>
                </a:lnTo>
                <a:lnTo>
                  <a:pt x="14050" y="4634"/>
                </a:lnTo>
                <a:lnTo>
                  <a:pt x="14050" y="4199"/>
                </a:lnTo>
                <a:lnTo>
                  <a:pt x="13539" y="4199"/>
                </a:lnTo>
                <a:close/>
                <a:moveTo>
                  <a:pt x="12997" y="4199"/>
                </a:moveTo>
                <a:lnTo>
                  <a:pt x="12997" y="4634"/>
                </a:lnTo>
                <a:lnTo>
                  <a:pt x="13508" y="4634"/>
                </a:lnTo>
                <a:lnTo>
                  <a:pt x="13508" y="4199"/>
                </a:lnTo>
                <a:lnTo>
                  <a:pt x="12997" y="4199"/>
                </a:lnTo>
                <a:close/>
                <a:moveTo>
                  <a:pt x="12456" y="4199"/>
                </a:moveTo>
                <a:lnTo>
                  <a:pt x="12456" y="4634"/>
                </a:lnTo>
                <a:lnTo>
                  <a:pt x="12967" y="4634"/>
                </a:lnTo>
                <a:lnTo>
                  <a:pt x="12967" y="4199"/>
                </a:lnTo>
                <a:lnTo>
                  <a:pt x="12456" y="4199"/>
                </a:lnTo>
                <a:close/>
                <a:moveTo>
                  <a:pt x="11914" y="4199"/>
                </a:moveTo>
                <a:lnTo>
                  <a:pt x="11914" y="4634"/>
                </a:lnTo>
                <a:lnTo>
                  <a:pt x="12425" y="4634"/>
                </a:lnTo>
                <a:lnTo>
                  <a:pt x="12425" y="4199"/>
                </a:lnTo>
                <a:lnTo>
                  <a:pt x="11914" y="4199"/>
                </a:lnTo>
                <a:close/>
                <a:moveTo>
                  <a:pt x="11372" y="4199"/>
                </a:moveTo>
                <a:lnTo>
                  <a:pt x="11372" y="4634"/>
                </a:lnTo>
                <a:lnTo>
                  <a:pt x="11883" y="4634"/>
                </a:lnTo>
                <a:lnTo>
                  <a:pt x="11883" y="4199"/>
                </a:lnTo>
                <a:lnTo>
                  <a:pt x="11372" y="4199"/>
                </a:lnTo>
                <a:close/>
                <a:moveTo>
                  <a:pt x="10831" y="4199"/>
                </a:moveTo>
                <a:lnTo>
                  <a:pt x="10831" y="4634"/>
                </a:lnTo>
                <a:lnTo>
                  <a:pt x="11341" y="4634"/>
                </a:lnTo>
                <a:lnTo>
                  <a:pt x="11341" y="4199"/>
                </a:lnTo>
                <a:lnTo>
                  <a:pt x="10831" y="4199"/>
                </a:lnTo>
                <a:close/>
                <a:moveTo>
                  <a:pt x="10289" y="4199"/>
                </a:moveTo>
                <a:lnTo>
                  <a:pt x="10289" y="4634"/>
                </a:lnTo>
                <a:lnTo>
                  <a:pt x="10800" y="4634"/>
                </a:lnTo>
                <a:lnTo>
                  <a:pt x="10800" y="4199"/>
                </a:lnTo>
                <a:lnTo>
                  <a:pt x="10289" y="4199"/>
                </a:lnTo>
                <a:close/>
                <a:moveTo>
                  <a:pt x="9747" y="4199"/>
                </a:moveTo>
                <a:lnTo>
                  <a:pt x="9747" y="4634"/>
                </a:lnTo>
                <a:lnTo>
                  <a:pt x="10258" y="4634"/>
                </a:lnTo>
                <a:lnTo>
                  <a:pt x="10258" y="4199"/>
                </a:lnTo>
                <a:lnTo>
                  <a:pt x="9747" y="4199"/>
                </a:lnTo>
                <a:close/>
                <a:moveTo>
                  <a:pt x="9206" y="4199"/>
                </a:moveTo>
                <a:lnTo>
                  <a:pt x="9206" y="4634"/>
                </a:lnTo>
                <a:lnTo>
                  <a:pt x="9716" y="4634"/>
                </a:lnTo>
                <a:lnTo>
                  <a:pt x="9716" y="4199"/>
                </a:lnTo>
                <a:lnTo>
                  <a:pt x="9206" y="4199"/>
                </a:lnTo>
                <a:close/>
                <a:moveTo>
                  <a:pt x="8664" y="4199"/>
                </a:moveTo>
                <a:lnTo>
                  <a:pt x="8664" y="4634"/>
                </a:lnTo>
                <a:lnTo>
                  <a:pt x="9175" y="4634"/>
                </a:lnTo>
                <a:lnTo>
                  <a:pt x="9175" y="4199"/>
                </a:lnTo>
                <a:lnTo>
                  <a:pt x="8664" y="4199"/>
                </a:lnTo>
                <a:close/>
                <a:moveTo>
                  <a:pt x="8122" y="4199"/>
                </a:moveTo>
                <a:lnTo>
                  <a:pt x="8122" y="4634"/>
                </a:lnTo>
                <a:lnTo>
                  <a:pt x="8633" y="4634"/>
                </a:lnTo>
                <a:lnTo>
                  <a:pt x="8633" y="4199"/>
                </a:lnTo>
                <a:lnTo>
                  <a:pt x="8122" y="4199"/>
                </a:lnTo>
                <a:close/>
                <a:moveTo>
                  <a:pt x="7581" y="4199"/>
                </a:moveTo>
                <a:lnTo>
                  <a:pt x="7581" y="4634"/>
                </a:lnTo>
                <a:lnTo>
                  <a:pt x="8091" y="4634"/>
                </a:lnTo>
                <a:lnTo>
                  <a:pt x="8091" y="4199"/>
                </a:lnTo>
                <a:lnTo>
                  <a:pt x="7581" y="4199"/>
                </a:lnTo>
                <a:close/>
                <a:moveTo>
                  <a:pt x="7039" y="4199"/>
                </a:moveTo>
                <a:lnTo>
                  <a:pt x="7039" y="4634"/>
                </a:lnTo>
                <a:lnTo>
                  <a:pt x="7550" y="4634"/>
                </a:lnTo>
                <a:lnTo>
                  <a:pt x="7550" y="4199"/>
                </a:lnTo>
                <a:lnTo>
                  <a:pt x="7039" y="4199"/>
                </a:lnTo>
                <a:close/>
                <a:moveTo>
                  <a:pt x="6497" y="4199"/>
                </a:moveTo>
                <a:lnTo>
                  <a:pt x="6497" y="4634"/>
                </a:lnTo>
                <a:lnTo>
                  <a:pt x="7008" y="4634"/>
                </a:lnTo>
                <a:lnTo>
                  <a:pt x="7008" y="4199"/>
                </a:lnTo>
                <a:lnTo>
                  <a:pt x="6497" y="4199"/>
                </a:lnTo>
                <a:close/>
                <a:moveTo>
                  <a:pt x="5955" y="4199"/>
                </a:moveTo>
                <a:lnTo>
                  <a:pt x="5955" y="4634"/>
                </a:lnTo>
                <a:lnTo>
                  <a:pt x="6466" y="4634"/>
                </a:lnTo>
                <a:lnTo>
                  <a:pt x="6466" y="4199"/>
                </a:lnTo>
                <a:lnTo>
                  <a:pt x="5955" y="4199"/>
                </a:lnTo>
                <a:close/>
                <a:moveTo>
                  <a:pt x="5414" y="4199"/>
                </a:moveTo>
                <a:lnTo>
                  <a:pt x="5414" y="4634"/>
                </a:lnTo>
                <a:lnTo>
                  <a:pt x="5925" y="4634"/>
                </a:lnTo>
                <a:lnTo>
                  <a:pt x="5925" y="4199"/>
                </a:lnTo>
                <a:lnTo>
                  <a:pt x="5414" y="4199"/>
                </a:lnTo>
                <a:close/>
                <a:moveTo>
                  <a:pt x="4872" y="4199"/>
                </a:moveTo>
                <a:lnTo>
                  <a:pt x="4872" y="4634"/>
                </a:lnTo>
                <a:lnTo>
                  <a:pt x="5383" y="4634"/>
                </a:lnTo>
                <a:lnTo>
                  <a:pt x="5383" y="4199"/>
                </a:lnTo>
                <a:lnTo>
                  <a:pt x="4872" y="4199"/>
                </a:lnTo>
                <a:close/>
                <a:moveTo>
                  <a:pt x="4330" y="4199"/>
                </a:moveTo>
                <a:lnTo>
                  <a:pt x="4330" y="4634"/>
                </a:lnTo>
                <a:lnTo>
                  <a:pt x="4841" y="4634"/>
                </a:lnTo>
                <a:lnTo>
                  <a:pt x="4841" y="4199"/>
                </a:lnTo>
                <a:lnTo>
                  <a:pt x="4330" y="4199"/>
                </a:lnTo>
                <a:close/>
                <a:moveTo>
                  <a:pt x="3789" y="4199"/>
                </a:moveTo>
                <a:lnTo>
                  <a:pt x="3789" y="4634"/>
                </a:lnTo>
                <a:lnTo>
                  <a:pt x="4300" y="4634"/>
                </a:lnTo>
                <a:lnTo>
                  <a:pt x="4300" y="4199"/>
                </a:lnTo>
                <a:lnTo>
                  <a:pt x="3789" y="4199"/>
                </a:lnTo>
                <a:close/>
                <a:moveTo>
                  <a:pt x="3247" y="4199"/>
                </a:moveTo>
                <a:lnTo>
                  <a:pt x="3247" y="4634"/>
                </a:lnTo>
                <a:lnTo>
                  <a:pt x="3758" y="4634"/>
                </a:lnTo>
                <a:lnTo>
                  <a:pt x="3758" y="4199"/>
                </a:lnTo>
                <a:lnTo>
                  <a:pt x="3247" y="4199"/>
                </a:lnTo>
                <a:close/>
                <a:moveTo>
                  <a:pt x="2705" y="4199"/>
                </a:moveTo>
                <a:lnTo>
                  <a:pt x="2705" y="4634"/>
                </a:lnTo>
                <a:lnTo>
                  <a:pt x="3216" y="4634"/>
                </a:lnTo>
                <a:lnTo>
                  <a:pt x="3216" y="4199"/>
                </a:lnTo>
                <a:lnTo>
                  <a:pt x="2705" y="4199"/>
                </a:lnTo>
                <a:close/>
                <a:moveTo>
                  <a:pt x="2164" y="4199"/>
                </a:moveTo>
                <a:lnTo>
                  <a:pt x="2164" y="4634"/>
                </a:lnTo>
                <a:lnTo>
                  <a:pt x="2675" y="4634"/>
                </a:lnTo>
                <a:lnTo>
                  <a:pt x="2675" y="4199"/>
                </a:lnTo>
                <a:lnTo>
                  <a:pt x="2164" y="4199"/>
                </a:lnTo>
                <a:close/>
                <a:moveTo>
                  <a:pt x="1622" y="4199"/>
                </a:moveTo>
                <a:lnTo>
                  <a:pt x="1622" y="4634"/>
                </a:lnTo>
                <a:lnTo>
                  <a:pt x="2133" y="4634"/>
                </a:lnTo>
                <a:lnTo>
                  <a:pt x="2133" y="4199"/>
                </a:lnTo>
                <a:lnTo>
                  <a:pt x="1622" y="4199"/>
                </a:lnTo>
                <a:close/>
                <a:moveTo>
                  <a:pt x="1080" y="4199"/>
                </a:moveTo>
                <a:lnTo>
                  <a:pt x="1080" y="4634"/>
                </a:lnTo>
                <a:lnTo>
                  <a:pt x="1591" y="4634"/>
                </a:lnTo>
                <a:lnTo>
                  <a:pt x="1591" y="4199"/>
                </a:lnTo>
                <a:lnTo>
                  <a:pt x="1080" y="4199"/>
                </a:lnTo>
                <a:close/>
                <a:moveTo>
                  <a:pt x="539" y="4199"/>
                </a:moveTo>
                <a:lnTo>
                  <a:pt x="539" y="4634"/>
                </a:lnTo>
                <a:lnTo>
                  <a:pt x="1049" y="4634"/>
                </a:lnTo>
                <a:lnTo>
                  <a:pt x="1049" y="4199"/>
                </a:lnTo>
                <a:lnTo>
                  <a:pt x="539" y="4199"/>
                </a:lnTo>
                <a:close/>
                <a:moveTo>
                  <a:pt x="31" y="4199"/>
                </a:moveTo>
                <a:lnTo>
                  <a:pt x="31" y="4634"/>
                </a:lnTo>
                <a:lnTo>
                  <a:pt x="508" y="4634"/>
                </a:lnTo>
                <a:lnTo>
                  <a:pt x="508" y="4199"/>
                </a:lnTo>
                <a:lnTo>
                  <a:pt x="31" y="4199"/>
                </a:lnTo>
                <a:close/>
                <a:moveTo>
                  <a:pt x="14622" y="3735"/>
                </a:moveTo>
                <a:lnTo>
                  <a:pt x="14622" y="4170"/>
                </a:lnTo>
                <a:lnTo>
                  <a:pt x="15133" y="4170"/>
                </a:lnTo>
                <a:lnTo>
                  <a:pt x="15133" y="3735"/>
                </a:lnTo>
                <a:lnTo>
                  <a:pt x="14622" y="3735"/>
                </a:lnTo>
                <a:close/>
                <a:moveTo>
                  <a:pt x="14081" y="3735"/>
                </a:moveTo>
                <a:lnTo>
                  <a:pt x="14081" y="4170"/>
                </a:lnTo>
                <a:lnTo>
                  <a:pt x="14592" y="4170"/>
                </a:lnTo>
                <a:lnTo>
                  <a:pt x="14592" y="3735"/>
                </a:lnTo>
                <a:lnTo>
                  <a:pt x="14081" y="3735"/>
                </a:lnTo>
                <a:close/>
                <a:moveTo>
                  <a:pt x="13539" y="3735"/>
                </a:moveTo>
                <a:lnTo>
                  <a:pt x="13539" y="4170"/>
                </a:lnTo>
                <a:lnTo>
                  <a:pt x="14050" y="4170"/>
                </a:lnTo>
                <a:lnTo>
                  <a:pt x="14050" y="3735"/>
                </a:lnTo>
                <a:lnTo>
                  <a:pt x="13539" y="3735"/>
                </a:lnTo>
                <a:close/>
                <a:moveTo>
                  <a:pt x="12997" y="3735"/>
                </a:moveTo>
                <a:lnTo>
                  <a:pt x="12997" y="4170"/>
                </a:lnTo>
                <a:lnTo>
                  <a:pt x="13508" y="4170"/>
                </a:lnTo>
                <a:lnTo>
                  <a:pt x="13508" y="3735"/>
                </a:lnTo>
                <a:lnTo>
                  <a:pt x="12997" y="3735"/>
                </a:lnTo>
                <a:close/>
                <a:moveTo>
                  <a:pt x="12456" y="3735"/>
                </a:moveTo>
                <a:lnTo>
                  <a:pt x="12456" y="4170"/>
                </a:lnTo>
                <a:lnTo>
                  <a:pt x="12967" y="4170"/>
                </a:lnTo>
                <a:lnTo>
                  <a:pt x="12967" y="3735"/>
                </a:lnTo>
                <a:lnTo>
                  <a:pt x="12456" y="3735"/>
                </a:lnTo>
                <a:close/>
                <a:moveTo>
                  <a:pt x="11914" y="3735"/>
                </a:moveTo>
                <a:lnTo>
                  <a:pt x="11914" y="4170"/>
                </a:lnTo>
                <a:lnTo>
                  <a:pt x="12425" y="4170"/>
                </a:lnTo>
                <a:lnTo>
                  <a:pt x="12425" y="3735"/>
                </a:lnTo>
                <a:lnTo>
                  <a:pt x="11914" y="3735"/>
                </a:lnTo>
                <a:close/>
                <a:moveTo>
                  <a:pt x="11372" y="3735"/>
                </a:moveTo>
                <a:lnTo>
                  <a:pt x="11372" y="4170"/>
                </a:lnTo>
                <a:lnTo>
                  <a:pt x="11883" y="4170"/>
                </a:lnTo>
                <a:lnTo>
                  <a:pt x="11883" y="3735"/>
                </a:lnTo>
                <a:lnTo>
                  <a:pt x="11372" y="3735"/>
                </a:lnTo>
                <a:close/>
                <a:moveTo>
                  <a:pt x="10831" y="3735"/>
                </a:moveTo>
                <a:lnTo>
                  <a:pt x="10831" y="4170"/>
                </a:lnTo>
                <a:lnTo>
                  <a:pt x="11341" y="4170"/>
                </a:lnTo>
                <a:lnTo>
                  <a:pt x="11341" y="3735"/>
                </a:lnTo>
                <a:lnTo>
                  <a:pt x="10831" y="3735"/>
                </a:lnTo>
                <a:close/>
                <a:moveTo>
                  <a:pt x="10289" y="3735"/>
                </a:moveTo>
                <a:lnTo>
                  <a:pt x="10289" y="4170"/>
                </a:lnTo>
                <a:lnTo>
                  <a:pt x="10800" y="4170"/>
                </a:lnTo>
                <a:lnTo>
                  <a:pt x="10800" y="3735"/>
                </a:lnTo>
                <a:lnTo>
                  <a:pt x="10289" y="3735"/>
                </a:lnTo>
                <a:close/>
                <a:moveTo>
                  <a:pt x="9747" y="3735"/>
                </a:moveTo>
                <a:lnTo>
                  <a:pt x="9747" y="4170"/>
                </a:lnTo>
                <a:lnTo>
                  <a:pt x="10258" y="4170"/>
                </a:lnTo>
                <a:lnTo>
                  <a:pt x="10258" y="3735"/>
                </a:lnTo>
                <a:lnTo>
                  <a:pt x="9747" y="3735"/>
                </a:lnTo>
                <a:close/>
                <a:moveTo>
                  <a:pt x="9206" y="3735"/>
                </a:moveTo>
                <a:lnTo>
                  <a:pt x="9206" y="4170"/>
                </a:lnTo>
                <a:lnTo>
                  <a:pt x="9716" y="4170"/>
                </a:lnTo>
                <a:lnTo>
                  <a:pt x="9716" y="3735"/>
                </a:lnTo>
                <a:lnTo>
                  <a:pt x="9206" y="3735"/>
                </a:lnTo>
                <a:close/>
                <a:moveTo>
                  <a:pt x="8664" y="3735"/>
                </a:moveTo>
                <a:lnTo>
                  <a:pt x="8664" y="4170"/>
                </a:lnTo>
                <a:lnTo>
                  <a:pt x="9175" y="4170"/>
                </a:lnTo>
                <a:lnTo>
                  <a:pt x="9175" y="3735"/>
                </a:lnTo>
                <a:lnTo>
                  <a:pt x="8664" y="3735"/>
                </a:lnTo>
                <a:close/>
                <a:moveTo>
                  <a:pt x="8122" y="3735"/>
                </a:moveTo>
                <a:lnTo>
                  <a:pt x="8122" y="4170"/>
                </a:lnTo>
                <a:lnTo>
                  <a:pt x="8633" y="4170"/>
                </a:lnTo>
                <a:lnTo>
                  <a:pt x="8633" y="3735"/>
                </a:lnTo>
                <a:lnTo>
                  <a:pt x="8122" y="3735"/>
                </a:lnTo>
                <a:close/>
                <a:moveTo>
                  <a:pt x="7581" y="3735"/>
                </a:moveTo>
                <a:lnTo>
                  <a:pt x="7581" y="4170"/>
                </a:lnTo>
                <a:lnTo>
                  <a:pt x="8091" y="4170"/>
                </a:lnTo>
                <a:lnTo>
                  <a:pt x="8091" y="3735"/>
                </a:lnTo>
                <a:lnTo>
                  <a:pt x="7581" y="3735"/>
                </a:lnTo>
                <a:close/>
                <a:moveTo>
                  <a:pt x="7039" y="3735"/>
                </a:moveTo>
                <a:lnTo>
                  <a:pt x="7039" y="4170"/>
                </a:lnTo>
                <a:lnTo>
                  <a:pt x="7550" y="4170"/>
                </a:lnTo>
                <a:lnTo>
                  <a:pt x="7550" y="3735"/>
                </a:lnTo>
                <a:lnTo>
                  <a:pt x="7039" y="3735"/>
                </a:lnTo>
                <a:close/>
                <a:moveTo>
                  <a:pt x="6497" y="3735"/>
                </a:moveTo>
                <a:lnTo>
                  <a:pt x="6497" y="4170"/>
                </a:lnTo>
                <a:lnTo>
                  <a:pt x="7008" y="4170"/>
                </a:lnTo>
                <a:lnTo>
                  <a:pt x="7008" y="3735"/>
                </a:lnTo>
                <a:lnTo>
                  <a:pt x="6497" y="3735"/>
                </a:lnTo>
                <a:close/>
                <a:moveTo>
                  <a:pt x="5955" y="3735"/>
                </a:moveTo>
                <a:lnTo>
                  <a:pt x="5955" y="4170"/>
                </a:lnTo>
                <a:lnTo>
                  <a:pt x="6466" y="4170"/>
                </a:lnTo>
                <a:lnTo>
                  <a:pt x="6466" y="3735"/>
                </a:lnTo>
                <a:lnTo>
                  <a:pt x="5955" y="3735"/>
                </a:lnTo>
                <a:close/>
                <a:moveTo>
                  <a:pt x="5414" y="3735"/>
                </a:moveTo>
                <a:lnTo>
                  <a:pt x="5414" y="4170"/>
                </a:lnTo>
                <a:lnTo>
                  <a:pt x="5925" y="4170"/>
                </a:lnTo>
                <a:lnTo>
                  <a:pt x="5925" y="3735"/>
                </a:lnTo>
                <a:lnTo>
                  <a:pt x="5414" y="3735"/>
                </a:lnTo>
                <a:close/>
                <a:moveTo>
                  <a:pt x="4872" y="3735"/>
                </a:moveTo>
                <a:lnTo>
                  <a:pt x="4872" y="4170"/>
                </a:lnTo>
                <a:lnTo>
                  <a:pt x="5383" y="4170"/>
                </a:lnTo>
                <a:lnTo>
                  <a:pt x="5383" y="3735"/>
                </a:lnTo>
                <a:lnTo>
                  <a:pt x="4872" y="3735"/>
                </a:lnTo>
                <a:close/>
                <a:moveTo>
                  <a:pt x="4330" y="3735"/>
                </a:moveTo>
                <a:lnTo>
                  <a:pt x="4330" y="4170"/>
                </a:lnTo>
                <a:lnTo>
                  <a:pt x="4841" y="4170"/>
                </a:lnTo>
                <a:lnTo>
                  <a:pt x="4841" y="3735"/>
                </a:lnTo>
                <a:lnTo>
                  <a:pt x="4330" y="3735"/>
                </a:lnTo>
                <a:close/>
                <a:moveTo>
                  <a:pt x="3789" y="3735"/>
                </a:moveTo>
                <a:lnTo>
                  <a:pt x="3789" y="4170"/>
                </a:lnTo>
                <a:lnTo>
                  <a:pt x="4300" y="4170"/>
                </a:lnTo>
                <a:lnTo>
                  <a:pt x="4300" y="3735"/>
                </a:lnTo>
                <a:lnTo>
                  <a:pt x="3789" y="3735"/>
                </a:lnTo>
                <a:close/>
                <a:moveTo>
                  <a:pt x="3247" y="3735"/>
                </a:moveTo>
                <a:lnTo>
                  <a:pt x="3247" y="4170"/>
                </a:lnTo>
                <a:lnTo>
                  <a:pt x="3758" y="4170"/>
                </a:lnTo>
                <a:lnTo>
                  <a:pt x="3758" y="3735"/>
                </a:lnTo>
                <a:lnTo>
                  <a:pt x="3247" y="3735"/>
                </a:lnTo>
                <a:close/>
                <a:moveTo>
                  <a:pt x="2705" y="3735"/>
                </a:moveTo>
                <a:lnTo>
                  <a:pt x="2705" y="4170"/>
                </a:lnTo>
                <a:lnTo>
                  <a:pt x="3216" y="4170"/>
                </a:lnTo>
                <a:lnTo>
                  <a:pt x="3216" y="3735"/>
                </a:lnTo>
                <a:lnTo>
                  <a:pt x="2705" y="3735"/>
                </a:lnTo>
                <a:close/>
                <a:moveTo>
                  <a:pt x="2164" y="3735"/>
                </a:moveTo>
                <a:lnTo>
                  <a:pt x="2164" y="4170"/>
                </a:lnTo>
                <a:lnTo>
                  <a:pt x="2675" y="4170"/>
                </a:lnTo>
                <a:lnTo>
                  <a:pt x="2675" y="3735"/>
                </a:lnTo>
                <a:lnTo>
                  <a:pt x="2164" y="3735"/>
                </a:lnTo>
                <a:close/>
                <a:moveTo>
                  <a:pt x="1622" y="3735"/>
                </a:moveTo>
                <a:lnTo>
                  <a:pt x="1622" y="4170"/>
                </a:lnTo>
                <a:lnTo>
                  <a:pt x="2133" y="4170"/>
                </a:lnTo>
                <a:lnTo>
                  <a:pt x="2133" y="3735"/>
                </a:lnTo>
                <a:lnTo>
                  <a:pt x="1622" y="3735"/>
                </a:lnTo>
                <a:close/>
                <a:moveTo>
                  <a:pt x="1080" y="3735"/>
                </a:moveTo>
                <a:lnTo>
                  <a:pt x="1080" y="4170"/>
                </a:lnTo>
                <a:lnTo>
                  <a:pt x="1591" y="4170"/>
                </a:lnTo>
                <a:lnTo>
                  <a:pt x="1591" y="3735"/>
                </a:lnTo>
                <a:lnTo>
                  <a:pt x="1080" y="3735"/>
                </a:lnTo>
                <a:close/>
                <a:moveTo>
                  <a:pt x="539" y="3735"/>
                </a:moveTo>
                <a:lnTo>
                  <a:pt x="539" y="4170"/>
                </a:lnTo>
                <a:lnTo>
                  <a:pt x="1049" y="4170"/>
                </a:lnTo>
                <a:lnTo>
                  <a:pt x="1049" y="3735"/>
                </a:lnTo>
                <a:lnTo>
                  <a:pt x="539" y="3735"/>
                </a:lnTo>
                <a:close/>
                <a:moveTo>
                  <a:pt x="31" y="3735"/>
                </a:moveTo>
                <a:lnTo>
                  <a:pt x="31" y="4170"/>
                </a:lnTo>
                <a:lnTo>
                  <a:pt x="508" y="4170"/>
                </a:lnTo>
                <a:lnTo>
                  <a:pt x="508" y="3735"/>
                </a:lnTo>
                <a:lnTo>
                  <a:pt x="31" y="3735"/>
                </a:lnTo>
                <a:close/>
                <a:moveTo>
                  <a:pt x="14622" y="3271"/>
                </a:moveTo>
                <a:lnTo>
                  <a:pt x="14622" y="3706"/>
                </a:lnTo>
                <a:lnTo>
                  <a:pt x="15133" y="3706"/>
                </a:lnTo>
                <a:lnTo>
                  <a:pt x="15133" y="3271"/>
                </a:lnTo>
                <a:lnTo>
                  <a:pt x="14622" y="3271"/>
                </a:lnTo>
                <a:close/>
                <a:moveTo>
                  <a:pt x="14081" y="3271"/>
                </a:moveTo>
                <a:lnTo>
                  <a:pt x="14081" y="3706"/>
                </a:lnTo>
                <a:lnTo>
                  <a:pt x="14592" y="3706"/>
                </a:lnTo>
                <a:lnTo>
                  <a:pt x="14592" y="3271"/>
                </a:lnTo>
                <a:lnTo>
                  <a:pt x="14081" y="3271"/>
                </a:lnTo>
                <a:close/>
                <a:moveTo>
                  <a:pt x="13539" y="3271"/>
                </a:moveTo>
                <a:lnTo>
                  <a:pt x="13539" y="3706"/>
                </a:lnTo>
                <a:lnTo>
                  <a:pt x="14050" y="3706"/>
                </a:lnTo>
                <a:lnTo>
                  <a:pt x="14050" y="3271"/>
                </a:lnTo>
                <a:lnTo>
                  <a:pt x="13539" y="3271"/>
                </a:lnTo>
                <a:close/>
                <a:moveTo>
                  <a:pt x="12997" y="3271"/>
                </a:moveTo>
                <a:lnTo>
                  <a:pt x="12997" y="3706"/>
                </a:lnTo>
                <a:lnTo>
                  <a:pt x="13508" y="3706"/>
                </a:lnTo>
                <a:lnTo>
                  <a:pt x="13508" y="3271"/>
                </a:lnTo>
                <a:lnTo>
                  <a:pt x="12997" y="3271"/>
                </a:lnTo>
                <a:close/>
                <a:moveTo>
                  <a:pt x="12456" y="3271"/>
                </a:moveTo>
                <a:lnTo>
                  <a:pt x="12456" y="3706"/>
                </a:lnTo>
                <a:lnTo>
                  <a:pt x="12967" y="3706"/>
                </a:lnTo>
                <a:lnTo>
                  <a:pt x="12967" y="3271"/>
                </a:lnTo>
                <a:lnTo>
                  <a:pt x="12456" y="3271"/>
                </a:lnTo>
                <a:close/>
                <a:moveTo>
                  <a:pt x="11914" y="3271"/>
                </a:moveTo>
                <a:lnTo>
                  <a:pt x="11914" y="3706"/>
                </a:lnTo>
                <a:lnTo>
                  <a:pt x="12425" y="3706"/>
                </a:lnTo>
                <a:lnTo>
                  <a:pt x="12425" y="3271"/>
                </a:lnTo>
                <a:lnTo>
                  <a:pt x="11914" y="3271"/>
                </a:lnTo>
                <a:close/>
                <a:moveTo>
                  <a:pt x="11372" y="3271"/>
                </a:moveTo>
                <a:lnTo>
                  <a:pt x="11372" y="3706"/>
                </a:lnTo>
                <a:lnTo>
                  <a:pt x="11883" y="3706"/>
                </a:lnTo>
                <a:lnTo>
                  <a:pt x="11883" y="3271"/>
                </a:lnTo>
                <a:lnTo>
                  <a:pt x="11372" y="3271"/>
                </a:lnTo>
                <a:close/>
                <a:moveTo>
                  <a:pt x="10831" y="3271"/>
                </a:moveTo>
                <a:lnTo>
                  <a:pt x="10831" y="3706"/>
                </a:lnTo>
                <a:lnTo>
                  <a:pt x="11341" y="3706"/>
                </a:lnTo>
                <a:lnTo>
                  <a:pt x="11341" y="3271"/>
                </a:lnTo>
                <a:lnTo>
                  <a:pt x="10831" y="3271"/>
                </a:lnTo>
                <a:close/>
                <a:moveTo>
                  <a:pt x="10289" y="3271"/>
                </a:moveTo>
                <a:lnTo>
                  <a:pt x="10289" y="3706"/>
                </a:lnTo>
                <a:lnTo>
                  <a:pt x="10800" y="3706"/>
                </a:lnTo>
                <a:lnTo>
                  <a:pt x="10800" y="3271"/>
                </a:lnTo>
                <a:lnTo>
                  <a:pt x="10289" y="3271"/>
                </a:lnTo>
                <a:close/>
                <a:moveTo>
                  <a:pt x="9747" y="3271"/>
                </a:moveTo>
                <a:lnTo>
                  <a:pt x="9747" y="3706"/>
                </a:lnTo>
                <a:lnTo>
                  <a:pt x="10258" y="3706"/>
                </a:lnTo>
                <a:lnTo>
                  <a:pt x="10258" y="3271"/>
                </a:lnTo>
                <a:lnTo>
                  <a:pt x="9747" y="3271"/>
                </a:lnTo>
                <a:close/>
                <a:moveTo>
                  <a:pt x="9206" y="3271"/>
                </a:moveTo>
                <a:lnTo>
                  <a:pt x="9206" y="3706"/>
                </a:lnTo>
                <a:lnTo>
                  <a:pt x="9716" y="3706"/>
                </a:lnTo>
                <a:lnTo>
                  <a:pt x="9716" y="3271"/>
                </a:lnTo>
                <a:lnTo>
                  <a:pt x="9206" y="3271"/>
                </a:lnTo>
                <a:close/>
                <a:moveTo>
                  <a:pt x="8664" y="3271"/>
                </a:moveTo>
                <a:lnTo>
                  <a:pt x="8664" y="3706"/>
                </a:lnTo>
                <a:lnTo>
                  <a:pt x="9175" y="3706"/>
                </a:lnTo>
                <a:lnTo>
                  <a:pt x="9175" y="3271"/>
                </a:lnTo>
                <a:lnTo>
                  <a:pt x="8664" y="3271"/>
                </a:lnTo>
                <a:close/>
                <a:moveTo>
                  <a:pt x="8122" y="3271"/>
                </a:moveTo>
                <a:lnTo>
                  <a:pt x="8122" y="3706"/>
                </a:lnTo>
                <a:lnTo>
                  <a:pt x="8633" y="3706"/>
                </a:lnTo>
                <a:lnTo>
                  <a:pt x="8633" y="3271"/>
                </a:lnTo>
                <a:lnTo>
                  <a:pt x="8122" y="3271"/>
                </a:lnTo>
                <a:close/>
                <a:moveTo>
                  <a:pt x="7581" y="3271"/>
                </a:moveTo>
                <a:lnTo>
                  <a:pt x="7581" y="3706"/>
                </a:lnTo>
                <a:lnTo>
                  <a:pt x="8091" y="3706"/>
                </a:lnTo>
                <a:lnTo>
                  <a:pt x="8091" y="3271"/>
                </a:lnTo>
                <a:lnTo>
                  <a:pt x="7581" y="3271"/>
                </a:lnTo>
                <a:close/>
                <a:moveTo>
                  <a:pt x="7039" y="3271"/>
                </a:moveTo>
                <a:lnTo>
                  <a:pt x="7039" y="3706"/>
                </a:lnTo>
                <a:lnTo>
                  <a:pt x="7550" y="3706"/>
                </a:lnTo>
                <a:lnTo>
                  <a:pt x="7550" y="3271"/>
                </a:lnTo>
                <a:lnTo>
                  <a:pt x="7039" y="3271"/>
                </a:lnTo>
                <a:close/>
                <a:moveTo>
                  <a:pt x="6497" y="3271"/>
                </a:moveTo>
                <a:lnTo>
                  <a:pt x="6497" y="3706"/>
                </a:lnTo>
                <a:lnTo>
                  <a:pt x="7008" y="3706"/>
                </a:lnTo>
                <a:lnTo>
                  <a:pt x="7008" y="3271"/>
                </a:lnTo>
                <a:lnTo>
                  <a:pt x="6497" y="3271"/>
                </a:lnTo>
                <a:close/>
                <a:moveTo>
                  <a:pt x="5955" y="3271"/>
                </a:moveTo>
                <a:lnTo>
                  <a:pt x="5955" y="3706"/>
                </a:lnTo>
                <a:lnTo>
                  <a:pt x="6466" y="3706"/>
                </a:lnTo>
                <a:lnTo>
                  <a:pt x="6466" y="3271"/>
                </a:lnTo>
                <a:lnTo>
                  <a:pt x="5955" y="3271"/>
                </a:lnTo>
                <a:close/>
                <a:moveTo>
                  <a:pt x="5414" y="3271"/>
                </a:moveTo>
                <a:lnTo>
                  <a:pt x="5414" y="3706"/>
                </a:lnTo>
                <a:lnTo>
                  <a:pt x="5925" y="3706"/>
                </a:lnTo>
                <a:lnTo>
                  <a:pt x="5925" y="3271"/>
                </a:lnTo>
                <a:lnTo>
                  <a:pt x="5414" y="3271"/>
                </a:lnTo>
                <a:close/>
                <a:moveTo>
                  <a:pt x="4872" y="3271"/>
                </a:moveTo>
                <a:lnTo>
                  <a:pt x="4872" y="3706"/>
                </a:lnTo>
                <a:lnTo>
                  <a:pt x="5383" y="3706"/>
                </a:lnTo>
                <a:lnTo>
                  <a:pt x="5383" y="3271"/>
                </a:lnTo>
                <a:lnTo>
                  <a:pt x="4872" y="3271"/>
                </a:lnTo>
                <a:close/>
                <a:moveTo>
                  <a:pt x="4330" y="3271"/>
                </a:moveTo>
                <a:lnTo>
                  <a:pt x="4330" y="3706"/>
                </a:lnTo>
                <a:lnTo>
                  <a:pt x="4841" y="3706"/>
                </a:lnTo>
                <a:lnTo>
                  <a:pt x="4841" y="3271"/>
                </a:lnTo>
                <a:lnTo>
                  <a:pt x="4330" y="3271"/>
                </a:lnTo>
                <a:close/>
                <a:moveTo>
                  <a:pt x="3789" y="3271"/>
                </a:moveTo>
                <a:lnTo>
                  <a:pt x="3789" y="3706"/>
                </a:lnTo>
                <a:lnTo>
                  <a:pt x="4300" y="3706"/>
                </a:lnTo>
                <a:lnTo>
                  <a:pt x="4300" y="3271"/>
                </a:lnTo>
                <a:lnTo>
                  <a:pt x="3789" y="3271"/>
                </a:lnTo>
                <a:close/>
                <a:moveTo>
                  <a:pt x="3247" y="3271"/>
                </a:moveTo>
                <a:lnTo>
                  <a:pt x="3247" y="3706"/>
                </a:lnTo>
                <a:lnTo>
                  <a:pt x="3758" y="3706"/>
                </a:lnTo>
                <a:lnTo>
                  <a:pt x="3758" y="3271"/>
                </a:lnTo>
                <a:lnTo>
                  <a:pt x="3247" y="3271"/>
                </a:lnTo>
                <a:close/>
                <a:moveTo>
                  <a:pt x="2705" y="3271"/>
                </a:moveTo>
                <a:lnTo>
                  <a:pt x="2705" y="3706"/>
                </a:lnTo>
                <a:lnTo>
                  <a:pt x="3216" y="3706"/>
                </a:lnTo>
                <a:lnTo>
                  <a:pt x="3216" y="3271"/>
                </a:lnTo>
                <a:lnTo>
                  <a:pt x="2705" y="3271"/>
                </a:lnTo>
                <a:close/>
                <a:moveTo>
                  <a:pt x="2164" y="3271"/>
                </a:moveTo>
                <a:lnTo>
                  <a:pt x="2164" y="3706"/>
                </a:lnTo>
                <a:lnTo>
                  <a:pt x="2675" y="3706"/>
                </a:lnTo>
                <a:lnTo>
                  <a:pt x="2675" y="3271"/>
                </a:lnTo>
                <a:lnTo>
                  <a:pt x="2164" y="3271"/>
                </a:lnTo>
                <a:close/>
                <a:moveTo>
                  <a:pt x="1622" y="3271"/>
                </a:moveTo>
                <a:lnTo>
                  <a:pt x="1622" y="3706"/>
                </a:lnTo>
                <a:lnTo>
                  <a:pt x="2133" y="3706"/>
                </a:lnTo>
                <a:lnTo>
                  <a:pt x="2133" y="3271"/>
                </a:lnTo>
                <a:lnTo>
                  <a:pt x="1622" y="3271"/>
                </a:lnTo>
                <a:close/>
                <a:moveTo>
                  <a:pt x="1080" y="3271"/>
                </a:moveTo>
                <a:lnTo>
                  <a:pt x="1080" y="3706"/>
                </a:lnTo>
                <a:lnTo>
                  <a:pt x="1591" y="3706"/>
                </a:lnTo>
                <a:lnTo>
                  <a:pt x="1591" y="3271"/>
                </a:lnTo>
                <a:lnTo>
                  <a:pt x="1080" y="3271"/>
                </a:lnTo>
                <a:close/>
                <a:moveTo>
                  <a:pt x="539" y="3271"/>
                </a:moveTo>
                <a:lnTo>
                  <a:pt x="539" y="3706"/>
                </a:lnTo>
                <a:lnTo>
                  <a:pt x="1049" y="3706"/>
                </a:lnTo>
                <a:lnTo>
                  <a:pt x="1049" y="3271"/>
                </a:lnTo>
                <a:lnTo>
                  <a:pt x="539" y="3271"/>
                </a:lnTo>
                <a:close/>
                <a:moveTo>
                  <a:pt x="31" y="3271"/>
                </a:moveTo>
                <a:lnTo>
                  <a:pt x="31" y="3706"/>
                </a:lnTo>
                <a:lnTo>
                  <a:pt x="508" y="3706"/>
                </a:lnTo>
                <a:lnTo>
                  <a:pt x="508" y="3271"/>
                </a:lnTo>
                <a:lnTo>
                  <a:pt x="31" y="3271"/>
                </a:lnTo>
                <a:close/>
                <a:moveTo>
                  <a:pt x="14622" y="2807"/>
                </a:moveTo>
                <a:lnTo>
                  <a:pt x="14622" y="3243"/>
                </a:lnTo>
                <a:lnTo>
                  <a:pt x="15133" y="3243"/>
                </a:lnTo>
                <a:lnTo>
                  <a:pt x="15133" y="2807"/>
                </a:lnTo>
                <a:lnTo>
                  <a:pt x="14622" y="2807"/>
                </a:lnTo>
                <a:close/>
                <a:moveTo>
                  <a:pt x="14081" y="2807"/>
                </a:moveTo>
                <a:lnTo>
                  <a:pt x="14081" y="3243"/>
                </a:lnTo>
                <a:lnTo>
                  <a:pt x="14592" y="3243"/>
                </a:lnTo>
                <a:lnTo>
                  <a:pt x="14592" y="2807"/>
                </a:lnTo>
                <a:lnTo>
                  <a:pt x="14081" y="2807"/>
                </a:lnTo>
                <a:close/>
                <a:moveTo>
                  <a:pt x="13539" y="2807"/>
                </a:moveTo>
                <a:lnTo>
                  <a:pt x="13539" y="3243"/>
                </a:lnTo>
                <a:lnTo>
                  <a:pt x="14050" y="3243"/>
                </a:lnTo>
                <a:lnTo>
                  <a:pt x="14050" y="2807"/>
                </a:lnTo>
                <a:lnTo>
                  <a:pt x="13539" y="2807"/>
                </a:lnTo>
                <a:close/>
                <a:moveTo>
                  <a:pt x="12997" y="2807"/>
                </a:moveTo>
                <a:lnTo>
                  <a:pt x="12997" y="3243"/>
                </a:lnTo>
                <a:lnTo>
                  <a:pt x="13508" y="3243"/>
                </a:lnTo>
                <a:lnTo>
                  <a:pt x="13508" y="2807"/>
                </a:lnTo>
                <a:lnTo>
                  <a:pt x="12997" y="2807"/>
                </a:lnTo>
                <a:close/>
                <a:moveTo>
                  <a:pt x="12456" y="2807"/>
                </a:moveTo>
                <a:lnTo>
                  <a:pt x="12456" y="3243"/>
                </a:lnTo>
                <a:lnTo>
                  <a:pt x="12967" y="3243"/>
                </a:lnTo>
                <a:lnTo>
                  <a:pt x="12967" y="2807"/>
                </a:lnTo>
                <a:lnTo>
                  <a:pt x="12456" y="2807"/>
                </a:lnTo>
                <a:close/>
                <a:moveTo>
                  <a:pt x="11914" y="2807"/>
                </a:moveTo>
                <a:lnTo>
                  <a:pt x="11914" y="3243"/>
                </a:lnTo>
                <a:lnTo>
                  <a:pt x="12425" y="3243"/>
                </a:lnTo>
                <a:lnTo>
                  <a:pt x="12425" y="2807"/>
                </a:lnTo>
                <a:lnTo>
                  <a:pt x="11914" y="2807"/>
                </a:lnTo>
                <a:close/>
                <a:moveTo>
                  <a:pt x="11372" y="2807"/>
                </a:moveTo>
                <a:lnTo>
                  <a:pt x="11372" y="3243"/>
                </a:lnTo>
                <a:lnTo>
                  <a:pt x="11883" y="3243"/>
                </a:lnTo>
                <a:lnTo>
                  <a:pt x="11883" y="2807"/>
                </a:lnTo>
                <a:lnTo>
                  <a:pt x="11372" y="2807"/>
                </a:lnTo>
                <a:close/>
                <a:moveTo>
                  <a:pt x="10831" y="2807"/>
                </a:moveTo>
                <a:lnTo>
                  <a:pt x="10831" y="3243"/>
                </a:lnTo>
                <a:lnTo>
                  <a:pt x="11341" y="3243"/>
                </a:lnTo>
                <a:lnTo>
                  <a:pt x="11341" y="2807"/>
                </a:lnTo>
                <a:lnTo>
                  <a:pt x="10831" y="2807"/>
                </a:lnTo>
                <a:close/>
                <a:moveTo>
                  <a:pt x="10289" y="2807"/>
                </a:moveTo>
                <a:lnTo>
                  <a:pt x="10289" y="3243"/>
                </a:lnTo>
                <a:lnTo>
                  <a:pt x="10800" y="3243"/>
                </a:lnTo>
                <a:lnTo>
                  <a:pt x="10800" y="2807"/>
                </a:lnTo>
                <a:lnTo>
                  <a:pt x="10289" y="2807"/>
                </a:lnTo>
                <a:close/>
                <a:moveTo>
                  <a:pt x="9747" y="2807"/>
                </a:moveTo>
                <a:lnTo>
                  <a:pt x="9747" y="3243"/>
                </a:lnTo>
                <a:lnTo>
                  <a:pt x="10258" y="3243"/>
                </a:lnTo>
                <a:lnTo>
                  <a:pt x="10258" y="2807"/>
                </a:lnTo>
                <a:lnTo>
                  <a:pt x="9747" y="2807"/>
                </a:lnTo>
                <a:close/>
                <a:moveTo>
                  <a:pt x="9206" y="2807"/>
                </a:moveTo>
                <a:lnTo>
                  <a:pt x="9206" y="3243"/>
                </a:lnTo>
                <a:lnTo>
                  <a:pt x="9716" y="3243"/>
                </a:lnTo>
                <a:lnTo>
                  <a:pt x="9716" y="2807"/>
                </a:lnTo>
                <a:lnTo>
                  <a:pt x="9206" y="2807"/>
                </a:lnTo>
                <a:close/>
                <a:moveTo>
                  <a:pt x="8664" y="2807"/>
                </a:moveTo>
                <a:lnTo>
                  <a:pt x="8664" y="3243"/>
                </a:lnTo>
                <a:lnTo>
                  <a:pt x="9175" y="3243"/>
                </a:lnTo>
                <a:lnTo>
                  <a:pt x="9175" y="2807"/>
                </a:lnTo>
                <a:lnTo>
                  <a:pt x="8664" y="2807"/>
                </a:lnTo>
                <a:close/>
                <a:moveTo>
                  <a:pt x="8122" y="2807"/>
                </a:moveTo>
                <a:lnTo>
                  <a:pt x="8122" y="3243"/>
                </a:lnTo>
                <a:lnTo>
                  <a:pt x="8633" y="3243"/>
                </a:lnTo>
                <a:lnTo>
                  <a:pt x="8633" y="2807"/>
                </a:lnTo>
                <a:lnTo>
                  <a:pt x="8122" y="2807"/>
                </a:lnTo>
                <a:close/>
                <a:moveTo>
                  <a:pt x="7581" y="2807"/>
                </a:moveTo>
                <a:lnTo>
                  <a:pt x="7581" y="3243"/>
                </a:lnTo>
                <a:lnTo>
                  <a:pt x="8091" y="3243"/>
                </a:lnTo>
                <a:lnTo>
                  <a:pt x="8091" y="2807"/>
                </a:lnTo>
                <a:lnTo>
                  <a:pt x="7581" y="2807"/>
                </a:lnTo>
                <a:close/>
                <a:moveTo>
                  <a:pt x="7039" y="2807"/>
                </a:moveTo>
                <a:lnTo>
                  <a:pt x="7039" y="3243"/>
                </a:lnTo>
                <a:lnTo>
                  <a:pt x="7550" y="3243"/>
                </a:lnTo>
                <a:lnTo>
                  <a:pt x="7550" y="2807"/>
                </a:lnTo>
                <a:lnTo>
                  <a:pt x="7039" y="2807"/>
                </a:lnTo>
                <a:close/>
                <a:moveTo>
                  <a:pt x="6497" y="2807"/>
                </a:moveTo>
                <a:lnTo>
                  <a:pt x="6497" y="3243"/>
                </a:lnTo>
                <a:lnTo>
                  <a:pt x="7008" y="3243"/>
                </a:lnTo>
                <a:lnTo>
                  <a:pt x="7008" y="2807"/>
                </a:lnTo>
                <a:lnTo>
                  <a:pt x="6497" y="2807"/>
                </a:lnTo>
                <a:close/>
                <a:moveTo>
                  <a:pt x="5955" y="2807"/>
                </a:moveTo>
                <a:lnTo>
                  <a:pt x="5955" y="3243"/>
                </a:lnTo>
                <a:lnTo>
                  <a:pt x="6466" y="3243"/>
                </a:lnTo>
                <a:lnTo>
                  <a:pt x="6466" y="2807"/>
                </a:lnTo>
                <a:lnTo>
                  <a:pt x="5955" y="2807"/>
                </a:lnTo>
                <a:close/>
                <a:moveTo>
                  <a:pt x="5414" y="2807"/>
                </a:moveTo>
                <a:lnTo>
                  <a:pt x="5414" y="3243"/>
                </a:lnTo>
                <a:lnTo>
                  <a:pt x="5925" y="3243"/>
                </a:lnTo>
                <a:lnTo>
                  <a:pt x="5925" y="2807"/>
                </a:lnTo>
                <a:lnTo>
                  <a:pt x="5414" y="2807"/>
                </a:lnTo>
                <a:close/>
                <a:moveTo>
                  <a:pt x="4872" y="2807"/>
                </a:moveTo>
                <a:lnTo>
                  <a:pt x="4872" y="3243"/>
                </a:lnTo>
                <a:lnTo>
                  <a:pt x="5383" y="3243"/>
                </a:lnTo>
                <a:lnTo>
                  <a:pt x="5383" y="2807"/>
                </a:lnTo>
                <a:lnTo>
                  <a:pt x="4872" y="2807"/>
                </a:lnTo>
                <a:close/>
                <a:moveTo>
                  <a:pt x="4330" y="2807"/>
                </a:moveTo>
                <a:lnTo>
                  <a:pt x="4330" y="3243"/>
                </a:lnTo>
                <a:lnTo>
                  <a:pt x="4841" y="3243"/>
                </a:lnTo>
                <a:lnTo>
                  <a:pt x="4841" y="2807"/>
                </a:lnTo>
                <a:lnTo>
                  <a:pt x="4330" y="2807"/>
                </a:lnTo>
                <a:close/>
                <a:moveTo>
                  <a:pt x="3789" y="2807"/>
                </a:moveTo>
                <a:lnTo>
                  <a:pt x="3789" y="3243"/>
                </a:lnTo>
                <a:lnTo>
                  <a:pt x="4300" y="3243"/>
                </a:lnTo>
                <a:lnTo>
                  <a:pt x="4300" y="2807"/>
                </a:lnTo>
                <a:lnTo>
                  <a:pt x="3789" y="2807"/>
                </a:lnTo>
                <a:close/>
                <a:moveTo>
                  <a:pt x="3247" y="2807"/>
                </a:moveTo>
                <a:lnTo>
                  <a:pt x="3247" y="3243"/>
                </a:lnTo>
                <a:lnTo>
                  <a:pt x="3758" y="3243"/>
                </a:lnTo>
                <a:lnTo>
                  <a:pt x="3758" y="2807"/>
                </a:lnTo>
                <a:lnTo>
                  <a:pt x="3247" y="2807"/>
                </a:lnTo>
                <a:close/>
                <a:moveTo>
                  <a:pt x="2705" y="2807"/>
                </a:moveTo>
                <a:lnTo>
                  <a:pt x="2705" y="3243"/>
                </a:lnTo>
                <a:lnTo>
                  <a:pt x="3216" y="3243"/>
                </a:lnTo>
                <a:lnTo>
                  <a:pt x="3216" y="2807"/>
                </a:lnTo>
                <a:lnTo>
                  <a:pt x="2705" y="2807"/>
                </a:lnTo>
                <a:close/>
                <a:moveTo>
                  <a:pt x="2164" y="2807"/>
                </a:moveTo>
                <a:lnTo>
                  <a:pt x="2164" y="3243"/>
                </a:lnTo>
                <a:lnTo>
                  <a:pt x="2675" y="3243"/>
                </a:lnTo>
                <a:lnTo>
                  <a:pt x="2675" y="2807"/>
                </a:lnTo>
                <a:lnTo>
                  <a:pt x="2164" y="2807"/>
                </a:lnTo>
                <a:close/>
                <a:moveTo>
                  <a:pt x="1622" y="2807"/>
                </a:moveTo>
                <a:lnTo>
                  <a:pt x="1622" y="3243"/>
                </a:lnTo>
                <a:lnTo>
                  <a:pt x="2133" y="3243"/>
                </a:lnTo>
                <a:lnTo>
                  <a:pt x="2133" y="2807"/>
                </a:lnTo>
                <a:lnTo>
                  <a:pt x="1622" y="2807"/>
                </a:lnTo>
                <a:close/>
                <a:moveTo>
                  <a:pt x="1080" y="2807"/>
                </a:moveTo>
                <a:lnTo>
                  <a:pt x="1080" y="3243"/>
                </a:lnTo>
                <a:lnTo>
                  <a:pt x="1591" y="3243"/>
                </a:lnTo>
                <a:lnTo>
                  <a:pt x="1591" y="2807"/>
                </a:lnTo>
                <a:lnTo>
                  <a:pt x="1080" y="2807"/>
                </a:lnTo>
                <a:close/>
                <a:moveTo>
                  <a:pt x="539" y="2807"/>
                </a:moveTo>
                <a:lnTo>
                  <a:pt x="539" y="3243"/>
                </a:lnTo>
                <a:lnTo>
                  <a:pt x="1049" y="3243"/>
                </a:lnTo>
                <a:lnTo>
                  <a:pt x="1049" y="2807"/>
                </a:lnTo>
                <a:lnTo>
                  <a:pt x="539" y="2807"/>
                </a:lnTo>
                <a:close/>
                <a:moveTo>
                  <a:pt x="31" y="2807"/>
                </a:moveTo>
                <a:lnTo>
                  <a:pt x="31" y="3243"/>
                </a:lnTo>
                <a:lnTo>
                  <a:pt x="508" y="3243"/>
                </a:lnTo>
                <a:lnTo>
                  <a:pt x="508" y="2807"/>
                </a:lnTo>
                <a:lnTo>
                  <a:pt x="31" y="2807"/>
                </a:lnTo>
                <a:close/>
                <a:moveTo>
                  <a:pt x="14622" y="2343"/>
                </a:moveTo>
                <a:lnTo>
                  <a:pt x="14622" y="2779"/>
                </a:lnTo>
                <a:lnTo>
                  <a:pt x="15133" y="2779"/>
                </a:lnTo>
                <a:lnTo>
                  <a:pt x="15133" y="2343"/>
                </a:lnTo>
                <a:lnTo>
                  <a:pt x="14622" y="2343"/>
                </a:lnTo>
                <a:close/>
                <a:moveTo>
                  <a:pt x="14081" y="2343"/>
                </a:moveTo>
                <a:lnTo>
                  <a:pt x="14081" y="2779"/>
                </a:lnTo>
                <a:lnTo>
                  <a:pt x="14592" y="2779"/>
                </a:lnTo>
                <a:lnTo>
                  <a:pt x="14592" y="2343"/>
                </a:lnTo>
                <a:lnTo>
                  <a:pt x="14081" y="2343"/>
                </a:lnTo>
                <a:close/>
                <a:moveTo>
                  <a:pt x="13539" y="2343"/>
                </a:moveTo>
                <a:lnTo>
                  <a:pt x="13539" y="2779"/>
                </a:lnTo>
                <a:lnTo>
                  <a:pt x="14050" y="2779"/>
                </a:lnTo>
                <a:lnTo>
                  <a:pt x="14050" y="2343"/>
                </a:lnTo>
                <a:lnTo>
                  <a:pt x="13539" y="2343"/>
                </a:lnTo>
                <a:close/>
                <a:moveTo>
                  <a:pt x="12997" y="2343"/>
                </a:moveTo>
                <a:lnTo>
                  <a:pt x="12997" y="2779"/>
                </a:lnTo>
                <a:lnTo>
                  <a:pt x="13508" y="2779"/>
                </a:lnTo>
                <a:lnTo>
                  <a:pt x="13508" y="2343"/>
                </a:lnTo>
                <a:lnTo>
                  <a:pt x="12997" y="2343"/>
                </a:lnTo>
                <a:close/>
                <a:moveTo>
                  <a:pt x="12456" y="2343"/>
                </a:moveTo>
                <a:lnTo>
                  <a:pt x="12456" y="2779"/>
                </a:lnTo>
                <a:lnTo>
                  <a:pt x="12967" y="2779"/>
                </a:lnTo>
                <a:lnTo>
                  <a:pt x="12967" y="2343"/>
                </a:lnTo>
                <a:lnTo>
                  <a:pt x="12456" y="2343"/>
                </a:lnTo>
                <a:close/>
                <a:moveTo>
                  <a:pt x="11914" y="2343"/>
                </a:moveTo>
                <a:lnTo>
                  <a:pt x="11914" y="2779"/>
                </a:lnTo>
                <a:lnTo>
                  <a:pt x="12425" y="2779"/>
                </a:lnTo>
                <a:lnTo>
                  <a:pt x="12425" y="2343"/>
                </a:lnTo>
                <a:lnTo>
                  <a:pt x="11914" y="2343"/>
                </a:lnTo>
                <a:close/>
                <a:moveTo>
                  <a:pt x="11372" y="2343"/>
                </a:moveTo>
                <a:lnTo>
                  <a:pt x="11372" y="2779"/>
                </a:lnTo>
                <a:lnTo>
                  <a:pt x="11883" y="2779"/>
                </a:lnTo>
                <a:lnTo>
                  <a:pt x="11883" y="2343"/>
                </a:lnTo>
                <a:lnTo>
                  <a:pt x="11372" y="2343"/>
                </a:lnTo>
                <a:close/>
                <a:moveTo>
                  <a:pt x="10831" y="2343"/>
                </a:moveTo>
                <a:lnTo>
                  <a:pt x="10831" y="2779"/>
                </a:lnTo>
                <a:lnTo>
                  <a:pt x="11341" y="2779"/>
                </a:lnTo>
                <a:lnTo>
                  <a:pt x="11341" y="2343"/>
                </a:lnTo>
                <a:lnTo>
                  <a:pt x="10831" y="2343"/>
                </a:lnTo>
                <a:close/>
                <a:moveTo>
                  <a:pt x="10289" y="2343"/>
                </a:moveTo>
                <a:lnTo>
                  <a:pt x="10289" y="2779"/>
                </a:lnTo>
                <a:lnTo>
                  <a:pt x="10800" y="2779"/>
                </a:lnTo>
                <a:lnTo>
                  <a:pt x="10800" y="2343"/>
                </a:lnTo>
                <a:lnTo>
                  <a:pt x="10289" y="2343"/>
                </a:lnTo>
                <a:close/>
                <a:moveTo>
                  <a:pt x="9747" y="2343"/>
                </a:moveTo>
                <a:lnTo>
                  <a:pt x="9747" y="2779"/>
                </a:lnTo>
                <a:lnTo>
                  <a:pt x="10258" y="2779"/>
                </a:lnTo>
                <a:lnTo>
                  <a:pt x="10258" y="2343"/>
                </a:lnTo>
                <a:lnTo>
                  <a:pt x="9747" y="2343"/>
                </a:lnTo>
                <a:close/>
                <a:moveTo>
                  <a:pt x="9206" y="2343"/>
                </a:moveTo>
                <a:lnTo>
                  <a:pt x="9206" y="2779"/>
                </a:lnTo>
                <a:lnTo>
                  <a:pt x="9716" y="2779"/>
                </a:lnTo>
                <a:lnTo>
                  <a:pt x="9716" y="2343"/>
                </a:lnTo>
                <a:lnTo>
                  <a:pt x="9206" y="2343"/>
                </a:lnTo>
                <a:close/>
                <a:moveTo>
                  <a:pt x="8664" y="2343"/>
                </a:moveTo>
                <a:lnTo>
                  <a:pt x="8664" y="2779"/>
                </a:lnTo>
                <a:lnTo>
                  <a:pt x="9175" y="2779"/>
                </a:lnTo>
                <a:lnTo>
                  <a:pt x="9175" y="2343"/>
                </a:lnTo>
                <a:lnTo>
                  <a:pt x="8664" y="2343"/>
                </a:lnTo>
                <a:close/>
                <a:moveTo>
                  <a:pt x="8122" y="2343"/>
                </a:moveTo>
                <a:lnTo>
                  <a:pt x="8122" y="2779"/>
                </a:lnTo>
                <a:lnTo>
                  <a:pt x="8633" y="2779"/>
                </a:lnTo>
                <a:lnTo>
                  <a:pt x="8633" y="2343"/>
                </a:lnTo>
                <a:lnTo>
                  <a:pt x="8122" y="2343"/>
                </a:lnTo>
                <a:close/>
                <a:moveTo>
                  <a:pt x="7581" y="2343"/>
                </a:moveTo>
                <a:lnTo>
                  <a:pt x="7581" y="2779"/>
                </a:lnTo>
                <a:lnTo>
                  <a:pt x="8091" y="2779"/>
                </a:lnTo>
                <a:lnTo>
                  <a:pt x="8091" y="2343"/>
                </a:lnTo>
                <a:lnTo>
                  <a:pt x="7581" y="2343"/>
                </a:lnTo>
                <a:close/>
                <a:moveTo>
                  <a:pt x="7039" y="2343"/>
                </a:moveTo>
                <a:lnTo>
                  <a:pt x="7039" y="2779"/>
                </a:lnTo>
                <a:lnTo>
                  <a:pt x="7550" y="2779"/>
                </a:lnTo>
                <a:lnTo>
                  <a:pt x="7550" y="2343"/>
                </a:lnTo>
                <a:lnTo>
                  <a:pt x="7039" y="2343"/>
                </a:lnTo>
                <a:close/>
                <a:moveTo>
                  <a:pt x="6497" y="2343"/>
                </a:moveTo>
                <a:lnTo>
                  <a:pt x="6497" y="2779"/>
                </a:lnTo>
                <a:lnTo>
                  <a:pt x="7008" y="2779"/>
                </a:lnTo>
                <a:lnTo>
                  <a:pt x="7008" y="2343"/>
                </a:lnTo>
                <a:lnTo>
                  <a:pt x="6497" y="2343"/>
                </a:lnTo>
                <a:close/>
                <a:moveTo>
                  <a:pt x="5955" y="2343"/>
                </a:moveTo>
                <a:lnTo>
                  <a:pt x="5955" y="2779"/>
                </a:lnTo>
                <a:lnTo>
                  <a:pt x="6466" y="2779"/>
                </a:lnTo>
                <a:lnTo>
                  <a:pt x="6466" y="2343"/>
                </a:lnTo>
                <a:lnTo>
                  <a:pt x="5955" y="2343"/>
                </a:lnTo>
                <a:close/>
                <a:moveTo>
                  <a:pt x="5414" y="2343"/>
                </a:moveTo>
                <a:lnTo>
                  <a:pt x="5414" y="2779"/>
                </a:lnTo>
                <a:lnTo>
                  <a:pt x="5925" y="2779"/>
                </a:lnTo>
                <a:lnTo>
                  <a:pt x="5925" y="2343"/>
                </a:lnTo>
                <a:lnTo>
                  <a:pt x="5414" y="2343"/>
                </a:lnTo>
                <a:close/>
                <a:moveTo>
                  <a:pt x="4872" y="2343"/>
                </a:moveTo>
                <a:lnTo>
                  <a:pt x="4872" y="2779"/>
                </a:lnTo>
                <a:lnTo>
                  <a:pt x="5383" y="2779"/>
                </a:lnTo>
                <a:lnTo>
                  <a:pt x="5383" y="2343"/>
                </a:lnTo>
                <a:lnTo>
                  <a:pt x="4872" y="2343"/>
                </a:lnTo>
                <a:close/>
                <a:moveTo>
                  <a:pt x="4330" y="2343"/>
                </a:moveTo>
                <a:lnTo>
                  <a:pt x="4330" y="2779"/>
                </a:lnTo>
                <a:lnTo>
                  <a:pt x="4841" y="2779"/>
                </a:lnTo>
                <a:lnTo>
                  <a:pt x="4841" y="2343"/>
                </a:lnTo>
                <a:lnTo>
                  <a:pt x="4330" y="2343"/>
                </a:lnTo>
                <a:close/>
                <a:moveTo>
                  <a:pt x="3789" y="2343"/>
                </a:moveTo>
                <a:lnTo>
                  <a:pt x="3789" y="2779"/>
                </a:lnTo>
                <a:lnTo>
                  <a:pt x="4300" y="2779"/>
                </a:lnTo>
                <a:lnTo>
                  <a:pt x="4300" y="2343"/>
                </a:lnTo>
                <a:lnTo>
                  <a:pt x="3789" y="2343"/>
                </a:lnTo>
                <a:close/>
                <a:moveTo>
                  <a:pt x="3247" y="2343"/>
                </a:moveTo>
                <a:lnTo>
                  <a:pt x="3247" y="2779"/>
                </a:lnTo>
                <a:lnTo>
                  <a:pt x="3758" y="2779"/>
                </a:lnTo>
                <a:lnTo>
                  <a:pt x="3758" y="2343"/>
                </a:lnTo>
                <a:lnTo>
                  <a:pt x="3247" y="2343"/>
                </a:lnTo>
                <a:close/>
                <a:moveTo>
                  <a:pt x="2705" y="2343"/>
                </a:moveTo>
                <a:lnTo>
                  <a:pt x="2705" y="2779"/>
                </a:lnTo>
                <a:lnTo>
                  <a:pt x="3216" y="2779"/>
                </a:lnTo>
                <a:lnTo>
                  <a:pt x="3216" y="2343"/>
                </a:lnTo>
                <a:lnTo>
                  <a:pt x="2705" y="2343"/>
                </a:lnTo>
                <a:close/>
                <a:moveTo>
                  <a:pt x="2164" y="2343"/>
                </a:moveTo>
                <a:lnTo>
                  <a:pt x="2164" y="2779"/>
                </a:lnTo>
                <a:lnTo>
                  <a:pt x="2675" y="2779"/>
                </a:lnTo>
                <a:lnTo>
                  <a:pt x="2675" y="2343"/>
                </a:lnTo>
                <a:lnTo>
                  <a:pt x="2164" y="2343"/>
                </a:lnTo>
                <a:close/>
                <a:moveTo>
                  <a:pt x="1622" y="2343"/>
                </a:moveTo>
                <a:lnTo>
                  <a:pt x="1622" y="2779"/>
                </a:lnTo>
                <a:lnTo>
                  <a:pt x="2133" y="2779"/>
                </a:lnTo>
                <a:lnTo>
                  <a:pt x="2133" y="2343"/>
                </a:lnTo>
                <a:lnTo>
                  <a:pt x="1622" y="2343"/>
                </a:lnTo>
                <a:close/>
                <a:moveTo>
                  <a:pt x="1080" y="2343"/>
                </a:moveTo>
                <a:lnTo>
                  <a:pt x="1080" y="2779"/>
                </a:lnTo>
                <a:lnTo>
                  <a:pt x="1591" y="2779"/>
                </a:lnTo>
                <a:lnTo>
                  <a:pt x="1591" y="2343"/>
                </a:lnTo>
                <a:lnTo>
                  <a:pt x="1080" y="2343"/>
                </a:lnTo>
                <a:close/>
                <a:moveTo>
                  <a:pt x="539" y="2343"/>
                </a:moveTo>
                <a:lnTo>
                  <a:pt x="539" y="2779"/>
                </a:lnTo>
                <a:lnTo>
                  <a:pt x="1049" y="2779"/>
                </a:lnTo>
                <a:lnTo>
                  <a:pt x="1049" y="2343"/>
                </a:lnTo>
                <a:lnTo>
                  <a:pt x="539" y="2343"/>
                </a:lnTo>
                <a:close/>
                <a:moveTo>
                  <a:pt x="31" y="2343"/>
                </a:moveTo>
                <a:lnTo>
                  <a:pt x="31" y="2779"/>
                </a:lnTo>
                <a:lnTo>
                  <a:pt x="508" y="2779"/>
                </a:lnTo>
                <a:lnTo>
                  <a:pt x="508" y="2343"/>
                </a:lnTo>
                <a:lnTo>
                  <a:pt x="31" y="2343"/>
                </a:lnTo>
                <a:close/>
                <a:moveTo>
                  <a:pt x="14622" y="1879"/>
                </a:moveTo>
                <a:lnTo>
                  <a:pt x="14622" y="2315"/>
                </a:lnTo>
                <a:lnTo>
                  <a:pt x="15133" y="2315"/>
                </a:lnTo>
                <a:lnTo>
                  <a:pt x="15133" y="1879"/>
                </a:lnTo>
                <a:lnTo>
                  <a:pt x="14622" y="1879"/>
                </a:lnTo>
                <a:close/>
                <a:moveTo>
                  <a:pt x="14081" y="1879"/>
                </a:moveTo>
                <a:lnTo>
                  <a:pt x="14081" y="2315"/>
                </a:lnTo>
                <a:lnTo>
                  <a:pt x="14592" y="2315"/>
                </a:lnTo>
                <a:lnTo>
                  <a:pt x="14592" y="1879"/>
                </a:lnTo>
                <a:lnTo>
                  <a:pt x="14081" y="1879"/>
                </a:lnTo>
                <a:close/>
                <a:moveTo>
                  <a:pt x="13539" y="1879"/>
                </a:moveTo>
                <a:lnTo>
                  <a:pt x="13539" y="2315"/>
                </a:lnTo>
                <a:lnTo>
                  <a:pt x="14050" y="2315"/>
                </a:lnTo>
                <a:lnTo>
                  <a:pt x="14050" y="1879"/>
                </a:lnTo>
                <a:lnTo>
                  <a:pt x="13539" y="1879"/>
                </a:lnTo>
                <a:close/>
                <a:moveTo>
                  <a:pt x="12997" y="1879"/>
                </a:moveTo>
                <a:lnTo>
                  <a:pt x="12997" y="2315"/>
                </a:lnTo>
                <a:lnTo>
                  <a:pt x="13508" y="2315"/>
                </a:lnTo>
                <a:lnTo>
                  <a:pt x="13508" y="1879"/>
                </a:lnTo>
                <a:lnTo>
                  <a:pt x="12997" y="1879"/>
                </a:lnTo>
                <a:close/>
                <a:moveTo>
                  <a:pt x="12456" y="1879"/>
                </a:moveTo>
                <a:lnTo>
                  <a:pt x="12456" y="2315"/>
                </a:lnTo>
                <a:lnTo>
                  <a:pt x="12967" y="2315"/>
                </a:lnTo>
                <a:lnTo>
                  <a:pt x="12967" y="1879"/>
                </a:lnTo>
                <a:lnTo>
                  <a:pt x="12456" y="1879"/>
                </a:lnTo>
                <a:close/>
                <a:moveTo>
                  <a:pt x="11914" y="1879"/>
                </a:moveTo>
                <a:lnTo>
                  <a:pt x="11914" y="2315"/>
                </a:lnTo>
                <a:lnTo>
                  <a:pt x="12425" y="2315"/>
                </a:lnTo>
                <a:lnTo>
                  <a:pt x="12425" y="1879"/>
                </a:lnTo>
                <a:lnTo>
                  <a:pt x="11914" y="1879"/>
                </a:lnTo>
                <a:close/>
                <a:moveTo>
                  <a:pt x="11372" y="1879"/>
                </a:moveTo>
                <a:lnTo>
                  <a:pt x="11372" y="2315"/>
                </a:lnTo>
                <a:lnTo>
                  <a:pt x="11883" y="2315"/>
                </a:lnTo>
                <a:lnTo>
                  <a:pt x="11883" y="1879"/>
                </a:lnTo>
                <a:lnTo>
                  <a:pt x="11372" y="1879"/>
                </a:lnTo>
                <a:close/>
                <a:moveTo>
                  <a:pt x="10831" y="1879"/>
                </a:moveTo>
                <a:lnTo>
                  <a:pt x="10831" y="2315"/>
                </a:lnTo>
                <a:lnTo>
                  <a:pt x="11341" y="2315"/>
                </a:lnTo>
                <a:lnTo>
                  <a:pt x="11341" y="1879"/>
                </a:lnTo>
                <a:lnTo>
                  <a:pt x="10831" y="1879"/>
                </a:lnTo>
                <a:close/>
                <a:moveTo>
                  <a:pt x="10289" y="1879"/>
                </a:moveTo>
                <a:lnTo>
                  <a:pt x="10289" y="2315"/>
                </a:lnTo>
                <a:lnTo>
                  <a:pt x="10800" y="2315"/>
                </a:lnTo>
                <a:lnTo>
                  <a:pt x="10800" y="1879"/>
                </a:lnTo>
                <a:lnTo>
                  <a:pt x="10289" y="1879"/>
                </a:lnTo>
                <a:close/>
                <a:moveTo>
                  <a:pt x="9747" y="1879"/>
                </a:moveTo>
                <a:lnTo>
                  <a:pt x="9747" y="2315"/>
                </a:lnTo>
                <a:lnTo>
                  <a:pt x="10258" y="2315"/>
                </a:lnTo>
                <a:lnTo>
                  <a:pt x="10258" y="1879"/>
                </a:lnTo>
                <a:lnTo>
                  <a:pt x="9747" y="1879"/>
                </a:lnTo>
                <a:close/>
                <a:moveTo>
                  <a:pt x="9206" y="1879"/>
                </a:moveTo>
                <a:lnTo>
                  <a:pt x="9206" y="2315"/>
                </a:lnTo>
                <a:lnTo>
                  <a:pt x="9716" y="2315"/>
                </a:lnTo>
                <a:lnTo>
                  <a:pt x="9716" y="1879"/>
                </a:lnTo>
                <a:lnTo>
                  <a:pt x="9206" y="1879"/>
                </a:lnTo>
                <a:close/>
                <a:moveTo>
                  <a:pt x="8664" y="1879"/>
                </a:moveTo>
                <a:lnTo>
                  <a:pt x="8664" y="2315"/>
                </a:lnTo>
                <a:lnTo>
                  <a:pt x="9175" y="2315"/>
                </a:lnTo>
                <a:lnTo>
                  <a:pt x="9175" y="1879"/>
                </a:lnTo>
                <a:lnTo>
                  <a:pt x="8664" y="1879"/>
                </a:lnTo>
                <a:close/>
                <a:moveTo>
                  <a:pt x="8122" y="1879"/>
                </a:moveTo>
                <a:lnTo>
                  <a:pt x="8122" y="2315"/>
                </a:lnTo>
                <a:lnTo>
                  <a:pt x="8633" y="2315"/>
                </a:lnTo>
                <a:lnTo>
                  <a:pt x="8633" y="1879"/>
                </a:lnTo>
                <a:lnTo>
                  <a:pt x="8122" y="1879"/>
                </a:lnTo>
                <a:close/>
                <a:moveTo>
                  <a:pt x="7581" y="1879"/>
                </a:moveTo>
                <a:lnTo>
                  <a:pt x="7581" y="2315"/>
                </a:lnTo>
                <a:lnTo>
                  <a:pt x="8091" y="2315"/>
                </a:lnTo>
                <a:lnTo>
                  <a:pt x="8091" y="1879"/>
                </a:lnTo>
                <a:lnTo>
                  <a:pt x="7581" y="1879"/>
                </a:lnTo>
                <a:close/>
                <a:moveTo>
                  <a:pt x="7039" y="1879"/>
                </a:moveTo>
                <a:lnTo>
                  <a:pt x="7039" y="2315"/>
                </a:lnTo>
                <a:lnTo>
                  <a:pt x="7550" y="2315"/>
                </a:lnTo>
                <a:lnTo>
                  <a:pt x="7550" y="1879"/>
                </a:lnTo>
                <a:lnTo>
                  <a:pt x="7039" y="1879"/>
                </a:lnTo>
                <a:close/>
                <a:moveTo>
                  <a:pt x="6497" y="1879"/>
                </a:moveTo>
                <a:lnTo>
                  <a:pt x="6497" y="2315"/>
                </a:lnTo>
                <a:lnTo>
                  <a:pt x="7008" y="2315"/>
                </a:lnTo>
                <a:lnTo>
                  <a:pt x="7008" y="1879"/>
                </a:lnTo>
                <a:lnTo>
                  <a:pt x="6497" y="1879"/>
                </a:lnTo>
                <a:close/>
                <a:moveTo>
                  <a:pt x="5955" y="1879"/>
                </a:moveTo>
                <a:lnTo>
                  <a:pt x="5955" y="2315"/>
                </a:lnTo>
                <a:lnTo>
                  <a:pt x="6466" y="2315"/>
                </a:lnTo>
                <a:lnTo>
                  <a:pt x="6466" y="1879"/>
                </a:lnTo>
                <a:lnTo>
                  <a:pt x="5955" y="1879"/>
                </a:lnTo>
                <a:close/>
                <a:moveTo>
                  <a:pt x="5414" y="1879"/>
                </a:moveTo>
                <a:lnTo>
                  <a:pt x="5414" y="2315"/>
                </a:lnTo>
                <a:lnTo>
                  <a:pt x="5925" y="2315"/>
                </a:lnTo>
                <a:lnTo>
                  <a:pt x="5925" y="1879"/>
                </a:lnTo>
                <a:lnTo>
                  <a:pt x="5414" y="1879"/>
                </a:lnTo>
                <a:close/>
                <a:moveTo>
                  <a:pt x="4872" y="1879"/>
                </a:moveTo>
                <a:lnTo>
                  <a:pt x="4872" y="2315"/>
                </a:lnTo>
                <a:lnTo>
                  <a:pt x="5383" y="2315"/>
                </a:lnTo>
                <a:lnTo>
                  <a:pt x="5383" y="1879"/>
                </a:lnTo>
                <a:lnTo>
                  <a:pt x="4872" y="1879"/>
                </a:lnTo>
                <a:close/>
                <a:moveTo>
                  <a:pt x="4330" y="1879"/>
                </a:moveTo>
                <a:lnTo>
                  <a:pt x="4330" y="2315"/>
                </a:lnTo>
                <a:lnTo>
                  <a:pt x="4841" y="2315"/>
                </a:lnTo>
                <a:lnTo>
                  <a:pt x="4841" y="1879"/>
                </a:lnTo>
                <a:lnTo>
                  <a:pt x="4330" y="1879"/>
                </a:lnTo>
                <a:close/>
                <a:moveTo>
                  <a:pt x="3789" y="1879"/>
                </a:moveTo>
                <a:lnTo>
                  <a:pt x="3789" y="2315"/>
                </a:lnTo>
                <a:lnTo>
                  <a:pt x="4300" y="2315"/>
                </a:lnTo>
                <a:lnTo>
                  <a:pt x="4300" y="1879"/>
                </a:lnTo>
                <a:lnTo>
                  <a:pt x="3789" y="1879"/>
                </a:lnTo>
                <a:close/>
                <a:moveTo>
                  <a:pt x="3247" y="1879"/>
                </a:moveTo>
                <a:lnTo>
                  <a:pt x="3247" y="2315"/>
                </a:lnTo>
                <a:lnTo>
                  <a:pt x="3758" y="2315"/>
                </a:lnTo>
                <a:lnTo>
                  <a:pt x="3758" y="1879"/>
                </a:lnTo>
                <a:lnTo>
                  <a:pt x="3247" y="1879"/>
                </a:lnTo>
                <a:close/>
                <a:moveTo>
                  <a:pt x="2705" y="1879"/>
                </a:moveTo>
                <a:lnTo>
                  <a:pt x="2705" y="2315"/>
                </a:lnTo>
                <a:lnTo>
                  <a:pt x="3216" y="2315"/>
                </a:lnTo>
                <a:lnTo>
                  <a:pt x="3216" y="1879"/>
                </a:lnTo>
                <a:lnTo>
                  <a:pt x="2705" y="1879"/>
                </a:lnTo>
                <a:close/>
                <a:moveTo>
                  <a:pt x="2164" y="1879"/>
                </a:moveTo>
                <a:lnTo>
                  <a:pt x="2164" y="2315"/>
                </a:lnTo>
                <a:lnTo>
                  <a:pt x="2675" y="2315"/>
                </a:lnTo>
                <a:lnTo>
                  <a:pt x="2675" y="1879"/>
                </a:lnTo>
                <a:lnTo>
                  <a:pt x="2164" y="1879"/>
                </a:lnTo>
                <a:close/>
                <a:moveTo>
                  <a:pt x="1622" y="1879"/>
                </a:moveTo>
                <a:lnTo>
                  <a:pt x="1622" y="2315"/>
                </a:lnTo>
                <a:lnTo>
                  <a:pt x="2133" y="2315"/>
                </a:lnTo>
                <a:lnTo>
                  <a:pt x="2133" y="1879"/>
                </a:lnTo>
                <a:lnTo>
                  <a:pt x="1622" y="1879"/>
                </a:lnTo>
                <a:close/>
                <a:moveTo>
                  <a:pt x="1080" y="1879"/>
                </a:moveTo>
                <a:lnTo>
                  <a:pt x="1080" y="2315"/>
                </a:lnTo>
                <a:lnTo>
                  <a:pt x="1591" y="2315"/>
                </a:lnTo>
                <a:lnTo>
                  <a:pt x="1591" y="1879"/>
                </a:lnTo>
                <a:lnTo>
                  <a:pt x="1080" y="1879"/>
                </a:lnTo>
                <a:close/>
                <a:moveTo>
                  <a:pt x="539" y="1879"/>
                </a:moveTo>
                <a:lnTo>
                  <a:pt x="539" y="2315"/>
                </a:lnTo>
                <a:lnTo>
                  <a:pt x="1049" y="2315"/>
                </a:lnTo>
                <a:lnTo>
                  <a:pt x="1049" y="1879"/>
                </a:lnTo>
                <a:lnTo>
                  <a:pt x="539" y="1879"/>
                </a:lnTo>
                <a:close/>
                <a:moveTo>
                  <a:pt x="31" y="1879"/>
                </a:moveTo>
                <a:lnTo>
                  <a:pt x="31" y="2315"/>
                </a:lnTo>
                <a:lnTo>
                  <a:pt x="508" y="2315"/>
                </a:lnTo>
                <a:lnTo>
                  <a:pt x="508" y="1879"/>
                </a:lnTo>
                <a:lnTo>
                  <a:pt x="31" y="1879"/>
                </a:lnTo>
                <a:close/>
                <a:moveTo>
                  <a:pt x="14622" y="1416"/>
                </a:moveTo>
                <a:lnTo>
                  <a:pt x="14622" y="1851"/>
                </a:lnTo>
                <a:lnTo>
                  <a:pt x="15133" y="1851"/>
                </a:lnTo>
                <a:lnTo>
                  <a:pt x="15133" y="1416"/>
                </a:lnTo>
                <a:lnTo>
                  <a:pt x="14622" y="1416"/>
                </a:lnTo>
                <a:close/>
                <a:moveTo>
                  <a:pt x="14081" y="1416"/>
                </a:moveTo>
                <a:lnTo>
                  <a:pt x="14081" y="1851"/>
                </a:lnTo>
                <a:lnTo>
                  <a:pt x="14592" y="1851"/>
                </a:lnTo>
                <a:lnTo>
                  <a:pt x="14592" y="1416"/>
                </a:lnTo>
                <a:lnTo>
                  <a:pt x="14081" y="1416"/>
                </a:lnTo>
                <a:close/>
                <a:moveTo>
                  <a:pt x="13539" y="1416"/>
                </a:moveTo>
                <a:lnTo>
                  <a:pt x="13539" y="1851"/>
                </a:lnTo>
                <a:lnTo>
                  <a:pt x="14050" y="1851"/>
                </a:lnTo>
                <a:lnTo>
                  <a:pt x="14050" y="1416"/>
                </a:lnTo>
                <a:lnTo>
                  <a:pt x="13539" y="1416"/>
                </a:lnTo>
                <a:close/>
                <a:moveTo>
                  <a:pt x="12997" y="1416"/>
                </a:moveTo>
                <a:lnTo>
                  <a:pt x="12997" y="1851"/>
                </a:lnTo>
                <a:lnTo>
                  <a:pt x="13508" y="1851"/>
                </a:lnTo>
                <a:lnTo>
                  <a:pt x="13508" y="1416"/>
                </a:lnTo>
                <a:lnTo>
                  <a:pt x="12997" y="1416"/>
                </a:lnTo>
                <a:close/>
                <a:moveTo>
                  <a:pt x="12456" y="1416"/>
                </a:moveTo>
                <a:lnTo>
                  <a:pt x="12456" y="1851"/>
                </a:lnTo>
                <a:lnTo>
                  <a:pt x="12967" y="1851"/>
                </a:lnTo>
                <a:lnTo>
                  <a:pt x="12967" y="1416"/>
                </a:lnTo>
                <a:lnTo>
                  <a:pt x="12456" y="1416"/>
                </a:lnTo>
                <a:close/>
                <a:moveTo>
                  <a:pt x="11914" y="1416"/>
                </a:moveTo>
                <a:lnTo>
                  <a:pt x="11914" y="1851"/>
                </a:lnTo>
                <a:lnTo>
                  <a:pt x="12425" y="1851"/>
                </a:lnTo>
                <a:lnTo>
                  <a:pt x="12425" y="1416"/>
                </a:lnTo>
                <a:lnTo>
                  <a:pt x="11914" y="1416"/>
                </a:lnTo>
                <a:close/>
                <a:moveTo>
                  <a:pt x="11372" y="1416"/>
                </a:moveTo>
                <a:lnTo>
                  <a:pt x="11372" y="1851"/>
                </a:lnTo>
                <a:lnTo>
                  <a:pt x="11883" y="1851"/>
                </a:lnTo>
                <a:lnTo>
                  <a:pt x="11883" y="1416"/>
                </a:lnTo>
                <a:lnTo>
                  <a:pt x="11372" y="1416"/>
                </a:lnTo>
                <a:close/>
                <a:moveTo>
                  <a:pt x="10831" y="1416"/>
                </a:moveTo>
                <a:lnTo>
                  <a:pt x="10831" y="1851"/>
                </a:lnTo>
                <a:lnTo>
                  <a:pt x="11341" y="1851"/>
                </a:lnTo>
                <a:lnTo>
                  <a:pt x="11341" y="1416"/>
                </a:lnTo>
                <a:lnTo>
                  <a:pt x="10831" y="1416"/>
                </a:lnTo>
                <a:close/>
                <a:moveTo>
                  <a:pt x="10289" y="1416"/>
                </a:moveTo>
                <a:lnTo>
                  <a:pt x="10289" y="1851"/>
                </a:lnTo>
                <a:lnTo>
                  <a:pt x="10800" y="1851"/>
                </a:lnTo>
                <a:lnTo>
                  <a:pt x="10800" y="1416"/>
                </a:lnTo>
                <a:lnTo>
                  <a:pt x="10289" y="1416"/>
                </a:lnTo>
                <a:close/>
                <a:moveTo>
                  <a:pt x="9747" y="1416"/>
                </a:moveTo>
                <a:lnTo>
                  <a:pt x="9747" y="1851"/>
                </a:lnTo>
                <a:lnTo>
                  <a:pt x="10258" y="1851"/>
                </a:lnTo>
                <a:lnTo>
                  <a:pt x="10258" y="1416"/>
                </a:lnTo>
                <a:lnTo>
                  <a:pt x="9747" y="1416"/>
                </a:lnTo>
                <a:close/>
                <a:moveTo>
                  <a:pt x="9206" y="1416"/>
                </a:moveTo>
                <a:lnTo>
                  <a:pt x="9206" y="1851"/>
                </a:lnTo>
                <a:lnTo>
                  <a:pt x="9716" y="1851"/>
                </a:lnTo>
                <a:lnTo>
                  <a:pt x="9716" y="1416"/>
                </a:lnTo>
                <a:lnTo>
                  <a:pt x="9206" y="1416"/>
                </a:lnTo>
                <a:close/>
                <a:moveTo>
                  <a:pt x="8664" y="1416"/>
                </a:moveTo>
                <a:lnTo>
                  <a:pt x="8664" y="1851"/>
                </a:lnTo>
                <a:lnTo>
                  <a:pt x="9175" y="1851"/>
                </a:lnTo>
                <a:lnTo>
                  <a:pt x="9175" y="1416"/>
                </a:lnTo>
                <a:lnTo>
                  <a:pt x="8664" y="1416"/>
                </a:lnTo>
                <a:close/>
                <a:moveTo>
                  <a:pt x="8122" y="1416"/>
                </a:moveTo>
                <a:lnTo>
                  <a:pt x="8122" y="1851"/>
                </a:lnTo>
                <a:lnTo>
                  <a:pt x="8633" y="1851"/>
                </a:lnTo>
                <a:lnTo>
                  <a:pt x="8633" y="1416"/>
                </a:lnTo>
                <a:lnTo>
                  <a:pt x="8122" y="1416"/>
                </a:lnTo>
                <a:close/>
                <a:moveTo>
                  <a:pt x="7581" y="1416"/>
                </a:moveTo>
                <a:lnTo>
                  <a:pt x="7581" y="1851"/>
                </a:lnTo>
                <a:lnTo>
                  <a:pt x="8091" y="1851"/>
                </a:lnTo>
                <a:lnTo>
                  <a:pt x="8091" y="1416"/>
                </a:lnTo>
                <a:lnTo>
                  <a:pt x="7581" y="1416"/>
                </a:lnTo>
                <a:close/>
                <a:moveTo>
                  <a:pt x="7039" y="1416"/>
                </a:moveTo>
                <a:lnTo>
                  <a:pt x="7039" y="1851"/>
                </a:lnTo>
                <a:lnTo>
                  <a:pt x="7550" y="1851"/>
                </a:lnTo>
                <a:lnTo>
                  <a:pt x="7550" y="1416"/>
                </a:lnTo>
                <a:lnTo>
                  <a:pt x="7039" y="1416"/>
                </a:lnTo>
                <a:close/>
                <a:moveTo>
                  <a:pt x="6497" y="1416"/>
                </a:moveTo>
                <a:lnTo>
                  <a:pt x="6497" y="1851"/>
                </a:lnTo>
                <a:lnTo>
                  <a:pt x="7008" y="1851"/>
                </a:lnTo>
                <a:lnTo>
                  <a:pt x="7008" y="1416"/>
                </a:lnTo>
                <a:lnTo>
                  <a:pt x="6497" y="1416"/>
                </a:lnTo>
                <a:close/>
                <a:moveTo>
                  <a:pt x="5955" y="1416"/>
                </a:moveTo>
                <a:lnTo>
                  <a:pt x="5955" y="1851"/>
                </a:lnTo>
                <a:lnTo>
                  <a:pt x="6466" y="1851"/>
                </a:lnTo>
                <a:lnTo>
                  <a:pt x="6466" y="1416"/>
                </a:lnTo>
                <a:lnTo>
                  <a:pt x="5955" y="1416"/>
                </a:lnTo>
                <a:close/>
                <a:moveTo>
                  <a:pt x="5414" y="1416"/>
                </a:moveTo>
                <a:lnTo>
                  <a:pt x="5414" y="1851"/>
                </a:lnTo>
                <a:lnTo>
                  <a:pt x="5925" y="1851"/>
                </a:lnTo>
                <a:lnTo>
                  <a:pt x="5925" y="1416"/>
                </a:lnTo>
                <a:lnTo>
                  <a:pt x="5414" y="1416"/>
                </a:lnTo>
                <a:close/>
                <a:moveTo>
                  <a:pt x="4872" y="1416"/>
                </a:moveTo>
                <a:lnTo>
                  <a:pt x="4872" y="1851"/>
                </a:lnTo>
                <a:lnTo>
                  <a:pt x="5383" y="1851"/>
                </a:lnTo>
                <a:lnTo>
                  <a:pt x="5383" y="1416"/>
                </a:lnTo>
                <a:lnTo>
                  <a:pt x="4872" y="1416"/>
                </a:lnTo>
                <a:close/>
                <a:moveTo>
                  <a:pt x="4330" y="1416"/>
                </a:moveTo>
                <a:lnTo>
                  <a:pt x="4330" y="1851"/>
                </a:lnTo>
                <a:lnTo>
                  <a:pt x="4841" y="1851"/>
                </a:lnTo>
                <a:lnTo>
                  <a:pt x="4841" y="1416"/>
                </a:lnTo>
                <a:lnTo>
                  <a:pt x="4330" y="1416"/>
                </a:lnTo>
                <a:close/>
                <a:moveTo>
                  <a:pt x="3789" y="1416"/>
                </a:moveTo>
                <a:lnTo>
                  <a:pt x="3789" y="1851"/>
                </a:lnTo>
                <a:lnTo>
                  <a:pt x="4300" y="1851"/>
                </a:lnTo>
                <a:lnTo>
                  <a:pt x="4300" y="1416"/>
                </a:lnTo>
                <a:lnTo>
                  <a:pt x="3789" y="1416"/>
                </a:lnTo>
                <a:close/>
                <a:moveTo>
                  <a:pt x="3247" y="1416"/>
                </a:moveTo>
                <a:lnTo>
                  <a:pt x="3247" y="1851"/>
                </a:lnTo>
                <a:lnTo>
                  <a:pt x="3758" y="1851"/>
                </a:lnTo>
                <a:lnTo>
                  <a:pt x="3758" y="1416"/>
                </a:lnTo>
                <a:lnTo>
                  <a:pt x="3247" y="1416"/>
                </a:lnTo>
                <a:close/>
                <a:moveTo>
                  <a:pt x="2705" y="1416"/>
                </a:moveTo>
                <a:lnTo>
                  <a:pt x="2705" y="1851"/>
                </a:lnTo>
                <a:lnTo>
                  <a:pt x="3216" y="1851"/>
                </a:lnTo>
                <a:lnTo>
                  <a:pt x="3216" y="1416"/>
                </a:lnTo>
                <a:lnTo>
                  <a:pt x="2705" y="1416"/>
                </a:lnTo>
                <a:close/>
                <a:moveTo>
                  <a:pt x="2164" y="1416"/>
                </a:moveTo>
                <a:lnTo>
                  <a:pt x="2164" y="1851"/>
                </a:lnTo>
                <a:lnTo>
                  <a:pt x="2675" y="1851"/>
                </a:lnTo>
                <a:lnTo>
                  <a:pt x="2675" y="1416"/>
                </a:lnTo>
                <a:lnTo>
                  <a:pt x="2164" y="1416"/>
                </a:lnTo>
                <a:close/>
                <a:moveTo>
                  <a:pt x="1622" y="1416"/>
                </a:moveTo>
                <a:lnTo>
                  <a:pt x="1622" y="1851"/>
                </a:lnTo>
                <a:lnTo>
                  <a:pt x="2133" y="1851"/>
                </a:lnTo>
                <a:lnTo>
                  <a:pt x="2133" y="1416"/>
                </a:lnTo>
                <a:lnTo>
                  <a:pt x="1622" y="1416"/>
                </a:lnTo>
                <a:close/>
                <a:moveTo>
                  <a:pt x="1080" y="1416"/>
                </a:moveTo>
                <a:lnTo>
                  <a:pt x="1080" y="1851"/>
                </a:lnTo>
                <a:lnTo>
                  <a:pt x="1591" y="1851"/>
                </a:lnTo>
                <a:lnTo>
                  <a:pt x="1591" y="1416"/>
                </a:lnTo>
                <a:lnTo>
                  <a:pt x="1080" y="1416"/>
                </a:lnTo>
                <a:close/>
                <a:moveTo>
                  <a:pt x="539" y="1416"/>
                </a:moveTo>
                <a:lnTo>
                  <a:pt x="539" y="1851"/>
                </a:lnTo>
                <a:lnTo>
                  <a:pt x="1049" y="1851"/>
                </a:lnTo>
                <a:lnTo>
                  <a:pt x="1049" y="1416"/>
                </a:lnTo>
                <a:lnTo>
                  <a:pt x="539" y="1416"/>
                </a:lnTo>
                <a:close/>
                <a:moveTo>
                  <a:pt x="31" y="1416"/>
                </a:moveTo>
                <a:lnTo>
                  <a:pt x="31" y="1851"/>
                </a:lnTo>
                <a:lnTo>
                  <a:pt x="508" y="1851"/>
                </a:lnTo>
                <a:lnTo>
                  <a:pt x="508" y="1416"/>
                </a:lnTo>
                <a:lnTo>
                  <a:pt x="31" y="1416"/>
                </a:lnTo>
                <a:close/>
                <a:moveTo>
                  <a:pt x="14622" y="952"/>
                </a:moveTo>
                <a:lnTo>
                  <a:pt x="14622" y="1387"/>
                </a:lnTo>
                <a:lnTo>
                  <a:pt x="15133" y="1387"/>
                </a:lnTo>
                <a:lnTo>
                  <a:pt x="15133" y="952"/>
                </a:lnTo>
                <a:lnTo>
                  <a:pt x="14622" y="952"/>
                </a:lnTo>
                <a:close/>
                <a:moveTo>
                  <a:pt x="14081" y="952"/>
                </a:moveTo>
                <a:lnTo>
                  <a:pt x="14081" y="1387"/>
                </a:lnTo>
                <a:lnTo>
                  <a:pt x="14592" y="1387"/>
                </a:lnTo>
                <a:lnTo>
                  <a:pt x="14592" y="952"/>
                </a:lnTo>
                <a:lnTo>
                  <a:pt x="14081" y="952"/>
                </a:lnTo>
                <a:close/>
                <a:moveTo>
                  <a:pt x="13539" y="952"/>
                </a:moveTo>
                <a:lnTo>
                  <a:pt x="13539" y="1387"/>
                </a:lnTo>
                <a:lnTo>
                  <a:pt x="14050" y="1387"/>
                </a:lnTo>
                <a:lnTo>
                  <a:pt x="14050" y="952"/>
                </a:lnTo>
                <a:lnTo>
                  <a:pt x="13539" y="952"/>
                </a:lnTo>
                <a:close/>
                <a:moveTo>
                  <a:pt x="12997" y="952"/>
                </a:moveTo>
                <a:lnTo>
                  <a:pt x="12997" y="1387"/>
                </a:lnTo>
                <a:lnTo>
                  <a:pt x="13508" y="1387"/>
                </a:lnTo>
                <a:lnTo>
                  <a:pt x="13508" y="952"/>
                </a:lnTo>
                <a:lnTo>
                  <a:pt x="12997" y="952"/>
                </a:lnTo>
                <a:close/>
                <a:moveTo>
                  <a:pt x="12456" y="952"/>
                </a:moveTo>
                <a:lnTo>
                  <a:pt x="12456" y="1387"/>
                </a:lnTo>
                <a:lnTo>
                  <a:pt x="12967" y="1387"/>
                </a:lnTo>
                <a:lnTo>
                  <a:pt x="12967" y="952"/>
                </a:lnTo>
                <a:lnTo>
                  <a:pt x="12456" y="952"/>
                </a:lnTo>
                <a:close/>
                <a:moveTo>
                  <a:pt x="11914" y="952"/>
                </a:moveTo>
                <a:lnTo>
                  <a:pt x="11914" y="1387"/>
                </a:lnTo>
                <a:lnTo>
                  <a:pt x="12425" y="1387"/>
                </a:lnTo>
                <a:lnTo>
                  <a:pt x="12425" y="952"/>
                </a:lnTo>
                <a:lnTo>
                  <a:pt x="11914" y="952"/>
                </a:lnTo>
                <a:close/>
                <a:moveTo>
                  <a:pt x="11372" y="952"/>
                </a:moveTo>
                <a:lnTo>
                  <a:pt x="11372" y="1387"/>
                </a:lnTo>
                <a:lnTo>
                  <a:pt x="11883" y="1387"/>
                </a:lnTo>
                <a:lnTo>
                  <a:pt x="11883" y="952"/>
                </a:lnTo>
                <a:lnTo>
                  <a:pt x="11372" y="952"/>
                </a:lnTo>
                <a:close/>
                <a:moveTo>
                  <a:pt x="10831" y="952"/>
                </a:moveTo>
                <a:lnTo>
                  <a:pt x="10831" y="1387"/>
                </a:lnTo>
                <a:lnTo>
                  <a:pt x="11341" y="1387"/>
                </a:lnTo>
                <a:lnTo>
                  <a:pt x="11341" y="952"/>
                </a:lnTo>
                <a:lnTo>
                  <a:pt x="10831" y="952"/>
                </a:lnTo>
                <a:close/>
                <a:moveTo>
                  <a:pt x="10289" y="952"/>
                </a:moveTo>
                <a:lnTo>
                  <a:pt x="10289" y="1387"/>
                </a:lnTo>
                <a:lnTo>
                  <a:pt x="10800" y="1387"/>
                </a:lnTo>
                <a:lnTo>
                  <a:pt x="10800" y="952"/>
                </a:lnTo>
                <a:lnTo>
                  <a:pt x="10289" y="952"/>
                </a:lnTo>
                <a:close/>
                <a:moveTo>
                  <a:pt x="9747" y="952"/>
                </a:moveTo>
                <a:lnTo>
                  <a:pt x="9747" y="1387"/>
                </a:lnTo>
                <a:lnTo>
                  <a:pt x="10258" y="1387"/>
                </a:lnTo>
                <a:lnTo>
                  <a:pt x="10258" y="952"/>
                </a:lnTo>
                <a:lnTo>
                  <a:pt x="9747" y="952"/>
                </a:lnTo>
                <a:close/>
                <a:moveTo>
                  <a:pt x="9206" y="952"/>
                </a:moveTo>
                <a:lnTo>
                  <a:pt x="9206" y="1387"/>
                </a:lnTo>
                <a:lnTo>
                  <a:pt x="9716" y="1387"/>
                </a:lnTo>
                <a:lnTo>
                  <a:pt x="9716" y="952"/>
                </a:lnTo>
                <a:lnTo>
                  <a:pt x="9206" y="952"/>
                </a:lnTo>
                <a:close/>
                <a:moveTo>
                  <a:pt x="8664" y="952"/>
                </a:moveTo>
                <a:lnTo>
                  <a:pt x="8664" y="1387"/>
                </a:lnTo>
                <a:lnTo>
                  <a:pt x="9175" y="1387"/>
                </a:lnTo>
                <a:lnTo>
                  <a:pt x="9175" y="952"/>
                </a:lnTo>
                <a:lnTo>
                  <a:pt x="8664" y="952"/>
                </a:lnTo>
                <a:close/>
                <a:moveTo>
                  <a:pt x="8122" y="952"/>
                </a:moveTo>
                <a:lnTo>
                  <a:pt x="8122" y="1387"/>
                </a:lnTo>
                <a:lnTo>
                  <a:pt x="8633" y="1387"/>
                </a:lnTo>
                <a:lnTo>
                  <a:pt x="8633" y="952"/>
                </a:lnTo>
                <a:lnTo>
                  <a:pt x="8122" y="952"/>
                </a:lnTo>
                <a:close/>
                <a:moveTo>
                  <a:pt x="7581" y="952"/>
                </a:moveTo>
                <a:lnTo>
                  <a:pt x="7581" y="1387"/>
                </a:lnTo>
                <a:lnTo>
                  <a:pt x="8091" y="1387"/>
                </a:lnTo>
                <a:lnTo>
                  <a:pt x="8091" y="952"/>
                </a:lnTo>
                <a:lnTo>
                  <a:pt x="7581" y="952"/>
                </a:lnTo>
                <a:close/>
                <a:moveTo>
                  <a:pt x="7039" y="952"/>
                </a:moveTo>
                <a:lnTo>
                  <a:pt x="7039" y="1387"/>
                </a:lnTo>
                <a:lnTo>
                  <a:pt x="7550" y="1387"/>
                </a:lnTo>
                <a:lnTo>
                  <a:pt x="7550" y="952"/>
                </a:lnTo>
                <a:lnTo>
                  <a:pt x="7039" y="952"/>
                </a:lnTo>
                <a:close/>
                <a:moveTo>
                  <a:pt x="6497" y="952"/>
                </a:moveTo>
                <a:lnTo>
                  <a:pt x="6497" y="1387"/>
                </a:lnTo>
                <a:lnTo>
                  <a:pt x="7008" y="1387"/>
                </a:lnTo>
                <a:lnTo>
                  <a:pt x="7008" y="952"/>
                </a:lnTo>
                <a:lnTo>
                  <a:pt x="6497" y="952"/>
                </a:lnTo>
                <a:close/>
                <a:moveTo>
                  <a:pt x="5955" y="952"/>
                </a:moveTo>
                <a:lnTo>
                  <a:pt x="5955" y="1387"/>
                </a:lnTo>
                <a:lnTo>
                  <a:pt x="6466" y="1387"/>
                </a:lnTo>
                <a:lnTo>
                  <a:pt x="6466" y="952"/>
                </a:lnTo>
                <a:lnTo>
                  <a:pt x="5955" y="952"/>
                </a:lnTo>
                <a:close/>
                <a:moveTo>
                  <a:pt x="5414" y="952"/>
                </a:moveTo>
                <a:lnTo>
                  <a:pt x="5414" y="1387"/>
                </a:lnTo>
                <a:lnTo>
                  <a:pt x="5925" y="1387"/>
                </a:lnTo>
                <a:lnTo>
                  <a:pt x="5925" y="952"/>
                </a:lnTo>
                <a:lnTo>
                  <a:pt x="5414" y="952"/>
                </a:lnTo>
                <a:close/>
                <a:moveTo>
                  <a:pt x="4872" y="952"/>
                </a:moveTo>
                <a:lnTo>
                  <a:pt x="4872" y="1387"/>
                </a:lnTo>
                <a:lnTo>
                  <a:pt x="5383" y="1387"/>
                </a:lnTo>
                <a:lnTo>
                  <a:pt x="5383" y="952"/>
                </a:lnTo>
                <a:lnTo>
                  <a:pt x="4872" y="952"/>
                </a:lnTo>
                <a:close/>
                <a:moveTo>
                  <a:pt x="4330" y="952"/>
                </a:moveTo>
                <a:lnTo>
                  <a:pt x="4330" y="1387"/>
                </a:lnTo>
                <a:lnTo>
                  <a:pt x="4841" y="1387"/>
                </a:lnTo>
                <a:lnTo>
                  <a:pt x="4841" y="952"/>
                </a:lnTo>
                <a:lnTo>
                  <a:pt x="4330" y="952"/>
                </a:lnTo>
                <a:close/>
                <a:moveTo>
                  <a:pt x="3789" y="952"/>
                </a:moveTo>
                <a:lnTo>
                  <a:pt x="3789" y="1387"/>
                </a:lnTo>
                <a:lnTo>
                  <a:pt x="4300" y="1387"/>
                </a:lnTo>
                <a:lnTo>
                  <a:pt x="4300" y="952"/>
                </a:lnTo>
                <a:lnTo>
                  <a:pt x="3789" y="952"/>
                </a:lnTo>
                <a:close/>
                <a:moveTo>
                  <a:pt x="3247" y="952"/>
                </a:moveTo>
                <a:lnTo>
                  <a:pt x="3247" y="1387"/>
                </a:lnTo>
                <a:lnTo>
                  <a:pt x="3758" y="1387"/>
                </a:lnTo>
                <a:lnTo>
                  <a:pt x="3758" y="952"/>
                </a:lnTo>
                <a:lnTo>
                  <a:pt x="3247" y="952"/>
                </a:lnTo>
                <a:close/>
                <a:moveTo>
                  <a:pt x="2705" y="952"/>
                </a:moveTo>
                <a:lnTo>
                  <a:pt x="2705" y="1387"/>
                </a:lnTo>
                <a:lnTo>
                  <a:pt x="3216" y="1387"/>
                </a:lnTo>
                <a:lnTo>
                  <a:pt x="3216" y="952"/>
                </a:lnTo>
                <a:lnTo>
                  <a:pt x="2705" y="952"/>
                </a:lnTo>
                <a:close/>
                <a:moveTo>
                  <a:pt x="2164" y="952"/>
                </a:moveTo>
                <a:lnTo>
                  <a:pt x="2164" y="1387"/>
                </a:lnTo>
                <a:lnTo>
                  <a:pt x="2675" y="1387"/>
                </a:lnTo>
                <a:lnTo>
                  <a:pt x="2675" y="952"/>
                </a:lnTo>
                <a:lnTo>
                  <a:pt x="2164" y="952"/>
                </a:lnTo>
                <a:close/>
                <a:moveTo>
                  <a:pt x="1622" y="952"/>
                </a:moveTo>
                <a:lnTo>
                  <a:pt x="1622" y="1387"/>
                </a:lnTo>
                <a:lnTo>
                  <a:pt x="2133" y="1387"/>
                </a:lnTo>
                <a:lnTo>
                  <a:pt x="2133" y="952"/>
                </a:lnTo>
                <a:lnTo>
                  <a:pt x="1622" y="952"/>
                </a:lnTo>
                <a:close/>
                <a:moveTo>
                  <a:pt x="1080" y="952"/>
                </a:moveTo>
                <a:lnTo>
                  <a:pt x="1080" y="1387"/>
                </a:lnTo>
                <a:lnTo>
                  <a:pt x="1591" y="1387"/>
                </a:lnTo>
                <a:lnTo>
                  <a:pt x="1591" y="952"/>
                </a:lnTo>
                <a:lnTo>
                  <a:pt x="1080" y="952"/>
                </a:lnTo>
                <a:close/>
                <a:moveTo>
                  <a:pt x="539" y="952"/>
                </a:moveTo>
                <a:lnTo>
                  <a:pt x="539" y="1387"/>
                </a:lnTo>
                <a:lnTo>
                  <a:pt x="1049" y="1387"/>
                </a:lnTo>
                <a:lnTo>
                  <a:pt x="1049" y="952"/>
                </a:lnTo>
                <a:lnTo>
                  <a:pt x="539" y="952"/>
                </a:lnTo>
                <a:close/>
                <a:moveTo>
                  <a:pt x="31" y="952"/>
                </a:moveTo>
                <a:lnTo>
                  <a:pt x="31" y="1387"/>
                </a:lnTo>
                <a:lnTo>
                  <a:pt x="508" y="1387"/>
                </a:lnTo>
                <a:lnTo>
                  <a:pt x="508" y="952"/>
                </a:lnTo>
                <a:lnTo>
                  <a:pt x="31" y="952"/>
                </a:lnTo>
                <a:close/>
                <a:moveTo>
                  <a:pt x="14622" y="488"/>
                </a:moveTo>
                <a:lnTo>
                  <a:pt x="14622" y="923"/>
                </a:lnTo>
                <a:lnTo>
                  <a:pt x="15133" y="923"/>
                </a:lnTo>
                <a:lnTo>
                  <a:pt x="15133" y="488"/>
                </a:lnTo>
                <a:lnTo>
                  <a:pt x="14622" y="488"/>
                </a:lnTo>
                <a:close/>
                <a:moveTo>
                  <a:pt x="14081" y="488"/>
                </a:moveTo>
                <a:lnTo>
                  <a:pt x="14081" y="923"/>
                </a:lnTo>
                <a:lnTo>
                  <a:pt x="14592" y="923"/>
                </a:lnTo>
                <a:lnTo>
                  <a:pt x="14592" y="488"/>
                </a:lnTo>
                <a:lnTo>
                  <a:pt x="14081" y="488"/>
                </a:lnTo>
                <a:close/>
                <a:moveTo>
                  <a:pt x="13539" y="488"/>
                </a:moveTo>
                <a:lnTo>
                  <a:pt x="13539" y="923"/>
                </a:lnTo>
                <a:lnTo>
                  <a:pt x="14050" y="923"/>
                </a:lnTo>
                <a:lnTo>
                  <a:pt x="14050" y="488"/>
                </a:lnTo>
                <a:lnTo>
                  <a:pt x="13539" y="488"/>
                </a:lnTo>
                <a:close/>
                <a:moveTo>
                  <a:pt x="12997" y="488"/>
                </a:moveTo>
                <a:lnTo>
                  <a:pt x="12997" y="923"/>
                </a:lnTo>
                <a:lnTo>
                  <a:pt x="13508" y="923"/>
                </a:lnTo>
                <a:lnTo>
                  <a:pt x="13508" y="488"/>
                </a:lnTo>
                <a:lnTo>
                  <a:pt x="12997" y="488"/>
                </a:lnTo>
                <a:close/>
                <a:moveTo>
                  <a:pt x="12456" y="488"/>
                </a:moveTo>
                <a:lnTo>
                  <a:pt x="12456" y="923"/>
                </a:lnTo>
                <a:lnTo>
                  <a:pt x="12967" y="923"/>
                </a:lnTo>
                <a:lnTo>
                  <a:pt x="12967" y="488"/>
                </a:lnTo>
                <a:lnTo>
                  <a:pt x="12456" y="488"/>
                </a:lnTo>
                <a:close/>
                <a:moveTo>
                  <a:pt x="11914" y="488"/>
                </a:moveTo>
                <a:lnTo>
                  <a:pt x="11914" y="923"/>
                </a:lnTo>
                <a:lnTo>
                  <a:pt x="12425" y="923"/>
                </a:lnTo>
                <a:lnTo>
                  <a:pt x="12425" y="488"/>
                </a:lnTo>
                <a:lnTo>
                  <a:pt x="11914" y="488"/>
                </a:lnTo>
                <a:close/>
                <a:moveTo>
                  <a:pt x="11372" y="488"/>
                </a:moveTo>
                <a:lnTo>
                  <a:pt x="11372" y="923"/>
                </a:lnTo>
                <a:lnTo>
                  <a:pt x="11883" y="923"/>
                </a:lnTo>
                <a:lnTo>
                  <a:pt x="11883" y="488"/>
                </a:lnTo>
                <a:lnTo>
                  <a:pt x="11372" y="488"/>
                </a:lnTo>
                <a:close/>
                <a:moveTo>
                  <a:pt x="10831" y="488"/>
                </a:moveTo>
                <a:lnTo>
                  <a:pt x="10831" y="923"/>
                </a:lnTo>
                <a:lnTo>
                  <a:pt x="11341" y="923"/>
                </a:lnTo>
                <a:lnTo>
                  <a:pt x="11341" y="488"/>
                </a:lnTo>
                <a:lnTo>
                  <a:pt x="10831" y="488"/>
                </a:lnTo>
                <a:close/>
                <a:moveTo>
                  <a:pt x="10289" y="488"/>
                </a:moveTo>
                <a:lnTo>
                  <a:pt x="10289" y="923"/>
                </a:lnTo>
                <a:lnTo>
                  <a:pt x="10800" y="923"/>
                </a:lnTo>
                <a:lnTo>
                  <a:pt x="10800" y="488"/>
                </a:lnTo>
                <a:lnTo>
                  <a:pt x="10289" y="488"/>
                </a:lnTo>
                <a:close/>
                <a:moveTo>
                  <a:pt x="9747" y="488"/>
                </a:moveTo>
                <a:lnTo>
                  <a:pt x="9747" y="923"/>
                </a:lnTo>
                <a:lnTo>
                  <a:pt x="10258" y="923"/>
                </a:lnTo>
                <a:lnTo>
                  <a:pt x="10258" y="488"/>
                </a:lnTo>
                <a:lnTo>
                  <a:pt x="9747" y="488"/>
                </a:lnTo>
                <a:close/>
                <a:moveTo>
                  <a:pt x="9206" y="488"/>
                </a:moveTo>
                <a:lnTo>
                  <a:pt x="9206" y="923"/>
                </a:lnTo>
                <a:lnTo>
                  <a:pt x="9716" y="923"/>
                </a:lnTo>
                <a:lnTo>
                  <a:pt x="9716" y="488"/>
                </a:lnTo>
                <a:lnTo>
                  <a:pt x="9206" y="488"/>
                </a:lnTo>
                <a:close/>
                <a:moveTo>
                  <a:pt x="8664" y="488"/>
                </a:moveTo>
                <a:lnTo>
                  <a:pt x="8664" y="923"/>
                </a:lnTo>
                <a:lnTo>
                  <a:pt x="9175" y="923"/>
                </a:lnTo>
                <a:lnTo>
                  <a:pt x="9175" y="488"/>
                </a:lnTo>
                <a:lnTo>
                  <a:pt x="8664" y="488"/>
                </a:lnTo>
                <a:close/>
                <a:moveTo>
                  <a:pt x="8122" y="488"/>
                </a:moveTo>
                <a:lnTo>
                  <a:pt x="8122" y="923"/>
                </a:lnTo>
                <a:lnTo>
                  <a:pt x="8633" y="923"/>
                </a:lnTo>
                <a:lnTo>
                  <a:pt x="8633" y="488"/>
                </a:lnTo>
                <a:lnTo>
                  <a:pt x="8122" y="488"/>
                </a:lnTo>
                <a:close/>
                <a:moveTo>
                  <a:pt x="7581" y="488"/>
                </a:moveTo>
                <a:lnTo>
                  <a:pt x="7581" y="923"/>
                </a:lnTo>
                <a:lnTo>
                  <a:pt x="8091" y="923"/>
                </a:lnTo>
                <a:lnTo>
                  <a:pt x="8091" y="488"/>
                </a:lnTo>
                <a:lnTo>
                  <a:pt x="7581" y="488"/>
                </a:lnTo>
                <a:close/>
                <a:moveTo>
                  <a:pt x="7039" y="488"/>
                </a:moveTo>
                <a:lnTo>
                  <a:pt x="7039" y="923"/>
                </a:lnTo>
                <a:lnTo>
                  <a:pt x="7550" y="923"/>
                </a:lnTo>
                <a:lnTo>
                  <a:pt x="7550" y="488"/>
                </a:lnTo>
                <a:lnTo>
                  <a:pt x="7039" y="488"/>
                </a:lnTo>
                <a:close/>
                <a:moveTo>
                  <a:pt x="6497" y="488"/>
                </a:moveTo>
                <a:lnTo>
                  <a:pt x="6497" y="923"/>
                </a:lnTo>
                <a:lnTo>
                  <a:pt x="7008" y="923"/>
                </a:lnTo>
                <a:lnTo>
                  <a:pt x="7008" y="488"/>
                </a:lnTo>
                <a:lnTo>
                  <a:pt x="6497" y="488"/>
                </a:lnTo>
                <a:close/>
                <a:moveTo>
                  <a:pt x="5955" y="488"/>
                </a:moveTo>
                <a:lnTo>
                  <a:pt x="5955" y="923"/>
                </a:lnTo>
                <a:lnTo>
                  <a:pt x="6466" y="923"/>
                </a:lnTo>
                <a:lnTo>
                  <a:pt x="6466" y="488"/>
                </a:lnTo>
                <a:lnTo>
                  <a:pt x="5955" y="488"/>
                </a:lnTo>
                <a:close/>
                <a:moveTo>
                  <a:pt x="5414" y="488"/>
                </a:moveTo>
                <a:lnTo>
                  <a:pt x="5414" y="923"/>
                </a:lnTo>
                <a:lnTo>
                  <a:pt x="5925" y="923"/>
                </a:lnTo>
                <a:lnTo>
                  <a:pt x="5925" y="488"/>
                </a:lnTo>
                <a:lnTo>
                  <a:pt x="5414" y="488"/>
                </a:lnTo>
                <a:close/>
                <a:moveTo>
                  <a:pt x="4872" y="488"/>
                </a:moveTo>
                <a:lnTo>
                  <a:pt x="4872" y="923"/>
                </a:lnTo>
                <a:lnTo>
                  <a:pt x="5383" y="923"/>
                </a:lnTo>
                <a:lnTo>
                  <a:pt x="5383" y="488"/>
                </a:lnTo>
                <a:lnTo>
                  <a:pt x="4872" y="488"/>
                </a:lnTo>
                <a:close/>
                <a:moveTo>
                  <a:pt x="4330" y="488"/>
                </a:moveTo>
                <a:lnTo>
                  <a:pt x="4330" y="923"/>
                </a:lnTo>
                <a:lnTo>
                  <a:pt x="4841" y="923"/>
                </a:lnTo>
                <a:lnTo>
                  <a:pt x="4841" y="488"/>
                </a:lnTo>
                <a:lnTo>
                  <a:pt x="4330" y="488"/>
                </a:lnTo>
                <a:close/>
                <a:moveTo>
                  <a:pt x="3789" y="488"/>
                </a:moveTo>
                <a:lnTo>
                  <a:pt x="3789" y="923"/>
                </a:lnTo>
                <a:lnTo>
                  <a:pt x="4300" y="923"/>
                </a:lnTo>
                <a:lnTo>
                  <a:pt x="4300" y="488"/>
                </a:lnTo>
                <a:lnTo>
                  <a:pt x="3789" y="488"/>
                </a:lnTo>
                <a:close/>
                <a:moveTo>
                  <a:pt x="3247" y="488"/>
                </a:moveTo>
                <a:lnTo>
                  <a:pt x="3247" y="923"/>
                </a:lnTo>
                <a:lnTo>
                  <a:pt x="3758" y="923"/>
                </a:lnTo>
                <a:lnTo>
                  <a:pt x="3758" y="488"/>
                </a:lnTo>
                <a:lnTo>
                  <a:pt x="3247" y="488"/>
                </a:lnTo>
                <a:close/>
                <a:moveTo>
                  <a:pt x="2705" y="488"/>
                </a:moveTo>
                <a:lnTo>
                  <a:pt x="2705" y="923"/>
                </a:lnTo>
                <a:lnTo>
                  <a:pt x="3216" y="923"/>
                </a:lnTo>
                <a:lnTo>
                  <a:pt x="3216" y="488"/>
                </a:lnTo>
                <a:lnTo>
                  <a:pt x="2705" y="488"/>
                </a:lnTo>
                <a:close/>
                <a:moveTo>
                  <a:pt x="2164" y="488"/>
                </a:moveTo>
                <a:lnTo>
                  <a:pt x="2164" y="923"/>
                </a:lnTo>
                <a:lnTo>
                  <a:pt x="2675" y="923"/>
                </a:lnTo>
                <a:lnTo>
                  <a:pt x="2675" y="488"/>
                </a:lnTo>
                <a:lnTo>
                  <a:pt x="2164" y="488"/>
                </a:lnTo>
                <a:close/>
                <a:moveTo>
                  <a:pt x="1622" y="488"/>
                </a:moveTo>
                <a:lnTo>
                  <a:pt x="1622" y="923"/>
                </a:lnTo>
                <a:lnTo>
                  <a:pt x="2133" y="923"/>
                </a:lnTo>
                <a:lnTo>
                  <a:pt x="2133" y="488"/>
                </a:lnTo>
                <a:lnTo>
                  <a:pt x="1622" y="488"/>
                </a:lnTo>
                <a:close/>
                <a:moveTo>
                  <a:pt x="1080" y="488"/>
                </a:moveTo>
                <a:lnTo>
                  <a:pt x="1080" y="923"/>
                </a:lnTo>
                <a:lnTo>
                  <a:pt x="1591" y="923"/>
                </a:lnTo>
                <a:lnTo>
                  <a:pt x="1591" y="488"/>
                </a:lnTo>
                <a:lnTo>
                  <a:pt x="1080" y="488"/>
                </a:lnTo>
                <a:close/>
                <a:moveTo>
                  <a:pt x="539" y="488"/>
                </a:moveTo>
                <a:lnTo>
                  <a:pt x="539" y="923"/>
                </a:lnTo>
                <a:lnTo>
                  <a:pt x="1049" y="923"/>
                </a:lnTo>
                <a:lnTo>
                  <a:pt x="1049" y="488"/>
                </a:lnTo>
                <a:lnTo>
                  <a:pt x="539" y="488"/>
                </a:lnTo>
                <a:close/>
                <a:moveTo>
                  <a:pt x="31" y="488"/>
                </a:moveTo>
                <a:lnTo>
                  <a:pt x="31" y="923"/>
                </a:lnTo>
                <a:lnTo>
                  <a:pt x="508" y="923"/>
                </a:lnTo>
                <a:lnTo>
                  <a:pt x="508" y="488"/>
                </a:lnTo>
                <a:lnTo>
                  <a:pt x="31" y="488"/>
                </a:lnTo>
                <a:close/>
                <a:moveTo>
                  <a:pt x="0" y="0"/>
                </a:moveTo>
                <a:lnTo>
                  <a:pt x="31" y="0"/>
                </a:lnTo>
                <a:lnTo>
                  <a:pt x="31" y="460"/>
                </a:lnTo>
                <a:lnTo>
                  <a:pt x="508" y="460"/>
                </a:lnTo>
                <a:lnTo>
                  <a:pt x="508" y="0"/>
                </a:lnTo>
                <a:lnTo>
                  <a:pt x="539" y="0"/>
                </a:lnTo>
                <a:lnTo>
                  <a:pt x="539" y="460"/>
                </a:lnTo>
                <a:lnTo>
                  <a:pt x="1049" y="460"/>
                </a:lnTo>
                <a:lnTo>
                  <a:pt x="1049" y="0"/>
                </a:lnTo>
                <a:lnTo>
                  <a:pt x="1080" y="0"/>
                </a:lnTo>
                <a:lnTo>
                  <a:pt x="1080" y="460"/>
                </a:lnTo>
                <a:lnTo>
                  <a:pt x="1591" y="460"/>
                </a:lnTo>
                <a:lnTo>
                  <a:pt x="1591" y="0"/>
                </a:lnTo>
                <a:lnTo>
                  <a:pt x="1622" y="0"/>
                </a:lnTo>
                <a:lnTo>
                  <a:pt x="1622" y="460"/>
                </a:lnTo>
                <a:lnTo>
                  <a:pt x="2133" y="460"/>
                </a:lnTo>
                <a:lnTo>
                  <a:pt x="2133" y="0"/>
                </a:lnTo>
                <a:lnTo>
                  <a:pt x="2164" y="0"/>
                </a:lnTo>
                <a:lnTo>
                  <a:pt x="2164" y="460"/>
                </a:lnTo>
                <a:lnTo>
                  <a:pt x="2675" y="460"/>
                </a:lnTo>
                <a:lnTo>
                  <a:pt x="2675" y="0"/>
                </a:lnTo>
                <a:lnTo>
                  <a:pt x="2705" y="0"/>
                </a:lnTo>
                <a:lnTo>
                  <a:pt x="2705" y="460"/>
                </a:lnTo>
                <a:lnTo>
                  <a:pt x="3216" y="460"/>
                </a:lnTo>
                <a:lnTo>
                  <a:pt x="3216" y="0"/>
                </a:lnTo>
                <a:lnTo>
                  <a:pt x="3247" y="0"/>
                </a:lnTo>
                <a:lnTo>
                  <a:pt x="3247" y="460"/>
                </a:lnTo>
                <a:lnTo>
                  <a:pt x="3758" y="460"/>
                </a:lnTo>
                <a:lnTo>
                  <a:pt x="3758" y="0"/>
                </a:lnTo>
                <a:lnTo>
                  <a:pt x="3789" y="0"/>
                </a:lnTo>
                <a:lnTo>
                  <a:pt x="3789" y="460"/>
                </a:lnTo>
                <a:lnTo>
                  <a:pt x="4300" y="460"/>
                </a:lnTo>
                <a:lnTo>
                  <a:pt x="4300" y="0"/>
                </a:lnTo>
                <a:lnTo>
                  <a:pt x="4330" y="0"/>
                </a:lnTo>
                <a:lnTo>
                  <a:pt x="4330" y="460"/>
                </a:lnTo>
                <a:lnTo>
                  <a:pt x="4841" y="460"/>
                </a:lnTo>
                <a:lnTo>
                  <a:pt x="4841" y="0"/>
                </a:lnTo>
                <a:lnTo>
                  <a:pt x="4872" y="0"/>
                </a:lnTo>
                <a:lnTo>
                  <a:pt x="4872" y="460"/>
                </a:lnTo>
                <a:lnTo>
                  <a:pt x="5383" y="460"/>
                </a:lnTo>
                <a:lnTo>
                  <a:pt x="5383" y="0"/>
                </a:lnTo>
                <a:lnTo>
                  <a:pt x="5414" y="0"/>
                </a:lnTo>
                <a:lnTo>
                  <a:pt x="5414" y="460"/>
                </a:lnTo>
                <a:lnTo>
                  <a:pt x="5925" y="460"/>
                </a:lnTo>
                <a:lnTo>
                  <a:pt x="5925" y="0"/>
                </a:lnTo>
                <a:lnTo>
                  <a:pt x="5955" y="0"/>
                </a:lnTo>
                <a:lnTo>
                  <a:pt x="5955" y="460"/>
                </a:lnTo>
                <a:lnTo>
                  <a:pt x="6466" y="460"/>
                </a:lnTo>
                <a:lnTo>
                  <a:pt x="6466" y="0"/>
                </a:lnTo>
                <a:lnTo>
                  <a:pt x="6497" y="0"/>
                </a:lnTo>
                <a:lnTo>
                  <a:pt x="6497" y="460"/>
                </a:lnTo>
                <a:lnTo>
                  <a:pt x="7008" y="460"/>
                </a:lnTo>
                <a:lnTo>
                  <a:pt x="7008" y="0"/>
                </a:lnTo>
                <a:lnTo>
                  <a:pt x="7039" y="0"/>
                </a:lnTo>
                <a:lnTo>
                  <a:pt x="7039" y="460"/>
                </a:lnTo>
                <a:lnTo>
                  <a:pt x="7550" y="460"/>
                </a:lnTo>
                <a:lnTo>
                  <a:pt x="7550" y="0"/>
                </a:lnTo>
                <a:lnTo>
                  <a:pt x="7581" y="0"/>
                </a:lnTo>
                <a:lnTo>
                  <a:pt x="7581" y="460"/>
                </a:lnTo>
                <a:lnTo>
                  <a:pt x="8091" y="460"/>
                </a:lnTo>
                <a:lnTo>
                  <a:pt x="8091" y="0"/>
                </a:lnTo>
                <a:lnTo>
                  <a:pt x="8122" y="0"/>
                </a:lnTo>
                <a:lnTo>
                  <a:pt x="8122" y="460"/>
                </a:lnTo>
                <a:lnTo>
                  <a:pt x="8633" y="460"/>
                </a:lnTo>
                <a:lnTo>
                  <a:pt x="8633" y="0"/>
                </a:lnTo>
                <a:lnTo>
                  <a:pt x="8664" y="0"/>
                </a:lnTo>
                <a:lnTo>
                  <a:pt x="8664" y="460"/>
                </a:lnTo>
                <a:lnTo>
                  <a:pt x="9175" y="460"/>
                </a:lnTo>
                <a:lnTo>
                  <a:pt x="9175" y="0"/>
                </a:lnTo>
                <a:lnTo>
                  <a:pt x="9206" y="0"/>
                </a:lnTo>
                <a:lnTo>
                  <a:pt x="9206" y="460"/>
                </a:lnTo>
                <a:lnTo>
                  <a:pt x="9716" y="460"/>
                </a:lnTo>
                <a:lnTo>
                  <a:pt x="9716" y="0"/>
                </a:lnTo>
                <a:lnTo>
                  <a:pt x="9747" y="0"/>
                </a:lnTo>
                <a:lnTo>
                  <a:pt x="9747" y="460"/>
                </a:lnTo>
                <a:lnTo>
                  <a:pt x="10258" y="460"/>
                </a:lnTo>
                <a:lnTo>
                  <a:pt x="10258" y="0"/>
                </a:lnTo>
                <a:lnTo>
                  <a:pt x="10289" y="0"/>
                </a:lnTo>
                <a:lnTo>
                  <a:pt x="10289" y="460"/>
                </a:lnTo>
                <a:lnTo>
                  <a:pt x="10800" y="460"/>
                </a:lnTo>
                <a:lnTo>
                  <a:pt x="10800" y="0"/>
                </a:lnTo>
                <a:lnTo>
                  <a:pt x="10831" y="0"/>
                </a:lnTo>
                <a:lnTo>
                  <a:pt x="10831" y="460"/>
                </a:lnTo>
                <a:lnTo>
                  <a:pt x="11341" y="460"/>
                </a:lnTo>
                <a:lnTo>
                  <a:pt x="11341" y="0"/>
                </a:lnTo>
                <a:lnTo>
                  <a:pt x="11372" y="0"/>
                </a:lnTo>
                <a:lnTo>
                  <a:pt x="11372" y="460"/>
                </a:lnTo>
                <a:lnTo>
                  <a:pt x="11883" y="460"/>
                </a:lnTo>
                <a:lnTo>
                  <a:pt x="11883" y="0"/>
                </a:lnTo>
                <a:lnTo>
                  <a:pt x="11914" y="0"/>
                </a:lnTo>
                <a:lnTo>
                  <a:pt x="11914" y="460"/>
                </a:lnTo>
                <a:lnTo>
                  <a:pt x="12425" y="460"/>
                </a:lnTo>
                <a:lnTo>
                  <a:pt x="12425" y="0"/>
                </a:lnTo>
                <a:lnTo>
                  <a:pt x="12456" y="0"/>
                </a:lnTo>
                <a:lnTo>
                  <a:pt x="12456" y="460"/>
                </a:lnTo>
                <a:lnTo>
                  <a:pt x="12967" y="460"/>
                </a:lnTo>
                <a:lnTo>
                  <a:pt x="12967" y="0"/>
                </a:lnTo>
                <a:lnTo>
                  <a:pt x="12997" y="0"/>
                </a:lnTo>
                <a:lnTo>
                  <a:pt x="12997" y="460"/>
                </a:lnTo>
                <a:lnTo>
                  <a:pt x="13508" y="460"/>
                </a:lnTo>
                <a:lnTo>
                  <a:pt x="13508" y="0"/>
                </a:lnTo>
                <a:lnTo>
                  <a:pt x="13539" y="0"/>
                </a:lnTo>
                <a:lnTo>
                  <a:pt x="13539" y="460"/>
                </a:lnTo>
                <a:lnTo>
                  <a:pt x="14050" y="460"/>
                </a:lnTo>
                <a:lnTo>
                  <a:pt x="14050" y="0"/>
                </a:lnTo>
                <a:lnTo>
                  <a:pt x="14081" y="0"/>
                </a:lnTo>
                <a:lnTo>
                  <a:pt x="14081" y="460"/>
                </a:lnTo>
                <a:lnTo>
                  <a:pt x="14592" y="460"/>
                </a:lnTo>
                <a:lnTo>
                  <a:pt x="14592" y="0"/>
                </a:lnTo>
                <a:lnTo>
                  <a:pt x="14622" y="0"/>
                </a:lnTo>
                <a:lnTo>
                  <a:pt x="14622" y="460"/>
                </a:lnTo>
                <a:lnTo>
                  <a:pt x="15133" y="460"/>
                </a:lnTo>
                <a:lnTo>
                  <a:pt x="15133" y="0"/>
                </a:lnTo>
                <a:lnTo>
                  <a:pt x="15164" y="0"/>
                </a:lnTo>
                <a:lnTo>
                  <a:pt x="15164" y="5228"/>
                </a:lnTo>
                <a:lnTo>
                  <a:pt x="15133" y="5257"/>
                </a:lnTo>
                <a:lnTo>
                  <a:pt x="15133" y="5126"/>
                </a:lnTo>
                <a:lnTo>
                  <a:pt x="14622" y="5126"/>
                </a:lnTo>
                <a:lnTo>
                  <a:pt x="14622" y="5562"/>
                </a:lnTo>
                <a:lnTo>
                  <a:pt x="14810" y="5562"/>
                </a:lnTo>
                <a:lnTo>
                  <a:pt x="14780" y="5590"/>
                </a:lnTo>
                <a:lnTo>
                  <a:pt x="14622" y="5590"/>
                </a:lnTo>
                <a:lnTo>
                  <a:pt x="14622" y="5739"/>
                </a:lnTo>
                <a:lnTo>
                  <a:pt x="14592" y="5768"/>
                </a:lnTo>
                <a:lnTo>
                  <a:pt x="14592" y="5590"/>
                </a:lnTo>
                <a:lnTo>
                  <a:pt x="14081" y="5590"/>
                </a:lnTo>
                <a:lnTo>
                  <a:pt x="14081" y="6026"/>
                </a:lnTo>
                <a:lnTo>
                  <a:pt x="14319" y="6026"/>
                </a:lnTo>
                <a:lnTo>
                  <a:pt x="14289" y="6054"/>
                </a:lnTo>
                <a:lnTo>
                  <a:pt x="14081" y="6054"/>
                </a:lnTo>
                <a:lnTo>
                  <a:pt x="14081" y="6251"/>
                </a:lnTo>
                <a:lnTo>
                  <a:pt x="14050" y="6280"/>
                </a:lnTo>
                <a:lnTo>
                  <a:pt x="14050" y="6054"/>
                </a:lnTo>
                <a:lnTo>
                  <a:pt x="13539" y="6054"/>
                </a:lnTo>
                <a:lnTo>
                  <a:pt x="13539" y="6460"/>
                </a:lnTo>
                <a:lnTo>
                  <a:pt x="13508" y="6460"/>
                </a:lnTo>
                <a:lnTo>
                  <a:pt x="13508" y="6054"/>
                </a:lnTo>
                <a:lnTo>
                  <a:pt x="12997" y="6054"/>
                </a:lnTo>
                <a:lnTo>
                  <a:pt x="12997" y="6460"/>
                </a:lnTo>
                <a:lnTo>
                  <a:pt x="12967" y="6460"/>
                </a:lnTo>
                <a:lnTo>
                  <a:pt x="12967" y="6054"/>
                </a:lnTo>
                <a:lnTo>
                  <a:pt x="12456" y="6054"/>
                </a:lnTo>
                <a:lnTo>
                  <a:pt x="12456" y="6460"/>
                </a:lnTo>
                <a:lnTo>
                  <a:pt x="12425" y="6460"/>
                </a:lnTo>
                <a:lnTo>
                  <a:pt x="12425" y="6054"/>
                </a:lnTo>
                <a:lnTo>
                  <a:pt x="11914" y="6054"/>
                </a:lnTo>
                <a:lnTo>
                  <a:pt x="11914" y="6460"/>
                </a:lnTo>
                <a:lnTo>
                  <a:pt x="11883" y="6460"/>
                </a:lnTo>
                <a:lnTo>
                  <a:pt x="11883" y="6054"/>
                </a:lnTo>
                <a:lnTo>
                  <a:pt x="11372" y="6054"/>
                </a:lnTo>
                <a:lnTo>
                  <a:pt x="11372" y="6460"/>
                </a:lnTo>
                <a:lnTo>
                  <a:pt x="11341" y="6460"/>
                </a:lnTo>
                <a:lnTo>
                  <a:pt x="11341" y="6054"/>
                </a:lnTo>
                <a:lnTo>
                  <a:pt x="10831" y="6054"/>
                </a:lnTo>
                <a:lnTo>
                  <a:pt x="10831" y="6460"/>
                </a:lnTo>
                <a:lnTo>
                  <a:pt x="10800" y="6460"/>
                </a:lnTo>
                <a:lnTo>
                  <a:pt x="10800" y="6054"/>
                </a:lnTo>
                <a:lnTo>
                  <a:pt x="10289" y="6054"/>
                </a:lnTo>
                <a:lnTo>
                  <a:pt x="10289" y="6460"/>
                </a:lnTo>
                <a:lnTo>
                  <a:pt x="10258" y="6460"/>
                </a:lnTo>
                <a:lnTo>
                  <a:pt x="10258" y="6054"/>
                </a:lnTo>
                <a:lnTo>
                  <a:pt x="9747" y="6054"/>
                </a:lnTo>
                <a:lnTo>
                  <a:pt x="9747" y="6460"/>
                </a:lnTo>
                <a:lnTo>
                  <a:pt x="9716" y="6460"/>
                </a:lnTo>
                <a:lnTo>
                  <a:pt x="9716" y="6054"/>
                </a:lnTo>
                <a:lnTo>
                  <a:pt x="9206" y="6054"/>
                </a:lnTo>
                <a:lnTo>
                  <a:pt x="9206" y="6460"/>
                </a:lnTo>
                <a:lnTo>
                  <a:pt x="9175" y="6460"/>
                </a:lnTo>
                <a:lnTo>
                  <a:pt x="9175" y="6054"/>
                </a:lnTo>
                <a:lnTo>
                  <a:pt x="8664" y="6054"/>
                </a:lnTo>
                <a:lnTo>
                  <a:pt x="8664" y="6460"/>
                </a:lnTo>
                <a:lnTo>
                  <a:pt x="8633" y="6460"/>
                </a:lnTo>
                <a:lnTo>
                  <a:pt x="8633" y="6054"/>
                </a:lnTo>
                <a:lnTo>
                  <a:pt x="8122" y="6054"/>
                </a:lnTo>
                <a:lnTo>
                  <a:pt x="8122" y="6460"/>
                </a:lnTo>
                <a:lnTo>
                  <a:pt x="8091" y="6460"/>
                </a:lnTo>
                <a:lnTo>
                  <a:pt x="8091" y="6054"/>
                </a:lnTo>
                <a:lnTo>
                  <a:pt x="7581" y="6054"/>
                </a:lnTo>
                <a:lnTo>
                  <a:pt x="7581" y="6460"/>
                </a:lnTo>
                <a:lnTo>
                  <a:pt x="7550" y="6460"/>
                </a:lnTo>
                <a:lnTo>
                  <a:pt x="7550" y="6054"/>
                </a:lnTo>
                <a:lnTo>
                  <a:pt x="7039" y="6054"/>
                </a:lnTo>
                <a:lnTo>
                  <a:pt x="7039" y="6460"/>
                </a:lnTo>
                <a:lnTo>
                  <a:pt x="7008" y="6460"/>
                </a:lnTo>
                <a:lnTo>
                  <a:pt x="7008" y="6054"/>
                </a:lnTo>
                <a:lnTo>
                  <a:pt x="6497" y="6054"/>
                </a:lnTo>
                <a:lnTo>
                  <a:pt x="6497" y="6460"/>
                </a:lnTo>
                <a:lnTo>
                  <a:pt x="6466" y="6460"/>
                </a:lnTo>
                <a:lnTo>
                  <a:pt x="6466" y="6054"/>
                </a:lnTo>
                <a:lnTo>
                  <a:pt x="5955" y="6054"/>
                </a:lnTo>
                <a:lnTo>
                  <a:pt x="5955" y="6460"/>
                </a:lnTo>
                <a:lnTo>
                  <a:pt x="5925" y="6460"/>
                </a:lnTo>
                <a:lnTo>
                  <a:pt x="5925" y="6054"/>
                </a:lnTo>
                <a:lnTo>
                  <a:pt x="5414" y="6054"/>
                </a:lnTo>
                <a:lnTo>
                  <a:pt x="5414" y="6460"/>
                </a:lnTo>
                <a:lnTo>
                  <a:pt x="5383" y="6460"/>
                </a:lnTo>
                <a:lnTo>
                  <a:pt x="5383" y="6054"/>
                </a:lnTo>
                <a:lnTo>
                  <a:pt x="4872" y="6054"/>
                </a:lnTo>
                <a:lnTo>
                  <a:pt x="4872" y="6460"/>
                </a:lnTo>
                <a:lnTo>
                  <a:pt x="4841" y="6460"/>
                </a:lnTo>
                <a:lnTo>
                  <a:pt x="4841" y="6054"/>
                </a:lnTo>
                <a:lnTo>
                  <a:pt x="4330" y="6054"/>
                </a:lnTo>
                <a:lnTo>
                  <a:pt x="4330" y="6460"/>
                </a:lnTo>
                <a:lnTo>
                  <a:pt x="4300" y="6460"/>
                </a:lnTo>
                <a:lnTo>
                  <a:pt x="4300" y="6054"/>
                </a:lnTo>
                <a:lnTo>
                  <a:pt x="3789" y="6054"/>
                </a:lnTo>
                <a:lnTo>
                  <a:pt x="3789" y="6460"/>
                </a:lnTo>
                <a:lnTo>
                  <a:pt x="3758" y="6460"/>
                </a:lnTo>
                <a:lnTo>
                  <a:pt x="3758" y="6054"/>
                </a:lnTo>
                <a:lnTo>
                  <a:pt x="3247" y="6054"/>
                </a:lnTo>
                <a:lnTo>
                  <a:pt x="3247" y="6460"/>
                </a:lnTo>
                <a:lnTo>
                  <a:pt x="3216" y="6460"/>
                </a:lnTo>
                <a:lnTo>
                  <a:pt x="3216" y="6054"/>
                </a:lnTo>
                <a:lnTo>
                  <a:pt x="2705" y="6054"/>
                </a:lnTo>
                <a:lnTo>
                  <a:pt x="2705" y="6460"/>
                </a:lnTo>
                <a:lnTo>
                  <a:pt x="2675" y="6460"/>
                </a:lnTo>
                <a:lnTo>
                  <a:pt x="2675" y="6054"/>
                </a:lnTo>
                <a:lnTo>
                  <a:pt x="2164" y="6054"/>
                </a:lnTo>
                <a:lnTo>
                  <a:pt x="2164" y="6460"/>
                </a:lnTo>
                <a:lnTo>
                  <a:pt x="2133" y="6460"/>
                </a:lnTo>
                <a:lnTo>
                  <a:pt x="2133" y="6054"/>
                </a:lnTo>
                <a:lnTo>
                  <a:pt x="1622" y="6054"/>
                </a:lnTo>
                <a:lnTo>
                  <a:pt x="1622" y="6460"/>
                </a:lnTo>
                <a:lnTo>
                  <a:pt x="1591" y="6460"/>
                </a:lnTo>
                <a:lnTo>
                  <a:pt x="1591" y="6054"/>
                </a:lnTo>
                <a:lnTo>
                  <a:pt x="1080" y="6054"/>
                </a:lnTo>
                <a:lnTo>
                  <a:pt x="1080" y="6460"/>
                </a:lnTo>
                <a:lnTo>
                  <a:pt x="1049" y="6460"/>
                </a:lnTo>
                <a:lnTo>
                  <a:pt x="1049" y="6054"/>
                </a:lnTo>
                <a:lnTo>
                  <a:pt x="539" y="6054"/>
                </a:lnTo>
                <a:lnTo>
                  <a:pt x="539" y="6460"/>
                </a:lnTo>
                <a:lnTo>
                  <a:pt x="508" y="6460"/>
                </a:lnTo>
                <a:lnTo>
                  <a:pt x="508" y="6054"/>
                </a:lnTo>
                <a:lnTo>
                  <a:pt x="31" y="6054"/>
                </a:lnTo>
                <a:lnTo>
                  <a:pt x="31" y="6460"/>
                </a:lnTo>
                <a:lnTo>
                  <a:pt x="0" y="646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0" name="任意多边形: 形状 359"/>
          <p:cNvSpPr/>
          <p:nvPr>
            <p:custDataLst>
              <p:tags r:id="rId3"/>
            </p:custDataLst>
          </p:nvPr>
        </p:nvSpPr>
        <p:spPr>
          <a:xfrm>
            <a:off x="10784840" y="5510530"/>
            <a:ext cx="800100" cy="800100"/>
          </a:xfrm>
          <a:custGeom>
            <a:avLst/>
            <a:gdLst>
              <a:gd name="connsiteX0" fmla="*/ 0 w 800100"/>
              <a:gd name="connsiteY0" fmla="*/ 0 h 800100"/>
              <a:gd name="connsiteX1" fmla="*/ 800100 w 800100"/>
              <a:gd name="connsiteY1" fmla="*/ 0 h 800100"/>
              <a:gd name="connsiteX2" fmla="*/ 0 w 800100"/>
              <a:gd name="connsiteY2" fmla="*/ 800100 h 800100"/>
              <a:gd name="connsiteX3" fmla="*/ 0 w 800100"/>
              <a:gd name="connsiteY3" fmla="*/ 0 h 80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0100" h="800100">
                <a:moveTo>
                  <a:pt x="0" y="0"/>
                </a:moveTo>
                <a:lnTo>
                  <a:pt x="800100" y="0"/>
                </a:lnTo>
                <a:lnTo>
                  <a:pt x="0" y="8001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任意多边形: 形状 356"/>
          <p:cNvSpPr/>
          <p:nvPr>
            <p:custDataLst>
              <p:tags r:id="rId4"/>
            </p:custDataLst>
          </p:nvPr>
        </p:nvSpPr>
        <p:spPr>
          <a:xfrm>
            <a:off x="676910" y="1811655"/>
            <a:ext cx="10904220" cy="4461510"/>
          </a:xfrm>
          <a:custGeom>
            <a:avLst/>
            <a:gdLst>
              <a:gd name="connsiteX0" fmla="*/ 0 w 10904220"/>
              <a:gd name="connsiteY0" fmla="*/ 0 h 4461510"/>
              <a:gd name="connsiteX1" fmla="*/ 10904220 w 10904220"/>
              <a:gd name="connsiteY1" fmla="*/ 0 h 4461510"/>
              <a:gd name="connsiteX2" fmla="*/ 10904220 w 10904220"/>
              <a:gd name="connsiteY2" fmla="*/ 3681772 h 4461510"/>
              <a:gd name="connsiteX3" fmla="*/ 10124482 w 10904220"/>
              <a:gd name="connsiteY3" fmla="*/ 4461510 h 4461510"/>
              <a:gd name="connsiteX4" fmla="*/ 0 w 10904220"/>
              <a:gd name="connsiteY4" fmla="*/ 4461510 h 4461510"/>
              <a:gd name="connsiteX5" fmla="*/ 0 w 10904220"/>
              <a:gd name="connsiteY5" fmla="*/ 0 h 4461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904220" h="4461510">
                <a:moveTo>
                  <a:pt x="0" y="0"/>
                </a:moveTo>
                <a:lnTo>
                  <a:pt x="10904220" y="0"/>
                </a:lnTo>
                <a:lnTo>
                  <a:pt x="10904220" y="3681772"/>
                </a:lnTo>
                <a:lnTo>
                  <a:pt x="10124482" y="4461510"/>
                </a:lnTo>
                <a:lnTo>
                  <a:pt x="0" y="446151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"/>
            </a:srgbClr>
          </a:solidFill>
          <a:ln w="25400"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76200" dist="38100" dir="2700000" algn="tl" rotWithShape="0">
              <a:schemeClr val="accent1">
                <a:lumMod val="75000"/>
                <a:alpha val="1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0" rIns="720000" rtlCol="0" anchor="ctr"/>
          <a:lstStyle/>
          <a:p>
            <a:pPr indent="0" fontAlgn="auto">
              <a:lnSpc>
                <a:spcPct val="130000"/>
              </a:lnSpc>
            </a:pPr>
            <a:endParaRPr lang="zh-CN" altLang="en-US" kern="0" spc="0" dirty="0">
              <a:ln>
                <a:noFill/>
                <a:prstDash val="sysDot"/>
              </a:ln>
              <a:solidFill>
                <a:srgbClr val="262626"/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2" name="矩形: 圆角 21"/>
          <p:cNvSpPr/>
          <p:nvPr>
            <p:custDataLst>
              <p:tags r:id="rId5"/>
            </p:custDataLst>
          </p:nvPr>
        </p:nvSpPr>
        <p:spPr>
          <a:xfrm>
            <a:off x="672465" y="1718310"/>
            <a:ext cx="10904855" cy="443230"/>
          </a:xfrm>
          <a:prstGeom prst="roundRect">
            <a:avLst>
              <a:gd name="adj" fmla="val 0"/>
            </a:avLst>
          </a:prstGeom>
          <a:solidFill>
            <a:schemeClr val="accent1">
              <a:lumMod val="20000"/>
              <a:lumOff val="80000"/>
            </a:schemeClr>
          </a:solidFill>
          <a:ln w="2540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椭圆 1"/>
          <p:cNvSpPr/>
          <p:nvPr>
            <p:custDataLst>
              <p:tags r:id="rId6"/>
            </p:custDataLst>
          </p:nvPr>
        </p:nvSpPr>
        <p:spPr>
          <a:xfrm flipH="1">
            <a:off x="10309225" y="1776730"/>
            <a:ext cx="107950" cy="107950"/>
          </a:xfrm>
          <a:prstGeom prst="ellipse">
            <a:avLst/>
          </a:prstGeom>
          <a:noFill/>
          <a:ln w="15875">
            <a:solidFill>
              <a:schemeClr val="accent1">
                <a:alpha val="7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3" name="弧形 2"/>
          <p:cNvSpPr/>
          <p:nvPr>
            <p:custDataLst>
              <p:tags r:id="rId7"/>
            </p:custDataLst>
          </p:nvPr>
        </p:nvSpPr>
        <p:spPr>
          <a:xfrm flipH="1">
            <a:off x="10257790" y="1581150"/>
            <a:ext cx="179705" cy="248285"/>
          </a:xfrm>
          <a:prstGeom prst="arc">
            <a:avLst>
              <a:gd name="adj1" fmla="val 4337702"/>
              <a:gd name="adj2" fmla="val 0"/>
            </a:avLst>
          </a:prstGeom>
          <a:noFill/>
          <a:ln w="44450">
            <a:gradFill flip="none" rotWithShape="1">
              <a:gsLst>
                <a:gs pos="0">
                  <a:schemeClr val="accent1">
                    <a:lumMod val="60000"/>
                    <a:lumOff val="40000"/>
                  </a:schemeClr>
                </a:gs>
                <a:gs pos="100000">
                  <a:schemeClr val="accent1"/>
                </a:gs>
              </a:gsLst>
              <a:lin ang="5400000" scaled="1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椭圆 3"/>
          <p:cNvSpPr/>
          <p:nvPr>
            <p:custDataLst>
              <p:tags r:id="rId8"/>
            </p:custDataLst>
          </p:nvPr>
        </p:nvSpPr>
        <p:spPr>
          <a:xfrm flipH="1">
            <a:off x="9706610" y="1776730"/>
            <a:ext cx="107950" cy="107950"/>
          </a:xfrm>
          <a:prstGeom prst="ellipse">
            <a:avLst/>
          </a:prstGeom>
          <a:noFill/>
          <a:ln w="15875">
            <a:solidFill>
              <a:schemeClr val="accent1">
                <a:alpha val="7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5" name="弧形 4"/>
          <p:cNvSpPr/>
          <p:nvPr>
            <p:custDataLst>
              <p:tags r:id="rId9"/>
            </p:custDataLst>
          </p:nvPr>
        </p:nvSpPr>
        <p:spPr>
          <a:xfrm flipH="1">
            <a:off x="9655175" y="1581150"/>
            <a:ext cx="179705" cy="248285"/>
          </a:xfrm>
          <a:prstGeom prst="arc">
            <a:avLst>
              <a:gd name="adj1" fmla="val 4337702"/>
              <a:gd name="adj2" fmla="val 0"/>
            </a:avLst>
          </a:prstGeom>
          <a:noFill/>
          <a:ln w="44450">
            <a:gradFill flip="none" rotWithShape="1">
              <a:gsLst>
                <a:gs pos="0">
                  <a:schemeClr val="accent1">
                    <a:lumMod val="60000"/>
                    <a:lumOff val="40000"/>
                  </a:schemeClr>
                </a:gs>
                <a:gs pos="100000">
                  <a:schemeClr val="accent1"/>
                </a:gs>
              </a:gsLst>
              <a:lin ang="5400000" scaled="1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椭圆 5"/>
          <p:cNvSpPr/>
          <p:nvPr>
            <p:custDataLst>
              <p:tags r:id="rId10"/>
            </p:custDataLst>
          </p:nvPr>
        </p:nvSpPr>
        <p:spPr>
          <a:xfrm flipH="1">
            <a:off x="9103995" y="1776730"/>
            <a:ext cx="107950" cy="107950"/>
          </a:xfrm>
          <a:prstGeom prst="ellipse">
            <a:avLst/>
          </a:prstGeom>
          <a:noFill/>
          <a:ln w="15875">
            <a:solidFill>
              <a:schemeClr val="accent1">
                <a:alpha val="7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7" name="弧形 6"/>
          <p:cNvSpPr/>
          <p:nvPr>
            <p:custDataLst>
              <p:tags r:id="rId11"/>
            </p:custDataLst>
          </p:nvPr>
        </p:nvSpPr>
        <p:spPr>
          <a:xfrm flipH="1">
            <a:off x="9052560" y="1581150"/>
            <a:ext cx="179705" cy="248285"/>
          </a:xfrm>
          <a:prstGeom prst="arc">
            <a:avLst>
              <a:gd name="adj1" fmla="val 4337702"/>
              <a:gd name="adj2" fmla="val 0"/>
            </a:avLst>
          </a:prstGeom>
          <a:noFill/>
          <a:ln w="44450">
            <a:gradFill flip="none" rotWithShape="1">
              <a:gsLst>
                <a:gs pos="0">
                  <a:schemeClr val="accent1">
                    <a:lumMod val="60000"/>
                    <a:lumOff val="40000"/>
                  </a:schemeClr>
                </a:gs>
                <a:gs pos="100000">
                  <a:schemeClr val="accent1"/>
                </a:gs>
              </a:gsLst>
              <a:lin ang="5400000" scaled="1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12"/>
            </p:custDataLst>
          </p:nvPr>
        </p:nvSpPr>
        <p:spPr>
          <a:xfrm>
            <a:off x="1599565" y="1776730"/>
            <a:ext cx="107950" cy="107950"/>
          </a:xfrm>
          <a:prstGeom prst="ellipse">
            <a:avLst/>
          </a:prstGeom>
          <a:noFill/>
          <a:ln w="15875">
            <a:solidFill>
              <a:schemeClr val="accent1">
                <a:alpha val="7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0" name="弧形 9"/>
          <p:cNvSpPr/>
          <p:nvPr>
            <p:custDataLst>
              <p:tags r:id="rId13"/>
            </p:custDataLst>
          </p:nvPr>
        </p:nvSpPr>
        <p:spPr>
          <a:xfrm>
            <a:off x="1576070" y="1581150"/>
            <a:ext cx="179705" cy="248285"/>
          </a:xfrm>
          <a:prstGeom prst="arc">
            <a:avLst>
              <a:gd name="adj1" fmla="val 4272007"/>
              <a:gd name="adj2" fmla="val 0"/>
            </a:avLst>
          </a:prstGeom>
          <a:noFill/>
          <a:ln w="44450">
            <a:gradFill flip="none" rotWithShape="1">
              <a:gsLst>
                <a:gs pos="0">
                  <a:schemeClr val="accent1">
                    <a:lumMod val="60000"/>
                    <a:lumOff val="40000"/>
                  </a:schemeClr>
                </a:gs>
                <a:gs pos="100000">
                  <a:schemeClr val="accent1"/>
                </a:gs>
              </a:gsLst>
              <a:lin ang="5400000" scaled="1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椭圆 11"/>
          <p:cNvSpPr/>
          <p:nvPr>
            <p:custDataLst>
              <p:tags r:id="rId14"/>
            </p:custDataLst>
          </p:nvPr>
        </p:nvSpPr>
        <p:spPr>
          <a:xfrm>
            <a:off x="2202180" y="1776730"/>
            <a:ext cx="107950" cy="107950"/>
          </a:xfrm>
          <a:prstGeom prst="ellipse">
            <a:avLst/>
          </a:prstGeom>
          <a:noFill/>
          <a:ln w="15875">
            <a:solidFill>
              <a:schemeClr val="accent1">
                <a:alpha val="7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9" name="弧形 18"/>
          <p:cNvSpPr/>
          <p:nvPr>
            <p:custDataLst>
              <p:tags r:id="rId15"/>
            </p:custDataLst>
          </p:nvPr>
        </p:nvSpPr>
        <p:spPr>
          <a:xfrm>
            <a:off x="2179320" y="1581150"/>
            <a:ext cx="179705" cy="248285"/>
          </a:xfrm>
          <a:prstGeom prst="arc">
            <a:avLst>
              <a:gd name="adj1" fmla="val 4272007"/>
              <a:gd name="adj2" fmla="val 0"/>
            </a:avLst>
          </a:prstGeom>
          <a:noFill/>
          <a:ln w="44450">
            <a:gradFill flip="none" rotWithShape="1">
              <a:gsLst>
                <a:gs pos="0">
                  <a:schemeClr val="accent1">
                    <a:lumMod val="60000"/>
                    <a:lumOff val="40000"/>
                  </a:schemeClr>
                </a:gs>
                <a:gs pos="100000">
                  <a:schemeClr val="accent1"/>
                </a:gs>
              </a:gsLst>
              <a:lin ang="5400000" scaled="1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0" name="椭圆 19"/>
          <p:cNvSpPr/>
          <p:nvPr>
            <p:custDataLst>
              <p:tags r:id="rId16"/>
            </p:custDataLst>
          </p:nvPr>
        </p:nvSpPr>
        <p:spPr>
          <a:xfrm>
            <a:off x="2804795" y="1776730"/>
            <a:ext cx="107950" cy="107950"/>
          </a:xfrm>
          <a:prstGeom prst="ellipse">
            <a:avLst/>
          </a:prstGeom>
          <a:noFill/>
          <a:ln w="15875">
            <a:solidFill>
              <a:schemeClr val="accent1">
                <a:alpha val="7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21" name="弧形 20"/>
          <p:cNvSpPr/>
          <p:nvPr>
            <p:custDataLst>
              <p:tags r:id="rId17"/>
            </p:custDataLst>
          </p:nvPr>
        </p:nvSpPr>
        <p:spPr>
          <a:xfrm>
            <a:off x="2780665" y="1581150"/>
            <a:ext cx="179705" cy="248285"/>
          </a:xfrm>
          <a:prstGeom prst="arc">
            <a:avLst>
              <a:gd name="adj1" fmla="val 4272007"/>
              <a:gd name="adj2" fmla="val 0"/>
            </a:avLst>
          </a:prstGeom>
          <a:noFill/>
          <a:ln w="44450">
            <a:gradFill flip="none" rotWithShape="1">
              <a:gsLst>
                <a:gs pos="0">
                  <a:schemeClr val="accent1">
                    <a:lumMod val="60000"/>
                    <a:lumOff val="40000"/>
                  </a:schemeClr>
                </a:gs>
                <a:gs pos="100000">
                  <a:schemeClr val="accent1"/>
                </a:gs>
              </a:gsLst>
              <a:lin ang="5400000" scaled="1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标题 1"/>
          <p:cNvSpPr>
            <a:spLocks noGrp="1"/>
          </p:cNvSpPr>
          <p:nvPr>
            <p:custDataLst>
              <p:tags r:id="rId18"/>
            </p:custDataLst>
          </p:nvPr>
        </p:nvSpPr>
        <p:spPr>
          <a:xfrm>
            <a:off x="696595" y="483825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b="1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/>
              <a:t>04 Research Design: Data Analysis Approach</a:t>
            </a:r>
            <a:endParaRPr lang="en-US" altLang="zh-CN"/>
          </a:p>
        </p:txBody>
      </p:sp>
      <p:graphicFrame>
        <p:nvGraphicFramePr>
          <p:cNvPr id="16" name="图示 15"/>
          <p:cNvGraphicFramePr/>
          <p:nvPr/>
        </p:nvGraphicFramePr>
        <p:xfrm>
          <a:off x="1447800" y="0"/>
          <a:ext cx="9092565" cy="52152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9" r:lo="rId20" r:qs="rId21" r:cs="rId22"/>
          </a:graphicData>
        </a:graphic>
      </p:graphicFrame>
      <p:sp>
        <p:nvSpPr>
          <p:cNvPr id="23" name="文本框 22"/>
          <p:cNvSpPr txBox="1"/>
          <p:nvPr/>
        </p:nvSpPr>
        <p:spPr>
          <a:xfrm>
            <a:off x="1054735" y="3429000"/>
            <a:ext cx="3249295" cy="2611120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 wrap="square" rtlCol="0">
            <a:noAutofit/>
          </a:bodyPr>
          <a:p>
            <a:pPr indent="0">
              <a:buNone/>
            </a:pPr>
            <a:r>
              <a:rPr lang="en-US" altLang="zh-CN" b="1">
                <a:latin typeface="Times New Roman Bold" panose="02020503050405090304" charset="0"/>
                <a:cs typeface="Times New Roman Bold" panose="02020503050405090304" charset="0"/>
              </a:rPr>
              <a:t>Quantitative (Closed-ended)</a:t>
            </a:r>
            <a:endParaRPr lang="en-US" altLang="zh-CN" b="1">
              <a:latin typeface="Times New Roman Bold" panose="02020503050405090304" charset="0"/>
              <a:cs typeface="Times New Roman Bold" panose="02020503050405090304" charset="0"/>
            </a:endParaRPr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>
                <a:latin typeface="Times New Roman Regular" panose="02020503050405090304" charset="0"/>
                <a:cs typeface="Times New Roman Regular" panose="02020503050405090304" charset="0"/>
              </a:rPr>
              <a:t>Descriptive statistics</a:t>
            </a:r>
            <a:endParaRPr lang="en-US" altLang="zh-CN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>
                <a:latin typeface="Times New Roman Regular" panose="02020503050405090304" charset="0"/>
                <a:cs typeface="Times New Roman Regular" panose="02020503050405090304" charset="0"/>
              </a:rPr>
              <a:t>Identify patterns in GAI usage and SRL Strategies</a:t>
            </a:r>
            <a:endParaRPr lang="en-US" altLang="zh-CN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>
                <a:latin typeface="Times New Roman Regular" panose="02020503050405090304" charset="0"/>
                <a:cs typeface="Times New Roman Regular" panose="02020503050405090304" charset="0"/>
              </a:rPr>
              <a:t>Tool: Excel/SPSS</a:t>
            </a:r>
            <a:endParaRPr lang="en-US" altLang="zh-CN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indent="0">
              <a:buFont typeface="Arial" panose="020B0604020202090204" pitchFamily="34" charset="0"/>
              <a:buNone/>
            </a:pPr>
            <a:r>
              <a:rPr lang="en-US" altLang="zh-CN" b="1">
                <a:latin typeface="Times New Roman Bold" panose="02020503050405090304" charset="0"/>
                <a:cs typeface="Times New Roman Bold" panose="02020503050405090304" charset="0"/>
              </a:rPr>
              <a:t>Qualitative (Open-ended)</a:t>
            </a:r>
            <a:endParaRPr lang="en-US" altLang="zh-CN" b="1">
              <a:latin typeface="Times New Roman Bold" panose="02020503050405090304" charset="0"/>
              <a:cs typeface="Times New Roman Bold" panose="02020503050405090304" charset="0"/>
            </a:endParaRPr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>
                <a:latin typeface="Times New Roman Regular" panose="02020503050405090304" charset="0"/>
                <a:cs typeface="Times New Roman Regular" panose="02020503050405090304" charset="0"/>
              </a:rPr>
              <a:t>Initial thematic coding</a:t>
            </a:r>
            <a:endParaRPr lang="en-US" altLang="zh-CN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>
                <a:latin typeface="Times New Roman Regular" panose="02020503050405090304" charset="0"/>
                <a:cs typeface="Times New Roman Regular" panose="02020503050405090304" charset="0"/>
              </a:rPr>
              <a:t>identify preliminary themes</a:t>
            </a:r>
            <a:endParaRPr lang="en-US" altLang="zh-CN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>
                <a:latin typeface="Times New Roman Regular" panose="02020503050405090304" charset="0"/>
                <a:cs typeface="Times New Roman Regular" panose="02020503050405090304" charset="0"/>
              </a:rPr>
              <a:t>inform interview design</a:t>
            </a:r>
            <a:endParaRPr lang="en-US" altLang="zh-CN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indent="0">
              <a:buNone/>
            </a:pPr>
            <a:endParaRPr lang="en-US" altLang="zh-CN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indent="0">
              <a:buNone/>
            </a:pPr>
            <a:endParaRPr lang="en-US" altLang="zh-CN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indent="0">
              <a:buNone/>
            </a:pPr>
            <a:endParaRPr lang="en-US" altLang="zh-CN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indent="0">
              <a:buNone/>
            </a:pPr>
            <a:endParaRPr lang="en-US" altLang="zh-CN"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  <p:sp>
        <p:nvSpPr>
          <p:cNvPr id="24" name="文本框 23"/>
          <p:cNvSpPr txBox="1"/>
          <p:nvPr>
            <p:custDataLst>
              <p:tags r:id="rId24"/>
            </p:custDataLst>
          </p:nvPr>
        </p:nvSpPr>
        <p:spPr>
          <a:xfrm>
            <a:off x="4504690" y="3429000"/>
            <a:ext cx="3249295" cy="2611120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 wrap="square" rtlCol="0">
            <a:noAutofit/>
          </a:bodyPr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 b="1">
                <a:latin typeface="Times New Roman Bold" panose="02020503050405090304" charset="0"/>
                <a:cs typeface="Times New Roman Bold" panose="02020503050405090304" charset="0"/>
              </a:rPr>
              <a:t>Thematic Analysis</a:t>
            </a:r>
            <a:endParaRPr lang="en-US" altLang="zh-CN" b="1">
              <a:latin typeface="Times New Roman Bold" panose="02020503050405090304" charset="0"/>
              <a:cs typeface="Times New Roman Bold" panose="02020503050405090304" charset="0"/>
            </a:endParaRPr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>
                <a:latin typeface="Times New Roman Regular" panose="02020503050405090304" charset="0"/>
                <a:cs typeface="Times New Roman Regular" panose="02020503050405090304" charset="0"/>
              </a:rPr>
              <a:t>Braun and Clark (2006)’s six step method</a:t>
            </a:r>
            <a:endParaRPr lang="en-US" altLang="zh-CN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>
                <a:latin typeface="Times New Roman Regular" panose="02020503050405090304" charset="0"/>
                <a:cs typeface="Times New Roman Regular" panose="02020503050405090304" charset="0"/>
              </a:rPr>
              <a:t>Explore perceptions, experiences, and influencing factors</a:t>
            </a:r>
            <a:endParaRPr lang="en-US" altLang="zh-CN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>
                <a:latin typeface="Times New Roman Regular" panose="02020503050405090304" charset="0"/>
                <a:cs typeface="Times New Roman Regular" panose="02020503050405090304" charset="0"/>
              </a:rPr>
              <a:t>Tool: Manual coding/Nvivo</a:t>
            </a:r>
            <a:endParaRPr lang="en-US" altLang="zh-CN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indent="0">
              <a:buNone/>
            </a:pPr>
            <a:endParaRPr lang="en-US" altLang="zh-CN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indent="0">
              <a:buNone/>
            </a:pPr>
            <a:endParaRPr lang="en-US" altLang="zh-CN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indent="0">
              <a:buNone/>
            </a:pPr>
            <a:endParaRPr lang="en-US" altLang="zh-CN"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25"/>
            </p:custDataLst>
          </p:nvPr>
        </p:nvSpPr>
        <p:spPr>
          <a:xfrm>
            <a:off x="7882890" y="3429000"/>
            <a:ext cx="3249295" cy="2611120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 wrap="square" rtlCol="0">
            <a:noAutofit/>
          </a:bodyPr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>
                <a:latin typeface="Times New Roman Regular" panose="02020503050405090304" charset="0"/>
                <a:cs typeface="Times New Roman Regular" panose="02020503050405090304" charset="0"/>
              </a:rPr>
              <a:t>Iterative process of integration</a:t>
            </a:r>
            <a:endParaRPr lang="en-US" altLang="zh-CN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>
              <a:buFont typeface="Arial" panose="020B0604020202090204" pitchFamily="34" charset="0"/>
              <a:buChar char="•"/>
            </a:pPr>
            <a:r>
              <a:rPr lang="en-US" altLang="zh-CN">
                <a:latin typeface="Times New Roman Regular" panose="02020503050405090304" charset="0"/>
                <a:cs typeface="Times New Roman Regular" panose="02020503050405090304" charset="0"/>
              </a:rPr>
              <a:t>Rich and comprehensive understanding of the topic</a:t>
            </a:r>
            <a:endParaRPr lang="en-US" altLang="zh-CN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indent="0">
              <a:buNone/>
            </a:pPr>
            <a:endParaRPr lang="en-US" altLang="zh-CN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indent="0">
              <a:buNone/>
            </a:pPr>
            <a:endParaRPr lang="en-US" altLang="zh-CN"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</p:spTree>
    <p:custDataLst>
      <p:tags r:id="rId26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>
        <p:fade/>
      </p:transition>
    </mc:Choice>
    <mc:Fallback>
      <p:transition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: 圆角 2"/>
          <p:cNvSpPr/>
          <p:nvPr>
            <p:custDataLst>
              <p:tags r:id="rId1"/>
            </p:custDataLst>
          </p:nvPr>
        </p:nvSpPr>
        <p:spPr>
          <a:xfrm>
            <a:off x="511175" y="2414270"/>
            <a:ext cx="3343910" cy="3105150"/>
          </a:xfrm>
          <a:prstGeom prst="roundRect">
            <a:avLst>
              <a:gd name="adj" fmla="val 0"/>
            </a:avLst>
          </a:prstGeom>
          <a:solidFill>
            <a:schemeClr val="tx1">
              <a:lumMod val="40000"/>
              <a:lumOff val="60000"/>
              <a:alpha val="15000"/>
            </a:schemeClr>
          </a:solidFill>
          <a:ln w="158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" tIns="41148" rIns="82296" bIns="41148" rtlCol="0" anchor="ctr"/>
          <a:p>
            <a:endParaRPr lang="zh-CN" altLang="en-US" sz="144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631190" y="3647440"/>
            <a:ext cx="3032760" cy="16052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p>
            <a:pPr marL="285750" indent="-285750"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Pragmatism</a:t>
            </a:r>
            <a:endParaRPr lang="en-US" altLang="zh-CN" dirty="0"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Chinese university students</a:t>
            </a:r>
            <a:endParaRPr lang="en-US" altLang="zh-CN" dirty="0"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Locally developed GAI tools</a:t>
            </a:r>
            <a:endParaRPr lang="en-US" altLang="zh-CN" dirty="0"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Academic writing</a:t>
            </a:r>
            <a:endParaRPr lang="en-US" altLang="zh-CN" dirty="0"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endParaRPr lang="en-US" altLang="zh-CN" dirty="0"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  <p:sp>
        <p:nvSpPr>
          <p:cNvPr id="10" name="圆角矩形 9"/>
          <p:cNvSpPr/>
          <p:nvPr>
            <p:custDataLst>
              <p:tags r:id="rId3"/>
            </p:custDataLst>
          </p:nvPr>
        </p:nvSpPr>
        <p:spPr>
          <a:xfrm>
            <a:off x="961406" y="1977603"/>
            <a:ext cx="694096" cy="680125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none" lIns="0" tIns="0" rIns="0" bIns="0" rtlCol="0" anchor="ctr">
            <a:norm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2000" b="1">
                <a:solidFill>
                  <a:srgbClr val="FFFFFF"/>
                </a:solidFill>
                <a:latin typeface="+mn-ea"/>
                <a:cs typeface="+mn-ea"/>
                <a:sym typeface="+mn-ea"/>
              </a:rPr>
              <a:t>01</a:t>
            </a:r>
            <a:endParaRPr lang="en-US" altLang="zh-CN" sz="2000" b="1" dirty="0">
              <a:solidFill>
                <a:srgbClr val="FFFFFF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1" name="矩形 10"/>
          <p:cNvSpPr/>
          <p:nvPr>
            <p:custDataLst>
              <p:tags r:id="rId4"/>
            </p:custDataLst>
          </p:nvPr>
        </p:nvSpPr>
        <p:spPr>
          <a:xfrm>
            <a:off x="964581" y="2832999"/>
            <a:ext cx="2703989" cy="455322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p>
            <a:pPr>
              <a:spcBef>
                <a:spcPct val="0"/>
              </a:spcBef>
              <a:spcAft>
                <a:spcPct val="0"/>
              </a:spcAft>
            </a:pPr>
            <a:r>
              <a:rPr lang="en-US" altLang="zh-CN" sz="20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Regular" panose="02020503050405090304" charset="0"/>
                <a:cs typeface="Times New Roman Regular" panose="02020503050405090304" charset="0"/>
              </a:rPr>
              <a:t>Research Focus</a:t>
            </a:r>
            <a:endParaRPr lang="en-US" altLang="zh-CN" sz="20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  <p:sp>
        <p:nvSpPr>
          <p:cNvPr id="12" name="矩形: 圆角 2"/>
          <p:cNvSpPr/>
          <p:nvPr>
            <p:custDataLst>
              <p:tags r:id="rId5"/>
            </p:custDataLst>
          </p:nvPr>
        </p:nvSpPr>
        <p:spPr>
          <a:xfrm>
            <a:off x="4305935" y="2414270"/>
            <a:ext cx="3405505" cy="3105150"/>
          </a:xfrm>
          <a:prstGeom prst="roundRect">
            <a:avLst>
              <a:gd name="adj" fmla="val 0"/>
            </a:avLst>
          </a:prstGeom>
          <a:solidFill>
            <a:schemeClr val="tx1">
              <a:lumMod val="40000"/>
              <a:lumOff val="60000"/>
              <a:alpha val="15000"/>
            </a:schemeClr>
          </a:solidFill>
          <a:ln w="158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" tIns="41148" rIns="82296" bIns="41148" rtlCol="0" anchor="ctr"/>
          <a:p>
            <a:endParaRPr lang="zh-CN" altLang="en-US" sz="144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3" name="矩形 12"/>
          <p:cNvSpPr/>
          <p:nvPr>
            <p:custDataLst>
              <p:tags r:id="rId6"/>
            </p:custDataLst>
          </p:nvPr>
        </p:nvSpPr>
        <p:spPr>
          <a:xfrm>
            <a:off x="4439920" y="3615690"/>
            <a:ext cx="3128010" cy="184658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p>
            <a:pPr marL="285750" indent="-285750"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Questionnaire + Interviews</a:t>
            </a:r>
            <a:endParaRPr lang="en-US" altLang="zh-CN" dirty="0"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GAI tool usage and  students’ perceptions</a:t>
            </a:r>
            <a:endParaRPr lang="en-US" altLang="zh-CN" dirty="0"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Mixed-method integration</a:t>
            </a:r>
            <a:endParaRPr lang="en-US" altLang="zh-CN" dirty="0"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  <p:sp>
        <p:nvSpPr>
          <p:cNvPr id="14" name="圆角矩形 13"/>
          <p:cNvSpPr/>
          <p:nvPr>
            <p:custDataLst>
              <p:tags r:id="rId7"/>
            </p:custDataLst>
          </p:nvPr>
        </p:nvSpPr>
        <p:spPr>
          <a:xfrm>
            <a:off x="4746228" y="1977603"/>
            <a:ext cx="694096" cy="680125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none" lIns="0" tIns="0" rIns="0" bIns="0" rtlCol="0" anchor="ctr">
            <a:norm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2000" b="1">
                <a:solidFill>
                  <a:srgbClr val="FFFFFF"/>
                </a:solidFill>
                <a:latin typeface="+mn-ea"/>
                <a:cs typeface="+mn-ea"/>
                <a:sym typeface="+mn-ea"/>
              </a:rPr>
              <a:t>02</a:t>
            </a:r>
            <a:endParaRPr lang="en-US" altLang="zh-CN" sz="2000" b="1" dirty="0">
              <a:solidFill>
                <a:srgbClr val="FFFFFF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5" name="矩形 14"/>
          <p:cNvSpPr/>
          <p:nvPr>
            <p:custDataLst>
              <p:tags r:id="rId8"/>
            </p:custDataLst>
          </p:nvPr>
        </p:nvSpPr>
        <p:spPr>
          <a:xfrm>
            <a:off x="4751944" y="2845064"/>
            <a:ext cx="2703989" cy="443256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p>
            <a:pPr>
              <a:spcBef>
                <a:spcPct val="0"/>
              </a:spcBef>
              <a:spcAft>
                <a:spcPct val="0"/>
              </a:spcAft>
            </a:pPr>
            <a:r>
              <a:rPr lang="en-US" altLang="zh-CN" sz="20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Regular" panose="02020503050405090304" charset="0"/>
                <a:cs typeface="Times New Roman Regular" panose="02020503050405090304" charset="0"/>
              </a:rPr>
              <a:t>Method &amp; Scope</a:t>
            </a:r>
            <a:endParaRPr lang="zh-CN" altLang="en-US" sz="15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63" name="矩形: 圆角 2"/>
          <p:cNvSpPr/>
          <p:nvPr>
            <p:custDataLst>
              <p:tags r:id="rId9"/>
            </p:custDataLst>
          </p:nvPr>
        </p:nvSpPr>
        <p:spPr>
          <a:xfrm>
            <a:off x="8266240" y="2414509"/>
            <a:ext cx="3230435" cy="3105333"/>
          </a:xfrm>
          <a:prstGeom prst="roundRect">
            <a:avLst>
              <a:gd name="adj" fmla="val 0"/>
            </a:avLst>
          </a:prstGeom>
          <a:solidFill>
            <a:schemeClr val="tx1">
              <a:lumMod val="40000"/>
              <a:lumOff val="60000"/>
              <a:alpha val="15000"/>
            </a:schemeClr>
          </a:solidFill>
          <a:ln w="158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82296" tIns="41148" rIns="82296" bIns="41148" rtlCol="0" anchor="ctr"/>
          <a:p>
            <a:endParaRPr lang="zh-CN" altLang="en-US" sz="144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6" name="矩形 15"/>
          <p:cNvSpPr/>
          <p:nvPr>
            <p:custDataLst>
              <p:tags r:id="rId10"/>
            </p:custDataLst>
          </p:nvPr>
        </p:nvSpPr>
        <p:spPr>
          <a:xfrm>
            <a:off x="8266430" y="3485515"/>
            <a:ext cx="3230880" cy="2143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p>
            <a:pPr marL="285750" indent="-285750"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Gaining insights into students’ GAI use in academic writing</a:t>
            </a:r>
            <a:endParaRPr lang="en-US" altLang="zh-CN" dirty="0"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Informing writing instruction</a:t>
            </a:r>
            <a:endParaRPr lang="en-US" altLang="zh-CN" dirty="0"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  <a:p>
            <a:pPr marL="285750" indent="-285750"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90204" pitchFamily="34" charset="0"/>
              <a:buChar char="•"/>
            </a:pPr>
            <a:r>
              <a:rPr lang="en-US" altLang="zh-CN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 Regular" panose="02020503050405090304" charset="0"/>
                <a:cs typeface="Times New Roman Regular" panose="02020503050405090304" charset="0"/>
              </a:rPr>
              <a:t>Providing pedagogical recommendation</a:t>
            </a:r>
            <a:endParaRPr lang="en-US" altLang="zh-CN" dirty="0">
              <a:solidFill>
                <a:schemeClr val="tx1">
                  <a:lumMod val="85000"/>
                  <a:lumOff val="15000"/>
                </a:schemeClr>
              </a:solidFill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  <p:sp>
        <p:nvSpPr>
          <p:cNvPr id="65" name="圆角矩形 64"/>
          <p:cNvSpPr/>
          <p:nvPr>
            <p:custDataLst>
              <p:tags r:id="rId11"/>
            </p:custDataLst>
          </p:nvPr>
        </p:nvSpPr>
        <p:spPr>
          <a:xfrm>
            <a:off x="8531051" y="1977603"/>
            <a:ext cx="694096" cy="680125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none" lIns="0" tIns="0" rIns="0" bIns="0" rtlCol="0" anchor="ctr">
            <a:normAutofit/>
          </a:bodyPr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2000" b="1" dirty="0">
                <a:solidFill>
                  <a:srgbClr val="FFFFFF"/>
                </a:solidFill>
                <a:latin typeface="+mn-ea"/>
                <a:cs typeface="+mn-ea"/>
                <a:sym typeface="+mn-ea"/>
              </a:rPr>
              <a:t>03</a:t>
            </a:r>
            <a:endParaRPr lang="en-US" altLang="zh-CN" sz="2000" b="1" dirty="0">
              <a:solidFill>
                <a:srgbClr val="FFFFFF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17" name="直接连接符 16"/>
          <p:cNvCxnSpPr/>
          <p:nvPr>
            <p:custDataLst>
              <p:tags r:id="rId12"/>
            </p:custDataLst>
          </p:nvPr>
        </p:nvCxnSpPr>
        <p:spPr>
          <a:xfrm flipV="1">
            <a:off x="882026" y="3452160"/>
            <a:ext cx="2844332" cy="0"/>
          </a:xfrm>
          <a:prstGeom prst="line">
            <a:avLst/>
          </a:prstGeom>
          <a:ln w="22225">
            <a:solidFill>
              <a:schemeClr val="accent1">
                <a:alpha val="5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>
            <p:custDataLst>
              <p:tags r:id="rId13"/>
            </p:custDataLst>
          </p:nvPr>
        </p:nvCxnSpPr>
        <p:spPr>
          <a:xfrm>
            <a:off x="4666849" y="3452160"/>
            <a:ext cx="2844332" cy="0"/>
          </a:xfrm>
          <a:prstGeom prst="line">
            <a:avLst/>
          </a:prstGeom>
          <a:ln w="22225">
            <a:solidFill>
              <a:schemeClr val="accent1">
                <a:alpha val="5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75" name="直接连接符 74"/>
          <p:cNvCxnSpPr/>
          <p:nvPr>
            <p:custDataLst>
              <p:tags r:id="rId14"/>
            </p:custDataLst>
          </p:nvPr>
        </p:nvCxnSpPr>
        <p:spPr>
          <a:xfrm flipV="1">
            <a:off x="8451671" y="3452160"/>
            <a:ext cx="2844332" cy="0"/>
          </a:xfrm>
          <a:prstGeom prst="line">
            <a:avLst/>
          </a:prstGeom>
          <a:ln w="22225">
            <a:solidFill>
              <a:schemeClr val="accent1">
                <a:alpha val="5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9" name="矩形 18"/>
          <p:cNvSpPr/>
          <p:nvPr>
            <p:custDataLst>
              <p:tags r:id="rId15"/>
            </p:custDataLst>
          </p:nvPr>
        </p:nvSpPr>
        <p:spPr>
          <a:xfrm>
            <a:off x="8531051" y="2850145"/>
            <a:ext cx="2703989" cy="443256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p>
            <a:pPr>
              <a:spcBef>
                <a:spcPct val="0"/>
              </a:spcBef>
              <a:spcAft>
                <a:spcPct val="0"/>
              </a:spcAft>
            </a:pPr>
            <a:r>
              <a:rPr lang="en-US" altLang="zh-CN" sz="200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 Regular" panose="02020503050405090304" charset="0"/>
                <a:cs typeface="Times New Roman Regular" panose="02020503050405090304" charset="0"/>
              </a:rPr>
              <a:t>Implications</a:t>
            </a:r>
            <a:endParaRPr lang="en-US" altLang="zh-CN" sz="200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custDataLst>
              <p:tags r:id="rId16"/>
            </p:custDataLst>
          </p:nvPr>
        </p:nvSpPr>
        <p:spPr>
          <a:xfrm>
            <a:off x="696595" y="483825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b="1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/>
              <a:t>05 Summary</a:t>
            </a:r>
            <a:endParaRPr lang="en-US" altLang="zh-CN"/>
          </a:p>
        </p:txBody>
      </p:sp>
    </p:spTree>
    <p:custDataLst>
      <p:tags r:id="rId17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>
        <p:fade/>
      </p:transition>
    </mc:Choice>
    <mc:Fallback>
      <p:transition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95960" y="360000"/>
            <a:ext cx="10800000" cy="720000"/>
          </a:xfrm>
        </p:spPr>
        <p:txBody>
          <a:bodyPr/>
          <a:p>
            <a:r>
              <a:rPr lang="en-US" altLang="zh-CN"/>
              <a:t>References</a:t>
            </a:r>
            <a:endParaRPr lang="en-US" altLang="zh-CN"/>
          </a:p>
        </p:txBody>
      </p:sp>
      <p:sp>
        <p:nvSpPr>
          <p:cNvPr id="3" name="文本框 2"/>
          <p:cNvSpPr txBox="1"/>
          <p:nvPr/>
        </p:nvSpPr>
        <p:spPr>
          <a:xfrm>
            <a:off x="485140" y="1270635"/>
            <a:ext cx="11435080" cy="540639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</a:rPr>
              <a:t>Braun, V. and Clarke, V.(2006) </a:t>
            </a:r>
            <a:r>
              <a:rPr lang="en-US" altLang="zh-CN" sz="1000">
                <a:latin typeface="Times New Roman Regular" panose="02020503050405090304" charset="0"/>
                <a:cs typeface="Times New Roman Regular" panose="02020503050405090304" charset="0"/>
              </a:rPr>
              <a:t>‘</a:t>
            </a:r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</a:rPr>
              <a:t>Using thematic analysis in psychology</a:t>
            </a:r>
            <a:r>
              <a:rPr lang="en-US" altLang="zh-CN" sz="1000">
                <a:latin typeface="Times New Roman Regular" panose="02020503050405090304" charset="0"/>
                <a:cs typeface="Times New Roman Regular" panose="02020503050405090304" charset="0"/>
              </a:rPr>
              <a:t>’</a:t>
            </a:r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</a:rPr>
              <a:t>. </a:t>
            </a:r>
            <a:r>
              <a:rPr lang="zh-CN" altLang="en-US" sz="1000" i="1">
                <a:latin typeface="Times New Roman Italic" panose="02020503050405090304" charset="0"/>
                <a:cs typeface="Times New Roman Italic" panose="02020503050405090304" charset="0"/>
              </a:rPr>
              <a:t>Qualitative research in psychology</a:t>
            </a:r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</a:rPr>
              <a:t>, 3(2), pp.77-101.</a:t>
            </a:r>
            <a:endParaRPr lang="zh-CN" altLang="en-US" sz="1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endParaRPr lang="zh-CN" altLang="en-US" sz="1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</a:rPr>
              <a:t>Cohen, L., Manion, L. and Morrison, K. (2018) Research methods in education. 8th edn. London, and New York: Routledge.</a:t>
            </a:r>
            <a:endParaRPr lang="zh-CN" altLang="en-US" sz="1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endParaRPr lang="zh-CN" altLang="en-US" sz="1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</a:rPr>
              <a:t>Creswell, J.W. and Plano Clark, V.L. (2018) Designing and conducting mixed methods research. 3rd edn. Thousand Oaks: SAGE.</a:t>
            </a:r>
            <a:endParaRPr lang="zh-CN" altLang="en-US" sz="1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endParaRPr lang="zh-CN" altLang="en-US" sz="1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</a:rPr>
              <a:t>Denscombe, M. (2010a) Ground rules for social research: Guidelines for good practice. 2nd edn. Maidenhead: Open University Press.</a:t>
            </a:r>
            <a:endParaRPr lang="zh-CN" altLang="en-US" sz="1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endParaRPr lang="zh-CN" altLang="en-US" sz="1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</a:rPr>
              <a:t>Denscombe, M. (2010b) The good research guide for small-scale social research projects. 4th edn. Maidenhead: Open University Press.</a:t>
            </a:r>
            <a:endParaRPr lang="zh-CN" altLang="en-US" sz="1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endParaRPr lang="zh-CN" altLang="en-US" sz="1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</a:rPr>
              <a:t>Dörnyei, Z. (2007) Research methods in applied linguistics. Oxford: Oxford university press.</a:t>
            </a:r>
            <a:endParaRPr lang="zh-CN" altLang="en-US" sz="1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endParaRPr lang="zh-CN" altLang="en-US" sz="1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</a:rPr>
              <a:t>Ivankova, N.v., and Stick, S.L.(2007) ‘Students’ persistence in a distributed doctoral program in educational leadership in higher education: A mixed methods study’, Research in Higher Education, 48(1), 93-135.</a:t>
            </a:r>
            <a:endParaRPr lang="zh-CN" altLang="en-US" sz="1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endParaRPr lang="zh-CN" altLang="en-US" sz="1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Lambert, M. (2019) Practical Research Methods in Education. London: Routledge. </a:t>
            </a:r>
            <a:endParaRPr lang="zh-CN" altLang="en-US" sz="1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endParaRPr lang="zh-CN" altLang="en-US" sz="1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</a:rPr>
              <a:t>Morgan, D.L (2007). Paradigms lost and pragmatism regained: Methodological implications of combining qualitative and quantitative methods. </a:t>
            </a:r>
            <a:r>
              <a:rPr lang="zh-CN" altLang="en-US" sz="1000" i="1">
                <a:latin typeface="Times New Roman Regular" panose="02020503050405090304" charset="0"/>
                <a:cs typeface="Times New Roman Regular" panose="02020503050405090304" charset="0"/>
              </a:rPr>
              <a:t>Journal of Mixed Methods Research</a:t>
            </a:r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</a:rPr>
              <a:t>, 1(1), 48-76. </a:t>
            </a:r>
            <a:endParaRPr lang="zh-CN" altLang="en-US" sz="1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endParaRPr lang="zh-CN" altLang="en-US" sz="1000"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Nguyen, A.</a:t>
            </a:r>
            <a:r>
              <a:rPr lang="en-US" altLang="zh-CN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, Ilesanmi, F., Dang, B., Vuorenmaa, E. and Järvelä, S. </a:t>
            </a:r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(2024) </a:t>
            </a:r>
            <a:r>
              <a:rPr lang="en-US" altLang="zh-CN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‘</a:t>
            </a:r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Hybrid </a:t>
            </a:r>
            <a:r>
              <a:rPr lang="en-US" altLang="zh-CN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i</a:t>
            </a:r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ntelligence in </a:t>
            </a:r>
            <a:r>
              <a:rPr lang="en-US" altLang="zh-CN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a</a:t>
            </a:r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cademic </a:t>
            </a:r>
            <a:r>
              <a:rPr lang="en-US" altLang="zh-CN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w</a:t>
            </a:r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riting: Examining </a:t>
            </a:r>
            <a:r>
              <a:rPr lang="en-US" altLang="zh-CN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s</a:t>
            </a:r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elf-</a:t>
            </a:r>
            <a:r>
              <a:rPr lang="en-US" altLang="zh-CN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r</a:t>
            </a:r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egulated </a:t>
            </a:r>
            <a:r>
              <a:rPr lang="en-US" altLang="zh-CN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l</a:t>
            </a:r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earning </a:t>
            </a:r>
            <a:r>
              <a:rPr lang="en-US" altLang="zh-CN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p</a:t>
            </a:r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atterns in an AI-</a:t>
            </a:r>
            <a:r>
              <a:rPr lang="en-US" altLang="zh-CN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a</a:t>
            </a:r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ssisted </a:t>
            </a:r>
            <a:r>
              <a:rPr lang="en-US" altLang="zh-CN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w</a:t>
            </a:r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riting </a:t>
            </a:r>
            <a:r>
              <a:rPr lang="en-US" altLang="zh-CN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t</a:t>
            </a:r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ask</a:t>
            </a:r>
            <a:r>
              <a:rPr lang="en-US" altLang="zh-CN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’</a:t>
            </a:r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, </a:t>
            </a:r>
            <a:r>
              <a:rPr lang="zh-CN" altLang="en-US" sz="1000" i="1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Frontiers in </a:t>
            </a:r>
            <a:r>
              <a:rPr lang="en-US" altLang="zh-CN" sz="1000" i="1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a</a:t>
            </a:r>
            <a:r>
              <a:rPr lang="zh-CN" altLang="en-US" sz="1000" i="1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rtificial </a:t>
            </a:r>
            <a:endParaRPr lang="zh-CN" altLang="en-US" sz="1000" i="1"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pPr indent="457200"/>
            <a:endParaRPr lang="en-US" altLang="zh-CN" sz="1000" i="1"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pPr indent="457200"/>
            <a:r>
              <a:rPr lang="en-US" altLang="zh-CN" sz="1000" i="1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i</a:t>
            </a:r>
            <a:r>
              <a:rPr lang="zh-CN" altLang="en-US" sz="1000" i="1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ntelligence and </a:t>
            </a:r>
            <a:r>
              <a:rPr lang="en-US" altLang="zh-CN" sz="1000" i="1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a</a:t>
            </a:r>
            <a:r>
              <a:rPr lang="zh-CN" altLang="en-US" sz="1000" i="1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pplications</a:t>
            </a:r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. Available at: https://doi.org/10.3233/FAIA240198</a:t>
            </a:r>
            <a:r>
              <a:rPr lang="en-US" altLang="zh-CN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 </a:t>
            </a:r>
            <a:endParaRPr lang="en-US" altLang="zh-CN" sz="1000"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endParaRPr lang="en-US" altLang="zh-CN" sz="1000">
              <a:latin typeface="Times New Roman Regular" panose="02020503050405090304" charset="0"/>
              <a:cs typeface="Times New Roman Regular" panose="02020503050405090304" charset="0"/>
              <a:sym typeface="+mn-ea"/>
            </a:endParaRPr>
          </a:p>
          <a:p>
            <a:r>
              <a:rPr lang="en-US" altLang="zh-CN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Saunders, M., Lewis, P. and Thornhill, A. (2009) Research Methods for Business Students. 4th edn. London: Pearson Education Limited.</a:t>
            </a:r>
            <a:endParaRPr lang="zh-CN" altLang="en-US" sz="1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endParaRPr lang="zh-CN" altLang="en-US" sz="1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</a:rPr>
              <a:t>Teddlie , C and Tashakkori, A. (2009) Foundations of mixed methods research: Integrating quantitative and qualitative approaches in the social and behavioral science. Thousand Oaks: Sage.</a:t>
            </a:r>
            <a:endParaRPr lang="zh-CN" altLang="en-US" sz="1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endParaRPr lang="en-US" altLang="zh-CN" sz="1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r>
              <a:rPr lang="en-US" altLang="zh-CN" sz="1000">
                <a:latin typeface="Times New Roman Regular" panose="02020503050405090304" charset="0"/>
                <a:cs typeface="Times New Roman Regular" panose="02020503050405090304" charset="0"/>
                <a:sym typeface="+mn-ea"/>
              </a:rPr>
              <a:t>Yin, R.K. (2018). Case Study Research and Applications: Design and Methods. 6th edn. London: Sage Publications. </a:t>
            </a:r>
            <a:endParaRPr lang="en-US" altLang="zh-CN" sz="1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endParaRPr lang="zh-CN" altLang="en-US" sz="1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</a:rPr>
              <a:t>Zimmerman</a:t>
            </a:r>
            <a:r>
              <a:rPr lang="en-US" altLang="zh-CN" sz="1000">
                <a:latin typeface="Times New Roman Regular" panose="02020503050405090304" charset="0"/>
                <a:cs typeface="Times New Roman Regular" panose="02020503050405090304" charset="0"/>
              </a:rPr>
              <a:t>, B. J. and </a:t>
            </a:r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</a:rPr>
              <a:t>Schunk</a:t>
            </a:r>
            <a:r>
              <a:rPr lang="en-US" altLang="zh-CN" sz="1000">
                <a:latin typeface="Times New Roman Regular" panose="02020503050405090304" charset="0"/>
                <a:cs typeface="Times New Roman Regular" panose="02020503050405090304" charset="0"/>
              </a:rPr>
              <a:t>, D. H.(2011) </a:t>
            </a:r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</a:rPr>
              <a:t>Handbook of Self-Regulation of Learning and Performance</a:t>
            </a:r>
            <a:r>
              <a:rPr lang="en-US" altLang="zh-CN" sz="1000">
                <a:latin typeface="Times New Roman Regular" panose="02020503050405090304" charset="0"/>
                <a:cs typeface="Times New Roman Regular" panose="02020503050405090304" charset="0"/>
              </a:rPr>
              <a:t>.</a:t>
            </a:r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</a:rPr>
              <a:t> </a:t>
            </a:r>
            <a:r>
              <a:rPr lang="en-US" altLang="zh-CN" sz="1000">
                <a:latin typeface="Times New Roman Regular" panose="02020503050405090304" charset="0"/>
                <a:cs typeface="Times New Roman Regular" panose="02020503050405090304" charset="0"/>
              </a:rPr>
              <a:t>New York: </a:t>
            </a:r>
            <a:r>
              <a:rPr lang="zh-CN" altLang="en-US" sz="1000">
                <a:latin typeface="Times New Roman Regular" panose="02020503050405090304" charset="0"/>
                <a:cs typeface="Times New Roman Regular" panose="02020503050405090304" charset="0"/>
              </a:rPr>
              <a:t>Routledge.</a:t>
            </a:r>
            <a:endParaRPr lang="zh-CN" altLang="en-US" sz="1000">
              <a:latin typeface="Times New Roman Regular" panose="02020503050405090304" charset="0"/>
              <a:cs typeface="Times New Roman Regular" panose="02020503050405090304" charset="0"/>
            </a:endParaRPr>
          </a:p>
          <a:p>
            <a:endParaRPr lang="zh-CN" altLang="en-US" sz="1000">
              <a:latin typeface="Times New Roman Regular" panose="02020503050405090304" charset="0"/>
              <a:cs typeface="Times New Roman Regular" panose="02020503050405090304" charset="0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4896000" y="1692000"/>
            <a:ext cx="5936400" cy="1825200"/>
          </a:xfrm>
        </p:spPr>
        <p:txBody>
          <a:bodyPr/>
          <a:lstStyle/>
          <a:p>
            <a:pPr algn="ctr"/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4896000" y="3816000"/>
            <a:ext cx="5936400" cy="720000"/>
          </a:xfrm>
        </p:spPr>
        <p:txBody>
          <a:bodyPr>
            <a:normAutofit fontScale="70000"/>
          </a:bodyPr>
          <a:lstStyle/>
          <a:p>
            <a:pPr algn="ctr"/>
            <a:r>
              <a:rPr lang="en-US" altLang="zh-CN"/>
              <a:t> Jing Xin</a:t>
            </a:r>
            <a:endParaRPr lang="en-US" altLang="zh-CN"/>
          </a:p>
          <a:p>
            <a:pPr algn="ctr"/>
            <a:r>
              <a:rPr lang="en-US" altLang="zh-CN"/>
              <a:t>06/2025</a:t>
            </a:r>
            <a:endParaRPr lang="en-US" altLang="zh-CN"/>
          </a:p>
        </p:txBody>
      </p:sp>
      <p:pic>
        <p:nvPicPr>
          <p:cNvPr id="6" name="图片 5" descr="截屏2025-02-05 14.04.0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965" y="85090"/>
            <a:ext cx="3924300" cy="104140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500">
        <p:fade/>
      </p:transition>
    </mc:Choice>
    <mc:Fallback>
      <p:transition>
        <p:fade/>
      </p:transition>
    </mc:Fallback>
  </mc:AlternateContent>
</p:sld>
</file>

<file path=ppt/tags/tag1.xml><?xml version="1.0" encoding="utf-8"?>
<p:tagLst xmlns:p="http://schemas.openxmlformats.org/presentationml/2006/main">
  <p:tag name="KSO_WM_UNIT_TYPE" val="i"/>
  <p:tag name="KSO_WM_UNIT_INDEX" val="1"/>
  <p:tag name="KSO_WM_BEAUTIFY_FLAG" val="#wm#"/>
  <p:tag name="KSO_WM_TAG_VERSION" val="3.0"/>
  <p:tag name="KSO_WM_UNIT_ID" val="_1*i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1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16"/>
</p:tagLst>
</file>

<file path=ppt/tags/tag3.xml><?xml version="1.0" encoding="utf-8"?>
<p:tagLst xmlns:p="http://schemas.openxmlformats.org/presentationml/2006/main">
  <p:tag name="KSO_WM_UNIT_TYPE" val="b"/>
  <p:tag name="KSO_WM_UNIT_INDEX" val="1"/>
  <p:tag name="KSO_WM_BEAUTIFY_FLAG" val="#wm#"/>
  <p:tag name="KSO_WM_TAG_VERSION" val="3.0"/>
  <p:tag name="KSO_WM_UNIT_PRESET_TEXT" val="单击此处编辑副标题"/>
  <p:tag name="KSO_WM_UNIT_ID" val="_1*b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50"/>
</p:tagLst>
</file>

<file path=ppt/tags/tag4.xml><?xml version="1.0" encoding="utf-8"?>
<p:tagLst xmlns:p="http://schemas.openxmlformats.org/presentationml/2006/main">
  <p:tag name="KSO_WM_UNIT_ID" val="_1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5.xml><?xml version="1.0" encoding="utf-8"?>
<p:tagLst xmlns:p="http://schemas.openxmlformats.org/presentationml/2006/main">
  <p:tag name="KSO_WM_UNIT_ID" val="_1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6.xml><?xml version="1.0" encoding="utf-8"?>
<p:tagLst xmlns:p="http://schemas.openxmlformats.org/presentationml/2006/main">
  <p:tag name="KSO_WM_UNIT_ID" val="_1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.xml><?xml version="1.0" encoding="utf-8"?>
<p:tagLst xmlns:p="http://schemas.openxmlformats.org/presentationml/2006/main">
  <p:tag name="KSO_WM_UNIT_TYPE" val="f"/>
  <p:tag name="KSO_WM_UNIT_SUBTYPE" val="d"/>
  <p:tag name="KSO_WM_UNIT_INDEX" val="2"/>
  <p:tag name="KSO_WM_BEAUTIFY_FLAG" val="#wm#"/>
  <p:tag name="KSO_WM_TAG_VERSION" val="3.0"/>
  <p:tag name="KSO_WM_UNIT_PRESET_TEXT" val="联系方式"/>
  <p:tag name="KSO_WM_UNIT_ID" val="_1*f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VALUE" val="20"/>
</p:tagLst>
</file>

<file path=ppt/tags/tag8.xml><?xml version="1.0" encoding="utf-8"?>
<p:tagLst xmlns:p="http://schemas.openxmlformats.org/presentationml/2006/main">
  <p:tag name="KSO_WM_UNIT_TYPE" val="f"/>
  <p:tag name="KSO_WM_UNIT_SUBTYPE" val="b"/>
  <p:tag name="KSO_WM_UNIT_INDEX" val="1"/>
  <p:tag name="KSO_WM_BEAUTIFY_FLAG" val="#wm#"/>
  <p:tag name="KSO_WM_TAG_VERSION" val="3.0"/>
  <p:tag name="KSO_WM_UNIT_PRESET_TEXT" val="署名"/>
  <p:tag name="KSO_WM_UNIT_ID" val="_1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VALUE" val="16"/>
</p:tagLst>
</file>

<file path=ppt/tags/tag9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2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10.xml><?xml version="1.0" encoding="utf-8"?>
<p:tagLst xmlns:p="http://schemas.openxmlformats.org/presentationml/2006/main">
  <p:tag name="KSO_WM_UNIT_TYPE" val="f"/>
  <p:tag name="KSO_WM_UNIT_SUBTYPE" val="a"/>
  <p:tag name="KSO_WM_UNIT_INDEX" val="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2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1.xml><?xml version="1.0" encoding="utf-8"?>
<p:tagLst xmlns:p="http://schemas.openxmlformats.org/presentationml/2006/main">
  <p:tag name="KSO_WM_UNIT_ID" val="_2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2.xml><?xml version="1.0" encoding="utf-8"?>
<p:tagLst xmlns:p="http://schemas.openxmlformats.org/presentationml/2006/main">
  <p:tag name="KSO_WM_UNIT_ID" val="_2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3.xml><?xml version="1.0" encoding="utf-8"?>
<p:tagLst xmlns:p="http://schemas.openxmlformats.org/presentationml/2006/main">
  <p:tag name="KSO_WM_UNIT_ID" val="_2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4.xml><?xml version="1.0" encoding="utf-8"?>
<p:tagLst xmlns:p="http://schemas.openxmlformats.org/presentationml/2006/main">
  <p:tag name="KSO_WM_UNIT_TYPE" val="i"/>
  <p:tag name="KSO_WM_UNIT_INDEX" val="2"/>
  <p:tag name="KSO_WM_BEAUTIFY_FLAG" val="#wm#"/>
  <p:tag name="KSO_WM_TAG_VERSION" val="3.0"/>
  <p:tag name="KSO_WM_UNIT_ID" val="_3*i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5.xml><?xml version="1.0" encoding="utf-8"?>
<p:tagLst xmlns:p="http://schemas.openxmlformats.org/presentationml/2006/main">
  <p:tag name="KSO_WM_UNIT_TYPE" val="i"/>
  <p:tag name="KSO_WM_UNIT_INDEX" val="3"/>
  <p:tag name="KSO_WM_BEAUTIFY_FLAG" val="#wm#"/>
  <p:tag name="KSO_WM_TAG_VERSION" val="3.0"/>
  <p:tag name="KSO_WM_UNIT_ID" val="_3*i*3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6.xml><?xml version="1.0" encoding="utf-8"?>
<p:tagLst xmlns:p="http://schemas.openxmlformats.org/presentationml/2006/main">
  <p:tag name="KSO_WM_UNIT_TYPE" val="i"/>
  <p:tag name="KSO_WM_UNIT_INDEX" val="1"/>
  <p:tag name="KSO_WM_BEAUTIFY_FLAG" val="#wm#"/>
  <p:tag name="KSO_WM_TAG_VERSION" val="3.0"/>
  <p:tag name="KSO_WM_UNIT_ID" val="_3*i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7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标题"/>
  <p:tag name="KSO_WM_UNIT_ID" val="_3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1"/>
  <p:tag name="KSO_WM_UNIT_VALUE" val="3"/>
</p:tagLst>
</file>

<file path=ppt/tags/tag18.xml><?xml version="1.0" encoding="utf-8"?>
<p:tagLst xmlns:p="http://schemas.openxmlformats.org/presentationml/2006/main">
  <p:tag name="KSO_WM_UNIT_ID" val="_3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9.xml><?xml version="1.0" encoding="utf-8"?>
<p:tagLst xmlns:p="http://schemas.openxmlformats.org/presentationml/2006/main">
  <p:tag name="KSO_WM_UNIT_ID" val="_3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0.xml><?xml version="1.0" encoding="utf-8"?>
<p:tagLst xmlns:p="http://schemas.openxmlformats.org/presentationml/2006/main">
  <p:tag name="KSO_WM_UNIT_ID" val="_3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1.xml><?xml version="1.0" encoding="utf-8"?>
<p:tagLst xmlns:p="http://schemas.openxmlformats.org/presentationml/2006/main">
  <p:tag name="KSO_WM_UNIT_TYPE" val="i"/>
  <p:tag name="KSO_WM_UNIT_INDEX" val="2"/>
  <p:tag name="KSO_WM_BEAUTIFY_FLAG" val="#wm#"/>
  <p:tag name="KSO_WM_TAG_VERSION" val="3.0"/>
  <p:tag name="KSO_WM_UNIT_ID" val="_4*i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2.xml><?xml version="1.0" encoding="utf-8"?>
<p:tagLst xmlns:p="http://schemas.openxmlformats.org/presentationml/2006/main">
  <p:tag name="KSO_WM_UNIT_TYPE" val="i"/>
  <p:tag name="KSO_WM_UNIT_INDEX" val="1"/>
  <p:tag name="KSO_WM_BEAUTIFY_FLAG" val="#wm#"/>
  <p:tag name="KSO_WM_TAG_VERSION" val="3.0"/>
  <p:tag name="KSO_WM_UNIT_ID" val="_4*i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3.xml><?xml version="1.0" encoding="utf-8"?>
<p:tagLst xmlns:p="http://schemas.openxmlformats.org/presentationml/2006/main">
  <p:tag name="KSO_WM_UNIT_TYPE" val="i"/>
  <p:tag name="KSO_WM_UNIT_INDEX" val="3"/>
  <p:tag name="KSO_WM_BEAUTIFY_FLAG" val="#wm#"/>
  <p:tag name="KSO_WM_TAG_VERSION" val="3.0"/>
  <p:tag name="KSO_WM_UNIT_ID" val="_4*i*3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4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编辑母版标题"/>
  <p:tag name="KSO_WM_UNIT_ID" val="_4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12"/>
</p:tagLst>
</file>

<file path=ppt/tags/tag25.xml><?xml version="1.0" encoding="utf-8"?>
<p:tagLst xmlns:p="http://schemas.openxmlformats.org/presentationml/2006/main">
  <p:tag name="KSO_WM_UNIT_TYPE" val="e"/>
  <p:tag name="KSO_WM_UNIT_INDEX" val="1"/>
  <p:tag name="KSO_WM_BEAUTIFY_FLAG" val="#wm#"/>
  <p:tag name="KSO_WM_TAG_VERSION" val="3.0"/>
  <p:tag name="KSO_WM_UNIT_PRESET_TEXT" val="节编号"/>
  <p:tag name="KSO_WM_UNIT_ID" val="_4*e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6.xml><?xml version="1.0" encoding="utf-8"?>
<p:tagLst xmlns:p="http://schemas.openxmlformats.org/presentationml/2006/main">
  <p:tag name="KSO_WM_UNIT_ID" val="_4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7.xml><?xml version="1.0" encoding="utf-8"?>
<p:tagLst xmlns:p="http://schemas.openxmlformats.org/presentationml/2006/main">
  <p:tag name="KSO_WM_UNIT_ID" val="_4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8.xml><?xml version="1.0" encoding="utf-8"?>
<p:tagLst xmlns:p="http://schemas.openxmlformats.org/presentationml/2006/main">
  <p:tag name="KSO_WM_UNIT_ID" val="_4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9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5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30.xml><?xml version="1.0" encoding="utf-8"?>
<p:tagLst xmlns:p="http://schemas.openxmlformats.org/presentationml/2006/main">
  <p:tag name="KSO_WM_UNIT_TYPE" val="f"/>
  <p:tag name="KSO_WM_UNIT_SUBTYPE" val="a"/>
  <p:tag name="KSO_WM_UNIT_INDEX" val="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5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1.xml><?xml version="1.0" encoding="utf-8"?>
<p:tagLst xmlns:p="http://schemas.openxmlformats.org/presentationml/2006/main">
  <p:tag name="KSO_WM_UNIT_TYPE" val="f"/>
  <p:tag name="KSO_WM_UNIT_SUBTYPE" val="a"/>
  <p:tag name="KSO_WM_UNIT_INDEX" val="2"/>
  <p:tag name="KSO_WM_BEAUTIFY_FLAG" val="#wm#"/>
  <p:tag name="KSO_WM_TAG_VERSION" val="3.0"/>
  <p:tag name="KSO_WM_UNIT_PRESET_TEXT" val="单击此处编辑母版文本样式&#10;第二级&#10;第三级&#10;第四级&#10;第五级"/>
  <p:tag name="KSO_WM_UNIT_ID" val="_5*f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2.xml><?xml version="1.0" encoding="utf-8"?>
<p:tagLst xmlns:p="http://schemas.openxmlformats.org/presentationml/2006/main">
  <p:tag name="KSO_WM_UNIT_ID" val="_5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3.xml><?xml version="1.0" encoding="utf-8"?>
<p:tagLst xmlns:p="http://schemas.openxmlformats.org/presentationml/2006/main">
  <p:tag name="KSO_WM_UNIT_ID" val="_5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4.xml><?xml version="1.0" encoding="utf-8"?>
<p:tagLst xmlns:p="http://schemas.openxmlformats.org/presentationml/2006/main">
  <p:tag name="KSO_WM_UNIT_ID" val="_5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5.xml><?xml version="1.0" encoding="utf-8"?>
<p:tagLst xmlns:p="http://schemas.openxmlformats.org/presentationml/2006/main">
  <p:tag name="KSO_WM_UNIT_TYPE" val="h_a"/>
  <p:tag name="KSO_WM_UNIT_INDEX" val="1_1"/>
  <p:tag name="KSO_WM_BEAUTIFY_FLAG" val="#wm#"/>
  <p:tag name="KSO_WM_TAG_VERSION" val="3.0"/>
  <p:tag name="KSO_WM_UNIT_PRESET_TEXT" val="单击此处编辑母版标题样式"/>
  <p:tag name="KSO_WM_UNIT_ID" val="_6*h_a*1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"/>
  <p:tag name="KSO_WM_UNIT_ISCONTENTSTITLE" val="0"/>
</p:tagLst>
</file>

<file path=ppt/tags/tag36.xml><?xml version="1.0" encoding="utf-8"?>
<p:tagLst xmlns:p="http://schemas.openxmlformats.org/presentationml/2006/main">
  <p:tag name="KSO_WM_UNIT_TYPE" val="h_f"/>
  <p:tag name="KSO_WM_UNIT_SUBTYPE" val="a"/>
  <p:tag name="KSO_WM_UNIT_INDEX" val="1_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6*h_f*1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"/>
</p:tagLst>
</file>

<file path=ppt/tags/tag37.xml><?xml version="1.0" encoding="utf-8"?>
<p:tagLst xmlns:p="http://schemas.openxmlformats.org/presentationml/2006/main">
  <p:tag name="KSO_WM_UNIT_TYPE" val="h_a"/>
  <p:tag name="KSO_WM_UNIT_INDEX" val="2_1"/>
  <p:tag name="KSO_WM_BEAUTIFY_FLAG" val="#wm#"/>
  <p:tag name="KSO_WM_TAG_VERSION" val="3.0"/>
  <p:tag name="KSO_WM_UNIT_PRESET_TEXT" val="单击此处编辑母版标题样式"/>
  <p:tag name="KSO_WM_UNIT_ID" val="_6*h_a*2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"/>
  <p:tag name="KSO_WM_UNIT_ISCONTENTSTITLE" val="0"/>
  <p:tag name="KSO_WM_UNIT_VALUE" val="20"/>
</p:tagLst>
</file>

<file path=ppt/tags/tag38.xml><?xml version="1.0" encoding="utf-8"?>
<p:tagLst xmlns:p="http://schemas.openxmlformats.org/presentationml/2006/main">
  <p:tag name="KSO_WM_UNIT_TYPE" val="h_f"/>
  <p:tag name="KSO_WM_UNIT_SUBTYPE" val="a"/>
  <p:tag name="KSO_WM_UNIT_INDEX" val="2_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6*h_f*2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"/>
</p:tagLst>
</file>

<file path=ppt/tags/tag39.xml><?xml version="1.0" encoding="utf-8"?>
<p:tagLst xmlns:p="http://schemas.openxmlformats.org/presentationml/2006/main">
  <p:tag name="KSO_WM_UNIT_ID" val="_6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40.xml><?xml version="1.0" encoding="utf-8"?>
<p:tagLst xmlns:p="http://schemas.openxmlformats.org/presentationml/2006/main">
  <p:tag name="KSO_WM_UNIT_ID" val="_6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41.xml><?xml version="1.0" encoding="utf-8"?>
<p:tagLst xmlns:p="http://schemas.openxmlformats.org/presentationml/2006/main">
  <p:tag name="KSO_WM_UNIT_ID" val="_6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42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6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29"/>
</p:tagLst>
</file>

<file path=ppt/tags/tag43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7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44.xml><?xml version="1.0" encoding="utf-8"?>
<p:tagLst xmlns:p="http://schemas.openxmlformats.org/presentationml/2006/main">
  <p:tag name="KSO_WM_UNIT_ID" val="_7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45.xml><?xml version="1.0" encoding="utf-8"?>
<p:tagLst xmlns:p="http://schemas.openxmlformats.org/presentationml/2006/main">
  <p:tag name="KSO_WM_UNIT_ID" val="_7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46.xml><?xml version="1.0" encoding="utf-8"?>
<p:tagLst xmlns:p="http://schemas.openxmlformats.org/presentationml/2006/main">
  <p:tag name="KSO_WM_UNIT_ID" val="_7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47.xml><?xml version="1.0" encoding="utf-8"?>
<p:tagLst xmlns:p="http://schemas.openxmlformats.org/presentationml/2006/main">
  <p:tag name="KSO_WM_UNIT_ID" val="_8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48.xml><?xml version="1.0" encoding="utf-8"?>
<p:tagLst xmlns:p="http://schemas.openxmlformats.org/presentationml/2006/main">
  <p:tag name="KSO_WM_UNIT_ID" val="_8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49.xml><?xml version="1.0" encoding="utf-8"?>
<p:tagLst xmlns:p="http://schemas.openxmlformats.org/presentationml/2006/main">
  <p:tag name="KSO_WM_UNIT_ID" val="_8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50.xml><?xml version="1.0" encoding="utf-8"?>
<p:tagLst xmlns:p="http://schemas.openxmlformats.org/presentationml/2006/main">
  <p:tag name="KSO_WM_UNIT_TYPE" val="f"/>
  <p:tag name="KSO_WM_UNIT_SUBTYPE" val="a"/>
  <p:tag name="KSO_WM_UNIT_INDEX" val="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9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51.xml><?xml version="1.0" encoding="utf-8"?>
<p:tagLst xmlns:p="http://schemas.openxmlformats.org/presentationml/2006/main">
  <p:tag name="KSO_WM_UNIT_ID" val="_9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52.xml><?xml version="1.0" encoding="utf-8"?>
<p:tagLst xmlns:p="http://schemas.openxmlformats.org/presentationml/2006/main">
  <p:tag name="KSO_WM_UNIT_ID" val="_9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53.xml><?xml version="1.0" encoding="utf-8"?>
<p:tagLst xmlns:p="http://schemas.openxmlformats.org/presentationml/2006/main">
  <p:tag name="KSO_WM_UNIT_ID" val="_9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54.xml><?xml version="1.0" encoding="utf-8"?>
<p:tagLst xmlns:p="http://schemas.openxmlformats.org/presentationml/2006/main">
  <p:tag name="KSO_WM_UNIT_TYPE" val="b"/>
  <p:tag name="KSO_WM_UNIT_INDEX" val="1"/>
  <p:tag name="KSO_WM_BEAUTIFY_FLAG" val="#wm#"/>
  <p:tag name="KSO_WM_TAG_VERSION" val="3.0"/>
  <p:tag name="KSO_WM_UNIT_PRESET_TEXT" val="单击此处编辑副标题"/>
  <p:tag name="KSO_WM_UNIT_ID" val="_10*b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55.xml><?xml version="1.0" encoding="utf-8"?>
<p:tagLst xmlns:p="http://schemas.openxmlformats.org/presentationml/2006/main">
  <p:tag name="KSO_WM_UNIT_ID" val="_10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56.xml><?xml version="1.0" encoding="utf-8"?>
<p:tagLst xmlns:p="http://schemas.openxmlformats.org/presentationml/2006/main">
  <p:tag name="KSO_WM_UNIT_ID" val="_10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57.xml><?xml version="1.0" encoding="utf-8"?>
<p:tagLst xmlns:p="http://schemas.openxmlformats.org/presentationml/2006/main">
  <p:tag name="KSO_WM_UNIT_ID" val="_10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58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10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29"/>
</p:tagLst>
</file>

<file path=ppt/tags/tag59.xml><?xml version="1.0" encoding="utf-8"?>
<p:tagLst xmlns:p="http://schemas.openxmlformats.org/presentationml/2006/main">
  <p:tag name="KSO_WM_UNIT_TYPE" val="i"/>
  <p:tag name="KSO_WM_UNIT_INDEX" val="1"/>
  <p:tag name="KSO_WM_BEAUTIFY_FLAG" val="#wm#"/>
  <p:tag name="KSO_WM_TAG_VERSION" val="3.0"/>
  <p:tag name="KSO_WM_UNIT_ID" val="_11*i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60.xml><?xml version="1.0" encoding="utf-8"?>
<p:tagLst xmlns:p="http://schemas.openxmlformats.org/presentationml/2006/main">
  <p:tag name="KSO_WM_UNIT_TYPE" val="i"/>
  <p:tag name="KSO_WM_UNIT_INDEX" val="2"/>
  <p:tag name="KSO_WM_BEAUTIFY_FLAG" val="#wm#"/>
  <p:tag name="KSO_WM_TAG_VERSION" val="3.0"/>
  <p:tag name="KSO_WM_UNIT_ID" val="_11*i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61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编辑母版标题"/>
  <p:tag name="KSO_WM_UNIT_ID" val="_11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7"/>
</p:tagLst>
</file>

<file path=ppt/tags/tag62.xml><?xml version="1.0" encoding="utf-8"?>
<p:tagLst xmlns:p="http://schemas.openxmlformats.org/presentationml/2006/main">
  <p:tag name="KSO_WM_UNIT_TYPE" val="b"/>
  <p:tag name="KSO_WM_UNIT_INDEX" val="1"/>
  <p:tag name="KSO_WM_BEAUTIFY_FLAG" val="#wm#"/>
  <p:tag name="KSO_WM_TAG_VERSION" val="3.0"/>
  <p:tag name="KSO_WM_UNIT_PRESET_TEXT" val="单击此处编辑副标题"/>
  <p:tag name="KSO_WM_UNIT_ID" val="_11*b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50"/>
</p:tagLst>
</file>

<file path=ppt/tags/tag63.xml><?xml version="1.0" encoding="utf-8"?>
<p:tagLst xmlns:p="http://schemas.openxmlformats.org/presentationml/2006/main">
  <p:tag name="KSO_WM_UNIT_ID" val="_11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64.xml><?xml version="1.0" encoding="utf-8"?>
<p:tagLst xmlns:p="http://schemas.openxmlformats.org/presentationml/2006/main">
  <p:tag name="KSO_WM_UNIT_ID" val="_11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65.xml><?xml version="1.0" encoding="utf-8"?>
<p:tagLst xmlns:p="http://schemas.openxmlformats.org/presentationml/2006/main">
  <p:tag name="KSO_WM_UNIT_ID" val="_11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66.xml><?xml version="1.0" encoding="utf-8"?>
<p:tagLst xmlns:p="http://schemas.openxmlformats.org/presentationml/2006/main">
  <p:tag name="KSO_WM_UNIT_TYPE" val="f"/>
  <p:tag name="KSO_WM_UNIT_SUBTYPE" val="d"/>
  <p:tag name="KSO_WM_UNIT_INDEX" val="2"/>
  <p:tag name="KSO_WM_BEAUTIFY_FLAG" val="#wm#"/>
  <p:tag name="KSO_WM_TAG_VERSION" val="3.0"/>
  <p:tag name="KSO_WM_UNIT_PRESET_TEXT" val="联系方式"/>
  <p:tag name="KSO_WM_UNIT_ID" val="_11*f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VALUE" val="20"/>
</p:tagLst>
</file>

<file path=ppt/tags/tag67.xml><?xml version="1.0" encoding="utf-8"?>
<p:tagLst xmlns:p="http://schemas.openxmlformats.org/presentationml/2006/main">
  <p:tag name="KSO_WM_UNIT_TYPE" val="f"/>
  <p:tag name="KSO_WM_UNIT_SUBTYPE" val="b"/>
  <p:tag name="KSO_WM_UNIT_INDEX" val="1"/>
  <p:tag name="KSO_WM_BEAUTIFY_FLAG" val="#wm#"/>
  <p:tag name="KSO_WM_TAG_VERSION" val="3.0"/>
  <p:tag name="KSO_WM_UNIT_PRESET_TEXT" val="署名"/>
  <p:tag name="KSO_WM_UNIT_ID" val="_11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VALUE" val="16"/>
</p:tagLst>
</file>

<file path=ppt/tags/tag68.xml><?xml version="1.0" encoding="utf-8"?>
<p:tagLst xmlns:p="http://schemas.openxmlformats.org/presentationml/2006/main">
  <p:tag name="KSO_WM_UNIT_TYPE" val="i"/>
  <p:tag name="KSO_WM_UNIT_INDEX" val="1"/>
  <p:tag name="KSO_WM_BEAUTIFY_FLAG" val="#wm#"/>
  <p:tag name="KSO_WM_TAG_VERSION" val="3.0"/>
  <p:tag name="KSO_WM_UNIT_ID" val="_0*i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69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1.0"/>
  <p:tag name="KSO_WM_UNIT_PRESET_TEXT" val="单击此处编辑母版标题样式"/>
  <p:tag name="KSO_WM_UNIT_ID" val="_0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TEMPLATE_CATEGORY" val="custom"/>
  <p:tag name="KSO_WM_TEMPLATE_INDEX" val="20235894"/>
</p:tagLst>
</file>

<file path=ppt/tags/tag70.xml><?xml version="1.0" encoding="utf-8"?>
<p:tagLst xmlns:p="http://schemas.openxmlformats.org/presentationml/2006/main">
  <p:tag name="KSO_WM_UNIT_TYPE" val="f"/>
  <p:tag name="KSO_WM_UNIT_SUBTYPE" val="a"/>
  <p:tag name="KSO_WM_UNIT_INDEX" val="1"/>
  <p:tag name="KSO_WM_BEAUTIFY_FLAG" val="#wm#"/>
  <p:tag name="KSO_WM_TAG_VERSION" val="1.0"/>
  <p:tag name="KSO_WM_UNIT_PRESET_TEXT" val="单击此处编辑母版文本样式&#10;第二级&#10;第三级&#10;第四级&#10;第五级"/>
  <p:tag name="KSO_WM_UNIT_ID" val="_0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EMPLATE_CATEGORY" val="custom"/>
  <p:tag name="KSO_WM_TEMPLATE_INDEX" val="20235894"/>
</p:tagLst>
</file>

<file path=ppt/tags/tag71.xml><?xml version="1.0" encoding="utf-8"?>
<p:tagLst xmlns:p="http://schemas.openxmlformats.org/presentationml/2006/main">
  <p:tag name="KSO_WM_UNIT_ID" val="_0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2.xml><?xml version="1.0" encoding="utf-8"?>
<p:tagLst xmlns:p="http://schemas.openxmlformats.org/presentationml/2006/main">
  <p:tag name="KSO_WM_UNIT_ID" val="_0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3.xml><?xml version="1.0" encoding="utf-8"?>
<p:tagLst xmlns:p="http://schemas.openxmlformats.org/presentationml/2006/main">
  <p:tag name="KSO_WM_UNIT_ID" val="_0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4.xml><?xml version="1.0" encoding="utf-8"?>
<p:tagLst xmlns:p="http://schemas.openxmlformats.org/presentationml/2006/main">
  <p:tag name="KSO_WM_TEMPLATE_SUBCATEGORY" val="29"/>
  <p:tag name="KSO_WM_TEMPLATE_COLOR_TYPE" val="0"/>
  <p:tag name="KSO_WM_TAG_VERSION" val="3.0"/>
  <p:tag name="KSO_WM_TEMPLATE_THUMBS_INDEX" val="1、9"/>
  <p:tag name="KSO_WM_BEAUTIFY_FLAG" val="#wm#"/>
  <p:tag name="KSO_WM_TEMPLATE_INDEX" val="20235894"/>
  <p:tag name="KSO_WM_TEMPLATE_CATEGORY" val="custom"/>
  <p:tag name="KSO_WM_TEMPLATE_MASTER_TYPE" val="0"/>
</p:tagLst>
</file>

<file path=ppt/tags/tag75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ID" val="custom20235894_1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EMPLATE_INDEX" val="20235894"/>
  <p:tag name="KSO_WM_TEMPLATE_CATEGORY" val="custom"/>
  <p:tag name="KSO_WM_UNIT_ISCONTENTSTITLE" val="0"/>
  <p:tag name="KSO_WM_UNIT_TEXT_TYPE" val="1"/>
  <p:tag name="KSO_WM_UNIT_PRESET_TEXT" val="单击此处&#10;添加文档标题"/>
</p:tagLst>
</file>

<file path=ppt/tags/tag76.xml><?xml version="1.0" encoding="utf-8"?>
<p:tagLst xmlns:p="http://schemas.openxmlformats.org/presentationml/2006/main">
  <p:tag name="KSO_WM_UNIT_TYPE" val="b"/>
  <p:tag name="KSO_WM_UNIT_INDEX" val="1"/>
  <p:tag name="KSO_WM_BEAUTIFY_FLAG" val="#wm#"/>
  <p:tag name="KSO_WM_TAG_VERSION" val="3.0"/>
  <p:tag name="KSO_WM_UNIT_ID" val="custom20235894_1*b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EMPLATE_INDEX" val="20235894"/>
  <p:tag name="KSO_WM_TEMPLATE_CATEGORY" val="custom"/>
  <p:tag name="KSO_WM_UNIT_ISCONTENTSTITLE" val="0"/>
  <p:tag name="KSO_WM_UNIT_TEXT_TYPE" val="1"/>
  <p:tag name="KSO_WM_UNIT_PRESET_TEXT" val=" WPS,a click to unlimited possibilities"/>
</p:tagLst>
</file>

<file path=ppt/tags/tag77.xml><?xml version="1.0" encoding="utf-8"?>
<p:tagLst xmlns:p="http://schemas.openxmlformats.org/presentationml/2006/main">
  <p:tag name="KSO_WM_UNIT_TYPE" val="f"/>
  <p:tag name="KSO_WM_UNIT_SUBTYPE" val="b"/>
  <p:tag name="KSO_WM_UNIT_INDEX" val="1"/>
  <p:tag name="KSO_WM_BEAUTIFY_FLAG" val="#wm#"/>
  <p:tag name="KSO_WM_TAG_VERSION" val="3.0"/>
  <p:tag name="KSO_WM_UNIT_ID" val="custom20235894_1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EMPLATE_INDEX" val="20235894"/>
  <p:tag name="KSO_WM_TEMPLATE_CATEGORY" val="custom"/>
</p:tagLst>
</file>

<file path=ppt/tags/tag78.xml><?xml version="1.0" encoding="utf-8"?>
<p:tagLst xmlns:p="http://schemas.openxmlformats.org/presentationml/2006/main">
  <p:tag name="KSO_WM_SLIDE_TYPE" val="title"/>
  <p:tag name="KSO_WM_TEMPLATE_SUBCATEGORY" val="29"/>
  <p:tag name="KSO_WM_TEMPLATE_COLOR_TYPE" val="0"/>
  <p:tag name="KSO_WM_TAG_VERSION" val="3.0"/>
  <p:tag name="KSO_WM_SLIDE_SUBTYPE" val="pureTxt"/>
  <p:tag name="KSO_WM_SLIDE_ITEM_CNT" val="0"/>
  <p:tag name="KSO_WM_TEMPLATE_THUMBS_INDEX" val="1、9"/>
  <p:tag name="KSO_WM_BEAUTIFY_FLAG" val="#wm#"/>
  <p:tag name="KSO_WM_TEMPLATE_INDEX" val="20235894"/>
  <p:tag name="KSO_WM_TEMPLATE_CATEGORY" val="custom"/>
  <p:tag name="KSO_WM_SLIDE_INDEX" val="1"/>
  <p:tag name="KSO_WM_SLIDE_ID" val="custom20235894_1"/>
  <p:tag name="KSO_WM_TEMPLATE_MASTER_TYPE" val="0"/>
  <p:tag name="KSO_WM_SLIDE_LAYOUT" val="a_b_f"/>
  <p:tag name="KSO_WM_SLIDE_LAYOUT_CNT" val="1_1_2"/>
  <p:tag name="KSO_WM_SPECIAL_SOURCE" val="bdnull"/>
</p:tagLst>
</file>

<file path=ppt/tags/tag79.xml><?xml version="1.0" encoding="utf-8"?>
<p:tagLst xmlns:p="http://schemas.openxmlformats.org/presentationml/2006/main">
  <p:tag name="KSO_WM_UNIT_TYPE" val="l_h_i"/>
  <p:tag name="KSO_WM_UNIT_SUBTYPE" val="d"/>
  <p:tag name="KSO_WM_UNIT_INDEX" val="1_1_1"/>
  <p:tag name="KSO_WM_BEAUTIFY_FLAG" val="#wm#"/>
  <p:tag name="KSO_WM_TAG_VERSION" val="3.0"/>
  <p:tag name="KSO_WM_DIAGRAM_VERSION" val="3"/>
  <p:tag name="KSO_WM_DIAGRAM_GROUP_CODE" val="l1-1"/>
  <p:tag name="KSO_WM_DIAGRAM_COLOR_TRICK" val="1"/>
  <p:tag name="KSO_WM_DIAGRAM_COLOR_TEXT_CAN_REMOVE" val="n"/>
  <p:tag name="KSO_WM_UNIT_ID" val="custom20235894_6*l_h_i*1_1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_1"/>
  <p:tag name="KSO_WM_TEMPLATE_INDEX" val="20235894"/>
  <p:tag name="KSO_WM_TEMPLATE_CATEGORY" val="custom"/>
  <p:tag name="KSO_WM_DIAGRAM_MAX_ITEMCNT" val="6"/>
  <p:tag name="KSO_WM_DIAGRAM_MIN_ITEMCNT" val="2"/>
  <p:tag name="KSO_WM_DIAGRAM_VIRTUALLY_FRAME" val="{&quot;height&quot;:359.2188188976378,&quot;left&quot;:-1.472440944881896,&quot;top&quot;:145.01267716535432,&quot;width&quot;:550.4724409448819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5"/>
  <p:tag name="KSO_WM_UNIT_TEXT_FILL_TYPE" val="1"/>
  <p:tag name="KSO_WM_UNIT_USESOURCEFORMAT_APPLY" val="0"/>
</p:tagLst>
</file>

<file path=ppt/tags/tag80.xml><?xml version="1.0" encoding="utf-8"?>
<p:tagLst xmlns:p="http://schemas.openxmlformats.org/presentationml/2006/main">
  <p:tag name="KSO_WM_UNIT_TYPE" val="l_h_f"/>
  <p:tag name="KSO_WM_UNIT_INDEX" val="1_1_1"/>
  <p:tag name="KSO_WM_BEAUTIFY_FLAG" val="#wm#"/>
  <p:tag name="KSO_WM_TAG_VERSION" val="3.0"/>
  <p:tag name="KSO_WM_DIAGRAM_VERSION" val="3"/>
  <p:tag name="KSO_WM_DIAGRAM_GROUP_CODE" val="l1-1"/>
  <p:tag name="KSO_WM_DIAGRAM_COLOR_TRICK" val="1"/>
  <p:tag name="KSO_WM_DIAGRAM_COLOR_TEXT_CAN_REMOVE" val="n"/>
  <p:tag name="KSO_WM_UNIT_ID" val="custom20235894_6*l_h_f*1_1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_1"/>
  <p:tag name="KSO_WM_TEMPLATE_INDEX" val="20235894"/>
  <p:tag name="KSO_WM_TEMPLATE_CATEGORY" val="custom"/>
  <p:tag name="KSO_WM_UNIT_SUBTYPE" val="a"/>
  <p:tag name="KSO_WM_UNIT_TEXT_TYPE" val="1"/>
  <p:tag name="KSO_WM_UNIT_PRESET_TEXT" val="单击添加目录项标题"/>
  <p:tag name="KSO_WM_DIAGRAM_MAX_ITEMCNT" val="6"/>
  <p:tag name="KSO_WM_DIAGRAM_MIN_ITEMCNT" val="2"/>
  <p:tag name="KSO_WM_DIAGRAM_VIRTUALLY_FRAME" val="{&quot;height&quot;:359.2188188976378,&quot;left&quot;:-1.472440944881896,&quot;top&quot;:145.01267716535432,&quot;width&quot;:550.4724409448819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3"/>
  <p:tag name="KSO_WM_UNIT_TEXT_FILL_TYPE" val="1"/>
  <p:tag name="KSO_WM_UNIT_USESOURCEFORMAT_APPLY" val="0"/>
</p:tagLst>
</file>

<file path=ppt/tags/tag81.xml><?xml version="1.0" encoding="utf-8"?>
<p:tagLst xmlns:p="http://schemas.openxmlformats.org/presentationml/2006/main">
  <p:tag name="KSO_WM_UNIT_TYPE" val="l_h_i"/>
  <p:tag name="KSO_WM_UNIT_SUBTYPE" val="d"/>
  <p:tag name="KSO_WM_UNIT_INDEX" val="1_2_1"/>
  <p:tag name="KSO_WM_BEAUTIFY_FLAG" val="#wm#"/>
  <p:tag name="KSO_WM_TAG_VERSION" val="3.0"/>
  <p:tag name="KSO_WM_DIAGRAM_VERSION" val="3"/>
  <p:tag name="KSO_WM_DIAGRAM_GROUP_CODE" val="l1-1"/>
  <p:tag name="KSO_WM_DIAGRAM_COLOR_TRICK" val="1"/>
  <p:tag name="KSO_WM_DIAGRAM_COLOR_TEXT_CAN_REMOVE" val="n"/>
  <p:tag name="KSO_WM_UNIT_ID" val="custom20235894_6*l_h_i*1_2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_1"/>
  <p:tag name="KSO_WM_TEMPLATE_INDEX" val="20235894"/>
  <p:tag name="KSO_WM_TEMPLATE_CATEGORY" val="custom"/>
  <p:tag name="KSO_WM_DIAGRAM_MAX_ITEMCNT" val="6"/>
  <p:tag name="KSO_WM_DIAGRAM_MIN_ITEMCNT" val="2"/>
  <p:tag name="KSO_WM_DIAGRAM_VIRTUALLY_FRAME" val="{&quot;height&quot;:359.2188188976378,&quot;left&quot;:-1.472440944881896,&quot;top&quot;:145.01267716535432,&quot;width&quot;:550.4724409448819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5"/>
  <p:tag name="KSO_WM_UNIT_TEXT_FILL_TYPE" val="1"/>
  <p:tag name="KSO_WM_UNIT_USESOURCEFORMAT_APPLY" val="0"/>
</p:tagLst>
</file>

<file path=ppt/tags/tag82.xml><?xml version="1.0" encoding="utf-8"?>
<p:tagLst xmlns:p="http://schemas.openxmlformats.org/presentationml/2006/main">
  <p:tag name="KSO_WM_UNIT_TYPE" val="l_h_f"/>
  <p:tag name="KSO_WM_UNIT_INDEX" val="1_2_1"/>
  <p:tag name="KSO_WM_BEAUTIFY_FLAG" val="#wm#"/>
  <p:tag name="KSO_WM_TAG_VERSION" val="3.0"/>
  <p:tag name="KSO_WM_DIAGRAM_VERSION" val="3"/>
  <p:tag name="KSO_WM_DIAGRAM_GROUP_CODE" val="l1-1"/>
  <p:tag name="KSO_WM_DIAGRAM_COLOR_TRICK" val="1"/>
  <p:tag name="KSO_WM_DIAGRAM_COLOR_TEXT_CAN_REMOVE" val="n"/>
  <p:tag name="KSO_WM_UNIT_ID" val="custom20235894_6*l_h_f*1_2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_1"/>
  <p:tag name="KSO_WM_TEMPLATE_INDEX" val="20235894"/>
  <p:tag name="KSO_WM_TEMPLATE_CATEGORY" val="custom"/>
  <p:tag name="KSO_WM_UNIT_SUBTYPE" val="a"/>
  <p:tag name="KSO_WM_UNIT_TEXT_TYPE" val="1"/>
  <p:tag name="KSO_WM_UNIT_PRESET_TEXT" val="单击添加目录项标题"/>
  <p:tag name="KSO_WM_DIAGRAM_MAX_ITEMCNT" val="6"/>
  <p:tag name="KSO_WM_DIAGRAM_MIN_ITEMCNT" val="2"/>
  <p:tag name="KSO_WM_DIAGRAM_VIRTUALLY_FRAME" val="{&quot;height&quot;:359.2188188976378,&quot;left&quot;:-1.472440944881896,&quot;top&quot;:145.01267716535432,&quot;width&quot;:550.4724409448819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3"/>
  <p:tag name="KSO_WM_UNIT_TEXT_FILL_TYPE" val="1"/>
  <p:tag name="KSO_WM_UNIT_USESOURCEFORMAT_APPLY" val="0"/>
</p:tagLst>
</file>

<file path=ppt/tags/tag83.xml><?xml version="1.0" encoding="utf-8"?>
<p:tagLst xmlns:p="http://schemas.openxmlformats.org/presentationml/2006/main">
  <p:tag name="KSO_WM_UNIT_TYPE" val="l_h_i"/>
  <p:tag name="KSO_WM_UNIT_SUBTYPE" val="d"/>
  <p:tag name="KSO_WM_UNIT_INDEX" val="1_3_1"/>
  <p:tag name="KSO_WM_BEAUTIFY_FLAG" val="#wm#"/>
  <p:tag name="KSO_WM_TAG_VERSION" val="3.0"/>
  <p:tag name="KSO_WM_DIAGRAM_VERSION" val="3"/>
  <p:tag name="KSO_WM_DIAGRAM_GROUP_CODE" val="l1-1"/>
  <p:tag name="KSO_WM_DIAGRAM_COLOR_TRICK" val="1"/>
  <p:tag name="KSO_WM_DIAGRAM_COLOR_TEXT_CAN_REMOVE" val="n"/>
  <p:tag name="KSO_WM_UNIT_ID" val="custom20235894_6*l_h_i*1_3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_1"/>
  <p:tag name="KSO_WM_TEMPLATE_INDEX" val="20235894"/>
  <p:tag name="KSO_WM_TEMPLATE_CATEGORY" val="custom"/>
  <p:tag name="KSO_WM_DIAGRAM_MAX_ITEMCNT" val="6"/>
  <p:tag name="KSO_WM_DIAGRAM_MIN_ITEMCNT" val="2"/>
  <p:tag name="KSO_WM_DIAGRAM_VIRTUALLY_FRAME" val="{&quot;height&quot;:359.2188188976378,&quot;left&quot;:-1.472440944881896,&quot;top&quot;:145.01267716535432,&quot;width&quot;:550.4724409448819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5"/>
  <p:tag name="KSO_WM_UNIT_TEXT_FILL_TYPE" val="1"/>
  <p:tag name="KSO_WM_UNIT_USESOURCEFORMAT_APPLY" val="0"/>
</p:tagLst>
</file>

<file path=ppt/tags/tag84.xml><?xml version="1.0" encoding="utf-8"?>
<p:tagLst xmlns:p="http://schemas.openxmlformats.org/presentationml/2006/main">
  <p:tag name="KSO_WM_UNIT_TYPE" val="l_h_f"/>
  <p:tag name="KSO_WM_UNIT_INDEX" val="1_3_1"/>
  <p:tag name="KSO_WM_BEAUTIFY_FLAG" val="#wm#"/>
  <p:tag name="KSO_WM_TAG_VERSION" val="3.0"/>
  <p:tag name="KSO_WM_DIAGRAM_VERSION" val="3"/>
  <p:tag name="KSO_WM_DIAGRAM_GROUP_CODE" val="l1-1"/>
  <p:tag name="KSO_WM_DIAGRAM_COLOR_TRICK" val="1"/>
  <p:tag name="KSO_WM_DIAGRAM_COLOR_TEXT_CAN_REMOVE" val="n"/>
  <p:tag name="KSO_WM_UNIT_ID" val="custom20235894_6*l_h_f*1_3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_1"/>
  <p:tag name="KSO_WM_TEMPLATE_INDEX" val="20235894"/>
  <p:tag name="KSO_WM_TEMPLATE_CATEGORY" val="custom"/>
  <p:tag name="KSO_WM_UNIT_SUBTYPE" val="a"/>
  <p:tag name="KSO_WM_UNIT_TEXT_TYPE" val="1"/>
  <p:tag name="KSO_WM_UNIT_PRESET_TEXT" val="单击添加目录项标题"/>
  <p:tag name="KSO_WM_DIAGRAM_MAX_ITEMCNT" val="6"/>
  <p:tag name="KSO_WM_DIAGRAM_MIN_ITEMCNT" val="2"/>
  <p:tag name="KSO_WM_DIAGRAM_VIRTUALLY_FRAME" val="{&quot;height&quot;:359.2188188976378,&quot;left&quot;:-1.472440944881896,&quot;top&quot;:145.01267716535432,&quot;width&quot;:550.4724409448819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3"/>
  <p:tag name="KSO_WM_UNIT_TEXT_FILL_TYPE" val="1"/>
  <p:tag name="KSO_WM_UNIT_USESOURCEFORMAT_APPLY" val="0"/>
</p:tagLst>
</file>

<file path=ppt/tags/tag85.xml><?xml version="1.0" encoding="utf-8"?>
<p:tagLst xmlns:p="http://schemas.openxmlformats.org/presentationml/2006/main">
  <p:tag name="KSO_WM_UNIT_TYPE" val="l_h_i"/>
  <p:tag name="KSO_WM_UNIT_SUBTYPE" val="d"/>
  <p:tag name="KSO_WM_UNIT_INDEX" val="1_4_1"/>
  <p:tag name="KSO_WM_BEAUTIFY_FLAG" val="#wm#"/>
  <p:tag name="KSO_WM_TAG_VERSION" val="3.0"/>
  <p:tag name="KSO_WM_DIAGRAM_VERSION" val="3"/>
  <p:tag name="KSO_WM_DIAGRAM_GROUP_CODE" val="l1-1"/>
  <p:tag name="KSO_WM_DIAGRAM_COLOR_TRICK" val="1"/>
  <p:tag name="KSO_WM_DIAGRAM_COLOR_TEXT_CAN_REMOVE" val="n"/>
  <p:tag name="KSO_WM_UNIT_ID" val="custom20235894_6*l_h_i*1_4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_1"/>
  <p:tag name="KSO_WM_TEMPLATE_INDEX" val="20235894"/>
  <p:tag name="KSO_WM_TEMPLATE_CATEGORY" val="custom"/>
  <p:tag name="KSO_WM_DIAGRAM_MAX_ITEMCNT" val="6"/>
  <p:tag name="KSO_WM_DIAGRAM_MIN_ITEMCNT" val="2"/>
  <p:tag name="KSO_WM_DIAGRAM_VIRTUALLY_FRAME" val="{&quot;height&quot;:359.2188188976378,&quot;left&quot;:-1.472440944881896,&quot;top&quot;:145.01267716535432,&quot;width&quot;:550.4724409448819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5"/>
  <p:tag name="KSO_WM_UNIT_TEXT_FILL_TYPE" val="1"/>
  <p:tag name="KSO_WM_UNIT_USESOURCEFORMAT_APPLY" val="0"/>
</p:tagLst>
</file>

<file path=ppt/tags/tag86.xml><?xml version="1.0" encoding="utf-8"?>
<p:tagLst xmlns:p="http://schemas.openxmlformats.org/presentationml/2006/main">
  <p:tag name="KSO_WM_UNIT_TYPE" val="l_h_i"/>
  <p:tag name="KSO_WM_UNIT_SUBTYPE" val="d"/>
  <p:tag name="KSO_WM_UNIT_INDEX" val="1_5_1"/>
  <p:tag name="KSO_WM_BEAUTIFY_FLAG" val="#wm#"/>
  <p:tag name="KSO_WM_TAG_VERSION" val="3.0"/>
  <p:tag name="KSO_WM_DIAGRAM_VERSION" val="3"/>
  <p:tag name="KSO_WM_DIAGRAM_GROUP_CODE" val="l1-1"/>
  <p:tag name="KSO_WM_DIAGRAM_COLOR_TRICK" val="1"/>
  <p:tag name="KSO_WM_DIAGRAM_COLOR_TEXT_CAN_REMOVE" val="n"/>
  <p:tag name="KSO_WM_UNIT_ID" val="custom20235894_6*l_h_i*1_5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_1"/>
  <p:tag name="KSO_WM_TEMPLATE_INDEX" val="20235894"/>
  <p:tag name="KSO_WM_TEMPLATE_CATEGORY" val="custom"/>
  <p:tag name="KSO_WM_DIAGRAM_MAX_ITEMCNT" val="6"/>
  <p:tag name="KSO_WM_DIAGRAM_MIN_ITEMCNT" val="2"/>
  <p:tag name="KSO_WM_DIAGRAM_VIRTUALLY_FRAME" val="{&quot;height&quot;:359.2188188976378,&quot;left&quot;:-1.472440944881896,&quot;top&quot;:145.01267716535432,&quot;width&quot;:550.4724409448819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5"/>
  <p:tag name="KSO_WM_UNIT_TEXT_FILL_TYPE" val="1"/>
  <p:tag name="KSO_WM_UNIT_USESOURCEFORMAT_APPLY" val="0"/>
</p:tagLst>
</file>

<file path=ppt/tags/tag87.xml><?xml version="1.0" encoding="utf-8"?>
<p:tagLst xmlns:p="http://schemas.openxmlformats.org/presentationml/2006/main">
  <p:tag name="KSO_WM_UNIT_TYPE" val="l_h_f"/>
  <p:tag name="KSO_WM_UNIT_INDEX" val="1_5_1"/>
  <p:tag name="KSO_WM_BEAUTIFY_FLAG" val="#wm#"/>
  <p:tag name="KSO_WM_TAG_VERSION" val="3.0"/>
  <p:tag name="KSO_WM_DIAGRAM_VERSION" val="3"/>
  <p:tag name="KSO_WM_DIAGRAM_GROUP_CODE" val="l1-1"/>
  <p:tag name="KSO_WM_DIAGRAM_COLOR_TRICK" val="1"/>
  <p:tag name="KSO_WM_DIAGRAM_COLOR_TEXT_CAN_REMOVE" val="n"/>
  <p:tag name="KSO_WM_UNIT_ID" val="custom20235894_6*l_h_f*1_5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_1"/>
  <p:tag name="KSO_WM_TEMPLATE_INDEX" val="20235894"/>
  <p:tag name="KSO_WM_TEMPLATE_CATEGORY" val="custom"/>
  <p:tag name="KSO_WM_UNIT_SUBTYPE" val="a"/>
  <p:tag name="KSO_WM_UNIT_TEXT_TYPE" val="1"/>
  <p:tag name="KSO_WM_UNIT_PRESET_TEXT" val="单击添加目录项标题"/>
  <p:tag name="KSO_WM_DIAGRAM_MAX_ITEMCNT" val="6"/>
  <p:tag name="KSO_WM_DIAGRAM_MIN_ITEMCNT" val="2"/>
  <p:tag name="KSO_WM_DIAGRAM_VIRTUALLY_FRAME" val="{&quot;height&quot;:359.2188188976378,&quot;left&quot;:-1.472440944881896,&quot;top&quot;:145.01267716535432,&quot;width&quot;:550.4724409448819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3"/>
  <p:tag name="KSO_WM_UNIT_TEXT_FILL_TYPE" val="1"/>
  <p:tag name="KSO_WM_UNIT_USESOURCEFORMAT_APPLY" val="0"/>
</p:tagLst>
</file>

<file path=ppt/tags/tag88.xml><?xml version="1.0" encoding="utf-8"?>
<p:tagLst xmlns:p="http://schemas.openxmlformats.org/presentationml/2006/main">
  <p:tag name="KSO_WM_UNIT_TYPE" val="l_h_f"/>
  <p:tag name="KSO_WM_UNIT_INDEX" val="1_6_1"/>
  <p:tag name="KSO_WM_BEAUTIFY_FLAG" val="#wm#"/>
  <p:tag name="KSO_WM_TAG_VERSION" val="3.0"/>
  <p:tag name="KSO_WM_DIAGRAM_VERSION" val="3"/>
  <p:tag name="KSO_WM_DIAGRAM_GROUP_CODE" val="l1-1"/>
  <p:tag name="KSO_WM_DIAGRAM_COLOR_TRICK" val="1"/>
  <p:tag name="KSO_WM_DIAGRAM_COLOR_TEXT_CAN_REMOVE" val="n"/>
  <p:tag name="KSO_WM_UNIT_ID" val="custom20235894_6*l_h_f*1_6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_1"/>
  <p:tag name="KSO_WM_TEMPLATE_INDEX" val="20235894"/>
  <p:tag name="KSO_WM_TEMPLATE_CATEGORY" val="custom"/>
  <p:tag name="KSO_WM_UNIT_SUBTYPE" val="a"/>
  <p:tag name="KSO_WM_UNIT_TEXT_TYPE" val="1"/>
  <p:tag name="KSO_WM_UNIT_PRESET_TEXT" val="单击添加目录项标题"/>
  <p:tag name="KSO_WM_DIAGRAM_MAX_ITEMCNT" val="6"/>
  <p:tag name="KSO_WM_DIAGRAM_MIN_ITEMCNT" val="2"/>
  <p:tag name="KSO_WM_DIAGRAM_VIRTUALLY_FRAME" val="{&quot;height&quot;:359.2188188976378,&quot;left&quot;:-1.472440944881896,&quot;top&quot;:145.01267716535432,&quot;width&quot;:550.4724409448819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3"/>
  <p:tag name="KSO_WM_UNIT_TEXT_FILL_TYPE" val="1"/>
  <p:tag name="KSO_WM_UNIT_USESOURCEFORMAT_APPLY" val="0"/>
</p:tagLst>
</file>

<file path=ppt/tags/tag89.xml><?xml version="1.0" encoding="utf-8"?>
<p:tagLst xmlns:p="http://schemas.openxmlformats.org/presentationml/2006/main">
  <p:tag name="KSO_WM_UNIT_TYPE" val="i"/>
  <p:tag name="KSO_WM_UNIT_INDEX" val="1"/>
  <p:tag name="KSO_WM_BEAUTIFY_FLAG" val="#wm#"/>
  <p:tag name="KSO_WM_TAG_VERSION" val="3.0"/>
  <p:tag name="KSO_WM_DIAGRAM_GROUP_CODE" val="l1-1"/>
  <p:tag name="KSO_WM_DIAGRAM_COLOR_TRICK" val="1"/>
  <p:tag name="KSO_WM_DIAGRAM_COLOR_TEXT_CAN_REMOVE" val="n"/>
  <p:tag name="KSO_WM_UNIT_ID" val="custom20235894_6*i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EMPLATE_INDEX" val="20235894"/>
  <p:tag name="KSO_WM_TEMPLATE_CATEGORY" val="custom"/>
  <p:tag name="KSO_WM_UNIT_LINE_FORE_SCHEMECOLOR_INDEX" val="5"/>
  <p:tag name="KSO_WM_UNIT_LINE_FILL_TYPE" val="2"/>
  <p:tag name="KSO_WM_UNIT_TEXT_FORE_SCHEMECOLOR_INDEX" val="13"/>
  <p:tag name="KSO_WM_UNIT_TEXT_LINE_FILL_TYPE" val="2"/>
  <p:tag name="KSO_WM_UNIT_USESOURCEFORMAT_APPLY" val="0"/>
</p:tagLst>
</file>

<file path=ppt/tags/tag90.xml><?xml version="1.0" encoding="utf-8"?>
<p:tagLst xmlns:p="http://schemas.openxmlformats.org/presentationml/2006/main">
  <p:tag name="KSO_WM_SLIDE_TYPE" val="contents"/>
  <p:tag name="KSO_WM_TEMPLATE_SUBCATEGORY" val="29"/>
  <p:tag name="KSO_WM_TEMPLATE_COLOR_TYPE" val="0"/>
  <p:tag name="KSO_WM_TAG_VERSION" val="3.0"/>
  <p:tag name="KSO_WM_SLIDE_SUBTYPE" val="diag"/>
  <p:tag name="KSO_WM_SLIDE_ITEM_CNT" val="6"/>
  <p:tag name="KSO_WM_DIAGRAM_GROUP_CODE" val="l1-1"/>
  <p:tag name="KSO_WM_BEAUTIFY_FLAG" val="#wm#"/>
  <p:tag name="KSO_WM_TEMPLATE_INDEX" val="20235894"/>
  <p:tag name="KSO_WM_TEMPLATE_CATEGORY" val="custom"/>
  <p:tag name="KSO_WM_SLIDE_INDEX" val="6"/>
  <p:tag name="KSO_WM_SLIDE_ID" val="custom20235894_6"/>
  <p:tag name="KSO_WM_TEMPLATE_MASTER_TYPE" val="0"/>
  <p:tag name="KSO_WM_SLIDE_LAYOUT" val="a_l"/>
  <p:tag name="KSO_WM_SLIDE_LAYOUT_CNT" val="1_1"/>
  <p:tag name="KSO_WM_SLIDE_DIAGTYPE" val="l"/>
  <p:tag name="KSO_WM_SPECIAL_SOURCE" val="bdnull"/>
</p:tagLst>
</file>

<file path=ppt/tags/tag9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33315_2*a*1"/>
  <p:tag name="KSO_WM_TEMPLATE_CATEGORY" val="diagram"/>
  <p:tag name="KSO_WM_TEMPLATE_INDEX" val="20233315"/>
  <p:tag name="KSO_WM_UNIT_LAYERLEVEL" val="1"/>
  <p:tag name="KSO_WM_TAG_VERSION" val="3.0"/>
  <p:tag name="KSO_WM_BEAUTIFY_FLAG" val="#wm#"/>
  <p:tag name="KSO_WM_DIAGRAM_GROUP_CODE" val="l1-1"/>
  <p:tag name="KSO_WM_UNIT_PRESET_TEXT" val="单击此处添加标题"/>
  <p:tag name="KSO_WM_UNIT_TEXT_TYPE" val="1"/>
  <p:tag name="KSO_WM_UNIT_TEXT_FILL_FORE_SCHEMECOLOR_INDEX" val="13"/>
  <p:tag name="KSO_WM_UNIT_TEXT_FILL_TYPE" val="1"/>
  <p:tag name="KSO_WM_UNIT_USESOURCEFORMAT_APPLY" val="0"/>
</p:tagLst>
</file>

<file path=ppt/tags/tag9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33315_1*l_h_a*1_1_1"/>
  <p:tag name="KSO_WM_TEMPLATE_CATEGORY" val="diagram"/>
  <p:tag name="KSO_WM_TEMPLATE_INDEX" val="20233315"/>
  <p:tag name="KSO_WM_UNIT_LAYERLEVEL" val="1_1_1"/>
  <p:tag name="KSO_WM_TAG_VERSION" val="3.0"/>
  <p:tag name="KSO_WM_BEAUTIFY_FLAG" val="#wm#"/>
  <p:tag name="KSO_WM_DIAGRAM_MAX_ITEMCNT" val="4"/>
  <p:tag name="KSO_WM_DIAGRAM_MIN_ITEMCNT" val="3"/>
  <p:tag name="KSO_WM_DIAGRAM_VIRTUALLY_FRAME" val="{&quot;height&quot;:305.5248031496063,&quot;left&quot;:46.733622047244054,&quot;top&quot;:131.36732283464568,&quot;width&quot;:858.4873228346457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2"/>
  <p:tag name="KSO_WM_DIAGRAM_VERSION" val="3"/>
  <p:tag name="KSO_WM_DIAGRAM_COLOR_TRICK" val="1"/>
  <p:tag name="KSO_WM_DIAGRAM_COLOR_TEXT_CAN_REMOVE" val="n"/>
  <p:tag name="KSO_WM_UNIT_PRESET_TEXT" val="此处添加项标题"/>
  <p:tag name="KSO_WM_UNIT_TEXT_FILL_FORE_SCHEMECOLOR_INDEX" val="1"/>
  <p:tag name="KSO_WM_UNIT_TEXT_FILL_TYPE" val="1"/>
  <p:tag name="KSO_WM_UNIT_TEXT_TYPE" val="1"/>
  <p:tag name="KSO_WM_UNIT_USESOURCEFORMAT_APPLY" val="0"/>
</p:tagLst>
</file>

<file path=ppt/tags/tag9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3_1"/>
  <p:tag name="KSO_WM_UNIT_ID" val="diagram20233315_1*l_h_a*1_3_1"/>
  <p:tag name="KSO_WM_TEMPLATE_CATEGORY" val="diagram"/>
  <p:tag name="KSO_WM_TEMPLATE_INDEX" val="20233315"/>
  <p:tag name="KSO_WM_UNIT_LAYERLEVEL" val="1_1_1"/>
  <p:tag name="KSO_WM_TAG_VERSION" val="3.0"/>
  <p:tag name="KSO_WM_BEAUTIFY_FLAG" val="#wm#"/>
  <p:tag name="KSO_WM_DIAGRAM_MAX_ITEMCNT" val="4"/>
  <p:tag name="KSO_WM_DIAGRAM_MIN_ITEMCNT" val="3"/>
  <p:tag name="KSO_WM_DIAGRAM_VIRTUALLY_FRAME" val="{&quot;height&quot;:305.5248031496063,&quot;left&quot;:46.733622047244054,&quot;top&quot;:131.36732283464568,&quot;width&quot;:858.4873228346457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VERSION" val="3"/>
  <p:tag name="KSO_WM_DIAGRAM_COLOR_TRICK" val="1"/>
  <p:tag name="KSO_WM_DIAGRAM_COLOR_TEXT_CAN_REMOVE" val="n"/>
  <p:tag name="KSO_WM_UNIT_VALUE" val="12"/>
  <p:tag name="KSO_WM_UNIT_PRESET_TEXT" val="此处添加项标题"/>
  <p:tag name="KSO_WM_UNIT_TEXT_FILL_FORE_SCHEMECOLOR_INDEX" val="1"/>
  <p:tag name="KSO_WM_UNIT_TEXT_FILL_TYPE" val="1"/>
  <p:tag name="KSO_WM_UNIT_TEXT_TYPE" val="1"/>
  <p:tag name="KSO_WM_UNIT_USESOURCEFORMAT_APPLY" val="0"/>
</p:tagLst>
</file>

<file path=ppt/tags/tag9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2_1"/>
  <p:tag name="KSO_WM_UNIT_ID" val="diagram20233315_1*l_h_a*1_2_1"/>
  <p:tag name="KSO_WM_TEMPLATE_CATEGORY" val="diagram"/>
  <p:tag name="KSO_WM_TEMPLATE_INDEX" val="20233315"/>
  <p:tag name="KSO_WM_UNIT_LAYERLEVEL" val="1_1_1"/>
  <p:tag name="KSO_WM_TAG_VERSION" val="3.0"/>
  <p:tag name="KSO_WM_BEAUTIFY_FLAG" val="#wm#"/>
  <p:tag name="KSO_WM_DIAGRAM_MAX_ITEMCNT" val="4"/>
  <p:tag name="KSO_WM_DIAGRAM_MIN_ITEMCNT" val="3"/>
  <p:tag name="KSO_WM_DIAGRAM_VIRTUALLY_FRAME" val="{&quot;height&quot;:305.5248031496063,&quot;left&quot;:46.733622047244054,&quot;top&quot;:131.36732283464568,&quot;width&quot;:858.4873228346457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VERSION" val="3"/>
  <p:tag name="KSO_WM_DIAGRAM_COLOR_TRICK" val="1"/>
  <p:tag name="KSO_WM_DIAGRAM_COLOR_TEXT_CAN_REMOVE" val="n"/>
  <p:tag name="KSO_WM_UNIT_VALUE" val="12"/>
  <p:tag name="KSO_WM_UNIT_PRESET_TEXT" val="此处添加项标题"/>
  <p:tag name="KSO_WM_UNIT_TEXT_FILL_FORE_SCHEMECOLOR_INDEX" val="1"/>
  <p:tag name="KSO_WM_UNIT_TEXT_FILL_TYPE" val="1"/>
  <p:tag name="KSO_WM_UNIT_TEXT_TYPE" val="1"/>
  <p:tag name="KSO_WM_UNIT_USESOURCEFORMAT_APPLY" val="0"/>
</p:tagLst>
</file>

<file path=ppt/tags/tag9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diagram20233315_1*l_h_d*1_1_1"/>
  <p:tag name="KSO_WM_TEMPLATE_CATEGORY" val="diagram"/>
  <p:tag name="KSO_WM_TEMPLATE_INDEX" val="20233315"/>
  <p:tag name="KSO_WM_UNIT_LAYERLEVEL" val="1_1_1"/>
  <p:tag name="KSO_WM_TAG_VERSION" val="3.0"/>
  <p:tag name="KSO_WM_BEAUTIFY_FLAG" val="#wm#"/>
  <p:tag name="KSO_WM_UNIT_VALUE" val="450*450"/>
  <p:tag name="KSO_WM_UNIT_TYPE" val="l_h_d"/>
  <p:tag name="KSO_WM_UNIT_INDEX" val="1_1_1"/>
  <p:tag name="KSO_WM_DIAGRAM_VERSION" val="3"/>
  <p:tag name="KSO_WM_DIAGRAM_COLOR_TRICK" val="1"/>
  <p:tag name="KSO_WM_DIAGRAM_COLOR_TEXT_CAN_REMOVE" val="n"/>
  <p:tag name="KSO_WM_DIAGRAM_MAX_ITEMCNT" val="4"/>
  <p:tag name="KSO_WM_DIAGRAM_MIN_ITEMCNT" val="3"/>
  <p:tag name="KSO_WM_DIAGRAM_VIRTUALLY_FRAME" val="{&quot;height&quot;:305.5248031496063,&quot;left&quot;:46.733622047244054,&quot;top&quot;:131.36732283464568,&quot;width&quot;:858.4873228346457}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UNIT_LINE_FORE_SCHEMECOLOR_INDEX" val="13"/>
  <p:tag name="KSO_WM_UNIT_PICTURE_SUBTYPE" val="b"/>
  <p:tag name="MH_PIC_SOURCE_TYPE" val="generate_slide_ai*VCG41182387782*gallery_gallery_ai_v2.0.9_ONLINE*1747318119686_0.149_47a75b0515d2-slide-4"/>
  <p:tag name="KSO_WM_UNIT_LINE_FILL_TYPE" val="2"/>
  <p:tag name="KSO_WM_UNIT_USESOURCEFORMAT_APPLY" val="0"/>
</p:tagLst>
</file>

<file path=ppt/tags/tag9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diagram20233315_1*l_h_d*1_2_1"/>
  <p:tag name="KSO_WM_TEMPLATE_CATEGORY" val="diagram"/>
  <p:tag name="KSO_WM_TEMPLATE_INDEX" val="20233315"/>
  <p:tag name="KSO_WM_UNIT_LAYERLEVEL" val="1_1_1"/>
  <p:tag name="KSO_WM_TAG_VERSION" val="3.0"/>
  <p:tag name="KSO_WM_BEAUTIFY_FLAG" val="#wm#"/>
  <p:tag name="KSO_WM_UNIT_VALUE" val="450*450"/>
  <p:tag name="KSO_WM_UNIT_TYPE" val="l_h_d"/>
  <p:tag name="KSO_WM_UNIT_INDEX" val="1_2_1"/>
  <p:tag name="KSO_WM_DIAGRAM_VERSION" val="3"/>
  <p:tag name="KSO_WM_DIAGRAM_COLOR_TRICK" val="1"/>
  <p:tag name="KSO_WM_DIAGRAM_COLOR_TEXT_CAN_REMOVE" val="n"/>
  <p:tag name="KSO_WM_DIAGRAM_MAX_ITEMCNT" val="4"/>
  <p:tag name="KSO_WM_DIAGRAM_MIN_ITEMCNT" val="3"/>
  <p:tag name="KSO_WM_DIAGRAM_VIRTUALLY_FRAME" val="{&quot;height&quot;:305.5248031496063,&quot;left&quot;:46.733622047244054,&quot;top&quot;:131.36732283464568,&quot;width&quot;:858.4873228346457}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UNIT_LINE_FORE_SCHEMECOLOR_INDEX" val="13"/>
  <p:tag name="KSO_WM_UNIT_PICTURE_SUBTYPE" val="b"/>
  <p:tag name="MH_PIC_SOURCE_TYPE" val="generate_slide_ai*VCG41N941050288*gallery_gallery_ai_v2.0.9_ONLINE*1747318119686_0.149_47a75b0515d2-slide-4"/>
  <p:tag name="KSO_WM_UNIT_LINE_FILL_TYPE" val="2"/>
  <p:tag name="KSO_WM_UNIT_USESOURCEFORMAT_APPLY" val="0"/>
</p:tagLst>
</file>

<file path=ppt/tags/tag9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diagram20233315_1*l_h_d*1_3_1"/>
  <p:tag name="KSO_WM_TEMPLATE_CATEGORY" val="diagram"/>
  <p:tag name="KSO_WM_TEMPLATE_INDEX" val="20233315"/>
  <p:tag name="KSO_WM_UNIT_LAYERLEVEL" val="1_1_1"/>
  <p:tag name="KSO_WM_TAG_VERSION" val="3.0"/>
  <p:tag name="KSO_WM_BEAUTIFY_FLAG" val="#wm#"/>
  <p:tag name="KSO_WM_UNIT_VALUE" val="450*450"/>
  <p:tag name="KSO_WM_UNIT_TYPE" val="l_h_d"/>
  <p:tag name="KSO_WM_UNIT_INDEX" val="1_3_1"/>
  <p:tag name="KSO_WM_DIAGRAM_VERSION" val="3"/>
  <p:tag name="KSO_WM_DIAGRAM_COLOR_TRICK" val="1"/>
  <p:tag name="KSO_WM_DIAGRAM_COLOR_TEXT_CAN_REMOVE" val="n"/>
  <p:tag name="KSO_WM_DIAGRAM_MAX_ITEMCNT" val="4"/>
  <p:tag name="KSO_WM_DIAGRAM_MIN_ITEMCNT" val="3"/>
  <p:tag name="KSO_WM_DIAGRAM_VIRTUALLY_FRAME" val="{&quot;height&quot;:305.5248031496063,&quot;left&quot;:46.733622047244054,&quot;top&quot;:131.36732283464568,&quot;width&quot;:858.4873228346457}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UNIT_LINE_FORE_SCHEMECOLOR_INDEX" val="13"/>
  <p:tag name="KSO_WM_UNIT_PICTURE_SUBTYPE" val="b"/>
  <p:tag name="MH_PIC_SOURCE_TYPE" val="generate_slide_ai*VCG41N1130066990*gallery_gallery_ai_v2.0.9_ONLINE*1747318119686_0.149_47a75b0515d2-slide-4"/>
  <p:tag name="KSO_WM_UNIT_LINE_FILL_TYPE" val="2"/>
  <p:tag name="KSO_WM_UNIT_USESOURCEFORMAT_APPLY" val="0"/>
</p:tagLst>
</file>

<file path=ppt/tags/tag9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diagram20233315_1*l_h_i*1_1_1"/>
  <p:tag name="KSO_WM_TEMPLATE_CATEGORY" val="diagram"/>
  <p:tag name="KSO_WM_TEMPLATE_INDEX" val="20233315"/>
  <p:tag name="KSO_WM_UNIT_LAYERLEVEL" val="1_1_1"/>
  <p:tag name="KSO_WM_TAG_VERSION" val="3.0"/>
  <p:tag name="KSO_WM_BEAUTIFY_FLAG" val="#wm#"/>
  <p:tag name="KSO_WM_UNIT_SUBTYPE" val="d"/>
  <p:tag name="KSO_WM_UNIT_TYPE" val="l_h_i"/>
  <p:tag name="KSO_WM_UNIT_INDEX" val="1_1_1"/>
  <p:tag name="KSO_WM_DIAGRAM_VERSION" val="3"/>
  <p:tag name="KSO_WM_DIAGRAM_COLOR_TRICK" val="1"/>
  <p:tag name="KSO_WM_DIAGRAM_COLOR_TEXT_CAN_REMOVE" val="n"/>
  <p:tag name="KSO_WM_DIAGRAM_MAX_ITEMCNT" val="4"/>
  <p:tag name="KSO_WM_DIAGRAM_MIN_ITEMCNT" val="3"/>
  <p:tag name="KSO_WM_DIAGRAM_VIRTUALLY_FRAME" val="{&quot;height&quot;:305.5248031496063,&quot;left&quot;:46.733622047244054,&quot;top&quot;:131.36732283464568,&quot;width&quot;:858.4873228346457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UNIT_USESOURCEFORMAT_APPLY" val="0"/>
</p:tagLst>
</file>

<file path=ppt/tags/tag9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diagram20233315_1*l_h_i*1_2_1"/>
  <p:tag name="KSO_WM_TEMPLATE_CATEGORY" val="diagram"/>
  <p:tag name="KSO_WM_TEMPLATE_INDEX" val="20233315"/>
  <p:tag name="KSO_WM_UNIT_LAYERLEVEL" val="1_1_1"/>
  <p:tag name="KSO_WM_TAG_VERSION" val="3.0"/>
  <p:tag name="KSO_WM_BEAUTIFY_FLAG" val="#wm#"/>
  <p:tag name="KSO_WM_UNIT_SUBTYPE" val="d"/>
  <p:tag name="KSO_WM_UNIT_TYPE" val="l_h_i"/>
  <p:tag name="KSO_WM_UNIT_INDEX" val="1_2_1"/>
  <p:tag name="KSO_WM_DIAGRAM_VERSION" val="3"/>
  <p:tag name="KSO_WM_DIAGRAM_COLOR_TRICK" val="1"/>
  <p:tag name="KSO_WM_DIAGRAM_COLOR_TEXT_CAN_REMOVE" val="n"/>
  <p:tag name="KSO_WM_DIAGRAM_MAX_ITEMCNT" val="4"/>
  <p:tag name="KSO_WM_DIAGRAM_MIN_ITEMCNT" val="3"/>
  <p:tag name="KSO_WM_DIAGRAM_VIRTUALLY_FRAME" val="{&quot;height&quot;:305.5248031496063,&quot;left&quot;:46.733622047244054,&quot;top&quot;:131.36732283464568,&quot;width&quot;:858.4873228346457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UNIT_USESOURCEFORMAT_APPLY" val="0"/>
</p:tagLst>
</file>

<file path=ppt/tags/tag10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diagram20233315_1*l_h_i*1_3_1"/>
  <p:tag name="KSO_WM_TEMPLATE_CATEGORY" val="diagram"/>
  <p:tag name="KSO_WM_TEMPLATE_INDEX" val="20233315"/>
  <p:tag name="KSO_WM_UNIT_LAYERLEVEL" val="1_1_1"/>
  <p:tag name="KSO_WM_TAG_VERSION" val="3.0"/>
  <p:tag name="KSO_WM_BEAUTIFY_FLAG" val="#wm#"/>
  <p:tag name="KSO_WM_UNIT_SUBTYPE" val="d"/>
  <p:tag name="KSO_WM_UNIT_TYPE" val="l_h_i"/>
  <p:tag name="KSO_WM_UNIT_INDEX" val="1_3_1"/>
  <p:tag name="KSO_WM_DIAGRAM_VERSION" val="3"/>
  <p:tag name="KSO_WM_DIAGRAM_COLOR_TRICK" val="1"/>
  <p:tag name="KSO_WM_DIAGRAM_COLOR_TEXT_CAN_REMOVE" val="n"/>
  <p:tag name="KSO_WM_DIAGRAM_MAX_ITEMCNT" val="4"/>
  <p:tag name="KSO_WM_DIAGRAM_MIN_ITEMCNT" val="3"/>
  <p:tag name="KSO_WM_DIAGRAM_VIRTUALLY_FRAME" val="{&quot;height&quot;:305.5248031496063,&quot;left&quot;:46.733622047244054,&quot;top&quot;:131.36732283464568,&quot;width&quot;:858.4873228346457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1"/>
  <p:tag name="KSO_WM_UNIT_FILL_FORE_SCHEMECOLOR_INDEX" val="5"/>
  <p:tag name="KSO_WM_UNIT_FILL_FORE_SCHEMECOLOR_INDEX_BRIGHTNESS" val="0"/>
  <p:tag name="KSO_WM_UNIT_TEXT_FILL_FORE_SCHEMECOLOR_INDEX" val="1"/>
  <p:tag name="KSO_WM_UNIT_TEXT_FILL_TYPE" val="1"/>
  <p:tag name="KSO_WM_UNIT_USESOURCEFORMAT_APPLY" val="0"/>
</p:tagLst>
</file>

<file path=ppt/tags/tag101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3"/>
  <p:tag name="KSO_WM_UNIT_ID" val="diagram20231973_2*l_h_i*1_1_3"/>
  <p:tag name="KSO_WM_TEMPLATE_CATEGORY" val="diagram"/>
  <p:tag name="KSO_WM_TEMPLATE_INDEX" val="20231973"/>
  <p:tag name="KSO_WM_UNIT_LAYERLEVEL" val="1_1_1"/>
  <p:tag name="KSO_WM_TAG_VERSION" val="3.0"/>
  <p:tag name="KSO_WM_BEAUTIFY_FLAG" val=""/>
  <p:tag name="KSO_WM_DIAGRAM_MAX_ITEMCNT" val="5"/>
  <p:tag name="KSO_WM_DIAGRAM_MIN_ITEMCNT" val="2"/>
  <p:tag name="KSO_WM_DIAGRAM_VIRTUALLY_FRAME" val="{&quot;height&quot;:326.54998779296875,&quot;width&quot;:850.3499755859375}"/>
  <p:tag name="KSO_WM_DIAGRAM_COLOR_MATCH_VALUE" val="{&quot;shape&quot;:{&quot;fill&quot;:{&quot;solid&quot;:{&quot;brightness&quot;:0.6000000238418579,&quot;colorType&quot;:1,&quot;foreColorIndex&quot;:13,&quot;transparency&quot;:0.85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1"/>
  <p:tag name="KSO_WM_UNIT_FILL_FORE_SCHEMECOLOR_INDEX" val="13"/>
  <p:tag name="KSO_WM_UNIT_FILL_FORE_SCHEMECOLOR_INDEX_BRIGHTNESS" val="0.6"/>
  <p:tag name="KSO_WM_UNIT_TEXT_FILL_FORE_SCHEMECOLOR_INDEX" val="14"/>
  <p:tag name="KSO_WM_UNIT_TEXT_FILL_TYPE" val="1"/>
  <p:tag name="KSO_WM_UNIT_USESOURCEFORMAT_APPLY" val="0"/>
</p:tagLst>
</file>

<file path=ppt/tags/tag102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1_1"/>
  <p:tag name="KSO_WM_UNIT_ID" val="diagram20231973_2*l_h_f*1_1_1"/>
  <p:tag name="KSO_WM_TEMPLATE_CATEGORY" val="diagram"/>
  <p:tag name="KSO_WM_TEMPLATE_INDEX" val="20231973"/>
  <p:tag name="KSO_WM_UNIT_LAYERLEVEL" val="1_1_1"/>
  <p:tag name="KSO_WM_TAG_VERSION" val="3.0"/>
  <p:tag name="KSO_WM_BEAUTIFY_FLAG" val=""/>
  <p:tag name="KSO_WM_DIAGRAM_MAX_ITEMCNT" val="5"/>
  <p:tag name="KSO_WM_DIAGRAM_MIN_ITEMCNT" val="2"/>
  <p:tag name="KSO_WM_DIAGRAM_VIRTUALLY_FRAME" val="{&quot;height&quot;:326.54998779296875,&quot;width&quot;:850.34997558593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52"/>
  <p:tag name="KSO_WM_UNIT_TEXT_TYPE" val="1"/>
  <p:tag name="KSO_WM_UNIT_TEXT_LAYER_COUNT" val="1"/>
  <p:tag name="KSO_WM_UNIT_PRESET_TEXT" val="单击此处添加文本具体内容，简明扼要地阐述您的观点。根据需要可酌情增减文字，单击此处添加文本具体内容"/>
  <p:tag name="KSO_WM_UNIT_TEXT_FILL_FORE_SCHEMECOLOR_INDEX" val="1"/>
  <p:tag name="KSO_WM_UNIT_TEXT_FILL_TYPE" val="1"/>
  <p:tag name="KSO_WM_UNIT_USESOURCEFORMAT_APPLY" val="0"/>
</p:tagLst>
</file>

<file path=ppt/tags/tag103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1_1"/>
  <p:tag name="KSO_WM_UNIT_ID" val="diagram20231973_2*l_h_i*1_1_1"/>
  <p:tag name="KSO_WM_TEMPLATE_CATEGORY" val="diagram"/>
  <p:tag name="KSO_WM_TEMPLATE_INDEX" val="20231973"/>
  <p:tag name="KSO_WM_UNIT_LAYERLEVEL" val="1_1_1"/>
  <p:tag name="KSO_WM_TAG_VERSION" val="3.0"/>
  <p:tag name="KSO_WM_BEAUTIFY_FLAG" val=""/>
  <p:tag name="KSO_WM_DIAGRAM_MAX_ITEMCNT" val="5"/>
  <p:tag name="KSO_WM_DIAGRAM_MIN_ITEMCNT" val="2"/>
  <p:tag name="KSO_WM_DIAGRAM_VIRTUALLY_FRAME" val="{&quot;height&quot;:326.54998779296875,&quot;width&quot;:850.349975585937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TYPE" val="1"/>
  <p:tag name="KSO_WM_UNIT_PRESET_TEXT" val="01"/>
  <p:tag name="KSO_WM_UNIT_FILL_TYPE" val="1"/>
  <p:tag name="KSO_WM_UNIT_FILL_FORE_SCHEMECOLOR_INDEX" val="5"/>
  <p:tag name="KSO_WM_UNIT_FILL_FORE_SCHEMECOLOR_INDEX_BRIGHTNESS" val="0"/>
  <p:tag name="KSO_WM_UNIT_USESOURCEFORMAT_APPLY" val="0"/>
</p:tagLst>
</file>

<file path=ppt/tags/tag104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1_1"/>
  <p:tag name="KSO_WM_UNIT_ID" val="diagram20233170_2*l_h_f*1_1_1"/>
  <p:tag name="KSO_WM_TEMPLATE_CATEGORY" val="diagram"/>
  <p:tag name="KSO_WM_TEMPLATE_INDEX" val="20233170"/>
  <p:tag name="KSO_WM_UNIT_LAYERLEVEL" val="1_1_1"/>
  <p:tag name="KSO_WM_TAG_VERSION" val="3.0"/>
  <p:tag name="KSO_WM_DIAGRAM_MAX_ITEMCNT" val="6"/>
  <p:tag name="KSO_WM_DIAGRAM_MIN_ITEMCNT" val="4"/>
  <p:tag name="KSO_WM_DIAGRAM_VIRTUALLY_FRAME" val="{&quot;height&quot;:335.5624409448818,&quot;left&quot;:113.20456692913385,&quot;top&quot;:135.41677165354332,&quot;width&quot;:733.534094488189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42"/>
  <p:tag name="KSO_WM_UNIT_TEXT_FILL_TYPE" val="1"/>
  <p:tag name="KSO_WM_UNIT_TEXT_TYPE" val="1"/>
  <p:tag name="KSO_WM_UNIT_TEXT_LAYER_COUNT" val="1"/>
  <p:tag name="KSO_WM_BEAUTIFY_FLAG" val=""/>
  <p:tag name="KSO_WM_UNIT_PRESET_TEXT" val="单击输入您的智能图形项正文，文字是您思想的提炼，请尽量言简意赅的阐述观点"/>
  <p:tag name="KSO_WM_UNIT_USESOURCEFORMAT_APPLY" val="0"/>
</p:tagLst>
</file>

<file path=ppt/tags/tag105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1_1"/>
  <p:tag name="KSO_WM_UNIT_ID" val="diagram20233170_2*l_h_f*1_1_1"/>
  <p:tag name="KSO_WM_TEMPLATE_CATEGORY" val="diagram"/>
  <p:tag name="KSO_WM_TEMPLATE_INDEX" val="20233170"/>
  <p:tag name="KSO_WM_UNIT_LAYERLEVEL" val="1_1_1"/>
  <p:tag name="KSO_WM_TAG_VERSION" val="3.0"/>
  <p:tag name="KSO_WM_DIAGRAM_MAX_ITEMCNT" val="6"/>
  <p:tag name="KSO_WM_DIAGRAM_MIN_ITEMCNT" val="4"/>
  <p:tag name="KSO_WM_DIAGRAM_VIRTUALLY_FRAME" val="{&quot;height&quot;:335.5624409448818,&quot;left&quot;:113.20456692913385,&quot;top&quot;:135.41677165354332,&quot;width&quot;:733.534094488189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42"/>
  <p:tag name="KSO_WM_UNIT_TEXT_FILL_TYPE" val="1"/>
  <p:tag name="KSO_WM_UNIT_TEXT_TYPE" val="1"/>
  <p:tag name="KSO_WM_UNIT_TEXT_LAYER_COUNT" val="1"/>
  <p:tag name="KSO_WM_BEAUTIFY_FLAG" val=""/>
  <p:tag name="KSO_WM_UNIT_PRESET_TEXT" val="单击输入您的智能图形项正文，文字是您思想的提炼，请尽量言简意赅的阐述观点"/>
  <p:tag name="KSO_WM_UNIT_USESOURCEFORMAT_APPLY" val="0"/>
</p:tagLst>
</file>

<file path=ppt/tags/tag106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1_1"/>
  <p:tag name="KSO_WM_UNIT_ID" val="diagram20233170_2*l_h_f*1_1_1"/>
  <p:tag name="KSO_WM_TEMPLATE_CATEGORY" val="diagram"/>
  <p:tag name="KSO_WM_TEMPLATE_INDEX" val="20233170"/>
  <p:tag name="KSO_WM_UNIT_LAYERLEVEL" val="1_1_1"/>
  <p:tag name="KSO_WM_TAG_VERSION" val="3.0"/>
  <p:tag name="KSO_WM_DIAGRAM_MAX_ITEMCNT" val="6"/>
  <p:tag name="KSO_WM_DIAGRAM_MIN_ITEMCNT" val="4"/>
  <p:tag name="KSO_WM_DIAGRAM_VIRTUALLY_FRAME" val="{&quot;height&quot;:335.5624409448818,&quot;left&quot;:113.20456692913385,&quot;top&quot;:135.41677165354332,&quot;width&quot;:733.534094488189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42"/>
  <p:tag name="KSO_WM_UNIT_TEXT_FILL_TYPE" val="1"/>
  <p:tag name="KSO_WM_UNIT_TEXT_TYPE" val="1"/>
  <p:tag name="KSO_WM_UNIT_TEXT_LAYER_COUNT" val="1"/>
  <p:tag name="KSO_WM_BEAUTIFY_FLAG" val=""/>
  <p:tag name="KSO_WM_UNIT_PRESET_TEXT" val="单击输入您的智能图形项正文，文字是您思想的提炼，请尽量言简意赅的阐述观点"/>
  <p:tag name="KSO_WM_UNIT_USESOURCEFORMAT_APPLY" val="0"/>
</p:tagLst>
</file>

<file path=ppt/tags/tag107.xml><?xml version="1.0" encoding="utf-8"?>
<p:tagLst xmlns:p="http://schemas.openxmlformats.org/presentationml/2006/main">
  <p:tag name="KSO_WM_SLIDE_ID" val="diagram20233315_2"/>
  <p:tag name="KSO_WM_TEMPLATE_SUBCATEGORY" val="0"/>
  <p:tag name="KSO_WM_TEMPLATE_MASTER_TYPE" val="0"/>
  <p:tag name="KSO_WM_TEMPLATE_COLOR_TYPE" val="0"/>
  <p:tag name="KSO_WM_SLIDE_ITEM_CNT" val="4"/>
  <p:tag name="KSO_WM_SLIDE_INDEX" val="2"/>
  <p:tag name="KSO_WM_TAG_VERSION" val="3.0"/>
  <p:tag name="KSO_WM_BEAUTIFY_FLAG" val="#wm#"/>
  <p:tag name="KSO_WM_TEMPLATE_CATEGORY" val="custom"/>
  <p:tag name="KSO_WM_TEMPLATE_INDEX" val="20235894"/>
  <p:tag name="KSO_WM_SLIDE_TYPE" val="text"/>
  <p:tag name="KSO_WM_SLIDE_SUBTYPE" val="diag"/>
  <p:tag name="KSO_WM_SLIDE_SIZE" val="850.394*297.555"/>
  <p:tag name="KSO_WM_SLIDE_POSITION" val="54.8032*139.28"/>
  <p:tag name="KSO_WM_SLIDE_LAYOUT" val="a_l"/>
  <p:tag name="KSO_WM_SLIDE_LAYOUT_CNT" val="1_1"/>
  <p:tag name="KSO_WM_SPECIAL_SOURCE" val="bdnull"/>
  <p:tag name="KSO_WM_DIAGRAM_GROUP_CODE" val="l1-1"/>
  <p:tag name="KSO_WM_SLIDE_DIAGTYPE" val="l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234969_1*i*1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custom20234969_1*i*2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custom20234969_1*i*3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custom20234969_1*i*4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custom20234969_1*i*5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custom20234969_1*i*7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8"/>
  <p:tag name="KSO_WM_UNIT_ID" val="custom20234969_1*i*8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custom20234969_1*i*9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0"/>
  <p:tag name="KSO_WM_UNIT_ID" val="custom20234969_1*i*10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2454_4*a*1"/>
  <p:tag name="KSO_WM_TEMPLATE_CATEGORY" val="diagram"/>
  <p:tag name="KSO_WM_TEMPLATE_INDEX" val="20232454"/>
  <p:tag name="KSO_WM_UNIT_LAYERLEVEL" val="1"/>
  <p:tag name="KSO_WM_TAG_VERSION" val="3.0"/>
  <p:tag name="KSO_WM_BEAUTIFY_FLAG" val=""/>
  <p:tag name="KSO_WM_UNIT_ISCONTENTSTITLE" val="0"/>
  <p:tag name="KSO_WM_UNIT_ISNUMDGMTITLE" val="0"/>
  <p:tag name="KSO_WM_UNIT_NOCLEAR" val="0"/>
  <p:tag name="KSO_WM_UNIT_VALUE" val="25"/>
  <p:tag name="KSO_WM_DIAGRAM_GROUP_CODE" val="l1-1"/>
  <p:tag name="KSO_WM_UNIT_TYPE" val="a"/>
  <p:tag name="KSO_WM_UNIT_INDEX" val="1"/>
  <p:tag name="KSO_WM_UNIT_PRESET_TEXT" val="单击此处添加标题"/>
  <p:tag name="KSO_WM_UNIT_TEXT_TYPE" val="1"/>
  <p:tag name="KSO_WM_UNIT_TEXT_FILL_FORE_SCHEMECOLOR_INDEX" val="13"/>
  <p:tag name="KSO_WM_UNIT_TEXT_FILL_TYPE" val="1"/>
  <p:tag name="KSO_WM_UNIT_USESOURCEFORMAT_APPLY" val="0"/>
</p:tagLst>
</file>

<file path=ppt/tags/tag118.xml><?xml version="1.0" encoding="utf-8"?>
<p:tagLst xmlns:p="http://schemas.openxmlformats.org/presentationml/2006/main">
  <p:tag name="KSO_WM_SLIDE_ID" val="custom20234969_1"/>
  <p:tag name="KSO_WM_TEMPLATE_SUBCATEGORY" val="0"/>
  <p:tag name="KSO_WM_TEMPLATE_MASTER_TYPE" val="0"/>
  <p:tag name="KSO_WM_TEMPLATE_COLOR_TYPE" val="0"/>
  <p:tag name="KSO_WM_SLIDE_ITEM_CNT" val="0"/>
  <p:tag name="KSO_WM_SLIDE_INDEX" val="1"/>
  <p:tag name="KSO_WM_TAG_VERSION" val="3.0"/>
  <p:tag name="KSO_WM_BEAUTIFY_FLAG" val="#wm#"/>
  <p:tag name="KSO_WM_TEMPLATE_CATEGORY" val="custom"/>
  <p:tag name="KSO_WM_TEMPLATE_INDEX" val="20235894"/>
  <p:tag name="KSO_WM_SLIDE_TYPE" val="text"/>
  <p:tag name="KSO_WM_SLIDE_SUBTYPE" val="picTxt"/>
  <p:tag name="KSO_WM_SLIDE_SIZE" val="864*458"/>
  <p:tag name="KSO_WM_SLIDE_POSITION" val="47*28"/>
  <p:tag name="KSO_WM_SLIDE_LAYOUT" val="a_f"/>
  <p:tag name="KSO_WM_SLIDE_LAYOUT_CNT" val="1_1"/>
  <p:tag name="KSO_WM_SPECIAL_SOURCE" val="bdnull"/>
</p:tagLst>
</file>

<file path=ppt/tags/tag1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234969_1*i*1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custom20234969_1*i*2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custom20234969_1*i*3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custom20234969_1*i*4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custom20234969_1*i*5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custom20234969_1*i*7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8"/>
  <p:tag name="KSO_WM_UNIT_ID" val="custom20234969_1*i*8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custom20234969_1*i*9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0"/>
  <p:tag name="KSO_WM_UNIT_ID" val="custom20234969_1*i*10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2454_4*a*1"/>
  <p:tag name="KSO_WM_TEMPLATE_CATEGORY" val="diagram"/>
  <p:tag name="KSO_WM_TEMPLATE_INDEX" val="20232454"/>
  <p:tag name="KSO_WM_UNIT_LAYERLEVEL" val="1"/>
  <p:tag name="KSO_WM_TAG_VERSION" val="3.0"/>
  <p:tag name="KSO_WM_BEAUTIFY_FLAG" val=""/>
  <p:tag name="KSO_WM_UNIT_ISCONTENTSTITLE" val="0"/>
  <p:tag name="KSO_WM_UNIT_ISNUMDGMTITLE" val="0"/>
  <p:tag name="KSO_WM_UNIT_NOCLEAR" val="0"/>
  <p:tag name="KSO_WM_UNIT_VALUE" val="25"/>
  <p:tag name="KSO_WM_DIAGRAM_GROUP_CODE" val="l1-1"/>
  <p:tag name="KSO_WM_UNIT_TYPE" val="a"/>
  <p:tag name="KSO_WM_UNIT_INDEX" val="1"/>
  <p:tag name="KSO_WM_UNIT_PRESET_TEXT" val="单击此处添加标题"/>
  <p:tag name="KSO_WM_UNIT_TEXT_TYPE" val="1"/>
  <p:tag name="KSO_WM_UNIT_TEXT_FILL_FORE_SCHEMECOLOR_INDEX" val="13"/>
  <p:tag name="KSO_WM_UNIT_TEXT_FILL_TYPE" val="1"/>
  <p:tag name="KSO_WM_UNIT_USESOURCEFORMAT_APPLY" val="0"/>
</p:tagLst>
</file>

<file path=ppt/tags/tag129.xml><?xml version="1.0" encoding="utf-8"?>
<p:tagLst xmlns:p="http://schemas.openxmlformats.org/presentationml/2006/main">
  <p:tag name="KSO_WM_SLIDE_ID" val="custom20234969_1"/>
  <p:tag name="KSO_WM_TEMPLATE_SUBCATEGORY" val="0"/>
  <p:tag name="KSO_WM_TEMPLATE_MASTER_TYPE" val="0"/>
  <p:tag name="KSO_WM_TEMPLATE_COLOR_TYPE" val="0"/>
  <p:tag name="KSO_WM_SLIDE_ITEM_CNT" val="0"/>
  <p:tag name="KSO_WM_SLIDE_INDEX" val="1"/>
  <p:tag name="KSO_WM_TAG_VERSION" val="3.0"/>
  <p:tag name="KSO_WM_BEAUTIFY_FLAG" val="#wm#"/>
  <p:tag name="KSO_WM_TEMPLATE_CATEGORY" val="custom"/>
  <p:tag name="KSO_WM_TEMPLATE_INDEX" val="20235894"/>
  <p:tag name="KSO_WM_SLIDE_TYPE" val="text"/>
  <p:tag name="KSO_WM_SLIDE_SUBTYPE" val="picTxt"/>
  <p:tag name="KSO_WM_SLIDE_SIZE" val="864*458"/>
  <p:tag name="KSO_WM_SLIDE_POSITION" val="47*28"/>
  <p:tag name="KSO_WM_SLIDE_LAYOUT" val="a_f"/>
  <p:tag name="KSO_WM_SLIDE_LAYOUT_CNT" val="1_1"/>
  <p:tag name="KSO_WM_SPECIAL_SOURCE" val="bdnull"/>
</p:tagLst>
</file>

<file path=ppt/tags/tag1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234969_1*i*1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custom20234969_1*i*2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custom20234969_1*i*3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custom20234969_1*i*4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custom20234969_1*i*5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custom20234969_1*i*7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8"/>
  <p:tag name="KSO_WM_UNIT_ID" val="custom20234969_1*i*8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custom20234969_1*i*9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0"/>
  <p:tag name="KSO_WM_UNIT_ID" val="custom20234969_1*i*10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2454_4*a*1"/>
  <p:tag name="KSO_WM_TEMPLATE_CATEGORY" val="diagram"/>
  <p:tag name="KSO_WM_TEMPLATE_INDEX" val="20232454"/>
  <p:tag name="KSO_WM_UNIT_LAYERLEVEL" val="1"/>
  <p:tag name="KSO_WM_TAG_VERSION" val="3.0"/>
  <p:tag name="KSO_WM_BEAUTIFY_FLAG" val=""/>
  <p:tag name="KSO_WM_UNIT_ISCONTENTSTITLE" val="0"/>
  <p:tag name="KSO_WM_UNIT_ISNUMDGMTITLE" val="0"/>
  <p:tag name="KSO_WM_UNIT_NOCLEAR" val="0"/>
  <p:tag name="KSO_WM_UNIT_VALUE" val="25"/>
  <p:tag name="KSO_WM_DIAGRAM_GROUP_CODE" val="l1-1"/>
  <p:tag name="KSO_WM_UNIT_TYPE" val="a"/>
  <p:tag name="KSO_WM_UNIT_INDEX" val="1"/>
  <p:tag name="KSO_WM_UNIT_PRESET_TEXT" val="单击此处添加标题"/>
  <p:tag name="KSO_WM_UNIT_TEXT_TYPE" val="1"/>
  <p:tag name="KSO_WM_UNIT_TEXT_FILL_FORE_SCHEMECOLOR_INDEX" val="13"/>
  <p:tag name="KSO_WM_UNIT_TEXT_FILL_TYPE" val="1"/>
  <p:tag name="KSO_WM_UNIT_USESOURCEFORMAT_APPLY" val="0"/>
</p:tagLst>
</file>

<file path=ppt/tags/tag140.xml><?xml version="1.0" encoding="utf-8"?>
<p:tagLst xmlns:p="http://schemas.openxmlformats.org/presentationml/2006/main">
  <p:tag name="KSO_WM_SLIDE_ID" val="custom20234969_1"/>
  <p:tag name="KSO_WM_TEMPLATE_SUBCATEGORY" val="0"/>
  <p:tag name="KSO_WM_TEMPLATE_MASTER_TYPE" val="0"/>
  <p:tag name="KSO_WM_TEMPLATE_COLOR_TYPE" val="0"/>
  <p:tag name="KSO_WM_SLIDE_ITEM_CNT" val="0"/>
  <p:tag name="KSO_WM_SLIDE_INDEX" val="1"/>
  <p:tag name="KSO_WM_TAG_VERSION" val="3.0"/>
  <p:tag name="KSO_WM_BEAUTIFY_FLAG" val="#wm#"/>
  <p:tag name="KSO_WM_TEMPLATE_CATEGORY" val="custom"/>
  <p:tag name="KSO_WM_TEMPLATE_INDEX" val="20235894"/>
  <p:tag name="KSO_WM_SLIDE_TYPE" val="text"/>
  <p:tag name="KSO_WM_SLIDE_SUBTYPE" val="picTxt"/>
  <p:tag name="KSO_WM_SLIDE_SIZE" val="864*458"/>
  <p:tag name="KSO_WM_SLIDE_POSITION" val="47*28"/>
  <p:tag name="KSO_WM_SLIDE_LAYOUT" val="a_f"/>
  <p:tag name="KSO_WM_SLIDE_LAYOUT_CNT" val="1_1"/>
  <p:tag name="KSO_WM_SPECIAL_SOURCE" val="bdnull"/>
</p:tagLst>
</file>

<file path=ppt/tags/tag1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234969_1*i*1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custom20234969_1*i*2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custom20234969_1*i*3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custom20234969_1*i*4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custom20234969_1*i*5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custom20234969_1*i*7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8"/>
  <p:tag name="KSO_WM_UNIT_ID" val="custom20234969_1*i*8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custom20234969_1*i*9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0"/>
  <p:tag name="KSO_WM_UNIT_ID" val="custom20234969_1*i*10"/>
  <p:tag name="KSO_WM_TEMPLATE_CATEGORY" val="custom"/>
  <p:tag name="KSO_WM_TEMPLATE_INDEX" val="20234969"/>
  <p:tag name="KSO_WM_UNIT_LAYERLEVEL" val="1"/>
  <p:tag name="KSO_WM_TAG_VERSION" val="3.0"/>
  <p:tag name="KSO_WM_BEAUTIFY_FLAG" val="#wm#"/>
</p:tagLst>
</file>

<file path=ppt/tags/tag1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2454_4*a*1"/>
  <p:tag name="KSO_WM_TEMPLATE_CATEGORY" val="diagram"/>
  <p:tag name="KSO_WM_TEMPLATE_INDEX" val="20232454"/>
  <p:tag name="KSO_WM_UNIT_LAYERLEVEL" val="1"/>
  <p:tag name="KSO_WM_TAG_VERSION" val="3.0"/>
  <p:tag name="KSO_WM_BEAUTIFY_FLAG" val=""/>
  <p:tag name="KSO_WM_UNIT_ISCONTENTSTITLE" val="0"/>
  <p:tag name="KSO_WM_UNIT_ISNUMDGMTITLE" val="0"/>
  <p:tag name="KSO_WM_UNIT_NOCLEAR" val="0"/>
  <p:tag name="KSO_WM_UNIT_VALUE" val="25"/>
  <p:tag name="KSO_WM_DIAGRAM_GROUP_CODE" val="l1-1"/>
  <p:tag name="KSO_WM_UNIT_TYPE" val="a"/>
  <p:tag name="KSO_WM_UNIT_INDEX" val="1"/>
  <p:tag name="KSO_WM_UNIT_PRESET_TEXT" val="单击此处添加标题"/>
  <p:tag name="KSO_WM_UNIT_TEXT_TYPE" val="1"/>
  <p:tag name="KSO_WM_UNIT_TEXT_FILL_FORE_SCHEMECOLOR_INDEX" val="13"/>
  <p:tag name="KSO_WM_UNIT_TEXT_FILL_TYPE" val="1"/>
  <p:tag name="KSO_WM_UNIT_USESOURCEFORMAT_APPLY" val="0"/>
</p:tagLst>
</file>

<file path=ppt/tags/tag151.xml><?xml version="1.0" encoding="utf-8"?>
<p:tagLst xmlns:p="http://schemas.openxmlformats.org/presentationml/2006/main">
  <p:tag name="KSO_WM_SLIDE_ID" val="custom20234969_1"/>
  <p:tag name="KSO_WM_TEMPLATE_SUBCATEGORY" val="0"/>
  <p:tag name="KSO_WM_TEMPLATE_MASTER_TYPE" val="0"/>
  <p:tag name="KSO_WM_TEMPLATE_COLOR_TYPE" val="0"/>
  <p:tag name="KSO_WM_SLIDE_ITEM_CNT" val="0"/>
  <p:tag name="KSO_WM_SLIDE_INDEX" val="1"/>
  <p:tag name="KSO_WM_TAG_VERSION" val="3.0"/>
  <p:tag name="KSO_WM_BEAUTIFY_FLAG" val="#wm#"/>
  <p:tag name="KSO_WM_TEMPLATE_CATEGORY" val="custom"/>
  <p:tag name="KSO_WM_TEMPLATE_INDEX" val="20235894"/>
  <p:tag name="KSO_WM_SLIDE_TYPE" val="text"/>
  <p:tag name="KSO_WM_SLIDE_SUBTYPE" val="picTxt"/>
  <p:tag name="KSO_WM_SLIDE_SIZE" val="864*458"/>
  <p:tag name="KSO_WM_SLIDE_POSITION" val="47*28"/>
  <p:tag name="KSO_WM_SLIDE_LAYOUT" val="a_f"/>
  <p:tag name="KSO_WM_SLIDE_LAYOUT_CNT" val="1_1"/>
  <p:tag name="KSO_WM_SPECIAL_SOURCE" val="bdnull"/>
</p:tagLst>
</file>

<file path=ppt/tags/tag15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29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973_1*a*1"/>
  <p:tag name="KSO_WM_TEMPLATE_CATEGORY" val="diagram"/>
  <p:tag name="KSO_WM_TEMPLATE_INDEX" val="20231973"/>
  <p:tag name="KSO_WM_UNIT_LAYERLEVEL" val="1"/>
  <p:tag name="KSO_WM_TAG_VERSION" val="3.0"/>
  <p:tag name="KSO_WM_BEAUTIFY_FLAG" val="#wm#"/>
  <p:tag name="KSO_WM_UNIT_TEXT_TYPE" val="1"/>
  <p:tag name="KSO_WM_UNIT_PRESET_TEXT" val="单击此处添加标题"/>
  <p:tag name="KSO_WM_UNIT_TEXT_FILL_FORE_SCHEMECOLOR_INDEX" val="13"/>
  <p:tag name="KSO_WM_UNIT_TEXT_FILL_TYPE" val="1"/>
  <p:tag name="KSO_WM_UNIT_USESOURCEFORMAT_APPLY" val="0"/>
</p:tagLst>
</file>

<file path=ppt/tags/tag153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3"/>
  <p:tag name="KSO_WM_UNIT_ID" val="diagram20231973_2*l_h_i*1_1_3"/>
  <p:tag name="KSO_WM_TEMPLATE_CATEGORY" val="diagram"/>
  <p:tag name="KSO_WM_TEMPLATE_INDEX" val="20231973"/>
  <p:tag name="KSO_WM_UNIT_LAYERLEVEL" val="1_1_1"/>
  <p:tag name="KSO_WM_TAG_VERSION" val="3.0"/>
  <p:tag name="KSO_WM_BEAUTIFY_FLAG" val="#wm#"/>
  <p:tag name="KSO_WM_DIAGRAM_MAX_ITEMCNT" val="5"/>
  <p:tag name="KSO_WM_DIAGRAM_MIN_ITEMCNT" val="2"/>
  <p:tag name="KSO_WM_DIAGRAM_VIRTUALLY_FRAME" val="{&quot;height&quot;:326.54998779296875,&quot;left&quot;:54.85,&quot;top&quot;:131.90000610351564,&quot;width&quot;:850.4}"/>
  <p:tag name="KSO_WM_DIAGRAM_COLOR_MATCH_VALUE" val="{&quot;shape&quot;:{&quot;fill&quot;:{&quot;solid&quot;:{&quot;brightness&quot;:0.6000000238418579,&quot;colorType&quot;:1,&quot;foreColorIndex&quot;:13,&quot;transparency&quot;:0.85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1"/>
  <p:tag name="KSO_WM_UNIT_FILL_FORE_SCHEMECOLOR_INDEX" val="13"/>
  <p:tag name="KSO_WM_UNIT_FILL_FORE_SCHEMECOLOR_INDEX_BRIGHTNESS" val="0.6"/>
  <p:tag name="KSO_WM_UNIT_TEXT_FILL_FORE_SCHEMECOLOR_INDEX" val="14"/>
  <p:tag name="KSO_WM_UNIT_TEXT_FILL_TYPE" val="1"/>
  <p:tag name="KSO_WM_UNIT_USESOURCEFORMAT_APPLY" val="0"/>
</p:tagLst>
</file>

<file path=ppt/tags/tag154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1_1"/>
  <p:tag name="KSO_WM_UNIT_ID" val="diagram20231973_2*l_h_f*1_1_1"/>
  <p:tag name="KSO_WM_TEMPLATE_CATEGORY" val="diagram"/>
  <p:tag name="KSO_WM_TEMPLATE_INDEX" val="20231973"/>
  <p:tag name="KSO_WM_UNIT_LAYERLEVEL" val="1_1_1"/>
  <p:tag name="KSO_WM_TAG_VERSION" val="3.0"/>
  <p:tag name="KSO_WM_BEAUTIFY_FLAG" val="#wm#"/>
  <p:tag name="KSO_WM_DIAGRAM_MAX_ITEMCNT" val="5"/>
  <p:tag name="KSO_WM_DIAGRAM_MIN_ITEMCNT" val="2"/>
  <p:tag name="KSO_WM_DIAGRAM_VIRTUALLY_FRAME" val="{&quot;height&quot;:326.54998779296875,&quot;left&quot;:54.85,&quot;top&quot;:131.90000610351564,&quot;width&quot;:850.4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52"/>
  <p:tag name="KSO_WM_UNIT_TEXT_TYPE" val="1"/>
  <p:tag name="KSO_WM_UNIT_TEXT_LAYER_COUNT" val="1"/>
  <p:tag name="KSO_WM_UNIT_PRESET_TEXT" val="单击此处添加文本具体内容，简明扼要地阐述您的观点。根据需要可酌情增减文字，单击此处添加文本具体内容"/>
  <p:tag name="KSO_WM_UNIT_TEXT_FILL_FORE_SCHEMECOLOR_INDEX" val="1"/>
  <p:tag name="KSO_WM_UNIT_TEXT_FILL_TYPE" val="1"/>
  <p:tag name="KSO_WM_UNIT_USESOURCEFORMAT_APPLY" val="0"/>
</p:tagLst>
</file>

<file path=ppt/tags/tag155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1_1"/>
  <p:tag name="KSO_WM_UNIT_ID" val="diagram20231973_2*l_h_i*1_1_1"/>
  <p:tag name="KSO_WM_TEMPLATE_CATEGORY" val="diagram"/>
  <p:tag name="KSO_WM_TEMPLATE_INDEX" val="20231973"/>
  <p:tag name="KSO_WM_UNIT_LAYERLEVEL" val="1_1_1"/>
  <p:tag name="KSO_WM_TAG_VERSION" val="3.0"/>
  <p:tag name="KSO_WM_BEAUTIFY_FLAG" val="#wm#"/>
  <p:tag name="KSO_WM_DIAGRAM_MAX_ITEMCNT" val="5"/>
  <p:tag name="KSO_WM_DIAGRAM_MIN_ITEMCNT" val="2"/>
  <p:tag name="KSO_WM_DIAGRAM_VIRTUALLY_FRAME" val="{&quot;height&quot;:326.54998779296875,&quot;left&quot;:54.85,&quot;top&quot;:131.90000610351564,&quot;width&quot;:850.4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TYPE" val="1"/>
  <p:tag name="KSO_WM_UNIT_PRESET_TEXT" val="01"/>
  <p:tag name="KSO_WM_UNIT_FILL_TYPE" val="1"/>
  <p:tag name="KSO_WM_UNIT_FILL_FORE_SCHEMECOLOR_INDEX" val="5"/>
  <p:tag name="KSO_WM_UNIT_FILL_FORE_SCHEMECOLOR_INDEX_BRIGHTNESS" val="0"/>
  <p:tag name="KSO_WM_UNIT_USESOURCEFORMAT_APPLY" val="0"/>
</p:tagLst>
</file>

<file path=ppt/tags/tag156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3"/>
  <p:tag name="KSO_WM_UNIT_ID" val="diagram20231973_2*l_h_i*1_2_3"/>
  <p:tag name="KSO_WM_TEMPLATE_CATEGORY" val="diagram"/>
  <p:tag name="KSO_WM_TEMPLATE_INDEX" val="20231973"/>
  <p:tag name="KSO_WM_UNIT_LAYERLEVEL" val="1_1_1"/>
  <p:tag name="KSO_WM_TAG_VERSION" val="3.0"/>
  <p:tag name="KSO_WM_BEAUTIFY_FLAG" val="#wm#"/>
  <p:tag name="KSO_WM_DIAGRAM_MAX_ITEMCNT" val="5"/>
  <p:tag name="KSO_WM_DIAGRAM_MIN_ITEMCNT" val="2"/>
  <p:tag name="KSO_WM_DIAGRAM_VIRTUALLY_FRAME" val="{&quot;height&quot;:326.54998779296875,&quot;left&quot;:54.85,&quot;top&quot;:131.90000610351564,&quot;width&quot;:850.4}"/>
  <p:tag name="KSO_WM_DIAGRAM_COLOR_MATCH_VALUE" val="{&quot;shape&quot;:{&quot;fill&quot;:{&quot;solid&quot;:{&quot;brightness&quot;:0.6000000238418579,&quot;colorType&quot;:1,&quot;foreColorIndex&quot;:13,&quot;transparency&quot;:0.85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1"/>
  <p:tag name="KSO_WM_UNIT_FILL_FORE_SCHEMECOLOR_INDEX" val="13"/>
  <p:tag name="KSO_WM_UNIT_FILL_FORE_SCHEMECOLOR_INDEX_BRIGHTNESS" val="0.6"/>
  <p:tag name="KSO_WM_UNIT_TEXT_FILL_FORE_SCHEMECOLOR_INDEX" val="14"/>
  <p:tag name="KSO_WM_UNIT_TEXT_FILL_TYPE" val="1"/>
  <p:tag name="KSO_WM_UNIT_USESOURCEFORMAT_APPLY" val="0"/>
</p:tagLst>
</file>

<file path=ppt/tags/tag157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2_1"/>
  <p:tag name="KSO_WM_UNIT_ID" val="diagram20231973_2*l_h_f*1_2_1"/>
  <p:tag name="KSO_WM_TEMPLATE_CATEGORY" val="diagram"/>
  <p:tag name="KSO_WM_TEMPLATE_INDEX" val="20231973"/>
  <p:tag name="KSO_WM_UNIT_LAYERLEVEL" val="1_1_1"/>
  <p:tag name="KSO_WM_TAG_VERSION" val="3.0"/>
  <p:tag name="KSO_WM_BEAUTIFY_FLAG" val="#wm#"/>
  <p:tag name="KSO_WM_DIAGRAM_MAX_ITEMCNT" val="5"/>
  <p:tag name="KSO_WM_DIAGRAM_MIN_ITEMCNT" val="2"/>
  <p:tag name="KSO_WM_DIAGRAM_VIRTUALLY_FRAME" val="{&quot;height&quot;:326.54998779296875,&quot;left&quot;:54.85,&quot;top&quot;:131.90000610351564,&quot;width&quot;:850.4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UNIT_TEXT_LAYER_COUNT" val="1"/>
  <p:tag name="KSO_WM_UNIT_PRESET_TEXT" val="单击此处添加文本具体内容，简明扼要地阐述您的观点。根据需要可酌情增减文字，单击此处添加文本具体内容"/>
  <p:tag name="KSO_WM_UNIT_TEXT_FILL_FORE_SCHEMECOLOR_INDEX" val="1"/>
  <p:tag name="KSO_WM_UNIT_TEXT_FILL_TYPE" val="1"/>
  <p:tag name="KSO_WM_UNIT_USESOURCEFORMAT_APPLY" val="0"/>
</p:tagLst>
</file>

<file path=ppt/tags/tag158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2_1"/>
  <p:tag name="KSO_WM_UNIT_ID" val="diagram20231973_2*l_h_i*1_2_1"/>
  <p:tag name="KSO_WM_TEMPLATE_CATEGORY" val="diagram"/>
  <p:tag name="KSO_WM_TEMPLATE_INDEX" val="20231973"/>
  <p:tag name="KSO_WM_UNIT_LAYERLEVEL" val="1_1_1"/>
  <p:tag name="KSO_WM_TAG_VERSION" val="3.0"/>
  <p:tag name="KSO_WM_BEAUTIFY_FLAG" val="#wm#"/>
  <p:tag name="KSO_WM_DIAGRAM_MAX_ITEMCNT" val="5"/>
  <p:tag name="KSO_WM_DIAGRAM_MIN_ITEMCNT" val="2"/>
  <p:tag name="KSO_WM_DIAGRAM_VIRTUALLY_FRAME" val="{&quot;height&quot;:326.54998779296875,&quot;left&quot;:54.85,&quot;top&quot;:131.90000610351564,&quot;width&quot;:850.4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TYPE" val="1"/>
  <p:tag name="KSO_WM_UNIT_PRESET_TEXT" val="02"/>
  <p:tag name="KSO_WM_UNIT_FILL_TYPE" val="1"/>
  <p:tag name="KSO_WM_UNIT_FILL_FORE_SCHEMECOLOR_INDEX" val="5"/>
  <p:tag name="KSO_WM_UNIT_FILL_FORE_SCHEMECOLOR_INDEX_BRIGHTNESS" val="0"/>
  <p:tag name="KSO_WM_UNIT_USESOURCEFORMAT_APPLY" val="0"/>
</p:tagLst>
</file>

<file path=ppt/tags/tag159.xml><?xml version="1.0" encoding="utf-8"?>
<p:tagLst xmlns:p="http://schemas.openxmlformats.org/presentationml/2006/main">
  <p:tag name="KSO_WM_SLIDE_ID" val="diagram20231973_1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2"/>
  <p:tag name="KSO_WM_SLIDE_INDEX" val="1"/>
  <p:tag name="KSO_WM_SLIDE_SIZE" val="850.35*326.55"/>
  <p:tag name="KSO_WM_SLIDE_POSITION" val="54.85*131.9"/>
  <p:tag name="KSO_WM_DIAGRAM_GROUP_CODE" val="l1-1"/>
  <p:tag name="KSO_WM_SLIDE_DIAGTYPE" val="l"/>
  <p:tag name="KSO_WM_TAG_VERSION" val="3.0"/>
  <p:tag name="KSO_WM_BEAUTIFY_FLAG" val="#wm#"/>
  <p:tag name="KSO_WM_TEMPLATE_CATEGORY" val="custom"/>
  <p:tag name="KSO_WM_TEMPLATE_INDEX" val="20235894"/>
  <p:tag name="KSO_WM_SLIDE_LAYOUT" val="a_l"/>
  <p:tag name="KSO_WM_SLIDE_LAYOUT_CNT" val="1_1"/>
  <p:tag name="KSO_WM_SPECIAL_SOURCE" val="bdnull"/>
</p:tagLst>
</file>

<file path=ppt/tags/tag1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3337_2*a*1"/>
  <p:tag name="KSO_WM_TEMPLATE_CATEGORY" val="diagram"/>
  <p:tag name="KSO_WM_TEMPLATE_INDEX" val="20233337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NOCLEAR" val="0"/>
  <p:tag name="KSO_WM_UNIT_VALUE" val="29"/>
  <p:tag name="KSO_WM_DIAGRAM_GROUP_CODE" val="l1-1"/>
  <p:tag name="KSO_WM_UNIT_TYPE" val="a"/>
  <p:tag name="KSO_WM_UNIT_INDEX" val="1"/>
  <p:tag name="KSO_WM_UNIT_TEXT_TYPE" val="1"/>
  <p:tag name="KSO_WM_UNIT_PRESET_TEXT" val="单击此处添加标题"/>
  <p:tag name="KSO_WM_UNIT_TEXT_FILL_FORE_SCHEMECOLOR_INDEX" val="13"/>
  <p:tag name="KSO_WM_UNIT_TEXT_FILL_TYPE" val="1"/>
  <p:tag name="KSO_WM_UNIT_USESOURCEFORMAT_APPLY" val="0"/>
</p:tagLst>
</file>

<file path=ppt/tags/tag161.xml><?xml version="1.0" encoding="utf-8"?>
<p:tagLst xmlns:p="http://schemas.openxmlformats.org/presentationml/2006/main">
  <p:tag name="TABLE_ENDDRAG_ORIGIN_RECT" val="298*364"/>
  <p:tag name="TABLE_ENDDRAG_RECT" val="34*122*298*364"/>
</p:tagLst>
</file>

<file path=ppt/tags/tag162.xml><?xml version="1.0" encoding="utf-8"?>
<p:tagLst xmlns:p="http://schemas.openxmlformats.org/presentationml/2006/main">
  <p:tag name="KSO_WM_SLIDE_ID" val="diagram20233337_2"/>
  <p:tag name="KSO_WM_TEMPLATE_SUBCATEGORY" val="0"/>
  <p:tag name="KSO_WM_TEMPLATE_MASTER_TYPE" val="0"/>
  <p:tag name="KSO_WM_TEMPLATE_COLOR_TYPE" val="0"/>
  <p:tag name="KSO_WM_SLIDE_ITEM_CNT" val="4"/>
  <p:tag name="KSO_WM_SLIDE_INDEX" val="2"/>
  <p:tag name="KSO_WM_TAG_VERSION" val="3.0"/>
  <p:tag name="KSO_WM_BEAUTIFY_FLAG" val="#wm#"/>
  <p:tag name="KSO_WM_TEMPLATE_CATEGORY" val="custom"/>
  <p:tag name="KSO_WM_TEMPLATE_INDEX" val="20235894"/>
  <p:tag name="KSO_WM_SLIDE_TYPE" val="text"/>
  <p:tag name="KSO_WM_SLIDE_SUBTYPE" val="diag"/>
  <p:tag name="KSO_WM_SLIDE_SIZE" val="850.483*348.597"/>
  <p:tag name="KSO_WM_SLIDE_POSITION" val="54.8*141.874"/>
  <p:tag name="KSO_WM_SLIDE_LAYOUT" val="a_l"/>
  <p:tag name="KSO_WM_SLIDE_LAYOUT_CNT" val="1_1"/>
  <p:tag name="KSO_WM_SPECIAL_SOURCE" val="bdnull"/>
  <p:tag name="KSO_WM_DIAGRAM_GROUP_CODE" val="l1-1"/>
  <p:tag name="KSO_WM_SLIDE_DIAGTYPE" val="l"/>
</p:tagLst>
</file>

<file path=ppt/tags/tag1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custom20233278_1*i*1"/>
  <p:tag name="KSO_WM_TEMPLATE_CATEGORY" val="custom"/>
  <p:tag name="KSO_WM_TEMPLATE_INDEX" val="20233278"/>
  <p:tag name="KSO_WM_UNIT_LAYERLEVEL" val="1"/>
  <p:tag name="KSO_WM_TAG_VERSION" val="3.0"/>
  <p:tag name="KSO_WM_BEAUTIFY_FLAG" val="#wm#"/>
  <p:tag name="KSO_WM_UNIT_TYPE" val="i"/>
  <p:tag name="KSO_WM_UNIT_INDEX" val="1"/>
  <p:tag name="KSO_WM_UNIT_FILL_FORE_SCHEMECOLOR_INDEX" val="5"/>
  <p:tag name="KSO_WM_UNIT_FILL_TYPE" val="1"/>
  <p:tag name="KSO_WM_UNIT_TEXT_FILL_FORE_SCHEMECOLOR_INDEX" val="2"/>
  <p:tag name="KSO_WM_UNIT_TEXT_FILL_TYPE" val="1"/>
  <p:tag name="KSO_WM_UNIT_USESOURCEFORMAT_APPLY" val="0"/>
</p:tagLst>
</file>

<file path=ppt/tags/tag1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custom20233278_1*i*2"/>
  <p:tag name="KSO_WM_TEMPLATE_CATEGORY" val="custom"/>
  <p:tag name="KSO_WM_TEMPLATE_INDEX" val="20233278"/>
  <p:tag name="KSO_WM_UNIT_LAYERLEVEL" val="1"/>
  <p:tag name="KSO_WM_TAG_VERSION" val="3.0"/>
  <p:tag name="KSO_WM_BEAUTIFY_FLAG" val="#wm#"/>
  <p:tag name="KSO_WM_UNIT_TYPE" val="i"/>
  <p:tag name="KSO_WM_UNIT_INDEX" val="2"/>
  <p:tag name="KSO_WM_UNIT_FILL_FORE_SCHEMECOLOR_INDEX" val="5"/>
  <p:tag name="KSO_WM_UNIT_FILL_TYPE" val="1"/>
  <p:tag name="KSO_WM_UNIT_LINE_FORE_SCHEMECOLOR_INDEX" val="5"/>
  <p:tag name="KSO_WM_UNIT_LINE_FILL_TYPE" val="2"/>
  <p:tag name="KSO_WM_UNIT_TEXT_FILL_FORE_SCHEMECOLOR_INDEX" val="2"/>
  <p:tag name="KSO_WM_UNIT_TEXT_FILL_TYPE" val="1"/>
  <p:tag name="KSO_WM_UNIT_USESOURCEFORMAT_APPLY" val="0"/>
</p:tagLst>
</file>

<file path=ppt/tags/tag1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custom20233278_1*i*3"/>
  <p:tag name="KSO_WM_TEMPLATE_CATEGORY" val="custom"/>
  <p:tag name="KSO_WM_TEMPLATE_INDEX" val="20233278"/>
  <p:tag name="KSO_WM_UNIT_LAYERLEVEL" val="1"/>
  <p:tag name="KSO_WM_TAG_VERSION" val="3.0"/>
  <p:tag name="KSO_WM_BEAUTIFY_FLAG" val="#wm#"/>
  <p:tag name="KSO_WM_UNIT_TYPE" val="i"/>
  <p:tag name="KSO_WM_UNIT_INDEX" val="3"/>
  <p:tag name="KSO_WM_UNIT_LINE_FORE_SCHEMECOLOR_INDEX" val="5"/>
  <p:tag name="KSO_WM_UNIT_TEXT_FILL_FORE_SCHEMECOLOR_INDEX" val="2"/>
  <p:tag name="KSO_WM_UNIT_TEXT_FILL_TYPE" val="1"/>
  <p:tag name="KSO_WM_UNIT_USESOURCEFORMAT_APPLY" val="0"/>
  <p:tag name="KSO_WM_UNIT_LINE_FILL_TYPE" val="2"/>
</p:tagLst>
</file>

<file path=ppt/tags/tag1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3337_2*a*1"/>
  <p:tag name="KSO_WM_TEMPLATE_CATEGORY" val="diagram"/>
  <p:tag name="KSO_WM_TEMPLATE_INDEX" val="20233337"/>
  <p:tag name="KSO_WM_UNIT_LAYERLEVEL" val="1"/>
  <p:tag name="KSO_WM_TAG_VERSION" val="3.0"/>
  <p:tag name="KSO_WM_BEAUTIFY_FLAG" val=""/>
  <p:tag name="KSO_WM_UNIT_ISCONTENTSTITLE" val="0"/>
  <p:tag name="KSO_WM_UNIT_ISNUMDGMTITLE" val="0"/>
  <p:tag name="KSO_WM_UNIT_NOCLEAR" val="0"/>
  <p:tag name="KSO_WM_UNIT_VALUE" val="29"/>
  <p:tag name="KSO_WM_DIAGRAM_GROUP_CODE" val="l1-1"/>
  <p:tag name="KSO_WM_UNIT_TYPE" val="a"/>
  <p:tag name="KSO_WM_UNIT_INDEX" val="1"/>
  <p:tag name="KSO_WM_UNIT_TEXT_TYPE" val="1"/>
  <p:tag name="KSO_WM_UNIT_PRESET_TEXT" val="单击此处添加标题"/>
  <p:tag name="KSO_WM_UNIT_TEXT_FILL_FORE_SCHEMECOLOR_INDEX" val="13"/>
  <p:tag name="KSO_WM_UNIT_TEXT_FILL_TYPE" val="1"/>
  <p:tag name="KSO_WM_UNIT_USESOURCEFORMAT_APPLY" val="0"/>
</p:tagLst>
</file>

<file path=ppt/tags/tag167.xml><?xml version="1.0" encoding="utf-8"?>
<p:tagLst xmlns:p="http://schemas.openxmlformats.org/presentationml/2006/main">
  <p:tag name="KSO_WM_BEAUTIFY_FLAG" val=""/>
  <p:tag name="TABLE_ENDDRAG_ORIGIN_RECT" val="855*386"/>
  <p:tag name="TABLE_ENDDRAG_RECT" val="50*110*855*386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#wm#"/>
  <p:tag name="KSO_WM_TEMPLATE_CATEGORY" val="custom"/>
  <p:tag name="KSO_WM_TEMPLATE_MASTER_TYPE" val="0"/>
  <p:tag name="KSO_WM_TEMPLATE_COLOR_TYPE" val="0"/>
  <p:tag name="KSO_WM_DIAGRAM_GROUP_CODE" val="l1-1"/>
  <p:tag name="KSO_WM_SLIDE_DIAGTYPE" val="l"/>
  <p:tag name="KSO_WM_SLIDE_LAYOUT" val="a_l"/>
  <p:tag name="KSO_WM_SLIDE_LAYOUT_CNT" val="1_1"/>
  <p:tag name="KSO_WM_SLIDE_TYPE" val="text"/>
  <p:tag name="KSO_WM_SLIDE_SUBTYPE" val="picTxt"/>
  <p:tag name="KSO_WM_SLIDE_SIZE" val="733.461*299.866"/>
  <p:tag name="KSO_WM_SLIDE_POSITION" val="113.224*171.087"/>
  <p:tag name="KSO_WM_TEMPLATE_INDEX" val="20235894"/>
  <p:tag name="KSO_WM_TEMPLATE_SUBCATEGORY" val="0"/>
  <p:tag name="KSO_WM_SLIDE_INDEX" val="1"/>
  <p:tag name="KSO_WM_TAG_VERSION" val="3.0"/>
  <p:tag name="KSO_WM_SLIDE_ID" val="custom20233278_1"/>
  <p:tag name="KSO_WM_SLIDE_ITEM_CNT" val="6"/>
  <p:tag name="KSO_WM_SPECIAL_SOURCE" val="bdnull"/>
</p:tagLst>
</file>

<file path=ppt/tags/tag1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custom20233278_1*i*1"/>
  <p:tag name="KSO_WM_TEMPLATE_CATEGORY" val="custom"/>
  <p:tag name="KSO_WM_TEMPLATE_INDEX" val="20233278"/>
  <p:tag name="KSO_WM_UNIT_LAYERLEVEL" val="1"/>
  <p:tag name="KSO_WM_TAG_VERSION" val="3.0"/>
  <p:tag name="KSO_WM_BEAUTIFY_FLAG" val="#wm#"/>
  <p:tag name="KSO_WM_UNIT_TYPE" val="i"/>
  <p:tag name="KSO_WM_UNIT_INDEX" val="1"/>
  <p:tag name="KSO_WM_UNIT_FILL_FORE_SCHEMECOLOR_INDEX" val="5"/>
  <p:tag name="KSO_WM_UNIT_FILL_TYPE" val="1"/>
  <p:tag name="KSO_WM_UNIT_TEXT_FILL_FORE_SCHEMECOLOR_INDEX" val="2"/>
  <p:tag name="KSO_WM_UNIT_TEXT_FILL_TYPE" val="1"/>
  <p:tag name="KSO_WM_UNIT_USESOURCEFORMAT_APPLY" val="0"/>
</p:tagLst>
</file>

<file path=ppt/tags/tag1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custom20233278_1*i*2"/>
  <p:tag name="KSO_WM_TEMPLATE_CATEGORY" val="custom"/>
  <p:tag name="KSO_WM_TEMPLATE_INDEX" val="20233278"/>
  <p:tag name="KSO_WM_UNIT_LAYERLEVEL" val="1"/>
  <p:tag name="KSO_WM_TAG_VERSION" val="3.0"/>
  <p:tag name="KSO_WM_BEAUTIFY_FLAG" val="#wm#"/>
  <p:tag name="KSO_WM_UNIT_TYPE" val="i"/>
  <p:tag name="KSO_WM_UNIT_INDEX" val="2"/>
  <p:tag name="KSO_WM_UNIT_FILL_FORE_SCHEMECOLOR_INDEX" val="5"/>
  <p:tag name="KSO_WM_UNIT_FILL_TYPE" val="1"/>
  <p:tag name="KSO_WM_UNIT_LINE_FORE_SCHEMECOLOR_INDEX" val="5"/>
  <p:tag name="KSO_WM_UNIT_LINE_FILL_TYPE" val="2"/>
  <p:tag name="KSO_WM_UNIT_TEXT_FILL_FORE_SCHEMECOLOR_INDEX" val="2"/>
  <p:tag name="KSO_WM_UNIT_TEXT_FILL_TYPE" val="1"/>
  <p:tag name="KSO_WM_UNIT_USESOURCEFORMAT_APPLY" val="0"/>
</p:tagLst>
</file>

<file path=ppt/tags/tag1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custom20233278_1*i*3"/>
  <p:tag name="KSO_WM_TEMPLATE_CATEGORY" val="custom"/>
  <p:tag name="KSO_WM_TEMPLATE_INDEX" val="20233278"/>
  <p:tag name="KSO_WM_UNIT_LAYERLEVEL" val="1"/>
  <p:tag name="KSO_WM_TAG_VERSION" val="3.0"/>
  <p:tag name="KSO_WM_BEAUTIFY_FLAG" val="#wm#"/>
  <p:tag name="KSO_WM_UNIT_TYPE" val="i"/>
  <p:tag name="KSO_WM_UNIT_INDEX" val="3"/>
  <p:tag name="KSO_WM_UNIT_LINE_FORE_SCHEMECOLOR_INDEX" val="5"/>
  <p:tag name="KSO_WM_UNIT_TEXT_FILL_FORE_SCHEMECOLOR_INDEX" val="2"/>
  <p:tag name="KSO_WM_UNIT_TEXT_FILL_TYPE" val="1"/>
  <p:tag name="KSO_WM_UNIT_USESOURCEFORMAT_APPLY" val="0"/>
  <p:tag name="KSO_WM_UNIT_LINE_FILL_TYPE" val="2"/>
</p:tagLst>
</file>

<file path=ppt/tags/tag173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1_1"/>
  <p:tag name="KSO_WM_UNIT_ID" val="diagram20233170_2*l_h_f*1_1_1"/>
  <p:tag name="KSO_WM_TEMPLATE_CATEGORY" val="diagram"/>
  <p:tag name="KSO_WM_TEMPLATE_INDEX" val="20233170"/>
  <p:tag name="KSO_WM_UNIT_LAYERLEVEL" val="1_1_1"/>
  <p:tag name="KSO_WM_TAG_VERSION" val="3.0"/>
  <p:tag name="KSO_WM_DIAGRAM_MAX_ITEMCNT" val="6"/>
  <p:tag name="KSO_WM_DIAGRAM_MIN_ITEMCNT" val="4"/>
  <p:tag name="KSO_WM_DIAGRAM_VIRTUALLY_FRAME" val="{&quot;height&quot;:335.5624409448818,&quot;left&quot;:113.2,&quot;top&quot;:135.41677165354332,&quot;width&quot;:755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42"/>
  <p:tag name="KSO_WM_UNIT_TEXT_FILL_TYPE" val="1"/>
  <p:tag name="KSO_WM_UNIT_TEXT_TYPE" val="1"/>
  <p:tag name="KSO_WM_UNIT_TEXT_LAYER_COUNT" val="1"/>
  <p:tag name="KSO_WM_BEAUTIFY_FLAG" val="#wm#"/>
  <p:tag name="KSO_WM_UNIT_PRESET_TEXT" val="单击输入您的智能图形项正文，文字是您思想的提炼，请尽量言简意赅的阐述观点"/>
  <p:tag name="KSO_WM_UNIT_USESOURCEFORMAT_APPLY" val="0"/>
</p:tagLst>
</file>

<file path=ppt/tags/tag174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33170_2*l_h_a*1_1_1"/>
  <p:tag name="KSO_WM_TEMPLATE_CATEGORY" val="diagram"/>
  <p:tag name="KSO_WM_TEMPLATE_INDEX" val="20233170"/>
  <p:tag name="KSO_WM_UNIT_LAYERLEVEL" val="1_1_1"/>
  <p:tag name="KSO_WM_TAG_VERSION" val="3.0"/>
  <p:tag name="KSO_WM_DIAGRAM_MAX_ITEMCNT" val="6"/>
  <p:tag name="KSO_WM_DIAGRAM_MIN_ITEMCNT" val="4"/>
  <p:tag name="KSO_WM_DIAGRAM_VIRTUALLY_FRAME" val="{&quot;height&quot;:335.5624409448818,&quot;left&quot;:113.2,&quot;top&quot;:135.41677165354332,&quot;width&quot;:755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6"/>
  <p:tag name="KSO_WM_UNIT_TEXT_FILL_TYPE" val="1"/>
  <p:tag name="KSO_WM_UNIT_TEXT_TYPE" val="1"/>
  <p:tag name="KSO_WM_BEAUTIFY_FLAG" val="#wm#"/>
  <p:tag name="KSO_WM_UNIT_PRESET_TEXT" val="此处添加项标题"/>
  <p:tag name="KSO_WM_UNIT_USESOURCEFORMAT_APPLY" val="0"/>
</p:tagLst>
</file>

<file path=ppt/tags/tag175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2_1"/>
  <p:tag name="KSO_WM_UNIT_ID" val="diagram20233170_2*l_h_f*1_2_1"/>
  <p:tag name="KSO_WM_TEMPLATE_CATEGORY" val="diagram"/>
  <p:tag name="KSO_WM_TEMPLATE_INDEX" val="20233170"/>
  <p:tag name="KSO_WM_UNIT_LAYERLEVEL" val="1_1_1"/>
  <p:tag name="KSO_WM_TAG_VERSION" val="3.0"/>
  <p:tag name="KSO_WM_DIAGRAM_MAX_ITEMCNT" val="6"/>
  <p:tag name="KSO_WM_DIAGRAM_MIN_ITEMCNT" val="4"/>
  <p:tag name="KSO_WM_DIAGRAM_VIRTUALLY_FRAME" val="{&quot;height&quot;:335.5624409448818,&quot;left&quot;:113.2,&quot;top&quot;:135.41677165354332,&quot;width&quot;:755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42"/>
  <p:tag name="KSO_WM_UNIT_TEXT_TYPE" val="1"/>
  <p:tag name="KSO_WM_UNIT_TEXT_LAYER_COUNT" val="1"/>
  <p:tag name="KSO_WM_BEAUTIFY_FLAG" val="#wm#"/>
  <p:tag name="KSO_WM_UNIT_PRESET_TEXT" val="单击此处输入您的智能图形项正文，文字是您思想的提炼，请尽量言简意赅的阐述观点"/>
  <p:tag name="KSO_WM_UNIT_TEXT_FILL_FORE_SCHEMECOLOR_INDEX" val="1"/>
  <p:tag name="KSO_WM_UNIT_TEXT_FILL_TYPE" val="1"/>
  <p:tag name="KSO_WM_UNIT_USESOURCEFORMAT_APPLY" val="0"/>
</p:tagLst>
</file>

<file path=ppt/tags/tag176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2_1"/>
  <p:tag name="KSO_WM_UNIT_ID" val="diagram20233170_2*l_h_a*1_2_1"/>
  <p:tag name="KSO_WM_TEMPLATE_CATEGORY" val="diagram"/>
  <p:tag name="KSO_WM_TEMPLATE_INDEX" val="20233170"/>
  <p:tag name="KSO_WM_UNIT_LAYERLEVEL" val="1_1_1"/>
  <p:tag name="KSO_WM_TAG_VERSION" val="3.0"/>
  <p:tag name="KSO_WM_DIAGRAM_MAX_ITEMCNT" val="6"/>
  <p:tag name="KSO_WM_DIAGRAM_MIN_ITEMCNT" val="4"/>
  <p:tag name="KSO_WM_DIAGRAM_VIRTUALLY_FRAME" val="{&quot;height&quot;:335.5624409448818,&quot;left&quot;:113.2,&quot;top&quot;:135.41677165354332,&quot;width&quot;:755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6"/>
  <p:tag name="KSO_WM_UNIT_TEXT_TYPE" val="1"/>
  <p:tag name="KSO_WM_BEAUTIFY_FLAG" val="#wm#"/>
  <p:tag name="KSO_WM_UNIT_PRESET_TEXT" val="此处添加项标题"/>
  <p:tag name="KSO_WM_UNIT_TEXT_FILL_FORE_SCHEMECOLOR_INDEX" val="1"/>
  <p:tag name="KSO_WM_UNIT_TEXT_FILL_TYPE" val="1"/>
  <p:tag name="KSO_WM_UNIT_USESOURCEFORMAT_APPLY" val="0"/>
</p:tagLst>
</file>

<file path=ppt/tags/tag1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3337_2*a*1"/>
  <p:tag name="KSO_WM_TEMPLATE_CATEGORY" val="diagram"/>
  <p:tag name="KSO_WM_TEMPLATE_INDEX" val="20233337"/>
  <p:tag name="KSO_WM_UNIT_LAYERLEVEL" val="1"/>
  <p:tag name="KSO_WM_TAG_VERSION" val="3.0"/>
  <p:tag name="KSO_WM_BEAUTIFY_FLAG" val=""/>
  <p:tag name="KSO_WM_UNIT_ISCONTENTSTITLE" val="0"/>
  <p:tag name="KSO_WM_UNIT_ISNUMDGMTITLE" val="0"/>
  <p:tag name="KSO_WM_UNIT_NOCLEAR" val="0"/>
  <p:tag name="KSO_WM_UNIT_VALUE" val="29"/>
  <p:tag name="KSO_WM_DIAGRAM_GROUP_CODE" val="l1-1"/>
  <p:tag name="KSO_WM_UNIT_TYPE" val="a"/>
  <p:tag name="KSO_WM_UNIT_INDEX" val="1"/>
  <p:tag name="KSO_WM_UNIT_TEXT_TYPE" val="1"/>
  <p:tag name="KSO_WM_UNIT_PRESET_TEXT" val="单击此处添加标题"/>
  <p:tag name="KSO_WM_UNIT_TEXT_FILL_FORE_SCHEMECOLOR_INDEX" val="13"/>
  <p:tag name="KSO_WM_UNIT_TEXT_FILL_TYPE" val="1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TEMPLATE_CATEGORY" val="custom"/>
  <p:tag name="KSO_WM_TEMPLATE_MASTER_TYPE" val="0"/>
  <p:tag name="KSO_WM_TEMPLATE_COLOR_TYPE" val="0"/>
  <p:tag name="KSO_WM_DIAGRAM_GROUP_CODE" val="l1-1"/>
  <p:tag name="KSO_WM_SLIDE_DIAGTYPE" val="l"/>
  <p:tag name="KSO_WM_SLIDE_LAYOUT" val="a_l"/>
  <p:tag name="KSO_WM_SLIDE_LAYOUT_CNT" val="1_1"/>
  <p:tag name="KSO_WM_SLIDE_TYPE" val="text"/>
  <p:tag name="KSO_WM_SLIDE_SUBTYPE" val="picTxt"/>
  <p:tag name="KSO_WM_SLIDE_SIZE" val="733.461*299.866"/>
  <p:tag name="KSO_WM_SLIDE_POSITION" val="113.224*171.087"/>
  <p:tag name="KSO_WM_TEMPLATE_INDEX" val="20235894"/>
  <p:tag name="KSO_WM_TEMPLATE_SUBCATEGORY" val="0"/>
  <p:tag name="KSO_WM_SLIDE_INDEX" val="1"/>
  <p:tag name="KSO_WM_TAG_VERSION" val="3.0"/>
  <p:tag name="KSO_WM_SLIDE_ID" val="custom20233278_1"/>
  <p:tag name="KSO_WM_SLIDE_ITEM_CNT" val="6"/>
  <p:tag name="KSO_WM_SPECIAL_SOURCE" val="bdnull"/>
</p:tagLst>
</file>

<file path=ppt/tags/tag179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a"/>
  <p:tag name="KSO_WM_UNIT_INDEX" val="1"/>
  <p:tag name="KSO_WM_UNIT_ID" val="diagram20231459_1*a*1"/>
  <p:tag name="KSO_WM_TEMPLATE_CATEGORY" val="diagram"/>
  <p:tag name="KSO_WM_TEMPLATE_INDEX" val="20231459"/>
  <p:tag name="KSO_WM_UNIT_LAYERLEVEL" val="1"/>
  <p:tag name="KSO_WM_TAG_VERSION" val="3.0"/>
  <p:tag name="KSO_WM_BEAUTIFY_FLAG" val="#wm#"/>
  <p:tag name="KSO_WM_UNIT_TEXT_TYPE" val="1"/>
  <p:tag name="KSO_WM_UNIT_VALUE" val="29"/>
  <p:tag name="KSO_WM_UNIT_PRESET_TEXT" val="单击此处添加标题"/>
  <p:tag name="KSO_WM_UNIT_TEXT_FILL_FORE_SCHEMECOLOR_INDEX" val="13"/>
  <p:tag name="KSO_WM_UNIT_TEXT_FILL_TYPE" val="1"/>
  <p:tag name="KSO_WM_UNIT_USESOURCEFORMAT_APPLY" val="0"/>
</p:tagLst>
</file>

<file path=ppt/tags/tag180.xml><?xml version="1.0" encoding="utf-8"?>
<p:tagLst xmlns:p="http://schemas.openxmlformats.org/presentationml/2006/main">
  <p:tag name="TABLE_ENDDRAG_ORIGIN_RECT" val="505*403"/>
  <p:tag name="TABLE_ENDDRAG_RECT" val="423*108*506*403"/>
</p:tagLst>
</file>

<file path=ppt/tags/tag181.xml><?xml version="1.0" encoding="utf-8"?>
<p:tagLst xmlns:p="http://schemas.openxmlformats.org/presentationml/2006/main">
  <p:tag name="KSO_WM_BEAUTIFY_FLAG" val=""/>
</p:tagLst>
</file>

<file path=ppt/tags/tag182.xml><?xml version="1.0" encoding="utf-8"?>
<p:tagLst xmlns:p="http://schemas.openxmlformats.org/presentationml/2006/main">
  <p:tag name="KSO_WM_BEAUTIFY_FLAG" val=""/>
</p:tagLst>
</file>

<file path=ppt/tags/tag183.xml><?xml version="1.0" encoding="utf-8"?>
<p:tagLst xmlns:p="http://schemas.openxmlformats.org/presentationml/2006/main">
  <p:tag name="KSO_WM_SLIDE_ID" val="diagram20231459_1"/>
  <p:tag name="KSO_WM_TEMPLATE_SUBCATEGORY" val="0"/>
  <p:tag name="KSO_WM_TEMPLATE_MASTER_TYPE" val="0"/>
  <p:tag name="KSO_WM_TEMPLATE_COLOR_TYPE" val="0"/>
  <p:tag name="KSO_WM_SLIDE_ITEM_CNT" val="2"/>
  <p:tag name="KSO_WM_SLIDE_INDEX" val="1"/>
  <p:tag name="KSO_WM_TAG_VERSION" val="3.0"/>
  <p:tag name="KSO_WM_BEAUTIFY_FLAG" val="#wm#"/>
  <p:tag name="KSO_WM_TEMPLATE_CATEGORY" val="custom"/>
  <p:tag name="KSO_WM_TEMPLATE_INDEX" val="20235894"/>
  <p:tag name="KSO_WM_SLIDE_TYPE" val="text"/>
  <p:tag name="KSO_WM_SLIDE_SUBTYPE" val="diag"/>
  <p:tag name="KSO_WM_SLIDE_SIZE" val="850.394*377.359"/>
  <p:tag name="KSO_WM_SLIDE_POSITION" val="54.95*106.664"/>
  <p:tag name="KSO_WM_SLIDE_LAYOUT" val="a_m"/>
  <p:tag name="KSO_WM_SLIDE_LAYOUT_CNT" val="1_1"/>
  <p:tag name="KSO_WM_SPECIAL_SOURCE" val="bdnull"/>
  <p:tag name="KSO_WM_DIAGRAM_GROUP_CODE" val="m1-1"/>
  <p:tag name="KSO_WM_SLIDE_DIAGTYPE" val="m"/>
</p:tagLst>
</file>

<file path=ppt/tags/tag18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i"/>
  <p:tag name="KSO_WM_UNIT_INDEX" val="1"/>
  <p:tag name="KSO_WM_UNIT_ID" val="custom20233256_1*i*1"/>
  <p:tag name="KSO_WM_TEMPLATE_CATEGORY" val="custom"/>
  <p:tag name="KSO_WM_TEMPLATE_INDEX" val="20233256"/>
  <p:tag name="KSO_WM_UNIT_LAYERLEVEL" val="1"/>
  <p:tag name="KSO_WM_TAG_VERSION" val="3.0"/>
  <p:tag name="KSO_WM_BEAUTIFY_FLAG" val="#wm#"/>
  <p:tag name="KSO_WM_UNIT_FILL_FORE_SCHEMECOLOR_INDEX" val="2"/>
  <p:tag name="KSO_WM_UNIT_FILL_TYPE" val="1"/>
  <p:tag name="KSO_WM_UNIT_TEXT_FILL_FORE_SCHEMECOLOR_INDEX" val="2"/>
  <p:tag name="KSO_WM_UNIT_TEXT_FILL_TYPE" val="1"/>
  <p:tag name="KSO_WM_UNIT_USESOURCEFORMAT_APPLY" val="0"/>
</p:tagLst>
</file>

<file path=ppt/tags/tag18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i"/>
  <p:tag name="KSO_WM_UNIT_INDEX" val="2"/>
  <p:tag name="KSO_WM_UNIT_ID" val="custom20233256_1*i*2"/>
  <p:tag name="KSO_WM_TEMPLATE_CATEGORY" val="custom"/>
  <p:tag name="KSO_WM_TEMPLATE_INDEX" val="20233256"/>
  <p:tag name="KSO_WM_UNIT_LAYERLEVEL" val="1"/>
  <p:tag name="KSO_WM_TAG_VERSION" val="3.0"/>
  <p:tag name="KSO_WM_BEAUTIFY_FLAG" val="#wm#"/>
  <p:tag name="KSO_WM_UNIT_FILL_FORE_SCHEMECOLOR_INDEX" val="2"/>
  <p:tag name="KSO_WM_UNIT_FILL_TYPE" val="1"/>
  <p:tag name="KSO_WM_UNIT_TEXT_FILL_FORE_SCHEMECOLOR_INDEX" val="2"/>
  <p:tag name="KSO_WM_UNIT_TEXT_FILL_TYPE" val="1"/>
  <p:tag name="KSO_WM_UNIT_USESOURCEFORMAT_APPLY" val="0"/>
</p:tagLst>
</file>

<file path=ppt/tags/tag186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1_1"/>
  <p:tag name="KSO_WM_UNIT_ID" val="diagram20233255_3*l_h_f*1_1_1"/>
  <p:tag name="KSO_WM_TEMPLATE_CATEGORY" val="diagram"/>
  <p:tag name="KSO_WM_TEMPLATE_INDEX" val="20233255"/>
  <p:tag name="KSO_WM_UNIT_LAYERLEVEL" val="1_1_1"/>
  <p:tag name="KSO_WM_TAG_VERSION" val="3.0"/>
  <p:tag name="KSO_WM_DIAGRAM_MAX_ITEMCNT" val="4"/>
  <p:tag name="KSO_WM_DIAGRAM_MIN_ITEMCNT" val="1"/>
  <p:tag name="KSO_WM_DIAGRAM_VIRTUALLY_FRAME" val="{&quot;height&quot;:408.4,&quot;left&quot;:99.25,&quot;top&quot;:105.75,&quot;width&quot;:529.4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28"/>
  <p:tag name="KSO_WM_DIAGRAM_VERSION" val="3"/>
  <p:tag name="KSO_WM_DIAGRAM_COLOR_TRICK" val="1"/>
  <p:tag name="KSO_WM_DIAGRAM_COLOR_TEXT_CAN_REMOVE" val="n"/>
  <p:tag name="KSO_WM_UNIT_TEXT_TYPE" val="1"/>
  <p:tag name="KSO_WM_UNIT_TEXT_LAYER_COUNT" val="1"/>
  <p:tag name="KSO_WM_BEAUTIFY_FLAG" val="#wm#"/>
  <p:tag name="KSO_WM_UNIT_PRESET_TEXT" val="单击添加文本内容，简明扼要地阐述您内容观点"/>
  <p:tag name="KSO_WM_UNIT_TEXT_FILL_FORE_SCHEMECOLOR_INDEX" val="1"/>
  <p:tag name="KSO_WM_UNIT_TEXT_FILL_TYPE" val="1"/>
  <p:tag name="KSO_WM_UNIT_USESOURCEFORMAT_APPLY" val="0"/>
</p:tagLst>
</file>

<file path=ppt/tags/tag187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33255_3*l_h_a*1_1_1"/>
  <p:tag name="KSO_WM_TEMPLATE_CATEGORY" val="diagram"/>
  <p:tag name="KSO_WM_TEMPLATE_INDEX" val="20233255"/>
  <p:tag name="KSO_WM_UNIT_LAYERLEVEL" val="1_1_1"/>
  <p:tag name="KSO_WM_TAG_VERSION" val="3.0"/>
  <p:tag name="KSO_WM_DIAGRAM_MAX_ITEMCNT" val="4"/>
  <p:tag name="KSO_WM_DIAGRAM_MIN_ITEMCNT" val="1"/>
  <p:tag name="KSO_WM_DIAGRAM_VIRTUALLY_FRAME" val="{&quot;height&quot;:408.4,&quot;left&quot;:99.25,&quot;top&quot;:105.75,&quot;width&quot;:529.4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21"/>
  <p:tag name="KSO_WM_DIAGRAM_VERSION" val="3"/>
  <p:tag name="KSO_WM_DIAGRAM_COLOR_TRICK" val="1"/>
  <p:tag name="KSO_WM_DIAGRAM_COLOR_TEXT_CAN_REMOVE" val="n"/>
  <p:tag name="KSO_WM_UNIT_TEXT_TYPE" val="1"/>
  <p:tag name="KSO_WM_BEAUTIFY_FLAG" val="#wm#"/>
  <p:tag name="KSO_WM_UNIT_PRESET_TEXT" val="添加项标题"/>
  <p:tag name="KSO_WM_UNIT_TEXT_FILL_FORE_SCHEMECOLOR_INDEX" val="1"/>
  <p:tag name="KSO_WM_UNIT_TEXT_FILL_TYPE" val="1"/>
  <p:tag name="KSO_WM_UNIT_USESOURCEFORMAT_APPLY" val="0"/>
</p:tagLst>
</file>

<file path=ppt/tags/tag188.xml><?xml version="1.0" encoding="utf-8"?>
<p:tagLst xmlns:p="http://schemas.openxmlformats.org/presentationml/2006/main"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2_1"/>
  <p:tag name="KSO_WM_UNIT_ID" val="diagram20233255_3*l_h_f*1_2_1"/>
  <p:tag name="KSO_WM_TEMPLATE_CATEGORY" val="diagram"/>
  <p:tag name="KSO_WM_TEMPLATE_INDEX" val="20233255"/>
  <p:tag name="KSO_WM_UNIT_LAYERLEVEL" val="1_1_1"/>
  <p:tag name="KSO_WM_TAG_VERSION" val="3.0"/>
  <p:tag name="KSO_WM_DIAGRAM_MAX_ITEMCNT" val="4"/>
  <p:tag name="KSO_WM_DIAGRAM_MIN_ITEMCNT" val="1"/>
  <p:tag name="KSO_WM_DIAGRAM_VIRTUALLY_FRAME" val="{&quot;height&quot;:408.4,&quot;left&quot;:99.25,&quot;top&quot;:105.75,&quot;width&quot;:529.4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28"/>
  <p:tag name="KSO_WM_DIAGRAM_VERSION" val="3"/>
  <p:tag name="KSO_WM_DIAGRAM_COLOR_TRICK" val="1"/>
  <p:tag name="KSO_WM_DIAGRAM_COLOR_TEXT_CAN_REMOVE" val="n"/>
  <p:tag name="KSO_WM_UNIT_TEXT_TYPE" val="1"/>
  <p:tag name="KSO_WM_UNIT_TEXT_LAYER_COUNT" val="1"/>
  <p:tag name="KSO_WM_BEAUTIFY_FLAG" val="#wm#"/>
  <p:tag name="KSO_WM_UNIT_PRESET_TEXT" val="单击添加文本具体内容，简明扼要地阐述您内容观点"/>
  <p:tag name="KSO_WM_UNIT_TEXT_FILL_FORE_SCHEMECOLOR_INDEX" val="1"/>
  <p:tag name="KSO_WM_UNIT_TEXT_FILL_TYPE" val="1"/>
  <p:tag name="KSO_WM_UNIT_USESOURCEFORMAT_APPLY" val="0"/>
</p:tagLst>
</file>

<file path=ppt/tags/tag189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2_1"/>
  <p:tag name="KSO_WM_UNIT_ID" val="diagram20233255_3*l_h_a*1_2_1"/>
  <p:tag name="KSO_WM_TEMPLATE_CATEGORY" val="diagram"/>
  <p:tag name="KSO_WM_TEMPLATE_INDEX" val="20233255"/>
  <p:tag name="KSO_WM_UNIT_LAYERLEVEL" val="1_1_1"/>
  <p:tag name="KSO_WM_TAG_VERSION" val="3.0"/>
  <p:tag name="KSO_WM_DIAGRAM_MAX_ITEMCNT" val="4"/>
  <p:tag name="KSO_WM_DIAGRAM_MIN_ITEMCNT" val="1"/>
  <p:tag name="KSO_WM_DIAGRAM_VIRTUALLY_FRAME" val="{&quot;height&quot;:408.4,&quot;left&quot;:99.25,&quot;top&quot;:105.75,&quot;width&quot;:529.4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21"/>
  <p:tag name="KSO_WM_DIAGRAM_VERSION" val="3"/>
  <p:tag name="KSO_WM_DIAGRAM_COLOR_TRICK" val="1"/>
  <p:tag name="KSO_WM_DIAGRAM_COLOR_TEXT_CAN_REMOVE" val="n"/>
  <p:tag name="KSO_WM_UNIT_TEXT_TYPE" val="1"/>
  <p:tag name="KSO_WM_BEAUTIFY_FLAG" val="#wm#"/>
  <p:tag name="KSO_WM_UNIT_PRESET_TEXT" val="添加项标题"/>
  <p:tag name="KSO_WM_UNIT_TEXT_FILL_FORE_SCHEMECOLOR_INDEX" val="1"/>
  <p:tag name="KSO_WM_UNIT_TEXT_FILL_TYPE" val="1"/>
  <p:tag name="KSO_WM_UNIT_USESOURCEFORMAT_APPLY" val="0"/>
</p:tagLst>
</file>

<file path=ppt/tags/tag190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a"/>
  <p:tag name="KSO_WM_UNIT_INDEX" val="1"/>
  <p:tag name="KSO_WM_UNIT_ID" val="diagram20231459_1*a*1"/>
  <p:tag name="KSO_WM_TEMPLATE_CATEGORY" val="diagram"/>
  <p:tag name="KSO_WM_TEMPLATE_INDEX" val="20231459"/>
  <p:tag name="KSO_WM_UNIT_LAYERLEVEL" val="1"/>
  <p:tag name="KSO_WM_TAG_VERSION" val="3.0"/>
  <p:tag name="KSO_WM_BEAUTIFY_FLAG" val=""/>
  <p:tag name="KSO_WM_UNIT_TEXT_TYPE" val="1"/>
  <p:tag name="KSO_WM_UNIT_VALUE" val="29"/>
  <p:tag name="KSO_WM_UNIT_PRESET_TEXT" val="单击此处添加标题"/>
  <p:tag name="KSO_WM_UNIT_TEXT_FILL_FORE_SCHEMECOLOR_INDEX" val="13"/>
  <p:tag name="KSO_WM_UNIT_TEXT_FILL_TYPE" val="1"/>
  <p:tag name="KSO_WM_UNIT_USESOURCEFORMAT_APPLY" val="0"/>
</p:tagLst>
</file>

<file path=ppt/tags/tag19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33255_3*l_h_a*1_1_1"/>
  <p:tag name="KSO_WM_TEMPLATE_CATEGORY" val="diagram"/>
  <p:tag name="KSO_WM_TEMPLATE_INDEX" val="20233255"/>
  <p:tag name="KSO_WM_UNIT_LAYERLEVEL" val="1_1_1"/>
  <p:tag name="KSO_WM_TAG_VERSION" val="3.0"/>
  <p:tag name="KSO_WM_DIAGRAM_MAX_ITEMCNT" val="4"/>
  <p:tag name="KSO_WM_DIAGRAM_MIN_ITEMCNT" val="1"/>
  <p:tag name="KSO_WM_DIAGRAM_VIRTUALLY_FRAME" val="{&quot;height&quot;:325.9,&quot;left&quot;:99.25,&quot;top&quot;:111.75,&quot;width&quot;:529.4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21"/>
  <p:tag name="KSO_WM_DIAGRAM_VERSION" val="3"/>
  <p:tag name="KSO_WM_DIAGRAM_COLOR_TRICK" val="1"/>
  <p:tag name="KSO_WM_DIAGRAM_COLOR_TEXT_CAN_REMOVE" val="n"/>
  <p:tag name="KSO_WM_UNIT_TEXT_TYPE" val="1"/>
  <p:tag name="KSO_WM_BEAUTIFY_FLAG" val=""/>
  <p:tag name="KSO_WM_UNIT_PRESET_TEXT" val="添加项标题"/>
  <p:tag name="KSO_WM_UNIT_TEXT_FILL_FORE_SCHEMECOLOR_INDEX" val="1"/>
  <p:tag name="KSO_WM_UNIT_TEXT_FILL_TYPE" val="1"/>
  <p:tag name="KSO_WM_UNIT_USESOURCEFORMAT_APPLY" val="0"/>
</p:tagLst>
</file>

<file path=ppt/tags/tag19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2_1"/>
  <p:tag name="KSO_WM_UNIT_ID" val="diagram20233255_3*l_h_a*1_2_1"/>
  <p:tag name="KSO_WM_TEMPLATE_CATEGORY" val="diagram"/>
  <p:tag name="KSO_WM_TEMPLATE_INDEX" val="20233255"/>
  <p:tag name="KSO_WM_UNIT_LAYERLEVEL" val="1_1_1"/>
  <p:tag name="KSO_WM_TAG_VERSION" val="3.0"/>
  <p:tag name="KSO_WM_DIAGRAM_MAX_ITEMCNT" val="4"/>
  <p:tag name="KSO_WM_DIAGRAM_MIN_ITEMCNT" val="1"/>
  <p:tag name="KSO_WM_DIAGRAM_VIRTUALLY_FRAME" val="{&quot;height&quot;:408.4,&quot;left&quot;:99.25,&quot;top&quot;:105.75,&quot;width&quot;:529.4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21"/>
  <p:tag name="KSO_WM_DIAGRAM_VERSION" val="3"/>
  <p:tag name="KSO_WM_DIAGRAM_COLOR_TRICK" val="1"/>
  <p:tag name="KSO_WM_DIAGRAM_COLOR_TEXT_CAN_REMOVE" val="n"/>
  <p:tag name="KSO_WM_UNIT_TEXT_TYPE" val="1"/>
  <p:tag name="KSO_WM_BEAUTIFY_FLAG" val=""/>
  <p:tag name="KSO_WM_UNIT_PRESET_TEXT" val="添加项标题"/>
  <p:tag name="KSO_WM_UNIT_TEXT_FILL_FORE_SCHEMECOLOR_INDEX" val="1"/>
  <p:tag name="KSO_WM_UNIT_TEXT_FILL_TYPE" val="1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TEMPLATE_CATEGORY" val="custom"/>
  <p:tag name="KSO_WM_TEMPLATE_MASTER_TYPE" val="0"/>
  <p:tag name="KSO_WM_TEMPLATE_COLOR_TYPE" val="0"/>
  <p:tag name="KSO_WM_DIAGRAM_GROUP_CODE" val="l1-1"/>
  <p:tag name="KSO_WM_SLIDE_DIAGTYPE" val="l"/>
  <p:tag name="KSO_WM_SLIDE_LAYOUT" val="a_d_l"/>
  <p:tag name="KSO_WM_SLIDE_LAYOUT_CNT" val="1_1_1"/>
  <p:tag name="KSO_WM_SLIDE_TYPE" val="text"/>
  <p:tag name="KSO_WM_SLIDE_SUBTYPE" val="picTxt"/>
  <p:tag name="KSO_WM_SLIDE_SIZE" val="408.05*186.55"/>
  <p:tag name="KSO_WM_SLIDE_POSITION" val="87.8997*272.733"/>
  <p:tag name="KSO_WM_TEMPLATE_INDEX" val="20235894"/>
  <p:tag name="KSO_WM_TEMPLATE_SUBCATEGORY" val="0"/>
  <p:tag name="KSO_WM_SLIDE_INDEX" val="1"/>
  <p:tag name="KSO_WM_TAG_VERSION" val="3.0"/>
  <p:tag name="KSO_WM_SLIDE_ID" val="custom20233256_1"/>
  <p:tag name="KSO_WM_SLIDE_ITEM_CNT" val="4"/>
  <p:tag name="KSO_WM_SPECIAL_SOURCE" val="bdnull"/>
</p:tagLst>
</file>

<file path=ppt/tags/tag19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"/>
  <p:tag name="KSO_WM_UNIT_ID" val="custom20234968_1*i*1"/>
  <p:tag name="KSO_WM_TEMPLATE_CATEGORY" val="custom"/>
  <p:tag name="KSO_WM_TEMPLATE_INDEX" val="20234968"/>
  <p:tag name="KSO_WM_UNIT_LAYERLEVEL" val="1"/>
  <p:tag name="KSO_WM_TAG_VERSION" val="3.0"/>
  <p:tag name="KSO_WM_BEAUTIFY_FLAG" val="#wm#"/>
</p:tagLst>
</file>

<file path=ppt/tags/tag19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6"/>
  <p:tag name="KSO_WM_UNIT_ID" val="custom20234968_1*i*16"/>
  <p:tag name="KSO_WM_TEMPLATE_CATEGORY" val="custom"/>
  <p:tag name="KSO_WM_TEMPLATE_INDEX" val="20234968"/>
  <p:tag name="KSO_WM_UNIT_LAYERLEVEL" val="1"/>
  <p:tag name="KSO_WM_TAG_VERSION" val="3.0"/>
  <p:tag name="KSO_WM_BEAUTIFY_FLAG" val="#wm#"/>
</p:tagLst>
</file>

<file path=ppt/tags/tag19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5"/>
  <p:tag name="KSO_WM_UNIT_ID" val="custom20234968_1*i*5"/>
  <p:tag name="KSO_WM_TEMPLATE_CATEGORY" val="custom"/>
  <p:tag name="KSO_WM_TEMPLATE_INDEX" val="20234968"/>
  <p:tag name="KSO_WM_UNIT_LAYERLEVEL" val="1"/>
  <p:tag name="KSO_WM_TAG_VERSION" val="3.0"/>
  <p:tag name="KSO_WM_BEAUTIFY_FLAG" val="#wm#"/>
</p:tagLst>
</file>

<file path=ppt/tags/tag19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2"/>
  <p:tag name="KSO_WM_UNIT_ID" val="custom20234968_1*i*2"/>
  <p:tag name="KSO_WM_TEMPLATE_CATEGORY" val="custom"/>
  <p:tag name="KSO_WM_TEMPLATE_INDEX" val="20234968"/>
  <p:tag name="KSO_WM_UNIT_LAYERLEVEL" val="1"/>
  <p:tag name="KSO_WM_TAG_VERSION" val="3.0"/>
  <p:tag name="KSO_WM_BEAUTIFY_FLAG" val="#wm#"/>
</p:tagLst>
</file>

<file path=ppt/tags/tag19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7"/>
  <p:tag name="KSO_WM_UNIT_ID" val="custom20234968_1*i*17"/>
  <p:tag name="KSO_WM_TEMPLATE_CATEGORY" val="custom"/>
  <p:tag name="KSO_WM_TEMPLATE_INDEX" val="20234968"/>
  <p:tag name="KSO_WM_UNIT_LAYERLEVEL" val="1"/>
  <p:tag name="KSO_WM_TAG_VERSION" val="3.0"/>
  <p:tag name="KSO_WM_BEAUTIFY_FLAG" val="#wm#"/>
</p:tagLst>
</file>

<file path=ppt/tags/tag19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0"/>
  <p:tag name="KSO_WM_UNIT_ID" val="custom20234968_1*i*10"/>
  <p:tag name="KSO_WM_TEMPLATE_CATEGORY" val="custom"/>
  <p:tag name="KSO_WM_TEMPLATE_INDEX" val="20234968"/>
  <p:tag name="KSO_WM_UNIT_LAYERLEVEL" val="1"/>
  <p:tag name="KSO_WM_TAG_VERSION" val="3.0"/>
  <p:tag name="KSO_WM_BEAUTIFY_FLAG" val="#wm#"/>
</p:tagLst>
</file>

<file path=ppt/tags/tag20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1"/>
  <p:tag name="KSO_WM_UNIT_ID" val="custom20234968_1*i*11"/>
  <p:tag name="KSO_WM_TEMPLATE_CATEGORY" val="custom"/>
  <p:tag name="KSO_WM_TEMPLATE_INDEX" val="20234968"/>
  <p:tag name="KSO_WM_UNIT_LAYERLEVEL" val="1"/>
  <p:tag name="KSO_WM_TAG_VERSION" val="3.0"/>
  <p:tag name="KSO_WM_BEAUTIFY_FLAG" val="#wm#"/>
</p:tagLst>
</file>

<file path=ppt/tags/tag20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2"/>
  <p:tag name="KSO_WM_UNIT_ID" val="custom20234968_1*i*12"/>
  <p:tag name="KSO_WM_TEMPLATE_CATEGORY" val="custom"/>
  <p:tag name="KSO_WM_TEMPLATE_INDEX" val="20234968"/>
  <p:tag name="KSO_WM_UNIT_LAYERLEVEL" val="1"/>
  <p:tag name="KSO_WM_TAG_VERSION" val="3.0"/>
  <p:tag name="KSO_WM_BEAUTIFY_FLAG" val="#wm#"/>
</p:tagLst>
</file>

<file path=ppt/tags/tag20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3"/>
  <p:tag name="KSO_WM_UNIT_ID" val="custom20234968_1*i*13"/>
  <p:tag name="KSO_WM_TEMPLATE_CATEGORY" val="custom"/>
  <p:tag name="KSO_WM_TEMPLATE_INDEX" val="20234968"/>
  <p:tag name="KSO_WM_UNIT_LAYERLEVEL" val="1"/>
  <p:tag name="KSO_WM_TAG_VERSION" val="3.0"/>
  <p:tag name="KSO_WM_BEAUTIFY_FLAG" val="#wm#"/>
</p:tagLst>
</file>

<file path=ppt/tags/tag20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4"/>
  <p:tag name="KSO_WM_UNIT_ID" val="custom20234968_1*i*14"/>
  <p:tag name="KSO_WM_TEMPLATE_CATEGORY" val="custom"/>
  <p:tag name="KSO_WM_TEMPLATE_INDEX" val="20234968"/>
  <p:tag name="KSO_WM_UNIT_LAYERLEVEL" val="1"/>
  <p:tag name="KSO_WM_TAG_VERSION" val="3.0"/>
  <p:tag name="KSO_WM_BEAUTIFY_FLAG" val="#wm#"/>
</p:tagLst>
</file>

<file path=ppt/tags/tag20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15"/>
  <p:tag name="KSO_WM_UNIT_ID" val="custom20234968_1*i*15"/>
  <p:tag name="KSO_WM_TEMPLATE_CATEGORY" val="custom"/>
  <p:tag name="KSO_WM_TEMPLATE_INDEX" val="20234968"/>
  <p:tag name="KSO_WM_UNIT_LAYERLEVEL" val="1"/>
  <p:tag name="KSO_WM_TAG_VERSION" val="3.0"/>
  <p:tag name="KSO_WM_BEAUTIFY_FLAG" val="#wm#"/>
</p:tagLst>
</file>

<file path=ppt/tags/tag20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3"/>
  <p:tag name="KSO_WM_UNIT_ID" val="custom20234968_1*i*3"/>
  <p:tag name="KSO_WM_TEMPLATE_CATEGORY" val="custom"/>
  <p:tag name="KSO_WM_TEMPLATE_INDEX" val="20234968"/>
  <p:tag name="KSO_WM_UNIT_LAYERLEVEL" val="1"/>
  <p:tag name="KSO_WM_TAG_VERSION" val="3.0"/>
  <p:tag name="KSO_WM_BEAUTIFY_FLAG" val="#wm#"/>
</p:tagLst>
</file>

<file path=ppt/tags/tag20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4"/>
  <p:tag name="KSO_WM_UNIT_ID" val="custom20234968_1*i*4"/>
  <p:tag name="KSO_WM_TEMPLATE_CATEGORY" val="custom"/>
  <p:tag name="KSO_WM_TEMPLATE_INDEX" val="20234968"/>
  <p:tag name="KSO_WM_UNIT_LAYERLEVEL" val="1"/>
  <p:tag name="KSO_WM_TAG_VERSION" val="3.0"/>
  <p:tag name="KSO_WM_BEAUTIFY_FLAG" val="#wm#"/>
</p:tagLst>
</file>

<file path=ppt/tags/tag2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6"/>
  <p:tag name="KSO_WM_UNIT_ID" val="custom20234968_1*i*6"/>
  <p:tag name="KSO_WM_TEMPLATE_CATEGORY" val="custom"/>
  <p:tag name="KSO_WM_TEMPLATE_INDEX" val="20234968"/>
  <p:tag name="KSO_WM_UNIT_LAYERLEVEL" val="1"/>
  <p:tag name="KSO_WM_TAG_VERSION" val="3.0"/>
  <p:tag name="KSO_WM_BEAUTIFY_FLAG" val="#wm#"/>
</p:tagLst>
</file>

<file path=ppt/tags/tag2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7"/>
  <p:tag name="KSO_WM_UNIT_ID" val="custom20234968_1*i*7"/>
  <p:tag name="KSO_WM_TEMPLATE_CATEGORY" val="custom"/>
  <p:tag name="KSO_WM_TEMPLATE_INDEX" val="20234968"/>
  <p:tag name="KSO_WM_UNIT_LAYERLEVEL" val="1"/>
  <p:tag name="KSO_WM_TAG_VERSION" val="3.0"/>
  <p:tag name="KSO_WM_BEAUTIFY_FLAG" val="#wm#"/>
</p:tagLst>
</file>

<file path=ppt/tags/tag2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8"/>
  <p:tag name="KSO_WM_UNIT_ID" val="custom20234968_1*i*8"/>
  <p:tag name="KSO_WM_TEMPLATE_CATEGORY" val="custom"/>
  <p:tag name="KSO_WM_TEMPLATE_INDEX" val="20234968"/>
  <p:tag name="KSO_WM_UNIT_LAYERLEVEL" val="1"/>
  <p:tag name="KSO_WM_TAG_VERSION" val="3.0"/>
  <p:tag name="KSO_WM_BEAUTIFY_FLAG" val="#wm#"/>
</p:tagLst>
</file>

<file path=ppt/tags/tag2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TYPE" val="i"/>
  <p:tag name="KSO_WM_UNIT_INDEX" val="9"/>
  <p:tag name="KSO_WM_UNIT_ID" val="custom20234968_1*i*9"/>
  <p:tag name="KSO_WM_TEMPLATE_CATEGORY" val="custom"/>
  <p:tag name="KSO_WM_TEMPLATE_INDEX" val="20234968"/>
  <p:tag name="KSO_WM_UNIT_LAYERLEVEL" val="1"/>
  <p:tag name="KSO_WM_TAG_VERSION" val="3.0"/>
  <p:tag name="KSO_WM_BEAUTIFY_FLAG" val="#wm#"/>
</p:tagLst>
</file>

<file path=ppt/tags/tag21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a"/>
  <p:tag name="KSO_WM_UNIT_INDEX" val="1"/>
  <p:tag name="KSO_WM_UNIT_ID" val="diagram20231459_1*a*1"/>
  <p:tag name="KSO_WM_TEMPLATE_CATEGORY" val="diagram"/>
  <p:tag name="KSO_WM_TEMPLATE_INDEX" val="20231459"/>
  <p:tag name="KSO_WM_UNIT_LAYERLEVEL" val="1"/>
  <p:tag name="KSO_WM_TAG_VERSION" val="3.0"/>
  <p:tag name="KSO_WM_BEAUTIFY_FLAG" val=""/>
  <p:tag name="KSO_WM_UNIT_TEXT_TYPE" val="1"/>
  <p:tag name="KSO_WM_UNIT_VALUE" val="29"/>
  <p:tag name="KSO_WM_UNIT_PRESET_TEXT" val="单击此处添加标题"/>
  <p:tag name="KSO_WM_UNIT_TEXT_FILL_FORE_SCHEMECOLOR_INDEX" val="13"/>
  <p:tag name="KSO_WM_UNIT_TEXT_FILL_TYPE" val="1"/>
  <p:tag name="KSO_WM_UNIT_USESOURCEFORMAT_APPLY" val="0"/>
</p:tagLst>
</file>

<file path=ppt/tags/tag212.xml><?xml version="1.0" encoding="utf-8"?>
<p:tagLst xmlns:p="http://schemas.openxmlformats.org/presentationml/2006/main">
  <p:tag name="KSO_WM_BEAUTIFY_FLAG" val=""/>
</p:tagLst>
</file>

<file path=ppt/tags/tag213.xml><?xml version="1.0" encoding="utf-8"?>
<p:tagLst xmlns:p="http://schemas.openxmlformats.org/presentationml/2006/main">
  <p:tag name="KSO_WM_BEAUTIFY_FLAG" val=""/>
</p:tagLst>
</file>

<file path=ppt/tags/tag214.xml><?xml version="1.0" encoding="utf-8"?>
<p:tagLst xmlns:p="http://schemas.openxmlformats.org/presentationml/2006/main">
  <p:tag name="KSO_WM_SLIDE_ID" val="custom20234968_1"/>
  <p:tag name="KSO_WM_TEMPLATE_SUBCATEGORY" val="0"/>
  <p:tag name="KSO_WM_TEMPLATE_MASTER_TYPE" val="0"/>
  <p:tag name="KSO_WM_TEMPLATE_COLOR_TYPE" val="0"/>
  <p:tag name="KSO_WM_SLIDE_ITEM_CNT" val="0"/>
  <p:tag name="KSO_WM_SLIDE_INDEX" val="1"/>
  <p:tag name="KSO_WM_TAG_VERSION" val="3.0"/>
  <p:tag name="KSO_WM_BEAUTIFY_FLAG" val="#wm#"/>
  <p:tag name="KSO_WM_TEMPLATE_CATEGORY" val="custom"/>
  <p:tag name="KSO_WM_TEMPLATE_INDEX" val="20235894"/>
  <p:tag name="KSO_WM_SLIDE_TYPE" val="text"/>
  <p:tag name="KSO_WM_SLIDE_SUBTYPE" val="picTxt"/>
  <p:tag name="KSO_WM_SLIDE_SIZE" val="860*468"/>
  <p:tag name="KSO_WM_SLIDE_POSITION" val="52*28"/>
  <p:tag name="KSO_WM_SLIDE_LAYOUT" val="a_f"/>
  <p:tag name="KSO_WM_SLIDE_LAYOUT_CNT" val="1_1"/>
  <p:tag name="KSO_WM_SPECIAL_SOURCE" val="bdnull"/>
</p:tagLst>
</file>

<file path=ppt/tags/tag215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3"/>
  <p:tag name="KSO_WM_UNIT_ID" val="diagram20231973_2*l_h_i*1_1_3"/>
  <p:tag name="KSO_WM_TEMPLATE_CATEGORY" val="diagram"/>
  <p:tag name="KSO_WM_TEMPLATE_INDEX" val="20231973"/>
  <p:tag name="KSO_WM_UNIT_LAYERLEVEL" val="1_1_1"/>
  <p:tag name="KSO_WM_TAG_VERSION" val="3.0"/>
  <p:tag name="KSO_WM_BEAUTIFY_FLAG" val="#wm#"/>
  <p:tag name="KSO_WM_DIAGRAM_MAX_ITEMCNT" val="5"/>
  <p:tag name="KSO_WM_DIAGRAM_MIN_ITEMCNT" val="2"/>
  <p:tag name="KSO_WM_DIAGRAM_VIRTUALLY_FRAME" val="{&quot;height&quot;:326.54998779296875,&quot;left&quot;:40.25,&quot;top&quot;:131.90000610351564,&quot;width&quot;:865.05}"/>
  <p:tag name="KSO_WM_DIAGRAM_COLOR_MATCH_VALUE" val="{&quot;shape&quot;:{&quot;fill&quot;:{&quot;solid&quot;:{&quot;brightness&quot;:0.6000000238418579,&quot;colorType&quot;:1,&quot;foreColorIndex&quot;:13,&quot;transparency&quot;:0.85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1"/>
  <p:tag name="KSO_WM_UNIT_FILL_FORE_SCHEMECOLOR_INDEX" val="13"/>
  <p:tag name="KSO_WM_UNIT_FILL_FORE_SCHEMECOLOR_INDEX_BRIGHTNESS" val="0.6"/>
  <p:tag name="KSO_WM_UNIT_TEXT_FILL_FORE_SCHEMECOLOR_INDEX" val="14"/>
  <p:tag name="KSO_WM_UNIT_TEXT_FILL_TYPE" val="1"/>
  <p:tag name="KSO_WM_UNIT_USESOURCEFORMAT_APPLY" val="0"/>
</p:tagLst>
</file>

<file path=ppt/tags/tag216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1_1"/>
  <p:tag name="KSO_WM_UNIT_ID" val="diagram20231973_2*l_h_f*1_1_1"/>
  <p:tag name="KSO_WM_TEMPLATE_CATEGORY" val="diagram"/>
  <p:tag name="KSO_WM_TEMPLATE_INDEX" val="20231973"/>
  <p:tag name="KSO_WM_UNIT_LAYERLEVEL" val="1_1_1"/>
  <p:tag name="KSO_WM_TAG_VERSION" val="3.0"/>
  <p:tag name="KSO_WM_BEAUTIFY_FLAG" val="#wm#"/>
  <p:tag name="KSO_WM_DIAGRAM_MAX_ITEMCNT" val="5"/>
  <p:tag name="KSO_WM_DIAGRAM_MIN_ITEMCNT" val="2"/>
  <p:tag name="KSO_WM_DIAGRAM_VIRTUALLY_FRAME" val="{&quot;height&quot;:326.54998779296875,&quot;left&quot;:40.25,&quot;top&quot;:131.90000610351564,&quot;width&quot;:865.0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52"/>
  <p:tag name="KSO_WM_UNIT_TEXT_TYPE" val="1"/>
  <p:tag name="KSO_WM_UNIT_TEXT_LAYER_COUNT" val="1"/>
  <p:tag name="KSO_WM_UNIT_PRESET_TEXT" val="单击此处添加文本具体内容，简明扼要地阐述您的观点。根据需要可酌情增减文字，单击此处添加文本具体内容"/>
  <p:tag name="KSO_WM_UNIT_TEXT_FILL_FORE_SCHEMECOLOR_INDEX" val="1"/>
  <p:tag name="KSO_WM_UNIT_TEXT_FILL_TYPE" val="1"/>
  <p:tag name="KSO_WM_UNIT_USESOURCEFORMAT_APPLY" val="0"/>
</p:tagLst>
</file>

<file path=ppt/tags/tag217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1_1"/>
  <p:tag name="KSO_WM_UNIT_ID" val="diagram20231973_2*l_h_i*1_1_1"/>
  <p:tag name="KSO_WM_TEMPLATE_CATEGORY" val="diagram"/>
  <p:tag name="KSO_WM_TEMPLATE_INDEX" val="20231973"/>
  <p:tag name="KSO_WM_UNIT_LAYERLEVEL" val="1_1_1"/>
  <p:tag name="KSO_WM_TAG_VERSION" val="3.0"/>
  <p:tag name="KSO_WM_BEAUTIFY_FLAG" val="#wm#"/>
  <p:tag name="KSO_WM_DIAGRAM_MAX_ITEMCNT" val="5"/>
  <p:tag name="KSO_WM_DIAGRAM_MIN_ITEMCNT" val="2"/>
  <p:tag name="KSO_WM_DIAGRAM_VIRTUALLY_FRAME" val="{&quot;height&quot;:326.54998779296875,&quot;left&quot;:40.25,&quot;top&quot;:131.90000610351564,&quot;width&quot;:865.0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TYPE" val="1"/>
  <p:tag name="KSO_WM_UNIT_PRESET_TEXT" val="01"/>
  <p:tag name="KSO_WM_UNIT_FILL_TYPE" val="1"/>
  <p:tag name="KSO_WM_UNIT_FILL_FORE_SCHEMECOLOR_INDEX" val="5"/>
  <p:tag name="KSO_WM_UNIT_FILL_FORE_SCHEMECOLOR_INDEX_BRIGHTNESS" val="0"/>
  <p:tag name="KSO_WM_UNIT_USESOURCEFORMAT_APPLY" val="0"/>
</p:tagLst>
</file>

<file path=ppt/tags/tag218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1_1"/>
  <p:tag name="KSO_WM_UNIT_ID" val="diagram20231973_2*l_h_a*1_1_1"/>
  <p:tag name="KSO_WM_TEMPLATE_CATEGORY" val="diagram"/>
  <p:tag name="KSO_WM_TEMPLATE_INDEX" val="20231973"/>
  <p:tag name="KSO_WM_UNIT_LAYERLEVEL" val="1_1_1"/>
  <p:tag name="KSO_WM_TAG_VERSION" val="3.0"/>
  <p:tag name="KSO_WM_BEAUTIFY_FLAG" val="#wm#"/>
  <p:tag name="KSO_WM_DIAGRAM_MAX_ITEMCNT" val="5"/>
  <p:tag name="KSO_WM_DIAGRAM_MIN_ITEMCNT" val="2"/>
  <p:tag name="KSO_WM_DIAGRAM_VIRTUALLY_FRAME" val="{&quot;height&quot;:326.54998779296875,&quot;left&quot;:40.25,&quot;top&quot;:131.90000610351564,&quot;width&quot;:865.0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UNIT_TEXT_TYPE" val="1"/>
  <p:tag name="KSO_WM_UNIT_PRESET_TEXT" val="添加标题"/>
  <p:tag name="KSO_WM_UNIT_TEXT_FILL_FORE_SCHEMECOLOR_INDEX" val="1"/>
  <p:tag name="KSO_WM_UNIT_TEXT_FILL_TYPE" val="1"/>
  <p:tag name="KSO_WM_UNIT_USESOURCEFORMAT_APPLY" val="0"/>
</p:tagLst>
</file>

<file path=ppt/tags/tag219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3"/>
  <p:tag name="KSO_WM_UNIT_ID" val="diagram20231973_2*l_h_i*1_2_3"/>
  <p:tag name="KSO_WM_TEMPLATE_CATEGORY" val="diagram"/>
  <p:tag name="KSO_WM_TEMPLATE_INDEX" val="20231973"/>
  <p:tag name="KSO_WM_UNIT_LAYERLEVEL" val="1_1_1"/>
  <p:tag name="KSO_WM_TAG_VERSION" val="3.0"/>
  <p:tag name="KSO_WM_BEAUTIFY_FLAG" val="#wm#"/>
  <p:tag name="KSO_WM_DIAGRAM_MAX_ITEMCNT" val="5"/>
  <p:tag name="KSO_WM_DIAGRAM_MIN_ITEMCNT" val="2"/>
  <p:tag name="KSO_WM_DIAGRAM_VIRTUALLY_FRAME" val="{&quot;height&quot;:326.54998779296875,&quot;left&quot;:40.25,&quot;top&quot;:131.90000610351564,&quot;width&quot;:865.05}"/>
  <p:tag name="KSO_WM_DIAGRAM_COLOR_MATCH_VALUE" val="{&quot;shape&quot;:{&quot;fill&quot;:{&quot;solid&quot;:{&quot;brightness&quot;:0.6000000238418579,&quot;colorType&quot;:1,&quot;foreColorIndex&quot;:13,&quot;transparency&quot;:0.85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1"/>
  <p:tag name="KSO_WM_UNIT_FILL_FORE_SCHEMECOLOR_INDEX" val="13"/>
  <p:tag name="KSO_WM_UNIT_FILL_FORE_SCHEMECOLOR_INDEX_BRIGHTNESS" val="0.6"/>
  <p:tag name="KSO_WM_UNIT_TEXT_FILL_FORE_SCHEMECOLOR_INDEX" val="14"/>
  <p:tag name="KSO_WM_UNIT_TEXT_FILL_TYPE" val="1"/>
  <p:tag name="KSO_WM_UNIT_USESOURCEFORMAT_APPLY" val="0"/>
</p:tagLst>
</file>

<file path=ppt/tags/tag220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2_1"/>
  <p:tag name="KSO_WM_UNIT_ID" val="diagram20231973_2*l_h_f*1_2_1"/>
  <p:tag name="KSO_WM_TEMPLATE_CATEGORY" val="diagram"/>
  <p:tag name="KSO_WM_TEMPLATE_INDEX" val="20231973"/>
  <p:tag name="KSO_WM_UNIT_LAYERLEVEL" val="1_1_1"/>
  <p:tag name="KSO_WM_TAG_VERSION" val="3.0"/>
  <p:tag name="KSO_WM_BEAUTIFY_FLAG" val="#wm#"/>
  <p:tag name="KSO_WM_DIAGRAM_MAX_ITEMCNT" val="5"/>
  <p:tag name="KSO_WM_DIAGRAM_MIN_ITEMCNT" val="2"/>
  <p:tag name="KSO_WM_DIAGRAM_VIRTUALLY_FRAME" val="{&quot;height&quot;:326.54998779296875,&quot;left&quot;:40.25,&quot;top&quot;:131.90000610351564,&quot;width&quot;:865.0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UNIT_TEXT_LAYER_COUNT" val="1"/>
  <p:tag name="KSO_WM_UNIT_PRESET_TEXT" val="单击此处添加文本具体内容，简明扼要地阐述您的观点。根据需要可酌情增减文字，单击此处添加文本具体内容"/>
  <p:tag name="KSO_WM_UNIT_TEXT_FILL_FORE_SCHEMECOLOR_INDEX" val="1"/>
  <p:tag name="KSO_WM_UNIT_TEXT_FILL_TYPE" val="1"/>
  <p:tag name="KSO_WM_UNIT_USESOURCEFORMAT_APPLY" val="0"/>
</p:tagLst>
</file>

<file path=ppt/tags/tag221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2_1"/>
  <p:tag name="KSO_WM_UNIT_ID" val="diagram20231973_2*l_h_i*1_2_1"/>
  <p:tag name="KSO_WM_TEMPLATE_CATEGORY" val="diagram"/>
  <p:tag name="KSO_WM_TEMPLATE_INDEX" val="20231973"/>
  <p:tag name="KSO_WM_UNIT_LAYERLEVEL" val="1_1_1"/>
  <p:tag name="KSO_WM_TAG_VERSION" val="3.0"/>
  <p:tag name="KSO_WM_BEAUTIFY_FLAG" val="#wm#"/>
  <p:tag name="KSO_WM_DIAGRAM_MAX_ITEMCNT" val="5"/>
  <p:tag name="KSO_WM_DIAGRAM_MIN_ITEMCNT" val="2"/>
  <p:tag name="KSO_WM_DIAGRAM_VIRTUALLY_FRAME" val="{&quot;height&quot;:326.54998779296875,&quot;left&quot;:40.25,&quot;top&quot;:131.90000610351564,&quot;width&quot;:865.0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TYPE" val="1"/>
  <p:tag name="KSO_WM_UNIT_PRESET_TEXT" val="02"/>
  <p:tag name="KSO_WM_UNIT_FILL_TYPE" val="1"/>
  <p:tag name="KSO_WM_UNIT_FILL_FORE_SCHEMECOLOR_INDEX" val="5"/>
  <p:tag name="KSO_WM_UNIT_FILL_FORE_SCHEMECOLOR_INDEX_BRIGHTNESS" val="0"/>
  <p:tag name="KSO_WM_UNIT_USESOURCEFORMAT_APPLY" val="0"/>
</p:tagLst>
</file>

<file path=ppt/tags/tag222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2_1"/>
  <p:tag name="KSO_WM_UNIT_ID" val="diagram20231973_2*l_h_a*1_2_1"/>
  <p:tag name="KSO_WM_TEMPLATE_CATEGORY" val="diagram"/>
  <p:tag name="KSO_WM_TEMPLATE_INDEX" val="20231973"/>
  <p:tag name="KSO_WM_UNIT_LAYERLEVEL" val="1_1_1"/>
  <p:tag name="KSO_WM_TAG_VERSION" val="3.0"/>
  <p:tag name="KSO_WM_BEAUTIFY_FLAG" val="#wm#"/>
  <p:tag name="KSO_WM_DIAGRAM_MAX_ITEMCNT" val="5"/>
  <p:tag name="KSO_WM_DIAGRAM_MIN_ITEMCNT" val="2"/>
  <p:tag name="KSO_WM_DIAGRAM_VIRTUALLY_FRAME" val="{&quot;height&quot;:326.54998779296875,&quot;left&quot;:40.25,&quot;top&quot;:131.90000610351564,&quot;width&quot;:865.0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UNIT_TEXT_TYPE" val="1"/>
  <p:tag name="KSO_WM_UNIT_PRESET_TEXT" val="添加标题"/>
  <p:tag name="KSO_WM_UNIT_TEXT_FILL_FORE_SCHEMECOLOR_INDEX" val="1"/>
  <p:tag name="KSO_WM_UNIT_TEXT_FILL_TYPE" val="1"/>
  <p:tag name="KSO_WM_UNIT_USESOURCEFORMAT_APPLY" val="0"/>
</p:tagLst>
</file>

<file path=ppt/tags/tag223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3"/>
  <p:tag name="KSO_WM_UNIT_ID" val="diagram20231973_2*l_h_i*1_3_3"/>
  <p:tag name="KSO_WM_TEMPLATE_CATEGORY" val="diagram"/>
  <p:tag name="KSO_WM_TEMPLATE_INDEX" val="20231973"/>
  <p:tag name="KSO_WM_UNIT_LAYERLEVEL" val="1_1_1"/>
  <p:tag name="KSO_WM_TAG_VERSION" val="3.0"/>
  <p:tag name="KSO_WM_BEAUTIFY_FLAG" val="#wm#"/>
  <p:tag name="KSO_WM_DIAGRAM_MAX_ITEMCNT" val="5"/>
  <p:tag name="KSO_WM_DIAGRAM_MIN_ITEMCNT" val="2"/>
  <p:tag name="KSO_WM_DIAGRAM_VIRTUALLY_FRAME" val="{&quot;height&quot;:326.54998779296875,&quot;left&quot;:40.25,&quot;top&quot;:131.90000610351564,&quot;width&quot;:865.05}"/>
  <p:tag name="KSO_WM_DIAGRAM_COLOR_MATCH_VALUE" val="{&quot;shape&quot;:{&quot;fill&quot;:{&quot;solid&quot;:{&quot;brightness&quot;:0.6000000238418579,&quot;colorType&quot;:1,&quot;foreColorIndex&quot;:13,&quot;transparency&quot;:0.85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1"/>
  <p:tag name="KSO_WM_UNIT_FILL_FORE_SCHEMECOLOR_INDEX" val="13"/>
  <p:tag name="KSO_WM_UNIT_FILL_FORE_SCHEMECOLOR_INDEX_BRIGHTNESS" val="0.6"/>
  <p:tag name="KSO_WM_UNIT_TEXT_FILL_FORE_SCHEMECOLOR_INDEX" val="14"/>
  <p:tag name="KSO_WM_UNIT_TEXT_FILL_TYPE" val="1"/>
  <p:tag name="KSO_WM_UNIT_USESOURCEFORMAT_APPLY" val="0"/>
</p:tagLst>
</file>

<file path=ppt/tags/tag224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SUBTYPE" val="a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f"/>
  <p:tag name="KSO_WM_UNIT_INDEX" val="1_3_1"/>
  <p:tag name="KSO_WM_UNIT_ID" val="diagram20231973_2*l_h_f*1_3_1"/>
  <p:tag name="KSO_WM_TEMPLATE_CATEGORY" val="diagram"/>
  <p:tag name="KSO_WM_TEMPLATE_INDEX" val="20231973"/>
  <p:tag name="KSO_WM_UNIT_LAYERLEVEL" val="1_1_1"/>
  <p:tag name="KSO_WM_TAG_VERSION" val="3.0"/>
  <p:tag name="KSO_WM_BEAUTIFY_FLAG" val="#wm#"/>
  <p:tag name="KSO_WM_DIAGRAM_MAX_ITEMCNT" val="5"/>
  <p:tag name="KSO_WM_DIAGRAM_MIN_ITEMCNT" val="2"/>
  <p:tag name="KSO_WM_DIAGRAM_VIRTUALLY_FRAME" val="{&quot;height&quot;:326.54998779296875,&quot;left&quot;:40.25,&quot;top&quot;:131.90000610351564,&quot;width&quot;:865.0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UNIT_TEXT_LAYER_COUNT" val="1"/>
  <p:tag name="KSO_WM_UNIT_PRESET_TEXT" val="单击此处添加文本具体内容，简明扼要地阐述您的观点。根据需要可酌情增减文字，单击此处添加文本具体内容"/>
  <p:tag name="KSO_WM_UNIT_TEXT_FILL_FORE_SCHEMECOLOR_INDEX" val="1"/>
  <p:tag name="KSO_WM_UNIT_TEXT_FILL_TYPE" val="1"/>
  <p:tag name="KSO_WM_UNIT_USESOURCEFORMAT_APPLY" val="0"/>
</p:tagLst>
</file>

<file path=ppt/tags/tag225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SUBTYPE" val="d"/>
  <p:tag name="KSO_WM_UNIT_TYPE" val="l_h_i"/>
  <p:tag name="KSO_WM_UNIT_INDEX" val="1_3_1"/>
  <p:tag name="KSO_WM_UNIT_ID" val="diagram20231973_2*l_h_i*1_3_1"/>
  <p:tag name="KSO_WM_TEMPLATE_CATEGORY" val="diagram"/>
  <p:tag name="KSO_WM_TEMPLATE_INDEX" val="20231973"/>
  <p:tag name="KSO_WM_UNIT_LAYERLEVEL" val="1_1_1"/>
  <p:tag name="KSO_WM_TAG_VERSION" val="3.0"/>
  <p:tag name="KSO_WM_BEAUTIFY_FLAG" val="#wm#"/>
  <p:tag name="KSO_WM_DIAGRAM_MAX_ITEMCNT" val="5"/>
  <p:tag name="KSO_WM_DIAGRAM_MIN_ITEMCNT" val="2"/>
  <p:tag name="KSO_WM_DIAGRAM_VIRTUALLY_FRAME" val="{&quot;height&quot;:326.54998779296875,&quot;left&quot;:40.25,&quot;top&quot;:131.90000610351564,&quot;width&quot;:865.0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TYPE" val="1"/>
  <p:tag name="KSO_WM_UNIT_PRESET_TEXT" val="03"/>
  <p:tag name="KSO_WM_UNIT_FILL_TYPE" val="1"/>
  <p:tag name="KSO_WM_UNIT_FILL_FORE_SCHEMECOLOR_INDEX" val="5"/>
  <p:tag name="KSO_WM_UNIT_FILL_FORE_SCHEMECOLOR_INDEX_BRIGHTNESS" val="0"/>
  <p:tag name="KSO_WM_UNIT_USESOURCEFORMAT_APPLY" val="0"/>
</p:tagLst>
</file>

<file path=ppt/tags/tag226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973_2*l_h_i*1_1_2"/>
  <p:tag name="KSO_WM_TEMPLATE_CATEGORY" val="diagram"/>
  <p:tag name="KSO_WM_TEMPLATE_INDEX" val="20231973"/>
  <p:tag name="KSO_WM_UNIT_LAYERLEVEL" val="1_1_1"/>
  <p:tag name="KSO_WM_TAG_VERSION" val="3.0"/>
  <p:tag name="KSO_WM_BEAUTIFY_FLAG" val="#wm#"/>
  <p:tag name="KSO_WM_DIAGRAM_MAX_ITEMCNT" val="5"/>
  <p:tag name="KSO_WM_DIAGRAM_MIN_ITEMCNT" val="2"/>
  <p:tag name="KSO_WM_DIAGRAM_VIRTUALLY_FRAME" val="{&quot;height&quot;:326.54998779296875,&quot;left&quot;:40.25,&quot;top&quot;:131.90000610351564,&quot;width&quot;:865.05}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UNIT_LINE_FORE_SCHEMECOLOR_INDEX" val="5"/>
  <p:tag name="KSO_WM_UNIT_LINE_FILL_TYPE" val="2"/>
  <p:tag name="KSO_WM_UNIT_USESOURCEFORMAT_APPLY" val="0"/>
</p:tagLst>
</file>

<file path=ppt/tags/tag227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973_2*l_h_i*1_2_2"/>
  <p:tag name="KSO_WM_TEMPLATE_CATEGORY" val="diagram"/>
  <p:tag name="KSO_WM_TEMPLATE_INDEX" val="20231973"/>
  <p:tag name="KSO_WM_UNIT_LAYERLEVEL" val="1_1_1"/>
  <p:tag name="KSO_WM_TAG_VERSION" val="3.0"/>
  <p:tag name="KSO_WM_BEAUTIFY_FLAG" val="#wm#"/>
  <p:tag name="KSO_WM_DIAGRAM_MAX_ITEMCNT" val="5"/>
  <p:tag name="KSO_WM_DIAGRAM_MIN_ITEMCNT" val="2"/>
  <p:tag name="KSO_WM_DIAGRAM_VIRTUALLY_FRAME" val="{&quot;height&quot;:326.54998779296875,&quot;left&quot;:40.25,&quot;top&quot;:131.90000610351564,&quot;width&quot;:865.05}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UNIT_LINE_FORE_SCHEMECOLOR_INDEX" val="5"/>
  <p:tag name="KSO_WM_UNIT_LINE_FILL_TYPE" val="2"/>
  <p:tag name="KSO_WM_UNIT_USESOURCEFORMAT_APPLY" val="0"/>
</p:tagLst>
</file>

<file path=ppt/tags/tag228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973_2*l_h_i*1_3_2"/>
  <p:tag name="KSO_WM_TEMPLATE_CATEGORY" val="diagram"/>
  <p:tag name="KSO_WM_TEMPLATE_INDEX" val="20231973"/>
  <p:tag name="KSO_WM_UNIT_LAYERLEVEL" val="1_1_1"/>
  <p:tag name="KSO_WM_TAG_VERSION" val="3.0"/>
  <p:tag name="KSO_WM_BEAUTIFY_FLAG" val="#wm#"/>
  <p:tag name="KSO_WM_DIAGRAM_MAX_ITEMCNT" val="5"/>
  <p:tag name="KSO_WM_DIAGRAM_MIN_ITEMCNT" val="2"/>
  <p:tag name="KSO_WM_DIAGRAM_VIRTUALLY_FRAME" val="{&quot;height&quot;:326.54998779296875,&quot;left&quot;:40.25,&quot;top&quot;:131.90000610351564,&quot;width&quot;:865.05}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UNIT_LINE_FORE_SCHEMECOLOR_INDEX" val="5"/>
  <p:tag name="KSO_WM_UNIT_LINE_FILL_TYPE" val="2"/>
  <p:tag name="KSO_WM_UNIT_USESOURCEFORMAT_APPLY" val="0"/>
</p:tagLst>
</file>

<file path=ppt/tags/tag229.xml><?xml version="1.0" encoding="utf-8"?>
<p:tagLst xmlns:p="http://schemas.openxmlformats.org/presentationml/2006/main">
  <p:tag name="KSO_WM_DIAGRAM_VERSION" val="3"/>
  <p:tag name="KSO_WM_DIAGRAM_COLOR_TRICK" val="1"/>
  <p:tag name="KSO_WM_DIAGRAM_COLOR_TEXT_CAN_REMOVE" val="n"/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a"/>
  <p:tag name="KSO_WM_UNIT_INDEX" val="1_3_1"/>
  <p:tag name="KSO_WM_UNIT_ID" val="diagram20231973_2*l_h_a*1_3_1"/>
  <p:tag name="KSO_WM_TEMPLATE_CATEGORY" val="diagram"/>
  <p:tag name="KSO_WM_TEMPLATE_INDEX" val="20231973"/>
  <p:tag name="KSO_WM_UNIT_LAYERLEVEL" val="1_1_1"/>
  <p:tag name="KSO_WM_TAG_VERSION" val="3.0"/>
  <p:tag name="KSO_WM_BEAUTIFY_FLAG" val="#wm#"/>
  <p:tag name="KSO_WM_DIAGRAM_MAX_ITEMCNT" val="5"/>
  <p:tag name="KSO_WM_DIAGRAM_MIN_ITEMCNT" val="2"/>
  <p:tag name="KSO_WM_DIAGRAM_VIRTUALLY_FRAME" val="{&quot;height&quot;:326.54998779296875,&quot;left&quot;:40.25,&quot;top&quot;:131.90000610351564,&quot;width&quot;:865.0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10"/>
  <p:tag name="KSO_WM_UNIT_TEXT_TYPE" val="1"/>
  <p:tag name="KSO_WM_UNIT_PRESET_TEXT" val="添加标题"/>
  <p:tag name="KSO_WM_UNIT_TEXT_FILL_FORE_SCHEMECOLOR_INDEX" val="1"/>
  <p:tag name="KSO_WM_UNIT_TEXT_FILL_TYPE" val="1"/>
  <p:tag name="KSO_WM_UNIT_USESOURCEFORMAT_APPLY" val="0"/>
</p:tagLst>
</file>

<file path=ppt/tags/tag230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TYPE" val="a"/>
  <p:tag name="KSO_WM_UNIT_INDEX" val="1"/>
  <p:tag name="KSO_WM_UNIT_ID" val="diagram20231459_1*a*1"/>
  <p:tag name="KSO_WM_TEMPLATE_CATEGORY" val="diagram"/>
  <p:tag name="KSO_WM_TEMPLATE_INDEX" val="20231459"/>
  <p:tag name="KSO_WM_UNIT_LAYERLEVEL" val="1"/>
  <p:tag name="KSO_WM_TAG_VERSION" val="3.0"/>
  <p:tag name="KSO_WM_BEAUTIFY_FLAG" val=""/>
  <p:tag name="KSO_WM_UNIT_TEXT_TYPE" val="1"/>
  <p:tag name="KSO_WM_UNIT_VALUE" val="29"/>
  <p:tag name="KSO_WM_UNIT_PRESET_TEXT" val="单击此处添加标题"/>
  <p:tag name="KSO_WM_UNIT_TEXT_FILL_FORE_SCHEMECOLOR_INDEX" val="13"/>
  <p:tag name="KSO_WM_UNIT_TEXT_FILL_TYPE" val="1"/>
  <p:tag name="KSO_WM_UNIT_USESOURCEFORMAT_APPLY" val="0"/>
</p:tagLst>
</file>

<file path=ppt/tags/tag231.xml><?xml version="1.0" encoding="utf-8"?>
<p:tagLst xmlns:p="http://schemas.openxmlformats.org/presentationml/2006/main">
  <p:tag name="KSO_WM_SLIDE_ID" val="diagram20231973_1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2"/>
  <p:tag name="KSO_WM_SLIDE_INDEX" val="1"/>
  <p:tag name="KSO_WM_SLIDE_SIZE" val="850.35*326.55"/>
  <p:tag name="KSO_WM_SLIDE_POSITION" val="54.85*131.9"/>
  <p:tag name="KSO_WM_DIAGRAM_GROUP_CODE" val="l1-1"/>
  <p:tag name="KSO_WM_SLIDE_DIAGTYPE" val="l"/>
  <p:tag name="KSO_WM_TAG_VERSION" val="3.0"/>
  <p:tag name="KSO_WM_BEAUTIFY_FLAG" val="#wm#"/>
  <p:tag name="KSO_WM_TEMPLATE_CATEGORY" val="custom"/>
  <p:tag name="KSO_WM_TEMPLATE_INDEX" val="20235894"/>
  <p:tag name="KSO_WM_SLIDE_LAYOUT" val="a_l"/>
  <p:tag name="KSO_WM_SLIDE_LAYOUT_CNT" val="1_1"/>
  <p:tag name="KSO_WM_SPECIAL_SOURCE" val="bdnull"/>
</p:tagLst>
</file>

<file path=ppt/tags/tag232.xml><?xml version="1.0" encoding="utf-8"?>
<p:tagLst xmlns:p="http://schemas.openxmlformats.org/presentationml/2006/main">
  <p:tag name="KSO_WM_BEAUTIFY_FLAG" val="#wm#"/>
  <p:tag name="KSO_WM_TEMPLATE_CATEGORY" val="custom"/>
  <p:tag name="KSO_WM_TEMPLATE_INDEX" val="20235894"/>
  <p:tag name="KSO_WM_SPECIAL_SOURCE" val="bdnull"/>
</p:tagLst>
</file>

<file path=ppt/tags/tag233.xml><?xml version="1.0" encoding="utf-8"?>
<p:tagLst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ID" val="custom20235894_9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EMPLATE_INDEX" val="20235894"/>
  <p:tag name="KSO_WM_TEMPLATE_CATEGORY" val="custom"/>
  <p:tag name="KSO_WM_UNIT_ISCONTENTSTITLE" val="0"/>
</p:tagLst>
</file>

<file path=ppt/tags/tag234.xml><?xml version="1.0" encoding="utf-8"?>
<p:tagLst xmlns:p="http://schemas.openxmlformats.org/presentationml/2006/main">
  <p:tag name="KSO_WM_UNIT_TYPE" val="b"/>
  <p:tag name="KSO_WM_UNIT_INDEX" val="1"/>
  <p:tag name="KSO_WM_BEAUTIFY_FLAG" val="#wm#"/>
  <p:tag name="KSO_WM_TAG_VERSION" val="3.0"/>
  <p:tag name="KSO_WM_UNIT_ID" val="custom20235894_9*b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EMPLATE_INDEX" val="20235894"/>
  <p:tag name="KSO_WM_TEMPLATE_CATEGORY" val="custom"/>
  <p:tag name="KSO_WM_UNIT_ISCONTENTSTITLE" val="0"/>
</p:tagLst>
</file>

<file path=ppt/tags/tag235.xml><?xml version="1.0" encoding="utf-8"?>
<p:tagLst xmlns:p="http://schemas.openxmlformats.org/presentationml/2006/main">
  <p:tag name="KSO_WM_SLIDE_TYPE" val="endPage"/>
  <p:tag name="KSO_WM_TEMPLATE_SUBCATEGORY" val="29"/>
  <p:tag name="KSO_WM_TEMPLATE_COLOR_TYPE" val="0"/>
  <p:tag name="KSO_WM_TAG_VERSION" val="3.0"/>
  <p:tag name="KSO_WM_SLIDE_SUBTYPE" val="pureTxt"/>
  <p:tag name="KSO_WM_SLIDE_ITEM_CNT" val="0"/>
  <p:tag name="KSO_WM_BEAUTIFY_FLAG" val="#wm#"/>
  <p:tag name="KSO_WM_TEMPLATE_INDEX" val="20235894"/>
  <p:tag name="KSO_WM_TEMPLATE_CATEGORY" val="custom"/>
  <p:tag name="KSO_WM_SLIDE_INDEX" val="9"/>
  <p:tag name="KSO_WM_SLIDE_ID" val="custom20235894_9"/>
  <p:tag name="KSO_WM_TEMPLATE_MASTER_TYPE" val="0"/>
  <p:tag name="KSO_WM_SLIDE_LAYOUT" val="a_b_f"/>
  <p:tag name="KSO_WM_SLIDE_LAYOUT_CNT" val="1_1_2"/>
  <p:tag name="KSO_WM_SPECIAL_SOURCE" val="bdnull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宋体"/>
        <a:cs typeface=""/>
      </a:majorFont>
      <a:minorFont>
        <a:latin typeface="Calibri"/>
        <a:ea typeface="宋体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城市线条职场办公商务风">
  <a:themeElements>
    <a:clrScheme name="城市线条">
      <a:dk1>
        <a:srgbClr val="000000"/>
      </a:dk1>
      <a:lt1>
        <a:srgbClr val="FFFFFF"/>
      </a:lt1>
      <a:dk2>
        <a:srgbClr val="222A35"/>
      </a:dk2>
      <a:lt2>
        <a:srgbClr val="F6FBFD"/>
      </a:lt2>
      <a:accent1>
        <a:srgbClr val="868686"/>
      </a:accent1>
      <a:accent2>
        <a:srgbClr val="6B81C1"/>
      </a:accent2>
      <a:accent3>
        <a:srgbClr val="906BC1"/>
      </a:accent3>
      <a:accent4>
        <a:srgbClr val="C1756B"/>
      </a:accent4>
      <a:accent5>
        <a:srgbClr val="C1AE6B"/>
      </a:accent5>
      <a:accent6>
        <a:srgbClr val="6BC19A"/>
      </a:accent6>
      <a:hlink>
        <a:srgbClr val="0563C1"/>
      </a:hlink>
      <a:folHlink>
        <a:srgbClr val="954F72"/>
      </a:folHlink>
    </a:clrScheme>
    <a:fontScheme name="自定义 12">
      <a:majorFont>
        <a:latin typeface="微软雅黑"/>
        <a:ea typeface="微软雅黑"/>
        <a:cs typeface=""/>
      </a:majorFont>
      <a:minorFont>
        <a:latin typeface="微软雅黑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宋体"/>
        <a:ea typeface=""/>
        <a:cs typeface=""/>
        <a:font script="Jpan" typeface="游ゴシック Light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宋体"/>
        <a:ea typeface=""/>
        <a:cs typeface=""/>
        <a:font script="Jpan" typeface="游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8020</Words>
  <Application>WPS 演示</Application>
  <PresentationFormat>宽屏</PresentationFormat>
  <Paragraphs>302</Paragraphs>
  <Slides>17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15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17</vt:i4>
      </vt:variant>
    </vt:vector>
  </HeadingPairs>
  <TitlesOfParts>
    <vt:vector size="34" baseType="lpstr">
      <vt:lpstr>Arial</vt:lpstr>
      <vt:lpstr>宋体</vt:lpstr>
      <vt:lpstr>Wingdings</vt:lpstr>
      <vt:lpstr>Times New Roman Bold</vt:lpstr>
      <vt:lpstr>Times New Roman Regular</vt:lpstr>
      <vt:lpstr>Calibri Bold</vt:lpstr>
      <vt:lpstr>Calibri Regular</vt:lpstr>
      <vt:lpstr>Times New Roman</vt:lpstr>
      <vt:lpstr>Times New Roman Italic</vt:lpstr>
      <vt:lpstr>Calibri</vt:lpstr>
      <vt:lpstr>等线 Light</vt:lpstr>
      <vt:lpstr>汉仪中等线KW</vt:lpstr>
      <vt:lpstr>Calibri Italic</vt:lpstr>
      <vt:lpstr>微软雅黑</vt:lpstr>
      <vt:lpstr>Arial Unicode MS</vt:lpstr>
      <vt:lpstr>WPS</vt:lpstr>
      <vt:lpstr>城市线条职场办公商务风</vt:lpstr>
      <vt:lpstr>Exploring Chinese University Students’ Self-Regulated Use Of Generative AI Tools  in Academic Writing</vt:lpstr>
      <vt:lpstr>PowerPoint 演示文稿</vt:lpstr>
      <vt:lpstr>01 Context and Rationale</vt:lpstr>
      <vt:lpstr>02 Literature Review and Gaps</vt:lpstr>
      <vt:lpstr>02 Literature Review and Gaps</vt:lpstr>
      <vt:lpstr>02 Literature Review and Gaps</vt:lpstr>
      <vt:lpstr>02 Literature Review and Gaps</vt:lpstr>
      <vt:lpstr>03 Research Aims and Research Questions</vt:lpstr>
      <vt:lpstr>03 Research Aims and Research Questions</vt:lpstr>
      <vt:lpstr>PowerPoint 演示文稿</vt:lpstr>
      <vt:lpstr>PowerPoint 演示文稿</vt:lpstr>
      <vt:lpstr>04 Research Design: Sequential Mixed-Methods Flow</vt:lpstr>
      <vt:lpstr>PowerPoint 演示文稿</vt:lpstr>
      <vt:lpstr>PowerPoint 演示文稿</vt:lpstr>
      <vt:lpstr>PowerPoint 演示文稿</vt:lpstr>
      <vt:lpstr>References</vt:lpstr>
      <vt:lpstr>Thank You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/>
  <cp:lastModifiedBy>anne</cp:lastModifiedBy>
  <cp:revision>27</cp:revision>
  <dcterms:created xsi:type="dcterms:W3CDTF">2025-06-02T15:18:10Z</dcterms:created>
  <dcterms:modified xsi:type="dcterms:W3CDTF">2025-06-02T15:18:10Z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2052-6.7.1.8828</vt:lpwstr>
  </property>
  <property fmtid="{D5CDD505-2E9C-101B-9397-08002B2CF9AE}" pid="3" name="ICV">
    <vt:lpwstr>2CF89E0CFE48CAF996F42568D67B48A1_41</vt:lpwstr>
  </property>
</Properties>
</file>