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2B0C28-2C33-49B7-85B7-22FEDBFB3185}" type="datetimeFigureOut">
              <a:rPr lang="en-GB" smtClean="0"/>
              <a:t>30/09/2019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AFD3BE-D568-449B-834C-B1CC168838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79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0AFD3BE-D568-449B-834C-B1CC1688382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5400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9/30/2019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9/30/2019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hyperlink" Target="http://www.thaigoodview.com/node/16699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3740313" y="1681708"/>
            <a:ext cx="4241581" cy="17472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400" dirty="0"/>
          </a:p>
          <a:p>
            <a:pPr algn="just"/>
            <a:r>
              <a:rPr lang="en-GB" sz="1300" dirty="0"/>
              <a:t>I am a 36 year old married mother of two; a 9 year old girl named Sophie and a 4 year old boy named Dylan. I live in Port Talbot with my family and our cat, Poppy.</a:t>
            </a:r>
          </a:p>
          <a:p>
            <a:pPr algn="just"/>
            <a:r>
              <a:rPr lang="en-GB" sz="1300" dirty="0"/>
              <a:t>I have worked in the legal sector as a paralegal for the past 11 years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198113" y="1553242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pPr algn="ctr"/>
            <a:r>
              <a:rPr lang="en-GB" sz="1400" b="1" u="sng" dirty="0" err="1"/>
              <a:t>AbouMet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433" y="1662256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0721" y="1681708"/>
            <a:ext cx="348878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pPr algn="just"/>
            <a:r>
              <a:rPr lang="en-GB" sz="1300" dirty="0"/>
              <a:t>My teaching experience is limited, having merely observed lessons in a comprehensive setting. However, whilst studying as a mature student, I have gained valuable knowledge of classroom dynamics.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0314" y="3493233"/>
            <a:ext cx="5607495" cy="3323987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36034" y="3528681"/>
            <a:ext cx="5354277" cy="36779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pPr algn="just"/>
            <a:endParaRPr lang="en-GB" sz="1400" b="1" u="sng" dirty="0"/>
          </a:p>
          <a:p>
            <a:pPr algn="just"/>
            <a:r>
              <a:rPr lang="en-GB" sz="1300" dirty="0"/>
              <a:t>I am entering the Secondary teaching sector purely by chance. My dream career whilst growing up was a Probation Officer, but as I have matured my views changed. I decided I wanted to become a primary teacher. However after contacting UWTSD, they advised that I would need a National Curriculum A Level, which I did not have. I took up History as an A Level, learning the topic in my own time. However, it quickly took over my life and became a little obsession. I thoroughly enjoyed the never- ending opportunities to learn about a topic and it opened my eyes to a subject I had always enjoyed but never loved at school. I was (and still am) completely hooked.</a:t>
            </a:r>
          </a:p>
          <a:p>
            <a:pPr algn="just"/>
            <a:r>
              <a:rPr lang="en-GB" sz="1300" dirty="0"/>
              <a:t>My children are now both in full time school and I feel </a:t>
            </a:r>
            <a:r>
              <a:rPr lang="en-GB" sz="1300"/>
              <a:t>that it </a:t>
            </a:r>
            <a:r>
              <a:rPr lang="en-GB" sz="1300" dirty="0"/>
              <a:t>is the right time for me to focus on my career.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1270" y="1662256"/>
            <a:ext cx="3856731" cy="173395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356935" y="1390968"/>
            <a:ext cx="3447357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1200" b="1" u="sng" dirty="0"/>
          </a:p>
          <a:p>
            <a:endParaRPr lang="en-GB" sz="1200" b="1" u="sng" dirty="0"/>
          </a:p>
          <a:p>
            <a:r>
              <a:rPr lang="en-GB" sz="1300" b="1" u="sng" dirty="0"/>
              <a:t>Y math o </a:t>
            </a:r>
            <a:r>
              <a:rPr lang="en-GB" sz="1300" b="1" u="sng" dirty="0" err="1"/>
              <a:t>athro</a:t>
            </a:r>
            <a:r>
              <a:rPr lang="en-GB" sz="1300" b="1" u="sng" dirty="0"/>
              <a:t> </a:t>
            </a:r>
            <a:r>
              <a:rPr lang="en-GB" sz="1300" b="1" u="sng" dirty="0" err="1"/>
              <a:t>hoffaf</a:t>
            </a:r>
            <a:r>
              <a:rPr lang="en-GB" sz="1300" b="1" u="sng" dirty="0"/>
              <a:t> bod</a:t>
            </a:r>
          </a:p>
          <a:p>
            <a:r>
              <a:rPr lang="en-GB" sz="1300" b="1" u="sng" dirty="0"/>
              <a:t>The kind of teacher I aspire to be</a:t>
            </a:r>
          </a:p>
          <a:p>
            <a:endParaRPr lang="en-GB" sz="1200" dirty="0"/>
          </a:p>
          <a:p>
            <a:pPr algn="just"/>
            <a:r>
              <a:rPr lang="en-GB" sz="1300" dirty="0"/>
              <a:t>A successful, respected one: one who can have fun with the children, but one who is also known not to be a pushover. I would like to be a teacher that the children find approachable. </a:t>
            </a:r>
          </a:p>
          <a:p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15529" y="3624235"/>
            <a:ext cx="2464611" cy="3061981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633230" y="3673264"/>
            <a:ext cx="2229207" cy="30623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u="sng" dirty="0" err="1"/>
              <a:t>Meysydd</a:t>
            </a:r>
            <a:r>
              <a:rPr lang="en-GB" sz="1300" b="1" u="sng" dirty="0"/>
              <a:t> / </a:t>
            </a:r>
            <a:r>
              <a:rPr lang="en-GB" sz="1300" b="1" u="sng" dirty="0" err="1"/>
              <a:t>pynciau</a:t>
            </a:r>
            <a:r>
              <a:rPr lang="en-GB" sz="1300" b="1" u="sng" dirty="0"/>
              <a:t> </a:t>
            </a:r>
            <a:r>
              <a:rPr lang="en-GB" sz="1300" b="1" u="sng" dirty="0" err="1"/>
              <a:t>medraf</a:t>
            </a:r>
            <a:r>
              <a:rPr lang="en-GB" sz="1300" b="1" u="sng" dirty="0"/>
              <a:t> </a:t>
            </a:r>
            <a:r>
              <a:rPr lang="en-GB" sz="1300" b="1" u="sng" dirty="0" err="1"/>
              <a:t>eu</a:t>
            </a:r>
            <a:r>
              <a:rPr lang="en-GB" sz="1300" b="1" u="sng" dirty="0"/>
              <a:t> </a:t>
            </a:r>
            <a:r>
              <a:rPr lang="en-GB" sz="1300" b="1" u="sng" dirty="0" err="1"/>
              <a:t>haddysgu</a:t>
            </a:r>
            <a:endParaRPr lang="en-GB" sz="1300" b="1" u="sng" dirty="0"/>
          </a:p>
          <a:p>
            <a:r>
              <a:rPr lang="en-GB" sz="1300" b="1" u="sng" dirty="0"/>
              <a:t>Areas / subjects I would like </a:t>
            </a:r>
            <a:r>
              <a:rPr lang="en-GB" sz="1300" b="1" u="sng"/>
              <a:t>to teach</a:t>
            </a:r>
            <a:endParaRPr lang="en-GB" sz="1300" b="1" u="sng" dirty="0"/>
          </a:p>
          <a:p>
            <a:endParaRPr lang="en-GB" sz="13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History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Religious Studies (with some brushing up)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300" dirty="0"/>
              <a:t>P.E. (Practical more than the theory, but would be able to do theory with some brushing up).</a:t>
            </a:r>
          </a:p>
          <a:p>
            <a:endParaRPr lang="en-GB" sz="1200" b="1" u="sng" dirty="0"/>
          </a:p>
          <a:p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721" y="3621878"/>
            <a:ext cx="3575733" cy="316409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182817" y="3624235"/>
            <a:ext cx="3399758" cy="29700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b="1" u="sng" dirty="0" err="1"/>
              <a:t>Cefndir</a:t>
            </a:r>
            <a:r>
              <a:rPr lang="en-GB" sz="1300" b="1" u="sng" dirty="0"/>
              <a:t> </a:t>
            </a:r>
            <a:r>
              <a:rPr lang="en-GB" sz="1300" b="1" u="sng" dirty="0" err="1"/>
              <a:t>academaidd</a:t>
            </a:r>
            <a:endParaRPr lang="en-GB" sz="1300" b="1" u="sng" dirty="0"/>
          </a:p>
          <a:p>
            <a:r>
              <a:rPr lang="en-GB" sz="1300" b="1" u="sng" dirty="0"/>
              <a:t>Academic history</a:t>
            </a:r>
          </a:p>
          <a:p>
            <a:endParaRPr lang="en-GB" sz="1300" dirty="0"/>
          </a:p>
          <a:p>
            <a:pPr algn="just"/>
            <a:r>
              <a:rPr lang="en-GB" sz="1300" dirty="0"/>
              <a:t>After completing my GCSE’s and A Levels, I attended the University of Glamorgan from where I graduated in 2004 with a BSc (Hons) in Sociology and Criminology with Criminal Justice.</a:t>
            </a:r>
          </a:p>
          <a:p>
            <a:pPr algn="just"/>
            <a:endParaRPr lang="en-GB" sz="1300" dirty="0"/>
          </a:p>
          <a:p>
            <a:pPr algn="just"/>
            <a:r>
              <a:rPr lang="en-GB" sz="1300" dirty="0"/>
              <a:t>I have only recently completed my History A Level (2019) after studying as an external student at St </a:t>
            </a:r>
            <a:r>
              <a:rPr lang="en-GB" sz="1300" dirty="0" err="1"/>
              <a:t>Teilos</a:t>
            </a:r>
            <a:r>
              <a:rPr lang="en-GB" sz="1300" dirty="0"/>
              <a:t> Church In Wales School in Cardiff.</a:t>
            </a:r>
          </a:p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C1A966F-71B7-4A4E-984E-F46F2FC23C04}"/>
              </a:ext>
            </a:extLst>
          </p:cNvPr>
          <p:cNvSpPr txBox="1"/>
          <p:nvPr/>
        </p:nvSpPr>
        <p:spPr>
          <a:xfrm>
            <a:off x="80721" y="407358"/>
            <a:ext cx="11887280" cy="1200329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Cerianne Scully</a:t>
            </a:r>
          </a:p>
          <a:p>
            <a:pPr algn="ctr"/>
            <a:r>
              <a:rPr lang="en-GB" dirty="0"/>
              <a:t>PGCE Secondary (History)</a:t>
            </a:r>
          </a:p>
          <a:p>
            <a:pPr algn="ctr"/>
            <a:endParaRPr lang="en-GB" dirty="0"/>
          </a:p>
          <a:p>
            <a:pPr algn="ctr"/>
            <a:endParaRPr lang="en-GB" dirty="0"/>
          </a:p>
        </p:txBody>
      </p:sp>
      <p:pic>
        <p:nvPicPr>
          <p:cNvPr id="4" name="Picture 3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C41D5EE5-D86E-4A3C-814D-168E277D8FC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5316" y="407358"/>
            <a:ext cx="1532685" cy="1219473"/>
          </a:xfrm>
          <a:prstGeom prst="rect">
            <a:avLst/>
          </a:prstGeom>
        </p:spPr>
      </p:pic>
      <p:pic>
        <p:nvPicPr>
          <p:cNvPr id="6" name="Picture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0DEB1722-94A4-41B4-997E-514E29983A1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7153" y="400227"/>
            <a:ext cx="1860510" cy="120032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4BEB291-80BE-4834-A2D8-C0F6D6BF6DD2}"/>
              </a:ext>
            </a:extLst>
          </p:cNvPr>
          <p:cNvSpPr txBox="1"/>
          <p:nvPr/>
        </p:nvSpPr>
        <p:spPr>
          <a:xfrm flipH="1">
            <a:off x="-39802" y="1152661"/>
            <a:ext cx="45719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91</TotalTime>
  <Words>445</Words>
  <Application>Microsoft Office PowerPoint</Application>
  <PresentationFormat>Widescreen</PresentationFormat>
  <Paragraphs>35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Cerianne Scully</cp:lastModifiedBy>
  <cp:revision>11</cp:revision>
  <dcterms:created xsi:type="dcterms:W3CDTF">2019-09-05T20:58:34Z</dcterms:created>
  <dcterms:modified xsi:type="dcterms:W3CDTF">2019-09-30T22:14:47Z</dcterms:modified>
</cp:coreProperties>
</file>