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5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36D83-C906-CD9B-8D40-5D9004744C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A8C4DF-16EE-47F7-E376-DBEB40E8DB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ADD29-1606-AF5D-E1D6-054BD6AB0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A0960-331D-C1E1-19B1-3B09B3259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7F873-FA24-A516-3FCC-9F3C26445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03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DAB00-48F5-4593-6EB6-EB58DEAB7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04EB8-72A7-009E-41DF-24EE9B527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3E6C0-6FFF-C20D-9E3F-D26ED5A59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8A6D27-8EB2-D4F7-3EE2-C52D2EEEA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7B678-513C-7290-EF3D-AD35E29A4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54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61B2-1D81-8ADB-92B7-F94E4C8B2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813F7B-A2A1-E75A-BEBD-A933B89FAC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E8415E-E9FC-BC2A-F6B0-CDEA11B15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EF01B-D2B9-C2BA-220A-98AAEB7D8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A0912-330B-762B-4C0E-DA9C42EE6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788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096E9-E9E9-20E4-08C0-553D337D0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A1B5-0429-455E-4B1D-CF127B41EB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F880A0-7647-13F0-9D26-5DF365A0B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55C7E5-1ECF-7B00-5292-763180F6E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169591-A8F7-6785-BC68-D172964C4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A3B7B3-56F3-1538-F619-62094E5E6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876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052E2-C527-60ED-D893-86775F608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84E9CB-B8E8-9B40-730F-C157BDE13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FAB912-FE28-79FA-0EF1-9F991B5F2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137B51-137B-8DA7-58C8-4B1BCC43D2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044A6F-9C99-B477-293D-79C1915F27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7F29E5-59C7-116B-B1B1-CC4DC902E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0577EB-C31B-BCCA-6EBA-949E44EDE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CE3FF4-DBC8-A9CF-DFA3-1881EBD98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941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535F-A9B0-FEDF-40EF-406BD06ED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081E5-B3D4-9D0F-A96A-6CE54743C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A2DD38-A433-828E-0FCE-B0FB90508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B323EE-7C12-7A8B-F08F-D8A1385A8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479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A822DE-666C-62C2-90B1-E7D989727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968CF0-C139-8910-61CD-CBD50DC29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2A3FAD-94B6-994C-EDDC-961D21AA5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03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2FF0C-8486-484E-DA6C-7BE5C1504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C5499-6A27-0B3E-60F0-649391571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327F-F55D-A336-D5AB-EA9EFD95CD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2B331-CE4A-4C28-C8C2-EA29465AB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1A401-5BF5-9BEC-A98B-DD6AB0A4F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8F5402-6D66-2B4F-7374-4E914522C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3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1678A-1125-5BEE-3DF7-162E2BED6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5BCB80-9079-EC80-82A6-DB777101BF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968264-FA8A-9303-5F18-729D4A8F71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42D99-FD6D-32CC-62BC-3F4C54040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6107C7-979E-212A-F081-BE0A758A5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A0B228-61CE-12AB-0B91-E1B995BF7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73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EE3C2-37B5-2974-80EA-2B441217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20AD7C-821B-AC3C-C4F4-78FE0B9EDA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CB7EB-4B77-0F11-FDB7-F5BF48AF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E413F-0DD5-8CA7-440F-0A5042302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61533E-4D9F-E3FF-E501-E12AAD988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741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F86DA1-B8D0-7D7E-236D-22822C2C0D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243CCA-7620-1ED5-B88B-672CE137BC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19F2D-1A1B-61A1-AA43-055D87606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6E545-DB45-B7B8-AE98-B80341651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93D039-3A39-34A8-749B-0ACE8634C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345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DD452C-BFC4-97F3-CE31-0E528451C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0EBEE7-1804-4483-E330-A771C0C82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0B52D-8D95-EDC1-565C-572390D61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B50AE3-011A-4A8D-B0C4-36F4B276A1CE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8C8848-CBE6-0ABF-C703-E1991A334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13CBF-EA4C-4264-9367-834F123B3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3A011F-1069-4FD3-944D-C6AD13419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3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4" descr="Street Lights">
            <a:extLst>
              <a:ext uri="{FF2B5EF4-FFF2-40B4-BE49-F238E27FC236}">
                <a16:creationId xmlns:a16="http://schemas.microsoft.com/office/drawing/2014/main" id="{D7462D17-CDB8-7EA5-C348-8DD10097C1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B29017-E5BC-56E9-1232-A7D55854B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Criminal used of Road Networks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71E802-7BD5-4E16-CA82-ED70EA4D7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Tuesday 26.11.24</a:t>
            </a:r>
          </a:p>
        </p:txBody>
      </p:sp>
    </p:spTree>
    <p:extLst>
      <p:ext uri="{BB962C8B-B14F-4D97-AF65-F5344CB8AC3E}">
        <p14:creationId xmlns:p14="http://schemas.microsoft.com/office/powerpoint/2010/main" val="3181150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4" descr="Street Lights">
            <a:extLst>
              <a:ext uri="{FF2B5EF4-FFF2-40B4-BE49-F238E27FC236}">
                <a16:creationId xmlns:a16="http://schemas.microsoft.com/office/drawing/2014/main" id="{D7462D17-CDB8-7EA5-C348-8DD10097C1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B29017-E5BC-56E9-1232-A7D55854B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Case Exercises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71E802-7BD5-4E16-CA82-ED70EA4D7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FFFFFF"/>
                </a:solidFill>
              </a:rPr>
              <a:t>This is a facilitative in class session where students have the opportunity to work through case exercises and discuss their answers with Tutor and other class members.  The exercise is debriefed in class.</a:t>
            </a:r>
          </a:p>
        </p:txBody>
      </p:sp>
    </p:spTree>
    <p:extLst>
      <p:ext uri="{BB962C8B-B14F-4D97-AF65-F5344CB8AC3E}">
        <p14:creationId xmlns:p14="http://schemas.microsoft.com/office/powerpoint/2010/main" val="3586702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Criminal used of Road Networks</vt:lpstr>
      <vt:lpstr>Case Exercises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Melanie Thomas</dc:creator>
  <cp:lastModifiedBy>Melanie Thomas</cp:lastModifiedBy>
  <cp:revision>1</cp:revision>
  <dcterms:created xsi:type="dcterms:W3CDTF">2024-11-27T11:11:41Z</dcterms:created>
  <dcterms:modified xsi:type="dcterms:W3CDTF">2024-11-27T11:16:10Z</dcterms:modified>
</cp:coreProperties>
</file>