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58" r:id="rId3"/>
    <p:sldId id="856" r:id="rId4"/>
    <p:sldId id="911" r:id="rId5"/>
    <p:sldId id="308" r:id="rId6"/>
    <p:sldId id="341" r:id="rId7"/>
    <p:sldId id="554" r:id="rId8"/>
    <p:sldId id="553" r:id="rId9"/>
    <p:sldId id="447" r:id="rId10"/>
    <p:sldId id="857" r:id="rId11"/>
    <p:sldId id="433" r:id="rId12"/>
    <p:sldId id="915" r:id="rId13"/>
    <p:sldId id="310" r:id="rId14"/>
    <p:sldId id="311" r:id="rId15"/>
    <p:sldId id="444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84" d="100"/>
          <a:sy n="84" d="100"/>
        </p:scale>
        <p:origin x="20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4B0060-BFC2-47E7-BA93-863E016A9D8D}" type="doc">
      <dgm:prSet loTypeId="urn:microsoft.com/office/officeart/2005/8/layout/orgChart1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NZ"/>
        </a:p>
      </dgm:t>
    </dgm:pt>
    <dgm:pt modelId="{6AE13C18-610C-4A0C-A220-754A0A2E3008}">
      <dgm:prSet phldrT="[Text]"/>
      <dgm:spPr/>
      <dgm:t>
        <a:bodyPr/>
        <a:lstStyle/>
        <a:p>
          <a:r>
            <a:rPr lang="en-NZ" dirty="0">
              <a:solidFill>
                <a:srgbClr val="FF0000"/>
              </a:solidFill>
            </a:rPr>
            <a:t>Research Question</a:t>
          </a:r>
        </a:p>
      </dgm:t>
    </dgm:pt>
    <dgm:pt modelId="{F5BB99A4-2436-4C39-90F2-601742559CCD}" type="parTrans" cxnId="{BF5CD370-BF76-4E91-85A5-5C9A0EE8E1B6}">
      <dgm:prSet/>
      <dgm:spPr/>
      <dgm:t>
        <a:bodyPr/>
        <a:lstStyle/>
        <a:p>
          <a:endParaRPr lang="en-NZ"/>
        </a:p>
      </dgm:t>
    </dgm:pt>
    <dgm:pt modelId="{CFEEC1B8-7F93-493A-824B-A7B1FE4D845A}" type="sibTrans" cxnId="{BF5CD370-BF76-4E91-85A5-5C9A0EE8E1B6}">
      <dgm:prSet/>
      <dgm:spPr/>
      <dgm:t>
        <a:bodyPr/>
        <a:lstStyle/>
        <a:p>
          <a:endParaRPr lang="en-NZ"/>
        </a:p>
      </dgm:t>
    </dgm:pt>
    <dgm:pt modelId="{49376465-8EED-43CB-98DE-9E5C556730C3}">
      <dgm:prSet phldrT="[Text]"/>
      <dgm:spPr/>
      <dgm:t>
        <a:bodyPr/>
        <a:lstStyle/>
        <a:p>
          <a:r>
            <a:rPr lang="en-NZ" dirty="0"/>
            <a:t>Objective 1</a:t>
          </a:r>
        </a:p>
      </dgm:t>
    </dgm:pt>
    <dgm:pt modelId="{D90DDB77-BD69-4D3A-92EB-F8DD94909E99}" type="parTrans" cxnId="{7A479A1A-EA53-47D2-B0F8-A60A9DA7301C}">
      <dgm:prSet/>
      <dgm:spPr/>
      <dgm:t>
        <a:bodyPr/>
        <a:lstStyle/>
        <a:p>
          <a:endParaRPr lang="en-NZ"/>
        </a:p>
      </dgm:t>
    </dgm:pt>
    <dgm:pt modelId="{2D6B41CF-8453-47F0-8228-C8DCB8ABE3F0}" type="sibTrans" cxnId="{7A479A1A-EA53-47D2-B0F8-A60A9DA7301C}">
      <dgm:prSet/>
      <dgm:spPr/>
      <dgm:t>
        <a:bodyPr/>
        <a:lstStyle/>
        <a:p>
          <a:endParaRPr lang="en-NZ"/>
        </a:p>
      </dgm:t>
    </dgm:pt>
    <dgm:pt modelId="{9E864A86-BDC6-45F9-B135-133DE9046958}">
      <dgm:prSet phldrT="[Text]"/>
      <dgm:spPr/>
      <dgm:t>
        <a:bodyPr/>
        <a:lstStyle/>
        <a:p>
          <a:r>
            <a:rPr lang="en-NZ" dirty="0"/>
            <a:t>Objective 2</a:t>
          </a:r>
        </a:p>
      </dgm:t>
    </dgm:pt>
    <dgm:pt modelId="{B438EDF5-2688-4805-9A62-2696C162754B}" type="parTrans" cxnId="{069652A3-EED4-4B4E-9096-2F943B2EEF6F}">
      <dgm:prSet/>
      <dgm:spPr/>
      <dgm:t>
        <a:bodyPr/>
        <a:lstStyle/>
        <a:p>
          <a:endParaRPr lang="en-NZ"/>
        </a:p>
      </dgm:t>
    </dgm:pt>
    <dgm:pt modelId="{A1F17C0C-7E01-4423-902F-0570DE30E006}" type="sibTrans" cxnId="{069652A3-EED4-4B4E-9096-2F943B2EEF6F}">
      <dgm:prSet/>
      <dgm:spPr/>
      <dgm:t>
        <a:bodyPr/>
        <a:lstStyle/>
        <a:p>
          <a:endParaRPr lang="en-NZ"/>
        </a:p>
      </dgm:t>
    </dgm:pt>
    <dgm:pt modelId="{A53D45CD-E91D-44C6-9A7C-E21E121EB6C4}">
      <dgm:prSet phldrT="[Text]"/>
      <dgm:spPr/>
      <dgm:t>
        <a:bodyPr/>
        <a:lstStyle/>
        <a:p>
          <a:r>
            <a:rPr lang="en-NZ" dirty="0"/>
            <a:t>Objective 3</a:t>
          </a:r>
        </a:p>
      </dgm:t>
    </dgm:pt>
    <dgm:pt modelId="{5DB6BBEF-3D5A-4AF7-9A87-D3376C496904}" type="parTrans" cxnId="{F918C740-751D-46A8-BC81-AF03DD215BE8}">
      <dgm:prSet/>
      <dgm:spPr/>
      <dgm:t>
        <a:bodyPr/>
        <a:lstStyle/>
        <a:p>
          <a:endParaRPr lang="en-NZ"/>
        </a:p>
      </dgm:t>
    </dgm:pt>
    <dgm:pt modelId="{78310A42-BF50-4FC2-B983-9372FE758888}" type="sibTrans" cxnId="{F918C740-751D-46A8-BC81-AF03DD215BE8}">
      <dgm:prSet/>
      <dgm:spPr/>
      <dgm:t>
        <a:bodyPr/>
        <a:lstStyle/>
        <a:p>
          <a:endParaRPr lang="en-NZ"/>
        </a:p>
      </dgm:t>
    </dgm:pt>
    <dgm:pt modelId="{272FFE51-ADC1-4CF9-A691-2EF9405025FA}" type="pres">
      <dgm:prSet presAssocID="{234B0060-BFC2-47E7-BA93-863E016A9D8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85710A8-853D-485C-9CDF-76C642CCC516}" type="pres">
      <dgm:prSet presAssocID="{6AE13C18-610C-4A0C-A220-754A0A2E3008}" presName="hierRoot1" presStyleCnt="0">
        <dgm:presLayoutVars>
          <dgm:hierBranch val="init"/>
        </dgm:presLayoutVars>
      </dgm:prSet>
      <dgm:spPr/>
    </dgm:pt>
    <dgm:pt modelId="{AF726254-C392-445F-8F5F-851BEB67D765}" type="pres">
      <dgm:prSet presAssocID="{6AE13C18-610C-4A0C-A220-754A0A2E3008}" presName="rootComposite1" presStyleCnt="0"/>
      <dgm:spPr/>
    </dgm:pt>
    <dgm:pt modelId="{B61C13B1-342B-4280-997A-9793954ECE1D}" type="pres">
      <dgm:prSet presAssocID="{6AE13C18-610C-4A0C-A220-754A0A2E3008}" presName="rootText1" presStyleLbl="node0" presStyleIdx="0" presStyleCnt="1" custLinFactNeighborX="-2457" custLinFactNeighborY="4809">
        <dgm:presLayoutVars>
          <dgm:chPref val="3"/>
        </dgm:presLayoutVars>
      </dgm:prSet>
      <dgm:spPr/>
    </dgm:pt>
    <dgm:pt modelId="{0A5EDF5F-99B5-4A7E-B420-B73ED49ED662}" type="pres">
      <dgm:prSet presAssocID="{6AE13C18-610C-4A0C-A220-754A0A2E3008}" presName="rootConnector1" presStyleLbl="node1" presStyleIdx="0" presStyleCnt="0"/>
      <dgm:spPr/>
    </dgm:pt>
    <dgm:pt modelId="{981CE9F7-9C58-4059-9048-26F187AD3893}" type="pres">
      <dgm:prSet presAssocID="{6AE13C18-610C-4A0C-A220-754A0A2E3008}" presName="hierChild2" presStyleCnt="0"/>
      <dgm:spPr/>
    </dgm:pt>
    <dgm:pt modelId="{7996E467-DC25-4607-90DA-3E3196BB55E3}" type="pres">
      <dgm:prSet presAssocID="{D90DDB77-BD69-4D3A-92EB-F8DD94909E99}" presName="Name37" presStyleLbl="parChTrans1D2" presStyleIdx="0" presStyleCnt="3"/>
      <dgm:spPr/>
    </dgm:pt>
    <dgm:pt modelId="{E9D25A72-0907-4AD2-886A-2C675524FE9F}" type="pres">
      <dgm:prSet presAssocID="{49376465-8EED-43CB-98DE-9E5C556730C3}" presName="hierRoot2" presStyleCnt="0">
        <dgm:presLayoutVars>
          <dgm:hierBranch val="init"/>
        </dgm:presLayoutVars>
      </dgm:prSet>
      <dgm:spPr/>
    </dgm:pt>
    <dgm:pt modelId="{5A20C47B-E461-4207-8ABA-D5EBA00B67B1}" type="pres">
      <dgm:prSet presAssocID="{49376465-8EED-43CB-98DE-9E5C556730C3}" presName="rootComposite" presStyleCnt="0"/>
      <dgm:spPr/>
    </dgm:pt>
    <dgm:pt modelId="{50BE288B-453D-4861-969B-BFE67EC05E7B}" type="pres">
      <dgm:prSet presAssocID="{49376465-8EED-43CB-98DE-9E5C556730C3}" presName="rootText" presStyleLbl="node2" presStyleIdx="0" presStyleCnt="3">
        <dgm:presLayoutVars>
          <dgm:chPref val="3"/>
        </dgm:presLayoutVars>
      </dgm:prSet>
      <dgm:spPr/>
    </dgm:pt>
    <dgm:pt modelId="{661D3F33-4EA8-4D56-ADBE-AF2F0D88B80F}" type="pres">
      <dgm:prSet presAssocID="{49376465-8EED-43CB-98DE-9E5C556730C3}" presName="rootConnector" presStyleLbl="node2" presStyleIdx="0" presStyleCnt="3"/>
      <dgm:spPr/>
    </dgm:pt>
    <dgm:pt modelId="{1B3F6BF8-5327-469B-B30C-AF84AD058DEE}" type="pres">
      <dgm:prSet presAssocID="{49376465-8EED-43CB-98DE-9E5C556730C3}" presName="hierChild4" presStyleCnt="0"/>
      <dgm:spPr/>
    </dgm:pt>
    <dgm:pt modelId="{BB8B79C3-595B-4B43-AAF1-35F4260383E7}" type="pres">
      <dgm:prSet presAssocID="{49376465-8EED-43CB-98DE-9E5C556730C3}" presName="hierChild5" presStyleCnt="0"/>
      <dgm:spPr/>
    </dgm:pt>
    <dgm:pt modelId="{9772C5A3-29A9-41ED-9613-BB18EE7F2094}" type="pres">
      <dgm:prSet presAssocID="{B438EDF5-2688-4805-9A62-2696C162754B}" presName="Name37" presStyleLbl="parChTrans1D2" presStyleIdx="1" presStyleCnt="3"/>
      <dgm:spPr/>
    </dgm:pt>
    <dgm:pt modelId="{0C4CE2BC-C336-4905-94C1-34D738CD8221}" type="pres">
      <dgm:prSet presAssocID="{9E864A86-BDC6-45F9-B135-133DE9046958}" presName="hierRoot2" presStyleCnt="0">
        <dgm:presLayoutVars>
          <dgm:hierBranch val="init"/>
        </dgm:presLayoutVars>
      </dgm:prSet>
      <dgm:spPr/>
    </dgm:pt>
    <dgm:pt modelId="{EF5A269E-E616-4A48-8CB9-21D1A8D00B27}" type="pres">
      <dgm:prSet presAssocID="{9E864A86-BDC6-45F9-B135-133DE9046958}" presName="rootComposite" presStyleCnt="0"/>
      <dgm:spPr/>
    </dgm:pt>
    <dgm:pt modelId="{A95458BF-2A5D-4883-86A6-EB6607A36F85}" type="pres">
      <dgm:prSet presAssocID="{9E864A86-BDC6-45F9-B135-133DE9046958}" presName="rootText" presStyleLbl="node2" presStyleIdx="1" presStyleCnt="3">
        <dgm:presLayoutVars>
          <dgm:chPref val="3"/>
        </dgm:presLayoutVars>
      </dgm:prSet>
      <dgm:spPr/>
    </dgm:pt>
    <dgm:pt modelId="{D572EDC5-7650-4ED2-AAF2-1DB324711B5E}" type="pres">
      <dgm:prSet presAssocID="{9E864A86-BDC6-45F9-B135-133DE9046958}" presName="rootConnector" presStyleLbl="node2" presStyleIdx="1" presStyleCnt="3"/>
      <dgm:spPr/>
    </dgm:pt>
    <dgm:pt modelId="{7A78A2DB-950A-46F0-8938-FBF38AE1AA01}" type="pres">
      <dgm:prSet presAssocID="{9E864A86-BDC6-45F9-B135-133DE9046958}" presName="hierChild4" presStyleCnt="0"/>
      <dgm:spPr/>
    </dgm:pt>
    <dgm:pt modelId="{DBC407F9-4E11-4A1A-8C12-B2142A9FAD90}" type="pres">
      <dgm:prSet presAssocID="{9E864A86-BDC6-45F9-B135-133DE9046958}" presName="hierChild5" presStyleCnt="0"/>
      <dgm:spPr/>
    </dgm:pt>
    <dgm:pt modelId="{49F9613F-641B-44F8-A81E-41583A3FF22C}" type="pres">
      <dgm:prSet presAssocID="{5DB6BBEF-3D5A-4AF7-9A87-D3376C496904}" presName="Name37" presStyleLbl="parChTrans1D2" presStyleIdx="2" presStyleCnt="3"/>
      <dgm:spPr/>
    </dgm:pt>
    <dgm:pt modelId="{F42A08CC-CCA2-4F36-8B84-033DE43B4E24}" type="pres">
      <dgm:prSet presAssocID="{A53D45CD-E91D-44C6-9A7C-E21E121EB6C4}" presName="hierRoot2" presStyleCnt="0">
        <dgm:presLayoutVars>
          <dgm:hierBranch val="init"/>
        </dgm:presLayoutVars>
      </dgm:prSet>
      <dgm:spPr/>
    </dgm:pt>
    <dgm:pt modelId="{809CFBF6-A43D-4A66-A202-89A70A263505}" type="pres">
      <dgm:prSet presAssocID="{A53D45CD-E91D-44C6-9A7C-E21E121EB6C4}" presName="rootComposite" presStyleCnt="0"/>
      <dgm:spPr/>
    </dgm:pt>
    <dgm:pt modelId="{18FE53AB-F5A3-45F5-8CB7-60363C6EA75E}" type="pres">
      <dgm:prSet presAssocID="{A53D45CD-E91D-44C6-9A7C-E21E121EB6C4}" presName="rootText" presStyleLbl="node2" presStyleIdx="2" presStyleCnt="3">
        <dgm:presLayoutVars>
          <dgm:chPref val="3"/>
        </dgm:presLayoutVars>
      </dgm:prSet>
      <dgm:spPr/>
    </dgm:pt>
    <dgm:pt modelId="{8A3E1768-1AEF-42A3-8987-D5AD878E9784}" type="pres">
      <dgm:prSet presAssocID="{A53D45CD-E91D-44C6-9A7C-E21E121EB6C4}" presName="rootConnector" presStyleLbl="node2" presStyleIdx="2" presStyleCnt="3"/>
      <dgm:spPr/>
    </dgm:pt>
    <dgm:pt modelId="{644A87F5-F64E-4634-B95A-14864C563E0F}" type="pres">
      <dgm:prSet presAssocID="{A53D45CD-E91D-44C6-9A7C-E21E121EB6C4}" presName="hierChild4" presStyleCnt="0"/>
      <dgm:spPr/>
    </dgm:pt>
    <dgm:pt modelId="{E616499A-A7D5-44FD-AB90-833639BD84EC}" type="pres">
      <dgm:prSet presAssocID="{A53D45CD-E91D-44C6-9A7C-E21E121EB6C4}" presName="hierChild5" presStyleCnt="0"/>
      <dgm:spPr/>
    </dgm:pt>
    <dgm:pt modelId="{CF92FC9C-EF35-44EB-BD6D-844CF06908A3}" type="pres">
      <dgm:prSet presAssocID="{6AE13C18-610C-4A0C-A220-754A0A2E3008}" presName="hierChild3" presStyleCnt="0"/>
      <dgm:spPr/>
    </dgm:pt>
  </dgm:ptLst>
  <dgm:cxnLst>
    <dgm:cxn modelId="{30AE3612-2CF4-4164-A708-CBCB6A1CEB98}" type="presOf" srcId="{D90DDB77-BD69-4D3A-92EB-F8DD94909E99}" destId="{7996E467-DC25-4607-90DA-3E3196BB55E3}" srcOrd="0" destOrd="0" presId="urn:microsoft.com/office/officeart/2005/8/layout/orgChart1"/>
    <dgm:cxn modelId="{7A479A1A-EA53-47D2-B0F8-A60A9DA7301C}" srcId="{6AE13C18-610C-4A0C-A220-754A0A2E3008}" destId="{49376465-8EED-43CB-98DE-9E5C556730C3}" srcOrd="0" destOrd="0" parTransId="{D90DDB77-BD69-4D3A-92EB-F8DD94909E99}" sibTransId="{2D6B41CF-8453-47F0-8228-C8DCB8ABE3F0}"/>
    <dgm:cxn modelId="{4E489927-106C-4812-9C9F-028381BAC165}" type="presOf" srcId="{234B0060-BFC2-47E7-BA93-863E016A9D8D}" destId="{272FFE51-ADC1-4CF9-A691-2EF9405025FA}" srcOrd="0" destOrd="0" presId="urn:microsoft.com/office/officeart/2005/8/layout/orgChart1"/>
    <dgm:cxn modelId="{6131782A-E45A-4CA8-A1CC-59A4D5DA6982}" type="presOf" srcId="{B438EDF5-2688-4805-9A62-2696C162754B}" destId="{9772C5A3-29A9-41ED-9613-BB18EE7F2094}" srcOrd="0" destOrd="0" presId="urn:microsoft.com/office/officeart/2005/8/layout/orgChart1"/>
    <dgm:cxn modelId="{F918C740-751D-46A8-BC81-AF03DD215BE8}" srcId="{6AE13C18-610C-4A0C-A220-754A0A2E3008}" destId="{A53D45CD-E91D-44C6-9A7C-E21E121EB6C4}" srcOrd="2" destOrd="0" parTransId="{5DB6BBEF-3D5A-4AF7-9A87-D3376C496904}" sibTransId="{78310A42-BF50-4FC2-B983-9372FE758888}"/>
    <dgm:cxn modelId="{7A358C42-42C6-4FA7-B39D-8437DEC66E23}" type="presOf" srcId="{49376465-8EED-43CB-98DE-9E5C556730C3}" destId="{50BE288B-453D-4861-969B-BFE67EC05E7B}" srcOrd="0" destOrd="0" presId="urn:microsoft.com/office/officeart/2005/8/layout/orgChart1"/>
    <dgm:cxn modelId="{BF5CD370-BF76-4E91-85A5-5C9A0EE8E1B6}" srcId="{234B0060-BFC2-47E7-BA93-863E016A9D8D}" destId="{6AE13C18-610C-4A0C-A220-754A0A2E3008}" srcOrd="0" destOrd="0" parTransId="{F5BB99A4-2436-4C39-90F2-601742559CCD}" sibTransId="{CFEEC1B8-7F93-493A-824B-A7B1FE4D845A}"/>
    <dgm:cxn modelId="{0FFE917E-18C6-4855-BABE-DCAFA50FFE36}" type="presOf" srcId="{A53D45CD-E91D-44C6-9A7C-E21E121EB6C4}" destId="{8A3E1768-1AEF-42A3-8987-D5AD878E9784}" srcOrd="1" destOrd="0" presId="urn:microsoft.com/office/officeart/2005/8/layout/orgChart1"/>
    <dgm:cxn modelId="{A790B48F-9E2B-4AF7-AB3D-E187536C6651}" type="presOf" srcId="{9E864A86-BDC6-45F9-B135-133DE9046958}" destId="{D572EDC5-7650-4ED2-AAF2-1DB324711B5E}" srcOrd="1" destOrd="0" presId="urn:microsoft.com/office/officeart/2005/8/layout/orgChart1"/>
    <dgm:cxn modelId="{8A91A690-A681-4FD7-AD1F-DF4806F68796}" type="presOf" srcId="{6AE13C18-610C-4A0C-A220-754A0A2E3008}" destId="{0A5EDF5F-99B5-4A7E-B420-B73ED49ED662}" srcOrd="1" destOrd="0" presId="urn:microsoft.com/office/officeart/2005/8/layout/orgChart1"/>
    <dgm:cxn modelId="{B85DDD9D-39A2-4AF9-BAA2-79CB0A832E5E}" type="presOf" srcId="{49376465-8EED-43CB-98DE-9E5C556730C3}" destId="{661D3F33-4EA8-4D56-ADBE-AF2F0D88B80F}" srcOrd="1" destOrd="0" presId="urn:microsoft.com/office/officeart/2005/8/layout/orgChart1"/>
    <dgm:cxn modelId="{1047D19F-97AC-4380-A57C-696075054FBD}" type="presOf" srcId="{6AE13C18-610C-4A0C-A220-754A0A2E3008}" destId="{B61C13B1-342B-4280-997A-9793954ECE1D}" srcOrd="0" destOrd="0" presId="urn:microsoft.com/office/officeart/2005/8/layout/orgChart1"/>
    <dgm:cxn modelId="{59FA53A2-2B7F-4529-BDE5-A2D93C715A80}" type="presOf" srcId="{9E864A86-BDC6-45F9-B135-133DE9046958}" destId="{A95458BF-2A5D-4883-86A6-EB6607A36F85}" srcOrd="0" destOrd="0" presId="urn:microsoft.com/office/officeart/2005/8/layout/orgChart1"/>
    <dgm:cxn modelId="{069652A3-EED4-4B4E-9096-2F943B2EEF6F}" srcId="{6AE13C18-610C-4A0C-A220-754A0A2E3008}" destId="{9E864A86-BDC6-45F9-B135-133DE9046958}" srcOrd="1" destOrd="0" parTransId="{B438EDF5-2688-4805-9A62-2696C162754B}" sibTransId="{A1F17C0C-7E01-4423-902F-0570DE30E006}"/>
    <dgm:cxn modelId="{6971B2AE-34EE-4A2F-B6DC-8A612F04838B}" type="presOf" srcId="{A53D45CD-E91D-44C6-9A7C-E21E121EB6C4}" destId="{18FE53AB-F5A3-45F5-8CB7-60363C6EA75E}" srcOrd="0" destOrd="0" presId="urn:microsoft.com/office/officeart/2005/8/layout/orgChart1"/>
    <dgm:cxn modelId="{5633BFFE-8AC5-4ABD-8B63-678ADEED6678}" type="presOf" srcId="{5DB6BBEF-3D5A-4AF7-9A87-D3376C496904}" destId="{49F9613F-641B-44F8-A81E-41583A3FF22C}" srcOrd="0" destOrd="0" presId="urn:microsoft.com/office/officeart/2005/8/layout/orgChart1"/>
    <dgm:cxn modelId="{6BAF1BEA-267D-42C8-A673-15521A99E844}" type="presParOf" srcId="{272FFE51-ADC1-4CF9-A691-2EF9405025FA}" destId="{285710A8-853D-485C-9CDF-76C642CCC516}" srcOrd="0" destOrd="0" presId="urn:microsoft.com/office/officeart/2005/8/layout/orgChart1"/>
    <dgm:cxn modelId="{A7F59CB4-59EE-4418-A34F-0D820A68677A}" type="presParOf" srcId="{285710A8-853D-485C-9CDF-76C642CCC516}" destId="{AF726254-C392-445F-8F5F-851BEB67D765}" srcOrd="0" destOrd="0" presId="urn:microsoft.com/office/officeart/2005/8/layout/orgChart1"/>
    <dgm:cxn modelId="{9334B5EA-0D82-4544-AB38-1F1170D09DEE}" type="presParOf" srcId="{AF726254-C392-445F-8F5F-851BEB67D765}" destId="{B61C13B1-342B-4280-997A-9793954ECE1D}" srcOrd="0" destOrd="0" presId="urn:microsoft.com/office/officeart/2005/8/layout/orgChart1"/>
    <dgm:cxn modelId="{2BF982F7-993C-42B5-868B-090E040E6AB1}" type="presParOf" srcId="{AF726254-C392-445F-8F5F-851BEB67D765}" destId="{0A5EDF5F-99B5-4A7E-B420-B73ED49ED662}" srcOrd="1" destOrd="0" presId="urn:microsoft.com/office/officeart/2005/8/layout/orgChart1"/>
    <dgm:cxn modelId="{CEF57C12-730B-4D82-838A-CD206082DC43}" type="presParOf" srcId="{285710A8-853D-485C-9CDF-76C642CCC516}" destId="{981CE9F7-9C58-4059-9048-26F187AD3893}" srcOrd="1" destOrd="0" presId="urn:microsoft.com/office/officeart/2005/8/layout/orgChart1"/>
    <dgm:cxn modelId="{BFB709F7-01A6-4A84-8E80-10DA0C9E71B7}" type="presParOf" srcId="{981CE9F7-9C58-4059-9048-26F187AD3893}" destId="{7996E467-DC25-4607-90DA-3E3196BB55E3}" srcOrd="0" destOrd="0" presId="urn:microsoft.com/office/officeart/2005/8/layout/orgChart1"/>
    <dgm:cxn modelId="{35695334-F947-4FF6-BCAD-F5D677765273}" type="presParOf" srcId="{981CE9F7-9C58-4059-9048-26F187AD3893}" destId="{E9D25A72-0907-4AD2-886A-2C675524FE9F}" srcOrd="1" destOrd="0" presId="urn:microsoft.com/office/officeart/2005/8/layout/orgChart1"/>
    <dgm:cxn modelId="{EAE231E9-0BB6-496B-9A75-03A4856D91D3}" type="presParOf" srcId="{E9D25A72-0907-4AD2-886A-2C675524FE9F}" destId="{5A20C47B-E461-4207-8ABA-D5EBA00B67B1}" srcOrd="0" destOrd="0" presId="urn:microsoft.com/office/officeart/2005/8/layout/orgChart1"/>
    <dgm:cxn modelId="{1968F9D4-2DB7-4CFD-8BD0-1E8FEB446694}" type="presParOf" srcId="{5A20C47B-E461-4207-8ABA-D5EBA00B67B1}" destId="{50BE288B-453D-4861-969B-BFE67EC05E7B}" srcOrd="0" destOrd="0" presId="urn:microsoft.com/office/officeart/2005/8/layout/orgChart1"/>
    <dgm:cxn modelId="{041C9038-A482-47CD-BD97-46DFC1C3C0FF}" type="presParOf" srcId="{5A20C47B-E461-4207-8ABA-D5EBA00B67B1}" destId="{661D3F33-4EA8-4D56-ADBE-AF2F0D88B80F}" srcOrd="1" destOrd="0" presId="urn:microsoft.com/office/officeart/2005/8/layout/orgChart1"/>
    <dgm:cxn modelId="{791A0872-1F60-438A-A541-5A9C9F4E51CF}" type="presParOf" srcId="{E9D25A72-0907-4AD2-886A-2C675524FE9F}" destId="{1B3F6BF8-5327-469B-B30C-AF84AD058DEE}" srcOrd="1" destOrd="0" presId="urn:microsoft.com/office/officeart/2005/8/layout/orgChart1"/>
    <dgm:cxn modelId="{C597EBA3-EA5B-4136-B184-3414C77A7C3A}" type="presParOf" srcId="{E9D25A72-0907-4AD2-886A-2C675524FE9F}" destId="{BB8B79C3-595B-4B43-AAF1-35F4260383E7}" srcOrd="2" destOrd="0" presId="urn:microsoft.com/office/officeart/2005/8/layout/orgChart1"/>
    <dgm:cxn modelId="{A242330D-E8D0-49F1-BFD1-B1439827DE08}" type="presParOf" srcId="{981CE9F7-9C58-4059-9048-26F187AD3893}" destId="{9772C5A3-29A9-41ED-9613-BB18EE7F2094}" srcOrd="2" destOrd="0" presId="urn:microsoft.com/office/officeart/2005/8/layout/orgChart1"/>
    <dgm:cxn modelId="{0E977A2B-537E-4AF1-85EF-9B9276524B60}" type="presParOf" srcId="{981CE9F7-9C58-4059-9048-26F187AD3893}" destId="{0C4CE2BC-C336-4905-94C1-34D738CD8221}" srcOrd="3" destOrd="0" presId="urn:microsoft.com/office/officeart/2005/8/layout/orgChart1"/>
    <dgm:cxn modelId="{9C5B8AA6-C6DF-4651-B56E-5FD809D7FD2C}" type="presParOf" srcId="{0C4CE2BC-C336-4905-94C1-34D738CD8221}" destId="{EF5A269E-E616-4A48-8CB9-21D1A8D00B27}" srcOrd="0" destOrd="0" presId="urn:microsoft.com/office/officeart/2005/8/layout/orgChart1"/>
    <dgm:cxn modelId="{0C4A6B32-37A6-4775-BDB8-B8C4D28714AD}" type="presParOf" srcId="{EF5A269E-E616-4A48-8CB9-21D1A8D00B27}" destId="{A95458BF-2A5D-4883-86A6-EB6607A36F85}" srcOrd="0" destOrd="0" presId="urn:microsoft.com/office/officeart/2005/8/layout/orgChart1"/>
    <dgm:cxn modelId="{1F34EBD9-3296-4882-A926-8E223EC2B822}" type="presParOf" srcId="{EF5A269E-E616-4A48-8CB9-21D1A8D00B27}" destId="{D572EDC5-7650-4ED2-AAF2-1DB324711B5E}" srcOrd="1" destOrd="0" presId="urn:microsoft.com/office/officeart/2005/8/layout/orgChart1"/>
    <dgm:cxn modelId="{CDBE1BB1-3718-4BE0-913A-57FC71A6D653}" type="presParOf" srcId="{0C4CE2BC-C336-4905-94C1-34D738CD8221}" destId="{7A78A2DB-950A-46F0-8938-FBF38AE1AA01}" srcOrd="1" destOrd="0" presId="urn:microsoft.com/office/officeart/2005/8/layout/orgChart1"/>
    <dgm:cxn modelId="{F5EECBD1-968B-48E0-B8C7-682CDF793A55}" type="presParOf" srcId="{0C4CE2BC-C336-4905-94C1-34D738CD8221}" destId="{DBC407F9-4E11-4A1A-8C12-B2142A9FAD90}" srcOrd="2" destOrd="0" presId="urn:microsoft.com/office/officeart/2005/8/layout/orgChart1"/>
    <dgm:cxn modelId="{D63A3965-0816-45C3-A0B7-EB184833276C}" type="presParOf" srcId="{981CE9F7-9C58-4059-9048-26F187AD3893}" destId="{49F9613F-641B-44F8-A81E-41583A3FF22C}" srcOrd="4" destOrd="0" presId="urn:microsoft.com/office/officeart/2005/8/layout/orgChart1"/>
    <dgm:cxn modelId="{05115B41-2EC3-4E8E-8478-69B03895A5D3}" type="presParOf" srcId="{981CE9F7-9C58-4059-9048-26F187AD3893}" destId="{F42A08CC-CCA2-4F36-8B84-033DE43B4E24}" srcOrd="5" destOrd="0" presId="urn:microsoft.com/office/officeart/2005/8/layout/orgChart1"/>
    <dgm:cxn modelId="{1E04C71E-8708-4834-85F1-38103DFC6245}" type="presParOf" srcId="{F42A08CC-CCA2-4F36-8B84-033DE43B4E24}" destId="{809CFBF6-A43D-4A66-A202-89A70A263505}" srcOrd="0" destOrd="0" presId="urn:microsoft.com/office/officeart/2005/8/layout/orgChart1"/>
    <dgm:cxn modelId="{1A3129A1-9E08-42E9-BA7B-F05D35048F7C}" type="presParOf" srcId="{809CFBF6-A43D-4A66-A202-89A70A263505}" destId="{18FE53AB-F5A3-45F5-8CB7-60363C6EA75E}" srcOrd="0" destOrd="0" presId="urn:microsoft.com/office/officeart/2005/8/layout/orgChart1"/>
    <dgm:cxn modelId="{86B4AA72-F1FE-43A9-9AC0-2C4C9C12E988}" type="presParOf" srcId="{809CFBF6-A43D-4A66-A202-89A70A263505}" destId="{8A3E1768-1AEF-42A3-8987-D5AD878E9784}" srcOrd="1" destOrd="0" presId="urn:microsoft.com/office/officeart/2005/8/layout/orgChart1"/>
    <dgm:cxn modelId="{FD7EE8F8-717E-47F0-8DFB-B129E60FD286}" type="presParOf" srcId="{F42A08CC-CCA2-4F36-8B84-033DE43B4E24}" destId="{644A87F5-F64E-4634-B95A-14864C563E0F}" srcOrd="1" destOrd="0" presId="urn:microsoft.com/office/officeart/2005/8/layout/orgChart1"/>
    <dgm:cxn modelId="{6F6A0950-52F1-45E4-ACA1-60D7581CC711}" type="presParOf" srcId="{F42A08CC-CCA2-4F36-8B84-033DE43B4E24}" destId="{E616499A-A7D5-44FD-AB90-833639BD84EC}" srcOrd="2" destOrd="0" presId="urn:microsoft.com/office/officeart/2005/8/layout/orgChart1"/>
    <dgm:cxn modelId="{CA8EB620-D410-47F5-88D2-C33B55CC44BA}" type="presParOf" srcId="{285710A8-853D-485C-9CDF-76C642CCC516}" destId="{CF92FC9C-EF35-44EB-BD6D-844CF06908A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DA3452-2DD9-4FDB-9D4C-CB885BFEDCE6}" type="doc">
      <dgm:prSet loTypeId="urn:microsoft.com/office/officeart/2005/8/layout/lProcess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NZ"/>
        </a:p>
      </dgm:t>
    </dgm:pt>
    <dgm:pt modelId="{9B2E82C3-1830-4181-8960-75ADF274E850}">
      <dgm:prSet custT="1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ZA" sz="1600" b="0" dirty="0"/>
            <a:t>How will you analyse the data? Why?</a:t>
          </a:r>
          <a:endParaRPr lang="en-NZ" sz="1600" dirty="0"/>
        </a:p>
      </dgm:t>
    </dgm:pt>
    <dgm:pt modelId="{DCD2D46C-F706-4F27-9AFF-00DCA29B2577}" type="parTrans" cxnId="{C37E4348-4007-4174-AD64-4B45E1F169F5}">
      <dgm:prSet/>
      <dgm:spPr/>
      <dgm:t>
        <a:bodyPr/>
        <a:lstStyle/>
        <a:p>
          <a:endParaRPr lang="en-NZ" sz="2000"/>
        </a:p>
      </dgm:t>
    </dgm:pt>
    <dgm:pt modelId="{822C59BF-D5F0-41E0-AD6C-35C0ACC87EDF}" type="sibTrans" cxnId="{C37E4348-4007-4174-AD64-4B45E1F169F5}">
      <dgm:prSet/>
      <dgm:spPr/>
      <dgm:t>
        <a:bodyPr/>
        <a:lstStyle/>
        <a:p>
          <a:endParaRPr lang="en-NZ" sz="2000"/>
        </a:p>
      </dgm:t>
    </dgm:pt>
    <dgm:pt modelId="{608B9C77-C684-4E25-85E3-42643398FF8C}">
      <dgm:prSet custT="1"/>
      <dgm:spPr/>
      <dgm:t>
        <a:bodyPr/>
        <a:lstStyle/>
        <a:p>
          <a:pPr>
            <a:buFont typeface="+mj-lt"/>
            <a:buNone/>
          </a:pPr>
          <a:r>
            <a:rPr lang="en-ZA" sz="2000" dirty="0"/>
            <a:t>Population and sampling</a:t>
          </a:r>
          <a:endParaRPr lang="en-NZ" sz="2000" dirty="0"/>
        </a:p>
      </dgm:t>
    </dgm:pt>
    <dgm:pt modelId="{4DFE487A-DAD9-441C-A5F4-9B9479AC8B7D}" type="parTrans" cxnId="{2F262465-B116-4B13-BF29-2977AED6011B}">
      <dgm:prSet/>
      <dgm:spPr/>
      <dgm:t>
        <a:bodyPr/>
        <a:lstStyle/>
        <a:p>
          <a:endParaRPr lang="en-NZ" sz="2000"/>
        </a:p>
      </dgm:t>
    </dgm:pt>
    <dgm:pt modelId="{819CF924-DA2A-41D5-A21A-1522A41F8D94}" type="sibTrans" cxnId="{2F262465-B116-4B13-BF29-2977AED6011B}">
      <dgm:prSet/>
      <dgm:spPr/>
      <dgm:t>
        <a:bodyPr/>
        <a:lstStyle/>
        <a:p>
          <a:endParaRPr lang="en-NZ" sz="2000"/>
        </a:p>
      </dgm:t>
    </dgm:pt>
    <dgm:pt modelId="{79AFA6A6-413F-42E9-AF23-94B33E06EAAE}">
      <dgm:prSet custT="1"/>
      <dgm:spPr/>
      <dgm:t>
        <a:bodyPr/>
        <a:lstStyle/>
        <a:p>
          <a:pPr>
            <a:buFont typeface="+mj-lt"/>
            <a:buNone/>
          </a:pPr>
          <a:r>
            <a:rPr lang="en-ZA" sz="2000" dirty="0"/>
            <a:t>Instrument</a:t>
          </a:r>
          <a:endParaRPr lang="en-NZ" sz="2000" dirty="0"/>
        </a:p>
      </dgm:t>
    </dgm:pt>
    <dgm:pt modelId="{2987E7B3-5FD9-40EB-B651-E69B28FB0CF6}" type="parTrans" cxnId="{0680B280-0991-42BB-B602-162728B0378F}">
      <dgm:prSet/>
      <dgm:spPr/>
      <dgm:t>
        <a:bodyPr/>
        <a:lstStyle/>
        <a:p>
          <a:endParaRPr lang="en-NZ" sz="2000"/>
        </a:p>
      </dgm:t>
    </dgm:pt>
    <dgm:pt modelId="{A20F1161-9C64-4190-9040-2D8C192DFF3C}" type="sibTrans" cxnId="{0680B280-0991-42BB-B602-162728B0378F}">
      <dgm:prSet/>
      <dgm:spPr/>
      <dgm:t>
        <a:bodyPr/>
        <a:lstStyle/>
        <a:p>
          <a:endParaRPr lang="en-NZ" sz="2000"/>
        </a:p>
      </dgm:t>
    </dgm:pt>
    <dgm:pt modelId="{10D68AB7-5DB0-4DA9-96D6-1E4805EE459B}">
      <dgm:prSet custT="1"/>
      <dgm:spPr/>
      <dgm:t>
        <a:bodyPr/>
        <a:lstStyle/>
        <a:p>
          <a:pPr>
            <a:buFont typeface="+mj-lt"/>
            <a:buNone/>
          </a:pPr>
          <a:r>
            <a:rPr lang="en-ZA" sz="2400" dirty="0"/>
            <a:t>Data analysis methods </a:t>
          </a:r>
          <a:endParaRPr lang="en-NZ" sz="2400" dirty="0"/>
        </a:p>
      </dgm:t>
    </dgm:pt>
    <dgm:pt modelId="{3394EE6D-17DA-45F5-AFA0-4B98702D8AF5}" type="parTrans" cxnId="{D8AAD6D2-7A3E-4824-AD20-5CA9F5B5314A}">
      <dgm:prSet/>
      <dgm:spPr/>
      <dgm:t>
        <a:bodyPr/>
        <a:lstStyle/>
        <a:p>
          <a:endParaRPr lang="en-NZ" sz="2000"/>
        </a:p>
      </dgm:t>
    </dgm:pt>
    <dgm:pt modelId="{3C232010-3F31-43E6-9AF4-1B860943434B}" type="sibTrans" cxnId="{D8AAD6D2-7A3E-4824-AD20-5CA9F5B5314A}">
      <dgm:prSet/>
      <dgm:spPr/>
      <dgm:t>
        <a:bodyPr/>
        <a:lstStyle/>
        <a:p>
          <a:endParaRPr lang="en-NZ" sz="2000"/>
        </a:p>
      </dgm:t>
    </dgm:pt>
    <dgm:pt modelId="{FD4B2D7E-B9FF-408F-8F26-4B40B323BE57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ZA" sz="1400" b="0" dirty="0"/>
            <a:t>What will be the sample size for your study?</a:t>
          </a:r>
          <a:endParaRPr lang="en-NZ" sz="1400" dirty="0"/>
        </a:p>
      </dgm:t>
    </dgm:pt>
    <dgm:pt modelId="{4928F155-7723-4729-BF3B-B6440489968B}" type="parTrans" cxnId="{41A6D78B-B753-4A57-B1B4-C8047ADEA6E8}">
      <dgm:prSet/>
      <dgm:spPr/>
      <dgm:t>
        <a:bodyPr/>
        <a:lstStyle/>
        <a:p>
          <a:endParaRPr lang="en-NZ" sz="2000"/>
        </a:p>
      </dgm:t>
    </dgm:pt>
    <dgm:pt modelId="{F7E1F9BD-06C6-41C1-B39F-2195EB8EFFE7}" type="sibTrans" cxnId="{41A6D78B-B753-4A57-B1B4-C8047ADEA6E8}">
      <dgm:prSet/>
      <dgm:spPr/>
      <dgm:t>
        <a:bodyPr/>
        <a:lstStyle/>
        <a:p>
          <a:endParaRPr lang="en-NZ" sz="2000"/>
        </a:p>
      </dgm:t>
    </dgm:pt>
    <dgm:pt modelId="{466E4CF8-EF4E-49A2-99D6-D32DBC439BF7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1600" dirty="0"/>
            <a:t>What instrument would you be using?</a:t>
          </a:r>
        </a:p>
      </dgm:t>
    </dgm:pt>
    <dgm:pt modelId="{EC038D88-3001-405D-A755-B511B35D0DAF}" type="parTrans" cxnId="{74356E0F-8586-43D1-8A83-E1EEDB947AEE}">
      <dgm:prSet/>
      <dgm:spPr/>
      <dgm:t>
        <a:bodyPr/>
        <a:lstStyle/>
        <a:p>
          <a:endParaRPr lang="en-NZ" sz="2000"/>
        </a:p>
      </dgm:t>
    </dgm:pt>
    <dgm:pt modelId="{50268AA3-41E8-45A6-805B-B34EAF67AF68}" type="sibTrans" cxnId="{74356E0F-8586-43D1-8A83-E1EEDB947AEE}">
      <dgm:prSet/>
      <dgm:spPr/>
      <dgm:t>
        <a:bodyPr/>
        <a:lstStyle/>
        <a:p>
          <a:endParaRPr lang="en-NZ" sz="2000"/>
        </a:p>
      </dgm:t>
    </dgm:pt>
    <dgm:pt modelId="{A3B62CA5-29BB-4C7C-8FD8-16251C533834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ZA" sz="1200" b="0" dirty="0"/>
            <a:t>How you will select the participants for your study? Why?</a:t>
          </a:r>
          <a:endParaRPr lang="en-NZ" sz="1200" b="1" dirty="0"/>
        </a:p>
      </dgm:t>
    </dgm:pt>
    <dgm:pt modelId="{0D801849-5029-4A78-B8F4-9B37755E03CF}" type="parTrans" cxnId="{D0C5B874-EB7A-44C9-A367-30752C8D28F6}">
      <dgm:prSet/>
      <dgm:spPr/>
      <dgm:t>
        <a:bodyPr/>
        <a:lstStyle/>
        <a:p>
          <a:endParaRPr lang="en-NZ" sz="2000"/>
        </a:p>
      </dgm:t>
    </dgm:pt>
    <dgm:pt modelId="{017312EB-6388-4458-8DE6-6A8BDE57FFE9}" type="sibTrans" cxnId="{D0C5B874-EB7A-44C9-A367-30752C8D28F6}">
      <dgm:prSet/>
      <dgm:spPr/>
      <dgm:t>
        <a:bodyPr/>
        <a:lstStyle/>
        <a:p>
          <a:endParaRPr lang="en-NZ" sz="2000"/>
        </a:p>
      </dgm:t>
    </dgm:pt>
    <dgm:pt modelId="{047486BA-93B4-4747-880D-E3121C066969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ZA" sz="1200" b="0" dirty="0"/>
            <a:t>What criteria will you use when selecting sample participants?</a:t>
          </a:r>
          <a:endParaRPr lang="en-NZ" sz="1200" b="1" dirty="0"/>
        </a:p>
      </dgm:t>
    </dgm:pt>
    <dgm:pt modelId="{392D021D-AC0C-47DD-8037-A4A29FF4FE98}" type="parTrans" cxnId="{ECC2ECD9-4A10-4DE1-BB95-F6F8BA9DDC08}">
      <dgm:prSet/>
      <dgm:spPr/>
      <dgm:t>
        <a:bodyPr/>
        <a:lstStyle/>
        <a:p>
          <a:endParaRPr lang="en-NZ" sz="2000"/>
        </a:p>
      </dgm:t>
    </dgm:pt>
    <dgm:pt modelId="{49EE2145-CA2E-49E0-A15F-11AA15945B2A}" type="sibTrans" cxnId="{ECC2ECD9-4A10-4DE1-BB95-F6F8BA9DDC08}">
      <dgm:prSet/>
      <dgm:spPr/>
      <dgm:t>
        <a:bodyPr/>
        <a:lstStyle/>
        <a:p>
          <a:endParaRPr lang="en-NZ" sz="2000"/>
        </a:p>
      </dgm:t>
    </dgm:pt>
    <dgm:pt modelId="{C9E7412B-FA65-4FF7-9ACD-AD5B6A24E699}">
      <dgm:prSet custT="1"/>
      <dgm:spPr/>
      <dgm:t>
        <a:bodyPr/>
        <a:lstStyle/>
        <a:p>
          <a:pPr>
            <a:buFont typeface="+mj-lt"/>
            <a:buNone/>
          </a:pPr>
          <a:r>
            <a:rPr lang="en-NZ" sz="2000" dirty="0"/>
            <a:t>Research Design Overview</a:t>
          </a:r>
        </a:p>
      </dgm:t>
    </dgm:pt>
    <dgm:pt modelId="{044A5551-A7BB-41AF-8E39-50F2D33A0EBB}" type="parTrans" cxnId="{F137E5FD-B685-42EF-A27A-978DD8645AD2}">
      <dgm:prSet/>
      <dgm:spPr/>
      <dgm:t>
        <a:bodyPr/>
        <a:lstStyle/>
        <a:p>
          <a:endParaRPr lang="en-NZ" sz="2000"/>
        </a:p>
      </dgm:t>
    </dgm:pt>
    <dgm:pt modelId="{09853FB8-5AF1-400E-BD41-8B99AC28C382}" type="sibTrans" cxnId="{F137E5FD-B685-42EF-A27A-978DD8645AD2}">
      <dgm:prSet/>
      <dgm:spPr/>
      <dgm:t>
        <a:bodyPr/>
        <a:lstStyle/>
        <a:p>
          <a:endParaRPr lang="en-NZ" sz="2000"/>
        </a:p>
      </dgm:t>
    </dgm:pt>
    <dgm:pt modelId="{016E8BFF-1261-4136-8544-44D0C0AD29A0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ZA" sz="1600" b="0" dirty="0"/>
            <a:t>What is your research philosophy ?</a:t>
          </a:r>
          <a:endParaRPr lang="en-NZ" sz="1600" dirty="0"/>
        </a:p>
      </dgm:t>
    </dgm:pt>
    <dgm:pt modelId="{202B2410-0E28-48C6-A4FE-8F4AEB260C40}" type="parTrans" cxnId="{01EB3F04-DBE3-49D5-9AD4-5B56F71E7BD8}">
      <dgm:prSet/>
      <dgm:spPr/>
      <dgm:t>
        <a:bodyPr/>
        <a:lstStyle/>
        <a:p>
          <a:endParaRPr lang="en-NZ" sz="2000"/>
        </a:p>
      </dgm:t>
    </dgm:pt>
    <dgm:pt modelId="{F323F72B-452B-4197-81AE-418186D20FEB}" type="sibTrans" cxnId="{01EB3F04-DBE3-49D5-9AD4-5B56F71E7BD8}">
      <dgm:prSet/>
      <dgm:spPr/>
      <dgm:t>
        <a:bodyPr/>
        <a:lstStyle/>
        <a:p>
          <a:endParaRPr lang="en-NZ" sz="2000"/>
        </a:p>
      </dgm:t>
    </dgm:pt>
    <dgm:pt modelId="{51ED66B1-EEF3-4BE3-85AB-35E70B6BD39F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ZA" sz="1400" b="0" dirty="0"/>
            <a:t>What type of study are you conducting? </a:t>
          </a:r>
          <a:endParaRPr lang="en-NZ" sz="1400" b="1" dirty="0"/>
        </a:p>
      </dgm:t>
    </dgm:pt>
    <dgm:pt modelId="{85A45A4B-4D7B-4A7D-8BAF-A65333B7DA4A}" type="parTrans" cxnId="{8509119A-E38C-4007-91C7-432BC83BFC1C}">
      <dgm:prSet/>
      <dgm:spPr/>
      <dgm:t>
        <a:bodyPr/>
        <a:lstStyle/>
        <a:p>
          <a:endParaRPr lang="en-NZ" sz="2000"/>
        </a:p>
      </dgm:t>
    </dgm:pt>
    <dgm:pt modelId="{C2E16560-A5C9-4E25-BDB6-FA8E836B014E}" type="sibTrans" cxnId="{8509119A-E38C-4007-91C7-432BC83BFC1C}">
      <dgm:prSet/>
      <dgm:spPr/>
      <dgm:t>
        <a:bodyPr/>
        <a:lstStyle/>
        <a:p>
          <a:endParaRPr lang="en-NZ" sz="2000"/>
        </a:p>
      </dgm:t>
    </dgm:pt>
    <dgm:pt modelId="{AB364C70-B5D5-48C8-B6D1-2BD7582D06C0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NZ" sz="1600" b="1" dirty="0"/>
            <a:t>What is your research strategy?</a:t>
          </a:r>
        </a:p>
      </dgm:t>
    </dgm:pt>
    <dgm:pt modelId="{4155CB73-19F2-4DB6-8FF5-992F7EEFBF9F}" type="parTrans" cxnId="{F444D687-85D3-4033-B2D9-333E14DE7890}">
      <dgm:prSet/>
      <dgm:spPr/>
      <dgm:t>
        <a:bodyPr/>
        <a:lstStyle/>
        <a:p>
          <a:endParaRPr lang="en-NZ" sz="2000"/>
        </a:p>
      </dgm:t>
    </dgm:pt>
    <dgm:pt modelId="{B58BB993-0A3B-48B0-8B17-6C02B213F82F}" type="sibTrans" cxnId="{F444D687-85D3-4033-B2D9-333E14DE7890}">
      <dgm:prSet/>
      <dgm:spPr/>
      <dgm:t>
        <a:bodyPr/>
        <a:lstStyle/>
        <a:p>
          <a:endParaRPr lang="en-NZ" sz="2000"/>
        </a:p>
      </dgm:t>
    </dgm:pt>
    <dgm:pt modelId="{71AB612F-4A6B-4B4B-99D7-BF8758822DA8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1600" dirty="0"/>
            <a:t>How is the instrument measuring?</a:t>
          </a:r>
        </a:p>
      </dgm:t>
    </dgm:pt>
    <dgm:pt modelId="{D896E00A-84FE-4CAF-BA1E-29D752A78FE7}" type="parTrans" cxnId="{A18AB63F-217F-4D4B-91DC-6D30EC138CC6}">
      <dgm:prSet/>
      <dgm:spPr/>
      <dgm:t>
        <a:bodyPr/>
        <a:lstStyle/>
        <a:p>
          <a:endParaRPr lang="en-NZ" sz="2000"/>
        </a:p>
      </dgm:t>
    </dgm:pt>
    <dgm:pt modelId="{F62684EB-1D45-4CB2-AAE4-D49A74144274}" type="sibTrans" cxnId="{A18AB63F-217F-4D4B-91DC-6D30EC138CC6}">
      <dgm:prSet/>
      <dgm:spPr/>
      <dgm:t>
        <a:bodyPr/>
        <a:lstStyle/>
        <a:p>
          <a:endParaRPr lang="en-NZ" sz="2000"/>
        </a:p>
      </dgm:t>
    </dgm:pt>
    <dgm:pt modelId="{5FDD8CE9-81E9-4CC7-AB85-C7E5EBBB08D9}">
      <dgm:prSet custT="1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ZA" sz="1600" b="0" dirty="0"/>
            <a:t>How are you going to code the data?</a:t>
          </a:r>
          <a:endParaRPr lang="en-NZ" sz="1600" b="1" dirty="0"/>
        </a:p>
      </dgm:t>
    </dgm:pt>
    <dgm:pt modelId="{859765BB-DFDF-4F58-B06E-B6D329F020E3}" type="parTrans" cxnId="{7ECEE4F5-10F1-4ED1-B887-853C7E17C5AF}">
      <dgm:prSet/>
      <dgm:spPr/>
      <dgm:t>
        <a:bodyPr/>
        <a:lstStyle/>
        <a:p>
          <a:endParaRPr lang="en-NZ" sz="2000"/>
        </a:p>
      </dgm:t>
    </dgm:pt>
    <dgm:pt modelId="{289C7F36-8130-4330-9860-8F152A43F5B1}" type="sibTrans" cxnId="{7ECEE4F5-10F1-4ED1-B887-853C7E17C5AF}">
      <dgm:prSet/>
      <dgm:spPr/>
      <dgm:t>
        <a:bodyPr/>
        <a:lstStyle/>
        <a:p>
          <a:endParaRPr lang="en-NZ" sz="2000"/>
        </a:p>
      </dgm:t>
    </dgm:pt>
    <dgm:pt modelId="{EA564A61-05D1-43D3-80C6-980317B073EA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1600" dirty="0"/>
            <a:t>How is the instrument created?</a:t>
          </a:r>
        </a:p>
      </dgm:t>
    </dgm:pt>
    <dgm:pt modelId="{AE6C0832-1B8E-426D-9339-6A1FA86D959E}" type="parTrans" cxnId="{B5DEFC58-9088-478B-ADA5-8E3045B6E4F5}">
      <dgm:prSet/>
      <dgm:spPr/>
      <dgm:t>
        <a:bodyPr/>
        <a:lstStyle/>
        <a:p>
          <a:endParaRPr lang="en-NZ"/>
        </a:p>
      </dgm:t>
    </dgm:pt>
    <dgm:pt modelId="{BD180494-60A2-426C-ABEA-D81FBDB8956F}" type="sibTrans" cxnId="{B5DEFC58-9088-478B-ADA5-8E3045B6E4F5}">
      <dgm:prSet/>
      <dgm:spPr/>
      <dgm:t>
        <a:bodyPr/>
        <a:lstStyle/>
        <a:p>
          <a:endParaRPr lang="en-NZ"/>
        </a:p>
      </dgm:t>
    </dgm:pt>
    <dgm:pt modelId="{0C6A8861-A735-413A-A5B8-B487258FAA52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2000" b="0" dirty="0"/>
            <a:t>Data Collection</a:t>
          </a:r>
        </a:p>
      </dgm:t>
    </dgm:pt>
    <dgm:pt modelId="{806A3B60-416C-44CC-9FDA-4C1ECD70C250}" type="parTrans" cxnId="{D56844B1-B38B-4F5E-B441-9B8E9F6792AA}">
      <dgm:prSet/>
      <dgm:spPr/>
      <dgm:t>
        <a:bodyPr/>
        <a:lstStyle/>
        <a:p>
          <a:endParaRPr lang="en-NZ"/>
        </a:p>
      </dgm:t>
    </dgm:pt>
    <dgm:pt modelId="{919EFEFC-5F30-41C5-A723-686A0C8A780A}" type="sibTrans" cxnId="{D56844B1-B38B-4F5E-B441-9B8E9F6792AA}">
      <dgm:prSet/>
      <dgm:spPr/>
      <dgm:t>
        <a:bodyPr/>
        <a:lstStyle/>
        <a:p>
          <a:endParaRPr lang="en-NZ"/>
        </a:p>
      </dgm:t>
    </dgm:pt>
    <dgm:pt modelId="{8B57C7D2-EF01-4D12-8373-56E545B9A7F7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1600" dirty="0"/>
            <a:t>What type of platform will you use (for surveys)?</a:t>
          </a:r>
        </a:p>
      </dgm:t>
    </dgm:pt>
    <dgm:pt modelId="{631E70B5-E962-4614-A6E0-A7EADF7716AE}" type="parTrans" cxnId="{53614AAE-AF0E-4F42-91D8-F773AC9DDE1D}">
      <dgm:prSet/>
      <dgm:spPr/>
      <dgm:t>
        <a:bodyPr/>
        <a:lstStyle/>
        <a:p>
          <a:endParaRPr lang="en-NZ"/>
        </a:p>
      </dgm:t>
    </dgm:pt>
    <dgm:pt modelId="{33327239-BEA3-4310-A3A3-F409E698F6C1}" type="sibTrans" cxnId="{53614AAE-AF0E-4F42-91D8-F773AC9DDE1D}">
      <dgm:prSet/>
      <dgm:spPr/>
      <dgm:t>
        <a:bodyPr/>
        <a:lstStyle/>
        <a:p>
          <a:endParaRPr lang="en-NZ"/>
        </a:p>
      </dgm:t>
    </dgm:pt>
    <dgm:pt modelId="{E765C245-538A-4106-9D10-BFEC17ACAAED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1600" dirty="0"/>
            <a:t>Will the interviews be face to face or via Skype?</a:t>
          </a:r>
        </a:p>
      </dgm:t>
    </dgm:pt>
    <dgm:pt modelId="{8E5DE9D6-397F-4674-87C4-25E24444D196}" type="parTrans" cxnId="{057755F2-5C76-4708-AC9E-5A2D2E0CFCE2}">
      <dgm:prSet/>
      <dgm:spPr/>
      <dgm:t>
        <a:bodyPr/>
        <a:lstStyle/>
        <a:p>
          <a:endParaRPr lang="en-NZ"/>
        </a:p>
      </dgm:t>
    </dgm:pt>
    <dgm:pt modelId="{9FB9F65A-33B2-4040-A97C-9BE60D654401}" type="sibTrans" cxnId="{057755F2-5C76-4708-AC9E-5A2D2E0CFCE2}">
      <dgm:prSet/>
      <dgm:spPr/>
      <dgm:t>
        <a:bodyPr/>
        <a:lstStyle/>
        <a:p>
          <a:endParaRPr lang="en-NZ"/>
        </a:p>
      </dgm:t>
    </dgm:pt>
    <dgm:pt modelId="{C76AD0CD-DF3C-45CE-A085-29E62C193BB2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1600" dirty="0"/>
            <a:t>How will you collect data?</a:t>
          </a:r>
        </a:p>
      </dgm:t>
    </dgm:pt>
    <dgm:pt modelId="{19F6B3D9-5AB0-4923-8D48-4397748EFA66}" type="parTrans" cxnId="{C9275653-B898-4330-9C0F-8C4FD91038B9}">
      <dgm:prSet/>
      <dgm:spPr/>
      <dgm:t>
        <a:bodyPr/>
        <a:lstStyle/>
        <a:p>
          <a:endParaRPr lang="en-NZ"/>
        </a:p>
      </dgm:t>
    </dgm:pt>
    <dgm:pt modelId="{7C088B67-1968-4148-B1E3-0C56C3CF9F83}" type="sibTrans" cxnId="{C9275653-B898-4330-9C0F-8C4FD91038B9}">
      <dgm:prSet/>
      <dgm:spPr/>
      <dgm:t>
        <a:bodyPr/>
        <a:lstStyle/>
        <a:p>
          <a:endParaRPr lang="en-NZ"/>
        </a:p>
      </dgm:t>
    </dgm:pt>
    <dgm:pt modelId="{EF49ECB2-BE64-436F-A97B-5F4D0FA9598A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2000" dirty="0"/>
            <a:t>Validity and Reliability </a:t>
          </a:r>
        </a:p>
      </dgm:t>
    </dgm:pt>
    <dgm:pt modelId="{FCED4B29-7407-4F72-B6B7-9227B44D5506}" type="parTrans" cxnId="{43FDE282-5EB8-4E45-B9BF-BCB0C3A0257E}">
      <dgm:prSet/>
      <dgm:spPr/>
      <dgm:t>
        <a:bodyPr/>
        <a:lstStyle/>
        <a:p>
          <a:endParaRPr lang="en-NZ"/>
        </a:p>
      </dgm:t>
    </dgm:pt>
    <dgm:pt modelId="{B1DDC159-A37A-4197-ADDC-0CE3DA8D852D}" type="sibTrans" cxnId="{43FDE282-5EB8-4E45-B9BF-BCB0C3A0257E}">
      <dgm:prSet/>
      <dgm:spPr/>
      <dgm:t>
        <a:bodyPr/>
        <a:lstStyle/>
        <a:p>
          <a:endParaRPr lang="en-NZ"/>
        </a:p>
      </dgm:t>
    </dgm:pt>
    <dgm:pt modelId="{3E205083-73FB-461C-8C57-602BCFB4F74F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NZ" sz="1600" dirty="0"/>
            <a:t>What are the threats to the external and internal validity?</a:t>
          </a:r>
        </a:p>
      </dgm:t>
    </dgm:pt>
    <dgm:pt modelId="{C5488285-F7F3-4718-920D-2C93F1B8601B}" type="parTrans" cxnId="{5ABFAC48-F6EC-4270-B4DE-83C551C322A9}">
      <dgm:prSet/>
      <dgm:spPr/>
      <dgm:t>
        <a:bodyPr/>
        <a:lstStyle/>
        <a:p>
          <a:endParaRPr lang="en-NZ"/>
        </a:p>
      </dgm:t>
    </dgm:pt>
    <dgm:pt modelId="{F7F31896-599A-41A5-9B40-0868A0F28B58}" type="sibTrans" cxnId="{5ABFAC48-F6EC-4270-B4DE-83C551C322A9}">
      <dgm:prSet/>
      <dgm:spPr/>
      <dgm:t>
        <a:bodyPr/>
        <a:lstStyle/>
        <a:p>
          <a:endParaRPr lang="en-NZ"/>
        </a:p>
      </dgm:t>
    </dgm:pt>
    <dgm:pt modelId="{E2228742-B397-4D28-BD6E-2522BC433434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ZA" sz="1600" b="0" dirty="0"/>
            <a:t>How will the instrument be </a:t>
          </a:r>
          <a:r>
            <a:rPr lang="en-ZA" sz="1600" b="0" dirty="0" err="1"/>
            <a:t>validiated</a:t>
          </a:r>
          <a:r>
            <a:rPr lang="en-ZA" sz="1600" b="0" dirty="0"/>
            <a:t>?</a:t>
          </a:r>
          <a:endParaRPr lang="en-NZ" sz="1600" dirty="0"/>
        </a:p>
      </dgm:t>
    </dgm:pt>
    <dgm:pt modelId="{B375E85D-BBD1-421C-B14D-51E449F3DE3B}" type="parTrans" cxnId="{32161904-A34E-4254-B59D-569C4E0632CC}">
      <dgm:prSet/>
      <dgm:spPr/>
      <dgm:t>
        <a:bodyPr/>
        <a:lstStyle/>
        <a:p>
          <a:endParaRPr lang="en-NZ"/>
        </a:p>
      </dgm:t>
    </dgm:pt>
    <dgm:pt modelId="{75B33209-4660-4743-9EE1-DE9EA51D11B2}" type="sibTrans" cxnId="{32161904-A34E-4254-B59D-569C4E0632CC}">
      <dgm:prSet/>
      <dgm:spPr/>
      <dgm:t>
        <a:bodyPr/>
        <a:lstStyle/>
        <a:p>
          <a:endParaRPr lang="en-NZ"/>
        </a:p>
      </dgm:t>
    </dgm:pt>
    <dgm:pt modelId="{3479F176-9C00-4A96-B8EC-D90BE9CA30E2}" type="pres">
      <dgm:prSet presAssocID="{68DA3452-2DD9-4FDB-9D4C-CB885BFEDCE6}" presName="theList" presStyleCnt="0">
        <dgm:presLayoutVars>
          <dgm:dir/>
          <dgm:animLvl val="lvl"/>
          <dgm:resizeHandles val="exact"/>
        </dgm:presLayoutVars>
      </dgm:prSet>
      <dgm:spPr/>
    </dgm:pt>
    <dgm:pt modelId="{EEBBCBB4-3B35-4A4C-BAC7-CD84C684F441}" type="pres">
      <dgm:prSet presAssocID="{C9E7412B-FA65-4FF7-9ACD-AD5B6A24E699}" presName="compNode" presStyleCnt="0"/>
      <dgm:spPr/>
    </dgm:pt>
    <dgm:pt modelId="{B960E7EE-DB7F-4459-A528-D92E3F98FC1B}" type="pres">
      <dgm:prSet presAssocID="{C9E7412B-FA65-4FF7-9ACD-AD5B6A24E699}" presName="aNode" presStyleLbl="bgShp" presStyleIdx="0" presStyleCnt="6"/>
      <dgm:spPr/>
    </dgm:pt>
    <dgm:pt modelId="{58F33DA1-284A-4DCE-B7B6-E1DFA3F420AB}" type="pres">
      <dgm:prSet presAssocID="{C9E7412B-FA65-4FF7-9ACD-AD5B6A24E699}" presName="textNode" presStyleLbl="bgShp" presStyleIdx="0" presStyleCnt="6"/>
      <dgm:spPr/>
    </dgm:pt>
    <dgm:pt modelId="{DAFAA797-9707-4487-8EC0-A02886A43F2E}" type="pres">
      <dgm:prSet presAssocID="{C9E7412B-FA65-4FF7-9ACD-AD5B6A24E699}" presName="compChildNode" presStyleCnt="0"/>
      <dgm:spPr/>
    </dgm:pt>
    <dgm:pt modelId="{C2CD0C92-42D3-4995-9065-BCE9DB4A59C7}" type="pres">
      <dgm:prSet presAssocID="{C9E7412B-FA65-4FF7-9ACD-AD5B6A24E699}" presName="theInnerList" presStyleCnt="0"/>
      <dgm:spPr/>
    </dgm:pt>
    <dgm:pt modelId="{64F760CC-2D6C-45DE-AB11-29B89CC8AB7C}" type="pres">
      <dgm:prSet presAssocID="{016E8BFF-1261-4136-8544-44D0C0AD29A0}" presName="childNode" presStyleLbl="node1" presStyleIdx="0" presStyleCnt="16">
        <dgm:presLayoutVars>
          <dgm:bulletEnabled val="1"/>
        </dgm:presLayoutVars>
      </dgm:prSet>
      <dgm:spPr/>
    </dgm:pt>
    <dgm:pt modelId="{FD51EA49-7CB5-45FB-AA01-99A05BD7C9B1}" type="pres">
      <dgm:prSet presAssocID="{016E8BFF-1261-4136-8544-44D0C0AD29A0}" presName="aSpace2" presStyleCnt="0"/>
      <dgm:spPr/>
    </dgm:pt>
    <dgm:pt modelId="{9150BAA6-868B-43DA-9691-7182DEFE6F5C}" type="pres">
      <dgm:prSet presAssocID="{51ED66B1-EEF3-4BE3-85AB-35E70B6BD39F}" presName="childNode" presStyleLbl="node1" presStyleIdx="1" presStyleCnt="16">
        <dgm:presLayoutVars>
          <dgm:bulletEnabled val="1"/>
        </dgm:presLayoutVars>
      </dgm:prSet>
      <dgm:spPr/>
    </dgm:pt>
    <dgm:pt modelId="{CBA52122-DE2B-49B8-B588-4ADA30C47194}" type="pres">
      <dgm:prSet presAssocID="{51ED66B1-EEF3-4BE3-85AB-35E70B6BD39F}" presName="aSpace2" presStyleCnt="0"/>
      <dgm:spPr/>
    </dgm:pt>
    <dgm:pt modelId="{A1169296-D2D1-4F9A-AF33-687A93C0438E}" type="pres">
      <dgm:prSet presAssocID="{AB364C70-B5D5-48C8-B6D1-2BD7582D06C0}" presName="childNode" presStyleLbl="node1" presStyleIdx="2" presStyleCnt="16">
        <dgm:presLayoutVars>
          <dgm:bulletEnabled val="1"/>
        </dgm:presLayoutVars>
      </dgm:prSet>
      <dgm:spPr/>
    </dgm:pt>
    <dgm:pt modelId="{382A5F56-B641-4A74-B018-EB5928D2E5F0}" type="pres">
      <dgm:prSet presAssocID="{C9E7412B-FA65-4FF7-9ACD-AD5B6A24E699}" presName="aSpace" presStyleCnt="0"/>
      <dgm:spPr/>
    </dgm:pt>
    <dgm:pt modelId="{BE272AC4-99D3-4CDA-8908-E0E1E5A9B010}" type="pres">
      <dgm:prSet presAssocID="{608B9C77-C684-4E25-85E3-42643398FF8C}" presName="compNode" presStyleCnt="0"/>
      <dgm:spPr/>
    </dgm:pt>
    <dgm:pt modelId="{C25A078D-F0AE-456B-9904-787BDF09BC7B}" type="pres">
      <dgm:prSet presAssocID="{608B9C77-C684-4E25-85E3-42643398FF8C}" presName="aNode" presStyleLbl="bgShp" presStyleIdx="1" presStyleCnt="6"/>
      <dgm:spPr/>
    </dgm:pt>
    <dgm:pt modelId="{504C8F11-E079-444D-BACC-784015040462}" type="pres">
      <dgm:prSet presAssocID="{608B9C77-C684-4E25-85E3-42643398FF8C}" presName="textNode" presStyleLbl="bgShp" presStyleIdx="1" presStyleCnt="6"/>
      <dgm:spPr/>
    </dgm:pt>
    <dgm:pt modelId="{C5203596-EDAD-4968-8A26-B5CB114721BC}" type="pres">
      <dgm:prSet presAssocID="{608B9C77-C684-4E25-85E3-42643398FF8C}" presName="compChildNode" presStyleCnt="0"/>
      <dgm:spPr/>
    </dgm:pt>
    <dgm:pt modelId="{52D76D5A-AAF2-4EEF-B33D-DEA48180A3D9}" type="pres">
      <dgm:prSet presAssocID="{608B9C77-C684-4E25-85E3-42643398FF8C}" presName="theInnerList" presStyleCnt="0"/>
      <dgm:spPr/>
    </dgm:pt>
    <dgm:pt modelId="{3A34A794-2BC3-4D81-BEFA-CD7BACB9390B}" type="pres">
      <dgm:prSet presAssocID="{FD4B2D7E-B9FF-408F-8F26-4B40B323BE57}" presName="childNode" presStyleLbl="node1" presStyleIdx="3" presStyleCnt="16">
        <dgm:presLayoutVars>
          <dgm:bulletEnabled val="1"/>
        </dgm:presLayoutVars>
      </dgm:prSet>
      <dgm:spPr/>
    </dgm:pt>
    <dgm:pt modelId="{F125A0F2-E320-4C2F-A54B-9E65780F3CAF}" type="pres">
      <dgm:prSet presAssocID="{FD4B2D7E-B9FF-408F-8F26-4B40B323BE57}" presName="aSpace2" presStyleCnt="0"/>
      <dgm:spPr/>
    </dgm:pt>
    <dgm:pt modelId="{2BB85D62-2598-45F6-8A9D-FF0E447DB7B5}" type="pres">
      <dgm:prSet presAssocID="{A3B62CA5-29BB-4C7C-8FD8-16251C533834}" presName="childNode" presStyleLbl="node1" presStyleIdx="4" presStyleCnt="16">
        <dgm:presLayoutVars>
          <dgm:bulletEnabled val="1"/>
        </dgm:presLayoutVars>
      </dgm:prSet>
      <dgm:spPr/>
    </dgm:pt>
    <dgm:pt modelId="{972F98D7-C4F5-4E81-80D4-EBA301F3C29F}" type="pres">
      <dgm:prSet presAssocID="{A3B62CA5-29BB-4C7C-8FD8-16251C533834}" presName="aSpace2" presStyleCnt="0"/>
      <dgm:spPr/>
    </dgm:pt>
    <dgm:pt modelId="{E884D128-74BC-4A9D-AF39-F77F13DB134C}" type="pres">
      <dgm:prSet presAssocID="{047486BA-93B4-4747-880D-E3121C066969}" presName="childNode" presStyleLbl="node1" presStyleIdx="5" presStyleCnt="16">
        <dgm:presLayoutVars>
          <dgm:bulletEnabled val="1"/>
        </dgm:presLayoutVars>
      </dgm:prSet>
      <dgm:spPr/>
    </dgm:pt>
    <dgm:pt modelId="{56E50250-9090-49A2-96C5-DA9CA67EF6D4}" type="pres">
      <dgm:prSet presAssocID="{608B9C77-C684-4E25-85E3-42643398FF8C}" presName="aSpace" presStyleCnt="0"/>
      <dgm:spPr/>
    </dgm:pt>
    <dgm:pt modelId="{2E6B9D68-18C0-4CE0-9B81-26F1DFAFEA8C}" type="pres">
      <dgm:prSet presAssocID="{79AFA6A6-413F-42E9-AF23-94B33E06EAAE}" presName="compNode" presStyleCnt="0"/>
      <dgm:spPr/>
    </dgm:pt>
    <dgm:pt modelId="{520B5AA5-98D5-43B1-A992-319B8C696944}" type="pres">
      <dgm:prSet presAssocID="{79AFA6A6-413F-42E9-AF23-94B33E06EAAE}" presName="aNode" presStyleLbl="bgShp" presStyleIdx="2" presStyleCnt="6"/>
      <dgm:spPr/>
    </dgm:pt>
    <dgm:pt modelId="{4757BB3D-2A4F-4669-ADB5-B7B90A3D0C6E}" type="pres">
      <dgm:prSet presAssocID="{79AFA6A6-413F-42E9-AF23-94B33E06EAAE}" presName="textNode" presStyleLbl="bgShp" presStyleIdx="2" presStyleCnt="6"/>
      <dgm:spPr/>
    </dgm:pt>
    <dgm:pt modelId="{20077FC7-24E9-401A-9B36-E4034057A652}" type="pres">
      <dgm:prSet presAssocID="{79AFA6A6-413F-42E9-AF23-94B33E06EAAE}" presName="compChildNode" presStyleCnt="0"/>
      <dgm:spPr/>
    </dgm:pt>
    <dgm:pt modelId="{57A195B4-F267-470B-9DA8-BFAE9F79F7DC}" type="pres">
      <dgm:prSet presAssocID="{79AFA6A6-413F-42E9-AF23-94B33E06EAAE}" presName="theInnerList" presStyleCnt="0"/>
      <dgm:spPr/>
    </dgm:pt>
    <dgm:pt modelId="{0219C17F-BA01-4D08-ACBA-BEFBF2B16230}" type="pres">
      <dgm:prSet presAssocID="{466E4CF8-EF4E-49A2-99D6-D32DBC439BF7}" presName="childNode" presStyleLbl="node1" presStyleIdx="6" presStyleCnt="16">
        <dgm:presLayoutVars>
          <dgm:bulletEnabled val="1"/>
        </dgm:presLayoutVars>
      </dgm:prSet>
      <dgm:spPr/>
    </dgm:pt>
    <dgm:pt modelId="{8B46B14C-C3D3-4787-8194-C86081FBB1E6}" type="pres">
      <dgm:prSet presAssocID="{466E4CF8-EF4E-49A2-99D6-D32DBC439BF7}" presName="aSpace2" presStyleCnt="0"/>
      <dgm:spPr/>
    </dgm:pt>
    <dgm:pt modelId="{BBAC4082-7C97-4B83-9453-1E6706F2436A}" type="pres">
      <dgm:prSet presAssocID="{EA564A61-05D1-43D3-80C6-980317B073EA}" presName="childNode" presStyleLbl="node1" presStyleIdx="7" presStyleCnt="16">
        <dgm:presLayoutVars>
          <dgm:bulletEnabled val="1"/>
        </dgm:presLayoutVars>
      </dgm:prSet>
      <dgm:spPr/>
    </dgm:pt>
    <dgm:pt modelId="{E10CB6A0-D3B7-4047-9924-2C28E3DA8EDE}" type="pres">
      <dgm:prSet presAssocID="{EA564A61-05D1-43D3-80C6-980317B073EA}" presName="aSpace2" presStyleCnt="0"/>
      <dgm:spPr/>
    </dgm:pt>
    <dgm:pt modelId="{83EDA287-0795-4848-93C7-594E4DE35648}" type="pres">
      <dgm:prSet presAssocID="{71AB612F-4A6B-4B4B-99D7-BF8758822DA8}" presName="childNode" presStyleLbl="node1" presStyleIdx="8" presStyleCnt="16">
        <dgm:presLayoutVars>
          <dgm:bulletEnabled val="1"/>
        </dgm:presLayoutVars>
      </dgm:prSet>
      <dgm:spPr/>
    </dgm:pt>
    <dgm:pt modelId="{DF668C38-0F49-4750-860B-70E350CB1F27}" type="pres">
      <dgm:prSet presAssocID="{79AFA6A6-413F-42E9-AF23-94B33E06EAAE}" presName="aSpace" presStyleCnt="0"/>
      <dgm:spPr/>
    </dgm:pt>
    <dgm:pt modelId="{34503E48-F009-48F7-937A-DE2ACC43C3CA}" type="pres">
      <dgm:prSet presAssocID="{0C6A8861-A735-413A-A5B8-B487258FAA52}" presName="compNode" presStyleCnt="0"/>
      <dgm:spPr/>
    </dgm:pt>
    <dgm:pt modelId="{D9161609-9CC9-45AA-88B6-6D156158AA4B}" type="pres">
      <dgm:prSet presAssocID="{0C6A8861-A735-413A-A5B8-B487258FAA52}" presName="aNode" presStyleLbl="bgShp" presStyleIdx="3" presStyleCnt="6"/>
      <dgm:spPr/>
    </dgm:pt>
    <dgm:pt modelId="{30819055-48E9-417F-B9BD-3AEC3B33F798}" type="pres">
      <dgm:prSet presAssocID="{0C6A8861-A735-413A-A5B8-B487258FAA52}" presName="textNode" presStyleLbl="bgShp" presStyleIdx="3" presStyleCnt="6"/>
      <dgm:spPr/>
    </dgm:pt>
    <dgm:pt modelId="{34FD2F77-BAED-4E12-B48A-83944CBF48FA}" type="pres">
      <dgm:prSet presAssocID="{0C6A8861-A735-413A-A5B8-B487258FAA52}" presName="compChildNode" presStyleCnt="0"/>
      <dgm:spPr/>
    </dgm:pt>
    <dgm:pt modelId="{1035F9FA-C074-48D5-A169-1E8202279B88}" type="pres">
      <dgm:prSet presAssocID="{0C6A8861-A735-413A-A5B8-B487258FAA52}" presName="theInnerList" presStyleCnt="0"/>
      <dgm:spPr/>
    </dgm:pt>
    <dgm:pt modelId="{AACB5289-9208-4D38-ACAA-7EF8A366206B}" type="pres">
      <dgm:prSet presAssocID="{C76AD0CD-DF3C-45CE-A085-29E62C193BB2}" presName="childNode" presStyleLbl="node1" presStyleIdx="9" presStyleCnt="16">
        <dgm:presLayoutVars>
          <dgm:bulletEnabled val="1"/>
        </dgm:presLayoutVars>
      </dgm:prSet>
      <dgm:spPr/>
    </dgm:pt>
    <dgm:pt modelId="{36CDE800-DD63-477D-8C5B-F2902CE15B15}" type="pres">
      <dgm:prSet presAssocID="{C76AD0CD-DF3C-45CE-A085-29E62C193BB2}" presName="aSpace2" presStyleCnt="0"/>
      <dgm:spPr/>
    </dgm:pt>
    <dgm:pt modelId="{988E51AB-C0E6-4126-B2C2-C354BCB12162}" type="pres">
      <dgm:prSet presAssocID="{8B57C7D2-EF01-4D12-8373-56E545B9A7F7}" presName="childNode" presStyleLbl="node1" presStyleIdx="10" presStyleCnt="16">
        <dgm:presLayoutVars>
          <dgm:bulletEnabled val="1"/>
        </dgm:presLayoutVars>
      </dgm:prSet>
      <dgm:spPr/>
    </dgm:pt>
    <dgm:pt modelId="{EADC0AD0-B4B9-488F-B1BE-D4DF4422FDF7}" type="pres">
      <dgm:prSet presAssocID="{8B57C7D2-EF01-4D12-8373-56E545B9A7F7}" presName="aSpace2" presStyleCnt="0"/>
      <dgm:spPr/>
    </dgm:pt>
    <dgm:pt modelId="{CCA0368A-E4F4-4973-9C5A-E1E3E0F513DD}" type="pres">
      <dgm:prSet presAssocID="{E765C245-538A-4106-9D10-BFEC17ACAAED}" presName="childNode" presStyleLbl="node1" presStyleIdx="11" presStyleCnt="16">
        <dgm:presLayoutVars>
          <dgm:bulletEnabled val="1"/>
        </dgm:presLayoutVars>
      </dgm:prSet>
      <dgm:spPr/>
    </dgm:pt>
    <dgm:pt modelId="{B2F13EC0-55BB-4CAC-B4D7-854FD24CF32E}" type="pres">
      <dgm:prSet presAssocID="{0C6A8861-A735-413A-A5B8-B487258FAA52}" presName="aSpace" presStyleCnt="0"/>
      <dgm:spPr/>
    </dgm:pt>
    <dgm:pt modelId="{FF1DAAA8-52FF-42F4-B987-03CBB612C740}" type="pres">
      <dgm:prSet presAssocID="{EF49ECB2-BE64-436F-A97B-5F4D0FA9598A}" presName="compNode" presStyleCnt="0"/>
      <dgm:spPr/>
    </dgm:pt>
    <dgm:pt modelId="{C88A6E8A-AFB0-4CF5-B04C-8C402F25ACC8}" type="pres">
      <dgm:prSet presAssocID="{EF49ECB2-BE64-436F-A97B-5F4D0FA9598A}" presName="aNode" presStyleLbl="bgShp" presStyleIdx="4" presStyleCnt="6"/>
      <dgm:spPr/>
    </dgm:pt>
    <dgm:pt modelId="{8DAE51A9-5D90-4DB3-95B8-8726F6D67B07}" type="pres">
      <dgm:prSet presAssocID="{EF49ECB2-BE64-436F-A97B-5F4D0FA9598A}" presName="textNode" presStyleLbl="bgShp" presStyleIdx="4" presStyleCnt="6"/>
      <dgm:spPr/>
    </dgm:pt>
    <dgm:pt modelId="{B4AF7D10-E0A6-4F47-A31C-D3F4D155FDB5}" type="pres">
      <dgm:prSet presAssocID="{EF49ECB2-BE64-436F-A97B-5F4D0FA9598A}" presName="compChildNode" presStyleCnt="0"/>
      <dgm:spPr/>
    </dgm:pt>
    <dgm:pt modelId="{C3E1F4A4-5BF4-41AA-A416-FB4CC53766F8}" type="pres">
      <dgm:prSet presAssocID="{EF49ECB2-BE64-436F-A97B-5F4D0FA9598A}" presName="theInnerList" presStyleCnt="0"/>
      <dgm:spPr/>
    </dgm:pt>
    <dgm:pt modelId="{360A3348-28CE-419B-AF46-3B01D4C7FF2F}" type="pres">
      <dgm:prSet presAssocID="{3E205083-73FB-461C-8C57-602BCFB4F74F}" presName="childNode" presStyleLbl="node1" presStyleIdx="12" presStyleCnt="16">
        <dgm:presLayoutVars>
          <dgm:bulletEnabled val="1"/>
        </dgm:presLayoutVars>
      </dgm:prSet>
      <dgm:spPr/>
    </dgm:pt>
    <dgm:pt modelId="{4CA2212E-B0A4-4DDA-A582-8F2811D18BF9}" type="pres">
      <dgm:prSet presAssocID="{3E205083-73FB-461C-8C57-602BCFB4F74F}" presName="aSpace2" presStyleCnt="0"/>
      <dgm:spPr/>
    </dgm:pt>
    <dgm:pt modelId="{52637832-27C2-4095-8E90-616D5EB9BB39}" type="pres">
      <dgm:prSet presAssocID="{E2228742-B397-4D28-BD6E-2522BC433434}" presName="childNode" presStyleLbl="node1" presStyleIdx="13" presStyleCnt="16">
        <dgm:presLayoutVars>
          <dgm:bulletEnabled val="1"/>
        </dgm:presLayoutVars>
      </dgm:prSet>
      <dgm:spPr/>
    </dgm:pt>
    <dgm:pt modelId="{20FBDF47-4A0D-4CD7-A6C9-1B72750A0FC0}" type="pres">
      <dgm:prSet presAssocID="{EF49ECB2-BE64-436F-A97B-5F4D0FA9598A}" presName="aSpace" presStyleCnt="0"/>
      <dgm:spPr/>
    </dgm:pt>
    <dgm:pt modelId="{B233BA97-EC7D-41BB-A047-835034EBBA07}" type="pres">
      <dgm:prSet presAssocID="{10D68AB7-5DB0-4DA9-96D6-1E4805EE459B}" presName="compNode" presStyleCnt="0"/>
      <dgm:spPr/>
    </dgm:pt>
    <dgm:pt modelId="{A08B9894-C2B3-45DD-9C32-B90105DB2B50}" type="pres">
      <dgm:prSet presAssocID="{10D68AB7-5DB0-4DA9-96D6-1E4805EE459B}" presName="aNode" presStyleLbl="bgShp" presStyleIdx="5" presStyleCnt="6"/>
      <dgm:spPr/>
    </dgm:pt>
    <dgm:pt modelId="{BAF47756-857C-4DAD-A5D5-40C36DD81E08}" type="pres">
      <dgm:prSet presAssocID="{10D68AB7-5DB0-4DA9-96D6-1E4805EE459B}" presName="textNode" presStyleLbl="bgShp" presStyleIdx="5" presStyleCnt="6"/>
      <dgm:spPr/>
    </dgm:pt>
    <dgm:pt modelId="{203B029A-092F-4DC1-9E68-73908E39C25D}" type="pres">
      <dgm:prSet presAssocID="{10D68AB7-5DB0-4DA9-96D6-1E4805EE459B}" presName="compChildNode" presStyleCnt="0"/>
      <dgm:spPr/>
    </dgm:pt>
    <dgm:pt modelId="{D29C67B6-D2CB-4F37-919D-7CD7DE514421}" type="pres">
      <dgm:prSet presAssocID="{10D68AB7-5DB0-4DA9-96D6-1E4805EE459B}" presName="theInnerList" presStyleCnt="0"/>
      <dgm:spPr/>
    </dgm:pt>
    <dgm:pt modelId="{258390B5-4431-4115-B0FF-337264B7E9ED}" type="pres">
      <dgm:prSet presAssocID="{9B2E82C3-1830-4181-8960-75ADF274E850}" presName="childNode" presStyleLbl="node1" presStyleIdx="14" presStyleCnt="16">
        <dgm:presLayoutVars>
          <dgm:bulletEnabled val="1"/>
        </dgm:presLayoutVars>
      </dgm:prSet>
      <dgm:spPr/>
    </dgm:pt>
    <dgm:pt modelId="{97DBF947-C041-409D-9017-DAC0D1A4DA01}" type="pres">
      <dgm:prSet presAssocID="{9B2E82C3-1830-4181-8960-75ADF274E850}" presName="aSpace2" presStyleCnt="0"/>
      <dgm:spPr/>
    </dgm:pt>
    <dgm:pt modelId="{3FBF6981-AE67-4023-8027-83A733CA8239}" type="pres">
      <dgm:prSet presAssocID="{5FDD8CE9-81E9-4CC7-AB85-C7E5EBBB08D9}" presName="childNode" presStyleLbl="node1" presStyleIdx="15" presStyleCnt="16">
        <dgm:presLayoutVars>
          <dgm:bulletEnabled val="1"/>
        </dgm:presLayoutVars>
      </dgm:prSet>
      <dgm:spPr/>
    </dgm:pt>
  </dgm:ptLst>
  <dgm:cxnLst>
    <dgm:cxn modelId="{32161904-A34E-4254-B59D-569C4E0632CC}" srcId="{EF49ECB2-BE64-436F-A97B-5F4D0FA9598A}" destId="{E2228742-B397-4D28-BD6E-2522BC433434}" srcOrd="1" destOrd="0" parTransId="{B375E85D-BBD1-421C-B14D-51E449F3DE3B}" sibTransId="{75B33209-4660-4743-9EE1-DE9EA51D11B2}"/>
    <dgm:cxn modelId="{01EB3F04-DBE3-49D5-9AD4-5B56F71E7BD8}" srcId="{C9E7412B-FA65-4FF7-9ACD-AD5B6A24E699}" destId="{016E8BFF-1261-4136-8544-44D0C0AD29A0}" srcOrd="0" destOrd="0" parTransId="{202B2410-0E28-48C6-A4FE-8F4AEB260C40}" sibTransId="{F323F72B-452B-4197-81AE-418186D20FEB}"/>
    <dgm:cxn modelId="{FB740C0B-9961-43B8-8F0E-D2984F51D512}" type="presOf" srcId="{EA564A61-05D1-43D3-80C6-980317B073EA}" destId="{BBAC4082-7C97-4B83-9453-1E6706F2436A}" srcOrd="0" destOrd="0" presId="urn:microsoft.com/office/officeart/2005/8/layout/lProcess2"/>
    <dgm:cxn modelId="{74356E0F-8586-43D1-8A83-E1EEDB947AEE}" srcId="{79AFA6A6-413F-42E9-AF23-94B33E06EAAE}" destId="{466E4CF8-EF4E-49A2-99D6-D32DBC439BF7}" srcOrd="0" destOrd="0" parTransId="{EC038D88-3001-405D-A755-B511B35D0DAF}" sibTransId="{50268AA3-41E8-45A6-805B-B34EAF67AF68}"/>
    <dgm:cxn modelId="{01FD4B11-54BD-4105-9E33-B27CA434842B}" type="presOf" srcId="{AB364C70-B5D5-48C8-B6D1-2BD7582D06C0}" destId="{A1169296-D2D1-4F9A-AF33-687A93C0438E}" srcOrd="0" destOrd="0" presId="urn:microsoft.com/office/officeart/2005/8/layout/lProcess2"/>
    <dgm:cxn modelId="{631DCA1B-CC9B-4764-A423-A376AE7CFF6A}" type="presOf" srcId="{C9E7412B-FA65-4FF7-9ACD-AD5B6A24E699}" destId="{58F33DA1-284A-4DCE-B7B6-E1DFA3F420AB}" srcOrd="1" destOrd="0" presId="urn:microsoft.com/office/officeart/2005/8/layout/lProcess2"/>
    <dgm:cxn modelId="{E75FCB2B-9616-45A3-BE47-E060D4A53CBC}" type="presOf" srcId="{79AFA6A6-413F-42E9-AF23-94B33E06EAAE}" destId="{520B5AA5-98D5-43B1-A992-319B8C696944}" srcOrd="0" destOrd="0" presId="urn:microsoft.com/office/officeart/2005/8/layout/lProcess2"/>
    <dgm:cxn modelId="{3BED0431-1312-4158-BC97-4F80D57C9BFE}" type="presOf" srcId="{9B2E82C3-1830-4181-8960-75ADF274E850}" destId="{258390B5-4431-4115-B0FF-337264B7E9ED}" srcOrd="0" destOrd="0" presId="urn:microsoft.com/office/officeart/2005/8/layout/lProcess2"/>
    <dgm:cxn modelId="{EEDA3B32-2D87-414F-8D3C-BE276F6F57BB}" type="presOf" srcId="{C76AD0CD-DF3C-45CE-A085-29E62C193BB2}" destId="{AACB5289-9208-4D38-ACAA-7EF8A366206B}" srcOrd="0" destOrd="0" presId="urn:microsoft.com/office/officeart/2005/8/layout/lProcess2"/>
    <dgm:cxn modelId="{7699EB35-3B6B-4BFE-BA3E-473C1E865583}" type="presOf" srcId="{C9E7412B-FA65-4FF7-9ACD-AD5B6A24E699}" destId="{B960E7EE-DB7F-4459-A528-D92E3F98FC1B}" srcOrd="0" destOrd="0" presId="urn:microsoft.com/office/officeart/2005/8/layout/lProcess2"/>
    <dgm:cxn modelId="{920F953B-D344-4F6C-A36F-3D7A002E080A}" type="presOf" srcId="{51ED66B1-EEF3-4BE3-85AB-35E70B6BD39F}" destId="{9150BAA6-868B-43DA-9691-7182DEFE6F5C}" srcOrd="0" destOrd="0" presId="urn:microsoft.com/office/officeart/2005/8/layout/lProcess2"/>
    <dgm:cxn modelId="{A18AB63F-217F-4D4B-91DC-6D30EC138CC6}" srcId="{79AFA6A6-413F-42E9-AF23-94B33E06EAAE}" destId="{71AB612F-4A6B-4B4B-99D7-BF8758822DA8}" srcOrd="2" destOrd="0" parTransId="{D896E00A-84FE-4CAF-BA1E-29D752A78FE7}" sibTransId="{F62684EB-1D45-4CB2-AAE4-D49A74144274}"/>
    <dgm:cxn modelId="{C37E4348-4007-4174-AD64-4B45E1F169F5}" srcId="{10D68AB7-5DB0-4DA9-96D6-1E4805EE459B}" destId="{9B2E82C3-1830-4181-8960-75ADF274E850}" srcOrd="0" destOrd="0" parTransId="{DCD2D46C-F706-4F27-9AFF-00DCA29B2577}" sibTransId="{822C59BF-D5F0-41E0-AD6C-35C0ACC87EDF}"/>
    <dgm:cxn modelId="{5ABFAC48-F6EC-4270-B4DE-83C551C322A9}" srcId="{EF49ECB2-BE64-436F-A97B-5F4D0FA9598A}" destId="{3E205083-73FB-461C-8C57-602BCFB4F74F}" srcOrd="0" destOrd="0" parTransId="{C5488285-F7F3-4718-920D-2C93F1B8601B}" sibTransId="{F7F31896-599A-41A5-9B40-0868A0F28B58}"/>
    <dgm:cxn modelId="{486E3D4B-8852-4E28-9D68-86AA35E22F6B}" type="presOf" srcId="{608B9C77-C684-4E25-85E3-42643398FF8C}" destId="{504C8F11-E079-444D-BACC-784015040462}" srcOrd="1" destOrd="0" presId="urn:microsoft.com/office/officeart/2005/8/layout/lProcess2"/>
    <dgm:cxn modelId="{C9275653-B898-4330-9C0F-8C4FD91038B9}" srcId="{0C6A8861-A735-413A-A5B8-B487258FAA52}" destId="{C76AD0CD-DF3C-45CE-A085-29E62C193BB2}" srcOrd="0" destOrd="0" parTransId="{19F6B3D9-5AB0-4923-8D48-4397748EFA66}" sibTransId="{7C088B67-1968-4148-B1E3-0C56C3CF9F83}"/>
    <dgm:cxn modelId="{B5DEFC58-9088-478B-ADA5-8E3045B6E4F5}" srcId="{79AFA6A6-413F-42E9-AF23-94B33E06EAAE}" destId="{EA564A61-05D1-43D3-80C6-980317B073EA}" srcOrd="1" destOrd="0" parTransId="{AE6C0832-1B8E-426D-9339-6A1FA86D959E}" sibTransId="{BD180494-60A2-426C-ABEA-D81FBDB8956F}"/>
    <dgm:cxn modelId="{FC2E645D-F2D4-487F-B911-28C5F7E43737}" type="presOf" srcId="{E2228742-B397-4D28-BD6E-2522BC433434}" destId="{52637832-27C2-4095-8E90-616D5EB9BB39}" srcOrd="0" destOrd="0" presId="urn:microsoft.com/office/officeart/2005/8/layout/lProcess2"/>
    <dgm:cxn modelId="{2F262465-B116-4B13-BF29-2977AED6011B}" srcId="{68DA3452-2DD9-4FDB-9D4C-CB885BFEDCE6}" destId="{608B9C77-C684-4E25-85E3-42643398FF8C}" srcOrd="1" destOrd="0" parTransId="{4DFE487A-DAD9-441C-A5F4-9B9479AC8B7D}" sibTransId="{819CF924-DA2A-41D5-A21A-1522A41F8D94}"/>
    <dgm:cxn modelId="{8717BE6F-BEF6-4DCD-A145-5E78487EFB56}" type="presOf" srcId="{8B57C7D2-EF01-4D12-8373-56E545B9A7F7}" destId="{988E51AB-C0E6-4126-B2C2-C354BCB12162}" srcOrd="0" destOrd="0" presId="urn:microsoft.com/office/officeart/2005/8/layout/lProcess2"/>
    <dgm:cxn modelId="{804DA973-E779-418E-8C3D-9092DCA59A37}" type="presOf" srcId="{016E8BFF-1261-4136-8544-44D0C0AD29A0}" destId="{64F760CC-2D6C-45DE-AB11-29B89CC8AB7C}" srcOrd="0" destOrd="0" presId="urn:microsoft.com/office/officeart/2005/8/layout/lProcess2"/>
    <dgm:cxn modelId="{8242AB73-C9E5-4371-8E66-6B1AD69EBCC4}" type="presOf" srcId="{3E205083-73FB-461C-8C57-602BCFB4F74F}" destId="{360A3348-28CE-419B-AF46-3B01D4C7FF2F}" srcOrd="0" destOrd="0" presId="urn:microsoft.com/office/officeart/2005/8/layout/lProcess2"/>
    <dgm:cxn modelId="{B0898974-CD3A-496E-8F11-4160AB43B9C5}" type="presOf" srcId="{10D68AB7-5DB0-4DA9-96D6-1E4805EE459B}" destId="{A08B9894-C2B3-45DD-9C32-B90105DB2B50}" srcOrd="0" destOrd="0" presId="urn:microsoft.com/office/officeart/2005/8/layout/lProcess2"/>
    <dgm:cxn modelId="{D0C5B874-EB7A-44C9-A367-30752C8D28F6}" srcId="{608B9C77-C684-4E25-85E3-42643398FF8C}" destId="{A3B62CA5-29BB-4C7C-8FD8-16251C533834}" srcOrd="1" destOrd="0" parTransId="{0D801849-5029-4A78-B8F4-9B37755E03CF}" sibTransId="{017312EB-6388-4458-8DE6-6A8BDE57FFE9}"/>
    <dgm:cxn modelId="{E8912C78-A663-42C0-8943-C68357F5D2B9}" type="presOf" srcId="{0C6A8861-A735-413A-A5B8-B487258FAA52}" destId="{30819055-48E9-417F-B9BD-3AEC3B33F798}" srcOrd="1" destOrd="0" presId="urn:microsoft.com/office/officeart/2005/8/layout/lProcess2"/>
    <dgm:cxn modelId="{0680B280-0991-42BB-B602-162728B0378F}" srcId="{68DA3452-2DD9-4FDB-9D4C-CB885BFEDCE6}" destId="{79AFA6A6-413F-42E9-AF23-94B33E06EAAE}" srcOrd="2" destOrd="0" parTransId="{2987E7B3-5FD9-40EB-B651-E69B28FB0CF6}" sibTransId="{A20F1161-9C64-4190-9040-2D8C192DFF3C}"/>
    <dgm:cxn modelId="{43FDE282-5EB8-4E45-B9BF-BCB0C3A0257E}" srcId="{68DA3452-2DD9-4FDB-9D4C-CB885BFEDCE6}" destId="{EF49ECB2-BE64-436F-A97B-5F4D0FA9598A}" srcOrd="4" destOrd="0" parTransId="{FCED4B29-7407-4F72-B6B7-9227B44D5506}" sibTransId="{B1DDC159-A37A-4197-ADDC-0CE3DA8D852D}"/>
    <dgm:cxn modelId="{F444D687-85D3-4033-B2D9-333E14DE7890}" srcId="{C9E7412B-FA65-4FF7-9ACD-AD5B6A24E699}" destId="{AB364C70-B5D5-48C8-B6D1-2BD7582D06C0}" srcOrd="2" destOrd="0" parTransId="{4155CB73-19F2-4DB6-8FF5-992F7EEFBF9F}" sibTransId="{B58BB993-0A3B-48B0-8B17-6C02B213F82F}"/>
    <dgm:cxn modelId="{41A6D78B-B753-4A57-B1B4-C8047ADEA6E8}" srcId="{608B9C77-C684-4E25-85E3-42643398FF8C}" destId="{FD4B2D7E-B9FF-408F-8F26-4B40B323BE57}" srcOrd="0" destOrd="0" parTransId="{4928F155-7723-4729-BF3B-B6440489968B}" sibTransId="{F7E1F9BD-06C6-41C1-B39F-2195EB8EFFE7}"/>
    <dgm:cxn modelId="{E89B1896-5C2A-409A-93EE-C8E54523C3F6}" type="presOf" srcId="{466E4CF8-EF4E-49A2-99D6-D32DBC439BF7}" destId="{0219C17F-BA01-4D08-ACBA-BEFBF2B16230}" srcOrd="0" destOrd="0" presId="urn:microsoft.com/office/officeart/2005/8/layout/lProcess2"/>
    <dgm:cxn modelId="{9F7F0299-12B0-48DB-9643-3578B3D939C9}" type="presOf" srcId="{EF49ECB2-BE64-436F-A97B-5F4D0FA9598A}" destId="{C88A6E8A-AFB0-4CF5-B04C-8C402F25ACC8}" srcOrd="0" destOrd="0" presId="urn:microsoft.com/office/officeart/2005/8/layout/lProcess2"/>
    <dgm:cxn modelId="{8509119A-E38C-4007-91C7-432BC83BFC1C}" srcId="{C9E7412B-FA65-4FF7-9ACD-AD5B6A24E699}" destId="{51ED66B1-EEF3-4BE3-85AB-35E70B6BD39F}" srcOrd="1" destOrd="0" parTransId="{85A45A4B-4D7B-4A7D-8BAF-A65333B7DA4A}" sibTransId="{C2E16560-A5C9-4E25-BDB6-FA8E836B014E}"/>
    <dgm:cxn modelId="{1D53079D-461A-40C1-8E27-534321C90A2D}" type="presOf" srcId="{A3B62CA5-29BB-4C7C-8FD8-16251C533834}" destId="{2BB85D62-2598-45F6-8A9D-FF0E447DB7B5}" srcOrd="0" destOrd="0" presId="urn:microsoft.com/office/officeart/2005/8/layout/lProcess2"/>
    <dgm:cxn modelId="{BB295D9E-78E3-44E0-ADA1-56C0F5199812}" type="presOf" srcId="{5FDD8CE9-81E9-4CC7-AB85-C7E5EBBB08D9}" destId="{3FBF6981-AE67-4023-8027-83A733CA8239}" srcOrd="0" destOrd="0" presId="urn:microsoft.com/office/officeart/2005/8/layout/lProcess2"/>
    <dgm:cxn modelId="{5F7A6EA2-4F8E-4EC3-9B7A-B184950B1803}" type="presOf" srcId="{68DA3452-2DD9-4FDB-9D4C-CB885BFEDCE6}" destId="{3479F176-9C00-4A96-B8EC-D90BE9CA30E2}" srcOrd="0" destOrd="0" presId="urn:microsoft.com/office/officeart/2005/8/layout/lProcess2"/>
    <dgm:cxn modelId="{A7F237A8-0832-4479-9E0D-B4E4924AB227}" type="presOf" srcId="{0C6A8861-A735-413A-A5B8-B487258FAA52}" destId="{D9161609-9CC9-45AA-88B6-6D156158AA4B}" srcOrd="0" destOrd="0" presId="urn:microsoft.com/office/officeart/2005/8/layout/lProcess2"/>
    <dgm:cxn modelId="{5FED26AE-D914-4A62-A572-2FA43CA4FE6A}" type="presOf" srcId="{79AFA6A6-413F-42E9-AF23-94B33E06EAAE}" destId="{4757BB3D-2A4F-4669-ADB5-B7B90A3D0C6E}" srcOrd="1" destOrd="0" presId="urn:microsoft.com/office/officeart/2005/8/layout/lProcess2"/>
    <dgm:cxn modelId="{53614AAE-AF0E-4F42-91D8-F773AC9DDE1D}" srcId="{0C6A8861-A735-413A-A5B8-B487258FAA52}" destId="{8B57C7D2-EF01-4D12-8373-56E545B9A7F7}" srcOrd="1" destOrd="0" parTransId="{631E70B5-E962-4614-A6E0-A7EADF7716AE}" sibTransId="{33327239-BEA3-4310-A3A3-F409E698F6C1}"/>
    <dgm:cxn modelId="{B92728AF-7D38-4F8E-BF67-B01CF297DCC1}" type="presOf" srcId="{608B9C77-C684-4E25-85E3-42643398FF8C}" destId="{C25A078D-F0AE-456B-9904-787BDF09BC7B}" srcOrd="0" destOrd="0" presId="urn:microsoft.com/office/officeart/2005/8/layout/lProcess2"/>
    <dgm:cxn modelId="{D56844B1-B38B-4F5E-B441-9B8E9F6792AA}" srcId="{68DA3452-2DD9-4FDB-9D4C-CB885BFEDCE6}" destId="{0C6A8861-A735-413A-A5B8-B487258FAA52}" srcOrd="3" destOrd="0" parTransId="{806A3B60-416C-44CC-9FDA-4C1ECD70C250}" sibTransId="{919EFEFC-5F30-41C5-A723-686A0C8A780A}"/>
    <dgm:cxn modelId="{553774BA-4F73-4F7C-9C9C-057769FE2DF9}" type="presOf" srcId="{10D68AB7-5DB0-4DA9-96D6-1E4805EE459B}" destId="{BAF47756-857C-4DAD-A5D5-40C36DD81E08}" srcOrd="1" destOrd="0" presId="urn:microsoft.com/office/officeart/2005/8/layout/lProcess2"/>
    <dgm:cxn modelId="{55CC8ABA-FD66-4667-AEEE-A2059F85F0BC}" type="presOf" srcId="{E765C245-538A-4106-9D10-BFEC17ACAAED}" destId="{CCA0368A-E4F4-4973-9C5A-E1E3E0F513DD}" srcOrd="0" destOrd="0" presId="urn:microsoft.com/office/officeart/2005/8/layout/lProcess2"/>
    <dgm:cxn modelId="{FAB36EBC-9884-49AB-9304-37E8435186DA}" type="presOf" srcId="{047486BA-93B4-4747-880D-E3121C066969}" destId="{E884D128-74BC-4A9D-AF39-F77F13DB134C}" srcOrd="0" destOrd="0" presId="urn:microsoft.com/office/officeart/2005/8/layout/lProcess2"/>
    <dgm:cxn modelId="{5232C9BE-5563-49A1-A09B-F5C93CEC27D6}" type="presOf" srcId="{EF49ECB2-BE64-436F-A97B-5F4D0FA9598A}" destId="{8DAE51A9-5D90-4DB3-95B8-8726F6D67B07}" srcOrd="1" destOrd="0" presId="urn:microsoft.com/office/officeart/2005/8/layout/lProcess2"/>
    <dgm:cxn modelId="{D8AAD6D2-7A3E-4824-AD20-5CA9F5B5314A}" srcId="{68DA3452-2DD9-4FDB-9D4C-CB885BFEDCE6}" destId="{10D68AB7-5DB0-4DA9-96D6-1E4805EE459B}" srcOrd="5" destOrd="0" parTransId="{3394EE6D-17DA-45F5-AFA0-4B98702D8AF5}" sibTransId="{3C232010-3F31-43E6-9AF4-1B860943434B}"/>
    <dgm:cxn modelId="{D7FE32D3-E66F-4107-B9C9-664611062E1C}" type="presOf" srcId="{71AB612F-4A6B-4B4B-99D7-BF8758822DA8}" destId="{83EDA287-0795-4848-93C7-594E4DE35648}" srcOrd="0" destOrd="0" presId="urn:microsoft.com/office/officeart/2005/8/layout/lProcess2"/>
    <dgm:cxn modelId="{ECC2ECD9-4A10-4DE1-BB95-F6F8BA9DDC08}" srcId="{608B9C77-C684-4E25-85E3-42643398FF8C}" destId="{047486BA-93B4-4747-880D-E3121C066969}" srcOrd="2" destOrd="0" parTransId="{392D021D-AC0C-47DD-8037-A4A29FF4FE98}" sibTransId="{49EE2145-CA2E-49E0-A15F-11AA15945B2A}"/>
    <dgm:cxn modelId="{E0B6ECEF-360D-4E8D-9754-6C08E5C76FE5}" type="presOf" srcId="{FD4B2D7E-B9FF-408F-8F26-4B40B323BE57}" destId="{3A34A794-2BC3-4D81-BEFA-CD7BACB9390B}" srcOrd="0" destOrd="0" presId="urn:microsoft.com/office/officeart/2005/8/layout/lProcess2"/>
    <dgm:cxn modelId="{057755F2-5C76-4708-AC9E-5A2D2E0CFCE2}" srcId="{0C6A8861-A735-413A-A5B8-B487258FAA52}" destId="{E765C245-538A-4106-9D10-BFEC17ACAAED}" srcOrd="2" destOrd="0" parTransId="{8E5DE9D6-397F-4674-87C4-25E24444D196}" sibTransId="{9FB9F65A-33B2-4040-A97C-9BE60D654401}"/>
    <dgm:cxn modelId="{7ECEE4F5-10F1-4ED1-B887-853C7E17C5AF}" srcId="{10D68AB7-5DB0-4DA9-96D6-1E4805EE459B}" destId="{5FDD8CE9-81E9-4CC7-AB85-C7E5EBBB08D9}" srcOrd="1" destOrd="0" parTransId="{859765BB-DFDF-4F58-B06E-B6D329F020E3}" sibTransId="{289C7F36-8130-4330-9860-8F152A43F5B1}"/>
    <dgm:cxn modelId="{F137E5FD-B685-42EF-A27A-978DD8645AD2}" srcId="{68DA3452-2DD9-4FDB-9D4C-CB885BFEDCE6}" destId="{C9E7412B-FA65-4FF7-9ACD-AD5B6A24E699}" srcOrd="0" destOrd="0" parTransId="{044A5551-A7BB-41AF-8E39-50F2D33A0EBB}" sibTransId="{09853FB8-5AF1-400E-BD41-8B99AC28C382}"/>
    <dgm:cxn modelId="{9F33757B-43E1-4679-A00A-B9BA1E7BB1B5}" type="presParOf" srcId="{3479F176-9C00-4A96-B8EC-D90BE9CA30E2}" destId="{EEBBCBB4-3B35-4A4C-BAC7-CD84C684F441}" srcOrd="0" destOrd="0" presId="urn:microsoft.com/office/officeart/2005/8/layout/lProcess2"/>
    <dgm:cxn modelId="{33A4F741-E43A-4BA0-AA9D-4C6B59829E29}" type="presParOf" srcId="{EEBBCBB4-3B35-4A4C-BAC7-CD84C684F441}" destId="{B960E7EE-DB7F-4459-A528-D92E3F98FC1B}" srcOrd="0" destOrd="0" presId="urn:microsoft.com/office/officeart/2005/8/layout/lProcess2"/>
    <dgm:cxn modelId="{9ACF13CF-EEEC-48CF-98F7-5DDE4585300C}" type="presParOf" srcId="{EEBBCBB4-3B35-4A4C-BAC7-CD84C684F441}" destId="{58F33DA1-284A-4DCE-B7B6-E1DFA3F420AB}" srcOrd="1" destOrd="0" presId="urn:microsoft.com/office/officeart/2005/8/layout/lProcess2"/>
    <dgm:cxn modelId="{CE593042-F953-4764-AC92-78CE3B67A039}" type="presParOf" srcId="{EEBBCBB4-3B35-4A4C-BAC7-CD84C684F441}" destId="{DAFAA797-9707-4487-8EC0-A02886A43F2E}" srcOrd="2" destOrd="0" presId="urn:microsoft.com/office/officeart/2005/8/layout/lProcess2"/>
    <dgm:cxn modelId="{7E619168-5A04-4775-926F-F1860C47BFCC}" type="presParOf" srcId="{DAFAA797-9707-4487-8EC0-A02886A43F2E}" destId="{C2CD0C92-42D3-4995-9065-BCE9DB4A59C7}" srcOrd="0" destOrd="0" presId="urn:microsoft.com/office/officeart/2005/8/layout/lProcess2"/>
    <dgm:cxn modelId="{5BB83E1A-72D1-42A7-9F42-CD9D4FEE94BA}" type="presParOf" srcId="{C2CD0C92-42D3-4995-9065-BCE9DB4A59C7}" destId="{64F760CC-2D6C-45DE-AB11-29B89CC8AB7C}" srcOrd="0" destOrd="0" presId="urn:microsoft.com/office/officeart/2005/8/layout/lProcess2"/>
    <dgm:cxn modelId="{7E333D05-BC29-4745-8976-643B5CB1FD3A}" type="presParOf" srcId="{C2CD0C92-42D3-4995-9065-BCE9DB4A59C7}" destId="{FD51EA49-7CB5-45FB-AA01-99A05BD7C9B1}" srcOrd="1" destOrd="0" presId="urn:microsoft.com/office/officeart/2005/8/layout/lProcess2"/>
    <dgm:cxn modelId="{2D90E1E4-0D83-4B55-9FFF-42B0E47AB4D9}" type="presParOf" srcId="{C2CD0C92-42D3-4995-9065-BCE9DB4A59C7}" destId="{9150BAA6-868B-43DA-9691-7182DEFE6F5C}" srcOrd="2" destOrd="0" presId="urn:microsoft.com/office/officeart/2005/8/layout/lProcess2"/>
    <dgm:cxn modelId="{A1EDF1E7-A4B2-4E96-89D7-3FC6A0DD38C4}" type="presParOf" srcId="{C2CD0C92-42D3-4995-9065-BCE9DB4A59C7}" destId="{CBA52122-DE2B-49B8-B588-4ADA30C47194}" srcOrd="3" destOrd="0" presId="urn:microsoft.com/office/officeart/2005/8/layout/lProcess2"/>
    <dgm:cxn modelId="{66064966-4D18-4193-A26E-1CAC63A8217D}" type="presParOf" srcId="{C2CD0C92-42D3-4995-9065-BCE9DB4A59C7}" destId="{A1169296-D2D1-4F9A-AF33-687A93C0438E}" srcOrd="4" destOrd="0" presId="urn:microsoft.com/office/officeart/2005/8/layout/lProcess2"/>
    <dgm:cxn modelId="{CD4BB013-1F81-47EA-9B31-C57ECE0FF670}" type="presParOf" srcId="{3479F176-9C00-4A96-B8EC-D90BE9CA30E2}" destId="{382A5F56-B641-4A74-B018-EB5928D2E5F0}" srcOrd="1" destOrd="0" presId="urn:microsoft.com/office/officeart/2005/8/layout/lProcess2"/>
    <dgm:cxn modelId="{BE67248A-03D0-4A8F-ABB7-FC9CD24DFF38}" type="presParOf" srcId="{3479F176-9C00-4A96-B8EC-D90BE9CA30E2}" destId="{BE272AC4-99D3-4CDA-8908-E0E1E5A9B010}" srcOrd="2" destOrd="0" presId="urn:microsoft.com/office/officeart/2005/8/layout/lProcess2"/>
    <dgm:cxn modelId="{4E84E5E7-C466-4C03-A054-08CA677AD85A}" type="presParOf" srcId="{BE272AC4-99D3-4CDA-8908-E0E1E5A9B010}" destId="{C25A078D-F0AE-456B-9904-787BDF09BC7B}" srcOrd="0" destOrd="0" presId="urn:microsoft.com/office/officeart/2005/8/layout/lProcess2"/>
    <dgm:cxn modelId="{A2A71A1D-5A56-4370-9C3F-54D3986E7D13}" type="presParOf" srcId="{BE272AC4-99D3-4CDA-8908-E0E1E5A9B010}" destId="{504C8F11-E079-444D-BACC-784015040462}" srcOrd="1" destOrd="0" presId="urn:microsoft.com/office/officeart/2005/8/layout/lProcess2"/>
    <dgm:cxn modelId="{CFAF9C82-F8C3-48E9-9F56-3BB47EF88391}" type="presParOf" srcId="{BE272AC4-99D3-4CDA-8908-E0E1E5A9B010}" destId="{C5203596-EDAD-4968-8A26-B5CB114721BC}" srcOrd="2" destOrd="0" presId="urn:microsoft.com/office/officeart/2005/8/layout/lProcess2"/>
    <dgm:cxn modelId="{A2E6BC7B-8527-40E4-A9EE-57A121E800EC}" type="presParOf" srcId="{C5203596-EDAD-4968-8A26-B5CB114721BC}" destId="{52D76D5A-AAF2-4EEF-B33D-DEA48180A3D9}" srcOrd="0" destOrd="0" presId="urn:microsoft.com/office/officeart/2005/8/layout/lProcess2"/>
    <dgm:cxn modelId="{F5F3CBDA-FD39-4E42-A028-4BE81700FB6E}" type="presParOf" srcId="{52D76D5A-AAF2-4EEF-B33D-DEA48180A3D9}" destId="{3A34A794-2BC3-4D81-BEFA-CD7BACB9390B}" srcOrd="0" destOrd="0" presId="urn:microsoft.com/office/officeart/2005/8/layout/lProcess2"/>
    <dgm:cxn modelId="{A3F231FC-C0EA-42BE-B992-D32A50F3B2A5}" type="presParOf" srcId="{52D76D5A-AAF2-4EEF-B33D-DEA48180A3D9}" destId="{F125A0F2-E320-4C2F-A54B-9E65780F3CAF}" srcOrd="1" destOrd="0" presId="urn:microsoft.com/office/officeart/2005/8/layout/lProcess2"/>
    <dgm:cxn modelId="{4700A4F2-9749-4B39-AD75-2C3C7FF9D2A5}" type="presParOf" srcId="{52D76D5A-AAF2-4EEF-B33D-DEA48180A3D9}" destId="{2BB85D62-2598-45F6-8A9D-FF0E447DB7B5}" srcOrd="2" destOrd="0" presId="urn:microsoft.com/office/officeart/2005/8/layout/lProcess2"/>
    <dgm:cxn modelId="{259157DF-145E-4FC6-BEEE-2F91414FA594}" type="presParOf" srcId="{52D76D5A-AAF2-4EEF-B33D-DEA48180A3D9}" destId="{972F98D7-C4F5-4E81-80D4-EBA301F3C29F}" srcOrd="3" destOrd="0" presId="urn:microsoft.com/office/officeart/2005/8/layout/lProcess2"/>
    <dgm:cxn modelId="{B6FEE2E2-6836-4C45-917A-AEF0ADD4B75B}" type="presParOf" srcId="{52D76D5A-AAF2-4EEF-B33D-DEA48180A3D9}" destId="{E884D128-74BC-4A9D-AF39-F77F13DB134C}" srcOrd="4" destOrd="0" presId="urn:microsoft.com/office/officeart/2005/8/layout/lProcess2"/>
    <dgm:cxn modelId="{C1280377-D695-4B73-ADA5-37CA3B0B4292}" type="presParOf" srcId="{3479F176-9C00-4A96-B8EC-D90BE9CA30E2}" destId="{56E50250-9090-49A2-96C5-DA9CA67EF6D4}" srcOrd="3" destOrd="0" presId="urn:microsoft.com/office/officeart/2005/8/layout/lProcess2"/>
    <dgm:cxn modelId="{5CB7C305-AB4C-4202-B4A1-344BD0D104A8}" type="presParOf" srcId="{3479F176-9C00-4A96-B8EC-D90BE9CA30E2}" destId="{2E6B9D68-18C0-4CE0-9B81-26F1DFAFEA8C}" srcOrd="4" destOrd="0" presId="urn:microsoft.com/office/officeart/2005/8/layout/lProcess2"/>
    <dgm:cxn modelId="{69990F37-E34F-43D5-A149-0A60BBB7D9CC}" type="presParOf" srcId="{2E6B9D68-18C0-4CE0-9B81-26F1DFAFEA8C}" destId="{520B5AA5-98D5-43B1-A992-319B8C696944}" srcOrd="0" destOrd="0" presId="urn:microsoft.com/office/officeart/2005/8/layout/lProcess2"/>
    <dgm:cxn modelId="{2C579519-170B-4BA4-A8B5-99F9723D7CEB}" type="presParOf" srcId="{2E6B9D68-18C0-4CE0-9B81-26F1DFAFEA8C}" destId="{4757BB3D-2A4F-4669-ADB5-B7B90A3D0C6E}" srcOrd="1" destOrd="0" presId="urn:microsoft.com/office/officeart/2005/8/layout/lProcess2"/>
    <dgm:cxn modelId="{F2194E0B-511B-42C6-B399-C08245DCCD0A}" type="presParOf" srcId="{2E6B9D68-18C0-4CE0-9B81-26F1DFAFEA8C}" destId="{20077FC7-24E9-401A-9B36-E4034057A652}" srcOrd="2" destOrd="0" presId="urn:microsoft.com/office/officeart/2005/8/layout/lProcess2"/>
    <dgm:cxn modelId="{9FF55D8E-C17F-4CDE-936E-D2D4DDD00C2B}" type="presParOf" srcId="{20077FC7-24E9-401A-9B36-E4034057A652}" destId="{57A195B4-F267-470B-9DA8-BFAE9F79F7DC}" srcOrd="0" destOrd="0" presId="urn:microsoft.com/office/officeart/2005/8/layout/lProcess2"/>
    <dgm:cxn modelId="{6C31A4E3-633A-4C27-BE40-CDC9B84D2E24}" type="presParOf" srcId="{57A195B4-F267-470B-9DA8-BFAE9F79F7DC}" destId="{0219C17F-BA01-4D08-ACBA-BEFBF2B16230}" srcOrd="0" destOrd="0" presId="urn:microsoft.com/office/officeart/2005/8/layout/lProcess2"/>
    <dgm:cxn modelId="{697B8445-E3CB-4E27-B40A-FD430D842F22}" type="presParOf" srcId="{57A195B4-F267-470B-9DA8-BFAE9F79F7DC}" destId="{8B46B14C-C3D3-4787-8194-C86081FBB1E6}" srcOrd="1" destOrd="0" presId="urn:microsoft.com/office/officeart/2005/8/layout/lProcess2"/>
    <dgm:cxn modelId="{9CBCCF35-9A57-4AD3-A658-FAE2783CA7A2}" type="presParOf" srcId="{57A195B4-F267-470B-9DA8-BFAE9F79F7DC}" destId="{BBAC4082-7C97-4B83-9453-1E6706F2436A}" srcOrd="2" destOrd="0" presId="urn:microsoft.com/office/officeart/2005/8/layout/lProcess2"/>
    <dgm:cxn modelId="{8D5953C1-756B-474D-80A6-471DD946FF0A}" type="presParOf" srcId="{57A195B4-F267-470B-9DA8-BFAE9F79F7DC}" destId="{E10CB6A0-D3B7-4047-9924-2C28E3DA8EDE}" srcOrd="3" destOrd="0" presId="urn:microsoft.com/office/officeart/2005/8/layout/lProcess2"/>
    <dgm:cxn modelId="{5E889870-ED8B-4B1E-B903-2D381AEFE4BA}" type="presParOf" srcId="{57A195B4-F267-470B-9DA8-BFAE9F79F7DC}" destId="{83EDA287-0795-4848-93C7-594E4DE35648}" srcOrd="4" destOrd="0" presId="urn:microsoft.com/office/officeart/2005/8/layout/lProcess2"/>
    <dgm:cxn modelId="{AAF8D696-D8B0-4A86-A043-477E4DDB1017}" type="presParOf" srcId="{3479F176-9C00-4A96-B8EC-D90BE9CA30E2}" destId="{DF668C38-0F49-4750-860B-70E350CB1F27}" srcOrd="5" destOrd="0" presId="urn:microsoft.com/office/officeart/2005/8/layout/lProcess2"/>
    <dgm:cxn modelId="{E44881E3-B4A1-481C-A0A5-55FBA3C793CC}" type="presParOf" srcId="{3479F176-9C00-4A96-B8EC-D90BE9CA30E2}" destId="{34503E48-F009-48F7-937A-DE2ACC43C3CA}" srcOrd="6" destOrd="0" presId="urn:microsoft.com/office/officeart/2005/8/layout/lProcess2"/>
    <dgm:cxn modelId="{75257A9F-06C8-4DA0-9877-5AD0FE3FAAB3}" type="presParOf" srcId="{34503E48-F009-48F7-937A-DE2ACC43C3CA}" destId="{D9161609-9CC9-45AA-88B6-6D156158AA4B}" srcOrd="0" destOrd="0" presId="urn:microsoft.com/office/officeart/2005/8/layout/lProcess2"/>
    <dgm:cxn modelId="{F895689E-FA6B-4F45-90D5-BD706EC70F81}" type="presParOf" srcId="{34503E48-F009-48F7-937A-DE2ACC43C3CA}" destId="{30819055-48E9-417F-B9BD-3AEC3B33F798}" srcOrd="1" destOrd="0" presId="urn:microsoft.com/office/officeart/2005/8/layout/lProcess2"/>
    <dgm:cxn modelId="{4BEF48A9-71B2-42F4-B9A2-5762CCDC1F23}" type="presParOf" srcId="{34503E48-F009-48F7-937A-DE2ACC43C3CA}" destId="{34FD2F77-BAED-4E12-B48A-83944CBF48FA}" srcOrd="2" destOrd="0" presId="urn:microsoft.com/office/officeart/2005/8/layout/lProcess2"/>
    <dgm:cxn modelId="{4A1A7393-CCB2-42F4-9CD9-028C048F1CA0}" type="presParOf" srcId="{34FD2F77-BAED-4E12-B48A-83944CBF48FA}" destId="{1035F9FA-C074-48D5-A169-1E8202279B88}" srcOrd="0" destOrd="0" presId="urn:microsoft.com/office/officeart/2005/8/layout/lProcess2"/>
    <dgm:cxn modelId="{0B1F7259-78AF-42E3-BB34-3A0F89006F7C}" type="presParOf" srcId="{1035F9FA-C074-48D5-A169-1E8202279B88}" destId="{AACB5289-9208-4D38-ACAA-7EF8A366206B}" srcOrd="0" destOrd="0" presId="urn:microsoft.com/office/officeart/2005/8/layout/lProcess2"/>
    <dgm:cxn modelId="{52A405F8-82FB-4F45-94EE-BF4086A3F4F0}" type="presParOf" srcId="{1035F9FA-C074-48D5-A169-1E8202279B88}" destId="{36CDE800-DD63-477D-8C5B-F2902CE15B15}" srcOrd="1" destOrd="0" presId="urn:microsoft.com/office/officeart/2005/8/layout/lProcess2"/>
    <dgm:cxn modelId="{A87F6901-5DE0-4DB5-832D-69DD134EF08D}" type="presParOf" srcId="{1035F9FA-C074-48D5-A169-1E8202279B88}" destId="{988E51AB-C0E6-4126-B2C2-C354BCB12162}" srcOrd="2" destOrd="0" presId="urn:microsoft.com/office/officeart/2005/8/layout/lProcess2"/>
    <dgm:cxn modelId="{B3E776D3-CD32-4D82-8FCE-C31E09F997AF}" type="presParOf" srcId="{1035F9FA-C074-48D5-A169-1E8202279B88}" destId="{EADC0AD0-B4B9-488F-B1BE-D4DF4422FDF7}" srcOrd="3" destOrd="0" presId="urn:microsoft.com/office/officeart/2005/8/layout/lProcess2"/>
    <dgm:cxn modelId="{21602786-633E-4151-9D38-24F929A3DC1F}" type="presParOf" srcId="{1035F9FA-C074-48D5-A169-1E8202279B88}" destId="{CCA0368A-E4F4-4973-9C5A-E1E3E0F513DD}" srcOrd="4" destOrd="0" presId="urn:microsoft.com/office/officeart/2005/8/layout/lProcess2"/>
    <dgm:cxn modelId="{ADE9704F-428B-414F-BD68-914A636C2416}" type="presParOf" srcId="{3479F176-9C00-4A96-B8EC-D90BE9CA30E2}" destId="{B2F13EC0-55BB-4CAC-B4D7-854FD24CF32E}" srcOrd="7" destOrd="0" presId="urn:microsoft.com/office/officeart/2005/8/layout/lProcess2"/>
    <dgm:cxn modelId="{4A813771-3B11-40FB-826F-B74ED0DBC854}" type="presParOf" srcId="{3479F176-9C00-4A96-B8EC-D90BE9CA30E2}" destId="{FF1DAAA8-52FF-42F4-B987-03CBB612C740}" srcOrd="8" destOrd="0" presId="urn:microsoft.com/office/officeart/2005/8/layout/lProcess2"/>
    <dgm:cxn modelId="{C1767151-07B8-4391-ACA4-B6BD067E632E}" type="presParOf" srcId="{FF1DAAA8-52FF-42F4-B987-03CBB612C740}" destId="{C88A6E8A-AFB0-4CF5-B04C-8C402F25ACC8}" srcOrd="0" destOrd="0" presId="urn:microsoft.com/office/officeart/2005/8/layout/lProcess2"/>
    <dgm:cxn modelId="{324F68CF-88C5-481B-82FF-783797373007}" type="presParOf" srcId="{FF1DAAA8-52FF-42F4-B987-03CBB612C740}" destId="{8DAE51A9-5D90-4DB3-95B8-8726F6D67B07}" srcOrd="1" destOrd="0" presId="urn:microsoft.com/office/officeart/2005/8/layout/lProcess2"/>
    <dgm:cxn modelId="{8A88403D-4952-4AA5-99A7-B8029A3359C1}" type="presParOf" srcId="{FF1DAAA8-52FF-42F4-B987-03CBB612C740}" destId="{B4AF7D10-E0A6-4F47-A31C-D3F4D155FDB5}" srcOrd="2" destOrd="0" presId="urn:microsoft.com/office/officeart/2005/8/layout/lProcess2"/>
    <dgm:cxn modelId="{49CF301A-E63E-4B29-AB50-216DB825D575}" type="presParOf" srcId="{B4AF7D10-E0A6-4F47-A31C-D3F4D155FDB5}" destId="{C3E1F4A4-5BF4-41AA-A416-FB4CC53766F8}" srcOrd="0" destOrd="0" presId="urn:microsoft.com/office/officeart/2005/8/layout/lProcess2"/>
    <dgm:cxn modelId="{68472A84-6244-41F7-B261-BAF51105F2D2}" type="presParOf" srcId="{C3E1F4A4-5BF4-41AA-A416-FB4CC53766F8}" destId="{360A3348-28CE-419B-AF46-3B01D4C7FF2F}" srcOrd="0" destOrd="0" presId="urn:microsoft.com/office/officeart/2005/8/layout/lProcess2"/>
    <dgm:cxn modelId="{8BF63314-0C72-4338-BFD5-50D2697AB232}" type="presParOf" srcId="{C3E1F4A4-5BF4-41AA-A416-FB4CC53766F8}" destId="{4CA2212E-B0A4-4DDA-A582-8F2811D18BF9}" srcOrd="1" destOrd="0" presId="urn:microsoft.com/office/officeart/2005/8/layout/lProcess2"/>
    <dgm:cxn modelId="{EF9304CC-2E95-4F38-8F2E-E61E3DAFB0CF}" type="presParOf" srcId="{C3E1F4A4-5BF4-41AA-A416-FB4CC53766F8}" destId="{52637832-27C2-4095-8E90-616D5EB9BB39}" srcOrd="2" destOrd="0" presId="urn:microsoft.com/office/officeart/2005/8/layout/lProcess2"/>
    <dgm:cxn modelId="{ECD2A212-1941-4622-81BC-B6898C9E0873}" type="presParOf" srcId="{3479F176-9C00-4A96-B8EC-D90BE9CA30E2}" destId="{20FBDF47-4A0D-4CD7-A6C9-1B72750A0FC0}" srcOrd="9" destOrd="0" presId="urn:microsoft.com/office/officeart/2005/8/layout/lProcess2"/>
    <dgm:cxn modelId="{BCD9E5B4-B043-4F15-B765-186B91309499}" type="presParOf" srcId="{3479F176-9C00-4A96-B8EC-D90BE9CA30E2}" destId="{B233BA97-EC7D-41BB-A047-835034EBBA07}" srcOrd="10" destOrd="0" presId="urn:microsoft.com/office/officeart/2005/8/layout/lProcess2"/>
    <dgm:cxn modelId="{5C85F376-95D0-427A-9958-908B6BD2CE16}" type="presParOf" srcId="{B233BA97-EC7D-41BB-A047-835034EBBA07}" destId="{A08B9894-C2B3-45DD-9C32-B90105DB2B50}" srcOrd="0" destOrd="0" presId="urn:microsoft.com/office/officeart/2005/8/layout/lProcess2"/>
    <dgm:cxn modelId="{3A2DBF62-607F-4263-A9CC-A74E2E7C6770}" type="presParOf" srcId="{B233BA97-EC7D-41BB-A047-835034EBBA07}" destId="{BAF47756-857C-4DAD-A5D5-40C36DD81E08}" srcOrd="1" destOrd="0" presId="urn:microsoft.com/office/officeart/2005/8/layout/lProcess2"/>
    <dgm:cxn modelId="{D6043E79-B346-47D4-8954-42FD81282E68}" type="presParOf" srcId="{B233BA97-EC7D-41BB-A047-835034EBBA07}" destId="{203B029A-092F-4DC1-9E68-73908E39C25D}" srcOrd="2" destOrd="0" presId="urn:microsoft.com/office/officeart/2005/8/layout/lProcess2"/>
    <dgm:cxn modelId="{4874E61D-21C4-4119-A571-C782DE5BF24C}" type="presParOf" srcId="{203B029A-092F-4DC1-9E68-73908E39C25D}" destId="{D29C67B6-D2CB-4F37-919D-7CD7DE514421}" srcOrd="0" destOrd="0" presId="urn:microsoft.com/office/officeart/2005/8/layout/lProcess2"/>
    <dgm:cxn modelId="{711DA355-683A-4B66-9E94-7250E761419B}" type="presParOf" srcId="{D29C67B6-D2CB-4F37-919D-7CD7DE514421}" destId="{258390B5-4431-4115-B0FF-337264B7E9ED}" srcOrd="0" destOrd="0" presId="urn:microsoft.com/office/officeart/2005/8/layout/lProcess2"/>
    <dgm:cxn modelId="{BD6DE4EF-0353-4F26-BDB6-92CBF8DD88F9}" type="presParOf" srcId="{D29C67B6-D2CB-4F37-919D-7CD7DE514421}" destId="{97DBF947-C041-409D-9017-DAC0D1A4DA01}" srcOrd="1" destOrd="0" presId="urn:microsoft.com/office/officeart/2005/8/layout/lProcess2"/>
    <dgm:cxn modelId="{1B1BC694-C901-430A-924E-2C8AB528533D}" type="presParOf" srcId="{D29C67B6-D2CB-4F37-919D-7CD7DE514421}" destId="{3FBF6981-AE67-4023-8027-83A733CA8239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9613F-641B-44F8-A81E-41583A3FF22C}">
      <dsp:nvSpPr>
        <dsp:cNvPr id="0" name=""/>
        <dsp:cNvSpPr/>
      </dsp:nvSpPr>
      <dsp:spPr>
        <a:xfrm>
          <a:off x="3702283" y="2170343"/>
          <a:ext cx="2711537" cy="4084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7804"/>
              </a:lnTo>
              <a:lnTo>
                <a:pt x="2711537" y="177804"/>
              </a:lnTo>
              <a:lnTo>
                <a:pt x="2711537" y="4084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72C5A3-29A9-41ED-9613-BB18EE7F2094}">
      <dsp:nvSpPr>
        <dsp:cNvPr id="0" name=""/>
        <dsp:cNvSpPr/>
      </dsp:nvSpPr>
      <dsp:spPr>
        <a:xfrm>
          <a:off x="3656563" y="2170343"/>
          <a:ext cx="91440" cy="40842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7804"/>
              </a:lnTo>
              <a:lnTo>
                <a:pt x="99684" y="177804"/>
              </a:lnTo>
              <a:lnTo>
                <a:pt x="99684" y="4084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96E467-DC25-4607-90DA-3E3196BB55E3}">
      <dsp:nvSpPr>
        <dsp:cNvPr id="0" name=""/>
        <dsp:cNvSpPr/>
      </dsp:nvSpPr>
      <dsp:spPr>
        <a:xfrm>
          <a:off x="1098675" y="2170343"/>
          <a:ext cx="2603608" cy="408420"/>
        </a:xfrm>
        <a:custGeom>
          <a:avLst/>
          <a:gdLst/>
          <a:ahLst/>
          <a:cxnLst/>
          <a:rect l="0" t="0" r="0" b="0"/>
          <a:pathLst>
            <a:path>
              <a:moveTo>
                <a:pt x="2603608" y="0"/>
              </a:moveTo>
              <a:lnTo>
                <a:pt x="2603608" y="177804"/>
              </a:lnTo>
              <a:lnTo>
                <a:pt x="0" y="177804"/>
              </a:lnTo>
              <a:lnTo>
                <a:pt x="0" y="4084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1C13B1-342B-4280-997A-9793954ECE1D}">
      <dsp:nvSpPr>
        <dsp:cNvPr id="0" name=""/>
        <dsp:cNvSpPr/>
      </dsp:nvSpPr>
      <dsp:spPr>
        <a:xfrm>
          <a:off x="2604113" y="1072172"/>
          <a:ext cx="2196341" cy="10981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3400" kern="1200" dirty="0">
              <a:solidFill>
                <a:srgbClr val="FF0000"/>
              </a:solidFill>
            </a:rPr>
            <a:t>Research Question</a:t>
          </a:r>
        </a:p>
      </dsp:txBody>
      <dsp:txXfrm>
        <a:off x="2604113" y="1072172"/>
        <a:ext cx="2196341" cy="1098170"/>
      </dsp:txXfrm>
    </dsp:sp>
    <dsp:sp modelId="{50BE288B-453D-4861-969B-BFE67EC05E7B}">
      <dsp:nvSpPr>
        <dsp:cNvPr id="0" name=""/>
        <dsp:cNvSpPr/>
      </dsp:nvSpPr>
      <dsp:spPr>
        <a:xfrm>
          <a:off x="504" y="2578763"/>
          <a:ext cx="2196341" cy="10981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3400" kern="1200" dirty="0"/>
            <a:t>Objective 1</a:t>
          </a:r>
        </a:p>
      </dsp:txBody>
      <dsp:txXfrm>
        <a:off x="504" y="2578763"/>
        <a:ext cx="2196341" cy="1098170"/>
      </dsp:txXfrm>
    </dsp:sp>
    <dsp:sp modelId="{A95458BF-2A5D-4883-86A6-EB6607A36F85}">
      <dsp:nvSpPr>
        <dsp:cNvPr id="0" name=""/>
        <dsp:cNvSpPr/>
      </dsp:nvSpPr>
      <dsp:spPr>
        <a:xfrm>
          <a:off x="2658077" y="2578763"/>
          <a:ext cx="2196341" cy="10981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3400" kern="1200" dirty="0"/>
            <a:t>Objective 2</a:t>
          </a:r>
        </a:p>
      </dsp:txBody>
      <dsp:txXfrm>
        <a:off x="2658077" y="2578763"/>
        <a:ext cx="2196341" cy="1098170"/>
      </dsp:txXfrm>
    </dsp:sp>
    <dsp:sp modelId="{18FE53AB-F5A3-45F5-8CB7-60363C6EA75E}">
      <dsp:nvSpPr>
        <dsp:cNvPr id="0" name=""/>
        <dsp:cNvSpPr/>
      </dsp:nvSpPr>
      <dsp:spPr>
        <a:xfrm>
          <a:off x="5315650" y="2578763"/>
          <a:ext cx="2196341" cy="10981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3400" kern="1200" dirty="0"/>
            <a:t>Objective 3</a:t>
          </a:r>
        </a:p>
      </dsp:txBody>
      <dsp:txXfrm>
        <a:off x="5315650" y="2578763"/>
        <a:ext cx="2196341" cy="10981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60E7EE-DB7F-4459-A528-D92E3F98FC1B}">
      <dsp:nvSpPr>
        <dsp:cNvPr id="0" name=""/>
        <dsp:cNvSpPr/>
      </dsp:nvSpPr>
      <dsp:spPr>
        <a:xfrm>
          <a:off x="3536" y="0"/>
          <a:ext cx="1397384" cy="57012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2000" kern="1200" dirty="0"/>
            <a:t>Research Design Overview</a:t>
          </a:r>
        </a:p>
      </dsp:txBody>
      <dsp:txXfrm>
        <a:off x="3536" y="0"/>
        <a:ext cx="1397384" cy="1710380"/>
      </dsp:txXfrm>
    </dsp:sp>
    <dsp:sp modelId="{64F760CC-2D6C-45DE-AB11-29B89CC8AB7C}">
      <dsp:nvSpPr>
        <dsp:cNvPr id="0" name=""/>
        <dsp:cNvSpPr/>
      </dsp:nvSpPr>
      <dsp:spPr>
        <a:xfrm>
          <a:off x="143275" y="1710867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ZA" sz="1600" b="0" kern="1200" dirty="0"/>
            <a:t>What is your research philosophy ?</a:t>
          </a:r>
          <a:endParaRPr lang="en-NZ" sz="1600" kern="1200" dirty="0"/>
        </a:p>
      </dsp:txBody>
      <dsp:txXfrm>
        <a:off x="176017" y="1743609"/>
        <a:ext cx="1052423" cy="1054586"/>
      </dsp:txXfrm>
    </dsp:sp>
    <dsp:sp modelId="{9150BAA6-868B-43DA-9691-7182DEFE6F5C}">
      <dsp:nvSpPr>
        <dsp:cNvPr id="0" name=""/>
        <dsp:cNvSpPr/>
      </dsp:nvSpPr>
      <dsp:spPr>
        <a:xfrm>
          <a:off x="143275" y="3003257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62258"/>
                <a:satOff val="2654"/>
                <a:lumOff val="575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"/>
                <a:satOff val="2654"/>
                <a:lumOff val="575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"/>
                <a:satOff val="2654"/>
                <a:lumOff val="57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ZA" sz="1400" b="0" kern="1200" dirty="0"/>
            <a:t>What type of study are you conducting? </a:t>
          </a:r>
          <a:endParaRPr lang="en-NZ" sz="1400" b="1" kern="1200" dirty="0"/>
        </a:p>
      </dsp:txBody>
      <dsp:txXfrm>
        <a:off x="176017" y="3035999"/>
        <a:ext cx="1052423" cy="1054586"/>
      </dsp:txXfrm>
    </dsp:sp>
    <dsp:sp modelId="{A1169296-D2D1-4F9A-AF33-687A93C0438E}">
      <dsp:nvSpPr>
        <dsp:cNvPr id="0" name=""/>
        <dsp:cNvSpPr/>
      </dsp:nvSpPr>
      <dsp:spPr>
        <a:xfrm>
          <a:off x="143275" y="4295646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324517"/>
                <a:satOff val="5308"/>
                <a:lumOff val="1150"/>
                <a:alphaOff val="0"/>
                <a:shade val="51000"/>
                <a:satMod val="130000"/>
              </a:schemeClr>
            </a:gs>
            <a:gs pos="80000">
              <a:schemeClr val="accent5">
                <a:hueOff val="-1324517"/>
                <a:satOff val="5308"/>
                <a:lumOff val="1150"/>
                <a:alphaOff val="0"/>
                <a:shade val="93000"/>
                <a:satMod val="130000"/>
              </a:schemeClr>
            </a:gs>
            <a:gs pos="100000">
              <a:schemeClr val="accent5">
                <a:hueOff val="-1324517"/>
                <a:satOff val="5308"/>
                <a:lumOff val="11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NZ" sz="1600" b="1" kern="1200" dirty="0"/>
            <a:t>What is your research strategy?</a:t>
          </a:r>
        </a:p>
      </dsp:txBody>
      <dsp:txXfrm>
        <a:off x="176017" y="4328388"/>
        <a:ext cx="1052423" cy="1054586"/>
      </dsp:txXfrm>
    </dsp:sp>
    <dsp:sp modelId="{C25A078D-F0AE-456B-9904-787BDF09BC7B}">
      <dsp:nvSpPr>
        <dsp:cNvPr id="0" name=""/>
        <dsp:cNvSpPr/>
      </dsp:nvSpPr>
      <dsp:spPr>
        <a:xfrm>
          <a:off x="1505725" y="0"/>
          <a:ext cx="1397384" cy="57012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ZA" sz="2000" kern="1200" dirty="0"/>
            <a:t>Population and sampling</a:t>
          </a:r>
          <a:endParaRPr lang="en-NZ" sz="2000" kern="1200" dirty="0"/>
        </a:p>
      </dsp:txBody>
      <dsp:txXfrm>
        <a:off x="1505725" y="0"/>
        <a:ext cx="1397384" cy="1710380"/>
      </dsp:txXfrm>
    </dsp:sp>
    <dsp:sp modelId="{3A34A794-2BC3-4D81-BEFA-CD7BACB9390B}">
      <dsp:nvSpPr>
        <dsp:cNvPr id="0" name=""/>
        <dsp:cNvSpPr/>
      </dsp:nvSpPr>
      <dsp:spPr>
        <a:xfrm>
          <a:off x="1645463" y="1710867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ZA" sz="1400" b="0" kern="1200" dirty="0"/>
            <a:t>What will be the sample size for your study?</a:t>
          </a:r>
          <a:endParaRPr lang="en-NZ" sz="1400" kern="1200" dirty="0"/>
        </a:p>
      </dsp:txBody>
      <dsp:txXfrm>
        <a:off x="1678205" y="1743609"/>
        <a:ext cx="1052423" cy="1054586"/>
      </dsp:txXfrm>
    </dsp:sp>
    <dsp:sp modelId="{2BB85D62-2598-45F6-8A9D-FF0E447DB7B5}">
      <dsp:nvSpPr>
        <dsp:cNvPr id="0" name=""/>
        <dsp:cNvSpPr/>
      </dsp:nvSpPr>
      <dsp:spPr>
        <a:xfrm>
          <a:off x="1645463" y="3003257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2649034"/>
                <a:satOff val="10616"/>
                <a:lumOff val="2301"/>
                <a:alphaOff val="0"/>
                <a:shade val="51000"/>
                <a:satMod val="130000"/>
              </a:schemeClr>
            </a:gs>
            <a:gs pos="80000">
              <a:schemeClr val="accent5">
                <a:hueOff val="-2649034"/>
                <a:satOff val="10616"/>
                <a:lumOff val="2301"/>
                <a:alphaOff val="0"/>
                <a:shade val="93000"/>
                <a:satMod val="130000"/>
              </a:schemeClr>
            </a:gs>
            <a:gs pos="100000">
              <a:schemeClr val="accent5">
                <a:hueOff val="-2649034"/>
                <a:satOff val="10616"/>
                <a:lumOff val="230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ZA" sz="1200" b="0" kern="1200" dirty="0"/>
            <a:t>How you will select the participants for your study? Why?</a:t>
          </a:r>
          <a:endParaRPr lang="en-NZ" sz="1200" b="1" kern="1200" dirty="0"/>
        </a:p>
      </dsp:txBody>
      <dsp:txXfrm>
        <a:off x="1678205" y="3035999"/>
        <a:ext cx="1052423" cy="1054586"/>
      </dsp:txXfrm>
    </dsp:sp>
    <dsp:sp modelId="{E884D128-74BC-4A9D-AF39-F77F13DB134C}">
      <dsp:nvSpPr>
        <dsp:cNvPr id="0" name=""/>
        <dsp:cNvSpPr/>
      </dsp:nvSpPr>
      <dsp:spPr>
        <a:xfrm>
          <a:off x="1645463" y="4295646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ZA" sz="1200" b="0" kern="1200" dirty="0"/>
            <a:t>What criteria will you use when selecting sample participants?</a:t>
          </a:r>
          <a:endParaRPr lang="en-NZ" sz="1200" b="1" kern="1200" dirty="0"/>
        </a:p>
      </dsp:txBody>
      <dsp:txXfrm>
        <a:off x="1678205" y="4328388"/>
        <a:ext cx="1052423" cy="1054586"/>
      </dsp:txXfrm>
    </dsp:sp>
    <dsp:sp modelId="{520B5AA5-98D5-43B1-A992-319B8C696944}">
      <dsp:nvSpPr>
        <dsp:cNvPr id="0" name=""/>
        <dsp:cNvSpPr/>
      </dsp:nvSpPr>
      <dsp:spPr>
        <a:xfrm>
          <a:off x="3007913" y="0"/>
          <a:ext cx="1397384" cy="57012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ZA" sz="2000" kern="1200" dirty="0"/>
            <a:t>Instrument</a:t>
          </a:r>
          <a:endParaRPr lang="en-NZ" sz="2000" kern="1200" dirty="0"/>
        </a:p>
      </dsp:txBody>
      <dsp:txXfrm>
        <a:off x="3007913" y="0"/>
        <a:ext cx="1397384" cy="1710380"/>
      </dsp:txXfrm>
    </dsp:sp>
    <dsp:sp modelId="{0219C17F-BA01-4D08-ACBA-BEFBF2B16230}">
      <dsp:nvSpPr>
        <dsp:cNvPr id="0" name=""/>
        <dsp:cNvSpPr/>
      </dsp:nvSpPr>
      <dsp:spPr>
        <a:xfrm>
          <a:off x="3147652" y="1710867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1600" kern="1200" dirty="0"/>
            <a:t>What instrument would you be using?</a:t>
          </a:r>
        </a:p>
      </dsp:txBody>
      <dsp:txXfrm>
        <a:off x="3180394" y="1743609"/>
        <a:ext cx="1052423" cy="1054586"/>
      </dsp:txXfrm>
    </dsp:sp>
    <dsp:sp modelId="{BBAC4082-7C97-4B83-9453-1E6706F2436A}">
      <dsp:nvSpPr>
        <dsp:cNvPr id="0" name=""/>
        <dsp:cNvSpPr/>
      </dsp:nvSpPr>
      <dsp:spPr>
        <a:xfrm>
          <a:off x="3147652" y="3003257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4635809"/>
                <a:satOff val="18578"/>
                <a:lumOff val="4026"/>
                <a:alphaOff val="0"/>
                <a:shade val="51000"/>
                <a:satMod val="130000"/>
              </a:schemeClr>
            </a:gs>
            <a:gs pos="80000">
              <a:schemeClr val="accent5">
                <a:hueOff val="-4635809"/>
                <a:satOff val="18578"/>
                <a:lumOff val="4026"/>
                <a:alphaOff val="0"/>
                <a:shade val="93000"/>
                <a:satMod val="130000"/>
              </a:schemeClr>
            </a:gs>
            <a:gs pos="100000">
              <a:schemeClr val="accent5">
                <a:hueOff val="-4635809"/>
                <a:satOff val="18578"/>
                <a:lumOff val="40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1600" kern="1200" dirty="0"/>
            <a:t>How is the instrument created?</a:t>
          </a:r>
        </a:p>
      </dsp:txBody>
      <dsp:txXfrm>
        <a:off x="3180394" y="3035999"/>
        <a:ext cx="1052423" cy="1054586"/>
      </dsp:txXfrm>
    </dsp:sp>
    <dsp:sp modelId="{83EDA287-0795-4848-93C7-594E4DE35648}">
      <dsp:nvSpPr>
        <dsp:cNvPr id="0" name=""/>
        <dsp:cNvSpPr/>
      </dsp:nvSpPr>
      <dsp:spPr>
        <a:xfrm>
          <a:off x="3147652" y="4295646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298067"/>
                <a:satOff val="21233"/>
                <a:lumOff val="4602"/>
                <a:alphaOff val="0"/>
                <a:shade val="51000"/>
                <a:satMod val="130000"/>
              </a:schemeClr>
            </a:gs>
            <a:gs pos="80000">
              <a:schemeClr val="accent5">
                <a:hueOff val="-5298067"/>
                <a:satOff val="21233"/>
                <a:lumOff val="4602"/>
                <a:alphaOff val="0"/>
                <a:shade val="93000"/>
                <a:satMod val="130000"/>
              </a:schemeClr>
            </a:gs>
            <a:gs pos="100000">
              <a:schemeClr val="accent5">
                <a:hueOff val="-5298067"/>
                <a:satOff val="21233"/>
                <a:lumOff val="46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1600" kern="1200" dirty="0"/>
            <a:t>How is the instrument measuring?</a:t>
          </a:r>
        </a:p>
      </dsp:txBody>
      <dsp:txXfrm>
        <a:off x="3180394" y="4328388"/>
        <a:ext cx="1052423" cy="1054586"/>
      </dsp:txXfrm>
    </dsp:sp>
    <dsp:sp modelId="{D9161609-9CC9-45AA-88B6-6D156158AA4B}">
      <dsp:nvSpPr>
        <dsp:cNvPr id="0" name=""/>
        <dsp:cNvSpPr/>
      </dsp:nvSpPr>
      <dsp:spPr>
        <a:xfrm>
          <a:off x="4510101" y="0"/>
          <a:ext cx="1397384" cy="57012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2000" b="0" kern="1200" dirty="0"/>
            <a:t>Data Collection</a:t>
          </a:r>
        </a:p>
      </dsp:txBody>
      <dsp:txXfrm>
        <a:off x="4510101" y="0"/>
        <a:ext cx="1397384" cy="1710380"/>
      </dsp:txXfrm>
    </dsp:sp>
    <dsp:sp modelId="{AACB5289-9208-4D38-ACAA-7EF8A366206B}">
      <dsp:nvSpPr>
        <dsp:cNvPr id="0" name=""/>
        <dsp:cNvSpPr/>
      </dsp:nvSpPr>
      <dsp:spPr>
        <a:xfrm>
          <a:off x="4649840" y="1710867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1600" kern="1200" dirty="0"/>
            <a:t>How will you collect data?</a:t>
          </a:r>
        </a:p>
      </dsp:txBody>
      <dsp:txXfrm>
        <a:off x="4682582" y="1743609"/>
        <a:ext cx="1052423" cy="1054586"/>
      </dsp:txXfrm>
    </dsp:sp>
    <dsp:sp modelId="{988E51AB-C0E6-4126-B2C2-C354BCB12162}">
      <dsp:nvSpPr>
        <dsp:cNvPr id="0" name=""/>
        <dsp:cNvSpPr/>
      </dsp:nvSpPr>
      <dsp:spPr>
        <a:xfrm>
          <a:off x="4649840" y="3003257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1600" kern="1200" dirty="0"/>
            <a:t>What type of platform will you use (for surveys)?</a:t>
          </a:r>
        </a:p>
      </dsp:txBody>
      <dsp:txXfrm>
        <a:off x="4682582" y="3035999"/>
        <a:ext cx="1052423" cy="1054586"/>
      </dsp:txXfrm>
    </dsp:sp>
    <dsp:sp modelId="{CCA0368A-E4F4-4973-9C5A-E1E3E0F513DD}">
      <dsp:nvSpPr>
        <dsp:cNvPr id="0" name=""/>
        <dsp:cNvSpPr/>
      </dsp:nvSpPr>
      <dsp:spPr>
        <a:xfrm>
          <a:off x="4649840" y="4295646"/>
          <a:ext cx="1117907" cy="112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7284843"/>
                <a:satOff val="29195"/>
                <a:lumOff val="6327"/>
                <a:alphaOff val="0"/>
                <a:shade val="51000"/>
                <a:satMod val="130000"/>
              </a:schemeClr>
            </a:gs>
            <a:gs pos="80000">
              <a:schemeClr val="accent5">
                <a:hueOff val="-7284843"/>
                <a:satOff val="29195"/>
                <a:lumOff val="6327"/>
                <a:alphaOff val="0"/>
                <a:shade val="93000"/>
                <a:satMod val="130000"/>
              </a:schemeClr>
            </a:gs>
            <a:gs pos="100000">
              <a:schemeClr val="accent5">
                <a:hueOff val="-7284843"/>
                <a:satOff val="29195"/>
                <a:lumOff val="632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1600" kern="1200" dirty="0"/>
            <a:t>Will the interviews be face to face or via Skype?</a:t>
          </a:r>
        </a:p>
      </dsp:txBody>
      <dsp:txXfrm>
        <a:off x="4682582" y="4328388"/>
        <a:ext cx="1052423" cy="1054586"/>
      </dsp:txXfrm>
    </dsp:sp>
    <dsp:sp modelId="{C88A6E8A-AFB0-4CF5-B04C-8C402F25ACC8}">
      <dsp:nvSpPr>
        <dsp:cNvPr id="0" name=""/>
        <dsp:cNvSpPr/>
      </dsp:nvSpPr>
      <dsp:spPr>
        <a:xfrm>
          <a:off x="6012290" y="0"/>
          <a:ext cx="1397384" cy="57012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2000" kern="1200" dirty="0"/>
            <a:t>Validity and Reliability </a:t>
          </a:r>
        </a:p>
      </dsp:txBody>
      <dsp:txXfrm>
        <a:off x="6012290" y="0"/>
        <a:ext cx="1397384" cy="1710380"/>
      </dsp:txXfrm>
    </dsp:sp>
    <dsp:sp modelId="{360A3348-28CE-419B-AF46-3B01D4C7FF2F}">
      <dsp:nvSpPr>
        <dsp:cNvPr id="0" name=""/>
        <dsp:cNvSpPr/>
      </dsp:nvSpPr>
      <dsp:spPr>
        <a:xfrm>
          <a:off x="6152028" y="1712050"/>
          <a:ext cx="1117907" cy="17190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NZ" sz="1600" kern="1200" dirty="0"/>
            <a:t>What are the threats to the external and internal validity?</a:t>
          </a:r>
        </a:p>
      </dsp:txBody>
      <dsp:txXfrm>
        <a:off x="6184770" y="1744792"/>
        <a:ext cx="1052423" cy="1653526"/>
      </dsp:txXfrm>
    </dsp:sp>
    <dsp:sp modelId="{52637832-27C2-4095-8E90-616D5EB9BB39}">
      <dsp:nvSpPr>
        <dsp:cNvPr id="0" name=""/>
        <dsp:cNvSpPr/>
      </dsp:nvSpPr>
      <dsp:spPr>
        <a:xfrm>
          <a:off x="6152028" y="3695524"/>
          <a:ext cx="1117907" cy="17190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8609359"/>
                <a:satOff val="34503"/>
                <a:lumOff val="7478"/>
                <a:alphaOff val="0"/>
                <a:shade val="51000"/>
                <a:satMod val="130000"/>
              </a:schemeClr>
            </a:gs>
            <a:gs pos="80000">
              <a:schemeClr val="accent5">
                <a:hueOff val="-8609359"/>
                <a:satOff val="34503"/>
                <a:lumOff val="7478"/>
                <a:alphaOff val="0"/>
                <a:shade val="93000"/>
                <a:satMod val="130000"/>
              </a:schemeClr>
            </a:gs>
            <a:gs pos="100000">
              <a:schemeClr val="accent5">
                <a:hueOff val="-8609359"/>
                <a:satOff val="34503"/>
                <a:lumOff val="74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ZA" sz="1600" b="0" kern="1200" dirty="0"/>
            <a:t>How will the instrument be </a:t>
          </a:r>
          <a:r>
            <a:rPr lang="en-ZA" sz="1600" b="0" kern="1200" dirty="0" err="1"/>
            <a:t>validiated</a:t>
          </a:r>
          <a:r>
            <a:rPr lang="en-ZA" sz="1600" b="0" kern="1200" dirty="0"/>
            <a:t>?</a:t>
          </a:r>
          <a:endParaRPr lang="en-NZ" sz="1600" kern="1200" dirty="0"/>
        </a:p>
      </dsp:txBody>
      <dsp:txXfrm>
        <a:off x="6184770" y="3728266"/>
        <a:ext cx="1052423" cy="1653526"/>
      </dsp:txXfrm>
    </dsp:sp>
    <dsp:sp modelId="{A08B9894-C2B3-45DD-9C32-B90105DB2B50}">
      <dsp:nvSpPr>
        <dsp:cNvPr id="0" name=""/>
        <dsp:cNvSpPr/>
      </dsp:nvSpPr>
      <dsp:spPr>
        <a:xfrm>
          <a:off x="7514478" y="0"/>
          <a:ext cx="1397384" cy="57012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ZA" sz="2400" kern="1200" dirty="0"/>
            <a:t>Data analysis methods </a:t>
          </a:r>
          <a:endParaRPr lang="en-NZ" sz="2400" kern="1200" dirty="0"/>
        </a:p>
      </dsp:txBody>
      <dsp:txXfrm>
        <a:off x="7514478" y="0"/>
        <a:ext cx="1397384" cy="1710380"/>
      </dsp:txXfrm>
    </dsp:sp>
    <dsp:sp modelId="{258390B5-4431-4115-B0FF-337264B7E9ED}">
      <dsp:nvSpPr>
        <dsp:cNvPr id="0" name=""/>
        <dsp:cNvSpPr/>
      </dsp:nvSpPr>
      <dsp:spPr>
        <a:xfrm>
          <a:off x="7654216" y="1712050"/>
          <a:ext cx="1117907" cy="17190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9271618"/>
                <a:satOff val="37157"/>
                <a:lumOff val="8053"/>
                <a:alphaOff val="0"/>
                <a:shade val="51000"/>
                <a:satMod val="130000"/>
              </a:schemeClr>
            </a:gs>
            <a:gs pos="80000">
              <a:schemeClr val="accent5">
                <a:hueOff val="-9271618"/>
                <a:satOff val="37157"/>
                <a:lumOff val="8053"/>
                <a:alphaOff val="0"/>
                <a:shade val="93000"/>
                <a:satMod val="130000"/>
              </a:schemeClr>
            </a:gs>
            <a:gs pos="100000">
              <a:schemeClr val="accent5">
                <a:hueOff val="-9271618"/>
                <a:satOff val="37157"/>
                <a:lumOff val="805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Courier New" panose="02070309020205020404" pitchFamily="49" charset="0"/>
            <a:buNone/>
          </a:pPr>
          <a:r>
            <a:rPr lang="en-ZA" sz="1600" b="0" kern="1200" dirty="0"/>
            <a:t>How will you analyse the data? Why?</a:t>
          </a:r>
          <a:endParaRPr lang="en-NZ" sz="1600" kern="1200" dirty="0"/>
        </a:p>
      </dsp:txBody>
      <dsp:txXfrm>
        <a:off x="7686958" y="1744792"/>
        <a:ext cx="1052423" cy="1653526"/>
      </dsp:txXfrm>
    </dsp:sp>
    <dsp:sp modelId="{3FBF6981-AE67-4023-8027-83A733CA8239}">
      <dsp:nvSpPr>
        <dsp:cNvPr id="0" name=""/>
        <dsp:cNvSpPr/>
      </dsp:nvSpPr>
      <dsp:spPr>
        <a:xfrm>
          <a:off x="7654216" y="3695524"/>
          <a:ext cx="1117907" cy="17190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Courier New" panose="02070309020205020404" pitchFamily="49" charset="0"/>
            <a:buNone/>
          </a:pPr>
          <a:r>
            <a:rPr lang="en-ZA" sz="1600" b="0" kern="1200" dirty="0"/>
            <a:t>How are you going to code the data?</a:t>
          </a:r>
          <a:endParaRPr lang="en-NZ" sz="1600" b="1" kern="1200" dirty="0"/>
        </a:p>
      </dsp:txBody>
      <dsp:txXfrm>
        <a:off x="7686958" y="3728266"/>
        <a:ext cx="1052423" cy="1653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Content Starter Set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D66B5356-D7DE-4CE8-B1FC-EFCEAABF9A59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3815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Content Starter Set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66B5356-D7DE-4CE8-B1FC-EFCEAABF9A59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244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8C825DB1-F399-4DFF-ACBD-00AC1B6FC6E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97A65965-DD9A-4E5B-ADFE-646226560E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1C21E981-C472-4B55-BFD8-6586F87017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03D3D0CE-F02A-461A-B0CC-A6303B2419CB}" type="slidenum">
              <a:rPr lang="en-US" altLang="en-US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3543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F12FD3D0-1912-4906-BB27-1B7A122D290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1B910E6A-4B61-450E-B7E3-B467D5F9995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ZA" altLang="en-US" b="1" dirty="0"/>
              <a:t>Outline</a:t>
            </a:r>
            <a:r>
              <a:rPr lang="en-ZA" altLang="en-US" dirty="0"/>
              <a:t>: Clarify Thoughts and Develop Ideas  ---- Beginning to end– See the whole picture</a:t>
            </a:r>
          </a:p>
          <a:p>
            <a:r>
              <a:rPr lang="en-ZA" altLang="en-US" b="1" dirty="0"/>
              <a:t>Teach yourself</a:t>
            </a:r>
            <a:r>
              <a:rPr lang="en-ZA" altLang="en-US" dirty="0"/>
              <a:t>: Figure out and find what is important to know. </a:t>
            </a:r>
          </a:p>
          <a:p>
            <a:r>
              <a:rPr lang="en-ZA" altLang="en-US" b="1" dirty="0"/>
              <a:t>Aspect creativity: </a:t>
            </a:r>
            <a:r>
              <a:rPr lang="en-ZA" altLang="en-US" dirty="0"/>
              <a:t>No one is telling you what you need to know.</a:t>
            </a:r>
          </a:p>
          <a:p>
            <a:r>
              <a:rPr lang="en-ZA" altLang="en-US" b="1" dirty="0"/>
              <a:t>Justify: </a:t>
            </a:r>
            <a:r>
              <a:rPr lang="en-ZA" altLang="en-US" dirty="0"/>
              <a:t>Why is this work important. If your work doesn’t matter to you,  it shows.</a:t>
            </a:r>
          </a:p>
          <a:p>
            <a:r>
              <a:rPr lang="en-ZA" altLang="en-US" b="1" dirty="0"/>
              <a:t>Experiments:  </a:t>
            </a:r>
            <a:r>
              <a:rPr lang="en-ZA" altLang="en-US" dirty="0"/>
              <a:t>What do you need to order?</a:t>
            </a: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60E6E55E-D0F9-4442-B50D-979E366938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C9DE00F5-AB25-49DD-8B82-0462FD50C263}" type="slidenum">
              <a:rPr lang="en-US" altLang="en-US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41095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Research the background, from literature search to a first draft of your literature review, to ensure the proposal is grounded in research in your field. 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Content Starter Set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D66B5356-D7DE-4CE8-B1FC-EFCEAABF9A59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5227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Content Starter Set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D66B5356-D7DE-4CE8-B1FC-EFCEAABF9A59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1929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8403186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Qualitative Research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 8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(Lecture 1 of 2)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rgbClr val="FFFF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Research in Action</a:t>
            </a:r>
            <a:endParaRPr lang="en-GB" altLang="en-US" sz="4800" b="1" dirty="0">
              <a:solidFill>
                <a:srgbClr val="FFFF00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059C460F-3B97-433E-AF14-B5756425B0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outcome: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8BD9130-358D-4FBE-B8CE-F0BA120EF6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916113"/>
            <a:ext cx="8229600" cy="47085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anose="020B0600070205080204" pitchFamily="34" charset="-128"/>
              </a:rPr>
              <a:t>Clarifying your </a:t>
            </a:r>
            <a:r>
              <a:rPr lang="en-GB" altLang="en-US" dirty="0">
                <a:ea typeface="ＭＳ Ｐゴシック" panose="020B0600070205080204" pitchFamily="34" charset="-128"/>
              </a:rPr>
              <a:t>r</a:t>
            </a:r>
            <a:r>
              <a:rPr lang="en-GB" altLang="en-US" sz="3200" dirty="0">
                <a:ea typeface="ＭＳ Ｐゴシック" panose="020B0600070205080204" pitchFamily="34" charset="-128"/>
              </a:rPr>
              <a:t>esearch plan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Research proposal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Research ingredients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Reframing your research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13182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07750"/>
            <a:ext cx="9144000" cy="5650250"/>
          </a:xfrm>
          <a:prstGeom prst="rect">
            <a:avLst/>
          </a:prstGeom>
        </p:spPr>
      </p:pic>
      <p:sp>
        <p:nvSpPr>
          <p:cNvPr id="9218" name="Slide Number Placeholder 1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38"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417910" indent="-160735"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125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642938" indent="-128588"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900113" indent="-128588"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9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1157288" indent="-128588"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788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1414463" indent="-128588" eaLnBrk="0" fontAlgn="base" hangingPunct="0"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788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1671638" indent="-128588" eaLnBrk="0" fontAlgn="base" hangingPunct="0"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788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1928813" indent="-128588" eaLnBrk="0" fontAlgn="base" hangingPunct="0"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788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2185988" indent="-128588" eaLnBrk="0" fontAlgn="base" hangingPunct="0">
              <a:spcBef>
                <a:spcPct val="20000"/>
              </a:spcBef>
              <a:spcAft>
                <a:spcPts val="169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788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68580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fld id="{39AD466A-A46D-4B0E-86B4-DB1626D52FEE}" type="slidenum">
              <a:rPr lang="en-US" altLang="en-US" sz="675">
                <a:solidFill>
                  <a:srgbClr val="7F7F7F"/>
                </a:solidFill>
                <a:latin typeface="Arial" panose="020B0604020202020204" pitchFamily="34" charset="0"/>
              </a:rPr>
              <a:pPr defTabSz="685800">
                <a:spcBef>
                  <a:spcPct val="0"/>
                </a:spcBef>
                <a:spcAft>
                  <a:spcPct val="0"/>
                </a:spcAft>
                <a:buClrTx/>
                <a:buSzTx/>
                <a:buNone/>
              </a:pPr>
              <a:t>3</a:t>
            </a:fld>
            <a:endParaRPr lang="en-US" altLang="en-US" sz="675">
              <a:solidFill>
                <a:srgbClr val="7F7F7F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1560" y="3585210"/>
            <a:ext cx="81904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GB" sz="4000" b="1" dirty="0">
                <a:solidFill>
                  <a:srgbClr val="FF0000"/>
                </a:solidFill>
                <a:latin typeface="Arial" panose="020B0604020202020204" pitchFamily="34" charset="0"/>
              </a:rPr>
              <a:t>You &amp; Your Research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1EFFB5-AF78-174A-BBEA-0AF8A77EC7A6}"/>
              </a:ext>
            </a:extLst>
          </p:cNvPr>
          <p:cNvSpPr/>
          <p:nvPr/>
        </p:nvSpPr>
        <p:spPr>
          <a:xfrm>
            <a:off x="114300" y="136525"/>
            <a:ext cx="8915400" cy="7217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Z" sz="4000" b="1" dirty="0">
                <a:solidFill>
                  <a:srgbClr val="01189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in Action </a:t>
            </a:r>
            <a:endParaRPr lang="en-NZ" sz="3200" dirty="0">
              <a:solidFill>
                <a:srgbClr val="011893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8882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8A4775-0314-4E9B-8693-3CC9026632F4}"/>
              </a:ext>
            </a:extLst>
          </p:cNvPr>
          <p:cNvSpPr/>
          <p:nvPr/>
        </p:nvSpPr>
        <p:spPr>
          <a:xfrm>
            <a:off x="381000" y="381000"/>
            <a:ext cx="4467890" cy="7397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50000"/>
              </a:lnSpc>
              <a:spcAft>
                <a:spcPts val="0"/>
              </a:spcAft>
            </a:pPr>
            <a:r>
              <a:rPr lang="en-GB" sz="3200" b="1" dirty="0">
                <a:solidFill>
                  <a:srgbClr val="011893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Project Plan Example </a:t>
            </a:r>
            <a:endParaRPr lang="en-NZ" sz="3200" b="1" dirty="0">
              <a:solidFill>
                <a:srgbClr val="011893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102" name="Picture 6" descr="Image result for gantt chart template for capstone project plan">
            <a:extLst>
              <a:ext uri="{FF2B5EF4-FFF2-40B4-BE49-F238E27FC236}">
                <a16:creationId xmlns:a16="http://schemas.microsoft.com/office/drawing/2014/main" id="{9DF756AB-4521-40E2-89D5-0249980874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37"/>
          <a:stretch/>
        </p:blipFill>
        <p:spPr bwMode="auto">
          <a:xfrm>
            <a:off x="228600" y="1371600"/>
            <a:ext cx="8561116" cy="447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988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76"/>
            <a:ext cx="8229600" cy="778098"/>
          </a:xfrm>
        </p:spPr>
        <p:txBody>
          <a:bodyPr/>
          <a:lstStyle/>
          <a:p>
            <a:r>
              <a:rPr lang="en-GB" dirty="0"/>
              <a:t>     </a:t>
            </a:r>
            <a:br>
              <a:rPr lang="en-GB" dirty="0"/>
            </a:br>
            <a:r>
              <a:rPr lang="en-GB" dirty="0"/>
              <a:t>     </a:t>
            </a:r>
            <a:r>
              <a:rPr lang="en-GB" b="1" dirty="0">
                <a:solidFill>
                  <a:srgbClr val="011893"/>
                </a:solidFill>
              </a:rPr>
              <a:t>Your R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4928" y="1088740"/>
            <a:ext cx="8589560" cy="4680519"/>
          </a:xfrm>
        </p:spPr>
        <p:txBody>
          <a:bodyPr/>
          <a:lstStyle/>
          <a:p>
            <a:pPr marL="0" indent="0">
              <a:buSzPct val="80000"/>
              <a:buNone/>
            </a:pPr>
            <a:r>
              <a:rPr lang="en-GB" sz="2400" dirty="0"/>
              <a:t>It is the proposal stage of your dissertation and is the most important part of the process.</a:t>
            </a:r>
          </a:p>
          <a:p>
            <a:pPr marL="0" indent="0">
              <a:buSzPct val="80000"/>
              <a:buNone/>
            </a:pPr>
            <a:r>
              <a:rPr lang="en-GB" sz="2400" dirty="0"/>
              <a:t>It aims to:</a:t>
            </a:r>
          </a:p>
          <a:p>
            <a:pPr marL="268288" indent="-268288">
              <a:buSzPct val="80000"/>
              <a:buFont typeface="Wingdings" panose="05000000000000000000" pitchFamily="2" charset="2"/>
              <a:buChar char="q"/>
            </a:pPr>
            <a:r>
              <a:rPr lang="en-GB" sz="2400" dirty="0"/>
              <a:t>Bring together all ideas into a project outline;</a:t>
            </a:r>
          </a:p>
          <a:p>
            <a:pPr marL="268288" indent="-268288">
              <a:buSzPct val="80000"/>
              <a:buFont typeface="Wingdings" panose="05000000000000000000" pitchFamily="2" charset="2"/>
              <a:buChar char="q"/>
            </a:pPr>
            <a:r>
              <a:rPr lang="en-GB" sz="2400" dirty="0"/>
              <a:t>Create a workable dissertation outline to give you enough time to complete it;</a:t>
            </a:r>
          </a:p>
          <a:p>
            <a:pPr marL="268288" indent="-268288">
              <a:buSzPct val="80000"/>
              <a:buFont typeface="Wingdings" panose="05000000000000000000" pitchFamily="2" charset="2"/>
              <a:buChar char="q"/>
            </a:pPr>
            <a:r>
              <a:rPr lang="en-GB" sz="2400" dirty="0"/>
              <a:t>Clarify that you research plans are feasible;</a:t>
            </a:r>
          </a:p>
          <a:p>
            <a:pPr marL="268288" indent="-268288">
              <a:buSzPct val="80000"/>
              <a:buFont typeface="Wingdings" panose="05000000000000000000" pitchFamily="2" charset="2"/>
              <a:buChar char="q"/>
            </a:pPr>
            <a:r>
              <a:rPr lang="en-GB" sz="2400" dirty="0"/>
              <a:t>Prep for the groundwork to gather the data or material needed; </a:t>
            </a:r>
          </a:p>
          <a:p>
            <a:pPr marL="268288" indent="-268288">
              <a:buSzPct val="80000"/>
              <a:buFont typeface="Wingdings" panose="05000000000000000000" pitchFamily="2" charset="2"/>
              <a:buChar char="q"/>
            </a:pPr>
            <a:r>
              <a:rPr lang="en-GB" sz="2400" dirty="0"/>
              <a:t>Gain formal approval for your research.</a:t>
            </a:r>
          </a:p>
        </p:txBody>
      </p:sp>
    </p:spTree>
    <p:extLst>
      <p:ext uri="{BB962C8B-B14F-4D97-AF65-F5344CB8AC3E}">
        <p14:creationId xmlns:p14="http://schemas.microsoft.com/office/powerpoint/2010/main" val="3932124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89219C0-45A7-47C6-8CD6-0C4C0C557F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0"/>
          <a:ext cx="0" cy="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400">
                  <a:extLst>
                    <a:ext uri="{9D8B030D-6E8A-4147-A177-3AD203B41FA5}">
                      <a16:colId xmlns:a16="http://schemas.microsoft.com/office/drawing/2014/main" val="750311392"/>
                    </a:ext>
                  </a:extLst>
                </a:gridCol>
                <a:gridCol w="25400">
                  <a:extLst>
                    <a:ext uri="{9D8B030D-6E8A-4147-A177-3AD203B41FA5}">
                      <a16:colId xmlns:a16="http://schemas.microsoft.com/office/drawing/2014/main" val="222276689"/>
                    </a:ext>
                  </a:extLst>
                </a:gridCol>
                <a:gridCol w="25400">
                  <a:extLst>
                    <a:ext uri="{9D8B030D-6E8A-4147-A177-3AD203B41FA5}">
                      <a16:colId xmlns:a16="http://schemas.microsoft.com/office/drawing/2014/main" val="30752265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Question to be asked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Steps to be taken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Elements of the step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8778480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What is the problem?</a:t>
                      </a:r>
                      <a:endParaRPr lang="en-NZ" sz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Why should be studied?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Selection and statement of the problem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>
                          <a:effectLst/>
                        </a:rPr>
                        <a:t>Problem identification </a:t>
                      </a:r>
                      <a:endParaRPr lang="en-NZ" sz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>
                          <a:effectLst/>
                        </a:rPr>
                        <a:t> Problem prioritization</a:t>
                      </a:r>
                      <a:endParaRPr lang="en-NZ" sz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>
                          <a:effectLst/>
                        </a:rPr>
                        <a:t>  Justification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4047766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Why do conduct research?</a:t>
                      </a:r>
                      <a:endParaRPr lang="en-NZ" sz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What is the achievement of the research?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Formulation of aim and objectives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>
                          <a:effectLst/>
                        </a:rPr>
                        <a:t>- Aim, goals</a:t>
                      </a:r>
                      <a:endParaRPr lang="en-NZ" sz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>
                          <a:effectLst/>
                        </a:rPr>
                        <a:t>General and specific objectives</a:t>
                      </a:r>
                      <a:endParaRPr lang="en-NZ" sz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>
                          <a:effectLst/>
                        </a:rPr>
                        <a:t> Hypothesis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72174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What information is already available?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Literature review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>
                          <a:effectLst/>
                        </a:rPr>
                        <a:t>Sources</a:t>
                      </a:r>
                      <a:endParaRPr lang="en-NZ" sz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>
                          <a:effectLst/>
                        </a:rPr>
                        <a:t>Reviewing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286833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How to carry out the research? </a:t>
                      </a:r>
                      <a:endParaRPr lang="en-NZ" sz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How to collect data and information? </a:t>
                      </a:r>
                      <a:endParaRPr lang="en-NZ" sz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Wherefrom to collect data and information?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">
                          <a:effectLst/>
                        </a:rPr>
                        <a:t>Research methodology </a:t>
                      </a:r>
                      <a:endParaRPr lang="en-NZ" sz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 dirty="0">
                          <a:effectLst/>
                        </a:rPr>
                        <a:t>Variables </a:t>
                      </a:r>
                      <a:endParaRPr lang="en-NZ" sz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 dirty="0">
                          <a:effectLst/>
                        </a:rPr>
                        <a:t> Types of the research</a:t>
                      </a:r>
                      <a:endParaRPr lang="en-NZ" sz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 dirty="0">
                          <a:effectLst/>
                        </a:rPr>
                        <a:t> Data collection techniques</a:t>
                      </a:r>
                      <a:endParaRPr lang="en-NZ" sz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 dirty="0">
                          <a:effectLst/>
                        </a:rPr>
                        <a:t> Sampling</a:t>
                      </a:r>
                      <a:endParaRPr lang="en-NZ" sz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 dirty="0">
                          <a:effectLst/>
                        </a:rPr>
                        <a:t> Data analysis process, plan</a:t>
                      </a:r>
                      <a:endParaRPr lang="en-NZ" sz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 dirty="0">
                          <a:effectLst/>
                        </a:rPr>
                        <a:t>Data processing plan</a:t>
                      </a:r>
                      <a:endParaRPr lang="en-NZ" sz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00" dirty="0">
                          <a:effectLst/>
                        </a:rPr>
                        <a:t>Data interpretation process, plan </a:t>
                      </a:r>
                      <a:endParaRPr lang="en-NZ" sz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186496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6FA11DC-7DF8-46E1-8ABB-122993F635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0408643"/>
              </p:ext>
            </p:extLst>
          </p:nvPr>
        </p:nvGraphicFramePr>
        <p:xfrm>
          <a:off x="0" y="44624"/>
          <a:ext cx="9144000" cy="6813376"/>
        </p:xfrm>
        <a:graphic>
          <a:graphicData uri="http://schemas.openxmlformats.org/drawingml/2006/table">
            <a:tbl>
              <a:tblPr>
                <a:tableStyleId>{FABFCF23-3B69-468F-B69F-88F6DE6A72F2}</a:tableStyleId>
              </a:tblPr>
              <a:tblGrid>
                <a:gridCol w="2877670">
                  <a:extLst>
                    <a:ext uri="{9D8B030D-6E8A-4147-A177-3AD203B41FA5}">
                      <a16:colId xmlns:a16="http://schemas.microsoft.com/office/drawing/2014/main" val="1964860921"/>
                    </a:ext>
                  </a:extLst>
                </a:gridCol>
                <a:gridCol w="2622177">
                  <a:extLst>
                    <a:ext uri="{9D8B030D-6E8A-4147-A177-3AD203B41FA5}">
                      <a16:colId xmlns:a16="http://schemas.microsoft.com/office/drawing/2014/main" val="196817048"/>
                    </a:ext>
                  </a:extLst>
                </a:gridCol>
                <a:gridCol w="3644153">
                  <a:extLst>
                    <a:ext uri="{9D8B030D-6E8A-4147-A177-3AD203B41FA5}">
                      <a16:colId xmlns:a16="http://schemas.microsoft.com/office/drawing/2014/main" val="4093089089"/>
                    </a:ext>
                  </a:extLst>
                </a:gridCol>
              </a:tblGrid>
              <a:tr h="4836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effectLst/>
                        </a:rPr>
                        <a:t>Question to be asked </a:t>
                      </a:r>
                      <a:endParaRPr lang="en-NZ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effectLst/>
                        </a:rPr>
                        <a:t>Steps to be taken </a:t>
                      </a:r>
                      <a:endParaRPr lang="en-NZ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effectLst/>
                        </a:rPr>
                        <a:t>Elements of the step</a:t>
                      </a:r>
                      <a:endParaRPr lang="en-NZ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7604418"/>
                  </a:ext>
                </a:extLst>
              </a:tr>
              <a:tr h="125799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</a:rPr>
                        <a:t>What is the problem?</a:t>
                      </a:r>
                      <a:endParaRPr lang="en-NZ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</a:rPr>
                        <a:t>Why should be studied? </a:t>
                      </a:r>
                      <a:endParaRPr lang="en-NZ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</a:rPr>
                        <a:t>Selection and statement of the problem</a:t>
                      </a:r>
                      <a:endParaRPr lang="en-NZ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>
                          <a:effectLst/>
                        </a:rPr>
                        <a:t>Problem identification </a:t>
                      </a:r>
                      <a:endParaRPr lang="en-NZ" sz="18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>
                          <a:effectLst/>
                        </a:rPr>
                        <a:t> Problem prioritization</a:t>
                      </a:r>
                      <a:endParaRPr lang="en-NZ" sz="18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>
                          <a:effectLst/>
                        </a:rPr>
                        <a:t>  Justification </a:t>
                      </a:r>
                      <a:endParaRPr lang="en-NZ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8972659"/>
                  </a:ext>
                </a:extLst>
              </a:tr>
              <a:tr h="125799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</a:rPr>
                        <a:t>Why do conduct research?</a:t>
                      </a:r>
                      <a:endParaRPr lang="en-NZ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</a:rPr>
                        <a:t>What is the achievement of the research? </a:t>
                      </a:r>
                      <a:endParaRPr lang="en-NZ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</a:rPr>
                        <a:t>Formulation of aim and objectives</a:t>
                      </a:r>
                      <a:endParaRPr lang="en-NZ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- Aim, goals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General and specific objectives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 Hypothesis</a:t>
                      </a:r>
                      <a:endParaRPr lang="en-NZ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5638589"/>
                  </a:ext>
                </a:extLst>
              </a:tr>
              <a:tr h="82541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What information is already available? </a:t>
                      </a:r>
                      <a:endParaRPr lang="en-NZ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Literature review </a:t>
                      </a:r>
                      <a:endParaRPr lang="en-NZ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Sources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Reviewing </a:t>
                      </a:r>
                      <a:endParaRPr lang="en-NZ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9673020"/>
                  </a:ext>
                </a:extLst>
              </a:tr>
              <a:tr h="29883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How to carry out the research? </a:t>
                      </a:r>
                      <a:endParaRPr lang="en-NZ" sz="18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How to collect data and information? </a:t>
                      </a:r>
                      <a:endParaRPr lang="en-NZ" sz="18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Wherefrom to collect data and information?</a:t>
                      </a:r>
                      <a:endParaRPr lang="en-NZ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</a:rPr>
                        <a:t>Research methodology </a:t>
                      </a:r>
                      <a:endParaRPr lang="en-NZ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Variables 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 Types of the research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 Data collection techniques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 Sampling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 Data analysis process, plan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Data processing plan</a:t>
                      </a:r>
                      <a:endParaRPr lang="en-NZ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-"/>
                        <a:tabLst>
                          <a:tab pos="457200" algn="l"/>
                        </a:tabLst>
                      </a:pPr>
                      <a:r>
                        <a:rPr lang="en-US" sz="1600" dirty="0">
                          <a:effectLst/>
                        </a:rPr>
                        <a:t>Data interpretation process, plan </a:t>
                      </a:r>
                      <a:endParaRPr lang="en-NZ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92" marR="81492" marT="40746" marB="4074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42348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2125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77FEECE7-E110-46D3-86B1-AB88F56FE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60" y="124143"/>
            <a:ext cx="8229600" cy="1143000"/>
          </a:xfrm>
        </p:spPr>
        <p:txBody>
          <a:bodyPr/>
          <a:lstStyle/>
          <a:p>
            <a:r>
              <a:rPr lang="en-US" altLang="en-US" b="1" dirty="0">
                <a:solidFill>
                  <a:srgbClr val="011893"/>
                </a:solidFill>
              </a:rPr>
              <a:t>T</a:t>
            </a:r>
            <a:r>
              <a:rPr lang="en-ZA" altLang="en-US" b="1" dirty="0">
                <a:solidFill>
                  <a:srgbClr val="011893"/>
                </a:solidFill>
              </a:rPr>
              <a:t>he essential ingredients?</a:t>
            </a:r>
            <a:endParaRPr lang="en-US" altLang="en-US" b="1" dirty="0">
              <a:solidFill>
                <a:srgbClr val="011893"/>
              </a:solidFill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6A30A9EF-7117-460F-909D-595BD6C3E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 smtClean="0">
                <a:solidFill>
                  <a:srgbClr val="898989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defRPr/>
            </a:pPr>
            <a:fld id="{B532FC38-9484-43FB-838F-43F9E14D3885}" type="slidenum">
              <a:rPr lang="en-US" altLang="en-US" smtClean="0"/>
              <a:pPr>
                <a:defRPr/>
              </a:pPr>
              <a:t>7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E7FB805-8195-44C6-96EB-FFF0B5D21B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81300" y="1290023"/>
            <a:ext cx="3581400" cy="2209800"/>
          </a:xfrm>
          <a:prstGeom prst="ellipse">
            <a:avLst/>
          </a:prstGeom>
          <a:solidFill>
            <a:srgbClr val="93CDDD"/>
          </a:solidFill>
          <a:ln w="9525">
            <a:solidFill>
              <a:srgbClr val="215968"/>
            </a:solidFill>
            <a:round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200" b="1" dirty="0">
                <a:latin typeface="Calibri" panose="020F0502020204030204" pitchFamily="34" charset="0"/>
              </a:rPr>
              <a:t>The Issue</a:t>
            </a:r>
          </a:p>
          <a:p>
            <a:pPr algn="ctr">
              <a:defRPr/>
            </a:pPr>
            <a:r>
              <a:rPr lang="en-ZA" altLang="en-US" sz="2200" b="1" dirty="0">
                <a:latin typeface="Calibri" panose="020F0502020204030204" pitchFamily="34" charset="0"/>
              </a:rPr>
              <a:t>What problem does your research address?</a:t>
            </a:r>
            <a:endParaRPr lang="en-US" altLang="en-US" sz="2200" b="1" dirty="0">
              <a:latin typeface="Calibri" panose="020F0502020204030204" pitchFamily="34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9385048-61ED-4039-BD2B-1EFB114CFB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60" y="3129577"/>
            <a:ext cx="3937000" cy="2438400"/>
          </a:xfrm>
          <a:prstGeom prst="ellipse">
            <a:avLst/>
          </a:prstGeom>
          <a:solidFill>
            <a:srgbClr val="B3A2C7"/>
          </a:solidFill>
          <a:ln w="9525">
            <a:solidFill>
              <a:srgbClr val="7030A0"/>
            </a:solidFill>
            <a:round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200" b="1">
                <a:latin typeface="Calibri" panose="020F0502020204030204" pitchFamily="34" charset="0"/>
              </a:rPr>
              <a:t>Research Design</a:t>
            </a:r>
          </a:p>
          <a:p>
            <a:pPr algn="ctr">
              <a:defRPr/>
            </a:pPr>
            <a:r>
              <a:rPr lang="en-ZA" altLang="en-US" sz="2200" b="1">
                <a:latin typeface="Calibri" panose="020F0502020204030204" pitchFamily="34" charset="0"/>
              </a:rPr>
              <a:t>How will the research achieve its objective?</a:t>
            </a:r>
            <a:endParaRPr lang="en-US" altLang="en-US" sz="2200" b="1">
              <a:latin typeface="Calibri" panose="020F050202020403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9D9C564-14F7-40B7-B177-EED882C2A2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97504" y="3314700"/>
            <a:ext cx="3937000" cy="2438400"/>
          </a:xfrm>
          <a:prstGeom prst="ellipse">
            <a:avLst/>
          </a:prstGeom>
          <a:solidFill>
            <a:srgbClr val="C3D69B"/>
          </a:solidFill>
          <a:ln w="9525">
            <a:solidFill>
              <a:srgbClr val="4F6228"/>
            </a:solidFill>
            <a:round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200" b="1" dirty="0">
                <a:latin typeface="Calibri" panose="020F0502020204030204" pitchFamily="34" charset="0"/>
              </a:rPr>
              <a:t>Benefit</a:t>
            </a:r>
          </a:p>
          <a:p>
            <a:pPr algn="ctr">
              <a:defRPr/>
            </a:pPr>
            <a:r>
              <a:rPr lang="en-ZA" altLang="en-US" sz="2200" b="1" dirty="0">
                <a:latin typeface="Calibri" panose="020F0502020204030204" pitchFamily="34" charset="0"/>
              </a:rPr>
              <a:t>What will the research contribute?</a:t>
            </a:r>
            <a:endParaRPr lang="en-US" altLang="en-US" sz="2200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087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1D63D282-D82F-4B86-974C-F70D84904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90500"/>
            <a:ext cx="8229600" cy="1143000"/>
          </a:xfrm>
        </p:spPr>
        <p:txBody>
          <a:bodyPr/>
          <a:lstStyle/>
          <a:p>
            <a:r>
              <a:rPr lang="en-ZA" altLang="en-US" b="1" dirty="0">
                <a:solidFill>
                  <a:srgbClr val="011893"/>
                </a:solidFill>
              </a:rPr>
              <a:t>Research proposals make you</a:t>
            </a:r>
            <a:r>
              <a:rPr lang="en-ZA" altLang="en-US" dirty="0">
                <a:solidFill>
                  <a:srgbClr val="953735"/>
                </a:solidFill>
              </a:rPr>
              <a:t>:</a:t>
            </a:r>
            <a:endParaRPr lang="en-US" altLang="en-US" dirty="0">
              <a:solidFill>
                <a:srgbClr val="953735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2F0F89AA-38F2-42B1-8255-D3B4A6FD0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.</a:t>
            </a: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6BAA8EED-21E7-40EB-BD06-069C784D0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 smtClean="0">
                <a:solidFill>
                  <a:srgbClr val="898989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defRPr/>
            </a:pPr>
            <a:fld id="{B532FC38-9484-43FB-838F-43F9E14D3885}" type="slidenum">
              <a:rPr lang="en-US" altLang="en-US" smtClean="0"/>
              <a:pPr>
                <a:defRPr/>
              </a:pPr>
              <a:t>8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18535B-B68A-4B2B-A899-69DED9F8FF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008" y="1143001"/>
            <a:ext cx="7391400" cy="914400"/>
          </a:xfrm>
          <a:prstGeom prst="rect">
            <a:avLst/>
          </a:prstGeom>
          <a:gradFill rotWithShape="1">
            <a:gsLst>
              <a:gs pos="0">
                <a:srgbClr val="9BC1FF"/>
              </a:gs>
              <a:gs pos="90401">
                <a:srgbClr val="BBD2EE"/>
              </a:gs>
              <a:gs pos="100000">
                <a:srgbClr val="3F80CD"/>
              </a:gs>
            </a:gsLst>
            <a:lin ang="5400000"/>
          </a:gradFill>
          <a:ln w="9525">
            <a:solidFill>
              <a:srgbClr val="4A7EBB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200" b="1">
                <a:latin typeface="Calibri" panose="020F0502020204030204" pitchFamily="34" charset="0"/>
              </a:rPr>
              <a:t>OUTLINE</a:t>
            </a:r>
            <a:r>
              <a:rPr lang="en-ZA" altLang="en-US" sz="3000" b="1">
                <a:latin typeface="Calibri" panose="020F0502020204030204" pitchFamily="34" charset="0"/>
              </a:rPr>
              <a:t> steps in your proposed research</a:t>
            </a:r>
            <a:endParaRPr lang="en-US" altLang="en-US" sz="3000" b="1">
              <a:latin typeface="Calibri" panose="020F050202020403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3CF2AD-62D8-4AF9-8936-0ED16BE678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584" y="2132856"/>
            <a:ext cx="7391400" cy="698500"/>
          </a:xfrm>
          <a:prstGeom prst="rect">
            <a:avLst/>
          </a:prstGeom>
          <a:solidFill>
            <a:srgbClr val="E6B9B8"/>
          </a:solidFill>
          <a:ln w="9525">
            <a:solidFill>
              <a:srgbClr val="D99694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000" b="1">
                <a:latin typeface="Calibri" panose="020F0502020204030204" pitchFamily="34" charset="0"/>
              </a:rPr>
              <a:t>Provide yourself with intellectual </a:t>
            </a:r>
            <a:r>
              <a:rPr lang="en-ZA" altLang="en-US" sz="3200" b="1">
                <a:latin typeface="Calibri" panose="020F0502020204030204" pitchFamily="34" charset="0"/>
              </a:rPr>
              <a:t>CONTEXT</a:t>
            </a:r>
            <a:endParaRPr lang="en-US" altLang="en-US" sz="3200" b="1">
              <a:latin typeface="Calibri" panose="020F050202020403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8CEEEE-7E54-4B8C-90C1-F3E8A8CDEC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160" y="2924944"/>
            <a:ext cx="2706688" cy="990600"/>
          </a:xfrm>
          <a:prstGeom prst="rect">
            <a:avLst/>
          </a:prstGeom>
          <a:solidFill>
            <a:srgbClr val="C3D69B"/>
          </a:solidFill>
          <a:ln w="9525">
            <a:solidFill>
              <a:srgbClr val="4F6228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200" b="1" dirty="0">
                <a:latin typeface="Calibri" panose="020F0502020204030204" pitchFamily="34" charset="0"/>
              </a:rPr>
              <a:t>JUSTIFY</a:t>
            </a:r>
            <a:r>
              <a:rPr lang="en-ZA" altLang="en-US" sz="3000" b="1" dirty="0">
                <a:latin typeface="Calibri" panose="020F0502020204030204" pitchFamily="34" charset="0"/>
              </a:rPr>
              <a:t>  your research</a:t>
            </a:r>
            <a:endParaRPr lang="en-US" altLang="en-US" sz="3000" b="1" dirty="0">
              <a:latin typeface="Calibri" panose="020F050202020403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C0ECF14-9337-49D7-97C7-DFAA1BC1C7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3688" y="3933056"/>
            <a:ext cx="6172200" cy="698500"/>
          </a:xfrm>
          <a:prstGeom prst="rect">
            <a:avLst/>
          </a:prstGeom>
          <a:solidFill>
            <a:srgbClr val="FAC090"/>
          </a:solidFill>
          <a:ln w="9525">
            <a:solidFill>
              <a:srgbClr val="E46C0A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200" b="1">
                <a:latin typeface="Calibri" panose="020F0502020204030204" pitchFamily="34" charset="0"/>
              </a:rPr>
              <a:t>THINK through your experiments</a:t>
            </a:r>
            <a:endParaRPr lang="en-US" altLang="en-US" sz="3200" b="1">
              <a:latin typeface="Calibri" panose="020F05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4EE15-AC95-4EEF-BA22-73F353D7C7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550" y="4649068"/>
            <a:ext cx="3802410" cy="1114277"/>
          </a:xfrm>
          <a:prstGeom prst="rect">
            <a:avLst/>
          </a:prstGeom>
          <a:solidFill>
            <a:srgbClr val="B7DEE8"/>
          </a:solidFill>
          <a:ln w="9525">
            <a:solidFill>
              <a:srgbClr val="215968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000" b="1" dirty="0">
                <a:latin typeface="Calibri" panose="020F0502020204030204" pitchFamily="34" charset="0"/>
              </a:rPr>
              <a:t>Anticipate  potential PROBLEMS</a:t>
            </a:r>
            <a:endParaRPr lang="en-US" altLang="en-US" sz="3000" b="1" dirty="0">
              <a:latin typeface="Calibri" panose="020F050202020403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E81F9-76E4-41A7-9543-6CB1F80C72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53744" y="2924944"/>
            <a:ext cx="2706688" cy="762000"/>
          </a:xfrm>
          <a:prstGeom prst="rect">
            <a:avLst/>
          </a:prstGeom>
          <a:solidFill>
            <a:srgbClr val="B3A2C7"/>
          </a:solidFill>
          <a:ln w="9525">
            <a:solidFill>
              <a:srgbClr val="604A7B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200" b="1">
                <a:latin typeface="Calibri" panose="020F0502020204030204" pitchFamily="34" charset="0"/>
              </a:rPr>
              <a:t>Be CREATIVE</a:t>
            </a:r>
            <a:r>
              <a:rPr lang="en-ZA" altLang="en-US" sz="3000" b="1">
                <a:latin typeface="Calibri" panose="020F0502020204030204" pitchFamily="34" charset="0"/>
              </a:rPr>
              <a:t>  </a:t>
            </a:r>
            <a:endParaRPr lang="en-US" altLang="en-US" sz="3000" b="1">
              <a:latin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AD33FF-1367-4099-A94F-9703303338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9788" y="4618587"/>
            <a:ext cx="3802409" cy="1096412"/>
          </a:xfrm>
          <a:prstGeom prst="rect">
            <a:avLst/>
          </a:prstGeom>
          <a:solidFill>
            <a:srgbClr val="FAFAA6"/>
          </a:solidFill>
          <a:ln w="9525">
            <a:solidFill>
              <a:srgbClr val="FFFF00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defRPr/>
            </a:pPr>
            <a:r>
              <a:rPr lang="en-ZA" altLang="en-US" sz="3000" b="1" dirty="0">
                <a:latin typeface="Calibri" panose="020F0502020204030204" pitchFamily="34" charset="0"/>
              </a:rPr>
              <a:t>Anticipate  a realistic TIMETABLE</a:t>
            </a:r>
            <a:endParaRPr lang="en-US" altLang="en-US" sz="3000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905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626938-3639-4D21-8D0F-F815F88AD2DB}"/>
              </a:ext>
            </a:extLst>
          </p:cNvPr>
          <p:cNvSpPr/>
          <p:nvPr/>
        </p:nvSpPr>
        <p:spPr>
          <a:xfrm>
            <a:off x="395536" y="620688"/>
            <a:ext cx="298992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NZ" sz="2400" b="1" dirty="0">
                <a:solidFill>
                  <a:schemeClr val="accent5">
                    <a:lumMod val="50000"/>
                  </a:schemeClr>
                </a:solidFill>
              </a:rPr>
              <a:t>Research Question</a:t>
            </a:r>
          </a:p>
          <a:p>
            <a:r>
              <a:rPr lang="en-NZ" sz="2400" b="1" dirty="0">
                <a:solidFill>
                  <a:schemeClr val="accent5">
                    <a:lumMod val="50000"/>
                  </a:schemeClr>
                </a:solidFill>
              </a:rPr>
              <a:t> and Objectives 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2B3152A-537E-428E-99AE-E0D4AABEF7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4509996"/>
              </p:ext>
            </p:extLst>
          </p:nvPr>
        </p:nvGraphicFramePr>
        <p:xfrm>
          <a:off x="1391816" y="-585066"/>
          <a:ext cx="7512496" cy="4696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EDB03A0F-DEAC-401B-BF48-4E71FB9A56DA}"/>
              </a:ext>
            </a:extLst>
          </p:cNvPr>
          <p:cNvSpPr/>
          <p:nvPr/>
        </p:nvSpPr>
        <p:spPr>
          <a:xfrm>
            <a:off x="0" y="3861048"/>
            <a:ext cx="9144000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NZ" dirty="0"/>
              <a:t>Your research questions grow out of your research objectives. </a:t>
            </a:r>
          </a:p>
          <a:p>
            <a:r>
              <a:rPr lang="en-NZ" dirty="0"/>
              <a:t> </a:t>
            </a:r>
          </a:p>
          <a:p>
            <a:r>
              <a:rPr lang="en-NZ" dirty="0"/>
              <a:t>• The main difference between objectives and research questions is the way in which they are written. </a:t>
            </a:r>
          </a:p>
          <a:p>
            <a:r>
              <a:rPr lang="en-NZ" dirty="0"/>
              <a:t> • Research questions are obviously that— questions </a:t>
            </a:r>
          </a:p>
          <a:p>
            <a:r>
              <a:rPr lang="en-NZ" dirty="0"/>
              <a:t> </a:t>
            </a:r>
          </a:p>
          <a:p>
            <a:r>
              <a:rPr lang="en-NZ" dirty="0"/>
              <a:t>• Objectives transform these questions into behavioural aims by using action-oriented words such as 'to find out', 'to determine', 'to ascertain' and 'to examine‘, ‘to </a:t>
            </a:r>
          </a:p>
          <a:p>
            <a:r>
              <a:rPr lang="en-NZ" dirty="0"/>
              <a:t> measure’, ‘to explore’. </a:t>
            </a:r>
          </a:p>
        </p:txBody>
      </p:sp>
    </p:spTree>
    <p:extLst>
      <p:ext uri="{BB962C8B-B14F-4D97-AF65-F5344CB8AC3E}">
        <p14:creationId xmlns:p14="http://schemas.microsoft.com/office/powerpoint/2010/main" val="278109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6F99D-3D93-487F-A83E-B626F496D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Garamond" panose="02020404030301010803" pitchFamily="18" charset="0"/>
              </a:rPr>
              <a:t>   </a:t>
            </a:r>
            <a:r>
              <a:rPr lang="en-US" altLang="en-US" b="1" dirty="0">
                <a:solidFill>
                  <a:srgbClr val="011893"/>
                </a:solidFill>
                <a:latin typeface="Garamond" panose="02020404030301010803" pitchFamily="18" charset="0"/>
              </a:rPr>
              <a:t>Revisiting - Literature Review</a:t>
            </a:r>
            <a:br>
              <a:rPr lang="en-US" altLang="en-US" dirty="0">
                <a:latin typeface="Garamond" panose="02020404030301010803" pitchFamily="18" charset="0"/>
              </a:rPr>
            </a:br>
            <a:endParaRPr lang="en-NZ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CD4E33-5054-4717-AF5C-E8187957399D}"/>
              </a:ext>
            </a:extLst>
          </p:cNvPr>
          <p:cNvSpPr/>
          <p:nvPr/>
        </p:nvSpPr>
        <p:spPr>
          <a:xfrm>
            <a:off x="143508" y="846138"/>
            <a:ext cx="885698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en-US" sz="2400" dirty="0">
                <a:latin typeface="Garamond" panose="02020404030301010803" pitchFamily="18" charset="0"/>
              </a:rPr>
              <a:t>The literature review serves several important functions: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Garamond" panose="02020404030301010803" pitchFamily="18" charset="0"/>
              </a:rPr>
              <a:t>Ensures that you are not "reinventing the wheel“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Garamond" panose="02020404030301010803" pitchFamily="18" charset="0"/>
              </a:rPr>
              <a:t>Gives credits to those who have laid the groundwork for your research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Garamond" panose="02020404030301010803" pitchFamily="18" charset="0"/>
              </a:rPr>
              <a:t>Demonstrates your knowledge of the research problem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Garamond" panose="02020404030301010803" pitchFamily="18" charset="0"/>
              </a:rPr>
              <a:t>Demonstrates your understanding of the theoretical and research issues related to your research question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Garamond" panose="02020404030301010803" pitchFamily="18" charset="0"/>
              </a:rPr>
              <a:t>Shows your ability to critically evaluate relevant literature information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Garamond" panose="02020404030301010803" pitchFamily="18" charset="0"/>
              </a:rPr>
              <a:t>Indicates your ability to integrate and synthesize the existing literature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Garamond" panose="02020404030301010803" pitchFamily="18" charset="0"/>
              </a:rPr>
              <a:t>Provides new theoretical insights or develops a new model as the conceptual framework for your research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 dirty="0">
                <a:latin typeface="Garamond" panose="02020404030301010803" pitchFamily="18" charset="0"/>
              </a:rPr>
              <a:t>Convinces your reader that your proposed research will make a significant and substantial contribution to the literature (i.e., resolving an important theoretical issue or filling a major gap in the literature). </a:t>
            </a:r>
          </a:p>
        </p:txBody>
      </p:sp>
    </p:spTree>
    <p:extLst>
      <p:ext uri="{BB962C8B-B14F-4D97-AF65-F5344CB8AC3E}">
        <p14:creationId xmlns:p14="http://schemas.microsoft.com/office/powerpoint/2010/main" val="3172017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E32C72-2F53-4A9B-B400-236B42BAE8E7}"/>
              </a:ext>
            </a:extLst>
          </p:cNvPr>
          <p:cNvSpPr/>
          <p:nvPr/>
        </p:nvSpPr>
        <p:spPr>
          <a:xfrm>
            <a:off x="215516" y="729570"/>
            <a:ext cx="871296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eaLnBrk="1" hangingPunct="1">
              <a:buFont typeface="Arial" pitchFamily="34" charset="0"/>
              <a:buNone/>
            </a:pPr>
            <a:r>
              <a:rPr lang="en-GB" sz="3200" dirty="0"/>
              <a:t>Research methods refer to the decisions you make about the type of research you are going to do to answer your research questions.  Thus you should think about your </a:t>
            </a:r>
            <a:r>
              <a:rPr lang="en-GB" sz="3200" u="sng" dirty="0"/>
              <a:t>research questions</a:t>
            </a:r>
            <a:r>
              <a:rPr lang="en-GB" sz="3200" dirty="0"/>
              <a:t>, your </a:t>
            </a:r>
            <a:r>
              <a:rPr lang="en-GB" sz="3200" u="sng" dirty="0"/>
              <a:t>options</a:t>
            </a:r>
            <a:r>
              <a:rPr lang="en-GB" sz="3200" dirty="0"/>
              <a:t> and your </a:t>
            </a:r>
            <a:r>
              <a:rPr lang="en-GB" sz="3200" u="sng" dirty="0"/>
              <a:t>final choice </a:t>
            </a:r>
            <a:r>
              <a:rPr lang="en-GB" sz="3200" dirty="0"/>
              <a:t>with reasons.</a:t>
            </a:r>
          </a:p>
          <a:p>
            <a:pPr marL="0" indent="0" eaLnBrk="1" hangingPunct="1">
              <a:buFont typeface="Arial" pitchFamily="34" charset="0"/>
              <a:buNone/>
            </a:pPr>
            <a:endParaRPr lang="en-GB" sz="3200" dirty="0"/>
          </a:p>
          <a:p>
            <a:pPr marL="0" indent="0" eaLnBrk="1" hangingPunct="1">
              <a:buFont typeface="Arial" pitchFamily="34" charset="0"/>
              <a:buNone/>
            </a:pPr>
            <a:r>
              <a:rPr lang="en-GB" sz="3200" dirty="0"/>
              <a:t>Data collection techniques merely describe how you are going to physically collect the data.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896B00-77F1-4EE4-9B42-71A891102AE5}"/>
              </a:ext>
            </a:extLst>
          </p:cNvPr>
          <p:cNvSpPr txBox="1"/>
          <p:nvPr/>
        </p:nvSpPr>
        <p:spPr>
          <a:xfrm>
            <a:off x="971600" y="154376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NZ" sz="3600" b="1" dirty="0">
                <a:solidFill>
                  <a:srgbClr val="011893"/>
                </a:solidFill>
              </a:rPr>
              <a:t>Revisiting Methodology</a:t>
            </a:r>
            <a:r>
              <a:rPr lang="en-NZ" sz="3600" b="1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7C8AFFC-2DDC-4893-A752-26261AA022C0}"/>
              </a:ext>
            </a:extLst>
          </p:cNvPr>
          <p:cNvSpPr/>
          <p:nvPr/>
        </p:nvSpPr>
        <p:spPr>
          <a:xfrm>
            <a:off x="7469055" y="225514"/>
            <a:ext cx="1512168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4102882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6E85056-2458-48AB-8B7A-871162ED2DAA}"/>
              </a:ext>
            </a:extLst>
          </p:cNvPr>
          <p:cNvGraphicFramePr/>
          <p:nvPr/>
        </p:nvGraphicFramePr>
        <p:xfrm>
          <a:off x="114300" y="990600"/>
          <a:ext cx="8915400" cy="5701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2D80027-6D50-4ECE-9A8F-8F732EDBC1A5}"/>
              </a:ext>
            </a:extLst>
          </p:cNvPr>
          <p:cNvSpPr txBox="1"/>
          <p:nvPr/>
        </p:nvSpPr>
        <p:spPr>
          <a:xfrm>
            <a:off x="2843808" y="152460"/>
            <a:ext cx="2895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NZ" sz="3200" b="1" i="0" u="none" strike="noStrike" kern="1200" cap="none" spc="0" normalizeH="0" baseline="0" noProof="0" dirty="0">
                <a:ln>
                  <a:noFill/>
                </a:ln>
                <a:solidFill>
                  <a:srgbClr val="01189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Methodology </a:t>
            </a:r>
          </a:p>
        </p:txBody>
      </p:sp>
      <p:sp>
        <p:nvSpPr>
          <p:cNvPr id="2" name="Right Brace 1">
            <a:extLst>
              <a:ext uri="{FF2B5EF4-FFF2-40B4-BE49-F238E27FC236}">
                <a16:creationId xmlns:a16="http://schemas.microsoft.com/office/drawing/2014/main" id="{8E645A57-D93B-4C5E-ADD7-77D64950CAC0}"/>
              </a:ext>
            </a:extLst>
          </p:cNvPr>
          <p:cNvSpPr/>
          <p:nvPr/>
        </p:nvSpPr>
        <p:spPr>
          <a:xfrm rot="16200000">
            <a:off x="4277108" y="-1664536"/>
            <a:ext cx="494862" cy="5765947"/>
          </a:xfrm>
          <a:prstGeom prst="rightBrace">
            <a:avLst/>
          </a:prstGeom>
          <a:ln w="5715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NZ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39870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2" y="116632"/>
            <a:ext cx="9036496" cy="501650"/>
          </a:xfrm>
        </p:spPr>
        <p:txBody>
          <a:bodyPr/>
          <a:lstStyle/>
          <a:p>
            <a:r>
              <a:rPr lang="en-GB" sz="3400" b="1" dirty="0">
                <a:solidFill>
                  <a:srgbClr val="011893"/>
                </a:solidFill>
              </a:rPr>
              <a:t>Re: Framing your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56175" y="1088740"/>
            <a:ext cx="2808312" cy="4680520"/>
          </a:xfr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vert="horz" wrap="square" lIns="121914" tIns="60957" rIns="121914" bIns="60957" numCol="1" anchor="t" anchorCtr="0" compatLnSpc="1">
            <a:prstTxWarp prst="textNoShape">
              <a:avLst/>
            </a:prstTxWarp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‘The writer must show that the design is the result of a series of decisions … made because of knowledge gained from the …. Literature’ </a:t>
            </a:r>
            <a:br>
              <a:rPr lang="en-GB" sz="2800" dirty="0">
                <a:solidFill>
                  <a:srgbClr val="FF0000"/>
                </a:solidFill>
              </a:rPr>
            </a:br>
            <a:r>
              <a:rPr lang="en-GB" sz="1000" dirty="0">
                <a:solidFill>
                  <a:srgbClr val="FF0000"/>
                </a:solidFill>
              </a:rPr>
              <a:t>(Marshall and </a:t>
            </a:r>
            <a:r>
              <a:rPr lang="en-GB" sz="1000" dirty="0" err="1">
                <a:solidFill>
                  <a:srgbClr val="FF0000"/>
                </a:solidFill>
              </a:rPr>
              <a:t>Rossman</a:t>
            </a:r>
            <a:r>
              <a:rPr lang="en-GB" sz="1000" dirty="0">
                <a:solidFill>
                  <a:srgbClr val="FF0000"/>
                </a:solidFill>
              </a:rPr>
              <a:t>, 1989:13 cited in Silverman, 2005)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9513" y="836712"/>
            <a:ext cx="5760640" cy="468052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So: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Demonstrate intelligent understanding of existing literature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Don’t underestimate the time to write up you data analysis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Planning and management of your time is indispensable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Create a draft timetable of events from the submission of the Ethical approval and submission of the final report!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259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44208" y="973520"/>
            <a:ext cx="2537440" cy="4543712"/>
          </a:xfr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vert="horz" wrap="square" lIns="121914" tIns="60957" rIns="121914" bIns="60957" numCol="1" anchor="t" anchorCtr="0" compatLnSpc="1">
            <a:prstTxWarp prst="textNoShape">
              <a:avLst/>
            </a:prstTxWarp>
          </a:bodyPr>
          <a:lstStyle/>
          <a:p>
            <a:pPr marL="0" indent="0" algn="ctr">
              <a:buNone/>
            </a:pPr>
            <a:r>
              <a:rPr lang="en-GB" sz="2800" dirty="0"/>
              <a:t> </a:t>
            </a:r>
            <a:r>
              <a:rPr lang="en-GB" sz="2800" dirty="0">
                <a:solidFill>
                  <a:srgbClr val="FF0000"/>
                </a:solidFill>
              </a:rPr>
              <a:t>… the way in which the proposal is presented can enable the reader to appreciate what you are planning to do</a:t>
            </a:r>
            <a:br>
              <a:rPr lang="en-GB" sz="2800" dirty="0">
                <a:solidFill>
                  <a:srgbClr val="FF0000"/>
                </a:solidFill>
              </a:rPr>
            </a:br>
            <a:r>
              <a:rPr lang="en-GB" sz="1000" dirty="0"/>
              <a:t>(Kelly, 1998:121 cited in Silverman, 2005)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62352" y="728700"/>
            <a:ext cx="5129728" cy="468052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So:</a:t>
            </a:r>
          </a:p>
          <a:p>
            <a:r>
              <a:rPr lang="en-GB" sz="2000" dirty="0"/>
              <a:t>Convince the appropriate individual(s) that your proposal is worth conducting research</a:t>
            </a:r>
          </a:p>
          <a:p>
            <a:r>
              <a:rPr lang="en-GB" sz="2000" dirty="0"/>
              <a:t>Sell the proposal with a good argument</a:t>
            </a:r>
          </a:p>
          <a:p>
            <a:r>
              <a:rPr lang="en-GB" sz="2000" dirty="0"/>
              <a:t>Be persuasive but also be realistic</a:t>
            </a:r>
          </a:p>
          <a:p>
            <a:r>
              <a:rPr lang="en-GB" sz="2000" dirty="0"/>
              <a:t>Understand what can be achieved in within the timeframe</a:t>
            </a:r>
          </a:p>
          <a:p>
            <a:r>
              <a:rPr lang="en-GB" sz="2000" dirty="0"/>
              <a:t>Be clear, objective, succinct and realistic in your objectives</a:t>
            </a:r>
          </a:p>
          <a:p>
            <a:r>
              <a:rPr lang="en-GB" sz="2000" dirty="0"/>
              <a:t>Structure your text with section headings</a:t>
            </a:r>
          </a:p>
          <a:p>
            <a:r>
              <a:rPr lang="en-GB" sz="2000" dirty="0"/>
              <a:t>Present information in short paragraphs </a:t>
            </a:r>
          </a:p>
          <a:p>
            <a:r>
              <a:rPr lang="en-GB" sz="2000" dirty="0"/>
              <a:t>Provide images/charts/diagrams to break up text </a:t>
            </a:r>
          </a:p>
          <a:p>
            <a:endParaRPr lang="en-GB" sz="16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A4DE1E-4DB5-6A49-A7B5-090B20B7F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116632"/>
            <a:ext cx="9036496" cy="501650"/>
          </a:xfrm>
        </p:spPr>
        <p:txBody>
          <a:bodyPr/>
          <a:lstStyle/>
          <a:p>
            <a:r>
              <a:rPr lang="en-GB" sz="3400" b="1" dirty="0">
                <a:solidFill>
                  <a:srgbClr val="011893"/>
                </a:solidFill>
              </a:rPr>
              <a:t>Re: Framing your proposal</a:t>
            </a:r>
          </a:p>
        </p:txBody>
      </p:sp>
    </p:spTree>
    <p:extLst>
      <p:ext uri="{BB962C8B-B14F-4D97-AF65-F5344CB8AC3E}">
        <p14:creationId xmlns:p14="http://schemas.microsoft.com/office/powerpoint/2010/main" val="2537205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4A1152-4398-4B95-8FDA-C5BB7293DB9C}"/>
              </a:ext>
            </a:extLst>
          </p:cNvPr>
          <p:cNvSpPr/>
          <p:nvPr/>
        </p:nvSpPr>
        <p:spPr>
          <a:xfrm>
            <a:off x="143000" y="764704"/>
            <a:ext cx="8893496" cy="5909310"/>
          </a:xfrm>
          <a:prstGeom prst="rect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NZ" dirty="0"/>
              <a:t>Have I explained what am I going to do?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explained why I am doing this?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said why it is worth doing?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explained how it relates to what has been done before in my subject area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stated which theory or theories will inform what I am doing and how I will use it or them?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stated my research question(s), research aim and my research objectives?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outlined how I will conduct my research?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outlined my research design?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outlined what data I need?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stated who and where my intended participants are?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explained how I will select my participants?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explained how I will gain access?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outlined how I will collect my data?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outlined how I will analyse my data and use this to develop theoretical explanations? 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outlined what data quality issues I might encounter?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outlined how I will seek to overcome these data quality issues?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considered the ethical issues I might encounter at each stage of my research?   </a:t>
            </a:r>
          </a:p>
          <a:p>
            <a:pPr marL="342900" indent="-342900">
              <a:buFont typeface="+mj-lt"/>
              <a:buAutoNum type="arabicPeriod"/>
            </a:pPr>
            <a:r>
              <a:rPr lang="en-NZ" dirty="0"/>
              <a:t>Have I outlined how I will address these?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FA0C403-69C6-442C-A82B-0E2910E16852}"/>
              </a:ext>
            </a:extLst>
          </p:cNvPr>
          <p:cNvSpPr/>
          <p:nvPr/>
        </p:nvSpPr>
        <p:spPr>
          <a:xfrm>
            <a:off x="8028384" y="256576"/>
            <a:ext cx="864096" cy="432048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Z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0AE67A-9B25-448A-8A1F-2F674D8A64A3}"/>
              </a:ext>
            </a:extLst>
          </p:cNvPr>
          <p:cNvSpPr/>
          <p:nvPr/>
        </p:nvSpPr>
        <p:spPr>
          <a:xfrm>
            <a:off x="5222" y="272545"/>
            <a:ext cx="953533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NZ" sz="2000" b="1" dirty="0">
                <a:solidFill>
                  <a:srgbClr val="011893"/>
                </a:solidFill>
              </a:rPr>
              <a:t>Checklist for a Research Proposal according to Saunders &amp; Mark (2019</a:t>
            </a:r>
            <a:r>
              <a:rPr lang="en-NZ" sz="2000" b="1" dirty="0">
                <a:solidFill>
                  <a:schemeClr val="accent5">
                    <a:lumMod val="75000"/>
                  </a:schemeClr>
                </a:solidFill>
              </a:rPr>
              <a:t>):</a:t>
            </a:r>
          </a:p>
        </p:txBody>
      </p:sp>
    </p:spTree>
    <p:extLst>
      <p:ext uri="{BB962C8B-B14F-4D97-AF65-F5344CB8AC3E}">
        <p14:creationId xmlns:p14="http://schemas.microsoft.com/office/powerpoint/2010/main" val="22653313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2358</TotalTime>
  <Words>1399</Words>
  <Application>Microsoft Macintosh PowerPoint</Application>
  <PresentationFormat>On-screen Show (4:3)</PresentationFormat>
  <Paragraphs>205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Arial</vt:lpstr>
      <vt:lpstr>Calibri</vt:lpstr>
      <vt:lpstr>Courier New</vt:lpstr>
      <vt:lpstr>Garamond</vt:lpstr>
      <vt:lpstr>Georgia</vt:lpstr>
      <vt:lpstr>Myriad Pro</vt:lpstr>
      <vt:lpstr>Symbol</vt:lpstr>
      <vt:lpstr>Tahoma</vt:lpstr>
      <vt:lpstr>Verdana</vt:lpstr>
      <vt:lpstr>Wingdings</vt:lpstr>
      <vt:lpstr>20140311PresentationUWTSDTemplate</vt:lpstr>
      <vt:lpstr>LCDB7003</vt:lpstr>
      <vt:lpstr>Learning outcome:</vt:lpstr>
      <vt:lpstr>PowerPoint Presentation</vt:lpstr>
      <vt:lpstr>PowerPoint Presentation</vt:lpstr>
      <vt:lpstr>           Your R proposal</vt:lpstr>
      <vt:lpstr>PowerPoint Presentation</vt:lpstr>
      <vt:lpstr>The essential ingredients?</vt:lpstr>
      <vt:lpstr>Research proposals make you:</vt:lpstr>
      <vt:lpstr>PowerPoint Presentation</vt:lpstr>
      <vt:lpstr>   Revisiting - Literature Review </vt:lpstr>
      <vt:lpstr>PowerPoint Presentation</vt:lpstr>
      <vt:lpstr>PowerPoint Presentation</vt:lpstr>
      <vt:lpstr>Re: Framing your proposal</vt:lpstr>
      <vt:lpstr>Re: Framing your proposal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148</cp:revision>
  <cp:lastPrinted>2018-07-09T15:27:01Z</cp:lastPrinted>
  <dcterms:created xsi:type="dcterms:W3CDTF">2002-10-07T19:43:58Z</dcterms:created>
  <dcterms:modified xsi:type="dcterms:W3CDTF">2020-11-16T11:42:09Z</dcterms:modified>
</cp:coreProperties>
</file>