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theme+xml" PartName="/ppt/theme/theme1.xml"/>
  <Override ContentType="application/vnd.openxmlformats-officedocument.theme+xml" PartName="/ppt/theme/theme2.xml"/>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custom-properties+xml" PartName="/docProps/custom.xml"/>
  <Override ContentType="application/binary" PartName="/ppt/metadata"/>
  <Override ContentType="application/vnd.openxmlformats-officedocument.presentationml.notesMaster+xml" PartName="/ppt/notesMasters/notesMaster1.xml"/>
  <Override ContentType="application/vnd.openxmlformats-officedocument.presentationml.presProps+xml" PartName="/ppt/presProps.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custom-properties" Target="docProps/custom.xml"/><Relationship Id="rId2" Type="http://schemas.openxmlformats.org/package/2006/relationships/metadata/core-properties" Target="docProps/core.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5"/>
  </p:sldMasterIdLst>
  <p:notesMasterIdLst>
    <p:notesMasterId r:id="rId6"/>
  </p:notesMasterIdLst>
  <p:sldIdLst>
    <p:sldId id="256" r:id="rId7"/>
    <p:sldId id="257" r:id="rId8"/>
    <p:sldId id="258" r:id="rId9"/>
    <p:sldId id="259" r:id="rId10"/>
    <p:sldId id="260" r:id="rId11"/>
    <p:sldId id="261" r:id="rId12"/>
    <p:sldId id="262" r:id="rId13"/>
    <p:sldId id="263" r:id="rId14"/>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3840">
          <p15:clr>
            <a:srgbClr val="A4A3A4"/>
          </p15:clr>
        </p15:guide>
      </p15:sldGuideLst>
    </p:ext>
    <p:ext uri="http://customooxmlschemas.google.com/">
      <go:slidesCustomData xmlns:go="http://customooxmlschemas.google.com/" r:id="rId15" roundtripDataSignature="AMtx7mjL3imMLPRdqiHiKLdQcUlBRmPQp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49C53802-5377-44F7-912B-3FFB4D959579}">
  <a:tblStyle styleId="{49C53802-5377-44F7-912B-3FFB4D959579}" styleName="Table_0">
    <a:wholeTbl>
      <a:tcTxStyle b="off" i="off">
        <a:font>
          <a:latin typeface="Trebuchet MS"/>
          <a:ea typeface="Trebuchet MS"/>
          <a:cs typeface="Trebuchet MS"/>
        </a:font>
        <a:schemeClr val="dk1"/>
      </a:tcTxStyle>
      <a:tcStyle>
        <a:tcBdr>
          <a:left>
            <a:ln cap="flat" cmpd="sng" w="9525">
              <a:solidFill>
                <a:srgbClr val="000000">
                  <a:alpha val="0"/>
                </a:srgbClr>
              </a:solidFill>
              <a:prstDash val="solid"/>
              <a:round/>
              <a:headEnd len="sm" w="sm" type="none"/>
              <a:tailEnd len="sm" w="sm" type="none"/>
            </a:ln>
          </a:left>
          <a:right>
            <a:ln cap="flat" cmpd="sng" w="9525">
              <a:solidFill>
                <a:srgbClr val="000000">
                  <a:alpha val="0"/>
                </a:srgbClr>
              </a:solidFill>
              <a:prstDash val="solid"/>
              <a:round/>
              <a:headEnd len="sm" w="sm" type="none"/>
              <a:tailEnd len="sm" w="sm" type="none"/>
            </a:ln>
          </a:right>
          <a:top>
            <a:ln cap="flat" cmpd="sng" w="25400">
              <a:solidFill>
                <a:schemeClr val="dk1"/>
              </a:solidFill>
              <a:prstDash val="solid"/>
              <a:round/>
              <a:headEnd len="sm" w="sm" type="none"/>
              <a:tailEnd len="sm" w="sm" type="none"/>
            </a:ln>
          </a:top>
          <a:bottom>
            <a:ln cap="flat" cmpd="sng" w="25400">
              <a:solidFill>
                <a:schemeClr val="dk1"/>
              </a:solidFill>
              <a:prstDash val="solid"/>
              <a:round/>
              <a:headEnd len="sm" w="sm" type="none"/>
              <a:tailEnd len="sm" w="sm" type="none"/>
            </a:ln>
          </a:bottom>
          <a:insideH>
            <a:ln cap="flat" cmpd="sng" w="9525">
              <a:solidFill>
                <a:srgbClr val="000000">
                  <a:alpha val="0"/>
                </a:srgbClr>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fill>
          <a:solidFill>
            <a:schemeClr val="lt1"/>
          </a:solidFill>
        </a:fill>
      </a:tcStyle>
    </a:wholeTbl>
    <a:band1H>
      <a:tcTxStyle/>
      <a:tcStyle>
        <a:fill>
          <a:solidFill>
            <a:srgbClr val="E6E6E6"/>
          </a:solidFill>
        </a:fill>
      </a:tcStyle>
    </a:band1H>
    <a:band2H>
      <a:tcTxStyle/>
    </a:band2H>
    <a:band1V>
      <a:tcTxStyle/>
      <a:tcStyle>
        <a:fill>
          <a:solidFill>
            <a:srgbClr val="E6E6E6"/>
          </a:solidFill>
        </a:fill>
      </a:tcStyle>
    </a:band1V>
    <a:band2V>
      <a:tcTxStyle/>
    </a:band2V>
    <a:lastCol>
      <a:tcTxStyle b="on" i="off">
        <a:font>
          <a:latin typeface="Trebuchet MS"/>
          <a:ea typeface="Trebuchet MS"/>
          <a:cs typeface="Trebuchet MS"/>
        </a:font>
        <a:schemeClr val="lt1"/>
      </a:tcTxStyle>
      <a:tcStyle>
        <a:fill>
          <a:solidFill>
            <a:schemeClr val="dk1"/>
          </a:solidFill>
        </a:fill>
      </a:tcStyle>
    </a:lastCol>
    <a:firstCol>
      <a:tcTxStyle b="on" i="off">
        <a:font>
          <a:latin typeface="Trebuchet MS"/>
          <a:ea typeface="Trebuchet MS"/>
          <a:cs typeface="Trebuchet MS"/>
        </a:font>
        <a:schemeClr val="lt1"/>
      </a:tcTxStyle>
      <a:tcStyle>
        <a:fill>
          <a:solidFill>
            <a:schemeClr val="dk1"/>
          </a:solidFill>
        </a:fill>
      </a:tcStyle>
    </a:firstCol>
    <a:lastRow>
      <a:tcTxStyle b="on" i="off"/>
      <a:tcStyle>
        <a:tcBdr>
          <a:top>
            <a:ln cap="flat" cmpd="sng" w="50800">
              <a:solidFill>
                <a:schemeClr val="dk1"/>
              </a:solidFill>
              <a:prstDash val="solid"/>
              <a:round/>
              <a:headEnd len="sm" w="sm" type="none"/>
              <a:tailEnd len="sm" w="sm" type="none"/>
            </a:ln>
          </a:top>
        </a:tcBdr>
        <a:fill>
          <a:solidFill>
            <a:schemeClr val="lt1"/>
          </a:solidFill>
        </a:fill>
      </a:tcStyle>
    </a:lastRow>
    <a:seCell>
      <a:tcTxStyle b="on" i="off">
        <a:font>
          <a:latin typeface="Trebuchet MS"/>
          <a:ea typeface="Trebuchet MS"/>
          <a:cs typeface="Trebuchet MS"/>
        </a:font>
        <a:schemeClr val="dk1"/>
      </a:tcTxStyle>
    </a:seCell>
    <a:swCell>
      <a:tcTxStyle b="on" i="off">
        <a:font>
          <a:latin typeface="Trebuchet MS"/>
          <a:ea typeface="Trebuchet MS"/>
          <a:cs typeface="Trebuchet MS"/>
        </a:font>
        <a:schemeClr val="dk1"/>
      </a:tcTxStyle>
    </a:swCell>
    <a:firstRow>
      <a:tcTxStyle b="on" i="off">
        <a:font>
          <a:latin typeface="Trebuchet MS"/>
          <a:ea typeface="Trebuchet MS"/>
          <a:cs typeface="Trebuchet MS"/>
        </a:font>
        <a:schemeClr val="lt1"/>
      </a:tcTxStyle>
      <a:tcStyle>
        <a:tcBdr>
          <a:bottom>
            <a:ln cap="flat" cmpd="sng" w="25400">
              <a:solidFill>
                <a:schemeClr val="dk1"/>
              </a:solidFill>
              <a:prstDash val="solid"/>
              <a:round/>
              <a:headEnd len="sm" w="sm" type="none"/>
              <a:tailEnd len="sm" w="sm" type="none"/>
            </a:ln>
          </a:bottom>
        </a:tcBdr>
        <a:fill>
          <a:solidFill>
            <a:schemeClr val="dk1"/>
          </a:solidFill>
        </a:fill>
      </a:tcStyle>
    </a:firstRow>
    <a:neCell>
      <a:tcTxStyle/>
    </a:neCell>
    <a:nwCell>
      <a:tcTxStyle/>
    </a:nwCell>
  </a:tblStyle>
  <a:tblStyle styleId="{B881BB2D-D914-47CE-A514-9E7F750AC74F}" styleName="Table_1">
    <a:wholeTbl>
      <a:tcTxStyle b="off" i="off">
        <a:font>
          <a:latin typeface="Trebuchet MS"/>
          <a:ea typeface="Trebuchet MS"/>
          <a:cs typeface="Trebuchet MS"/>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6E6E6"/>
          </a:solidFill>
        </a:fill>
      </a:tcStyle>
    </a:wholeTbl>
    <a:band1H>
      <a:tcTxStyle/>
      <a:tcStyle>
        <a:fill>
          <a:solidFill>
            <a:srgbClr val="CACACA"/>
          </a:solidFill>
        </a:fill>
      </a:tcStyle>
    </a:band1H>
    <a:band2H>
      <a:tcTxStyle/>
    </a:band2H>
    <a:band1V>
      <a:tcTxStyle/>
      <a:tcStyle>
        <a:fill>
          <a:solidFill>
            <a:srgbClr val="CACACA"/>
          </a:solidFill>
        </a:fill>
      </a:tcStyle>
    </a:band1V>
    <a:band2V>
      <a:tcTxStyle/>
    </a:band2V>
    <a:lastCol>
      <a:tcTxStyle b="on" i="off">
        <a:font>
          <a:latin typeface="Trebuchet MS"/>
          <a:ea typeface="Trebuchet MS"/>
          <a:cs typeface="Trebuchet MS"/>
        </a:font>
        <a:schemeClr val="lt1"/>
      </a:tcTxStyle>
      <a:tcStyle>
        <a:fill>
          <a:solidFill>
            <a:schemeClr val="dk1"/>
          </a:solidFill>
        </a:fill>
      </a:tcStyle>
    </a:lastCol>
    <a:firstCol>
      <a:tcTxStyle b="on" i="off">
        <a:font>
          <a:latin typeface="Trebuchet MS"/>
          <a:ea typeface="Trebuchet MS"/>
          <a:cs typeface="Trebuchet MS"/>
        </a:font>
        <a:schemeClr val="lt1"/>
      </a:tcTxStyle>
      <a:tcStyle>
        <a:fill>
          <a:solidFill>
            <a:schemeClr val="dk1"/>
          </a:solidFill>
        </a:fill>
      </a:tcStyle>
    </a:firstCol>
    <a:lastRow>
      <a:tcTxStyle b="on" i="off">
        <a:font>
          <a:latin typeface="Trebuchet MS"/>
          <a:ea typeface="Trebuchet MS"/>
          <a:cs typeface="Trebuchet MS"/>
        </a:font>
        <a:schemeClr val="lt1"/>
      </a:tcTxStyle>
      <a:tcStyle>
        <a:tcBdr>
          <a:top>
            <a:ln cap="flat" cmpd="sng" w="38100">
              <a:solidFill>
                <a:schemeClr val="lt1"/>
              </a:solidFill>
              <a:prstDash val="solid"/>
              <a:round/>
              <a:headEnd len="sm" w="sm" type="none"/>
              <a:tailEnd len="sm" w="sm" type="none"/>
            </a:ln>
          </a:top>
        </a:tcBdr>
        <a:fill>
          <a:solidFill>
            <a:schemeClr val="dk1"/>
          </a:solidFill>
        </a:fill>
      </a:tcStyle>
    </a:lastRow>
    <a:seCell>
      <a:tcTxStyle/>
    </a:seCell>
    <a:swCell>
      <a:tcTxStyle/>
    </a:swCell>
    <a:firstRow>
      <a:tcTxStyle b="on" i="off">
        <a:font>
          <a:latin typeface="Trebuchet MS"/>
          <a:ea typeface="Trebuchet MS"/>
          <a:cs typeface="Trebuchet MS"/>
        </a:font>
        <a:schemeClr val="lt1"/>
      </a:tcTxStyle>
      <a:tcStyle>
        <a:tcBdr>
          <a:bottom>
            <a:ln cap="flat" cmpd="sng" w="38100">
              <a:solidFill>
                <a:schemeClr val="lt1"/>
              </a:solidFill>
              <a:prstDash val="solid"/>
              <a:round/>
              <a:headEnd len="sm" w="sm" type="none"/>
              <a:tailEnd len="sm" w="sm" type="none"/>
            </a:ln>
          </a:bottom>
        </a:tcBdr>
        <a:fill>
          <a:solidFill>
            <a:schemeClr val="dk1"/>
          </a:solidFill>
        </a:fill>
      </a:tcStyle>
    </a:firstRow>
    <a:neCell>
      <a:tcTxStyle/>
    </a:neCell>
    <a:nwCell>
      <a:tcTxStyle/>
    </a:nwCell>
  </a:tblStyle>
  <a:tblStyle styleId="{B8C8E149-22E1-4E29-A17F-7F5EDBC3B159}" styleName="Table_2">
    <a:wholeTbl>
      <a:tcTxStyle b="off" i="off">
        <a:font>
          <a:latin typeface="Trebuchet MS"/>
          <a:ea typeface="Trebuchet MS"/>
          <a:cs typeface="Trebuchet MS"/>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FCEEE7"/>
          </a:solidFill>
        </a:fill>
      </a:tcStyle>
    </a:wholeTbl>
    <a:band1H>
      <a:tcTxStyle/>
      <a:tcStyle>
        <a:fill>
          <a:solidFill>
            <a:srgbClr val="F9DCCA"/>
          </a:solidFill>
        </a:fill>
      </a:tcStyle>
    </a:band1H>
    <a:band2H>
      <a:tcTxStyle/>
    </a:band2H>
    <a:band1V>
      <a:tcTxStyle/>
      <a:tcStyle>
        <a:fill>
          <a:solidFill>
            <a:srgbClr val="F9DCCA"/>
          </a:solidFill>
        </a:fill>
      </a:tcStyle>
    </a:band1V>
    <a:band2V>
      <a:tcTxStyle/>
    </a:band2V>
    <a:lastCol>
      <a:tcTxStyle b="on" i="off">
        <a:font>
          <a:latin typeface="Trebuchet MS"/>
          <a:ea typeface="Trebuchet MS"/>
          <a:cs typeface="Trebuchet MS"/>
        </a:font>
        <a:schemeClr val="lt1"/>
      </a:tcTxStyle>
      <a:tcStyle>
        <a:fill>
          <a:solidFill>
            <a:schemeClr val="accent1"/>
          </a:solidFill>
        </a:fill>
      </a:tcStyle>
    </a:lastCol>
    <a:firstCol>
      <a:tcTxStyle b="on" i="off">
        <a:font>
          <a:latin typeface="Trebuchet MS"/>
          <a:ea typeface="Trebuchet MS"/>
          <a:cs typeface="Trebuchet MS"/>
        </a:font>
        <a:schemeClr val="lt1"/>
      </a:tcTxStyle>
      <a:tcStyle>
        <a:fill>
          <a:solidFill>
            <a:schemeClr val="accent1"/>
          </a:solidFill>
        </a:fill>
      </a:tcStyle>
    </a:firstCol>
    <a:lastRow>
      <a:tcTxStyle b="on" i="off">
        <a:font>
          <a:latin typeface="Trebuchet MS"/>
          <a:ea typeface="Trebuchet MS"/>
          <a:cs typeface="Trebuchet MS"/>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Trebuchet MS"/>
          <a:ea typeface="Trebuchet MS"/>
          <a:cs typeface="Trebuchet MS"/>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384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15" Type="http://customschemas.google.com/relationships/presentationmetadata" Target="metadata"/><Relationship Id="rId14" Type="http://schemas.openxmlformats.org/officeDocument/2006/relationships/slide" Target="slides/slide8.xml"/><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2" name="Shape 202"/>
        <p:cNvGrpSpPr/>
        <p:nvPr/>
      </p:nvGrpSpPr>
      <p:grpSpPr>
        <a:xfrm>
          <a:off x="0" y="0"/>
          <a:ext cx="0" cy="0"/>
          <a:chOff x="0" y="0"/>
          <a:chExt cx="0" cy="0"/>
        </a:xfrm>
      </p:grpSpPr>
      <p:sp>
        <p:nvSpPr>
          <p:cNvPr id="203" name="Google Shape;203;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4" name="Google Shape;204;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5" name="Google Shape;205;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0" name="Shape 210"/>
        <p:cNvGrpSpPr/>
        <p:nvPr/>
      </p:nvGrpSpPr>
      <p:grpSpPr>
        <a:xfrm>
          <a:off x="0" y="0"/>
          <a:ext cx="0" cy="0"/>
          <a:chOff x="0" y="0"/>
          <a:chExt cx="0" cy="0"/>
        </a:xfrm>
      </p:grpSpPr>
      <p:sp>
        <p:nvSpPr>
          <p:cNvPr id="211" name="Google Shape;211;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2" name="Google Shape;212;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0" name="Shape 220"/>
        <p:cNvGrpSpPr/>
        <p:nvPr/>
      </p:nvGrpSpPr>
      <p:grpSpPr>
        <a:xfrm>
          <a:off x="0" y="0"/>
          <a:ext cx="0" cy="0"/>
          <a:chOff x="0" y="0"/>
          <a:chExt cx="0" cy="0"/>
        </a:xfrm>
      </p:grpSpPr>
      <p:sp>
        <p:nvSpPr>
          <p:cNvPr id="221" name="Google Shape;221;p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2" name="Google Shape;222;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6" name="Shape 226"/>
        <p:cNvGrpSpPr/>
        <p:nvPr/>
      </p:nvGrpSpPr>
      <p:grpSpPr>
        <a:xfrm>
          <a:off x="0" y="0"/>
          <a:ext cx="0" cy="0"/>
          <a:chOff x="0" y="0"/>
          <a:chExt cx="0" cy="0"/>
        </a:xfrm>
      </p:grpSpPr>
      <p:sp>
        <p:nvSpPr>
          <p:cNvPr id="227" name="Google Shape;227;p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8" name="Google Shape;228;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4" name="Shape 234"/>
        <p:cNvGrpSpPr/>
        <p:nvPr/>
      </p:nvGrpSpPr>
      <p:grpSpPr>
        <a:xfrm>
          <a:off x="0" y="0"/>
          <a:ext cx="0" cy="0"/>
          <a:chOff x="0" y="0"/>
          <a:chExt cx="0" cy="0"/>
        </a:xfrm>
      </p:grpSpPr>
      <p:sp>
        <p:nvSpPr>
          <p:cNvPr id="235" name="Google Shape;235;p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6" name="Google Shape;236;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0" name="Shape 240"/>
        <p:cNvGrpSpPr/>
        <p:nvPr/>
      </p:nvGrpSpPr>
      <p:grpSpPr>
        <a:xfrm>
          <a:off x="0" y="0"/>
          <a:ext cx="0" cy="0"/>
          <a:chOff x="0" y="0"/>
          <a:chExt cx="0" cy="0"/>
        </a:xfrm>
      </p:grpSpPr>
      <p:sp>
        <p:nvSpPr>
          <p:cNvPr id="241" name="Google Shape;241;p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2" name="Google Shape;242;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0" name="Shape 250"/>
        <p:cNvGrpSpPr/>
        <p:nvPr/>
      </p:nvGrpSpPr>
      <p:grpSpPr>
        <a:xfrm>
          <a:off x="0" y="0"/>
          <a:ext cx="0" cy="0"/>
          <a:chOff x="0" y="0"/>
          <a:chExt cx="0" cy="0"/>
        </a:xfrm>
      </p:grpSpPr>
      <p:sp>
        <p:nvSpPr>
          <p:cNvPr id="251" name="Google Shape;251;p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2" name="Google Shape;252;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0" name="Shape 260"/>
        <p:cNvGrpSpPr/>
        <p:nvPr/>
      </p:nvGrpSpPr>
      <p:grpSpPr>
        <a:xfrm>
          <a:off x="0" y="0"/>
          <a:ext cx="0" cy="0"/>
          <a:chOff x="0" y="0"/>
          <a:chExt cx="0" cy="0"/>
        </a:xfrm>
      </p:grpSpPr>
      <p:sp>
        <p:nvSpPr>
          <p:cNvPr id="261" name="Google Shape;261;p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2" name="Google Shape;262;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 Id="rId3"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4.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4.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4.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4.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4.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4.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4.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4.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4.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4.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4.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4.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6" name="Shape 16"/>
        <p:cNvGrpSpPr/>
        <p:nvPr/>
      </p:nvGrpSpPr>
      <p:grpSpPr>
        <a:xfrm>
          <a:off x="0" y="0"/>
          <a:ext cx="0" cy="0"/>
          <a:chOff x="0" y="0"/>
          <a:chExt cx="0" cy="0"/>
        </a:xfrm>
      </p:grpSpPr>
      <p:pic>
        <p:nvPicPr>
          <p:cNvPr descr="HD-ShadowLong.png" id="17" name="Google Shape;17;p10"/>
          <p:cNvPicPr preferRelativeResize="0"/>
          <p:nvPr/>
        </p:nvPicPr>
        <p:blipFill rotWithShape="1">
          <a:blip r:embed="rId2">
            <a:alphaModFix/>
          </a:blip>
          <a:srcRect b="0" l="0" r="0" t="0"/>
          <a:stretch/>
        </p:blipFill>
        <p:spPr>
          <a:xfrm>
            <a:off x="1" y="4242851"/>
            <a:ext cx="8968084" cy="275942"/>
          </a:xfrm>
          <a:prstGeom prst="rect">
            <a:avLst/>
          </a:prstGeom>
          <a:noFill/>
          <a:ln>
            <a:noFill/>
          </a:ln>
        </p:spPr>
      </p:pic>
      <p:pic>
        <p:nvPicPr>
          <p:cNvPr descr="HD-ShadowShort.png" id="18" name="Google Shape;18;p10"/>
          <p:cNvPicPr preferRelativeResize="0"/>
          <p:nvPr/>
        </p:nvPicPr>
        <p:blipFill rotWithShape="1">
          <a:blip r:embed="rId3">
            <a:alphaModFix/>
          </a:blip>
          <a:srcRect b="0" l="0" r="0" t="0"/>
          <a:stretch/>
        </p:blipFill>
        <p:spPr>
          <a:xfrm>
            <a:off x="9111716" y="4243845"/>
            <a:ext cx="3077108" cy="276940"/>
          </a:xfrm>
          <a:prstGeom prst="rect">
            <a:avLst/>
          </a:prstGeom>
          <a:noFill/>
          <a:ln>
            <a:noFill/>
          </a:ln>
        </p:spPr>
      </p:pic>
      <p:sp>
        <p:nvSpPr>
          <p:cNvPr id="19" name="Google Shape;19;p10"/>
          <p:cNvSpPr/>
          <p:nvPr/>
        </p:nvSpPr>
        <p:spPr>
          <a:xfrm>
            <a:off x="0" y="2590078"/>
            <a:ext cx="8968085" cy="1660332"/>
          </a:xfrm>
          <a:prstGeom prst="rect">
            <a:avLst/>
          </a:prstGeom>
          <a:solidFill>
            <a:srgbClr val="26262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10"/>
          <p:cNvSpPr/>
          <p:nvPr/>
        </p:nvSpPr>
        <p:spPr>
          <a:xfrm>
            <a:off x="9111715" y="2590078"/>
            <a:ext cx="3077109" cy="1660332"/>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10"/>
          <p:cNvSpPr txBox="1"/>
          <p:nvPr>
            <p:ph type="ctrTitle"/>
          </p:nvPr>
        </p:nvSpPr>
        <p:spPr>
          <a:xfrm>
            <a:off x="680322" y="2733709"/>
            <a:ext cx="8144134" cy="1373070"/>
          </a:xfrm>
          <a:prstGeom prst="rect">
            <a:avLst/>
          </a:prstGeom>
          <a:noFill/>
          <a:ln>
            <a:noFill/>
          </a:ln>
        </p:spPr>
        <p:txBody>
          <a:bodyPr anchorCtr="0" anchor="b" bIns="45700" lIns="91425" spcFirstLastPara="1" rIns="91425" wrap="square" tIns="45700">
            <a:noAutofit/>
          </a:bodyPr>
          <a:lstStyle>
            <a:lvl1pPr lvl="0" algn="r">
              <a:lnSpc>
                <a:spcPct val="90000"/>
              </a:lnSpc>
              <a:spcBef>
                <a:spcPts val="0"/>
              </a:spcBef>
              <a:spcAft>
                <a:spcPts val="0"/>
              </a:spcAft>
              <a:buClr>
                <a:schemeClr val="lt1"/>
              </a:buClr>
              <a:buSzPts val="5400"/>
              <a:buFont typeface="Trebuchet MS"/>
              <a:buNone/>
              <a:defRPr sz="5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2" name="Google Shape;22;p10"/>
          <p:cNvSpPr txBox="1"/>
          <p:nvPr>
            <p:ph idx="1" type="subTitle"/>
          </p:nvPr>
        </p:nvSpPr>
        <p:spPr>
          <a:xfrm>
            <a:off x="680322" y="4394039"/>
            <a:ext cx="8144134" cy="1117687"/>
          </a:xfrm>
          <a:prstGeom prst="rect">
            <a:avLst/>
          </a:prstGeom>
          <a:noFill/>
          <a:ln>
            <a:noFill/>
          </a:ln>
        </p:spPr>
        <p:txBody>
          <a:bodyPr anchorCtr="0" anchor="t" bIns="45700" lIns="91425" spcFirstLastPara="1" rIns="91425" wrap="square" tIns="45700">
            <a:normAutofit/>
          </a:bodyPr>
          <a:lstStyle>
            <a:lvl1pPr lvl="0" algn="r">
              <a:lnSpc>
                <a:spcPct val="90000"/>
              </a:lnSpc>
              <a:spcBef>
                <a:spcPts val="1000"/>
              </a:spcBef>
              <a:spcAft>
                <a:spcPts val="0"/>
              </a:spcAft>
              <a:buClr>
                <a:schemeClr val="lt1"/>
              </a:buClr>
              <a:buSzPts val="2000"/>
              <a:buNone/>
              <a:defRPr sz="2000"/>
            </a:lvl1pPr>
            <a:lvl2pPr lvl="1" algn="ctr">
              <a:lnSpc>
                <a:spcPct val="90000"/>
              </a:lnSpc>
              <a:spcBef>
                <a:spcPts val="500"/>
              </a:spcBef>
              <a:spcAft>
                <a:spcPts val="0"/>
              </a:spcAft>
              <a:buClr>
                <a:schemeClr val="lt1"/>
              </a:buClr>
              <a:buSzPts val="2000"/>
              <a:buNone/>
              <a:defRPr sz="2000"/>
            </a:lvl2pPr>
            <a:lvl3pPr lvl="2" algn="ctr">
              <a:lnSpc>
                <a:spcPct val="90000"/>
              </a:lnSpc>
              <a:spcBef>
                <a:spcPts val="500"/>
              </a:spcBef>
              <a:spcAft>
                <a:spcPts val="0"/>
              </a:spcAft>
              <a:buClr>
                <a:schemeClr val="lt1"/>
              </a:buClr>
              <a:buSzPts val="1800"/>
              <a:buNone/>
              <a:defRPr sz="1800"/>
            </a:lvl3pPr>
            <a:lvl4pPr lvl="3" algn="ctr">
              <a:lnSpc>
                <a:spcPct val="90000"/>
              </a:lnSpc>
              <a:spcBef>
                <a:spcPts val="500"/>
              </a:spcBef>
              <a:spcAft>
                <a:spcPts val="0"/>
              </a:spcAft>
              <a:buClr>
                <a:schemeClr val="lt1"/>
              </a:buClr>
              <a:buSzPts val="1600"/>
              <a:buNone/>
              <a:defRPr sz="1600"/>
            </a:lvl4pPr>
            <a:lvl5pPr lvl="4" algn="ctr">
              <a:lnSpc>
                <a:spcPct val="90000"/>
              </a:lnSpc>
              <a:spcBef>
                <a:spcPts val="500"/>
              </a:spcBef>
              <a:spcAft>
                <a:spcPts val="0"/>
              </a:spcAft>
              <a:buClr>
                <a:schemeClr val="lt1"/>
              </a:buClr>
              <a:buSzPts val="1600"/>
              <a:buNone/>
              <a:defRPr sz="1600"/>
            </a:lvl5pPr>
            <a:lvl6pPr lvl="5" algn="ctr">
              <a:lnSpc>
                <a:spcPct val="90000"/>
              </a:lnSpc>
              <a:spcBef>
                <a:spcPts val="500"/>
              </a:spcBef>
              <a:spcAft>
                <a:spcPts val="0"/>
              </a:spcAft>
              <a:buClr>
                <a:schemeClr val="lt1"/>
              </a:buClr>
              <a:buSzPts val="1600"/>
              <a:buNone/>
              <a:defRPr sz="1600"/>
            </a:lvl6pPr>
            <a:lvl7pPr lvl="6" algn="ctr">
              <a:lnSpc>
                <a:spcPct val="90000"/>
              </a:lnSpc>
              <a:spcBef>
                <a:spcPts val="500"/>
              </a:spcBef>
              <a:spcAft>
                <a:spcPts val="0"/>
              </a:spcAft>
              <a:buClr>
                <a:schemeClr val="lt1"/>
              </a:buClr>
              <a:buSzPts val="1600"/>
              <a:buNone/>
              <a:defRPr sz="1600"/>
            </a:lvl7pPr>
            <a:lvl8pPr lvl="7" algn="ctr">
              <a:lnSpc>
                <a:spcPct val="90000"/>
              </a:lnSpc>
              <a:spcBef>
                <a:spcPts val="500"/>
              </a:spcBef>
              <a:spcAft>
                <a:spcPts val="0"/>
              </a:spcAft>
              <a:buClr>
                <a:schemeClr val="lt1"/>
              </a:buClr>
              <a:buSzPts val="1600"/>
              <a:buNone/>
              <a:defRPr sz="1600"/>
            </a:lvl8pPr>
            <a:lvl9pPr lvl="8" algn="ctr">
              <a:lnSpc>
                <a:spcPct val="90000"/>
              </a:lnSpc>
              <a:spcBef>
                <a:spcPts val="500"/>
              </a:spcBef>
              <a:spcAft>
                <a:spcPts val="0"/>
              </a:spcAft>
              <a:buClr>
                <a:schemeClr val="lt1"/>
              </a:buClr>
              <a:buSzPts val="1600"/>
              <a:buNone/>
              <a:defRPr sz="1600"/>
            </a:lvl9pPr>
          </a:lstStyle>
          <a:p/>
        </p:txBody>
      </p:sp>
      <p:sp>
        <p:nvSpPr>
          <p:cNvPr id="23" name="Google Shape;23;p10"/>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10"/>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0"/>
          <p:cNvSpPr txBox="1"/>
          <p:nvPr>
            <p:ph idx="12" type="sldNum"/>
          </p:nvPr>
        </p:nvSpPr>
        <p:spPr>
          <a:xfrm>
            <a:off x="9255346" y="2750337"/>
            <a:ext cx="1171888" cy="1356442"/>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6" name="Shape 26"/>
        <p:cNvGrpSpPr/>
        <p:nvPr/>
      </p:nvGrpSpPr>
      <p:grpSpPr>
        <a:xfrm>
          <a:off x="0" y="0"/>
          <a:ext cx="0" cy="0"/>
          <a:chOff x="0" y="0"/>
          <a:chExt cx="0" cy="0"/>
        </a:xfrm>
      </p:grpSpPr>
      <p:pic>
        <p:nvPicPr>
          <p:cNvPr descr="HD-ShadowLong.png" id="27" name="Google Shape;27;p11"/>
          <p:cNvPicPr preferRelativeResize="0"/>
          <p:nvPr/>
        </p:nvPicPr>
        <p:blipFill rotWithShape="1">
          <a:blip r:embed="rId2">
            <a:alphaModFix/>
          </a:blip>
          <a:srcRect b="0" l="0" r="0" t="0"/>
          <a:stretch/>
        </p:blipFill>
        <p:spPr>
          <a:xfrm>
            <a:off x="1" y="1970240"/>
            <a:ext cx="10437812" cy="321164"/>
          </a:xfrm>
          <a:prstGeom prst="rect">
            <a:avLst/>
          </a:prstGeom>
          <a:noFill/>
          <a:ln>
            <a:noFill/>
          </a:ln>
        </p:spPr>
      </p:pic>
      <p:pic>
        <p:nvPicPr>
          <p:cNvPr descr="HD-ShadowShort.png" id="28" name="Google Shape;28;p11"/>
          <p:cNvPicPr preferRelativeResize="0"/>
          <p:nvPr/>
        </p:nvPicPr>
        <p:blipFill rotWithShape="1">
          <a:blip r:embed="rId3">
            <a:alphaModFix/>
          </a:blip>
          <a:srcRect b="0" l="0" r="0" t="0"/>
          <a:stretch/>
        </p:blipFill>
        <p:spPr>
          <a:xfrm>
            <a:off x="10585826" y="1971234"/>
            <a:ext cx="1602997" cy="144270"/>
          </a:xfrm>
          <a:prstGeom prst="rect">
            <a:avLst/>
          </a:prstGeom>
          <a:noFill/>
          <a:ln>
            <a:noFill/>
          </a:ln>
        </p:spPr>
      </p:pic>
      <p:sp>
        <p:nvSpPr>
          <p:cNvPr id="29" name="Google Shape;29;p11"/>
          <p:cNvSpPr/>
          <p:nvPr/>
        </p:nvSpPr>
        <p:spPr>
          <a:xfrm>
            <a:off x="0" y="609600"/>
            <a:ext cx="10437812" cy="1368198"/>
          </a:xfrm>
          <a:prstGeom prst="rect">
            <a:avLst/>
          </a:prstGeom>
          <a:solidFill>
            <a:srgbClr val="26262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11"/>
          <p:cNvSpPr/>
          <p:nvPr/>
        </p:nvSpPr>
        <p:spPr>
          <a:xfrm>
            <a:off x="10585827" y="609600"/>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11"/>
          <p:cNvSpPr txBox="1"/>
          <p:nvPr>
            <p:ph type="title"/>
          </p:nvPr>
        </p:nvSpPr>
        <p:spPr>
          <a:xfrm>
            <a:off x="680321" y="753228"/>
            <a:ext cx="9613861" cy="1080938"/>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2" name="Google Shape;32;p11"/>
          <p:cNvSpPr txBox="1"/>
          <p:nvPr>
            <p:ph idx="1" type="body"/>
          </p:nvPr>
        </p:nvSpPr>
        <p:spPr>
          <a:xfrm>
            <a:off x="680321" y="2336873"/>
            <a:ext cx="9613861" cy="3599316"/>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lt1"/>
              </a:buClr>
              <a:buSzPts val="1800"/>
              <a:buChar char="•"/>
              <a:defRPr/>
            </a:lvl1pPr>
            <a:lvl2pPr indent="-342900" lvl="1" marL="914400" algn="l">
              <a:lnSpc>
                <a:spcPct val="90000"/>
              </a:lnSpc>
              <a:spcBef>
                <a:spcPts val="500"/>
              </a:spcBef>
              <a:spcAft>
                <a:spcPts val="0"/>
              </a:spcAft>
              <a:buClr>
                <a:schemeClr val="lt1"/>
              </a:buClr>
              <a:buSzPts val="1800"/>
              <a:buChar char="•"/>
              <a:defRPr/>
            </a:lvl2pPr>
            <a:lvl3pPr indent="-342900" lvl="2" marL="1371600" algn="l">
              <a:lnSpc>
                <a:spcPct val="90000"/>
              </a:lnSpc>
              <a:spcBef>
                <a:spcPts val="500"/>
              </a:spcBef>
              <a:spcAft>
                <a:spcPts val="0"/>
              </a:spcAft>
              <a:buClr>
                <a:schemeClr val="lt1"/>
              </a:buClr>
              <a:buSzPts val="1800"/>
              <a:buChar char="•"/>
              <a:defRPr/>
            </a:lvl3pPr>
            <a:lvl4pPr indent="-342900" lvl="3" marL="1828800" algn="l">
              <a:lnSpc>
                <a:spcPct val="90000"/>
              </a:lnSpc>
              <a:spcBef>
                <a:spcPts val="500"/>
              </a:spcBef>
              <a:spcAft>
                <a:spcPts val="0"/>
              </a:spcAft>
              <a:buClr>
                <a:schemeClr val="lt1"/>
              </a:buClr>
              <a:buSzPts val="1800"/>
              <a:buChar char="•"/>
              <a:defRPr/>
            </a:lvl4pPr>
            <a:lvl5pPr indent="-342900" lvl="4" marL="2286000" algn="l">
              <a:lnSpc>
                <a:spcPct val="90000"/>
              </a:lnSpc>
              <a:spcBef>
                <a:spcPts val="500"/>
              </a:spcBef>
              <a:spcAft>
                <a:spcPts val="0"/>
              </a:spcAft>
              <a:buClr>
                <a:schemeClr val="lt1"/>
              </a:buClr>
              <a:buSzPts val="1800"/>
              <a:buChar char="•"/>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33" name="Google Shape;33;p11"/>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11"/>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11"/>
          <p:cNvSpPr txBox="1"/>
          <p:nvPr>
            <p:ph idx="12" type="sldNum"/>
          </p:nvPr>
        </p:nvSpPr>
        <p:spPr>
          <a:xfrm>
            <a:off x="10729455" y="753227"/>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36" name="Shape 36"/>
        <p:cNvGrpSpPr/>
        <p:nvPr/>
      </p:nvGrpSpPr>
      <p:grpSpPr>
        <a:xfrm>
          <a:off x="0" y="0"/>
          <a:ext cx="0" cy="0"/>
          <a:chOff x="0" y="0"/>
          <a:chExt cx="0" cy="0"/>
        </a:xfrm>
      </p:grpSpPr>
      <p:pic>
        <p:nvPicPr>
          <p:cNvPr descr="HD-ShadowShort.png" id="37" name="Google Shape;37;p12"/>
          <p:cNvPicPr preferRelativeResize="0"/>
          <p:nvPr/>
        </p:nvPicPr>
        <p:blipFill rotWithShape="1">
          <a:blip r:embed="rId2">
            <a:alphaModFix/>
          </a:blip>
          <a:srcRect b="0" l="0" r="0" t="0"/>
          <a:stretch/>
        </p:blipFill>
        <p:spPr>
          <a:xfrm>
            <a:off x="10585826" y="1971234"/>
            <a:ext cx="1602997" cy="144270"/>
          </a:xfrm>
          <a:prstGeom prst="rect">
            <a:avLst/>
          </a:prstGeom>
          <a:noFill/>
          <a:ln>
            <a:noFill/>
          </a:ln>
        </p:spPr>
      </p:pic>
      <p:sp>
        <p:nvSpPr>
          <p:cNvPr id="38" name="Google Shape;38;p12"/>
          <p:cNvSpPr/>
          <p:nvPr/>
        </p:nvSpPr>
        <p:spPr>
          <a:xfrm>
            <a:off x="10585827" y="609600"/>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 name="Google Shape;39;p12"/>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 name="Google Shape;40;p12"/>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12"/>
          <p:cNvSpPr txBox="1"/>
          <p:nvPr>
            <p:ph idx="12" type="sldNum"/>
          </p:nvPr>
        </p:nvSpPr>
        <p:spPr>
          <a:xfrm>
            <a:off x="10729455" y="753227"/>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42" name="Shape 42"/>
        <p:cNvGrpSpPr/>
        <p:nvPr/>
      </p:nvGrpSpPr>
      <p:grpSpPr>
        <a:xfrm>
          <a:off x="0" y="0"/>
          <a:ext cx="0" cy="0"/>
          <a:chOff x="0" y="0"/>
          <a:chExt cx="0" cy="0"/>
        </a:xfrm>
      </p:grpSpPr>
      <p:pic>
        <p:nvPicPr>
          <p:cNvPr descr="HD-ShadowLong.png" id="43" name="Google Shape;43;p13"/>
          <p:cNvPicPr preferRelativeResize="0"/>
          <p:nvPr/>
        </p:nvPicPr>
        <p:blipFill rotWithShape="1">
          <a:blip r:embed="rId2">
            <a:alphaModFix/>
          </a:blip>
          <a:srcRect b="0" l="0" r="0" t="0"/>
          <a:stretch/>
        </p:blipFill>
        <p:spPr>
          <a:xfrm>
            <a:off x="1" y="5928628"/>
            <a:ext cx="10437812" cy="321164"/>
          </a:xfrm>
          <a:prstGeom prst="rect">
            <a:avLst/>
          </a:prstGeom>
          <a:noFill/>
          <a:ln>
            <a:noFill/>
          </a:ln>
        </p:spPr>
      </p:pic>
      <p:pic>
        <p:nvPicPr>
          <p:cNvPr descr="HD-ShadowShort.png" id="44" name="Google Shape;44;p13"/>
          <p:cNvPicPr preferRelativeResize="0"/>
          <p:nvPr/>
        </p:nvPicPr>
        <p:blipFill rotWithShape="1">
          <a:blip r:embed="rId3">
            <a:alphaModFix/>
          </a:blip>
          <a:srcRect b="0" l="0" r="0" t="0"/>
          <a:stretch/>
        </p:blipFill>
        <p:spPr>
          <a:xfrm>
            <a:off x="10585826" y="5929622"/>
            <a:ext cx="1602997" cy="144270"/>
          </a:xfrm>
          <a:prstGeom prst="rect">
            <a:avLst/>
          </a:prstGeom>
          <a:noFill/>
          <a:ln>
            <a:noFill/>
          </a:ln>
        </p:spPr>
      </p:pic>
      <p:sp>
        <p:nvSpPr>
          <p:cNvPr id="45" name="Google Shape;45;p13"/>
          <p:cNvSpPr/>
          <p:nvPr/>
        </p:nvSpPr>
        <p:spPr>
          <a:xfrm>
            <a:off x="0" y="4567988"/>
            <a:ext cx="10437812" cy="1368198"/>
          </a:xfrm>
          <a:prstGeom prst="rect">
            <a:avLst/>
          </a:prstGeom>
          <a:solidFill>
            <a:srgbClr val="26262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13"/>
          <p:cNvSpPr/>
          <p:nvPr/>
        </p:nvSpPr>
        <p:spPr>
          <a:xfrm>
            <a:off x="10585827" y="4567988"/>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 name="Google Shape;47;p13"/>
          <p:cNvSpPr txBox="1"/>
          <p:nvPr>
            <p:ph type="title"/>
          </p:nvPr>
        </p:nvSpPr>
        <p:spPr>
          <a:xfrm>
            <a:off x="1127856" y="609598"/>
            <a:ext cx="8718877" cy="3036061"/>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3200"/>
              <a:buFont typeface="Trebuchet MS"/>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8" name="Google Shape;48;p13"/>
          <p:cNvSpPr txBox="1"/>
          <p:nvPr>
            <p:ph idx="1" type="body"/>
          </p:nvPr>
        </p:nvSpPr>
        <p:spPr>
          <a:xfrm>
            <a:off x="1402288" y="3653379"/>
            <a:ext cx="8156579" cy="54896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lt1"/>
              </a:buClr>
              <a:buSzPts val="1400"/>
              <a:buNone/>
              <a:defRPr sz="1400"/>
            </a:lvl1pPr>
            <a:lvl2pPr indent="-228600" lvl="1" marL="914400" algn="l">
              <a:lnSpc>
                <a:spcPct val="90000"/>
              </a:lnSpc>
              <a:spcBef>
                <a:spcPts val="500"/>
              </a:spcBef>
              <a:spcAft>
                <a:spcPts val="0"/>
              </a:spcAft>
              <a:buClr>
                <a:schemeClr val="lt1"/>
              </a:buClr>
              <a:buSzPts val="1400"/>
              <a:buNone/>
              <a:defRPr sz="1400"/>
            </a:lvl2pPr>
            <a:lvl3pPr indent="-228600" lvl="2" marL="1371600" algn="l">
              <a:lnSpc>
                <a:spcPct val="90000"/>
              </a:lnSpc>
              <a:spcBef>
                <a:spcPts val="500"/>
              </a:spcBef>
              <a:spcAft>
                <a:spcPts val="0"/>
              </a:spcAft>
              <a:buClr>
                <a:schemeClr val="lt1"/>
              </a:buClr>
              <a:buSzPts val="1200"/>
              <a:buNone/>
              <a:defRPr sz="1200"/>
            </a:lvl3pPr>
            <a:lvl4pPr indent="-228600" lvl="3" marL="1828800" algn="l">
              <a:lnSpc>
                <a:spcPct val="90000"/>
              </a:lnSpc>
              <a:spcBef>
                <a:spcPts val="500"/>
              </a:spcBef>
              <a:spcAft>
                <a:spcPts val="0"/>
              </a:spcAft>
              <a:buClr>
                <a:schemeClr val="lt1"/>
              </a:buClr>
              <a:buSzPts val="1000"/>
              <a:buNone/>
              <a:defRPr sz="1000"/>
            </a:lvl4pPr>
            <a:lvl5pPr indent="-228600" lvl="4" marL="2286000" algn="l">
              <a:lnSpc>
                <a:spcPct val="90000"/>
              </a:lnSpc>
              <a:spcBef>
                <a:spcPts val="500"/>
              </a:spcBef>
              <a:spcAft>
                <a:spcPts val="0"/>
              </a:spcAft>
              <a:buClr>
                <a:schemeClr val="lt1"/>
              </a:buClr>
              <a:buSzPts val="1000"/>
              <a:buNone/>
              <a:defRPr sz="1000"/>
            </a:lvl5pPr>
            <a:lvl6pPr indent="-228600" lvl="5" marL="2743200" algn="l">
              <a:lnSpc>
                <a:spcPct val="90000"/>
              </a:lnSpc>
              <a:spcBef>
                <a:spcPts val="500"/>
              </a:spcBef>
              <a:spcAft>
                <a:spcPts val="0"/>
              </a:spcAft>
              <a:buClr>
                <a:schemeClr val="lt1"/>
              </a:buClr>
              <a:buSzPts val="1000"/>
              <a:buNone/>
              <a:defRPr sz="1000"/>
            </a:lvl6pPr>
            <a:lvl7pPr indent="-228600" lvl="6" marL="3200400" algn="l">
              <a:lnSpc>
                <a:spcPct val="90000"/>
              </a:lnSpc>
              <a:spcBef>
                <a:spcPts val="500"/>
              </a:spcBef>
              <a:spcAft>
                <a:spcPts val="0"/>
              </a:spcAft>
              <a:buClr>
                <a:schemeClr val="lt1"/>
              </a:buClr>
              <a:buSzPts val="1000"/>
              <a:buNone/>
              <a:defRPr sz="1000"/>
            </a:lvl7pPr>
            <a:lvl8pPr indent="-228600" lvl="7" marL="3657600" algn="l">
              <a:lnSpc>
                <a:spcPct val="90000"/>
              </a:lnSpc>
              <a:spcBef>
                <a:spcPts val="500"/>
              </a:spcBef>
              <a:spcAft>
                <a:spcPts val="0"/>
              </a:spcAft>
              <a:buClr>
                <a:schemeClr val="lt1"/>
              </a:buClr>
              <a:buSzPts val="1000"/>
              <a:buNone/>
              <a:defRPr sz="1000"/>
            </a:lvl8pPr>
            <a:lvl9pPr indent="-228600" lvl="8" marL="4114800" algn="l">
              <a:lnSpc>
                <a:spcPct val="90000"/>
              </a:lnSpc>
              <a:spcBef>
                <a:spcPts val="500"/>
              </a:spcBef>
              <a:spcAft>
                <a:spcPts val="0"/>
              </a:spcAft>
              <a:buClr>
                <a:schemeClr val="lt1"/>
              </a:buClr>
              <a:buSzPts val="1000"/>
              <a:buNone/>
              <a:defRPr sz="1000"/>
            </a:lvl9pPr>
          </a:lstStyle>
          <a:p/>
        </p:txBody>
      </p:sp>
      <p:sp>
        <p:nvSpPr>
          <p:cNvPr id="49" name="Google Shape;49;p13"/>
          <p:cNvSpPr txBox="1"/>
          <p:nvPr>
            <p:ph idx="2" type="body"/>
          </p:nvPr>
        </p:nvSpPr>
        <p:spPr>
          <a:xfrm>
            <a:off x="680322" y="4711615"/>
            <a:ext cx="9613859" cy="1090789"/>
          </a:xfrm>
          <a:prstGeom prst="rect">
            <a:avLst/>
          </a:prstGeom>
          <a:noFill/>
          <a:ln>
            <a:noFill/>
          </a:ln>
        </p:spPr>
        <p:txBody>
          <a:bodyPr anchorCtr="0" anchor="ctr" bIns="45700" lIns="91425" spcFirstLastPara="1" rIns="91425" wrap="square" tIns="45700">
            <a:normAutofit/>
          </a:bodyPr>
          <a:lstStyle>
            <a:lvl1pPr indent="-228600" lvl="0" marL="457200" algn="l">
              <a:lnSpc>
                <a:spcPct val="90000"/>
              </a:lnSpc>
              <a:spcBef>
                <a:spcPts val="1000"/>
              </a:spcBef>
              <a:spcAft>
                <a:spcPts val="0"/>
              </a:spcAft>
              <a:buClr>
                <a:schemeClr val="lt1"/>
              </a:buClr>
              <a:buSzPts val="1600"/>
              <a:buNone/>
              <a:defRPr sz="1600"/>
            </a:lvl1pPr>
            <a:lvl2pPr indent="-228600" lvl="1" marL="914400" algn="l">
              <a:lnSpc>
                <a:spcPct val="90000"/>
              </a:lnSpc>
              <a:spcBef>
                <a:spcPts val="500"/>
              </a:spcBef>
              <a:spcAft>
                <a:spcPts val="0"/>
              </a:spcAft>
              <a:buClr>
                <a:schemeClr val="lt1"/>
              </a:buClr>
              <a:buSzPts val="1400"/>
              <a:buNone/>
              <a:defRPr sz="1400"/>
            </a:lvl2pPr>
            <a:lvl3pPr indent="-228600" lvl="2" marL="1371600" algn="l">
              <a:lnSpc>
                <a:spcPct val="90000"/>
              </a:lnSpc>
              <a:spcBef>
                <a:spcPts val="500"/>
              </a:spcBef>
              <a:spcAft>
                <a:spcPts val="0"/>
              </a:spcAft>
              <a:buClr>
                <a:schemeClr val="lt1"/>
              </a:buClr>
              <a:buSzPts val="1200"/>
              <a:buNone/>
              <a:defRPr sz="1200"/>
            </a:lvl3pPr>
            <a:lvl4pPr indent="-228600" lvl="3" marL="1828800" algn="l">
              <a:lnSpc>
                <a:spcPct val="90000"/>
              </a:lnSpc>
              <a:spcBef>
                <a:spcPts val="500"/>
              </a:spcBef>
              <a:spcAft>
                <a:spcPts val="0"/>
              </a:spcAft>
              <a:buClr>
                <a:schemeClr val="lt1"/>
              </a:buClr>
              <a:buSzPts val="1000"/>
              <a:buNone/>
              <a:defRPr sz="1000"/>
            </a:lvl4pPr>
            <a:lvl5pPr indent="-228600" lvl="4" marL="2286000" algn="l">
              <a:lnSpc>
                <a:spcPct val="90000"/>
              </a:lnSpc>
              <a:spcBef>
                <a:spcPts val="500"/>
              </a:spcBef>
              <a:spcAft>
                <a:spcPts val="0"/>
              </a:spcAft>
              <a:buClr>
                <a:schemeClr val="lt1"/>
              </a:buClr>
              <a:buSzPts val="1000"/>
              <a:buNone/>
              <a:defRPr sz="1000"/>
            </a:lvl5pPr>
            <a:lvl6pPr indent="-228600" lvl="5" marL="2743200" algn="l">
              <a:lnSpc>
                <a:spcPct val="90000"/>
              </a:lnSpc>
              <a:spcBef>
                <a:spcPts val="500"/>
              </a:spcBef>
              <a:spcAft>
                <a:spcPts val="0"/>
              </a:spcAft>
              <a:buClr>
                <a:schemeClr val="lt1"/>
              </a:buClr>
              <a:buSzPts val="1000"/>
              <a:buNone/>
              <a:defRPr sz="1000"/>
            </a:lvl6pPr>
            <a:lvl7pPr indent="-228600" lvl="6" marL="3200400" algn="l">
              <a:lnSpc>
                <a:spcPct val="90000"/>
              </a:lnSpc>
              <a:spcBef>
                <a:spcPts val="500"/>
              </a:spcBef>
              <a:spcAft>
                <a:spcPts val="0"/>
              </a:spcAft>
              <a:buClr>
                <a:schemeClr val="lt1"/>
              </a:buClr>
              <a:buSzPts val="1000"/>
              <a:buNone/>
              <a:defRPr sz="1000"/>
            </a:lvl7pPr>
            <a:lvl8pPr indent="-228600" lvl="7" marL="3657600" algn="l">
              <a:lnSpc>
                <a:spcPct val="90000"/>
              </a:lnSpc>
              <a:spcBef>
                <a:spcPts val="500"/>
              </a:spcBef>
              <a:spcAft>
                <a:spcPts val="0"/>
              </a:spcAft>
              <a:buClr>
                <a:schemeClr val="lt1"/>
              </a:buClr>
              <a:buSzPts val="1000"/>
              <a:buNone/>
              <a:defRPr sz="1000"/>
            </a:lvl8pPr>
            <a:lvl9pPr indent="-228600" lvl="8" marL="4114800" algn="l">
              <a:lnSpc>
                <a:spcPct val="90000"/>
              </a:lnSpc>
              <a:spcBef>
                <a:spcPts val="500"/>
              </a:spcBef>
              <a:spcAft>
                <a:spcPts val="0"/>
              </a:spcAft>
              <a:buClr>
                <a:schemeClr val="lt1"/>
              </a:buClr>
              <a:buSzPts val="1000"/>
              <a:buNone/>
              <a:defRPr sz="1000"/>
            </a:lvl9pPr>
          </a:lstStyle>
          <a:p/>
        </p:txBody>
      </p:sp>
      <p:sp>
        <p:nvSpPr>
          <p:cNvPr id="50" name="Google Shape;50;p13"/>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13"/>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13"/>
          <p:cNvSpPr txBox="1"/>
          <p:nvPr>
            <p:ph idx="12" type="sldNum"/>
          </p:nvPr>
        </p:nvSpPr>
        <p:spPr>
          <a:xfrm>
            <a:off x="10729455" y="4709925"/>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
        <p:nvSpPr>
          <p:cNvPr id="53" name="Google Shape;53;p13"/>
          <p:cNvSpPr txBox="1"/>
          <p:nvPr/>
        </p:nvSpPr>
        <p:spPr>
          <a:xfrm>
            <a:off x="583572" y="74811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chemeClr val="lt1"/>
              </a:buClr>
              <a:buSzPts val="7200"/>
              <a:buFont typeface="Trebuchet MS"/>
              <a:buNone/>
            </a:pPr>
            <a:r>
              <a:rPr b="0" i="0" lang="en-GB" sz="7200" u="none" cap="none" strike="noStrike">
                <a:solidFill>
                  <a:schemeClr val="lt1"/>
                </a:solidFill>
                <a:latin typeface="Trebuchet MS"/>
                <a:ea typeface="Trebuchet MS"/>
                <a:cs typeface="Trebuchet MS"/>
                <a:sym typeface="Trebuchet MS"/>
              </a:rPr>
              <a:t>“</a:t>
            </a:r>
            <a:endParaRPr/>
          </a:p>
        </p:txBody>
      </p:sp>
      <p:sp>
        <p:nvSpPr>
          <p:cNvPr id="54" name="Google Shape;54;p13"/>
          <p:cNvSpPr txBox="1"/>
          <p:nvPr/>
        </p:nvSpPr>
        <p:spPr>
          <a:xfrm>
            <a:off x="9662809" y="3033524"/>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chemeClr val="lt1"/>
              </a:buClr>
              <a:buSzPts val="7200"/>
              <a:buFont typeface="Trebuchet MS"/>
              <a:buNone/>
            </a:pPr>
            <a:r>
              <a:rPr b="0" i="0" lang="en-GB" sz="7200" u="none" cap="none" strike="noStrike">
                <a:solidFill>
                  <a:schemeClr val="lt1"/>
                </a:solidFill>
                <a:latin typeface="Trebuchet MS"/>
                <a:ea typeface="Trebuchet MS"/>
                <a:cs typeface="Trebuchet MS"/>
                <a:sym typeface="Trebuchet MS"/>
              </a:rPr>
              <a:t>”</a:t>
            </a: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55" name="Shape 55"/>
        <p:cNvGrpSpPr/>
        <p:nvPr/>
      </p:nvGrpSpPr>
      <p:grpSpPr>
        <a:xfrm>
          <a:off x="0" y="0"/>
          <a:ext cx="0" cy="0"/>
          <a:chOff x="0" y="0"/>
          <a:chExt cx="0" cy="0"/>
        </a:xfrm>
      </p:grpSpPr>
      <p:pic>
        <p:nvPicPr>
          <p:cNvPr descr="HD-ShadowLong.png" id="56" name="Google Shape;56;p14"/>
          <p:cNvPicPr preferRelativeResize="0"/>
          <p:nvPr/>
        </p:nvPicPr>
        <p:blipFill rotWithShape="1">
          <a:blip r:embed="rId2">
            <a:alphaModFix/>
          </a:blip>
          <a:srcRect b="0" l="0" r="0" t="0"/>
          <a:stretch/>
        </p:blipFill>
        <p:spPr>
          <a:xfrm>
            <a:off x="-1" y="4086907"/>
            <a:ext cx="10437812" cy="321164"/>
          </a:xfrm>
          <a:prstGeom prst="rect">
            <a:avLst/>
          </a:prstGeom>
          <a:noFill/>
          <a:ln>
            <a:noFill/>
          </a:ln>
        </p:spPr>
      </p:pic>
      <p:pic>
        <p:nvPicPr>
          <p:cNvPr descr="HD-ShadowShort.png" id="57" name="Google Shape;57;p14"/>
          <p:cNvPicPr preferRelativeResize="0"/>
          <p:nvPr/>
        </p:nvPicPr>
        <p:blipFill rotWithShape="1">
          <a:blip r:embed="rId3">
            <a:alphaModFix/>
          </a:blip>
          <a:srcRect b="0" l="0" r="0" t="0"/>
          <a:stretch/>
        </p:blipFill>
        <p:spPr>
          <a:xfrm>
            <a:off x="10585824" y="4087901"/>
            <a:ext cx="1602997" cy="144270"/>
          </a:xfrm>
          <a:prstGeom prst="rect">
            <a:avLst/>
          </a:prstGeom>
          <a:noFill/>
          <a:ln>
            <a:noFill/>
          </a:ln>
        </p:spPr>
      </p:pic>
      <p:sp>
        <p:nvSpPr>
          <p:cNvPr id="58" name="Google Shape;58;p14"/>
          <p:cNvSpPr/>
          <p:nvPr/>
        </p:nvSpPr>
        <p:spPr>
          <a:xfrm>
            <a:off x="-2" y="2726267"/>
            <a:ext cx="10437812" cy="1368198"/>
          </a:xfrm>
          <a:prstGeom prst="rect">
            <a:avLst/>
          </a:prstGeom>
          <a:solidFill>
            <a:srgbClr val="26262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14"/>
          <p:cNvSpPr/>
          <p:nvPr/>
        </p:nvSpPr>
        <p:spPr>
          <a:xfrm>
            <a:off x="10585825" y="2726267"/>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 name="Google Shape;60;p14"/>
          <p:cNvSpPr txBox="1"/>
          <p:nvPr>
            <p:ph type="title"/>
          </p:nvPr>
        </p:nvSpPr>
        <p:spPr>
          <a:xfrm>
            <a:off x="680322" y="2869895"/>
            <a:ext cx="9613860" cy="1090788"/>
          </a:xfrm>
          <a:prstGeom prst="rect">
            <a:avLst/>
          </a:prstGeom>
          <a:noFill/>
          <a:ln>
            <a:noFill/>
          </a:ln>
        </p:spPr>
        <p:txBody>
          <a:bodyPr anchorCtr="0" anchor="ctr" bIns="45700" lIns="91425" spcFirstLastPara="1" rIns="91425" wrap="square" tIns="45700">
            <a:normAutofit/>
          </a:bodyPr>
          <a:lstStyle>
            <a:lvl1pPr lvl="0" algn="r">
              <a:lnSpc>
                <a:spcPct val="90000"/>
              </a:lnSpc>
              <a:spcBef>
                <a:spcPts val="0"/>
              </a:spcBef>
              <a:spcAft>
                <a:spcPts val="0"/>
              </a:spcAft>
              <a:buClr>
                <a:schemeClr val="lt1"/>
              </a:buClr>
              <a:buSzPts val="3600"/>
              <a:buFont typeface="Trebuchet MS"/>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1" name="Google Shape;61;p14"/>
          <p:cNvSpPr txBox="1"/>
          <p:nvPr>
            <p:ph idx="1" type="body"/>
          </p:nvPr>
        </p:nvSpPr>
        <p:spPr>
          <a:xfrm>
            <a:off x="680322" y="4232171"/>
            <a:ext cx="9613860" cy="1704017"/>
          </a:xfrm>
          <a:prstGeom prst="rect">
            <a:avLst/>
          </a:prstGeom>
          <a:noFill/>
          <a:ln>
            <a:noFill/>
          </a:ln>
        </p:spPr>
        <p:txBody>
          <a:bodyPr anchorCtr="0" anchor="t" bIns="45700" lIns="91425" spcFirstLastPara="1" rIns="91425" wrap="square" tIns="45700">
            <a:normAutofit/>
          </a:bodyPr>
          <a:lstStyle>
            <a:lvl1pPr indent="-228600" lvl="0" marL="457200" algn="r">
              <a:lnSpc>
                <a:spcPct val="90000"/>
              </a:lnSpc>
              <a:spcBef>
                <a:spcPts val="1000"/>
              </a:spcBef>
              <a:spcAft>
                <a:spcPts val="0"/>
              </a:spcAft>
              <a:buClr>
                <a:schemeClr val="lt1"/>
              </a:buClr>
              <a:buSzPts val="2000"/>
              <a:buNone/>
              <a:defRPr sz="2000">
                <a:solidFill>
                  <a:schemeClr val="lt1"/>
                </a:solidFill>
              </a:defRPr>
            </a:lvl1pPr>
            <a:lvl2pPr indent="-228600" lvl="1" marL="914400" algn="l">
              <a:lnSpc>
                <a:spcPct val="90000"/>
              </a:lnSpc>
              <a:spcBef>
                <a:spcPts val="500"/>
              </a:spcBef>
              <a:spcAft>
                <a:spcPts val="0"/>
              </a:spcAft>
              <a:buClr>
                <a:schemeClr val="lt1"/>
              </a:buClr>
              <a:buSzPts val="2000"/>
              <a:buNone/>
              <a:defRPr sz="2000">
                <a:solidFill>
                  <a:schemeClr val="lt1"/>
                </a:solidFill>
              </a:defRPr>
            </a:lvl2pPr>
            <a:lvl3pPr indent="-228600" lvl="2" marL="1371600" algn="l">
              <a:lnSpc>
                <a:spcPct val="90000"/>
              </a:lnSpc>
              <a:spcBef>
                <a:spcPts val="500"/>
              </a:spcBef>
              <a:spcAft>
                <a:spcPts val="0"/>
              </a:spcAft>
              <a:buClr>
                <a:schemeClr val="lt1"/>
              </a:buClr>
              <a:buSzPts val="1800"/>
              <a:buNone/>
              <a:defRPr sz="1800">
                <a:solidFill>
                  <a:schemeClr val="lt1"/>
                </a:solidFill>
              </a:defRPr>
            </a:lvl3pPr>
            <a:lvl4pPr indent="-228600" lvl="3" marL="1828800" algn="l">
              <a:lnSpc>
                <a:spcPct val="90000"/>
              </a:lnSpc>
              <a:spcBef>
                <a:spcPts val="500"/>
              </a:spcBef>
              <a:spcAft>
                <a:spcPts val="0"/>
              </a:spcAft>
              <a:buClr>
                <a:schemeClr val="lt1"/>
              </a:buClr>
              <a:buSzPts val="1600"/>
              <a:buNone/>
              <a:defRPr sz="1600">
                <a:solidFill>
                  <a:schemeClr val="lt1"/>
                </a:solidFill>
              </a:defRPr>
            </a:lvl4pPr>
            <a:lvl5pPr indent="-228600" lvl="4" marL="2286000" algn="l">
              <a:lnSpc>
                <a:spcPct val="90000"/>
              </a:lnSpc>
              <a:spcBef>
                <a:spcPts val="500"/>
              </a:spcBef>
              <a:spcAft>
                <a:spcPts val="0"/>
              </a:spcAft>
              <a:buClr>
                <a:schemeClr val="lt1"/>
              </a:buClr>
              <a:buSzPts val="1600"/>
              <a:buNone/>
              <a:defRPr sz="1600">
                <a:solidFill>
                  <a:schemeClr val="lt1"/>
                </a:solidFill>
              </a:defRPr>
            </a:lvl5pPr>
            <a:lvl6pPr indent="-228600" lvl="5" marL="2743200" algn="l">
              <a:lnSpc>
                <a:spcPct val="90000"/>
              </a:lnSpc>
              <a:spcBef>
                <a:spcPts val="500"/>
              </a:spcBef>
              <a:spcAft>
                <a:spcPts val="0"/>
              </a:spcAft>
              <a:buClr>
                <a:schemeClr val="lt1"/>
              </a:buClr>
              <a:buSzPts val="1600"/>
              <a:buNone/>
              <a:defRPr sz="1600">
                <a:solidFill>
                  <a:schemeClr val="lt1"/>
                </a:solidFill>
              </a:defRPr>
            </a:lvl6pPr>
            <a:lvl7pPr indent="-228600" lvl="6" marL="3200400" algn="l">
              <a:lnSpc>
                <a:spcPct val="90000"/>
              </a:lnSpc>
              <a:spcBef>
                <a:spcPts val="500"/>
              </a:spcBef>
              <a:spcAft>
                <a:spcPts val="0"/>
              </a:spcAft>
              <a:buClr>
                <a:schemeClr val="lt1"/>
              </a:buClr>
              <a:buSzPts val="1600"/>
              <a:buNone/>
              <a:defRPr sz="1600">
                <a:solidFill>
                  <a:schemeClr val="lt1"/>
                </a:solidFill>
              </a:defRPr>
            </a:lvl7pPr>
            <a:lvl8pPr indent="-228600" lvl="7" marL="3657600" algn="l">
              <a:lnSpc>
                <a:spcPct val="90000"/>
              </a:lnSpc>
              <a:spcBef>
                <a:spcPts val="500"/>
              </a:spcBef>
              <a:spcAft>
                <a:spcPts val="0"/>
              </a:spcAft>
              <a:buClr>
                <a:schemeClr val="lt1"/>
              </a:buClr>
              <a:buSzPts val="1600"/>
              <a:buNone/>
              <a:defRPr sz="1600">
                <a:solidFill>
                  <a:schemeClr val="lt1"/>
                </a:solidFill>
              </a:defRPr>
            </a:lvl8pPr>
            <a:lvl9pPr indent="-228600" lvl="8" marL="4114800" algn="l">
              <a:lnSpc>
                <a:spcPct val="90000"/>
              </a:lnSpc>
              <a:spcBef>
                <a:spcPts val="500"/>
              </a:spcBef>
              <a:spcAft>
                <a:spcPts val="0"/>
              </a:spcAft>
              <a:buClr>
                <a:schemeClr val="lt1"/>
              </a:buClr>
              <a:buSzPts val="1600"/>
              <a:buNone/>
              <a:defRPr sz="1600">
                <a:solidFill>
                  <a:schemeClr val="lt1"/>
                </a:solidFill>
              </a:defRPr>
            </a:lvl9pPr>
          </a:lstStyle>
          <a:p/>
        </p:txBody>
      </p:sp>
      <p:sp>
        <p:nvSpPr>
          <p:cNvPr id="62" name="Google Shape;62;p14"/>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14"/>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14"/>
          <p:cNvSpPr txBox="1"/>
          <p:nvPr>
            <p:ph idx="12" type="sldNum"/>
          </p:nvPr>
        </p:nvSpPr>
        <p:spPr>
          <a:xfrm>
            <a:off x="10729455" y="2869895"/>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65" name="Shape 65"/>
        <p:cNvGrpSpPr/>
        <p:nvPr/>
      </p:nvGrpSpPr>
      <p:grpSpPr>
        <a:xfrm>
          <a:off x="0" y="0"/>
          <a:ext cx="0" cy="0"/>
          <a:chOff x="0" y="0"/>
          <a:chExt cx="0" cy="0"/>
        </a:xfrm>
      </p:grpSpPr>
      <p:pic>
        <p:nvPicPr>
          <p:cNvPr descr="HD-ShadowLong.png" id="66" name="Google Shape;66;p15"/>
          <p:cNvPicPr preferRelativeResize="0"/>
          <p:nvPr/>
        </p:nvPicPr>
        <p:blipFill rotWithShape="1">
          <a:blip r:embed="rId2">
            <a:alphaModFix/>
          </a:blip>
          <a:srcRect b="0" l="0" r="0" t="0"/>
          <a:stretch/>
        </p:blipFill>
        <p:spPr>
          <a:xfrm>
            <a:off x="1" y="1970240"/>
            <a:ext cx="10437812" cy="321164"/>
          </a:xfrm>
          <a:prstGeom prst="rect">
            <a:avLst/>
          </a:prstGeom>
          <a:noFill/>
          <a:ln>
            <a:noFill/>
          </a:ln>
        </p:spPr>
      </p:pic>
      <p:pic>
        <p:nvPicPr>
          <p:cNvPr descr="HD-ShadowShort.png" id="67" name="Google Shape;67;p15"/>
          <p:cNvPicPr preferRelativeResize="0"/>
          <p:nvPr/>
        </p:nvPicPr>
        <p:blipFill rotWithShape="1">
          <a:blip r:embed="rId3">
            <a:alphaModFix/>
          </a:blip>
          <a:srcRect b="0" l="0" r="0" t="0"/>
          <a:stretch/>
        </p:blipFill>
        <p:spPr>
          <a:xfrm>
            <a:off x="10585826" y="1971234"/>
            <a:ext cx="1602997" cy="144270"/>
          </a:xfrm>
          <a:prstGeom prst="rect">
            <a:avLst/>
          </a:prstGeom>
          <a:noFill/>
          <a:ln>
            <a:noFill/>
          </a:ln>
        </p:spPr>
      </p:pic>
      <p:sp>
        <p:nvSpPr>
          <p:cNvPr id="68" name="Google Shape;68;p15"/>
          <p:cNvSpPr/>
          <p:nvPr/>
        </p:nvSpPr>
        <p:spPr>
          <a:xfrm>
            <a:off x="0" y="609600"/>
            <a:ext cx="10437812" cy="1368198"/>
          </a:xfrm>
          <a:prstGeom prst="rect">
            <a:avLst/>
          </a:prstGeom>
          <a:solidFill>
            <a:srgbClr val="26262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p15"/>
          <p:cNvSpPr/>
          <p:nvPr/>
        </p:nvSpPr>
        <p:spPr>
          <a:xfrm>
            <a:off x="10585827" y="609600"/>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 name="Google Shape;70;p15"/>
          <p:cNvSpPr txBox="1"/>
          <p:nvPr>
            <p:ph type="title"/>
          </p:nvPr>
        </p:nvSpPr>
        <p:spPr>
          <a:xfrm>
            <a:off x="680321" y="753228"/>
            <a:ext cx="9613861" cy="1080938"/>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1" name="Google Shape;71;p15"/>
          <p:cNvSpPr txBox="1"/>
          <p:nvPr>
            <p:ph idx="1" type="body"/>
          </p:nvPr>
        </p:nvSpPr>
        <p:spPr>
          <a:xfrm>
            <a:off x="680320" y="2336873"/>
            <a:ext cx="4698358" cy="3599316"/>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lt1"/>
              </a:buClr>
              <a:buSzPts val="1800"/>
              <a:buChar char="•"/>
              <a:defRPr/>
            </a:lvl1pPr>
            <a:lvl2pPr indent="-342900" lvl="1" marL="914400" algn="l">
              <a:lnSpc>
                <a:spcPct val="90000"/>
              </a:lnSpc>
              <a:spcBef>
                <a:spcPts val="500"/>
              </a:spcBef>
              <a:spcAft>
                <a:spcPts val="0"/>
              </a:spcAft>
              <a:buClr>
                <a:schemeClr val="lt1"/>
              </a:buClr>
              <a:buSzPts val="1800"/>
              <a:buChar char="•"/>
              <a:defRPr/>
            </a:lvl2pPr>
            <a:lvl3pPr indent="-342900" lvl="2" marL="1371600" algn="l">
              <a:lnSpc>
                <a:spcPct val="90000"/>
              </a:lnSpc>
              <a:spcBef>
                <a:spcPts val="500"/>
              </a:spcBef>
              <a:spcAft>
                <a:spcPts val="0"/>
              </a:spcAft>
              <a:buClr>
                <a:schemeClr val="lt1"/>
              </a:buClr>
              <a:buSzPts val="1800"/>
              <a:buChar char="•"/>
              <a:defRPr/>
            </a:lvl3pPr>
            <a:lvl4pPr indent="-342900" lvl="3" marL="1828800" algn="l">
              <a:lnSpc>
                <a:spcPct val="90000"/>
              </a:lnSpc>
              <a:spcBef>
                <a:spcPts val="500"/>
              </a:spcBef>
              <a:spcAft>
                <a:spcPts val="0"/>
              </a:spcAft>
              <a:buClr>
                <a:schemeClr val="lt1"/>
              </a:buClr>
              <a:buSzPts val="1800"/>
              <a:buChar char="•"/>
              <a:defRPr/>
            </a:lvl4pPr>
            <a:lvl5pPr indent="-342900" lvl="4" marL="2286000" algn="l">
              <a:lnSpc>
                <a:spcPct val="90000"/>
              </a:lnSpc>
              <a:spcBef>
                <a:spcPts val="500"/>
              </a:spcBef>
              <a:spcAft>
                <a:spcPts val="0"/>
              </a:spcAft>
              <a:buClr>
                <a:schemeClr val="lt1"/>
              </a:buClr>
              <a:buSzPts val="1800"/>
              <a:buChar char="•"/>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72" name="Google Shape;72;p15"/>
          <p:cNvSpPr txBox="1"/>
          <p:nvPr>
            <p:ph idx="2" type="body"/>
          </p:nvPr>
        </p:nvSpPr>
        <p:spPr>
          <a:xfrm>
            <a:off x="5594123" y="2336873"/>
            <a:ext cx="4700058" cy="3599316"/>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lt1"/>
              </a:buClr>
              <a:buSzPts val="1800"/>
              <a:buChar char="•"/>
              <a:defRPr/>
            </a:lvl1pPr>
            <a:lvl2pPr indent="-342900" lvl="1" marL="914400" algn="l">
              <a:lnSpc>
                <a:spcPct val="90000"/>
              </a:lnSpc>
              <a:spcBef>
                <a:spcPts val="500"/>
              </a:spcBef>
              <a:spcAft>
                <a:spcPts val="0"/>
              </a:spcAft>
              <a:buClr>
                <a:schemeClr val="lt1"/>
              </a:buClr>
              <a:buSzPts val="1800"/>
              <a:buChar char="•"/>
              <a:defRPr/>
            </a:lvl2pPr>
            <a:lvl3pPr indent="-342900" lvl="2" marL="1371600" algn="l">
              <a:lnSpc>
                <a:spcPct val="90000"/>
              </a:lnSpc>
              <a:spcBef>
                <a:spcPts val="500"/>
              </a:spcBef>
              <a:spcAft>
                <a:spcPts val="0"/>
              </a:spcAft>
              <a:buClr>
                <a:schemeClr val="lt1"/>
              </a:buClr>
              <a:buSzPts val="1800"/>
              <a:buChar char="•"/>
              <a:defRPr/>
            </a:lvl3pPr>
            <a:lvl4pPr indent="-342900" lvl="3" marL="1828800" algn="l">
              <a:lnSpc>
                <a:spcPct val="90000"/>
              </a:lnSpc>
              <a:spcBef>
                <a:spcPts val="500"/>
              </a:spcBef>
              <a:spcAft>
                <a:spcPts val="0"/>
              </a:spcAft>
              <a:buClr>
                <a:schemeClr val="lt1"/>
              </a:buClr>
              <a:buSzPts val="1800"/>
              <a:buChar char="•"/>
              <a:defRPr/>
            </a:lvl4pPr>
            <a:lvl5pPr indent="-342900" lvl="4" marL="2286000" algn="l">
              <a:lnSpc>
                <a:spcPct val="90000"/>
              </a:lnSpc>
              <a:spcBef>
                <a:spcPts val="500"/>
              </a:spcBef>
              <a:spcAft>
                <a:spcPts val="0"/>
              </a:spcAft>
              <a:buClr>
                <a:schemeClr val="lt1"/>
              </a:buClr>
              <a:buSzPts val="1800"/>
              <a:buChar char="•"/>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73" name="Google Shape;73;p15"/>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 name="Google Shape;74;p15"/>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15"/>
          <p:cNvSpPr txBox="1"/>
          <p:nvPr>
            <p:ph idx="12" type="sldNum"/>
          </p:nvPr>
        </p:nvSpPr>
        <p:spPr>
          <a:xfrm>
            <a:off x="10729455" y="753227"/>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76" name="Shape 76"/>
        <p:cNvGrpSpPr/>
        <p:nvPr/>
      </p:nvGrpSpPr>
      <p:grpSpPr>
        <a:xfrm>
          <a:off x="0" y="0"/>
          <a:ext cx="0" cy="0"/>
          <a:chOff x="0" y="0"/>
          <a:chExt cx="0" cy="0"/>
        </a:xfrm>
      </p:grpSpPr>
      <p:pic>
        <p:nvPicPr>
          <p:cNvPr descr="HD-ShadowLong.png" id="77" name="Google Shape;77;p16"/>
          <p:cNvPicPr preferRelativeResize="0"/>
          <p:nvPr/>
        </p:nvPicPr>
        <p:blipFill rotWithShape="1">
          <a:blip r:embed="rId2">
            <a:alphaModFix/>
          </a:blip>
          <a:srcRect b="0" l="0" r="0" t="0"/>
          <a:stretch/>
        </p:blipFill>
        <p:spPr>
          <a:xfrm>
            <a:off x="1" y="1970240"/>
            <a:ext cx="10437812" cy="321164"/>
          </a:xfrm>
          <a:prstGeom prst="rect">
            <a:avLst/>
          </a:prstGeom>
          <a:noFill/>
          <a:ln>
            <a:noFill/>
          </a:ln>
        </p:spPr>
      </p:pic>
      <p:pic>
        <p:nvPicPr>
          <p:cNvPr descr="HD-ShadowShort.png" id="78" name="Google Shape;78;p16"/>
          <p:cNvPicPr preferRelativeResize="0"/>
          <p:nvPr/>
        </p:nvPicPr>
        <p:blipFill rotWithShape="1">
          <a:blip r:embed="rId3">
            <a:alphaModFix/>
          </a:blip>
          <a:srcRect b="0" l="0" r="0" t="0"/>
          <a:stretch/>
        </p:blipFill>
        <p:spPr>
          <a:xfrm>
            <a:off x="10585826" y="1971234"/>
            <a:ext cx="1602997" cy="144270"/>
          </a:xfrm>
          <a:prstGeom prst="rect">
            <a:avLst/>
          </a:prstGeom>
          <a:noFill/>
          <a:ln>
            <a:noFill/>
          </a:ln>
        </p:spPr>
      </p:pic>
      <p:sp>
        <p:nvSpPr>
          <p:cNvPr id="79" name="Google Shape;79;p16"/>
          <p:cNvSpPr/>
          <p:nvPr/>
        </p:nvSpPr>
        <p:spPr>
          <a:xfrm>
            <a:off x="0" y="609600"/>
            <a:ext cx="10437812" cy="1368198"/>
          </a:xfrm>
          <a:prstGeom prst="rect">
            <a:avLst/>
          </a:prstGeom>
          <a:solidFill>
            <a:srgbClr val="26262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16"/>
          <p:cNvSpPr/>
          <p:nvPr/>
        </p:nvSpPr>
        <p:spPr>
          <a:xfrm>
            <a:off x="10585827" y="609600"/>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16"/>
          <p:cNvSpPr txBox="1"/>
          <p:nvPr>
            <p:ph type="title"/>
          </p:nvPr>
        </p:nvSpPr>
        <p:spPr>
          <a:xfrm>
            <a:off x="680319" y="753229"/>
            <a:ext cx="9613863" cy="1080937"/>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2" name="Google Shape;82;p16"/>
          <p:cNvSpPr txBox="1"/>
          <p:nvPr>
            <p:ph idx="1" type="body"/>
          </p:nvPr>
        </p:nvSpPr>
        <p:spPr>
          <a:xfrm>
            <a:off x="906350" y="2336873"/>
            <a:ext cx="4472327" cy="693135"/>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lt1"/>
              </a:buClr>
              <a:buSzPts val="2400"/>
              <a:buNone/>
              <a:defRPr b="1" sz="2400"/>
            </a:lvl1pPr>
            <a:lvl2pPr indent="-228600" lvl="1" marL="914400" algn="l">
              <a:lnSpc>
                <a:spcPct val="90000"/>
              </a:lnSpc>
              <a:spcBef>
                <a:spcPts val="500"/>
              </a:spcBef>
              <a:spcAft>
                <a:spcPts val="0"/>
              </a:spcAft>
              <a:buClr>
                <a:schemeClr val="lt1"/>
              </a:buClr>
              <a:buSzPts val="2000"/>
              <a:buNone/>
              <a:defRPr b="1" sz="2000"/>
            </a:lvl2pPr>
            <a:lvl3pPr indent="-228600" lvl="2" marL="1371600" algn="l">
              <a:lnSpc>
                <a:spcPct val="90000"/>
              </a:lnSpc>
              <a:spcBef>
                <a:spcPts val="500"/>
              </a:spcBef>
              <a:spcAft>
                <a:spcPts val="0"/>
              </a:spcAft>
              <a:buClr>
                <a:schemeClr val="lt1"/>
              </a:buClr>
              <a:buSzPts val="1800"/>
              <a:buNone/>
              <a:defRPr b="1" sz="1800"/>
            </a:lvl3pPr>
            <a:lvl4pPr indent="-228600" lvl="3" marL="1828800" algn="l">
              <a:lnSpc>
                <a:spcPct val="90000"/>
              </a:lnSpc>
              <a:spcBef>
                <a:spcPts val="500"/>
              </a:spcBef>
              <a:spcAft>
                <a:spcPts val="0"/>
              </a:spcAft>
              <a:buClr>
                <a:schemeClr val="lt1"/>
              </a:buClr>
              <a:buSzPts val="1600"/>
              <a:buNone/>
              <a:defRPr b="1" sz="1600"/>
            </a:lvl4pPr>
            <a:lvl5pPr indent="-228600" lvl="4" marL="2286000" algn="l">
              <a:lnSpc>
                <a:spcPct val="90000"/>
              </a:lnSpc>
              <a:spcBef>
                <a:spcPts val="500"/>
              </a:spcBef>
              <a:spcAft>
                <a:spcPts val="0"/>
              </a:spcAft>
              <a:buClr>
                <a:schemeClr val="lt1"/>
              </a:buClr>
              <a:buSzPts val="1600"/>
              <a:buNone/>
              <a:defRPr b="1" sz="1600"/>
            </a:lvl5pPr>
            <a:lvl6pPr indent="-228600" lvl="5" marL="2743200" algn="l">
              <a:lnSpc>
                <a:spcPct val="90000"/>
              </a:lnSpc>
              <a:spcBef>
                <a:spcPts val="500"/>
              </a:spcBef>
              <a:spcAft>
                <a:spcPts val="0"/>
              </a:spcAft>
              <a:buClr>
                <a:schemeClr val="lt1"/>
              </a:buClr>
              <a:buSzPts val="1600"/>
              <a:buNone/>
              <a:defRPr b="1" sz="1600"/>
            </a:lvl6pPr>
            <a:lvl7pPr indent="-228600" lvl="6" marL="3200400" algn="l">
              <a:lnSpc>
                <a:spcPct val="90000"/>
              </a:lnSpc>
              <a:spcBef>
                <a:spcPts val="500"/>
              </a:spcBef>
              <a:spcAft>
                <a:spcPts val="0"/>
              </a:spcAft>
              <a:buClr>
                <a:schemeClr val="lt1"/>
              </a:buClr>
              <a:buSzPts val="1600"/>
              <a:buNone/>
              <a:defRPr b="1" sz="1600"/>
            </a:lvl7pPr>
            <a:lvl8pPr indent="-228600" lvl="7" marL="3657600" algn="l">
              <a:lnSpc>
                <a:spcPct val="90000"/>
              </a:lnSpc>
              <a:spcBef>
                <a:spcPts val="500"/>
              </a:spcBef>
              <a:spcAft>
                <a:spcPts val="0"/>
              </a:spcAft>
              <a:buClr>
                <a:schemeClr val="lt1"/>
              </a:buClr>
              <a:buSzPts val="1600"/>
              <a:buNone/>
              <a:defRPr b="1" sz="1600"/>
            </a:lvl8pPr>
            <a:lvl9pPr indent="-228600" lvl="8" marL="4114800" algn="l">
              <a:lnSpc>
                <a:spcPct val="90000"/>
              </a:lnSpc>
              <a:spcBef>
                <a:spcPts val="500"/>
              </a:spcBef>
              <a:spcAft>
                <a:spcPts val="0"/>
              </a:spcAft>
              <a:buClr>
                <a:schemeClr val="lt1"/>
              </a:buClr>
              <a:buSzPts val="1600"/>
              <a:buNone/>
              <a:defRPr b="1" sz="1600"/>
            </a:lvl9pPr>
          </a:lstStyle>
          <a:p/>
        </p:txBody>
      </p:sp>
      <p:sp>
        <p:nvSpPr>
          <p:cNvPr id="83" name="Google Shape;83;p16"/>
          <p:cNvSpPr txBox="1"/>
          <p:nvPr>
            <p:ph idx="2" type="body"/>
          </p:nvPr>
        </p:nvSpPr>
        <p:spPr>
          <a:xfrm>
            <a:off x="680322" y="3030008"/>
            <a:ext cx="4698355" cy="2906179"/>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lt1"/>
              </a:buClr>
              <a:buSzPts val="1800"/>
              <a:buChar char="•"/>
              <a:defRPr/>
            </a:lvl1pPr>
            <a:lvl2pPr indent="-342900" lvl="1" marL="914400" algn="l">
              <a:lnSpc>
                <a:spcPct val="90000"/>
              </a:lnSpc>
              <a:spcBef>
                <a:spcPts val="500"/>
              </a:spcBef>
              <a:spcAft>
                <a:spcPts val="0"/>
              </a:spcAft>
              <a:buClr>
                <a:schemeClr val="lt1"/>
              </a:buClr>
              <a:buSzPts val="1800"/>
              <a:buChar char="•"/>
              <a:defRPr/>
            </a:lvl2pPr>
            <a:lvl3pPr indent="-342900" lvl="2" marL="1371600" algn="l">
              <a:lnSpc>
                <a:spcPct val="90000"/>
              </a:lnSpc>
              <a:spcBef>
                <a:spcPts val="500"/>
              </a:spcBef>
              <a:spcAft>
                <a:spcPts val="0"/>
              </a:spcAft>
              <a:buClr>
                <a:schemeClr val="lt1"/>
              </a:buClr>
              <a:buSzPts val="1800"/>
              <a:buChar char="•"/>
              <a:defRPr/>
            </a:lvl3pPr>
            <a:lvl4pPr indent="-342900" lvl="3" marL="1828800" algn="l">
              <a:lnSpc>
                <a:spcPct val="90000"/>
              </a:lnSpc>
              <a:spcBef>
                <a:spcPts val="500"/>
              </a:spcBef>
              <a:spcAft>
                <a:spcPts val="0"/>
              </a:spcAft>
              <a:buClr>
                <a:schemeClr val="lt1"/>
              </a:buClr>
              <a:buSzPts val="1800"/>
              <a:buChar char="•"/>
              <a:defRPr/>
            </a:lvl4pPr>
            <a:lvl5pPr indent="-342900" lvl="4" marL="2286000" algn="l">
              <a:lnSpc>
                <a:spcPct val="90000"/>
              </a:lnSpc>
              <a:spcBef>
                <a:spcPts val="500"/>
              </a:spcBef>
              <a:spcAft>
                <a:spcPts val="0"/>
              </a:spcAft>
              <a:buClr>
                <a:schemeClr val="lt1"/>
              </a:buClr>
              <a:buSzPts val="1800"/>
              <a:buChar char="•"/>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84" name="Google Shape;84;p16"/>
          <p:cNvSpPr txBox="1"/>
          <p:nvPr>
            <p:ph idx="3" type="body"/>
          </p:nvPr>
        </p:nvSpPr>
        <p:spPr>
          <a:xfrm>
            <a:off x="5820154" y="2336873"/>
            <a:ext cx="4474028" cy="692076"/>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lt1"/>
              </a:buClr>
              <a:buSzPts val="2400"/>
              <a:buNone/>
              <a:defRPr b="1" sz="2400"/>
            </a:lvl1pPr>
            <a:lvl2pPr indent="-228600" lvl="1" marL="914400" algn="l">
              <a:lnSpc>
                <a:spcPct val="90000"/>
              </a:lnSpc>
              <a:spcBef>
                <a:spcPts val="500"/>
              </a:spcBef>
              <a:spcAft>
                <a:spcPts val="0"/>
              </a:spcAft>
              <a:buClr>
                <a:schemeClr val="lt1"/>
              </a:buClr>
              <a:buSzPts val="2000"/>
              <a:buNone/>
              <a:defRPr b="1" sz="2000"/>
            </a:lvl2pPr>
            <a:lvl3pPr indent="-228600" lvl="2" marL="1371600" algn="l">
              <a:lnSpc>
                <a:spcPct val="90000"/>
              </a:lnSpc>
              <a:spcBef>
                <a:spcPts val="500"/>
              </a:spcBef>
              <a:spcAft>
                <a:spcPts val="0"/>
              </a:spcAft>
              <a:buClr>
                <a:schemeClr val="lt1"/>
              </a:buClr>
              <a:buSzPts val="1800"/>
              <a:buNone/>
              <a:defRPr b="1" sz="1800"/>
            </a:lvl3pPr>
            <a:lvl4pPr indent="-228600" lvl="3" marL="1828800" algn="l">
              <a:lnSpc>
                <a:spcPct val="90000"/>
              </a:lnSpc>
              <a:spcBef>
                <a:spcPts val="500"/>
              </a:spcBef>
              <a:spcAft>
                <a:spcPts val="0"/>
              </a:spcAft>
              <a:buClr>
                <a:schemeClr val="lt1"/>
              </a:buClr>
              <a:buSzPts val="1600"/>
              <a:buNone/>
              <a:defRPr b="1" sz="1600"/>
            </a:lvl4pPr>
            <a:lvl5pPr indent="-228600" lvl="4" marL="2286000" algn="l">
              <a:lnSpc>
                <a:spcPct val="90000"/>
              </a:lnSpc>
              <a:spcBef>
                <a:spcPts val="500"/>
              </a:spcBef>
              <a:spcAft>
                <a:spcPts val="0"/>
              </a:spcAft>
              <a:buClr>
                <a:schemeClr val="lt1"/>
              </a:buClr>
              <a:buSzPts val="1600"/>
              <a:buNone/>
              <a:defRPr b="1" sz="1600"/>
            </a:lvl5pPr>
            <a:lvl6pPr indent="-228600" lvl="5" marL="2743200" algn="l">
              <a:lnSpc>
                <a:spcPct val="90000"/>
              </a:lnSpc>
              <a:spcBef>
                <a:spcPts val="500"/>
              </a:spcBef>
              <a:spcAft>
                <a:spcPts val="0"/>
              </a:spcAft>
              <a:buClr>
                <a:schemeClr val="lt1"/>
              </a:buClr>
              <a:buSzPts val="1600"/>
              <a:buNone/>
              <a:defRPr b="1" sz="1600"/>
            </a:lvl6pPr>
            <a:lvl7pPr indent="-228600" lvl="6" marL="3200400" algn="l">
              <a:lnSpc>
                <a:spcPct val="90000"/>
              </a:lnSpc>
              <a:spcBef>
                <a:spcPts val="500"/>
              </a:spcBef>
              <a:spcAft>
                <a:spcPts val="0"/>
              </a:spcAft>
              <a:buClr>
                <a:schemeClr val="lt1"/>
              </a:buClr>
              <a:buSzPts val="1600"/>
              <a:buNone/>
              <a:defRPr b="1" sz="1600"/>
            </a:lvl7pPr>
            <a:lvl8pPr indent="-228600" lvl="7" marL="3657600" algn="l">
              <a:lnSpc>
                <a:spcPct val="90000"/>
              </a:lnSpc>
              <a:spcBef>
                <a:spcPts val="500"/>
              </a:spcBef>
              <a:spcAft>
                <a:spcPts val="0"/>
              </a:spcAft>
              <a:buClr>
                <a:schemeClr val="lt1"/>
              </a:buClr>
              <a:buSzPts val="1600"/>
              <a:buNone/>
              <a:defRPr b="1" sz="1600"/>
            </a:lvl8pPr>
            <a:lvl9pPr indent="-228600" lvl="8" marL="4114800" algn="l">
              <a:lnSpc>
                <a:spcPct val="90000"/>
              </a:lnSpc>
              <a:spcBef>
                <a:spcPts val="500"/>
              </a:spcBef>
              <a:spcAft>
                <a:spcPts val="0"/>
              </a:spcAft>
              <a:buClr>
                <a:schemeClr val="lt1"/>
              </a:buClr>
              <a:buSzPts val="1600"/>
              <a:buNone/>
              <a:defRPr b="1" sz="1600"/>
            </a:lvl9pPr>
          </a:lstStyle>
          <a:p/>
        </p:txBody>
      </p:sp>
      <p:sp>
        <p:nvSpPr>
          <p:cNvPr id="85" name="Google Shape;85;p16"/>
          <p:cNvSpPr txBox="1"/>
          <p:nvPr>
            <p:ph idx="4" type="body"/>
          </p:nvPr>
        </p:nvSpPr>
        <p:spPr>
          <a:xfrm>
            <a:off x="5594123" y="3030008"/>
            <a:ext cx="4700059" cy="2906179"/>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lt1"/>
              </a:buClr>
              <a:buSzPts val="1800"/>
              <a:buChar char="•"/>
              <a:defRPr/>
            </a:lvl1pPr>
            <a:lvl2pPr indent="-342900" lvl="1" marL="914400" algn="l">
              <a:lnSpc>
                <a:spcPct val="90000"/>
              </a:lnSpc>
              <a:spcBef>
                <a:spcPts val="500"/>
              </a:spcBef>
              <a:spcAft>
                <a:spcPts val="0"/>
              </a:spcAft>
              <a:buClr>
                <a:schemeClr val="lt1"/>
              </a:buClr>
              <a:buSzPts val="1800"/>
              <a:buChar char="•"/>
              <a:defRPr/>
            </a:lvl2pPr>
            <a:lvl3pPr indent="-342900" lvl="2" marL="1371600" algn="l">
              <a:lnSpc>
                <a:spcPct val="90000"/>
              </a:lnSpc>
              <a:spcBef>
                <a:spcPts val="500"/>
              </a:spcBef>
              <a:spcAft>
                <a:spcPts val="0"/>
              </a:spcAft>
              <a:buClr>
                <a:schemeClr val="lt1"/>
              </a:buClr>
              <a:buSzPts val="1800"/>
              <a:buChar char="•"/>
              <a:defRPr/>
            </a:lvl3pPr>
            <a:lvl4pPr indent="-342900" lvl="3" marL="1828800" algn="l">
              <a:lnSpc>
                <a:spcPct val="90000"/>
              </a:lnSpc>
              <a:spcBef>
                <a:spcPts val="500"/>
              </a:spcBef>
              <a:spcAft>
                <a:spcPts val="0"/>
              </a:spcAft>
              <a:buClr>
                <a:schemeClr val="lt1"/>
              </a:buClr>
              <a:buSzPts val="1800"/>
              <a:buChar char="•"/>
              <a:defRPr/>
            </a:lvl4pPr>
            <a:lvl5pPr indent="-342900" lvl="4" marL="2286000" algn="l">
              <a:lnSpc>
                <a:spcPct val="90000"/>
              </a:lnSpc>
              <a:spcBef>
                <a:spcPts val="500"/>
              </a:spcBef>
              <a:spcAft>
                <a:spcPts val="0"/>
              </a:spcAft>
              <a:buClr>
                <a:schemeClr val="lt1"/>
              </a:buClr>
              <a:buSzPts val="1800"/>
              <a:buChar char="•"/>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86" name="Google Shape;86;p16"/>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7" name="Google Shape;87;p16"/>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8" name="Google Shape;88;p16"/>
          <p:cNvSpPr txBox="1"/>
          <p:nvPr>
            <p:ph idx="12" type="sldNum"/>
          </p:nvPr>
        </p:nvSpPr>
        <p:spPr>
          <a:xfrm>
            <a:off x="10729455" y="753227"/>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89" name="Shape 89"/>
        <p:cNvGrpSpPr/>
        <p:nvPr/>
      </p:nvGrpSpPr>
      <p:grpSpPr>
        <a:xfrm>
          <a:off x="0" y="0"/>
          <a:ext cx="0" cy="0"/>
          <a:chOff x="0" y="0"/>
          <a:chExt cx="0" cy="0"/>
        </a:xfrm>
      </p:grpSpPr>
      <p:pic>
        <p:nvPicPr>
          <p:cNvPr descr="HD-ShadowLong.png" id="90" name="Google Shape;90;p17"/>
          <p:cNvPicPr preferRelativeResize="0"/>
          <p:nvPr/>
        </p:nvPicPr>
        <p:blipFill rotWithShape="1">
          <a:blip r:embed="rId2">
            <a:alphaModFix/>
          </a:blip>
          <a:srcRect b="0" l="0" r="0" t="0"/>
          <a:stretch/>
        </p:blipFill>
        <p:spPr>
          <a:xfrm>
            <a:off x="1" y="1970240"/>
            <a:ext cx="10437812" cy="321164"/>
          </a:xfrm>
          <a:prstGeom prst="rect">
            <a:avLst/>
          </a:prstGeom>
          <a:noFill/>
          <a:ln>
            <a:noFill/>
          </a:ln>
        </p:spPr>
      </p:pic>
      <p:pic>
        <p:nvPicPr>
          <p:cNvPr descr="HD-ShadowShort.png" id="91" name="Google Shape;91;p17"/>
          <p:cNvPicPr preferRelativeResize="0"/>
          <p:nvPr/>
        </p:nvPicPr>
        <p:blipFill rotWithShape="1">
          <a:blip r:embed="rId3">
            <a:alphaModFix/>
          </a:blip>
          <a:srcRect b="0" l="0" r="0" t="0"/>
          <a:stretch/>
        </p:blipFill>
        <p:spPr>
          <a:xfrm>
            <a:off x="10585826" y="1971234"/>
            <a:ext cx="1602997" cy="144270"/>
          </a:xfrm>
          <a:prstGeom prst="rect">
            <a:avLst/>
          </a:prstGeom>
          <a:noFill/>
          <a:ln>
            <a:noFill/>
          </a:ln>
        </p:spPr>
      </p:pic>
      <p:sp>
        <p:nvSpPr>
          <p:cNvPr id="92" name="Google Shape;92;p17"/>
          <p:cNvSpPr/>
          <p:nvPr/>
        </p:nvSpPr>
        <p:spPr>
          <a:xfrm>
            <a:off x="0" y="609600"/>
            <a:ext cx="10437812" cy="1368198"/>
          </a:xfrm>
          <a:prstGeom prst="rect">
            <a:avLst/>
          </a:prstGeom>
          <a:solidFill>
            <a:srgbClr val="26262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p17"/>
          <p:cNvSpPr/>
          <p:nvPr/>
        </p:nvSpPr>
        <p:spPr>
          <a:xfrm>
            <a:off x="10585827" y="609600"/>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17"/>
          <p:cNvSpPr txBox="1"/>
          <p:nvPr>
            <p:ph type="title"/>
          </p:nvPr>
        </p:nvSpPr>
        <p:spPr>
          <a:xfrm>
            <a:off x="680321" y="753228"/>
            <a:ext cx="9613861" cy="1080938"/>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5" name="Google Shape;95;p17"/>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6" name="Google Shape;96;p17"/>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7" name="Google Shape;97;p17"/>
          <p:cNvSpPr txBox="1"/>
          <p:nvPr>
            <p:ph idx="12" type="sldNum"/>
          </p:nvPr>
        </p:nvSpPr>
        <p:spPr>
          <a:xfrm>
            <a:off x="10729455" y="753227"/>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98" name="Shape 98"/>
        <p:cNvGrpSpPr/>
        <p:nvPr/>
      </p:nvGrpSpPr>
      <p:grpSpPr>
        <a:xfrm>
          <a:off x="0" y="0"/>
          <a:ext cx="0" cy="0"/>
          <a:chOff x="0" y="0"/>
          <a:chExt cx="0" cy="0"/>
        </a:xfrm>
      </p:grpSpPr>
      <p:pic>
        <p:nvPicPr>
          <p:cNvPr descr="HD-ShadowLong.png" id="99" name="Google Shape;99;p18"/>
          <p:cNvPicPr preferRelativeResize="0"/>
          <p:nvPr/>
        </p:nvPicPr>
        <p:blipFill rotWithShape="1">
          <a:blip r:embed="rId2">
            <a:alphaModFix/>
          </a:blip>
          <a:srcRect b="0" l="0" r="0" t="0"/>
          <a:stretch/>
        </p:blipFill>
        <p:spPr>
          <a:xfrm>
            <a:off x="1" y="1970240"/>
            <a:ext cx="10437812" cy="321164"/>
          </a:xfrm>
          <a:prstGeom prst="rect">
            <a:avLst/>
          </a:prstGeom>
          <a:noFill/>
          <a:ln>
            <a:noFill/>
          </a:ln>
        </p:spPr>
      </p:pic>
      <p:pic>
        <p:nvPicPr>
          <p:cNvPr descr="HD-ShadowShort.png" id="100" name="Google Shape;100;p18"/>
          <p:cNvPicPr preferRelativeResize="0"/>
          <p:nvPr/>
        </p:nvPicPr>
        <p:blipFill rotWithShape="1">
          <a:blip r:embed="rId3">
            <a:alphaModFix/>
          </a:blip>
          <a:srcRect b="0" l="0" r="0" t="0"/>
          <a:stretch/>
        </p:blipFill>
        <p:spPr>
          <a:xfrm>
            <a:off x="10585826" y="1971234"/>
            <a:ext cx="1602997" cy="144270"/>
          </a:xfrm>
          <a:prstGeom prst="rect">
            <a:avLst/>
          </a:prstGeom>
          <a:noFill/>
          <a:ln>
            <a:noFill/>
          </a:ln>
        </p:spPr>
      </p:pic>
      <p:sp>
        <p:nvSpPr>
          <p:cNvPr id="101" name="Google Shape;101;p18"/>
          <p:cNvSpPr/>
          <p:nvPr/>
        </p:nvSpPr>
        <p:spPr>
          <a:xfrm>
            <a:off x="0" y="609600"/>
            <a:ext cx="10437812" cy="1368198"/>
          </a:xfrm>
          <a:prstGeom prst="rect">
            <a:avLst/>
          </a:prstGeom>
          <a:solidFill>
            <a:srgbClr val="26262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18"/>
          <p:cNvSpPr/>
          <p:nvPr/>
        </p:nvSpPr>
        <p:spPr>
          <a:xfrm>
            <a:off x="10585827" y="609600"/>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 name="Google Shape;103;p18"/>
          <p:cNvSpPr txBox="1"/>
          <p:nvPr>
            <p:ph type="title"/>
          </p:nvPr>
        </p:nvSpPr>
        <p:spPr>
          <a:xfrm>
            <a:off x="680321" y="753227"/>
            <a:ext cx="9613859" cy="108094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3600"/>
              <a:buFont typeface="Trebuchet MS"/>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4" name="Google Shape;104;p18"/>
          <p:cNvSpPr txBox="1"/>
          <p:nvPr>
            <p:ph idx="1" type="body"/>
          </p:nvPr>
        </p:nvSpPr>
        <p:spPr>
          <a:xfrm>
            <a:off x="4685846" y="2336873"/>
            <a:ext cx="5608336" cy="3599313"/>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lt1"/>
              </a:buClr>
              <a:buSzPts val="1800"/>
              <a:buChar char="•"/>
              <a:defRPr/>
            </a:lvl1pPr>
            <a:lvl2pPr indent="-342900" lvl="1" marL="914400" algn="l">
              <a:lnSpc>
                <a:spcPct val="90000"/>
              </a:lnSpc>
              <a:spcBef>
                <a:spcPts val="500"/>
              </a:spcBef>
              <a:spcAft>
                <a:spcPts val="0"/>
              </a:spcAft>
              <a:buClr>
                <a:schemeClr val="lt1"/>
              </a:buClr>
              <a:buSzPts val="1800"/>
              <a:buChar char="•"/>
              <a:defRPr/>
            </a:lvl2pPr>
            <a:lvl3pPr indent="-342900" lvl="2" marL="1371600" algn="l">
              <a:lnSpc>
                <a:spcPct val="90000"/>
              </a:lnSpc>
              <a:spcBef>
                <a:spcPts val="500"/>
              </a:spcBef>
              <a:spcAft>
                <a:spcPts val="0"/>
              </a:spcAft>
              <a:buClr>
                <a:schemeClr val="lt1"/>
              </a:buClr>
              <a:buSzPts val="1800"/>
              <a:buChar char="•"/>
              <a:defRPr/>
            </a:lvl3pPr>
            <a:lvl4pPr indent="-342900" lvl="3" marL="1828800" algn="l">
              <a:lnSpc>
                <a:spcPct val="90000"/>
              </a:lnSpc>
              <a:spcBef>
                <a:spcPts val="500"/>
              </a:spcBef>
              <a:spcAft>
                <a:spcPts val="0"/>
              </a:spcAft>
              <a:buClr>
                <a:schemeClr val="lt1"/>
              </a:buClr>
              <a:buSzPts val="1800"/>
              <a:buChar char="•"/>
              <a:defRPr/>
            </a:lvl4pPr>
            <a:lvl5pPr indent="-342900" lvl="4" marL="2286000" algn="l">
              <a:lnSpc>
                <a:spcPct val="90000"/>
              </a:lnSpc>
              <a:spcBef>
                <a:spcPts val="500"/>
              </a:spcBef>
              <a:spcAft>
                <a:spcPts val="0"/>
              </a:spcAft>
              <a:buClr>
                <a:schemeClr val="lt1"/>
              </a:buClr>
              <a:buSzPts val="1800"/>
              <a:buChar char="•"/>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105" name="Google Shape;105;p18"/>
          <p:cNvSpPr txBox="1"/>
          <p:nvPr>
            <p:ph idx="2" type="body"/>
          </p:nvPr>
        </p:nvSpPr>
        <p:spPr>
          <a:xfrm>
            <a:off x="680322" y="2336872"/>
            <a:ext cx="3790078" cy="3599317"/>
          </a:xfrm>
          <a:prstGeom prst="rect">
            <a:avLst/>
          </a:prstGeom>
          <a:noFill/>
          <a:ln>
            <a:noFill/>
          </a:ln>
        </p:spPr>
        <p:txBody>
          <a:bodyPr anchorCtr="0" anchor="ctr" bIns="45700" lIns="91425" spcFirstLastPara="1" rIns="91425" wrap="square" tIns="45700">
            <a:normAutofit/>
          </a:bodyPr>
          <a:lstStyle>
            <a:lvl1pPr indent="-228600" lvl="0" marL="457200" algn="l">
              <a:lnSpc>
                <a:spcPct val="90000"/>
              </a:lnSpc>
              <a:spcBef>
                <a:spcPts val="1000"/>
              </a:spcBef>
              <a:spcAft>
                <a:spcPts val="0"/>
              </a:spcAft>
              <a:buClr>
                <a:schemeClr val="lt1"/>
              </a:buClr>
              <a:buSzPts val="1600"/>
              <a:buNone/>
              <a:defRPr sz="1600"/>
            </a:lvl1pPr>
            <a:lvl2pPr indent="-228600" lvl="1" marL="914400" algn="l">
              <a:lnSpc>
                <a:spcPct val="90000"/>
              </a:lnSpc>
              <a:spcBef>
                <a:spcPts val="500"/>
              </a:spcBef>
              <a:spcAft>
                <a:spcPts val="0"/>
              </a:spcAft>
              <a:buClr>
                <a:schemeClr val="lt1"/>
              </a:buClr>
              <a:buSzPts val="1400"/>
              <a:buNone/>
              <a:defRPr sz="1400"/>
            </a:lvl2pPr>
            <a:lvl3pPr indent="-228600" lvl="2" marL="1371600" algn="l">
              <a:lnSpc>
                <a:spcPct val="90000"/>
              </a:lnSpc>
              <a:spcBef>
                <a:spcPts val="500"/>
              </a:spcBef>
              <a:spcAft>
                <a:spcPts val="0"/>
              </a:spcAft>
              <a:buClr>
                <a:schemeClr val="lt1"/>
              </a:buClr>
              <a:buSzPts val="1200"/>
              <a:buNone/>
              <a:defRPr sz="1200"/>
            </a:lvl3pPr>
            <a:lvl4pPr indent="-228600" lvl="3" marL="1828800" algn="l">
              <a:lnSpc>
                <a:spcPct val="90000"/>
              </a:lnSpc>
              <a:spcBef>
                <a:spcPts val="500"/>
              </a:spcBef>
              <a:spcAft>
                <a:spcPts val="0"/>
              </a:spcAft>
              <a:buClr>
                <a:schemeClr val="lt1"/>
              </a:buClr>
              <a:buSzPts val="1000"/>
              <a:buNone/>
              <a:defRPr sz="1000"/>
            </a:lvl4pPr>
            <a:lvl5pPr indent="-228600" lvl="4" marL="2286000" algn="l">
              <a:lnSpc>
                <a:spcPct val="90000"/>
              </a:lnSpc>
              <a:spcBef>
                <a:spcPts val="500"/>
              </a:spcBef>
              <a:spcAft>
                <a:spcPts val="0"/>
              </a:spcAft>
              <a:buClr>
                <a:schemeClr val="lt1"/>
              </a:buClr>
              <a:buSzPts val="1000"/>
              <a:buNone/>
              <a:defRPr sz="1000"/>
            </a:lvl5pPr>
            <a:lvl6pPr indent="-228600" lvl="5" marL="2743200" algn="l">
              <a:lnSpc>
                <a:spcPct val="90000"/>
              </a:lnSpc>
              <a:spcBef>
                <a:spcPts val="500"/>
              </a:spcBef>
              <a:spcAft>
                <a:spcPts val="0"/>
              </a:spcAft>
              <a:buClr>
                <a:schemeClr val="lt1"/>
              </a:buClr>
              <a:buSzPts val="1000"/>
              <a:buNone/>
              <a:defRPr sz="1000"/>
            </a:lvl6pPr>
            <a:lvl7pPr indent="-228600" lvl="6" marL="3200400" algn="l">
              <a:lnSpc>
                <a:spcPct val="90000"/>
              </a:lnSpc>
              <a:spcBef>
                <a:spcPts val="500"/>
              </a:spcBef>
              <a:spcAft>
                <a:spcPts val="0"/>
              </a:spcAft>
              <a:buClr>
                <a:schemeClr val="lt1"/>
              </a:buClr>
              <a:buSzPts val="1000"/>
              <a:buNone/>
              <a:defRPr sz="1000"/>
            </a:lvl7pPr>
            <a:lvl8pPr indent="-228600" lvl="7" marL="3657600" algn="l">
              <a:lnSpc>
                <a:spcPct val="90000"/>
              </a:lnSpc>
              <a:spcBef>
                <a:spcPts val="500"/>
              </a:spcBef>
              <a:spcAft>
                <a:spcPts val="0"/>
              </a:spcAft>
              <a:buClr>
                <a:schemeClr val="lt1"/>
              </a:buClr>
              <a:buSzPts val="1000"/>
              <a:buNone/>
              <a:defRPr sz="1000"/>
            </a:lvl8pPr>
            <a:lvl9pPr indent="-228600" lvl="8" marL="4114800" algn="l">
              <a:lnSpc>
                <a:spcPct val="90000"/>
              </a:lnSpc>
              <a:spcBef>
                <a:spcPts val="500"/>
              </a:spcBef>
              <a:spcAft>
                <a:spcPts val="0"/>
              </a:spcAft>
              <a:buClr>
                <a:schemeClr val="lt1"/>
              </a:buClr>
              <a:buSzPts val="1000"/>
              <a:buNone/>
              <a:defRPr sz="1000"/>
            </a:lvl9pPr>
          </a:lstStyle>
          <a:p/>
        </p:txBody>
      </p:sp>
      <p:sp>
        <p:nvSpPr>
          <p:cNvPr id="106" name="Google Shape;106;p18"/>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7" name="Google Shape;107;p18"/>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8" name="Google Shape;108;p18"/>
          <p:cNvSpPr txBox="1"/>
          <p:nvPr>
            <p:ph idx="12" type="sldNum"/>
          </p:nvPr>
        </p:nvSpPr>
        <p:spPr>
          <a:xfrm>
            <a:off x="10729455" y="753227"/>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109" name="Shape 109"/>
        <p:cNvGrpSpPr/>
        <p:nvPr/>
      </p:nvGrpSpPr>
      <p:grpSpPr>
        <a:xfrm>
          <a:off x="0" y="0"/>
          <a:ext cx="0" cy="0"/>
          <a:chOff x="0" y="0"/>
          <a:chExt cx="0" cy="0"/>
        </a:xfrm>
      </p:grpSpPr>
      <p:pic>
        <p:nvPicPr>
          <p:cNvPr descr="HD-ShadowLong.png" id="110" name="Google Shape;110;p19"/>
          <p:cNvPicPr preferRelativeResize="0"/>
          <p:nvPr/>
        </p:nvPicPr>
        <p:blipFill rotWithShape="1">
          <a:blip r:embed="rId2">
            <a:alphaModFix/>
          </a:blip>
          <a:srcRect b="0" l="0" r="0" t="0"/>
          <a:stretch/>
        </p:blipFill>
        <p:spPr>
          <a:xfrm>
            <a:off x="1" y="1970240"/>
            <a:ext cx="10437812" cy="321164"/>
          </a:xfrm>
          <a:prstGeom prst="rect">
            <a:avLst/>
          </a:prstGeom>
          <a:noFill/>
          <a:ln>
            <a:noFill/>
          </a:ln>
        </p:spPr>
      </p:pic>
      <p:pic>
        <p:nvPicPr>
          <p:cNvPr descr="HD-ShadowShort.png" id="111" name="Google Shape;111;p19"/>
          <p:cNvPicPr preferRelativeResize="0"/>
          <p:nvPr/>
        </p:nvPicPr>
        <p:blipFill rotWithShape="1">
          <a:blip r:embed="rId3">
            <a:alphaModFix/>
          </a:blip>
          <a:srcRect b="0" l="0" r="0" t="0"/>
          <a:stretch/>
        </p:blipFill>
        <p:spPr>
          <a:xfrm>
            <a:off x="10585826" y="1971234"/>
            <a:ext cx="1602997" cy="144270"/>
          </a:xfrm>
          <a:prstGeom prst="rect">
            <a:avLst/>
          </a:prstGeom>
          <a:noFill/>
          <a:ln>
            <a:noFill/>
          </a:ln>
        </p:spPr>
      </p:pic>
      <p:sp>
        <p:nvSpPr>
          <p:cNvPr id="112" name="Google Shape;112;p19"/>
          <p:cNvSpPr/>
          <p:nvPr/>
        </p:nvSpPr>
        <p:spPr>
          <a:xfrm>
            <a:off x="0" y="609600"/>
            <a:ext cx="10437812" cy="1368198"/>
          </a:xfrm>
          <a:prstGeom prst="rect">
            <a:avLst/>
          </a:prstGeom>
          <a:solidFill>
            <a:srgbClr val="26262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9"/>
          <p:cNvSpPr/>
          <p:nvPr/>
        </p:nvSpPr>
        <p:spPr>
          <a:xfrm>
            <a:off x="10585827" y="609600"/>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9"/>
          <p:cNvSpPr txBox="1"/>
          <p:nvPr>
            <p:ph type="title"/>
          </p:nvPr>
        </p:nvSpPr>
        <p:spPr>
          <a:xfrm>
            <a:off x="680323" y="753228"/>
            <a:ext cx="9613857" cy="1080938"/>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3600"/>
              <a:buFont typeface="Trebuchet MS"/>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15" name="Google Shape;115;p19"/>
          <p:cNvSpPr/>
          <p:nvPr>
            <p:ph idx="2" type="pic"/>
          </p:nvPr>
        </p:nvSpPr>
        <p:spPr>
          <a:xfrm>
            <a:off x="4868333" y="2336874"/>
            <a:ext cx="5425849" cy="3599312"/>
          </a:xfrm>
          <a:prstGeom prst="rect">
            <a:avLst/>
          </a:prstGeom>
          <a:noFill/>
          <a:ln>
            <a:noFill/>
          </a:ln>
          <a:effectLst>
            <a:outerShdw blurRad="76200" rotWithShape="0" algn="tl" dir="5040000" dist="63500">
              <a:srgbClr val="000000">
                <a:alpha val="40784"/>
              </a:srgbClr>
            </a:outerShdw>
          </a:effectLst>
        </p:spPr>
      </p:sp>
      <p:sp>
        <p:nvSpPr>
          <p:cNvPr id="116" name="Google Shape;116;p19"/>
          <p:cNvSpPr txBox="1"/>
          <p:nvPr>
            <p:ph idx="1" type="body"/>
          </p:nvPr>
        </p:nvSpPr>
        <p:spPr>
          <a:xfrm>
            <a:off x="680323" y="2336873"/>
            <a:ext cx="3876256" cy="3599315"/>
          </a:xfrm>
          <a:prstGeom prst="rect">
            <a:avLst/>
          </a:prstGeom>
          <a:noFill/>
          <a:ln>
            <a:noFill/>
          </a:ln>
        </p:spPr>
        <p:txBody>
          <a:bodyPr anchorCtr="0" anchor="ctr" bIns="45700" lIns="91425" spcFirstLastPara="1" rIns="91425" wrap="square" tIns="45700">
            <a:normAutofit/>
          </a:bodyPr>
          <a:lstStyle>
            <a:lvl1pPr indent="-228600" lvl="0" marL="457200" algn="l">
              <a:lnSpc>
                <a:spcPct val="90000"/>
              </a:lnSpc>
              <a:spcBef>
                <a:spcPts val="1000"/>
              </a:spcBef>
              <a:spcAft>
                <a:spcPts val="0"/>
              </a:spcAft>
              <a:buClr>
                <a:schemeClr val="lt1"/>
              </a:buClr>
              <a:buSzPts val="1600"/>
              <a:buNone/>
              <a:defRPr sz="1600"/>
            </a:lvl1pPr>
            <a:lvl2pPr indent="-228600" lvl="1" marL="914400" algn="l">
              <a:lnSpc>
                <a:spcPct val="90000"/>
              </a:lnSpc>
              <a:spcBef>
                <a:spcPts val="500"/>
              </a:spcBef>
              <a:spcAft>
                <a:spcPts val="0"/>
              </a:spcAft>
              <a:buClr>
                <a:schemeClr val="lt1"/>
              </a:buClr>
              <a:buSzPts val="1400"/>
              <a:buNone/>
              <a:defRPr sz="1400"/>
            </a:lvl2pPr>
            <a:lvl3pPr indent="-228600" lvl="2" marL="1371600" algn="l">
              <a:lnSpc>
                <a:spcPct val="90000"/>
              </a:lnSpc>
              <a:spcBef>
                <a:spcPts val="500"/>
              </a:spcBef>
              <a:spcAft>
                <a:spcPts val="0"/>
              </a:spcAft>
              <a:buClr>
                <a:schemeClr val="lt1"/>
              </a:buClr>
              <a:buSzPts val="1200"/>
              <a:buNone/>
              <a:defRPr sz="1200"/>
            </a:lvl3pPr>
            <a:lvl4pPr indent="-228600" lvl="3" marL="1828800" algn="l">
              <a:lnSpc>
                <a:spcPct val="90000"/>
              </a:lnSpc>
              <a:spcBef>
                <a:spcPts val="500"/>
              </a:spcBef>
              <a:spcAft>
                <a:spcPts val="0"/>
              </a:spcAft>
              <a:buClr>
                <a:schemeClr val="lt1"/>
              </a:buClr>
              <a:buSzPts val="1000"/>
              <a:buNone/>
              <a:defRPr sz="1000"/>
            </a:lvl4pPr>
            <a:lvl5pPr indent="-228600" lvl="4" marL="2286000" algn="l">
              <a:lnSpc>
                <a:spcPct val="90000"/>
              </a:lnSpc>
              <a:spcBef>
                <a:spcPts val="500"/>
              </a:spcBef>
              <a:spcAft>
                <a:spcPts val="0"/>
              </a:spcAft>
              <a:buClr>
                <a:schemeClr val="lt1"/>
              </a:buClr>
              <a:buSzPts val="1000"/>
              <a:buNone/>
              <a:defRPr sz="1000"/>
            </a:lvl5pPr>
            <a:lvl6pPr indent="-228600" lvl="5" marL="2743200" algn="l">
              <a:lnSpc>
                <a:spcPct val="90000"/>
              </a:lnSpc>
              <a:spcBef>
                <a:spcPts val="500"/>
              </a:spcBef>
              <a:spcAft>
                <a:spcPts val="0"/>
              </a:spcAft>
              <a:buClr>
                <a:schemeClr val="lt1"/>
              </a:buClr>
              <a:buSzPts val="1000"/>
              <a:buNone/>
              <a:defRPr sz="1000"/>
            </a:lvl6pPr>
            <a:lvl7pPr indent="-228600" lvl="6" marL="3200400" algn="l">
              <a:lnSpc>
                <a:spcPct val="90000"/>
              </a:lnSpc>
              <a:spcBef>
                <a:spcPts val="500"/>
              </a:spcBef>
              <a:spcAft>
                <a:spcPts val="0"/>
              </a:spcAft>
              <a:buClr>
                <a:schemeClr val="lt1"/>
              </a:buClr>
              <a:buSzPts val="1000"/>
              <a:buNone/>
              <a:defRPr sz="1000"/>
            </a:lvl7pPr>
            <a:lvl8pPr indent="-228600" lvl="7" marL="3657600" algn="l">
              <a:lnSpc>
                <a:spcPct val="90000"/>
              </a:lnSpc>
              <a:spcBef>
                <a:spcPts val="500"/>
              </a:spcBef>
              <a:spcAft>
                <a:spcPts val="0"/>
              </a:spcAft>
              <a:buClr>
                <a:schemeClr val="lt1"/>
              </a:buClr>
              <a:buSzPts val="1000"/>
              <a:buNone/>
              <a:defRPr sz="1000"/>
            </a:lvl8pPr>
            <a:lvl9pPr indent="-228600" lvl="8" marL="4114800" algn="l">
              <a:lnSpc>
                <a:spcPct val="90000"/>
              </a:lnSpc>
              <a:spcBef>
                <a:spcPts val="500"/>
              </a:spcBef>
              <a:spcAft>
                <a:spcPts val="0"/>
              </a:spcAft>
              <a:buClr>
                <a:schemeClr val="lt1"/>
              </a:buClr>
              <a:buSzPts val="1000"/>
              <a:buNone/>
              <a:defRPr sz="1000"/>
            </a:lvl9pPr>
          </a:lstStyle>
          <a:p/>
        </p:txBody>
      </p:sp>
      <p:sp>
        <p:nvSpPr>
          <p:cNvPr id="117" name="Google Shape;117;p19"/>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8" name="Google Shape;118;p19"/>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9" name="Google Shape;119;p19"/>
          <p:cNvSpPr txBox="1"/>
          <p:nvPr>
            <p:ph idx="12" type="sldNum"/>
          </p:nvPr>
        </p:nvSpPr>
        <p:spPr>
          <a:xfrm>
            <a:off x="10729455" y="753227"/>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noramic Picture with Caption">
  <p:cSld name="Panoramic Picture with Caption">
    <p:spTree>
      <p:nvGrpSpPr>
        <p:cNvPr id="120" name="Shape 120"/>
        <p:cNvGrpSpPr/>
        <p:nvPr/>
      </p:nvGrpSpPr>
      <p:grpSpPr>
        <a:xfrm>
          <a:off x="0" y="0"/>
          <a:ext cx="0" cy="0"/>
          <a:chOff x="0" y="0"/>
          <a:chExt cx="0" cy="0"/>
        </a:xfrm>
      </p:grpSpPr>
      <p:pic>
        <p:nvPicPr>
          <p:cNvPr descr="HD-ShadowLong.png" id="121" name="Google Shape;121;p20"/>
          <p:cNvPicPr preferRelativeResize="0"/>
          <p:nvPr/>
        </p:nvPicPr>
        <p:blipFill rotWithShape="1">
          <a:blip r:embed="rId2">
            <a:alphaModFix/>
          </a:blip>
          <a:srcRect b="0" l="0" r="0" t="0"/>
          <a:stretch/>
        </p:blipFill>
        <p:spPr>
          <a:xfrm>
            <a:off x="1" y="5928628"/>
            <a:ext cx="10437812" cy="321164"/>
          </a:xfrm>
          <a:prstGeom prst="rect">
            <a:avLst/>
          </a:prstGeom>
          <a:noFill/>
          <a:ln>
            <a:noFill/>
          </a:ln>
        </p:spPr>
      </p:pic>
      <p:pic>
        <p:nvPicPr>
          <p:cNvPr descr="HD-ShadowShort.png" id="122" name="Google Shape;122;p20"/>
          <p:cNvPicPr preferRelativeResize="0"/>
          <p:nvPr/>
        </p:nvPicPr>
        <p:blipFill rotWithShape="1">
          <a:blip r:embed="rId3">
            <a:alphaModFix/>
          </a:blip>
          <a:srcRect b="0" l="0" r="0" t="0"/>
          <a:stretch/>
        </p:blipFill>
        <p:spPr>
          <a:xfrm>
            <a:off x="10585826" y="5929622"/>
            <a:ext cx="1602997" cy="144270"/>
          </a:xfrm>
          <a:prstGeom prst="rect">
            <a:avLst/>
          </a:prstGeom>
          <a:noFill/>
          <a:ln>
            <a:noFill/>
          </a:ln>
        </p:spPr>
      </p:pic>
      <p:sp>
        <p:nvSpPr>
          <p:cNvPr id="123" name="Google Shape;123;p20"/>
          <p:cNvSpPr/>
          <p:nvPr/>
        </p:nvSpPr>
        <p:spPr>
          <a:xfrm>
            <a:off x="0" y="4567988"/>
            <a:ext cx="10437812" cy="1368198"/>
          </a:xfrm>
          <a:prstGeom prst="rect">
            <a:avLst/>
          </a:prstGeom>
          <a:solidFill>
            <a:srgbClr val="26262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20"/>
          <p:cNvSpPr/>
          <p:nvPr/>
        </p:nvSpPr>
        <p:spPr>
          <a:xfrm>
            <a:off x="10585827" y="4567988"/>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 name="Google Shape;125;p20"/>
          <p:cNvSpPr txBox="1"/>
          <p:nvPr>
            <p:ph type="title"/>
          </p:nvPr>
        </p:nvSpPr>
        <p:spPr>
          <a:xfrm>
            <a:off x="680322" y="4711616"/>
            <a:ext cx="9613859" cy="453051"/>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lt1"/>
              </a:buClr>
              <a:buSzPts val="2400"/>
              <a:buFont typeface="Trebuchet MS"/>
              <a:buNone/>
              <a:defRPr sz="2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26" name="Google Shape;126;p20"/>
          <p:cNvSpPr/>
          <p:nvPr>
            <p:ph idx="2" type="pic"/>
          </p:nvPr>
        </p:nvSpPr>
        <p:spPr>
          <a:xfrm>
            <a:off x="680322" y="609597"/>
            <a:ext cx="9613859" cy="3589575"/>
          </a:xfrm>
          <a:prstGeom prst="rect">
            <a:avLst/>
          </a:prstGeom>
          <a:noFill/>
          <a:ln>
            <a:noFill/>
          </a:ln>
          <a:effectLst>
            <a:outerShdw blurRad="76200" rotWithShape="0" algn="tl" dir="5040000" dist="63500">
              <a:srgbClr val="000000">
                <a:alpha val="40784"/>
              </a:srgbClr>
            </a:outerShdw>
          </a:effectLst>
        </p:spPr>
      </p:sp>
      <p:sp>
        <p:nvSpPr>
          <p:cNvPr id="127" name="Google Shape;127;p20"/>
          <p:cNvSpPr txBox="1"/>
          <p:nvPr>
            <p:ph idx="1" type="body"/>
          </p:nvPr>
        </p:nvSpPr>
        <p:spPr>
          <a:xfrm>
            <a:off x="680319" y="5169583"/>
            <a:ext cx="9613862" cy="622971"/>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lt1"/>
              </a:buClr>
              <a:buSzPts val="1600"/>
              <a:buNone/>
              <a:defRPr sz="1600"/>
            </a:lvl1pPr>
            <a:lvl2pPr indent="-228600" lvl="1" marL="914400" algn="l">
              <a:lnSpc>
                <a:spcPct val="90000"/>
              </a:lnSpc>
              <a:spcBef>
                <a:spcPts val="500"/>
              </a:spcBef>
              <a:spcAft>
                <a:spcPts val="0"/>
              </a:spcAft>
              <a:buClr>
                <a:schemeClr val="lt1"/>
              </a:buClr>
              <a:buSzPts val="1400"/>
              <a:buNone/>
              <a:defRPr sz="1400"/>
            </a:lvl2pPr>
            <a:lvl3pPr indent="-228600" lvl="2" marL="1371600" algn="l">
              <a:lnSpc>
                <a:spcPct val="90000"/>
              </a:lnSpc>
              <a:spcBef>
                <a:spcPts val="500"/>
              </a:spcBef>
              <a:spcAft>
                <a:spcPts val="0"/>
              </a:spcAft>
              <a:buClr>
                <a:schemeClr val="lt1"/>
              </a:buClr>
              <a:buSzPts val="1200"/>
              <a:buNone/>
              <a:defRPr sz="1200"/>
            </a:lvl3pPr>
            <a:lvl4pPr indent="-228600" lvl="3" marL="1828800" algn="l">
              <a:lnSpc>
                <a:spcPct val="90000"/>
              </a:lnSpc>
              <a:spcBef>
                <a:spcPts val="500"/>
              </a:spcBef>
              <a:spcAft>
                <a:spcPts val="0"/>
              </a:spcAft>
              <a:buClr>
                <a:schemeClr val="lt1"/>
              </a:buClr>
              <a:buSzPts val="1000"/>
              <a:buNone/>
              <a:defRPr sz="1000"/>
            </a:lvl4pPr>
            <a:lvl5pPr indent="-228600" lvl="4" marL="2286000" algn="l">
              <a:lnSpc>
                <a:spcPct val="90000"/>
              </a:lnSpc>
              <a:spcBef>
                <a:spcPts val="500"/>
              </a:spcBef>
              <a:spcAft>
                <a:spcPts val="0"/>
              </a:spcAft>
              <a:buClr>
                <a:schemeClr val="lt1"/>
              </a:buClr>
              <a:buSzPts val="1000"/>
              <a:buNone/>
              <a:defRPr sz="1000"/>
            </a:lvl5pPr>
            <a:lvl6pPr indent="-228600" lvl="5" marL="2743200" algn="l">
              <a:lnSpc>
                <a:spcPct val="90000"/>
              </a:lnSpc>
              <a:spcBef>
                <a:spcPts val="500"/>
              </a:spcBef>
              <a:spcAft>
                <a:spcPts val="0"/>
              </a:spcAft>
              <a:buClr>
                <a:schemeClr val="lt1"/>
              </a:buClr>
              <a:buSzPts val="1000"/>
              <a:buNone/>
              <a:defRPr sz="1000"/>
            </a:lvl6pPr>
            <a:lvl7pPr indent="-228600" lvl="6" marL="3200400" algn="l">
              <a:lnSpc>
                <a:spcPct val="90000"/>
              </a:lnSpc>
              <a:spcBef>
                <a:spcPts val="500"/>
              </a:spcBef>
              <a:spcAft>
                <a:spcPts val="0"/>
              </a:spcAft>
              <a:buClr>
                <a:schemeClr val="lt1"/>
              </a:buClr>
              <a:buSzPts val="1000"/>
              <a:buNone/>
              <a:defRPr sz="1000"/>
            </a:lvl7pPr>
            <a:lvl8pPr indent="-228600" lvl="7" marL="3657600" algn="l">
              <a:lnSpc>
                <a:spcPct val="90000"/>
              </a:lnSpc>
              <a:spcBef>
                <a:spcPts val="500"/>
              </a:spcBef>
              <a:spcAft>
                <a:spcPts val="0"/>
              </a:spcAft>
              <a:buClr>
                <a:schemeClr val="lt1"/>
              </a:buClr>
              <a:buSzPts val="1000"/>
              <a:buNone/>
              <a:defRPr sz="1000"/>
            </a:lvl8pPr>
            <a:lvl9pPr indent="-228600" lvl="8" marL="4114800" algn="l">
              <a:lnSpc>
                <a:spcPct val="90000"/>
              </a:lnSpc>
              <a:spcBef>
                <a:spcPts val="500"/>
              </a:spcBef>
              <a:spcAft>
                <a:spcPts val="0"/>
              </a:spcAft>
              <a:buClr>
                <a:schemeClr val="lt1"/>
              </a:buClr>
              <a:buSzPts val="1000"/>
              <a:buNone/>
              <a:defRPr sz="1000"/>
            </a:lvl9pPr>
          </a:lstStyle>
          <a:p/>
        </p:txBody>
      </p:sp>
      <p:sp>
        <p:nvSpPr>
          <p:cNvPr id="128" name="Google Shape;128;p20"/>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9" name="Google Shape;129;p20"/>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0" name="Google Shape;130;p20"/>
          <p:cNvSpPr txBox="1"/>
          <p:nvPr>
            <p:ph idx="12" type="sldNum"/>
          </p:nvPr>
        </p:nvSpPr>
        <p:spPr>
          <a:xfrm>
            <a:off x="10729455" y="4711309"/>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131" name="Shape 131"/>
        <p:cNvGrpSpPr/>
        <p:nvPr/>
      </p:nvGrpSpPr>
      <p:grpSpPr>
        <a:xfrm>
          <a:off x="0" y="0"/>
          <a:ext cx="0" cy="0"/>
          <a:chOff x="0" y="0"/>
          <a:chExt cx="0" cy="0"/>
        </a:xfrm>
      </p:grpSpPr>
      <p:pic>
        <p:nvPicPr>
          <p:cNvPr descr="HD-ShadowLong.png" id="132" name="Google Shape;132;p21"/>
          <p:cNvPicPr preferRelativeResize="0"/>
          <p:nvPr/>
        </p:nvPicPr>
        <p:blipFill rotWithShape="1">
          <a:blip r:embed="rId2">
            <a:alphaModFix/>
          </a:blip>
          <a:srcRect b="0" l="0" r="0" t="0"/>
          <a:stretch/>
        </p:blipFill>
        <p:spPr>
          <a:xfrm>
            <a:off x="1" y="5928628"/>
            <a:ext cx="10437812" cy="321164"/>
          </a:xfrm>
          <a:prstGeom prst="rect">
            <a:avLst/>
          </a:prstGeom>
          <a:noFill/>
          <a:ln>
            <a:noFill/>
          </a:ln>
        </p:spPr>
      </p:pic>
      <p:pic>
        <p:nvPicPr>
          <p:cNvPr descr="HD-ShadowShort.png" id="133" name="Google Shape;133;p21"/>
          <p:cNvPicPr preferRelativeResize="0"/>
          <p:nvPr/>
        </p:nvPicPr>
        <p:blipFill rotWithShape="1">
          <a:blip r:embed="rId3">
            <a:alphaModFix/>
          </a:blip>
          <a:srcRect b="0" l="0" r="0" t="0"/>
          <a:stretch/>
        </p:blipFill>
        <p:spPr>
          <a:xfrm>
            <a:off x="10585826" y="5929622"/>
            <a:ext cx="1602997" cy="144270"/>
          </a:xfrm>
          <a:prstGeom prst="rect">
            <a:avLst/>
          </a:prstGeom>
          <a:noFill/>
          <a:ln>
            <a:noFill/>
          </a:ln>
        </p:spPr>
      </p:pic>
      <p:sp>
        <p:nvSpPr>
          <p:cNvPr id="134" name="Google Shape;134;p21"/>
          <p:cNvSpPr/>
          <p:nvPr/>
        </p:nvSpPr>
        <p:spPr>
          <a:xfrm>
            <a:off x="0" y="4567988"/>
            <a:ext cx="10437812" cy="1368198"/>
          </a:xfrm>
          <a:prstGeom prst="rect">
            <a:avLst/>
          </a:prstGeom>
          <a:solidFill>
            <a:srgbClr val="26262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21"/>
          <p:cNvSpPr/>
          <p:nvPr/>
        </p:nvSpPr>
        <p:spPr>
          <a:xfrm>
            <a:off x="10585827" y="4567988"/>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 name="Google Shape;136;p21"/>
          <p:cNvSpPr txBox="1"/>
          <p:nvPr>
            <p:ph type="title"/>
          </p:nvPr>
        </p:nvSpPr>
        <p:spPr>
          <a:xfrm>
            <a:off x="680322" y="609597"/>
            <a:ext cx="9613858" cy="359275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3200"/>
              <a:buFont typeface="Trebuchet MS"/>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7" name="Google Shape;137;p21"/>
          <p:cNvSpPr txBox="1"/>
          <p:nvPr>
            <p:ph idx="1" type="body"/>
          </p:nvPr>
        </p:nvSpPr>
        <p:spPr>
          <a:xfrm>
            <a:off x="680322" y="4711615"/>
            <a:ext cx="9613859" cy="1090789"/>
          </a:xfrm>
          <a:prstGeom prst="rect">
            <a:avLst/>
          </a:prstGeom>
          <a:noFill/>
          <a:ln>
            <a:noFill/>
          </a:ln>
        </p:spPr>
        <p:txBody>
          <a:bodyPr anchorCtr="0" anchor="ctr" bIns="45700" lIns="91425" spcFirstLastPara="1" rIns="91425" wrap="square" tIns="45700">
            <a:normAutofit/>
          </a:bodyPr>
          <a:lstStyle>
            <a:lvl1pPr indent="-228600" lvl="0" marL="457200" algn="l">
              <a:lnSpc>
                <a:spcPct val="90000"/>
              </a:lnSpc>
              <a:spcBef>
                <a:spcPts val="1000"/>
              </a:spcBef>
              <a:spcAft>
                <a:spcPts val="0"/>
              </a:spcAft>
              <a:buClr>
                <a:schemeClr val="lt1"/>
              </a:buClr>
              <a:buSzPts val="1600"/>
              <a:buNone/>
              <a:defRPr sz="1600"/>
            </a:lvl1pPr>
            <a:lvl2pPr indent="-228600" lvl="1" marL="914400" algn="l">
              <a:lnSpc>
                <a:spcPct val="90000"/>
              </a:lnSpc>
              <a:spcBef>
                <a:spcPts val="500"/>
              </a:spcBef>
              <a:spcAft>
                <a:spcPts val="0"/>
              </a:spcAft>
              <a:buClr>
                <a:schemeClr val="lt1"/>
              </a:buClr>
              <a:buSzPts val="1400"/>
              <a:buNone/>
              <a:defRPr sz="1400"/>
            </a:lvl2pPr>
            <a:lvl3pPr indent="-228600" lvl="2" marL="1371600" algn="l">
              <a:lnSpc>
                <a:spcPct val="90000"/>
              </a:lnSpc>
              <a:spcBef>
                <a:spcPts val="500"/>
              </a:spcBef>
              <a:spcAft>
                <a:spcPts val="0"/>
              </a:spcAft>
              <a:buClr>
                <a:schemeClr val="lt1"/>
              </a:buClr>
              <a:buSzPts val="1200"/>
              <a:buNone/>
              <a:defRPr sz="1200"/>
            </a:lvl3pPr>
            <a:lvl4pPr indent="-228600" lvl="3" marL="1828800" algn="l">
              <a:lnSpc>
                <a:spcPct val="90000"/>
              </a:lnSpc>
              <a:spcBef>
                <a:spcPts val="500"/>
              </a:spcBef>
              <a:spcAft>
                <a:spcPts val="0"/>
              </a:spcAft>
              <a:buClr>
                <a:schemeClr val="lt1"/>
              </a:buClr>
              <a:buSzPts val="1000"/>
              <a:buNone/>
              <a:defRPr sz="1000"/>
            </a:lvl4pPr>
            <a:lvl5pPr indent="-228600" lvl="4" marL="2286000" algn="l">
              <a:lnSpc>
                <a:spcPct val="90000"/>
              </a:lnSpc>
              <a:spcBef>
                <a:spcPts val="500"/>
              </a:spcBef>
              <a:spcAft>
                <a:spcPts val="0"/>
              </a:spcAft>
              <a:buClr>
                <a:schemeClr val="lt1"/>
              </a:buClr>
              <a:buSzPts val="1000"/>
              <a:buNone/>
              <a:defRPr sz="1000"/>
            </a:lvl5pPr>
            <a:lvl6pPr indent="-228600" lvl="5" marL="2743200" algn="l">
              <a:lnSpc>
                <a:spcPct val="90000"/>
              </a:lnSpc>
              <a:spcBef>
                <a:spcPts val="500"/>
              </a:spcBef>
              <a:spcAft>
                <a:spcPts val="0"/>
              </a:spcAft>
              <a:buClr>
                <a:schemeClr val="lt1"/>
              </a:buClr>
              <a:buSzPts val="1000"/>
              <a:buNone/>
              <a:defRPr sz="1000"/>
            </a:lvl6pPr>
            <a:lvl7pPr indent="-228600" lvl="6" marL="3200400" algn="l">
              <a:lnSpc>
                <a:spcPct val="90000"/>
              </a:lnSpc>
              <a:spcBef>
                <a:spcPts val="500"/>
              </a:spcBef>
              <a:spcAft>
                <a:spcPts val="0"/>
              </a:spcAft>
              <a:buClr>
                <a:schemeClr val="lt1"/>
              </a:buClr>
              <a:buSzPts val="1000"/>
              <a:buNone/>
              <a:defRPr sz="1000"/>
            </a:lvl7pPr>
            <a:lvl8pPr indent="-228600" lvl="7" marL="3657600" algn="l">
              <a:lnSpc>
                <a:spcPct val="90000"/>
              </a:lnSpc>
              <a:spcBef>
                <a:spcPts val="500"/>
              </a:spcBef>
              <a:spcAft>
                <a:spcPts val="0"/>
              </a:spcAft>
              <a:buClr>
                <a:schemeClr val="lt1"/>
              </a:buClr>
              <a:buSzPts val="1000"/>
              <a:buNone/>
              <a:defRPr sz="1000"/>
            </a:lvl8pPr>
            <a:lvl9pPr indent="-228600" lvl="8" marL="4114800" algn="l">
              <a:lnSpc>
                <a:spcPct val="90000"/>
              </a:lnSpc>
              <a:spcBef>
                <a:spcPts val="500"/>
              </a:spcBef>
              <a:spcAft>
                <a:spcPts val="0"/>
              </a:spcAft>
              <a:buClr>
                <a:schemeClr val="lt1"/>
              </a:buClr>
              <a:buSzPts val="1000"/>
              <a:buNone/>
              <a:defRPr sz="1000"/>
            </a:lvl9pPr>
          </a:lstStyle>
          <a:p/>
        </p:txBody>
      </p:sp>
      <p:sp>
        <p:nvSpPr>
          <p:cNvPr id="138" name="Google Shape;138;p21"/>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9" name="Google Shape;139;p21"/>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0" name="Google Shape;140;p21"/>
          <p:cNvSpPr txBox="1"/>
          <p:nvPr>
            <p:ph idx="12" type="sldNum"/>
          </p:nvPr>
        </p:nvSpPr>
        <p:spPr>
          <a:xfrm>
            <a:off x="10729455" y="4711615"/>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41" name="Shape 141"/>
        <p:cNvGrpSpPr/>
        <p:nvPr/>
      </p:nvGrpSpPr>
      <p:grpSpPr>
        <a:xfrm>
          <a:off x="0" y="0"/>
          <a:ext cx="0" cy="0"/>
          <a:chOff x="0" y="0"/>
          <a:chExt cx="0" cy="0"/>
        </a:xfrm>
      </p:grpSpPr>
      <p:pic>
        <p:nvPicPr>
          <p:cNvPr descr="HD-ShadowLong.png" id="142" name="Google Shape;142;p22"/>
          <p:cNvPicPr preferRelativeResize="0"/>
          <p:nvPr/>
        </p:nvPicPr>
        <p:blipFill rotWithShape="1">
          <a:blip r:embed="rId2">
            <a:alphaModFix/>
          </a:blip>
          <a:srcRect b="0" l="0" r="0" t="0"/>
          <a:stretch/>
        </p:blipFill>
        <p:spPr>
          <a:xfrm>
            <a:off x="1" y="5928628"/>
            <a:ext cx="10437812" cy="321164"/>
          </a:xfrm>
          <a:prstGeom prst="rect">
            <a:avLst/>
          </a:prstGeom>
          <a:noFill/>
          <a:ln>
            <a:noFill/>
          </a:ln>
        </p:spPr>
      </p:pic>
      <p:pic>
        <p:nvPicPr>
          <p:cNvPr descr="HD-ShadowShort.png" id="143" name="Google Shape;143;p22"/>
          <p:cNvPicPr preferRelativeResize="0"/>
          <p:nvPr/>
        </p:nvPicPr>
        <p:blipFill rotWithShape="1">
          <a:blip r:embed="rId3">
            <a:alphaModFix/>
          </a:blip>
          <a:srcRect b="0" l="0" r="0" t="0"/>
          <a:stretch/>
        </p:blipFill>
        <p:spPr>
          <a:xfrm>
            <a:off x="10585826" y="5929622"/>
            <a:ext cx="1602997" cy="144270"/>
          </a:xfrm>
          <a:prstGeom prst="rect">
            <a:avLst/>
          </a:prstGeom>
          <a:noFill/>
          <a:ln>
            <a:noFill/>
          </a:ln>
        </p:spPr>
      </p:pic>
      <p:sp>
        <p:nvSpPr>
          <p:cNvPr id="144" name="Google Shape;144;p22"/>
          <p:cNvSpPr/>
          <p:nvPr/>
        </p:nvSpPr>
        <p:spPr>
          <a:xfrm>
            <a:off x="0" y="4567988"/>
            <a:ext cx="10437812" cy="1368198"/>
          </a:xfrm>
          <a:prstGeom prst="rect">
            <a:avLst/>
          </a:prstGeom>
          <a:solidFill>
            <a:srgbClr val="26262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 name="Google Shape;145;p22"/>
          <p:cNvSpPr/>
          <p:nvPr/>
        </p:nvSpPr>
        <p:spPr>
          <a:xfrm>
            <a:off x="10585827" y="4567988"/>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 name="Google Shape;146;p22"/>
          <p:cNvSpPr txBox="1"/>
          <p:nvPr>
            <p:ph type="title"/>
          </p:nvPr>
        </p:nvSpPr>
        <p:spPr>
          <a:xfrm>
            <a:off x="680319" y="4711615"/>
            <a:ext cx="9613862" cy="588535"/>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lt1"/>
              </a:buClr>
              <a:buSzPts val="3200"/>
              <a:buFont typeface="Trebuchet MS"/>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47" name="Google Shape;147;p22"/>
          <p:cNvSpPr txBox="1"/>
          <p:nvPr>
            <p:ph idx="1" type="body"/>
          </p:nvPr>
        </p:nvSpPr>
        <p:spPr>
          <a:xfrm>
            <a:off x="680320" y="5300149"/>
            <a:ext cx="9613862" cy="502255"/>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lt1"/>
              </a:buClr>
              <a:buSzPts val="1600"/>
              <a:buNone/>
              <a:defRPr sz="1600"/>
            </a:lvl1pPr>
            <a:lvl2pPr indent="-228600" lvl="1" marL="914400" algn="l">
              <a:lnSpc>
                <a:spcPct val="90000"/>
              </a:lnSpc>
              <a:spcBef>
                <a:spcPts val="500"/>
              </a:spcBef>
              <a:spcAft>
                <a:spcPts val="0"/>
              </a:spcAft>
              <a:buClr>
                <a:schemeClr val="lt1"/>
              </a:buClr>
              <a:buSzPts val="1400"/>
              <a:buNone/>
              <a:defRPr sz="1400"/>
            </a:lvl2pPr>
            <a:lvl3pPr indent="-228600" lvl="2" marL="1371600" algn="l">
              <a:lnSpc>
                <a:spcPct val="90000"/>
              </a:lnSpc>
              <a:spcBef>
                <a:spcPts val="500"/>
              </a:spcBef>
              <a:spcAft>
                <a:spcPts val="0"/>
              </a:spcAft>
              <a:buClr>
                <a:schemeClr val="lt1"/>
              </a:buClr>
              <a:buSzPts val="1200"/>
              <a:buNone/>
              <a:defRPr sz="1200"/>
            </a:lvl3pPr>
            <a:lvl4pPr indent="-228600" lvl="3" marL="1828800" algn="l">
              <a:lnSpc>
                <a:spcPct val="90000"/>
              </a:lnSpc>
              <a:spcBef>
                <a:spcPts val="500"/>
              </a:spcBef>
              <a:spcAft>
                <a:spcPts val="0"/>
              </a:spcAft>
              <a:buClr>
                <a:schemeClr val="lt1"/>
              </a:buClr>
              <a:buSzPts val="1000"/>
              <a:buNone/>
              <a:defRPr sz="1000"/>
            </a:lvl4pPr>
            <a:lvl5pPr indent="-228600" lvl="4" marL="2286000" algn="l">
              <a:lnSpc>
                <a:spcPct val="90000"/>
              </a:lnSpc>
              <a:spcBef>
                <a:spcPts val="500"/>
              </a:spcBef>
              <a:spcAft>
                <a:spcPts val="0"/>
              </a:spcAft>
              <a:buClr>
                <a:schemeClr val="lt1"/>
              </a:buClr>
              <a:buSzPts val="1000"/>
              <a:buNone/>
              <a:defRPr sz="1000"/>
            </a:lvl5pPr>
            <a:lvl6pPr indent="-228600" lvl="5" marL="2743200" algn="l">
              <a:lnSpc>
                <a:spcPct val="90000"/>
              </a:lnSpc>
              <a:spcBef>
                <a:spcPts val="500"/>
              </a:spcBef>
              <a:spcAft>
                <a:spcPts val="0"/>
              </a:spcAft>
              <a:buClr>
                <a:schemeClr val="lt1"/>
              </a:buClr>
              <a:buSzPts val="1000"/>
              <a:buNone/>
              <a:defRPr sz="1000"/>
            </a:lvl6pPr>
            <a:lvl7pPr indent="-228600" lvl="6" marL="3200400" algn="l">
              <a:lnSpc>
                <a:spcPct val="90000"/>
              </a:lnSpc>
              <a:spcBef>
                <a:spcPts val="500"/>
              </a:spcBef>
              <a:spcAft>
                <a:spcPts val="0"/>
              </a:spcAft>
              <a:buClr>
                <a:schemeClr val="lt1"/>
              </a:buClr>
              <a:buSzPts val="1000"/>
              <a:buNone/>
              <a:defRPr sz="1000"/>
            </a:lvl7pPr>
            <a:lvl8pPr indent="-228600" lvl="7" marL="3657600" algn="l">
              <a:lnSpc>
                <a:spcPct val="90000"/>
              </a:lnSpc>
              <a:spcBef>
                <a:spcPts val="500"/>
              </a:spcBef>
              <a:spcAft>
                <a:spcPts val="0"/>
              </a:spcAft>
              <a:buClr>
                <a:schemeClr val="lt1"/>
              </a:buClr>
              <a:buSzPts val="1000"/>
              <a:buNone/>
              <a:defRPr sz="1000"/>
            </a:lvl8pPr>
            <a:lvl9pPr indent="-228600" lvl="8" marL="4114800" algn="l">
              <a:lnSpc>
                <a:spcPct val="90000"/>
              </a:lnSpc>
              <a:spcBef>
                <a:spcPts val="500"/>
              </a:spcBef>
              <a:spcAft>
                <a:spcPts val="0"/>
              </a:spcAft>
              <a:buClr>
                <a:schemeClr val="lt1"/>
              </a:buClr>
              <a:buSzPts val="1000"/>
              <a:buNone/>
              <a:defRPr sz="1000"/>
            </a:lvl9pPr>
          </a:lstStyle>
          <a:p/>
        </p:txBody>
      </p:sp>
      <p:sp>
        <p:nvSpPr>
          <p:cNvPr id="148" name="Google Shape;148;p22"/>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9" name="Google Shape;149;p22"/>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0" name="Google Shape;150;p22"/>
          <p:cNvSpPr txBox="1"/>
          <p:nvPr>
            <p:ph idx="12" type="sldNum"/>
          </p:nvPr>
        </p:nvSpPr>
        <p:spPr>
          <a:xfrm>
            <a:off x="10729455" y="4709925"/>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Column">
  <p:cSld name="3 Column">
    <p:spTree>
      <p:nvGrpSpPr>
        <p:cNvPr id="151" name="Shape 151"/>
        <p:cNvGrpSpPr/>
        <p:nvPr/>
      </p:nvGrpSpPr>
      <p:grpSpPr>
        <a:xfrm>
          <a:off x="0" y="0"/>
          <a:ext cx="0" cy="0"/>
          <a:chOff x="0" y="0"/>
          <a:chExt cx="0" cy="0"/>
        </a:xfrm>
      </p:grpSpPr>
      <p:pic>
        <p:nvPicPr>
          <p:cNvPr descr="HD-ShadowLong.png" id="152" name="Google Shape;152;p23"/>
          <p:cNvPicPr preferRelativeResize="0"/>
          <p:nvPr/>
        </p:nvPicPr>
        <p:blipFill rotWithShape="1">
          <a:blip r:embed="rId2">
            <a:alphaModFix/>
          </a:blip>
          <a:srcRect b="0" l="0" r="0" t="0"/>
          <a:stretch/>
        </p:blipFill>
        <p:spPr>
          <a:xfrm>
            <a:off x="1" y="1970240"/>
            <a:ext cx="10437812" cy="321164"/>
          </a:xfrm>
          <a:prstGeom prst="rect">
            <a:avLst/>
          </a:prstGeom>
          <a:noFill/>
          <a:ln>
            <a:noFill/>
          </a:ln>
        </p:spPr>
      </p:pic>
      <p:pic>
        <p:nvPicPr>
          <p:cNvPr descr="HD-ShadowShort.png" id="153" name="Google Shape;153;p23"/>
          <p:cNvPicPr preferRelativeResize="0"/>
          <p:nvPr/>
        </p:nvPicPr>
        <p:blipFill rotWithShape="1">
          <a:blip r:embed="rId3">
            <a:alphaModFix/>
          </a:blip>
          <a:srcRect b="0" l="0" r="0" t="0"/>
          <a:stretch/>
        </p:blipFill>
        <p:spPr>
          <a:xfrm>
            <a:off x="10585826" y="1971234"/>
            <a:ext cx="1602997" cy="144270"/>
          </a:xfrm>
          <a:prstGeom prst="rect">
            <a:avLst/>
          </a:prstGeom>
          <a:noFill/>
          <a:ln>
            <a:noFill/>
          </a:ln>
        </p:spPr>
      </p:pic>
      <p:sp>
        <p:nvSpPr>
          <p:cNvPr id="154" name="Google Shape;154;p23"/>
          <p:cNvSpPr/>
          <p:nvPr/>
        </p:nvSpPr>
        <p:spPr>
          <a:xfrm>
            <a:off x="0" y="609600"/>
            <a:ext cx="10437812" cy="1368198"/>
          </a:xfrm>
          <a:prstGeom prst="rect">
            <a:avLst/>
          </a:prstGeom>
          <a:solidFill>
            <a:srgbClr val="26262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 name="Google Shape;155;p23"/>
          <p:cNvSpPr/>
          <p:nvPr/>
        </p:nvSpPr>
        <p:spPr>
          <a:xfrm>
            <a:off x="10585827" y="609600"/>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23"/>
          <p:cNvSpPr txBox="1"/>
          <p:nvPr>
            <p:ph type="title"/>
          </p:nvPr>
        </p:nvSpPr>
        <p:spPr>
          <a:xfrm>
            <a:off x="669222" y="753228"/>
            <a:ext cx="9624960" cy="1080938"/>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57" name="Google Shape;157;p23"/>
          <p:cNvSpPr txBox="1"/>
          <p:nvPr>
            <p:ph idx="1" type="body"/>
          </p:nvPr>
        </p:nvSpPr>
        <p:spPr>
          <a:xfrm>
            <a:off x="660946" y="2336873"/>
            <a:ext cx="3070034" cy="57626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400"/>
              <a:buNone/>
              <a:defRPr b="0" sz="2400">
                <a:solidFill>
                  <a:schemeClr val="lt1"/>
                </a:solidFill>
              </a:defRPr>
            </a:lvl1pPr>
            <a:lvl2pPr indent="-228600" lvl="1" marL="914400" algn="l">
              <a:lnSpc>
                <a:spcPct val="90000"/>
              </a:lnSpc>
              <a:spcBef>
                <a:spcPts val="500"/>
              </a:spcBef>
              <a:spcAft>
                <a:spcPts val="0"/>
              </a:spcAft>
              <a:buClr>
                <a:schemeClr val="lt1"/>
              </a:buClr>
              <a:buSzPts val="2000"/>
              <a:buNone/>
              <a:defRPr b="1" sz="2000"/>
            </a:lvl2pPr>
            <a:lvl3pPr indent="-228600" lvl="2" marL="1371600" algn="l">
              <a:lnSpc>
                <a:spcPct val="90000"/>
              </a:lnSpc>
              <a:spcBef>
                <a:spcPts val="500"/>
              </a:spcBef>
              <a:spcAft>
                <a:spcPts val="0"/>
              </a:spcAft>
              <a:buClr>
                <a:schemeClr val="lt1"/>
              </a:buClr>
              <a:buSzPts val="1800"/>
              <a:buNone/>
              <a:defRPr b="1" sz="1800"/>
            </a:lvl3pPr>
            <a:lvl4pPr indent="-228600" lvl="3" marL="1828800" algn="l">
              <a:lnSpc>
                <a:spcPct val="90000"/>
              </a:lnSpc>
              <a:spcBef>
                <a:spcPts val="500"/>
              </a:spcBef>
              <a:spcAft>
                <a:spcPts val="0"/>
              </a:spcAft>
              <a:buClr>
                <a:schemeClr val="lt1"/>
              </a:buClr>
              <a:buSzPts val="1600"/>
              <a:buNone/>
              <a:defRPr b="1" sz="1600"/>
            </a:lvl4pPr>
            <a:lvl5pPr indent="-228600" lvl="4" marL="2286000" algn="l">
              <a:lnSpc>
                <a:spcPct val="90000"/>
              </a:lnSpc>
              <a:spcBef>
                <a:spcPts val="500"/>
              </a:spcBef>
              <a:spcAft>
                <a:spcPts val="0"/>
              </a:spcAft>
              <a:buClr>
                <a:schemeClr val="lt1"/>
              </a:buClr>
              <a:buSzPts val="1600"/>
              <a:buNone/>
              <a:defRPr b="1" sz="1600"/>
            </a:lvl5pPr>
            <a:lvl6pPr indent="-228600" lvl="5" marL="2743200" algn="l">
              <a:lnSpc>
                <a:spcPct val="90000"/>
              </a:lnSpc>
              <a:spcBef>
                <a:spcPts val="500"/>
              </a:spcBef>
              <a:spcAft>
                <a:spcPts val="0"/>
              </a:spcAft>
              <a:buClr>
                <a:schemeClr val="lt1"/>
              </a:buClr>
              <a:buSzPts val="1600"/>
              <a:buNone/>
              <a:defRPr b="1" sz="1600"/>
            </a:lvl6pPr>
            <a:lvl7pPr indent="-228600" lvl="6" marL="3200400" algn="l">
              <a:lnSpc>
                <a:spcPct val="90000"/>
              </a:lnSpc>
              <a:spcBef>
                <a:spcPts val="500"/>
              </a:spcBef>
              <a:spcAft>
                <a:spcPts val="0"/>
              </a:spcAft>
              <a:buClr>
                <a:schemeClr val="lt1"/>
              </a:buClr>
              <a:buSzPts val="1600"/>
              <a:buNone/>
              <a:defRPr b="1" sz="1600"/>
            </a:lvl7pPr>
            <a:lvl8pPr indent="-228600" lvl="7" marL="3657600" algn="l">
              <a:lnSpc>
                <a:spcPct val="90000"/>
              </a:lnSpc>
              <a:spcBef>
                <a:spcPts val="500"/>
              </a:spcBef>
              <a:spcAft>
                <a:spcPts val="0"/>
              </a:spcAft>
              <a:buClr>
                <a:schemeClr val="lt1"/>
              </a:buClr>
              <a:buSzPts val="1600"/>
              <a:buNone/>
              <a:defRPr b="1" sz="1600"/>
            </a:lvl8pPr>
            <a:lvl9pPr indent="-228600" lvl="8" marL="4114800" algn="l">
              <a:lnSpc>
                <a:spcPct val="90000"/>
              </a:lnSpc>
              <a:spcBef>
                <a:spcPts val="500"/>
              </a:spcBef>
              <a:spcAft>
                <a:spcPts val="0"/>
              </a:spcAft>
              <a:buClr>
                <a:schemeClr val="lt1"/>
              </a:buClr>
              <a:buSzPts val="1600"/>
              <a:buNone/>
              <a:defRPr b="1" sz="1600"/>
            </a:lvl9pPr>
          </a:lstStyle>
          <a:p/>
        </p:txBody>
      </p:sp>
      <p:sp>
        <p:nvSpPr>
          <p:cNvPr id="158" name="Google Shape;158;p23"/>
          <p:cNvSpPr txBox="1"/>
          <p:nvPr>
            <p:ph idx="2" type="body"/>
          </p:nvPr>
        </p:nvSpPr>
        <p:spPr>
          <a:xfrm>
            <a:off x="680322" y="3022673"/>
            <a:ext cx="3049702" cy="2913513"/>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lt1"/>
              </a:buClr>
              <a:buSzPts val="1400"/>
              <a:buNone/>
              <a:defRPr sz="1400"/>
            </a:lvl1pPr>
            <a:lvl2pPr indent="-228600" lvl="1" marL="914400" algn="l">
              <a:lnSpc>
                <a:spcPct val="90000"/>
              </a:lnSpc>
              <a:spcBef>
                <a:spcPts val="500"/>
              </a:spcBef>
              <a:spcAft>
                <a:spcPts val="0"/>
              </a:spcAft>
              <a:buClr>
                <a:schemeClr val="lt1"/>
              </a:buClr>
              <a:buSzPts val="1200"/>
              <a:buNone/>
              <a:defRPr sz="1200"/>
            </a:lvl2pPr>
            <a:lvl3pPr indent="-228600" lvl="2" marL="1371600" algn="l">
              <a:lnSpc>
                <a:spcPct val="90000"/>
              </a:lnSpc>
              <a:spcBef>
                <a:spcPts val="500"/>
              </a:spcBef>
              <a:spcAft>
                <a:spcPts val="0"/>
              </a:spcAft>
              <a:buClr>
                <a:schemeClr val="lt1"/>
              </a:buClr>
              <a:buSzPts val="1000"/>
              <a:buNone/>
              <a:defRPr sz="1000"/>
            </a:lvl3pPr>
            <a:lvl4pPr indent="-228600" lvl="3" marL="1828800" algn="l">
              <a:lnSpc>
                <a:spcPct val="90000"/>
              </a:lnSpc>
              <a:spcBef>
                <a:spcPts val="500"/>
              </a:spcBef>
              <a:spcAft>
                <a:spcPts val="0"/>
              </a:spcAft>
              <a:buClr>
                <a:schemeClr val="lt1"/>
              </a:buClr>
              <a:buSzPts val="900"/>
              <a:buNone/>
              <a:defRPr sz="900"/>
            </a:lvl4pPr>
            <a:lvl5pPr indent="-228600" lvl="4" marL="2286000" algn="l">
              <a:lnSpc>
                <a:spcPct val="90000"/>
              </a:lnSpc>
              <a:spcBef>
                <a:spcPts val="500"/>
              </a:spcBef>
              <a:spcAft>
                <a:spcPts val="0"/>
              </a:spcAft>
              <a:buClr>
                <a:schemeClr val="lt1"/>
              </a:buClr>
              <a:buSzPts val="900"/>
              <a:buNone/>
              <a:defRPr sz="900"/>
            </a:lvl5pPr>
            <a:lvl6pPr indent="-228600" lvl="5" marL="2743200" algn="l">
              <a:lnSpc>
                <a:spcPct val="90000"/>
              </a:lnSpc>
              <a:spcBef>
                <a:spcPts val="500"/>
              </a:spcBef>
              <a:spcAft>
                <a:spcPts val="0"/>
              </a:spcAft>
              <a:buClr>
                <a:schemeClr val="lt1"/>
              </a:buClr>
              <a:buSzPts val="900"/>
              <a:buNone/>
              <a:defRPr sz="900"/>
            </a:lvl6pPr>
            <a:lvl7pPr indent="-228600" lvl="6" marL="3200400" algn="l">
              <a:lnSpc>
                <a:spcPct val="90000"/>
              </a:lnSpc>
              <a:spcBef>
                <a:spcPts val="500"/>
              </a:spcBef>
              <a:spcAft>
                <a:spcPts val="0"/>
              </a:spcAft>
              <a:buClr>
                <a:schemeClr val="lt1"/>
              </a:buClr>
              <a:buSzPts val="900"/>
              <a:buNone/>
              <a:defRPr sz="900"/>
            </a:lvl7pPr>
            <a:lvl8pPr indent="-228600" lvl="7" marL="3657600" algn="l">
              <a:lnSpc>
                <a:spcPct val="90000"/>
              </a:lnSpc>
              <a:spcBef>
                <a:spcPts val="500"/>
              </a:spcBef>
              <a:spcAft>
                <a:spcPts val="0"/>
              </a:spcAft>
              <a:buClr>
                <a:schemeClr val="lt1"/>
              </a:buClr>
              <a:buSzPts val="900"/>
              <a:buNone/>
              <a:defRPr sz="900"/>
            </a:lvl8pPr>
            <a:lvl9pPr indent="-228600" lvl="8" marL="4114800" algn="l">
              <a:lnSpc>
                <a:spcPct val="90000"/>
              </a:lnSpc>
              <a:spcBef>
                <a:spcPts val="500"/>
              </a:spcBef>
              <a:spcAft>
                <a:spcPts val="0"/>
              </a:spcAft>
              <a:buClr>
                <a:schemeClr val="lt1"/>
              </a:buClr>
              <a:buSzPts val="900"/>
              <a:buNone/>
              <a:defRPr sz="900"/>
            </a:lvl9pPr>
          </a:lstStyle>
          <a:p/>
        </p:txBody>
      </p:sp>
      <p:sp>
        <p:nvSpPr>
          <p:cNvPr id="159" name="Google Shape;159;p23"/>
          <p:cNvSpPr txBox="1"/>
          <p:nvPr>
            <p:ph idx="3" type="body"/>
          </p:nvPr>
        </p:nvSpPr>
        <p:spPr>
          <a:xfrm>
            <a:off x="3956025" y="2336873"/>
            <a:ext cx="3063240" cy="57626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400"/>
              <a:buNone/>
              <a:defRPr b="0" sz="2400">
                <a:solidFill>
                  <a:schemeClr val="lt1"/>
                </a:solidFill>
              </a:defRPr>
            </a:lvl1pPr>
            <a:lvl2pPr indent="-228600" lvl="1" marL="914400" algn="l">
              <a:lnSpc>
                <a:spcPct val="90000"/>
              </a:lnSpc>
              <a:spcBef>
                <a:spcPts val="500"/>
              </a:spcBef>
              <a:spcAft>
                <a:spcPts val="0"/>
              </a:spcAft>
              <a:buClr>
                <a:schemeClr val="lt1"/>
              </a:buClr>
              <a:buSzPts val="2000"/>
              <a:buNone/>
              <a:defRPr b="1" sz="2000"/>
            </a:lvl2pPr>
            <a:lvl3pPr indent="-228600" lvl="2" marL="1371600" algn="l">
              <a:lnSpc>
                <a:spcPct val="90000"/>
              </a:lnSpc>
              <a:spcBef>
                <a:spcPts val="500"/>
              </a:spcBef>
              <a:spcAft>
                <a:spcPts val="0"/>
              </a:spcAft>
              <a:buClr>
                <a:schemeClr val="lt1"/>
              </a:buClr>
              <a:buSzPts val="1800"/>
              <a:buNone/>
              <a:defRPr b="1" sz="1800"/>
            </a:lvl3pPr>
            <a:lvl4pPr indent="-228600" lvl="3" marL="1828800" algn="l">
              <a:lnSpc>
                <a:spcPct val="90000"/>
              </a:lnSpc>
              <a:spcBef>
                <a:spcPts val="500"/>
              </a:spcBef>
              <a:spcAft>
                <a:spcPts val="0"/>
              </a:spcAft>
              <a:buClr>
                <a:schemeClr val="lt1"/>
              </a:buClr>
              <a:buSzPts val="1600"/>
              <a:buNone/>
              <a:defRPr b="1" sz="1600"/>
            </a:lvl4pPr>
            <a:lvl5pPr indent="-228600" lvl="4" marL="2286000" algn="l">
              <a:lnSpc>
                <a:spcPct val="90000"/>
              </a:lnSpc>
              <a:spcBef>
                <a:spcPts val="500"/>
              </a:spcBef>
              <a:spcAft>
                <a:spcPts val="0"/>
              </a:spcAft>
              <a:buClr>
                <a:schemeClr val="lt1"/>
              </a:buClr>
              <a:buSzPts val="1600"/>
              <a:buNone/>
              <a:defRPr b="1" sz="1600"/>
            </a:lvl5pPr>
            <a:lvl6pPr indent="-228600" lvl="5" marL="2743200" algn="l">
              <a:lnSpc>
                <a:spcPct val="90000"/>
              </a:lnSpc>
              <a:spcBef>
                <a:spcPts val="500"/>
              </a:spcBef>
              <a:spcAft>
                <a:spcPts val="0"/>
              </a:spcAft>
              <a:buClr>
                <a:schemeClr val="lt1"/>
              </a:buClr>
              <a:buSzPts val="1600"/>
              <a:buNone/>
              <a:defRPr b="1" sz="1600"/>
            </a:lvl6pPr>
            <a:lvl7pPr indent="-228600" lvl="6" marL="3200400" algn="l">
              <a:lnSpc>
                <a:spcPct val="90000"/>
              </a:lnSpc>
              <a:spcBef>
                <a:spcPts val="500"/>
              </a:spcBef>
              <a:spcAft>
                <a:spcPts val="0"/>
              </a:spcAft>
              <a:buClr>
                <a:schemeClr val="lt1"/>
              </a:buClr>
              <a:buSzPts val="1600"/>
              <a:buNone/>
              <a:defRPr b="1" sz="1600"/>
            </a:lvl7pPr>
            <a:lvl8pPr indent="-228600" lvl="7" marL="3657600" algn="l">
              <a:lnSpc>
                <a:spcPct val="90000"/>
              </a:lnSpc>
              <a:spcBef>
                <a:spcPts val="500"/>
              </a:spcBef>
              <a:spcAft>
                <a:spcPts val="0"/>
              </a:spcAft>
              <a:buClr>
                <a:schemeClr val="lt1"/>
              </a:buClr>
              <a:buSzPts val="1600"/>
              <a:buNone/>
              <a:defRPr b="1" sz="1600"/>
            </a:lvl8pPr>
            <a:lvl9pPr indent="-228600" lvl="8" marL="4114800" algn="l">
              <a:lnSpc>
                <a:spcPct val="90000"/>
              </a:lnSpc>
              <a:spcBef>
                <a:spcPts val="500"/>
              </a:spcBef>
              <a:spcAft>
                <a:spcPts val="0"/>
              </a:spcAft>
              <a:buClr>
                <a:schemeClr val="lt1"/>
              </a:buClr>
              <a:buSzPts val="1600"/>
              <a:buNone/>
              <a:defRPr b="1" sz="1600"/>
            </a:lvl9pPr>
          </a:lstStyle>
          <a:p/>
        </p:txBody>
      </p:sp>
      <p:sp>
        <p:nvSpPr>
          <p:cNvPr id="160" name="Google Shape;160;p23"/>
          <p:cNvSpPr txBox="1"/>
          <p:nvPr>
            <p:ph idx="4" type="body"/>
          </p:nvPr>
        </p:nvSpPr>
        <p:spPr>
          <a:xfrm>
            <a:off x="3945470" y="3022673"/>
            <a:ext cx="3063240" cy="2913513"/>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lt1"/>
              </a:buClr>
              <a:buSzPts val="1400"/>
              <a:buNone/>
              <a:defRPr sz="1400"/>
            </a:lvl1pPr>
            <a:lvl2pPr indent="-228600" lvl="1" marL="914400" algn="l">
              <a:lnSpc>
                <a:spcPct val="90000"/>
              </a:lnSpc>
              <a:spcBef>
                <a:spcPts val="500"/>
              </a:spcBef>
              <a:spcAft>
                <a:spcPts val="0"/>
              </a:spcAft>
              <a:buClr>
                <a:schemeClr val="lt1"/>
              </a:buClr>
              <a:buSzPts val="1200"/>
              <a:buNone/>
              <a:defRPr sz="1200"/>
            </a:lvl2pPr>
            <a:lvl3pPr indent="-228600" lvl="2" marL="1371600" algn="l">
              <a:lnSpc>
                <a:spcPct val="90000"/>
              </a:lnSpc>
              <a:spcBef>
                <a:spcPts val="500"/>
              </a:spcBef>
              <a:spcAft>
                <a:spcPts val="0"/>
              </a:spcAft>
              <a:buClr>
                <a:schemeClr val="lt1"/>
              </a:buClr>
              <a:buSzPts val="1000"/>
              <a:buNone/>
              <a:defRPr sz="1000"/>
            </a:lvl3pPr>
            <a:lvl4pPr indent="-228600" lvl="3" marL="1828800" algn="l">
              <a:lnSpc>
                <a:spcPct val="90000"/>
              </a:lnSpc>
              <a:spcBef>
                <a:spcPts val="500"/>
              </a:spcBef>
              <a:spcAft>
                <a:spcPts val="0"/>
              </a:spcAft>
              <a:buClr>
                <a:schemeClr val="lt1"/>
              </a:buClr>
              <a:buSzPts val="900"/>
              <a:buNone/>
              <a:defRPr sz="900"/>
            </a:lvl4pPr>
            <a:lvl5pPr indent="-228600" lvl="4" marL="2286000" algn="l">
              <a:lnSpc>
                <a:spcPct val="90000"/>
              </a:lnSpc>
              <a:spcBef>
                <a:spcPts val="500"/>
              </a:spcBef>
              <a:spcAft>
                <a:spcPts val="0"/>
              </a:spcAft>
              <a:buClr>
                <a:schemeClr val="lt1"/>
              </a:buClr>
              <a:buSzPts val="900"/>
              <a:buNone/>
              <a:defRPr sz="900"/>
            </a:lvl5pPr>
            <a:lvl6pPr indent="-228600" lvl="5" marL="2743200" algn="l">
              <a:lnSpc>
                <a:spcPct val="90000"/>
              </a:lnSpc>
              <a:spcBef>
                <a:spcPts val="500"/>
              </a:spcBef>
              <a:spcAft>
                <a:spcPts val="0"/>
              </a:spcAft>
              <a:buClr>
                <a:schemeClr val="lt1"/>
              </a:buClr>
              <a:buSzPts val="900"/>
              <a:buNone/>
              <a:defRPr sz="900"/>
            </a:lvl6pPr>
            <a:lvl7pPr indent="-228600" lvl="6" marL="3200400" algn="l">
              <a:lnSpc>
                <a:spcPct val="90000"/>
              </a:lnSpc>
              <a:spcBef>
                <a:spcPts val="500"/>
              </a:spcBef>
              <a:spcAft>
                <a:spcPts val="0"/>
              </a:spcAft>
              <a:buClr>
                <a:schemeClr val="lt1"/>
              </a:buClr>
              <a:buSzPts val="900"/>
              <a:buNone/>
              <a:defRPr sz="900"/>
            </a:lvl7pPr>
            <a:lvl8pPr indent="-228600" lvl="7" marL="3657600" algn="l">
              <a:lnSpc>
                <a:spcPct val="90000"/>
              </a:lnSpc>
              <a:spcBef>
                <a:spcPts val="500"/>
              </a:spcBef>
              <a:spcAft>
                <a:spcPts val="0"/>
              </a:spcAft>
              <a:buClr>
                <a:schemeClr val="lt1"/>
              </a:buClr>
              <a:buSzPts val="900"/>
              <a:buNone/>
              <a:defRPr sz="900"/>
            </a:lvl8pPr>
            <a:lvl9pPr indent="-228600" lvl="8" marL="4114800" algn="l">
              <a:lnSpc>
                <a:spcPct val="90000"/>
              </a:lnSpc>
              <a:spcBef>
                <a:spcPts val="500"/>
              </a:spcBef>
              <a:spcAft>
                <a:spcPts val="0"/>
              </a:spcAft>
              <a:buClr>
                <a:schemeClr val="lt1"/>
              </a:buClr>
              <a:buSzPts val="900"/>
              <a:buNone/>
              <a:defRPr sz="900"/>
            </a:lvl9pPr>
          </a:lstStyle>
          <a:p/>
        </p:txBody>
      </p:sp>
      <p:sp>
        <p:nvSpPr>
          <p:cNvPr id="161" name="Google Shape;161;p23"/>
          <p:cNvSpPr txBox="1"/>
          <p:nvPr>
            <p:ph idx="5" type="body"/>
          </p:nvPr>
        </p:nvSpPr>
        <p:spPr>
          <a:xfrm>
            <a:off x="7224156" y="2336873"/>
            <a:ext cx="3070025" cy="57626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400"/>
              <a:buNone/>
              <a:defRPr b="0" sz="2400">
                <a:solidFill>
                  <a:schemeClr val="lt1"/>
                </a:solidFill>
              </a:defRPr>
            </a:lvl1pPr>
            <a:lvl2pPr indent="-228600" lvl="1" marL="914400" algn="l">
              <a:lnSpc>
                <a:spcPct val="90000"/>
              </a:lnSpc>
              <a:spcBef>
                <a:spcPts val="500"/>
              </a:spcBef>
              <a:spcAft>
                <a:spcPts val="0"/>
              </a:spcAft>
              <a:buClr>
                <a:schemeClr val="lt1"/>
              </a:buClr>
              <a:buSzPts val="2000"/>
              <a:buNone/>
              <a:defRPr b="1" sz="2000"/>
            </a:lvl2pPr>
            <a:lvl3pPr indent="-228600" lvl="2" marL="1371600" algn="l">
              <a:lnSpc>
                <a:spcPct val="90000"/>
              </a:lnSpc>
              <a:spcBef>
                <a:spcPts val="500"/>
              </a:spcBef>
              <a:spcAft>
                <a:spcPts val="0"/>
              </a:spcAft>
              <a:buClr>
                <a:schemeClr val="lt1"/>
              </a:buClr>
              <a:buSzPts val="1800"/>
              <a:buNone/>
              <a:defRPr b="1" sz="1800"/>
            </a:lvl3pPr>
            <a:lvl4pPr indent="-228600" lvl="3" marL="1828800" algn="l">
              <a:lnSpc>
                <a:spcPct val="90000"/>
              </a:lnSpc>
              <a:spcBef>
                <a:spcPts val="500"/>
              </a:spcBef>
              <a:spcAft>
                <a:spcPts val="0"/>
              </a:spcAft>
              <a:buClr>
                <a:schemeClr val="lt1"/>
              </a:buClr>
              <a:buSzPts val="1600"/>
              <a:buNone/>
              <a:defRPr b="1" sz="1600"/>
            </a:lvl4pPr>
            <a:lvl5pPr indent="-228600" lvl="4" marL="2286000" algn="l">
              <a:lnSpc>
                <a:spcPct val="90000"/>
              </a:lnSpc>
              <a:spcBef>
                <a:spcPts val="500"/>
              </a:spcBef>
              <a:spcAft>
                <a:spcPts val="0"/>
              </a:spcAft>
              <a:buClr>
                <a:schemeClr val="lt1"/>
              </a:buClr>
              <a:buSzPts val="1600"/>
              <a:buNone/>
              <a:defRPr b="1" sz="1600"/>
            </a:lvl5pPr>
            <a:lvl6pPr indent="-228600" lvl="5" marL="2743200" algn="l">
              <a:lnSpc>
                <a:spcPct val="90000"/>
              </a:lnSpc>
              <a:spcBef>
                <a:spcPts val="500"/>
              </a:spcBef>
              <a:spcAft>
                <a:spcPts val="0"/>
              </a:spcAft>
              <a:buClr>
                <a:schemeClr val="lt1"/>
              </a:buClr>
              <a:buSzPts val="1600"/>
              <a:buNone/>
              <a:defRPr b="1" sz="1600"/>
            </a:lvl6pPr>
            <a:lvl7pPr indent="-228600" lvl="6" marL="3200400" algn="l">
              <a:lnSpc>
                <a:spcPct val="90000"/>
              </a:lnSpc>
              <a:spcBef>
                <a:spcPts val="500"/>
              </a:spcBef>
              <a:spcAft>
                <a:spcPts val="0"/>
              </a:spcAft>
              <a:buClr>
                <a:schemeClr val="lt1"/>
              </a:buClr>
              <a:buSzPts val="1600"/>
              <a:buNone/>
              <a:defRPr b="1" sz="1600"/>
            </a:lvl7pPr>
            <a:lvl8pPr indent="-228600" lvl="7" marL="3657600" algn="l">
              <a:lnSpc>
                <a:spcPct val="90000"/>
              </a:lnSpc>
              <a:spcBef>
                <a:spcPts val="500"/>
              </a:spcBef>
              <a:spcAft>
                <a:spcPts val="0"/>
              </a:spcAft>
              <a:buClr>
                <a:schemeClr val="lt1"/>
              </a:buClr>
              <a:buSzPts val="1600"/>
              <a:buNone/>
              <a:defRPr b="1" sz="1600"/>
            </a:lvl8pPr>
            <a:lvl9pPr indent="-228600" lvl="8" marL="4114800" algn="l">
              <a:lnSpc>
                <a:spcPct val="90000"/>
              </a:lnSpc>
              <a:spcBef>
                <a:spcPts val="500"/>
              </a:spcBef>
              <a:spcAft>
                <a:spcPts val="0"/>
              </a:spcAft>
              <a:buClr>
                <a:schemeClr val="lt1"/>
              </a:buClr>
              <a:buSzPts val="1600"/>
              <a:buNone/>
              <a:defRPr b="1" sz="1600"/>
            </a:lvl9pPr>
          </a:lstStyle>
          <a:p/>
        </p:txBody>
      </p:sp>
      <p:sp>
        <p:nvSpPr>
          <p:cNvPr id="162" name="Google Shape;162;p23"/>
          <p:cNvSpPr txBox="1"/>
          <p:nvPr>
            <p:ph idx="6" type="body"/>
          </p:nvPr>
        </p:nvSpPr>
        <p:spPr>
          <a:xfrm>
            <a:off x="7224156" y="3022673"/>
            <a:ext cx="3070025" cy="2913513"/>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lt1"/>
              </a:buClr>
              <a:buSzPts val="1400"/>
              <a:buNone/>
              <a:defRPr sz="1400"/>
            </a:lvl1pPr>
            <a:lvl2pPr indent="-228600" lvl="1" marL="914400" algn="l">
              <a:lnSpc>
                <a:spcPct val="90000"/>
              </a:lnSpc>
              <a:spcBef>
                <a:spcPts val="500"/>
              </a:spcBef>
              <a:spcAft>
                <a:spcPts val="0"/>
              </a:spcAft>
              <a:buClr>
                <a:schemeClr val="lt1"/>
              </a:buClr>
              <a:buSzPts val="1200"/>
              <a:buNone/>
              <a:defRPr sz="1200"/>
            </a:lvl2pPr>
            <a:lvl3pPr indent="-228600" lvl="2" marL="1371600" algn="l">
              <a:lnSpc>
                <a:spcPct val="90000"/>
              </a:lnSpc>
              <a:spcBef>
                <a:spcPts val="500"/>
              </a:spcBef>
              <a:spcAft>
                <a:spcPts val="0"/>
              </a:spcAft>
              <a:buClr>
                <a:schemeClr val="lt1"/>
              </a:buClr>
              <a:buSzPts val="1000"/>
              <a:buNone/>
              <a:defRPr sz="1000"/>
            </a:lvl3pPr>
            <a:lvl4pPr indent="-228600" lvl="3" marL="1828800" algn="l">
              <a:lnSpc>
                <a:spcPct val="90000"/>
              </a:lnSpc>
              <a:spcBef>
                <a:spcPts val="500"/>
              </a:spcBef>
              <a:spcAft>
                <a:spcPts val="0"/>
              </a:spcAft>
              <a:buClr>
                <a:schemeClr val="lt1"/>
              </a:buClr>
              <a:buSzPts val="900"/>
              <a:buNone/>
              <a:defRPr sz="900"/>
            </a:lvl4pPr>
            <a:lvl5pPr indent="-228600" lvl="4" marL="2286000" algn="l">
              <a:lnSpc>
                <a:spcPct val="90000"/>
              </a:lnSpc>
              <a:spcBef>
                <a:spcPts val="500"/>
              </a:spcBef>
              <a:spcAft>
                <a:spcPts val="0"/>
              </a:spcAft>
              <a:buClr>
                <a:schemeClr val="lt1"/>
              </a:buClr>
              <a:buSzPts val="900"/>
              <a:buNone/>
              <a:defRPr sz="900"/>
            </a:lvl5pPr>
            <a:lvl6pPr indent="-228600" lvl="5" marL="2743200" algn="l">
              <a:lnSpc>
                <a:spcPct val="90000"/>
              </a:lnSpc>
              <a:spcBef>
                <a:spcPts val="500"/>
              </a:spcBef>
              <a:spcAft>
                <a:spcPts val="0"/>
              </a:spcAft>
              <a:buClr>
                <a:schemeClr val="lt1"/>
              </a:buClr>
              <a:buSzPts val="900"/>
              <a:buNone/>
              <a:defRPr sz="900"/>
            </a:lvl6pPr>
            <a:lvl7pPr indent="-228600" lvl="6" marL="3200400" algn="l">
              <a:lnSpc>
                <a:spcPct val="90000"/>
              </a:lnSpc>
              <a:spcBef>
                <a:spcPts val="500"/>
              </a:spcBef>
              <a:spcAft>
                <a:spcPts val="0"/>
              </a:spcAft>
              <a:buClr>
                <a:schemeClr val="lt1"/>
              </a:buClr>
              <a:buSzPts val="900"/>
              <a:buNone/>
              <a:defRPr sz="900"/>
            </a:lvl7pPr>
            <a:lvl8pPr indent="-228600" lvl="7" marL="3657600" algn="l">
              <a:lnSpc>
                <a:spcPct val="90000"/>
              </a:lnSpc>
              <a:spcBef>
                <a:spcPts val="500"/>
              </a:spcBef>
              <a:spcAft>
                <a:spcPts val="0"/>
              </a:spcAft>
              <a:buClr>
                <a:schemeClr val="lt1"/>
              </a:buClr>
              <a:buSzPts val="900"/>
              <a:buNone/>
              <a:defRPr sz="900"/>
            </a:lvl8pPr>
            <a:lvl9pPr indent="-228600" lvl="8" marL="4114800" algn="l">
              <a:lnSpc>
                <a:spcPct val="90000"/>
              </a:lnSpc>
              <a:spcBef>
                <a:spcPts val="500"/>
              </a:spcBef>
              <a:spcAft>
                <a:spcPts val="0"/>
              </a:spcAft>
              <a:buClr>
                <a:schemeClr val="lt1"/>
              </a:buClr>
              <a:buSzPts val="900"/>
              <a:buNone/>
              <a:defRPr sz="900"/>
            </a:lvl9pPr>
          </a:lstStyle>
          <a:p/>
        </p:txBody>
      </p:sp>
      <p:sp>
        <p:nvSpPr>
          <p:cNvPr id="163" name="Google Shape;163;p23"/>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4" name="Google Shape;164;p23"/>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5" name="Google Shape;165;p23"/>
          <p:cNvSpPr txBox="1"/>
          <p:nvPr>
            <p:ph idx="12" type="sldNum"/>
          </p:nvPr>
        </p:nvSpPr>
        <p:spPr>
          <a:xfrm>
            <a:off x="10729455" y="753227"/>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Picture Column">
  <p:cSld name="3 Picture Column">
    <p:spTree>
      <p:nvGrpSpPr>
        <p:cNvPr id="166" name="Shape 166"/>
        <p:cNvGrpSpPr/>
        <p:nvPr/>
      </p:nvGrpSpPr>
      <p:grpSpPr>
        <a:xfrm>
          <a:off x="0" y="0"/>
          <a:ext cx="0" cy="0"/>
          <a:chOff x="0" y="0"/>
          <a:chExt cx="0" cy="0"/>
        </a:xfrm>
      </p:grpSpPr>
      <p:pic>
        <p:nvPicPr>
          <p:cNvPr descr="HD-ShadowLong.png" id="167" name="Google Shape;167;p24"/>
          <p:cNvPicPr preferRelativeResize="0"/>
          <p:nvPr/>
        </p:nvPicPr>
        <p:blipFill rotWithShape="1">
          <a:blip r:embed="rId2">
            <a:alphaModFix/>
          </a:blip>
          <a:srcRect b="0" l="0" r="0" t="0"/>
          <a:stretch/>
        </p:blipFill>
        <p:spPr>
          <a:xfrm>
            <a:off x="1" y="1970240"/>
            <a:ext cx="10437812" cy="321164"/>
          </a:xfrm>
          <a:prstGeom prst="rect">
            <a:avLst/>
          </a:prstGeom>
          <a:noFill/>
          <a:ln>
            <a:noFill/>
          </a:ln>
        </p:spPr>
      </p:pic>
      <p:pic>
        <p:nvPicPr>
          <p:cNvPr descr="HD-ShadowShort.png" id="168" name="Google Shape;168;p24"/>
          <p:cNvPicPr preferRelativeResize="0"/>
          <p:nvPr/>
        </p:nvPicPr>
        <p:blipFill rotWithShape="1">
          <a:blip r:embed="rId3">
            <a:alphaModFix/>
          </a:blip>
          <a:srcRect b="0" l="0" r="0" t="0"/>
          <a:stretch/>
        </p:blipFill>
        <p:spPr>
          <a:xfrm>
            <a:off x="10585826" y="1971234"/>
            <a:ext cx="1602997" cy="144270"/>
          </a:xfrm>
          <a:prstGeom prst="rect">
            <a:avLst/>
          </a:prstGeom>
          <a:noFill/>
          <a:ln>
            <a:noFill/>
          </a:ln>
        </p:spPr>
      </p:pic>
      <p:sp>
        <p:nvSpPr>
          <p:cNvPr id="169" name="Google Shape;169;p24"/>
          <p:cNvSpPr/>
          <p:nvPr/>
        </p:nvSpPr>
        <p:spPr>
          <a:xfrm>
            <a:off x="0" y="609600"/>
            <a:ext cx="10437812" cy="1368198"/>
          </a:xfrm>
          <a:prstGeom prst="rect">
            <a:avLst/>
          </a:prstGeom>
          <a:solidFill>
            <a:srgbClr val="26262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 name="Google Shape;170;p24"/>
          <p:cNvSpPr/>
          <p:nvPr/>
        </p:nvSpPr>
        <p:spPr>
          <a:xfrm>
            <a:off x="10585827" y="609600"/>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24"/>
          <p:cNvSpPr txBox="1"/>
          <p:nvPr>
            <p:ph type="title"/>
          </p:nvPr>
        </p:nvSpPr>
        <p:spPr>
          <a:xfrm>
            <a:off x="680322" y="753228"/>
            <a:ext cx="9613860" cy="1080938"/>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2" name="Google Shape;172;p24"/>
          <p:cNvSpPr txBox="1"/>
          <p:nvPr>
            <p:ph idx="1" type="body"/>
          </p:nvPr>
        </p:nvSpPr>
        <p:spPr>
          <a:xfrm>
            <a:off x="680318" y="4297503"/>
            <a:ext cx="3049705" cy="57626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400"/>
              <a:buNone/>
              <a:defRPr b="0" sz="2400">
                <a:solidFill>
                  <a:schemeClr val="lt1"/>
                </a:solidFill>
              </a:defRPr>
            </a:lvl1pPr>
            <a:lvl2pPr indent="-228600" lvl="1" marL="914400" algn="l">
              <a:lnSpc>
                <a:spcPct val="90000"/>
              </a:lnSpc>
              <a:spcBef>
                <a:spcPts val="500"/>
              </a:spcBef>
              <a:spcAft>
                <a:spcPts val="0"/>
              </a:spcAft>
              <a:buClr>
                <a:schemeClr val="lt1"/>
              </a:buClr>
              <a:buSzPts val="2000"/>
              <a:buNone/>
              <a:defRPr b="1" sz="2000"/>
            </a:lvl2pPr>
            <a:lvl3pPr indent="-228600" lvl="2" marL="1371600" algn="l">
              <a:lnSpc>
                <a:spcPct val="90000"/>
              </a:lnSpc>
              <a:spcBef>
                <a:spcPts val="500"/>
              </a:spcBef>
              <a:spcAft>
                <a:spcPts val="0"/>
              </a:spcAft>
              <a:buClr>
                <a:schemeClr val="lt1"/>
              </a:buClr>
              <a:buSzPts val="1800"/>
              <a:buNone/>
              <a:defRPr b="1" sz="1800"/>
            </a:lvl3pPr>
            <a:lvl4pPr indent="-228600" lvl="3" marL="1828800" algn="l">
              <a:lnSpc>
                <a:spcPct val="90000"/>
              </a:lnSpc>
              <a:spcBef>
                <a:spcPts val="500"/>
              </a:spcBef>
              <a:spcAft>
                <a:spcPts val="0"/>
              </a:spcAft>
              <a:buClr>
                <a:schemeClr val="lt1"/>
              </a:buClr>
              <a:buSzPts val="1600"/>
              <a:buNone/>
              <a:defRPr b="1" sz="1600"/>
            </a:lvl4pPr>
            <a:lvl5pPr indent="-228600" lvl="4" marL="2286000" algn="l">
              <a:lnSpc>
                <a:spcPct val="90000"/>
              </a:lnSpc>
              <a:spcBef>
                <a:spcPts val="500"/>
              </a:spcBef>
              <a:spcAft>
                <a:spcPts val="0"/>
              </a:spcAft>
              <a:buClr>
                <a:schemeClr val="lt1"/>
              </a:buClr>
              <a:buSzPts val="1600"/>
              <a:buNone/>
              <a:defRPr b="1" sz="1600"/>
            </a:lvl5pPr>
            <a:lvl6pPr indent="-228600" lvl="5" marL="2743200" algn="l">
              <a:lnSpc>
                <a:spcPct val="90000"/>
              </a:lnSpc>
              <a:spcBef>
                <a:spcPts val="500"/>
              </a:spcBef>
              <a:spcAft>
                <a:spcPts val="0"/>
              </a:spcAft>
              <a:buClr>
                <a:schemeClr val="lt1"/>
              </a:buClr>
              <a:buSzPts val="1600"/>
              <a:buNone/>
              <a:defRPr b="1" sz="1600"/>
            </a:lvl6pPr>
            <a:lvl7pPr indent="-228600" lvl="6" marL="3200400" algn="l">
              <a:lnSpc>
                <a:spcPct val="90000"/>
              </a:lnSpc>
              <a:spcBef>
                <a:spcPts val="500"/>
              </a:spcBef>
              <a:spcAft>
                <a:spcPts val="0"/>
              </a:spcAft>
              <a:buClr>
                <a:schemeClr val="lt1"/>
              </a:buClr>
              <a:buSzPts val="1600"/>
              <a:buNone/>
              <a:defRPr b="1" sz="1600"/>
            </a:lvl7pPr>
            <a:lvl8pPr indent="-228600" lvl="7" marL="3657600" algn="l">
              <a:lnSpc>
                <a:spcPct val="90000"/>
              </a:lnSpc>
              <a:spcBef>
                <a:spcPts val="500"/>
              </a:spcBef>
              <a:spcAft>
                <a:spcPts val="0"/>
              </a:spcAft>
              <a:buClr>
                <a:schemeClr val="lt1"/>
              </a:buClr>
              <a:buSzPts val="1600"/>
              <a:buNone/>
              <a:defRPr b="1" sz="1600"/>
            </a:lvl8pPr>
            <a:lvl9pPr indent="-228600" lvl="8" marL="4114800" algn="l">
              <a:lnSpc>
                <a:spcPct val="90000"/>
              </a:lnSpc>
              <a:spcBef>
                <a:spcPts val="500"/>
              </a:spcBef>
              <a:spcAft>
                <a:spcPts val="0"/>
              </a:spcAft>
              <a:buClr>
                <a:schemeClr val="lt1"/>
              </a:buClr>
              <a:buSzPts val="1600"/>
              <a:buNone/>
              <a:defRPr b="1" sz="1600"/>
            </a:lvl9pPr>
          </a:lstStyle>
          <a:p/>
        </p:txBody>
      </p:sp>
      <p:sp>
        <p:nvSpPr>
          <p:cNvPr id="173" name="Google Shape;173;p24"/>
          <p:cNvSpPr/>
          <p:nvPr>
            <p:ph idx="2" type="pic"/>
          </p:nvPr>
        </p:nvSpPr>
        <p:spPr>
          <a:xfrm>
            <a:off x="680318" y="2336873"/>
            <a:ext cx="3049705" cy="1524000"/>
          </a:xfrm>
          <a:prstGeom prst="roundRect">
            <a:avLst>
              <a:gd fmla="val 0" name="adj"/>
            </a:avLst>
          </a:prstGeom>
          <a:noFill/>
          <a:ln>
            <a:noFill/>
          </a:ln>
          <a:effectLst>
            <a:outerShdw blurRad="50800" rotWithShape="0" algn="tl" dir="5400000" dist="50800">
              <a:srgbClr val="000000">
                <a:alpha val="42745"/>
              </a:srgbClr>
            </a:outerShdw>
          </a:effectLst>
        </p:spPr>
      </p:sp>
      <p:sp>
        <p:nvSpPr>
          <p:cNvPr id="174" name="Google Shape;174;p24"/>
          <p:cNvSpPr txBox="1"/>
          <p:nvPr>
            <p:ph idx="3" type="body"/>
          </p:nvPr>
        </p:nvSpPr>
        <p:spPr>
          <a:xfrm>
            <a:off x="680318" y="4873765"/>
            <a:ext cx="3049705" cy="1062422"/>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lt1"/>
              </a:buClr>
              <a:buSzPts val="1400"/>
              <a:buNone/>
              <a:defRPr sz="1400"/>
            </a:lvl1pPr>
            <a:lvl2pPr indent="-228600" lvl="1" marL="914400" algn="l">
              <a:lnSpc>
                <a:spcPct val="90000"/>
              </a:lnSpc>
              <a:spcBef>
                <a:spcPts val="500"/>
              </a:spcBef>
              <a:spcAft>
                <a:spcPts val="0"/>
              </a:spcAft>
              <a:buClr>
                <a:schemeClr val="lt1"/>
              </a:buClr>
              <a:buSzPts val="1200"/>
              <a:buNone/>
              <a:defRPr sz="1200"/>
            </a:lvl2pPr>
            <a:lvl3pPr indent="-228600" lvl="2" marL="1371600" algn="l">
              <a:lnSpc>
                <a:spcPct val="90000"/>
              </a:lnSpc>
              <a:spcBef>
                <a:spcPts val="500"/>
              </a:spcBef>
              <a:spcAft>
                <a:spcPts val="0"/>
              </a:spcAft>
              <a:buClr>
                <a:schemeClr val="lt1"/>
              </a:buClr>
              <a:buSzPts val="1000"/>
              <a:buNone/>
              <a:defRPr sz="1000"/>
            </a:lvl3pPr>
            <a:lvl4pPr indent="-228600" lvl="3" marL="1828800" algn="l">
              <a:lnSpc>
                <a:spcPct val="90000"/>
              </a:lnSpc>
              <a:spcBef>
                <a:spcPts val="500"/>
              </a:spcBef>
              <a:spcAft>
                <a:spcPts val="0"/>
              </a:spcAft>
              <a:buClr>
                <a:schemeClr val="lt1"/>
              </a:buClr>
              <a:buSzPts val="900"/>
              <a:buNone/>
              <a:defRPr sz="900"/>
            </a:lvl4pPr>
            <a:lvl5pPr indent="-228600" lvl="4" marL="2286000" algn="l">
              <a:lnSpc>
                <a:spcPct val="90000"/>
              </a:lnSpc>
              <a:spcBef>
                <a:spcPts val="500"/>
              </a:spcBef>
              <a:spcAft>
                <a:spcPts val="0"/>
              </a:spcAft>
              <a:buClr>
                <a:schemeClr val="lt1"/>
              </a:buClr>
              <a:buSzPts val="900"/>
              <a:buNone/>
              <a:defRPr sz="900"/>
            </a:lvl5pPr>
            <a:lvl6pPr indent="-228600" lvl="5" marL="2743200" algn="l">
              <a:lnSpc>
                <a:spcPct val="90000"/>
              </a:lnSpc>
              <a:spcBef>
                <a:spcPts val="500"/>
              </a:spcBef>
              <a:spcAft>
                <a:spcPts val="0"/>
              </a:spcAft>
              <a:buClr>
                <a:schemeClr val="lt1"/>
              </a:buClr>
              <a:buSzPts val="900"/>
              <a:buNone/>
              <a:defRPr sz="900"/>
            </a:lvl6pPr>
            <a:lvl7pPr indent="-228600" lvl="6" marL="3200400" algn="l">
              <a:lnSpc>
                <a:spcPct val="90000"/>
              </a:lnSpc>
              <a:spcBef>
                <a:spcPts val="500"/>
              </a:spcBef>
              <a:spcAft>
                <a:spcPts val="0"/>
              </a:spcAft>
              <a:buClr>
                <a:schemeClr val="lt1"/>
              </a:buClr>
              <a:buSzPts val="900"/>
              <a:buNone/>
              <a:defRPr sz="900"/>
            </a:lvl7pPr>
            <a:lvl8pPr indent="-228600" lvl="7" marL="3657600" algn="l">
              <a:lnSpc>
                <a:spcPct val="90000"/>
              </a:lnSpc>
              <a:spcBef>
                <a:spcPts val="500"/>
              </a:spcBef>
              <a:spcAft>
                <a:spcPts val="0"/>
              </a:spcAft>
              <a:buClr>
                <a:schemeClr val="lt1"/>
              </a:buClr>
              <a:buSzPts val="900"/>
              <a:buNone/>
              <a:defRPr sz="900"/>
            </a:lvl8pPr>
            <a:lvl9pPr indent="-228600" lvl="8" marL="4114800" algn="l">
              <a:lnSpc>
                <a:spcPct val="90000"/>
              </a:lnSpc>
              <a:spcBef>
                <a:spcPts val="500"/>
              </a:spcBef>
              <a:spcAft>
                <a:spcPts val="0"/>
              </a:spcAft>
              <a:buClr>
                <a:schemeClr val="lt1"/>
              </a:buClr>
              <a:buSzPts val="900"/>
              <a:buNone/>
              <a:defRPr sz="900"/>
            </a:lvl9pPr>
          </a:lstStyle>
          <a:p/>
        </p:txBody>
      </p:sp>
      <p:sp>
        <p:nvSpPr>
          <p:cNvPr id="175" name="Google Shape;175;p24"/>
          <p:cNvSpPr txBox="1"/>
          <p:nvPr>
            <p:ph idx="4" type="body"/>
          </p:nvPr>
        </p:nvSpPr>
        <p:spPr>
          <a:xfrm>
            <a:off x="3945471" y="4297503"/>
            <a:ext cx="3063240" cy="57626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400"/>
              <a:buNone/>
              <a:defRPr b="0" sz="2400">
                <a:solidFill>
                  <a:schemeClr val="lt1"/>
                </a:solidFill>
              </a:defRPr>
            </a:lvl1pPr>
            <a:lvl2pPr indent="-228600" lvl="1" marL="914400" algn="l">
              <a:lnSpc>
                <a:spcPct val="90000"/>
              </a:lnSpc>
              <a:spcBef>
                <a:spcPts val="500"/>
              </a:spcBef>
              <a:spcAft>
                <a:spcPts val="0"/>
              </a:spcAft>
              <a:buClr>
                <a:schemeClr val="lt1"/>
              </a:buClr>
              <a:buSzPts val="2000"/>
              <a:buNone/>
              <a:defRPr b="1" sz="2000"/>
            </a:lvl2pPr>
            <a:lvl3pPr indent="-228600" lvl="2" marL="1371600" algn="l">
              <a:lnSpc>
                <a:spcPct val="90000"/>
              </a:lnSpc>
              <a:spcBef>
                <a:spcPts val="500"/>
              </a:spcBef>
              <a:spcAft>
                <a:spcPts val="0"/>
              </a:spcAft>
              <a:buClr>
                <a:schemeClr val="lt1"/>
              </a:buClr>
              <a:buSzPts val="1800"/>
              <a:buNone/>
              <a:defRPr b="1" sz="1800"/>
            </a:lvl3pPr>
            <a:lvl4pPr indent="-228600" lvl="3" marL="1828800" algn="l">
              <a:lnSpc>
                <a:spcPct val="90000"/>
              </a:lnSpc>
              <a:spcBef>
                <a:spcPts val="500"/>
              </a:spcBef>
              <a:spcAft>
                <a:spcPts val="0"/>
              </a:spcAft>
              <a:buClr>
                <a:schemeClr val="lt1"/>
              </a:buClr>
              <a:buSzPts val="1600"/>
              <a:buNone/>
              <a:defRPr b="1" sz="1600"/>
            </a:lvl4pPr>
            <a:lvl5pPr indent="-228600" lvl="4" marL="2286000" algn="l">
              <a:lnSpc>
                <a:spcPct val="90000"/>
              </a:lnSpc>
              <a:spcBef>
                <a:spcPts val="500"/>
              </a:spcBef>
              <a:spcAft>
                <a:spcPts val="0"/>
              </a:spcAft>
              <a:buClr>
                <a:schemeClr val="lt1"/>
              </a:buClr>
              <a:buSzPts val="1600"/>
              <a:buNone/>
              <a:defRPr b="1" sz="1600"/>
            </a:lvl5pPr>
            <a:lvl6pPr indent="-228600" lvl="5" marL="2743200" algn="l">
              <a:lnSpc>
                <a:spcPct val="90000"/>
              </a:lnSpc>
              <a:spcBef>
                <a:spcPts val="500"/>
              </a:spcBef>
              <a:spcAft>
                <a:spcPts val="0"/>
              </a:spcAft>
              <a:buClr>
                <a:schemeClr val="lt1"/>
              </a:buClr>
              <a:buSzPts val="1600"/>
              <a:buNone/>
              <a:defRPr b="1" sz="1600"/>
            </a:lvl6pPr>
            <a:lvl7pPr indent="-228600" lvl="6" marL="3200400" algn="l">
              <a:lnSpc>
                <a:spcPct val="90000"/>
              </a:lnSpc>
              <a:spcBef>
                <a:spcPts val="500"/>
              </a:spcBef>
              <a:spcAft>
                <a:spcPts val="0"/>
              </a:spcAft>
              <a:buClr>
                <a:schemeClr val="lt1"/>
              </a:buClr>
              <a:buSzPts val="1600"/>
              <a:buNone/>
              <a:defRPr b="1" sz="1600"/>
            </a:lvl7pPr>
            <a:lvl8pPr indent="-228600" lvl="7" marL="3657600" algn="l">
              <a:lnSpc>
                <a:spcPct val="90000"/>
              </a:lnSpc>
              <a:spcBef>
                <a:spcPts val="500"/>
              </a:spcBef>
              <a:spcAft>
                <a:spcPts val="0"/>
              </a:spcAft>
              <a:buClr>
                <a:schemeClr val="lt1"/>
              </a:buClr>
              <a:buSzPts val="1600"/>
              <a:buNone/>
              <a:defRPr b="1" sz="1600"/>
            </a:lvl8pPr>
            <a:lvl9pPr indent="-228600" lvl="8" marL="4114800" algn="l">
              <a:lnSpc>
                <a:spcPct val="90000"/>
              </a:lnSpc>
              <a:spcBef>
                <a:spcPts val="500"/>
              </a:spcBef>
              <a:spcAft>
                <a:spcPts val="0"/>
              </a:spcAft>
              <a:buClr>
                <a:schemeClr val="lt1"/>
              </a:buClr>
              <a:buSzPts val="1600"/>
              <a:buNone/>
              <a:defRPr b="1" sz="1600"/>
            </a:lvl9pPr>
          </a:lstStyle>
          <a:p/>
        </p:txBody>
      </p:sp>
      <p:sp>
        <p:nvSpPr>
          <p:cNvPr id="176" name="Google Shape;176;p24"/>
          <p:cNvSpPr/>
          <p:nvPr>
            <p:ph idx="5" type="pic"/>
          </p:nvPr>
        </p:nvSpPr>
        <p:spPr>
          <a:xfrm>
            <a:off x="3945470" y="2336873"/>
            <a:ext cx="3063240" cy="1524000"/>
          </a:xfrm>
          <a:prstGeom prst="roundRect">
            <a:avLst>
              <a:gd fmla="val 0" name="adj"/>
            </a:avLst>
          </a:prstGeom>
          <a:noFill/>
          <a:ln>
            <a:noFill/>
          </a:ln>
          <a:effectLst>
            <a:outerShdw blurRad="50800" rotWithShape="0" algn="tl" dir="5400000" dist="50800">
              <a:srgbClr val="000000">
                <a:alpha val="42745"/>
              </a:srgbClr>
            </a:outerShdw>
          </a:effectLst>
        </p:spPr>
      </p:sp>
      <p:sp>
        <p:nvSpPr>
          <p:cNvPr id="177" name="Google Shape;177;p24"/>
          <p:cNvSpPr txBox="1"/>
          <p:nvPr>
            <p:ph idx="6" type="body"/>
          </p:nvPr>
        </p:nvSpPr>
        <p:spPr>
          <a:xfrm>
            <a:off x="3944117" y="4873764"/>
            <a:ext cx="3067297" cy="1062422"/>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lt1"/>
              </a:buClr>
              <a:buSzPts val="1400"/>
              <a:buNone/>
              <a:defRPr sz="1400"/>
            </a:lvl1pPr>
            <a:lvl2pPr indent="-228600" lvl="1" marL="914400" algn="l">
              <a:lnSpc>
                <a:spcPct val="90000"/>
              </a:lnSpc>
              <a:spcBef>
                <a:spcPts val="500"/>
              </a:spcBef>
              <a:spcAft>
                <a:spcPts val="0"/>
              </a:spcAft>
              <a:buClr>
                <a:schemeClr val="lt1"/>
              </a:buClr>
              <a:buSzPts val="1200"/>
              <a:buNone/>
              <a:defRPr sz="1200"/>
            </a:lvl2pPr>
            <a:lvl3pPr indent="-228600" lvl="2" marL="1371600" algn="l">
              <a:lnSpc>
                <a:spcPct val="90000"/>
              </a:lnSpc>
              <a:spcBef>
                <a:spcPts val="500"/>
              </a:spcBef>
              <a:spcAft>
                <a:spcPts val="0"/>
              </a:spcAft>
              <a:buClr>
                <a:schemeClr val="lt1"/>
              </a:buClr>
              <a:buSzPts val="1000"/>
              <a:buNone/>
              <a:defRPr sz="1000"/>
            </a:lvl3pPr>
            <a:lvl4pPr indent="-228600" lvl="3" marL="1828800" algn="l">
              <a:lnSpc>
                <a:spcPct val="90000"/>
              </a:lnSpc>
              <a:spcBef>
                <a:spcPts val="500"/>
              </a:spcBef>
              <a:spcAft>
                <a:spcPts val="0"/>
              </a:spcAft>
              <a:buClr>
                <a:schemeClr val="lt1"/>
              </a:buClr>
              <a:buSzPts val="900"/>
              <a:buNone/>
              <a:defRPr sz="900"/>
            </a:lvl4pPr>
            <a:lvl5pPr indent="-228600" lvl="4" marL="2286000" algn="l">
              <a:lnSpc>
                <a:spcPct val="90000"/>
              </a:lnSpc>
              <a:spcBef>
                <a:spcPts val="500"/>
              </a:spcBef>
              <a:spcAft>
                <a:spcPts val="0"/>
              </a:spcAft>
              <a:buClr>
                <a:schemeClr val="lt1"/>
              </a:buClr>
              <a:buSzPts val="900"/>
              <a:buNone/>
              <a:defRPr sz="900"/>
            </a:lvl5pPr>
            <a:lvl6pPr indent="-228600" lvl="5" marL="2743200" algn="l">
              <a:lnSpc>
                <a:spcPct val="90000"/>
              </a:lnSpc>
              <a:spcBef>
                <a:spcPts val="500"/>
              </a:spcBef>
              <a:spcAft>
                <a:spcPts val="0"/>
              </a:spcAft>
              <a:buClr>
                <a:schemeClr val="lt1"/>
              </a:buClr>
              <a:buSzPts val="900"/>
              <a:buNone/>
              <a:defRPr sz="900"/>
            </a:lvl6pPr>
            <a:lvl7pPr indent="-228600" lvl="6" marL="3200400" algn="l">
              <a:lnSpc>
                <a:spcPct val="90000"/>
              </a:lnSpc>
              <a:spcBef>
                <a:spcPts val="500"/>
              </a:spcBef>
              <a:spcAft>
                <a:spcPts val="0"/>
              </a:spcAft>
              <a:buClr>
                <a:schemeClr val="lt1"/>
              </a:buClr>
              <a:buSzPts val="900"/>
              <a:buNone/>
              <a:defRPr sz="900"/>
            </a:lvl7pPr>
            <a:lvl8pPr indent="-228600" lvl="7" marL="3657600" algn="l">
              <a:lnSpc>
                <a:spcPct val="90000"/>
              </a:lnSpc>
              <a:spcBef>
                <a:spcPts val="500"/>
              </a:spcBef>
              <a:spcAft>
                <a:spcPts val="0"/>
              </a:spcAft>
              <a:buClr>
                <a:schemeClr val="lt1"/>
              </a:buClr>
              <a:buSzPts val="900"/>
              <a:buNone/>
              <a:defRPr sz="900"/>
            </a:lvl8pPr>
            <a:lvl9pPr indent="-228600" lvl="8" marL="4114800" algn="l">
              <a:lnSpc>
                <a:spcPct val="90000"/>
              </a:lnSpc>
              <a:spcBef>
                <a:spcPts val="500"/>
              </a:spcBef>
              <a:spcAft>
                <a:spcPts val="0"/>
              </a:spcAft>
              <a:buClr>
                <a:schemeClr val="lt1"/>
              </a:buClr>
              <a:buSzPts val="900"/>
              <a:buNone/>
              <a:defRPr sz="900"/>
            </a:lvl9pPr>
          </a:lstStyle>
          <a:p/>
        </p:txBody>
      </p:sp>
      <p:sp>
        <p:nvSpPr>
          <p:cNvPr id="178" name="Google Shape;178;p24"/>
          <p:cNvSpPr txBox="1"/>
          <p:nvPr>
            <p:ph idx="7" type="body"/>
          </p:nvPr>
        </p:nvSpPr>
        <p:spPr>
          <a:xfrm>
            <a:off x="7230678" y="4297503"/>
            <a:ext cx="3063505" cy="57626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400"/>
              <a:buNone/>
              <a:defRPr b="0" sz="2400">
                <a:solidFill>
                  <a:schemeClr val="lt1"/>
                </a:solidFill>
              </a:defRPr>
            </a:lvl1pPr>
            <a:lvl2pPr indent="-228600" lvl="1" marL="914400" algn="l">
              <a:lnSpc>
                <a:spcPct val="90000"/>
              </a:lnSpc>
              <a:spcBef>
                <a:spcPts val="500"/>
              </a:spcBef>
              <a:spcAft>
                <a:spcPts val="0"/>
              </a:spcAft>
              <a:buClr>
                <a:schemeClr val="lt1"/>
              </a:buClr>
              <a:buSzPts val="2000"/>
              <a:buNone/>
              <a:defRPr b="1" sz="2000"/>
            </a:lvl2pPr>
            <a:lvl3pPr indent="-228600" lvl="2" marL="1371600" algn="l">
              <a:lnSpc>
                <a:spcPct val="90000"/>
              </a:lnSpc>
              <a:spcBef>
                <a:spcPts val="500"/>
              </a:spcBef>
              <a:spcAft>
                <a:spcPts val="0"/>
              </a:spcAft>
              <a:buClr>
                <a:schemeClr val="lt1"/>
              </a:buClr>
              <a:buSzPts val="1800"/>
              <a:buNone/>
              <a:defRPr b="1" sz="1800"/>
            </a:lvl3pPr>
            <a:lvl4pPr indent="-228600" lvl="3" marL="1828800" algn="l">
              <a:lnSpc>
                <a:spcPct val="90000"/>
              </a:lnSpc>
              <a:spcBef>
                <a:spcPts val="500"/>
              </a:spcBef>
              <a:spcAft>
                <a:spcPts val="0"/>
              </a:spcAft>
              <a:buClr>
                <a:schemeClr val="lt1"/>
              </a:buClr>
              <a:buSzPts val="1600"/>
              <a:buNone/>
              <a:defRPr b="1" sz="1600"/>
            </a:lvl4pPr>
            <a:lvl5pPr indent="-228600" lvl="4" marL="2286000" algn="l">
              <a:lnSpc>
                <a:spcPct val="90000"/>
              </a:lnSpc>
              <a:spcBef>
                <a:spcPts val="500"/>
              </a:spcBef>
              <a:spcAft>
                <a:spcPts val="0"/>
              </a:spcAft>
              <a:buClr>
                <a:schemeClr val="lt1"/>
              </a:buClr>
              <a:buSzPts val="1600"/>
              <a:buNone/>
              <a:defRPr b="1" sz="1600"/>
            </a:lvl5pPr>
            <a:lvl6pPr indent="-228600" lvl="5" marL="2743200" algn="l">
              <a:lnSpc>
                <a:spcPct val="90000"/>
              </a:lnSpc>
              <a:spcBef>
                <a:spcPts val="500"/>
              </a:spcBef>
              <a:spcAft>
                <a:spcPts val="0"/>
              </a:spcAft>
              <a:buClr>
                <a:schemeClr val="lt1"/>
              </a:buClr>
              <a:buSzPts val="1600"/>
              <a:buNone/>
              <a:defRPr b="1" sz="1600"/>
            </a:lvl6pPr>
            <a:lvl7pPr indent="-228600" lvl="6" marL="3200400" algn="l">
              <a:lnSpc>
                <a:spcPct val="90000"/>
              </a:lnSpc>
              <a:spcBef>
                <a:spcPts val="500"/>
              </a:spcBef>
              <a:spcAft>
                <a:spcPts val="0"/>
              </a:spcAft>
              <a:buClr>
                <a:schemeClr val="lt1"/>
              </a:buClr>
              <a:buSzPts val="1600"/>
              <a:buNone/>
              <a:defRPr b="1" sz="1600"/>
            </a:lvl7pPr>
            <a:lvl8pPr indent="-228600" lvl="7" marL="3657600" algn="l">
              <a:lnSpc>
                <a:spcPct val="90000"/>
              </a:lnSpc>
              <a:spcBef>
                <a:spcPts val="500"/>
              </a:spcBef>
              <a:spcAft>
                <a:spcPts val="0"/>
              </a:spcAft>
              <a:buClr>
                <a:schemeClr val="lt1"/>
              </a:buClr>
              <a:buSzPts val="1600"/>
              <a:buNone/>
              <a:defRPr b="1" sz="1600"/>
            </a:lvl8pPr>
            <a:lvl9pPr indent="-228600" lvl="8" marL="4114800" algn="l">
              <a:lnSpc>
                <a:spcPct val="90000"/>
              </a:lnSpc>
              <a:spcBef>
                <a:spcPts val="500"/>
              </a:spcBef>
              <a:spcAft>
                <a:spcPts val="0"/>
              </a:spcAft>
              <a:buClr>
                <a:schemeClr val="lt1"/>
              </a:buClr>
              <a:buSzPts val="1600"/>
              <a:buNone/>
              <a:defRPr b="1" sz="1600"/>
            </a:lvl9pPr>
          </a:lstStyle>
          <a:p/>
        </p:txBody>
      </p:sp>
      <p:sp>
        <p:nvSpPr>
          <p:cNvPr id="179" name="Google Shape;179;p24"/>
          <p:cNvSpPr/>
          <p:nvPr>
            <p:ph idx="8" type="pic"/>
          </p:nvPr>
        </p:nvSpPr>
        <p:spPr>
          <a:xfrm>
            <a:off x="7230677" y="2336873"/>
            <a:ext cx="3063505" cy="1524000"/>
          </a:xfrm>
          <a:prstGeom prst="roundRect">
            <a:avLst>
              <a:gd fmla="val 0" name="adj"/>
            </a:avLst>
          </a:prstGeom>
          <a:noFill/>
          <a:ln>
            <a:noFill/>
          </a:ln>
          <a:effectLst>
            <a:outerShdw blurRad="50800" rotWithShape="0" algn="tl" dir="5400000" dist="50800">
              <a:srgbClr val="000000">
                <a:alpha val="42745"/>
              </a:srgbClr>
            </a:outerShdw>
          </a:effectLst>
        </p:spPr>
      </p:sp>
      <p:sp>
        <p:nvSpPr>
          <p:cNvPr id="180" name="Google Shape;180;p24"/>
          <p:cNvSpPr txBox="1"/>
          <p:nvPr>
            <p:ph idx="9" type="body"/>
          </p:nvPr>
        </p:nvSpPr>
        <p:spPr>
          <a:xfrm>
            <a:off x="7230553" y="4873762"/>
            <a:ext cx="3067563" cy="1062422"/>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lt1"/>
              </a:buClr>
              <a:buSzPts val="1400"/>
              <a:buNone/>
              <a:defRPr sz="1400"/>
            </a:lvl1pPr>
            <a:lvl2pPr indent="-228600" lvl="1" marL="914400" algn="l">
              <a:lnSpc>
                <a:spcPct val="90000"/>
              </a:lnSpc>
              <a:spcBef>
                <a:spcPts val="500"/>
              </a:spcBef>
              <a:spcAft>
                <a:spcPts val="0"/>
              </a:spcAft>
              <a:buClr>
                <a:schemeClr val="lt1"/>
              </a:buClr>
              <a:buSzPts val="1200"/>
              <a:buNone/>
              <a:defRPr sz="1200"/>
            </a:lvl2pPr>
            <a:lvl3pPr indent="-228600" lvl="2" marL="1371600" algn="l">
              <a:lnSpc>
                <a:spcPct val="90000"/>
              </a:lnSpc>
              <a:spcBef>
                <a:spcPts val="500"/>
              </a:spcBef>
              <a:spcAft>
                <a:spcPts val="0"/>
              </a:spcAft>
              <a:buClr>
                <a:schemeClr val="lt1"/>
              </a:buClr>
              <a:buSzPts val="1000"/>
              <a:buNone/>
              <a:defRPr sz="1000"/>
            </a:lvl3pPr>
            <a:lvl4pPr indent="-228600" lvl="3" marL="1828800" algn="l">
              <a:lnSpc>
                <a:spcPct val="90000"/>
              </a:lnSpc>
              <a:spcBef>
                <a:spcPts val="500"/>
              </a:spcBef>
              <a:spcAft>
                <a:spcPts val="0"/>
              </a:spcAft>
              <a:buClr>
                <a:schemeClr val="lt1"/>
              </a:buClr>
              <a:buSzPts val="900"/>
              <a:buNone/>
              <a:defRPr sz="900"/>
            </a:lvl4pPr>
            <a:lvl5pPr indent="-228600" lvl="4" marL="2286000" algn="l">
              <a:lnSpc>
                <a:spcPct val="90000"/>
              </a:lnSpc>
              <a:spcBef>
                <a:spcPts val="500"/>
              </a:spcBef>
              <a:spcAft>
                <a:spcPts val="0"/>
              </a:spcAft>
              <a:buClr>
                <a:schemeClr val="lt1"/>
              </a:buClr>
              <a:buSzPts val="900"/>
              <a:buNone/>
              <a:defRPr sz="900"/>
            </a:lvl5pPr>
            <a:lvl6pPr indent="-228600" lvl="5" marL="2743200" algn="l">
              <a:lnSpc>
                <a:spcPct val="90000"/>
              </a:lnSpc>
              <a:spcBef>
                <a:spcPts val="500"/>
              </a:spcBef>
              <a:spcAft>
                <a:spcPts val="0"/>
              </a:spcAft>
              <a:buClr>
                <a:schemeClr val="lt1"/>
              </a:buClr>
              <a:buSzPts val="900"/>
              <a:buNone/>
              <a:defRPr sz="900"/>
            </a:lvl6pPr>
            <a:lvl7pPr indent="-228600" lvl="6" marL="3200400" algn="l">
              <a:lnSpc>
                <a:spcPct val="90000"/>
              </a:lnSpc>
              <a:spcBef>
                <a:spcPts val="500"/>
              </a:spcBef>
              <a:spcAft>
                <a:spcPts val="0"/>
              </a:spcAft>
              <a:buClr>
                <a:schemeClr val="lt1"/>
              </a:buClr>
              <a:buSzPts val="900"/>
              <a:buNone/>
              <a:defRPr sz="900"/>
            </a:lvl7pPr>
            <a:lvl8pPr indent="-228600" lvl="7" marL="3657600" algn="l">
              <a:lnSpc>
                <a:spcPct val="90000"/>
              </a:lnSpc>
              <a:spcBef>
                <a:spcPts val="500"/>
              </a:spcBef>
              <a:spcAft>
                <a:spcPts val="0"/>
              </a:spcAft>
              <a:buClr>
                <a:schemeClr val="lt1"/>
              </a:buClr>
              <a:buSzPts val="900"/>
              <a:buNone/>
              <a:defRPr sz="900"/>
            </a:lvl8pPr>
            <a:lvl9pPr indent="-228600" lvl="8" marL="4114800" algn="l">
              <a:lnSpc>
                <a:spcPct val="90000"/>
              </a:lnSpc>
              <a:spcBef>
                <a:spcPts val="500"/>
              </a:spcBef>
              <a:spcAft>
                <a:spcPts val="0"/>
              </a:spcAft>
              <a:buClr>
                <a:schemeClr val="lt1"/>
              </a:buClr>
              <a:buSzPts val="900"/>
              <a:buNone/>
              <a:defRPr sz="900"/>
            </a:lvl9pPr>
          </a:lstStyle>
          <a:p/>
        </p:txBody>
      </p:sp>
      <p:sp>
        <p:nvSpPr>
          <p:cNvPr id="181" name="Google Shape;181;p24"/>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2" name="Google Shape;182;p24"/>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3" name="Google Shape;183;p24"/>
          <p:cNvSpPr txBox="1"/>
          <p:nvPr>
            <p:ph idx="12" type="sldNum"/>
          </p:nvPr>
        </p:nvSpPr>
        <p:spPr>
          <a:xfrm>
            <a:off x="10729455" y="753227"/>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84" name="Shape 184"/>
        <p:cNvGrpSpPr/>
        <p:nvPr/>
      </p:nvGrpSpPr>
      <p:grpSpPr>
        <a:xfrm>
          <a:off x="0" y="0"/>
          <a:ext cx="0" cy="0"/>
          <a:chOff x="0" y="0"/>
          <a:chExt cx="0" cy="0"/>
        </a:xfrm>
      </p:grpSpPr>
      <p:pic>
        <p:nvPicPr>
          <p:cNvPr descr="HD-ShadowLong.png" id="185" name="Google Shape;185;p25"/>
          <p:cNvPicPr preferRelativeResize="0"/>
          <p:nvPr/>
        </p:nvPicPr>
        <p:blipFill rotWithShape="1">
          <a:blip r:embed="rId2">
            <a:alphaModFix/>
          </a:blip>
          <a:srcRect b="0" l="0" r="0" t="0"/>
          <a:stretch/>
        </p:blipFill>
        <p:spPr>
          <a:xfrm>
            <a:off x="1" y="1970240"/>
            <a:ext cx="10437812" cy="321164"/>
          </a:xfrm>
          <a:prstGeom prst="rect">
            <a:avLst/>
          </a:prstGeom>
          <a:noFill/>
          <a:ln>
            <a:noFill/>
          </a:ln>
        </p:spPr>
      </p:pic>
      <p:pic>
        <p:nvPicPr>
          <p:cNvPr descr="HD-ShadowShort.png" id="186" name="Google Shape;186;p25"/>
          <p:cNvPicPr preferRelativeResize="0"/>
          <p:nvPr/>
        </p:nvPicPr>
        <p:blipFill rotWithShape="1">
          <a:blip r:embed="rId3">
            <a:alphaModFix/>
          </a:blip>
          <a:srcRect b="0" l="0" r="0" t="0"/>
          <a:stretch/>
        </p:blipFill>
        <p:spPr>
          <a:xfrm>
            <a:off x="10585826" y="1971234"/>
            <a:ext cx="1602997" cy="144270"/>
          </a:xfrm>
          <a:prstGeom prst="rect">
            <a:avLst/>
          </a:prstGeom>
          <a:noFill/>
          <a:ln>
            <a:noFill/>
          </a:ln>
        </p:spPr>
      </p:pic>
      <p:sp>
        <p:nvSpPr>
          <p:cNvPr id="187" name="Google Shape;187;p25"/>
          <p:cNvSpPr/>
          <p:nvPr/>
        </p:nvSpPr>
        <p:spPr>
          <a:xfrm>
            <a:off x="0" y="609600"/>
            <a:ext cx="10437812" cy="1368198"/>
          </a:xfrm>
          <a:prstGeom prst="rect">
            <a:avLst/>
          </a:prstGeom>
          <a:solidFill>
            <a:srgbClr val="26262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 name="Google Shape;188;p25"/>
          <p:cNvSpPr/>
          <p:nvPr/>
        </p:nvSpPr>
        <p:spPr>
          <a:xfrm>
            <a:off x="10585827" y="609600"/>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 name="Google Shape;189;p25"/>
          <p:cNvSpPr txBox="1"/>
          <p:nvPr>
            <p:ph type="title"/>
          </p:nvPr>
        </p:nvSpPr>
        <p:spPr>
          <a:xfrm>
            <a:off x="680321" y="753228"/>
            <a:ext cx="9613861" cy="1080938"/>
          </a:xfrm>
          <a:prstGeom prst="rect">
            <a:avLst/>
          </a:prstGeom>
          <a:noFill/>
          <a:ln>
            <a:noFill/>
          </a:ln>
        </p:spPr>
        <p:txBody>
          <a:bodyPr anchorCtr="0" anchor="ctr" bIns="45700" lIns="91425" spcFirstLastPara="1" rIns="91425" wrap="square" tIns="45700">
            <a:normAutofit/>
          </a:bodyPr>
          <a:lstStyle>
            <a:lvl1pPr lvl="0" algn="r">
              <a:lnSpc>
                <a:spcPct val="90000"/>
              </a:lnSpc>
              <a:spcBef>
                <a:spcPts val="0"/>
              </a:spcBef>
              <a:spcAft>
                <a:spcPts val="0"/>
              </a:spcAft>
              <a:buClr>
                <a:schemeClr val="lt1"/>
              </a:buClr>
              <a:buSzPts val="3600"/>
              <a:buFont typeface="Trebuchet MS"/>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0" name="Google Shape;190;p25"/>
          <p:cNvSpPr txBox="1"/>
          <p:nvPr>
            <p:ph idx="1" type="body"/>
          </p:nvPr>
        </p:nvSpPr>
        <p:spPr>
          <a:xfrm rot="5400000">
            <a:off x="3687594" y="-670400"/>
            <a:ext cx="3599316" cy="9613861"/>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lt1"/>
              </a:buClr>
              <a:buSzPts val="1800"/>
              <a:buChar char="•"/>
              <a:defRPr/>
            </a:lvl1pPr>
            <a:lvl2pPr indent="-342900" lvl="1" marL="914400" algn="l">
              <a:lnSpc>
                <a:spcPct val="90000"/>
              </a:lnSpc>
              <a:spcBef>
                <a:spcPts val="500"/>
              </a:spcBef>
              <a:spcAft>
                <a:spcPts val="0"/>
              </a:spcAft>
              <a:buClr>
                <a:schemeClr val="lt1"/>
              </a:buClr>
              <a:buSzPts val="1800"/>
              <a:buChar char="•"/>
              <a:defRPr/>
            </a:lvl2pPr>
            <a:lvl3pPr indent="-342900" lvl="2" marL="1371600" algn="l">
              <a:lnSpc>
                <a:spcPct val="90000"/>
              </a:lnSpc>
              <a:spcBef>
                <a:spcPts val="500"/>
              </a:spcBef>
              <a:spcAft>
                <a:spcPts val="0"/>
              </a:spcAft>
              <a:buClr>
                <a:schemeClr val="lt1"/>
              </a:buClr>
              <a:buSzPts val="1800"/>
              <a:buChar char="•"/>
              <a:defRPr/>
            </a:lvl3pPr>
            <a:lvl4pPr indent="-342900" lvl="3" marL="1828800" algn="l">
              <a:lnSpc>
                <a:spcPct val="90000"/>
              </a:lnSpc>
              <a:spcBef>
                <a:spcPts val="500"/>
              </a:spcBef>
              <a:spcAft>
                <a:spcPts val="0"/>
              </a:spcAft>
              <a:buClr>
                <a:schemeClr val="lt1"/>
              </a:buClr>
              <a:buSzPts val="1800"/>
              <a:buChar char="•"/>
              <a:defRPr/>
            </a:lvl4pPr>
            <a:lvl5pPr indent="-342900" lvl="4" marL="2286000" algn="l">
              <a:lnSpc>
                <a:spcPct val="90000"/>
              </a:lnSpc>
              <a:spcBef>
                <a:spcPts val="500"/>
              </a:spcBef>
              <a:spcAft>
                <a:spcPts val="0"/>
              </a:spcAft>
              <a:buClr>
                <a:schemeClr val="lt1"/>
              </a:buClr>
              <a:buSzPts val="1800"/>
              <a:buChar char="•"/>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191" name="Google Shape;191;p25"/>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2" name="Google Shape;192;p25"/>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3" name="Google Shape;193;p25"/>
          <p:cNvSpPr txBox="1"/>
          <p:nvPr>
            <p:ph idx="12" type="sldNum"/>
          </p:nvPr>
        </p:nvSpPr>
        <p:spPr>
          <a:xfrm>
            <a:off x="10729455" y="753227"/>
            <a:ext cx="1154151" cy="1090789"/>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94" name="Shape 194"/>
        <p:cNvGrpSpPr/>
        <p:nvPr/>
      </p:nvGrpSpPr>
      <p:grpSpPr>
        <a:xfrm>
          <a:off x="0" y="0"/>
          <a:ext cx="0" cy="0"/>
          <a:chOff x="0" y="0"/>
          <a:chExt cx="0" cy="0"/>
        </a:xfrm>
      </p:grpSpPr>
      <p:sp>
        <p:nvSpPr>
          <p:cNvPr id="195" name="Google Shape;195;p26"/>
          <p:cNvSpPr/>
          <p:nvPr/>
        </p:nvSpPr>
        <p:spPr>
          <a:xfrm rot="5400000">
            <a:off x="8116207" y="1869395"/>
            <a:ext cx="5106988" cy="1368198"/>
          </a:xfrm>
          <a:prstGeom prst="rect">
            <a:avLst/>
          </a:prstGeom>
          <a:solidFill>
            <a:srgbClr val="26262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 name="Google Shape;196;p26"/>
          <p:cNvSpPr/>
          <p:nvPr/>
        </p:nvSpPr>
        <p:spPr>
          <a:xfrm rot="5400000">
            <a:off x="9868202" y="5372403"/>
            <a:ext cx="1602997" cy="13681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 name="Google Shape;197;p26"/>
          <p:cNvSpPr txBox="1"/>
          <p:nvPr>
            <p:ph type="title"/>
          </p:nvPr>
        </p:nvSpPr>
        <p:spPr>
          <a:xfrm rot="5400000">
            <a:off x="8489252" y="2249576"/>
            <a:ext cx="4353760" cy="1073802"/>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8" name="Google Shape;198;p26"/>
          <p:cNvSpPr txBox="1"/>
          <p:nvPr>
            <p:ph idx="1" type="body"/>
          </p:nvPr>
        </p:nvSpPr>
        <p:spPr>
          <a:xfrm rot="5400000">
            <a:off x="2452030" y="-1162110"/>
            <a:ext cx="5326589" cy="8870004"/>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lt1"/>
              </a:buClr>
              <a:buSzPts val="1800"/>
              <a:buChar char="•"/>
              <a:defRPr/>
            </a:lvl1pPr>
            <a:lvl2pPr indent="-342900" lvl="1" marL="914400" algn="l">
              <a:lnSpc>
                <a:spcPct val="90000"/>
              </a:lnSpc>
              <a:spcBef>
                <a:spcPts val="500"/>
              </a:spcBef>
              <a:spcAft>
                <a:spcPts val="0"/>
              </a:spcAft>
              <a:buClr>
                <a:schemeClr val="lt1"/>
              </a:buClr>
              <a:buSzPts val="1800"/>
              <a:buChar char="•"/>
              <a:defRPr/>
            </a:lvl2pPr>
            <a:lvl3pPr indent="-342900" lvl="2" marL="1371600" algn="l">
              <a:lnSpc>
                <a:spcPct val="90000"/>
              </a:lnSpc>
              <a:spcBef>
                <a:spcPts val="500"/>
              </a:spcBef>
              <a:spcAft>
                <a:spcPts val="0"/>
              </a:spcAft>
              <a:buClr>
                <a:schemeClr val="lt1"/>
              </a:buClr>
              <a:buSzPts val="1800"/>
              <a:buChar char="•"/>
              <a:defRPr/>
            </a:lvl3pPr>
            <a:lvl4pPr indent="-342900" lvl="3" marL="1828800" algn="l">
              <a:lnSpc>
                <a:spcPct val="90000"/>
              </a:lnSpc>
              <a:spcBef>
                <a:spcPts val="500"/>
              </a:spcBef>
              <a:spcAft>
                <a:spcPts val="0"/>
              </a:spcAft>
              <a:buClr>
                <a:schemeClr val="lt1"/>
              </a:buClr>
              <a:buSzPts val="1800"/>
              <a:buChar char="•"/>
              <a:defRPr/>
            </a:lvl4pPr>
            <a:lvl5pPr indent="-342900" lvl="4" marL="2286000" algn="l">
              <a:lnSpc>
                <a:spcPct val="90000"/>
              </a:lnSpc>
              <a:spcBef>
                <a:spcPts val="500"/>
              </a:spcBef>
              <a:spcAft>
                <a:spcPts val="0"/>
              </a:spcAft>
              <a:buClr>
                <a:schemeClr val="lt1"/>
              </a:buClr>
              <a:buSzPts val="1800"/>
              <a:buChar char="•"/>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199" name="Google Shape;199;p26"/>
          <p:cNvSpPr txBox="1"/>
          <p:nvPr>
            <p:ph idx="10" type="dt"/>
          </p:nvPr>
        </p:nvSpPr>
        <p:spPr>
          <a:xfrm>
            <a:off x="6807126" y="5936187"/>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0" name="Google Shape;200;p26"/>
          <p:cNvSpPr txBox="1"/>
          <p:nvPr>
            <p:ph idx="11" type="ftr"/>
          </p:nvPr>
        </p:nvSpPr>
        <p:spPr>
          <a:xfrm>
            <a:off x="680321" y="5936188"/>
            <a:ext cx="612680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1" name="Google Shape;201;p26"/>
          <p:cNvSpPr txBox="1"/>
          <p:nvPr>
            <p:ph idx="12" type="sldNum"/>
          </p:nvPr>
        </p:nvSpPr>
        <p:spPr>
          <a:xfrm>
            <a:off x="10097550" y="5398633"/>
            <a:ext cx="1154151" cy="1090789"/>
          </a:xfrm>
          <a:prstGeom prst="rect">
            <a:avLst/>
          </a:prstGeom>
          <a:noFill/>
          <a:ln>
            <a:noFill/>
          </a:ln>
        </p:spPr>
        <p:txBody>
          <a:bodyPr anchorCtr="0" anchor="t" bIns="45700" lIns="91425" spcFirstLastPara="1" rIns="91425" wrap="square" tIns="45700">
            <a:noAutofit/>
          </a:bodyPr>
          <a:lstStyle>
            <a:lvl1pPr indent="0" lvl="0" marL="0" marR="0" algn="ctr">
              <a:spcBef>
                <a:spcPts val="0"/>
              </a:spcBef>
              <a:buNone/>
              <a:defRPr b="0" i="0" sz="3600" u="none" cap="none" strike="noStrike">
                <a:solidFill>
                  <a:schemeClr val="lt1"/>
                </a:solidFill>
                <a:latin typeface="Trebuchet MS"/>
                <a:ea typeface="Trebuchet MS"/>
                <a:cs typeface="Trebuchet MS"/>
                <a:sym typeface="Trebuchet MS"/>
              </a:defRPr>
            </a:lvl1pPr>
            <a:lvl2pPr indent="0" lvl="1" marL="0" marR="0" algn="ctr">
              <a:spcBef>
                <a:spcPts val="0"/>
              </a:spcBef>
              <a:buNone/>
              <a:defRPr b="0" i="0" sz="3600" u="none" cap="none" strike="noStrike">
                <a:solidFill>
                  <a:schemeClr val="lt1"/>
                </a:solidFill>
                <a:latin typeface="Trebuchet MS"/>
                <a:ea typeface="Trebuchet MS"/>
                <a:cs typeface="Trebuchet MS"/>
                <a:sym typeface="Trebuchet MS"/>
              </a:defRPr>
            </a:lvl2pPr>
            <a:lvl3pPr indent="0" lvl="2" marL="0" marR="0" algn="ctr">
              <a:spcBef>
                <a:spcPts val="0"/>
              </a:spcBef>
              <a:buNone/>
              <a:defRPr b="0" i="0" sz="3600" u="none" cap="none" strike="noStrike">
                <a:solidFill>
                  <a:schemeClr val="lt1"/>
                </a:solidFill>
                <a:latin typeface="Trebuchet MS"/>
                <a:ea typeface="Trebuchet MS"/>
                <a:cs typeface="Trebuchet MS"/>
                <a:sym typeface="Trebuchet MS"/>
              </a:defRPr>
            </a:lvl3pPr>
            <a:lvl4pPr indent="0" lvl="3" marL="0" marR="0" algn="ctr">
              <a:spcBef>
                <a:spcPts val="0"/>
              </a:spcBef>
              <a:buNone/>
              <a:defRPr b="0" i="0" sz="3600" u="none" cap="none" strike="noStrike">
                <a:solidFill>
                  <a:schemeClr val="lt1"/>
                </a:solidFill>
                <a:latin typeface="Trebuchet MS"/>
                <a:ea typeface="Trebuchet MS"/>
                <a:cs typeface="Trebuchet MS"/>
                <a:sym typeface="Trebuchet MS"/>
              </a:defRPr>
            </a:lvl4pPr>
            <a:lvl5pPr indent="0" lvl="4" marL="0" marR="0" algn="ctr">
              <a:spcBef>
                <a:spcPts val="0"/>
              </a:spcBef>
              <a:buNone/>
              <a:defRPr b="0" i="0" sz="3600" u="none" cap="none" strike="noStrike">
                <a:solidFill>
                  <a:schemeClr val="lt1"/>
                </a:solidFill>
                <a:latin typeface="Trebuchet MS"/>
                <a:ea typeface="Trebuchet MS"/>
                <a:cs typeface="Trebuchet MS"/>
                <a:sym typeface="Trebuchet MS"/>
              </a:defRPr>
            </a:lvl5pPr>
            <a:lvl6pPr indent="0" lvl="5" marL="0" marR="0" algn="ctr">
              <a:spcBef>
                <a:spcPts val="0"/>
              </a:spcBef>
              <a:buNone/>
              <a:defRPr b="0" i="0" sz="3600" u="none" cap="none" strike="noStrike">
                <a:solidFill>
                  <a:schemeClr val="lt1"/>
                </a:solidFill>
                <a:latin typeface="Trebuchet MS"/>
                <a:ea typeface="Trebuchet MS"/>
                <a:cs typeface="Trebuchet MS"/>
                <a:sym typeface="Trebuchet MS"/>
              </a:defRPr>
            </a:lvl6pPr>
            <a:lvl7pPr indent="0" lvl="6" marL="0" marR="0" algn="ctr">
              <a:spcBef>
                <a:spcPts val="0"/>
              </a:spcBef>
              <a:buNone/>
              <a:defRPr b="0" i="0" sz="3600" u="none" cap="none" strike="noStrike">
                <a:solidFill>
                  <a:schemeClr val="lt1"/>
                </a:solidFill>
                <a:latin typeface="Trebuchet MS"/>
                <a:ea typeface="Trebuchet MS"/>
                <a:cs typeface="Trebuchet MS"/>
                <a:sym typeface="Trebuchet MS"/>
              </a:defRPr>
            </a:lvl7pPr>
            <a:lvl8pPr indent="0" lvl="7" marL="0" marR="0" algn="ctr">
              <a:spcBef>
                <a:spcPts val="0"/>
              </a:spcBef>
              <a:buNone/>
              <a:defRPr b="0" i="0" sz="3600" u="none" cap="none" strike="noStrike">
                <a:solidFill>
                  <a:schemeClr val="lt1"/>
                </a:solidFill>
                <a:latin typeface="Trebuchet MS"/>
                <a:ea typeface="Trebuchet MS"/>
                <a:cs typeface="Trebuchet MS"/>
                <a:sym typeface="Trebuchet MS"/>
              </a:defRPr>
            </a:lvl8pPr>
            <a:lvl9pPr indent="0" lvl="8" marL="0" marR="0" algn="ctr">
              <a:spcBef>
                <a:spcPts val="0"/>
              </a:spcBef>
              <a:buNone/>
              <a:defRPr b="0" i="0" sz="3600" u="none" cap="none" strike="noStrike">
                <a:solidFill>
                  <a:schemeClr val="lt1"/>
                </a:solidFill>
                <a:latin typeface="Trebuchet MS"/>
                <a:ea typeface="Trebuchet MS"/>
                <a:cs typeface="Trebuchet MS"/>
                <a:sym typeface="Trebuchet MS"/>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slideLayout" Target="../slideLayouts/slideLayout12.xml"/><Relationship Id="rId12" Type="http://schemas.openxmlformats.org/officeDocument/2006/relationships/slideLayout" Target="../slideLayouts/slideLayout11.xml"/><Relationship Id="rId1" Type="http://schemas.openxmlformats.org/officeDocument/2006/relationships/image" Target="../media/image1.pn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15" Type="http://schemas.openxmlformats.org/officeDocument/2006/relationships/slideLayout" Target="../slideLayouts/slideLayout14.xml"/><Relationship Id="rId14" Type="http://schemas.openxmlformats.org/officeDocument/2006/relationships/slideLayout" Target="../slideLayouts/slideLayout13.xml"/><Relationship Id="rId17" Type="http://schemas.openxmlformats.org/officeDocument/2006/relationships/slideLayout" Target="../slideLayouts/slideLayout16.xml"/><Relationship Id="rId16" Type="http://schemas.openxmlformats.org/officeDocument/2006/relationships/slideLayout" Target="../slideLayouts/slideLayout15.xml"/><Relationship Id="rId5" Type="http://schemas.openxmlformats.org/officeDocument/2006/relationships/slideLayout" Target="../slideLayouts/slideLayout4.xml"/><Relationship Id="rId19" Type="http://schemas.openxmlformats.org/officeDocument/2006/relationships/theme" Target="../theme/theme2.xml"/><Relationship Id="rId6" Type="http://schemas.openxmlformats.org/officeDocument/2006/relationships/slideLayout" Target="../slideLayouts/slideLayout5.xml"/><Relationship Id="rId18" Type="http://schemas.openxmlformats.org/officeDocument/2006/relationships/slideLayout" Target="../slideLayouts/slideLayout17.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78121"/>
            </a:gs>
            <a:gs pos="50000">
              <a:srgbClr val="D54006"/>
            </a:gs>
            <a:gs pos="100000">
              <a:srgbClr val="8C0000"/>
            </a:gs>
          </a:gsLst>
          <a:lin ang="2520000" scaled="0"/>
        </a:gradFill>
      </p:bgPr>
    </p:bg>
    <p:spTree>
      <p:nvGrpSpPr>
        <p:cNvPr id="9" name="Shape 9"/>
        <p:cNvGrpSpPr/>
        <p:nvPr/>
      </p:nvGrpSpPr>
      <p:grpSpPr>
        <a:xfrm>
          <a:off x="0" y="0"/>
          <a:ext cx="0" cy="0"/>
          <a:chOff x="0" y="0"/>
          <a:chExt cx="0" cy="0"/>
        </a:xfrm>
      </p:grpSpPr>
      <p:pic>
        <p:nvPicPr>
          <p:cNvPr descr="hashOverlay-FullResolve.png" id="10" name="Google Shape;10;p9"/>
          <p:cNvPicPr preferRelativeResize="0"/>
          <p:nvPr/>
        </p:nvPicPr>
        <p:blipFill rotWithShape="1">
          <a:blip r:embed="rId1">
            <a:alphaModFix amt="10000"/>
          </a:blip>
          <a:srcRect b="0" l="0" r="0" t="0"/>
          <a:stretch/>
        </p:blipFill>
        <p:spPr>
          <a:xfrm>
            <a:off x="0" y="0"/>
            <a:ext cx="12192000" cy="6858000"/>
          </a:xfrm>
          <a:prstGeom prst="rect">
            <a:avLst/>
          </a:prstGeom>
          <a:noFill/>
          <a:ln>
            <a:noFill/>
          </a:ln>
        </p:spPr>
      </p:pic>
      <p:sp>
        <p:nvSpPr>
          <p:cNvPr id="11" name="Google Shape;11;p9"/>
          <p:cNvSpPr txBox="1"/>
          <p:nvPr>
            <p:ph type="title"/>
          </p:nvPr>
        </p:nvSpPr>
        <p:spPr>
          <a:xfrm>
            <a:off x="680321" y="753228"/>
            <a:ext cx="9613861" cy="1080938"/>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lt1"/>
              </a:buClr>
              <a:buSzPts val="3600"/>
              <a:buFont typeface="Trebuchet MS"/>
              <a:buNone/>
              <a:defRPr b="0" i="0" sz="3600" u="none" cap="none" strike="noStrike">
                <a:solidFill>
                  <a:schemeClr val="lt1"/>
                </a:solidFill>
                <a:latin typeface="Trebuchet MS"/>
                <a:ea typeface="Trebuchet MS"/>
                <a:cs typeface="Trebuchet MS"/>
                <a:sym typeface="Trebuchet M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2" name="Google Shape;12;p9"/>
          <p:cNvSpPr txBox="1"/>
          <p:nvPr>
            <p:ph idx="1" type="body"/>
          </p:nvPr>
        </p:nvSpPr>
        <p:spPr>
          <a:xfrm>
            <a:off x="680321" y="2336873"/>
            <a:ext cx="9613861" cy="3599316"/>
          </a:xfrm>
          <a:prstGeom prst="rect">
            <a:avLst/>
          </a:prstGeom>
          <a:noFill/>
          <a:ln>
            <a:noFill/>
          </a:ln>
        </p:spPr>
        <p:txBody>
          <a:bodyPr anchorCtr="0" anchor="t" bIns="45700" lIns="91425" spcFirstLastPara="1" rIns="91425" wrap="square" tIns="45700">
            <a:normAutofit/>
          </a:bodyPr>
          <a:lstStyle>
            <a:lvl1pPr indent="-381000" lvl="0" marL="457200" marR="0" rtl="0" algn="l">
              <a:lnSpc>
                <a:spcPct val="90000"/>
              </a:lnSpc>
              <a:spcBef>
                <a:spcPts val="1000"/>
              </a:spcBef>
              <a:spcAft>
                <a:spcPts val="0"/>
              </a:spcAft>
              <a:buClr>
                <a:schemeClr val="lt1"/>
              </a:buClr>
              <a:buSzPts val="2400"/>
              <a:buFont typeface="Arial"/>
              <a:buChar char="•"/>
              <a:defRPr b="0" i="0" sz="2400" u="none" cap="none" strike="noStrike">
                <a:solidFill>
                  <a:schemeClr val="lt1"/>
                </a:solidFill>
                <a:latin typeface="Trebuchet MS"/>
                <a:ea typeface="Trebuchet MS"/>
                <a:cs typeface="Trebuchet MS"/>
                <a:sym typeface="Trebuchet MS"/>
              </a:defRPr>
            </a:lvl1pPr>
            <a:lvl2pPr indent="-355600" lvl="1" marL="914400" marR="0" rtl="0" algn="l">
              <a:lnSpc>
                <a:spcPct val="90000"/>
              </a:lnSpc>
              <a:spcBef>
                <a:spcPts val="500"/>
              </a:spcBef>
              <a:spcAft>
                <a:spcPts val="0"/>
              </a:spcAft>
              <a:buClr>
                <a:schemeClr val="lt1"/>
              </a:buClr>
              <a:buSzPts val="2000"/>
              <a:buFont typeface="Arial"/>
              <a:buChar char="•"/>
              <a:defRPr b="0" i="0" sz="2000" u="none" cap="none" strike="noStrike">
                <a:solidFill>
                  <a:schemeClr val="lt1"/>
                </a:solidFill>
                <a:latin typeface="Trebuchet MS"/>
                <a:ea typeface="Trebuchet MS"/>
                <a:cs typeface="Trebuchet MS"/>
                <a:sym typeface="Trebuchet MS"/>
              </a:defRPr>
            </a:lvl2pPr>
            <a:lvl3pPr indent="-342900" lvl="2" marL="13716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Trebuchet MS"/>
                <a:ea typeface="Trebuchet MS"/>
                <a:cs typeface="Trebuchet MS"/>
                <a:sym typeface="Trebuchet MS"/>
              </a:defRPr>
            </a:lvl3pPr>
            <a:lvl4pPr indent="-330200" lvl="3" marL="1828800" marR="0" rtl="0" algn="l">
              <a:lnSpc>
                <a:spcPct val="90000"/>
              </a:lnSpc>
              <a:spcBef>
                <a:spcPts val="500"/>
              </a:spcBef>
              <a:spcAft>
                <a:spcPts val="0"/>
              </a:spcAft>
              <a:buClr>
                <a:schemeClr val="lt1"/>
              </a:buClr>
              <a:buSzPts val="1600"/>
              <a:buFont typeface="Arial"/>
              <a:buChar char="•"/>
              <a:defRPr b="0" i="0" sz="1600" u="none" cap="none" strike="noStrike">
                <a:solidFill>
                  <a:schemeClr val="lt1"/>
                </a:solidFill>
                <a:latin typeface="Trebuchet MS"/>
                <a:ea typeface="Trebuchet MS"/>
                <a:cs typeface="Trebuchet MS"/>
                <a:sym typeface="Trebuchet MS"/>
              </a:defRPr>
            </a:lvl4pPr>
            <a:lvl5pPr indent="-330200" lvl="4" marL="2286000" marR="0" rtl="0" algn="l">
              <a:lnSpc>
                <a:spcPct val="90000"/>
              </a:lnSpc>
              <a:spcBef>
                <a:spcPts val="500"/>
              </a:spcBef>
              <a:spcAft>
                <a:spcPts val="0"/>
              </a:spcAft>
              <a:buClr>
                <a:schemeClr val="lt1"/>
              </a:buClr>
              <a:buSzPts val="1600"/>
              <a:buFont typeface="Arial"/>
              <a:buChar char="•"/>
              <a:defRPr b="0" i="0" sz="1600" u="none" cap="none" strike="noStrike">
                <a:solidFill>
                  <a:schemeClr val="lt1"/>
                </a:solidFill>
                <a:latin typeface="Trebuchet MS"/>
                <a:ea typeface="Trebuchet MS"/>
                <a:cs typeface="Trebuchet MS"/>
                <a:sym typeface="Trebuchet MS"/>
              </a:defRPr>
            </a:lvl5pPr>
            <a:lvl6pPr indent="-317500" lvl="5" marL="2743200" marR="0" rtl="0" algn="l">
              <a:lnSpc>
                <a:spcPct val="90000"/>
              </a:lnSpc>
              <a:spcBef>
                <a:spcPts val="500"/>
              </a:spcBef>
              <a:spcAft>
                <a:spcPts val="0"/>
              </a:spcAft>
              <a:buClr>
                <a:schemeClr val="lt1"/>
              </a:buClr>
              <a:buSzPts val="1400"/>
              <a:buFont typeface="Arial"/>
              <a:buChar char="•"/>
              <a:defRPr b="0" i="0" sz="1400" u="none" cap="none" strike="noStrike">
                <a:solidFill>
                  <a:schemeClr val="lt1"/>
                </a:solidFill>
                <a:latin typeface="Trebuchet MS"/>
                <a:ea typeface="Trebuchet MS"/>
                <a:cs typeface="Trebuchet MS"/>
                <a:sym typeface="Trebuchet MS"/>
              </a:defRPr>
            </a:lvl6pPr>
            <a:lvl7pPr indent="-317500" lvl="6" marL="3200400" marR="0" rtl="0" algn="l">
              <a:lnSpc>
                <a:spcPct val="90000"/>
              </a:lnSpc>
              <a:spcBef>
                <a:spcPts val="500"/>
              </a:spcBef>
              <a:spcAft>
                <a:spcPts val="0"/>
              </a:spcAft>
              <a:buClr>
                <a:schemeClr val="lt1"/>
              </a:buClr>
              <a:buSzPts val="1400"/>
              <a:buFont typeface="Arial"/>
              <a:buChar char="•"/>
              <a:defRPr b="0" i="0" sz="1400" u="none" cap="none" strike="noStrike">
                <a:solidFill>
                  <a:schemeClr val="lt1"/>
                </a:solidFill>
                <a:latin typeface="Trebuchet MS"/>
                <a:ea typeface="Trebuchet MS"/>
                <a:cs typeface="Trebuchet MS"/>
                <a:sym typeface="Trebuchet MS"/>
              </a:defRPr>
            </a:lvl7pPr>
            <a:lvl8pPr indent="-317500" lvl="7" marL="3657600" marR="0" rtl="0" algn="l">
              <a:lnSpc>
                <a:spcPct val="90000"/>
              </a:lnSpc>
              <a:spcBef>
                <a:spcPts val="500"/>
              </a:spcBef>
              <a:spcAft>
                <a:spcPts val="0"/>
              </a:spcAft>
              <a:buClr>
                <a:schemeClr val="lt1"/>
              </a:buClr>
              <a:buSzPts val="1400"/>
              <a:buFont typeface="Arial"/>
              <a:buChar char="•"/>
              <a:defRPr b="0" i="0" sz="1400" u="none" cap="none" strike="noStrike">
                <a:solidFill>
                  <a:schemeClr val="lt1"/>
                </a:solidFill>
                <a:latin typeface="Trebuchet MS"/>
                <a:ea typeface="Trebuchet MS"/>
                <a:cs typeface="Trebuchet MS"/>
                <a:sym typeface="Trebuchet MS"/>
              </a:defRPr>
            </a:lvl8pPr>
            <a:lvl9pPr indent="-317500" lvl="8" marL="4114800" marR="0" rtl="0" algn="l">
              <a:lnSpc>
                <a:spcPct val="90000"/>
              </a:lnSpc>
              <a:spcBef>
                <a:spcPts val="500"/>
              </a:spcBef>
              <a:spcAft>
                <a:spcPts val="0"/>
              </a:spcAft>
              <a:buClr>
                <a:schemeClr val="lt1"/>
              </a:buClr>
              <a:buSzPts val="1400"/>
              <a:buFont typeface="Arial"/>
              <a:buChar char="•"/>
              <a:defRPr b="0" i="0" sz="1400" u="none" cap="none" strike="noStrike">
                <a:solidFill>
                  <a:schemeClr val="lt1"/>
                </a:solidFill>
                <a:latin typeface="Trebuchet MS"/>
                <a:ea typeface="Trebuchet MS"/>
                <a:cs typeface="Trebuchet MS"/>
                <a:sym typeface="Trebuchet MS"/>
              </a:defRPr>
            </a:lvl9pPr>
          </a:lstStyle>
          <a:p/>
        </p:txBody>
      </p:sp>
      <p:sp>
        <p:nvSpPr>
          <p:cNvPr id="13" name="Google Shape;13;p9"/>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1050" u="none" cap="none" strike="noStrike">
                <a:solidFill>
                  <a:schemeClr val="lt1"/>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9pPr>
          </a:lstStyle>
          <a:p/>
        </p:txBody>
      </p:sp>
      <p:sp>
        <p:nvSpPr>
          <p:cNvPr id="14" name="Google Shape;14;p9"/>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050" u="none" cap="none" strike="noStrike">
                <a:solidFill>
                  <a:schemeClr val="lt1"/>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9pPr>
          </a:lstStyle>
          <a:p/>
        </p:txBody>
      </p:sp>
      <p:sp>
        <p:nvSpPr>
          <p:cNvPr id="15" name="Google Shape;15;p9"/>
          <p:cNvSpPr txBox="1"/>
          <p:nvPr>
            <p:ph idx="12" type="sldNum"/>
          </p:nvPr>
        </p:nvSpPr>
        <p:spPr>
          <a:xfrm>
            <a:off x="10729455" y="753227"/>
            <a:ext cx="1154151" cy="1090789"/>
          </a:xfrm>
          <a:prstGeom prst="rect">
            <a:avLst/>
          </a:prstGeom>
          <a:noFill/>
          <a:ln>
            <a:noFill/>
          </a:ln>
        </p:spPr>
        <p:txBody>
          <a:bodyPr anchorCtr="0" anchor="ctr" bIns="45700" lIns="91425" spcFirstLastPara="1" rIns="91425" wrap="square" tIns="45700">
            <a:noAutofit/>
          </a:bodyPr>
          <a:lstStyle>
            <a:lvl1pPr indent="0" lvl="0" marL="0" marR="0" rtl="0" algn="l">
              <a:spcBef>
                <a:spcPts val="0"/>
              </a:spcBef>
              <a:buNone/>
              <a:defRPr b="0" i="0" sz="3600" u="none" cap="none" strike="noStrike">
                <a:solidFill>
                  <a:schemeClr val="lt1"/>
                </a:solidFill>
                <a:latin typeface="Trebuchet MS"/>
                <a:ea typeface="Trebuchet MS"/>
                <a:cs typeface="Trebuchet MS"/>
                <a:sym typeface="Trebuchet MS"/>
              </a:defRPr>
            </a:lvl1pPr>
            <a:lvl2pPr indent="0" lvl="1" marL="0" marR="0" rtl="0" algn="l">
              <a:spcBef>
                <a:spcPts val="0"/>
              </a:spcBef>
              <a:buNone/>
              <a:defRPr b="0" i="0" sz="3600" u="none" cap="none" strike="noStrike">
                <a:solidFill>
                  <a:schemeClr val="lt1"/>
                </a:solidFill>
                <a:latin typeface="Trebuchet MS"/>
                <a:ea typeface="Trebuchet MS"/>
                <a:cs typeface="Trebuchet MS"/>
                <a:sym typeface="Trebuchet MS"/>
              </a:defRPr>
            </a:lvl2pPr>
            <a:lvl3pPr indent="0" lvl="2" marL="0" marR="0" rtl="0" algn="l">
              <a:spcBef>
                <a:spcPts val="0"/>
              </a:spcBef>
              <a:buNone/>
              <a:defRPr b="0" i="0" sz="3600" u="none" cap="none" strike="noStrike">
                <a:solidFill>
                  <a:schemeClr val="lt1"/>
                </a:solidFill>
                <a:latin typeface="Trebuchet MS"/>
                <a:ea typeface="Trebuchet MS"/>
                <a:cs typeface="Trebuchet MS"/>
                <a:sym typeface="Trebuchet MS"/>
              </a:defRPr>
            </a:lvl3pPr>
            <a:lvl4pPr indent="0" lvl="3" marL="0" marR="0" rtl="0" algn="l">
              <a:spcBef>
                <a:spcPts val="0"/>
              </a:spcBef>
              <a:buNone/>
              <a:defRPr b="0" i="0" sz="3600" u="none" cap="none" strike="noStrike">
                <a:solidFill>
                  <a:schemeClr val="lt1"/>
                </a:solidFill>
                <a:latin typeface="Trebuchet MS"/>
                <a:ea typeface="Trebuchet MS"/>
                <a:cs typeface="Trebuchet MS"/>
                <a:sym typeface="Trebuchet MS"/>
              </a:defRPr>
            </a:lvl4pPr>
            <a:lvl5pPr indent="0" lvl="4" marL="0" marR="0" rtl="0" algn="l">
              <a:spcBef>
                <a:spcPts val="0"/>
              </a:spcBef>
              <a:buNone/>
              <a:defRPr b="0" i="0" sz="3600" u="none" cap="none" strike="noStrike">
                <a:solidFill>
                  <a:schemeClr val="lt1"/>
                </a:solidFill>
                <a:latin typeface="Trebuchet MS"/>
                <a:ea typeface="Trebuchet MS"/>
                <a:cs typeface="Trebuchet MS"/>
                <a:sym typeface="Trebuchet MS"/>
              </a:defRPr>
            </a:lvl5pPr>
            <a:lvl6pPr indent="0" lvl="5" marL="0" marR="0" rtl="0" algn="l">
              <a:spcBef>
                <a:spcPts val="0"/>
              </a:spcBef>
              <a:buNone/>
              <a:defRPr b="0" i="0" sz="3600" u="none" cap="none" strike="noStrike">
                <a:solidFill>
                  <a:schemeClr val="lt1"/>
                </a:solidFill>
                <a:latin typeface="Trebuchet MS"/>
                <a:ea typeface="Trebuchet MS"/>
                <a:cs typeface="Trebuchet MS"/>
                <a:sym typeface="Trebuchet MS"/>
              </a:defRPr>
            </a:lvl6pPr>
            <a:lvl7pPr indent="0" lvl="6" marL="0" marR="0" rtl="0" algn="l">
              <a:spcBef>
                <a:spcPts val="0"/>
              </a:spcBef>
              <a:buNone/>
              <a:defRPr b="0" i="0" sz="3600" u="none" cap="none" strike="noStrike">
                <a:solidFill>
                  <a:schemeClr val="lt1"/>
                </a:solidFill>
                <a:latin typeface="Trebuchet MS"/>
                <a:ea typeface="Trebuchet MS"/>
                <a:cs typeface="Trebuchet MS"/>
                <a:sym typeface="Trebuchet MS"/>
              </a:defRPr>
            </a:lvl7pPr>
            <a:lvl8pPr indent="0" lvl="7" marL="0" marR="0" rtl="0" algn="l">
              <a:spcBef>
                <a:spcPts val="0"/>
              </a:spcBef>
              <a:buNone/>
              <a:defRPr b="0" i="0" sz="3600" u="none" cap="none" strike="noStrike">
                <a:solidFill>
                  <a:schemeClr val="lt1"/>
                </a:solidFill>
                <a:latin typeface="Trebuchet MS"/>
                <a:ea typeface="Trebuchet MS"/>
                <a:cs typeface="Trebuchet MS"/>
                <a:sym typeface="Trebuchet MS"/>
              </a:defRPr>
            </a:lvl8pPr>
            <a:lvl9pPr indent="0" lvl="8" marL="0" marR="0" rtl="0" algn="l">
              <a:spcBef>
                <a:spcPts val="0"/>
              </a:spcBef>
              <a:buNone/>
              <a:defRPr b="0" i="0" sz="3600" u="none" cap="none" strike="noStrike">
                <a:solidFill>
                  <a:schemeClr val="lt1"/>
                </a:solidFill>
                <a:latin typeface="Trebuchet MS"/>
                <a:ea typeface="Trebuchet MS"/>
                <a:cs typeface="Trebuchet MS"/>
                <a:sym typeface="Trebuchet MS"/>
              </a:defRPr>
            </a:lvl9pPr>
          </a:lstStyle>
          <a:p>
            <a:pPr indent="0" lvl="0" marL="0" rtl="0" algn="l">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xml"/><Relationship Id="rId3" Type="http://schemas.openxmlformats.org/officeDocument/2006/relationships/image" Target="../media/image7.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xml"/><Relationship Id="rId3" Type="http://schemas.openxmlformats.org/officeDocument/2006/relationships/image" Target="../media/image6.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9.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8.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8AC0D2"/>
            </a:gs>
            <a:gs pos="100000">
              <a:srgbClr val="448196"/>
            </a:gs>
          </a:gsLst>
          <a:lin ang="5400012" scaled="0"/>
        </a:gradFill>
      </p:bgPr>
    </p:bg>
    <p:spTree>
      <p:nvGrpSpPr>
        <p:cNvPr id="206" name="Shape 206"/>
        <p:cNvGrpSpPr/>
        <p:nvPr/>
      </p:nvGrpSpPr>
      <p:grpSpPr>
        <a:xfrm>
          <a:off x="0" y="0"/>
          <a:ext cx="0" cy="0"/>
          <a:chOff x="0" y="0"/>
          <a:chExt cx="0" cy="0"/>
        </a:xfrm>
      </p:grpSpPr>
      <p:sp>
        <p:nvSpPr>
          <p:cNvPr id="207" name="Google Shape;207;p1"/>
          <p:cNvSpPr txBox="1"/>
          <p:nvPr>
            <p:ph type="title"/>
          </p:nvPr>
        </p:nvSpPr>
        <p:spPr>
          <a:xfrm>
            <a:off x="680321" y="753228"/>
            <a:ext cx="9613800" cy="1080900"/>
          </a:xfrm>
          <a:prstGeom prst="rect">
            <a:avLst/>
          </a:prstGeom>
          <a:noFill/>
          <a:ln>
            <a:noFill/>
          </a:ln>
        </p:spPr>
        <p:txBody>
          <a:bodyPr anchorCtr="0" anchor="b" bIns="45700" lIns="91425" spcFirstLastPara="1" rIns="91425" wrap="square" tIns="45700">
            <a:noAutofit/>
          </a:bodyPr>
          <a:lstStyle/>
          <a:p>
            <a:pPr indent="0" lvl="0" marL="0" rtl="0" algn="l">
              <a:lnSpc>
                <a:spcPct val="90000"/>
              </a:lnSpc>
              <a:spcBef>
                <a:spcPts val="0"/>
              </a:spcBef>
              <a:spcAft>
                <a:spcPts val="0"/>
              </a:spcAft>
              <a:buClr>
                <a:schemeClr val="lt1"/>
              </a:buClr>
              <a:buSzPts val="4800"/>
              <a:buFont typeface="Trebuchet MS"/>
              <a:buNone/>
            </a:pPr>
            <a:br>
              <a:rPr lang="en-GB" sz="4800"/>
            </a:br>
            <a:r>
              <a:rPr lang="en-GB" sz="4000"/>
              <a:t>Academic and Employability Skills - 2022</a:t>
            </a:r>
            <a:endParaRPr/>
          </a:p>
        </p:txBody>
      </p:sp>
      <p:sp>
        <p:nvSpPr>
          <p:cNvPr id="208" name="Google Shape;208;p1"/>
          <p:cNvSpPr txBox="1"/>
          <p:nvPr>
            <p:ph idx="4294967295" type="body"/>
          </p:nvPr>
        </p:nvSpPr>
        <p:spPr>
          <a:xfrm>
            <a:off x="680321" y="2336873"/>
            <a:ext cx="9613800" cy="4110900"/>
          </a:xfrm>
          <a:prstGeom prst="rect">
            <a:avLst/>
          </a:prstGeom>
          <a:noFill/>
          <a:ln>
            <a:noFill/>
          </a:ln>
        </p:spPr>
        <p:txBody>
          <a:bodyPr anchorCtr="0" anchor="t" bIns="45700" lIns="91425" spcFirstLastPara="1" rIns="91425" wrap="square" tIns="45700">
            <a:spAutoFit/>
          </a:bodyPr>
          <a:lstStyle/>
          <a:p>
            <a:pPr indent="0" lvl="0" marL="0" rtl="0" algn="l">
              <a:lnSpc>
                <a:spcPct val="90000"/>
              </a:lnSpc>
              <a:spcBef>
                <a:spcPts val="0"/>
              </a:spcBef>
              <a:spcAft>
                <a:spcPts val="0"/>
              </a:spcAft>
              <a:buClr>
                <a:schemeClr val="lt1"/>
              </a:buClr>
              <a:buSzPts val="2000"/>
              <a:buNone/>
            </a:pPr>
            <a:r>
              <a:rPr lang="en-GB"/>
              <a:t>Module name: BMSW4001 (Individual Presentation)</a:t>
            </a:r>
            <a:endParaRPr/>
          </a:p>
          <a:p>
            <a:pPr indent="0" lvl="0" marL="0" rtl="0" algn="l">
              <a:lnSpc>
                <a:spcPct val="90000"/>
              </a:lnSpc>
              <a:spcBef>
                <a:spcPts val="1000"/>
              </a:spcBef>
              <a:spcAft>
                <a:spcPts val="0"/>
              </a:spcAft>
              <a:buClr>
                <a:schemeClr val="lt1"/>
              </a:buClr>
              <a:buSzPts val="2000"/>
              <a:buNone/>
            </a:pPr>
            <a:r>
              <a:rPr lang="en-GB"/>
              <a:t>Student Name: Michal Horvat</a:t>
            </a:r>
            <a:endParaRPr/>
          </a:p>
          <a:p>
            <a:pPr indent="0" lvl="0" marL="0" rtl="0" algn="l">
              <a:lnSpc>
                <a:spcPct val="90000"/>
              </a:lnSpc>
              <a:spcBef>
                <a:spcPts val="1000"/>
              </a:spcBef>
              <a:spcAft>
                <a:spcPts val="0"/>
              </a:spcAft>
              <a:buClr>
                <a:schemeClr val="lt1"/>
              </a:buClr>
              <a:buSzPts val="2000"/>
              <a:buNone/>
            </a:pPr>
            <a:r>
              <a:rPr lang="en-GB"/>
              <a:t>Student ID: 2119440</a:t>
            </a:r>
            <a:endParaRPr/>
          </a:p>
          <a:p>
            <a:pPr indent="0" lvl="0" marL="0" rtl="0" algn="l">
              <a:lnSpc>
                <a:spcPct val="90000"/>
              </a:lnSpc>
              <a:spcBef>
                <a:spcPts val="1000"/>
              </a:spcBef>
              <a:spcAft>
                <a:spcPts val="0"/>
              </a:spcAft>
              <a:buClr>
                <a:schemeClr val="lt1"/>
              </a:buClr>
              <a:buSzPts val="2000"/>
              <a:buNone/>
            </a:pPr>
            <a:r>
              <a:rPr lang="en-GB"/>
              <a:t>Topic: Reflective Report</a:t>
            </a:r>
            <a:endParaRPr/>
          </a:p>
          <a:p>
            <a:pPr indent="0" lvl="0" marL="0" rtl="0" algn="l">
              <a:lnSpc>
                <a:spcPct val="90000"/>
              </a:lnSpc>
              <a:spcBef>
                <a:spcPts val="1000"/>
              </a:spcBef>
              <a:spcAft>
                <a:spcPts val="0"/>
              </a:spcAft>
              <a:buClr>
                <a:schemeClr val="lt1"/>
              </a:buClr>
              <a:buSzPts val="2000"/>
              <a:buNone/>
            </a:pPr>
            <a:r>
              <a:rPr lang="en-GB"/>
              <a:t>Lecturer: Syed Jaffery</a:t>
            </a:r>
            <a:endParaRPr/>
          </a:p>
          <a:p>
            <a:pPr indent="0" lvl="0" marL="0" rtl="0" algn="l">
              <a:lnSpc>
                <a:spcPct val="90000"/>
              </a:lnSpc>
              <a:spcBef>
                <a:spcPts val="1000"/>
              </a:spcBef>
              <a:spcAft>
                <a:spcPts val="0"/>
              </a:spcAft>
              <a:buClr>
                <a:schemeClr val="lt1"/>
              </a:buClr>
              <a:buSzPts val="2000"/>
              <a:buNone/>
            </a:pPr>
            <a:r>
              <a:rPr lang="en-GB"/>
              <a:t>University of Wales Trinity St. David</a:t>
            </a:r>
            <a:endParaRPr/>
          </a:p>
          <a:p>
            <a:pPr indent="0" lvl="0" marL="0" rtl="0" algn="l">
              <a:lnSpc>
                <a:spcPct val="90000"/>
              </a:lnSpc>
              <a:spcBef>
                <a:spcPts val="1000"/>
              </a:spcBef>
              <a:spcAft>
                <a:spcPts val="0"/>
              </a:spcAft>
              <a:buClr>
                <a:schemeClr val="lt1"/>
              </a:buClr>
              <a:buSzPts val="2000"/>
              <a:buNone/>
            </a:pPr>
            <a:r>
              <a:t/>
            </a:r>
            <a:endParaRPr/>
          </a:p>
          <a:p>
            <a:pPr indent="0" lvl="0" marL="0" rtl="0" algn="l">
              <a:lnSpc>
                <a:spcPct val="90000"/>
              </a:lnSpc>
              <a:spcBef>
                <a:spcPts val="1000"/>
              </a:spcBef>
              <a:spcAft>
                <a:spcPts val="0"/>
              </a:spcAft>
              <a:buClr>
                <a:schemeClr val="lt1"/>
              </a:buClr>
              <a:buSzPts val="2000"/>
              <a:buNone/>
            </a:pPr>
            <a:r>
              <a:t/>
            </a:r>
            <a:endParaRPr/>
          </a:p>
          <a:p>
            <a:pPr indent="0" lvl="0" marL="0" rtl="0" algn="l">
              <a:lnSpc>
                <a:spcPct val="90000"/>
              </a:lnSpc>
              <a:spcBef>
                <a:spcPts val="1000"/>
              </a:spcBef>
              <a:spcAft>
                <a:spcPts val="0"/>
              </a:spcAft>
              <a:buClr>
                <a:schemeClr val="lt1"/>
              </a:buClr>
              <a:buSzPts val="2000"/>
              <a:buNone/>
            </a:pPr>
            <a:r>
              <a:t/>
            </a:r>
            <a:endParaRPr/>
          </a:p>
        </p:txBody>
      </p:sp>
      <p:pic>
        <p:nvPicPr>
          <p:cNvPr id="209" name="Google Shape;209;p1"/>
          <p:cNvPicPr preferRelativeResize="0"/>
          <p:nvPr/>
        </p:nvPicPr>
        <p:blipFill rotWithShape="1">
          <a:blip r:embed="rId3">
            <a:alphaModFix/>
          </a:blip>
          <a:srcRect b="0" l="0" r="0" t="0"/>
          <a:stretch/>
        </p:blipFill>
        <p:spPr>
          <a:xfrm>
            <a:off x="8577875" y="5328275"/>
            <a:ext cx="3476625" cy="13144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8AC0D2"/>
            </a:gs>
            <a:gs pos="100000">
              <a:srgbClr val="448196"/>
            </a:gs>
          </a:gsLst>
          <a:path path="circle">
            <a:fillToRect b="50%" l="50%" r="50%" t="50%"/>
          </a:path>
          <a:tileRect/>
        </a:gradFill>
      </p:bgPr>
    </p:bg>
    <p:spTree>
      <p:nvGrpSpPr>
        <p:cNvPr id="213" name="Shape 213"/>
        <p:cNvGrpSpPr/>
        <p:nvPr/>
      </p:nvGrpSpPr>
      <p:grpSpPr>
        <a:xfrm>
          <a:off x="0" y="0"/>
          <a:ext cx="0" cy="0"/>
          <a:chOff x="0" y="0"/>
          <a:chExt cx="0" cy="0"/>
        </a:xfrm>
      </p:grpSpPr>
      <p:sp>
        <p:nvSpPr>
          <p:cNvPr id="214" name="Google Shape;214;p2"/>
          <p:cNvSpPr txBox="1"/>
          <p:nvPr>
            <p:ph type="title"/>
          </p:nvPr>
        </p:nvSpPr>
        <p:spPr>
          <a:xfrm>
            <a:off x="680323" y="753228"/>
            <a:ext cx="9613800" cy="10809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lt1"/>
              </a:buClr>
              <a:buSzPts val="2800"/>
              <a:buFont typeface="Trebuchet MS"/>
              <a:buNone/>
            </a:pPr>
            <a:r>
              <a:rPr b="1" lang="en-GB" sz="2800"/>
              <a:t>Table of Content</a:t>
            </a:r>
            <a:endParaRPr/>
          </a:p>
        </p:txBody>
      </p:sp>
      <p:sp>
        <p:nvSpPr>
          <p:cNvPr id="215" name="Google Shape;215;p2"/>
          <p:cNvSpPr txBox="1"/>
          <p:nvPr>
            <p:ph idx="1" type="body"/>
          </p:nvPr>
        </p:nvSpPr>
        <p:spPr>
          <a:xfrm>
            <a:off x="680323" y="2336873"/>
            <a:ext cx="3876300" cy="3599400"/>
          </a:xfrm>
          <a:prstGeom prst="rect">
            <a:avLst/>
          </a:prstGeom>
          <a:noFill/>
          <a:ln>
            <a:noFill/>
          </a:ln>
        </p:spPr>
        <p:txBody>
          <a:bodyPr anchorCtr="0" anchor="t" bIns="45700" lIns="91425" spcFirstLastPara="1" rIns="91425" wrap="square" tIns="45700">
            <a:normAutofit/>
          </a:bodyPr>
          <a:lstStyle/>
          <a:p>
            <a:pPr indent="-285750" lvl="0" marL="285750" rtl="0" algn="l">
              <a:lnSpc>
                <a:spcPct val="90000"/>
              </a:lnSpc>
              <a:spcBef>
                <a:spcPts val="0"/>
              </a:spcBef>
              <a:spcAft>
                <a:spcPts val="0"/>
              </a:spcAft>
              <a:buClr>
                <a:schemeClr val="lt1"/>
              </a:buClr>
              <a:buSzPts val="1800"/>
              <a:buAutoNum type="arabicPeriod"/>
            </a:pPr>
            <a:r>
              <a:rPr lang="en-GB" sz="1800"/>
              <a:t>Introduction</a:t>
            </a:r>
            <a:endParaRPr/>
          </a:p>
          <a:p>
            <a:pPr indent="-285750" lvl="0" marL="285750" rtl="0" algn="l">
              <a:lnSpc>
                <a:spcPct val="90000"/>
              </a:lnSpc>
              <a:spcBef>
                <a:spcPts val="1000"/>
              </a:spcBef>
              <a:spcAft>
                <a:spcPts val="0"/>
              </a:spcAft>
              <a:buClr>
                <a:schemeClr val="lt1"/>
              </a:buClr>
              <a:buSzPts val="1800"/>
              <a:buAutoNum type="arabicPeriod"/>
            </a:pPr>
            <a:r>
              <a:rPr lang="en-GB" sz="1800"/>
              <a:t>Future of Technology</a:t>
            </a:r>
            <a:endParaRPr/>
          </a:p>
          <a:p>
            <a:pPr indent="-285750" lvl="0" marL="285750" rtl="0" algn="l">
              <a:lnSpc>
                <a:spcPct val="90000"/>
              </a:lnSpc>
              <a:spcBef>
                <a:spcPts val="1000"/>
              </a:spcBef>
              <a:spcAft>
                <a:spcPts val="0"/>
              </a:spcAft>
              <a:buClr>
                <a:schemeClr val="lt1"/>
              </a:buClr>
              <a:buSzPts val="1800"/>
              <a:buAutoNum type="arabicPeriod"/>
            </a:pPr>
            <a:r>
              <a:rPr lang="en-GB" sz="1800"/>
              <a:t>Current Industry Trend</a:t>
            </a:r>
            <a:endParaRPr/>
          </a:p>
          <a:p>
            <a:pPr indent="-285750" lvl="0" marL="285750" rtl="0" algn="l">
              <a:lnSpc>
                <a:spcPct val="90000"/>
              </a:lnSpc>
              <a:spcBef>
                <a:spcPts val="1000"/>
              </a:spcBef>
              <a:spcAft>
                <a:spcPts val="0"/>
              </a:spcAft>
              <a:buClr>
                <a:schemeClr val="lt1"/>
              </a:buClr>
              <a:buSzPts val="1800"/>
              <a:buAutoNum type="arabicPeriod"/>
            </a:pPr>
            <a:r>
              <a:rPr lang="en-GB" sz="1800"/>
              <a:t>Conclusion</a:t>
            </a:r>
            <a:endParaRPr sz="1800"/>
          </a:p>
          <a:p>
            <a:pPr indent="-285750" lvl="0" marL="285750" rtl="0" algn="l">
              <a:lnSpc>
                <a:spcPct val="90000"/>
              </a:lnSpc>
              <a:spcBef>
                <a:spcPts val="1000"/>
              </a:spcBef>
              <a:spcAft>
                <a:spcPts val="0"/>
              </a:spcAft>
              <a:buSzPts val="1800"/>
              <a:buAutoNum type="arabicPeriod"/>
            </a:pPr>
            <a:r>
              <a:rPr lang="en-GB" sz="1800"/>
              <a:t>Employability Skills </a:t>
            </a:r>
            <a:endParaRPr sz="1800"/>
          </a:p>
          <a:p>
            <a:pPr indent="-285750" lvl="0" marL="285750" rtl="0" algn="l">
              <a:lnSpc>
                <a:spcPct val="90000"/>
              </a:lnSpc>
              <a:spcBef>
                <a:spcPts val="1000"/>
              </a:spcBef>
              <a:spcAft>
                <a:spcPts val="0"/>
              </a:spcAft>
              <a:buSzPts val="1800"/>
              <a:buAutoNum type="arabicPeriod"/>
            </a:pPr>
            <a:r>
              <a:rPr lang="en-GB" sz="1800"/>
              <a:t>What Employers are looking into</a:t>
            </a:r>
            <a:endParaRPr sz="1800"/>
          </a:p>
          <a:p>
            <a:pPr indent="-114300" lvl="0" marL="228600" rtl="0" algn="l">
              <a:lnSpc>
                <a:spcPct val="90000"/>
              </a:lnSpc>
              <a:spcBef>
                <a:spcPts val="1000"/>
              </a:spcBef>
              <a:spcAft>
                <a:spcPts val="0"/>
              </a:spcAft>
              <a:buClr>
                <a:schemeClr val="lt1"/>
              </a:buClr>
              <a:buSzPts val="1800"/>
              <a:buNone/>
            </a:pPr>
            <a:r>
              <a:t/>
            </a:r>
            <a:endParaRPr sz="1800"/>
          </a:p>
          <a:p>
            <a:pPr indent="-171450" lvl="0" marL="285750" rtl="0" algn="l">
              <a:lnSpc>
                <a:spcPct val="90000"/>
              </a:lnSpc>
              <a:spcBef>
                <a:spcPts val="1000"/>
              </a:spcBef>
              <a:spcAft>
                <a:spcPts val="0"/>
              </a:spcAft>
              <a:buClr>
                <a:schemeClr val="lt1"/>
              </a:buClr>
              <a:buSzPts val="1800"/>
              <a:buNone/>
            </a:pPr>
            <a:r>
              <a:t/>
            </a:r>
            <a:endParaRPr sz="1800"/>
          </a:p>
        </p:txBody>
      </p:sp>
      <p:sp>
        <p:nvSpPr>
          <p:cNvPr id="216" name="Google Shape;216;p2"/>
          <p:cNvSpPr txBox="1"/>
          <p:nvPr>
            <p:ph idx="10" type="dt"/>
          </p:nvPr>
        </p:nvSpPr>
        <p:spPr>
          <a:xfrm>
            <a:off x="7550981" y="5936187"/>
            <a:ext cx="2743200" cy="365100"/>
          </a:xfrm>
          <a:prstGeom prst="rect">
            <a:avLst/>
          </a:prstGeom>
          <a:noFill/>
          <a:ln>
            <a:noFill/>
          </a:ln>
        </p:spPr>
        <p:txBody>
          <a:bodyPr anchorCtr="0" anchor="ctr" bIns="45700" lIns="91425" spcFirstLastPara="1" rIns="91425" wrap="square" tIns="45700">
            <a:noAutofit/>
          </a:bodyPr>
          <a:lstStyle/>
          <a:p>
            <a:pPr indent="0" lvl="0" marL="0" marR="0" rtl="0" algn="r">
              <a:lnSpc>
                <a:spcPct val="100000"/>
              </a:lnSpc>
              <a:spcBef>
                <a:spcPts val="0"/>
              </a:spcBef>
              <a:spcAft>
                <a:spcPts val="0"/>
              </a:spcAft>
              <a:buClr>
                <a:schemeClr val="lt1"/>
              </a:buClr>
              <a:buSzPts val="1050"/>
              <a:buFont typeface="Trebuchet MS"/>
              <a:buNone/>
            </a:pPr>
            <a:r>
              <a:rPr b="0" i="0" lang="en-GB" sz="1050" u="none" cap="none" strike="noStrike">
                <a:solidFill>
                  <a:schemeClr val="lt1"/>
                </a:solidFill>
                <a:latin typeface="Trebuchet MS"/>
                <a:ea typeface="Trebuchet MS"/>
                <a:cs typeface="Trebuchet MS"/>
                <a:sym typeface="Trebuchet MS"/>
              </a:rPr>
              <a:t>24/04/2022</a:t>
            </a:r>
            <a:endParaRPr b="0" i="0" sz="1050" u="none" cap="none" strike="noStrike">
              <a:solidFill>
                <a:schemeClr val="lt1"/>
              </a:solidFill>
              <a:latin typeface="Trebuchet MS"/>
              <a:ea typeface="Trebuchet MS"/>
              <a:cs typeface="Trebuchet MS"/>
              <a:sym typeface="Trebuchet MS"/>
            </a:endParaRPr>
          </a:p>
        </p:txBody>
      </p:sp>
      <p:sp>
        <p:nvSpPr>
          <p:cNvPr id="217" name="Google Shape;217;p2"/>
          <p:cNvSpPr txBox="1"/>
          <p:nvPr>
            <p:ph idx="11" type="ftr"/>
          </p:nvPr>
        </p:nvSpPr>
        <p:spPr>
          <a:xfrm>
            <a:off x="680321" y="5936188"/>
            <a:ext cx="6870600" cy="365100"/>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None/>
            </a:pPr>
            <a:r>
              <a:rPr lang="en-GB">
                <a:solidFill>
                  <a:schemeClr val="lt1"/>
                </a:solidFill>
                <a:latin typeface="Trebuchet MS"/>
                <a:ea typeface="Trebuchet MS"/>
                <a:cs typeface="Trebuchet MS"/>
                <a:sym typeface="Trebuchet MS"/>
              </a:rPr>
              <a:t>The future is here</a:t>
            </a:r>
            <a:endParaRPr b="0" i="0" sz="1050" u="none" cap="none" strike="noStrike">
              <a:solidFill>
                <a:schemeClr val="lt1"/>
              </a:solidFill>
              <a:latin typeface="Trebuchet MS"/>
              <a:ea typeface="Trebuchet MS"/>
              <a:cs typeface="Trebuchet MS"/>
              <a:sym typeface="Trebuchet MS"/>
            </a:endParaRPr>
          </a:p>
        </p:txBody>
      </p:sp>
      <p:sp>
        <p:nvSpPr>
          <p:cNvPr id="218" name="Google Shape;218;p2"/>
          <p:cNvSpPr txBox="1"/>
          <p:nvPr>
            <p:ph idx="12" type="sldNum"/>
          </p:nvPr>
        </p:nvSpPr>
        <p:spPr>
          <a:xfrm>
            <a:off x="10729455" y="753227"/>
            <a:ext cx="1154100" cy="1090800"/>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rgbClr val="000000"/>
              </a:buClr>
              <a:buFont typeface="Arial"/>
              <a:buNone/>
            </a:pPr>
            <a:fld id="{00000000-1234-1234-1234-123412341234}" type="slidenum">
              <a:rPr lang="en-GB"/>
              <a:t>‹#›</a:t>
            </a:fld>
            <a:endParaRPr/>
          </a:p>
        </p:txBody>
      </p:sp>
      <p:pic>
        <p:nvPicPr>
          <p:cNvPr id="219" name="Google Shape;219;p2"/>
          <p:cNvPicPr preferRelativeResize="0"/>
          <p:nvPr>
            <p:ph idx="2" type="pic"/>
          </p:nvPr>
        </p:nvPicPr>
        <p:blipFill rotWithShape="1">
          <a:blip r:embed="rId3">
            <a:alphaModFix/>
          </a:blip>
          <a:srcRect b="0" l="4775" r="4775" t="0"/>
          <a:stretch/>
        </p:blipFill>
        <p:spPr>
          <a:xfrm>
            <a:off x="4868333" y="2336874"/>
            <a:ext cx="5425800" cy="35994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8AC0D2"/>
            </a:gs>
            <a:gs pos="100000">
              <a:srgbClr val="448196"/>
            </a:gs>
          </a:gsLst>
          <a:path path="circle">
            <a:fillToRect b="50%" l="50%" r="50%" t="50%"/>
          </a:path>
          <a:tileRect/>
        </a:gradFill>
      </p:bgPr>
    </p:bg>
    <p:spTree>
      <p:nvGrpSpPr>
        <p:cNvPr id="223" name="Shape 223"/>
        <p:cNvGrpSpPr/>
        <p:nvPr/>
      </p:nvGrpSpPr>
      <p:grpSpPr>
        <a:xfrm>
          <a:off x="0" y="0"/>
          <a:ext cx="0" cy="0"/>
          <a:chOff x="0" y="0"/>
          <a:chExt cx="0" cy="0"/>
        </a:xfrm>
      </p:grpSpPr>
      <p:sp>
        <p:nvSpPr>
          <p:cNvPr id="224" name="Google Shape;224;p3"/>
          <p:cNvSpPr txBox="1"/>
          <p:nvPr>
            <p:ph type="title"/>
          </p:nvPr>
        </p:nvSpPr>
        <p:spPr>
          <a:xfrm>
            <a:off x="680321" y="753228"/>
            <a:ext cx="9613800" cy="10809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lt1"/>
              </a:buClr>
              <a:buSzPts val="3600"/>
              <a:buFont typeface="Trebuchet MS"/>
              <a:buNone/>
            </a:pPr>
            <a:r>
              <a:rPr lang="en-GB"/>
              <a:t>Introduction</a:t>
            </a:r>
            <a:endParaRPr/>
          </a:p>
        </p:txBody>
      </p:sp>
      <p:sp>
        <p:nvSpPr>
          <p:cNvPr id="225" name="Google Shape;225;p3"/>
          <p:cNvSpPr txBox="1"/>
          <p:nvPr>
            <p:ph idx="1" type="body"/>
          </p:nvPr>
        </p:nvSpPr>
        <p:spPr>
          <a:xfrm>
            <a:off x="680321" y="2336873"/>
            <a:ext cx="9613800" cy="3599400"/>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lt1"/>
              </a:buClr>
              <a:buSzPts val="2000"/>
              <a:buChar char="•"/>
            </a:pPr>
            <a:r>
              <a:rPr lang="en-GB" sz="2000"/>
              <a:t>I am going to do a reflection on SWOT analysis, reflection is a mirror image of </a:t>
            </a:r>
            <a:r>
              <a:rPr lang="en-GB" sz="2000"/>
              <a:t>oneself</a:t>
            </a:r>
            <a:r>
              <a:rPr lang="en-GB" sz="2000"/>
              <a:t>, for example if you say that something is a reflection of a particular </a:t>
            </a:r>
            <a:r>
              <a:rPr lang="en-GB" sz="2000"/>
              <a:t>person's</a:t>
            </a:r>
            <a:r>
              <a:rPr lang="en-GB" sz="2000"/>
              <a:t> attitude, it could be in sports or studies. </a:t>
            </a:r>
            <a:endParaRPr/>
          </a:p>
          <a:p>
            <a:pPr indent="-228600" lvl="0" marL="228600" rtl="0" algn="l">
              <a:lnSpc>
                <a:spcPct val="90000"/>
              </a:lnSpc>
              <a:spcBef>
                <a:spcPts val="1000"/>
              </a:spcBef>
              <a:spcAft>
                <a:spcPts val="0"/>
              </a:spcAft>
              <a:buClr>
                <a:schemeClr val="lt1"/>
              </a:buClr>
              <a:buSzPts val="2000"/>
              <a:buChar char="•"/>
            </a:pPr>
            <a:r>
              <a:rPr lang="en-GB" sz="2000"/>
              <a:t>SWOT stands for strength, weakness, opportunities and threats, also we will talk about some of the effective ways to overcome your weaknesses.</a:t>
            </a:r>
            <a:endParaRPr/>
          </a:p>
          <a:p>
            <a:pPr indent="-228600" lvl="0" marL="228600" rtl="0" algn="l">
              <a:lnSpc>
                <a:spcPct val="90000"/>
              </a:lnSpc>
              <a:spcBef>
                <a:spcPts val="1000"/>
              </a:spcBef>
              <a:spcAft>
                <a:spcPts val="0"/>
              </a:spcAft>
              <a:buClr>
                <a:schemeClr val="lt1"/>
              </a:buClr>
              <a:buSzPts val="2000"/>
              <a:buChar char="•"/>
            </a:pPr>
            <a:r>
              <a:rPr lang="en-GB" sz="2000"/>
              <a:t>Digital technologies are electronic tools, systems, devices and resources that generate, store or process data. (e.g. PC, phones, social media)</a:t>
            </a:r>
            <a:endParaRPr/>
          </a:p>
          <a:p>
            <a:pPr indent="-228600" lvl="0" marL="228600" rtl="0" algn="l">
              <a:lnSpc>
                <a:spcPct val="90000"/>
              </a:lnSpc>
              <a:spcBef>
                <a:spcPts val="1000"/>
              </a:spcBef>
              <a:spcAft>
                <a:spcPts val="0"/>
              </a:spcAft>
              <a:buClr>
                <a:schemeClr val="lt1"/>
              </a:buClr>
              <a:buSzPts val="2000"/>
              <a:buChar char="•"/>
            </a:pPr>
            <a:r>
              <a:rPr lang="en-GB" sz="2000"/>
              <a:t>Digital marketing is the component of marketing that uses the internet and online based digital technologies to promote products and services (digital media, desktop computers)</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8AC0D2"/>
            </a:gs>
            <a:gs pos="100000">
              <a:srgbClr val="448196"/>
            </a:gs>
          </a:gsLst>
          <a:path path="circle">
            <a:fillToRect b="50%" l="50%" r="50%" t="50%"/>
          </a:path>
          <a:tileRect/>
        </a:gradFill>
      </p:bgPr>
    </p:bg>
    <p:spTree>
      <p:nvGrpSpPr>
        <p:cNvPr id="229" name="Shape 229"/>
        <p:cNvGrpSpPr/>
        <p:nvPr/>
      </p:nvGrpSpPr>
      <p:grpSpPr>
        <a:xfrm>
          <a:off x="0" y="0"/>
          <a:ext cx="0" cy="0"/>
          <a:chOff x="0" y="0"/>
          <a:chExt cx="0" cy="0"/>
        </a:xfrm>
      </p:grpSpPr>
      <p:sp>
        <p:nvSpPr>
          <p:cNvPr id="230" name="Google Shape;230;p4"/>
          <p:cNvSpPr txBox="1"/>
          <p:nvPr>
            <p:ph idx="12" type="sldNum"/>
          </p:nvPr>
        </p:nvSpPr>
        <p:spPr>
          <a:xfrm>
            <a:off x="10729455" y="4989962"/>
            <a:ext cx="1154151" cy="1090789"/>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None/>
            </a:pPr>
            <a:fld id="{00000000-1234-1234-1234-123412341234}" type="slidenum">
              <a:rPr lang="en-GB"/>
              <a:t>‹#›</a:t>
            </a:fld>
            <a:endParaRPr/>
          </a:p>
        </p:txBody>
      </p:sp>
      <p:sp>
        <p:nvSpPr>
          <p:cNvPr id="231" name="Google Shape;231;p4"/>
          <p:cNvSpPr txBox="1"/>
          <p:nvPr>
            <p:ph idx="10" type="dt"/>
          </p:nvPr>
        </p:nvSpPr>
        <p:spPr>
          <a:xfrm>
            <a:off x="7550981" y="6355738"/>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r>
              <a:rPr lang="en-GB"/>
              <a:t>4/11/2022</a:t>
            </a:r>
            <a:endParaRPr/>
          </a:p>
        </p:txBody>
      </p:sp>
      <p:sp>
        <p:nvSpPr>
          <p:cNvPr id="232" name="Google Shape;232;p4"/>
          <p:cNvSpPr txBox="1"/>
          <p:nvPr>
            <p:ph idx="11" type="ftr"/>
          </p:nvPr>
        </p:nvSpPr>
        <p:spPr>
          <a:xfrm>
            <a:off x="680321" y="6355739"/>
            <a:ext cx="6870660" cy="365125"/>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None/>
            </a:pPr>
            <a:r>
              <a:rPr lang="en-GB"/>
              <a:t>Sample Footer Text</a:t>
            </a:r>
            <a:endParaRPr/>
          </a:p>
        </p:txBody>
      </p:sp>
      <p:graphicFrame>
        <p:nvGraphicFramePr>
          <p:cNvPr id="233" name="Google Shape;233;p4"/>
          <p:cNvGraphicFramePr/>
          <p:nvPr/>
        </p:nvGraphicFramePr>
        <p:xfrm>
          <a:off x="308394" y="0"/>
          <a:ext cx="3000000" cy="3000000"/>
        </p:xfrm>
        <a:graphic>
          <a:graphicData uri="http://schemas.openxmlformats.org/drawingml/2006/table">
            <a:tbl>
              <a:tblPr bandRow="1" firstRow="1">
                <a:noFill/>
                <a:tableStyleId>{49C53802-5377-44F7-912B-3FFB4D959579}</a:tableStyleId>
              </a:tblPr>
              <a:tblGrid>
                <a:gridCol w="2701725"/>
                <a:gridCol w="3275075"/>
                <a:gridCol w="3285475"/>
                <a:gridCol w="2202250"/>
              </a:tblGrid>
              <a:tr h="687050">
                <a:tc>
                  <a:txBody>
                    <a:bodyPr/>
                    <a:lstStyle/>
                    <a:p>
                      <a:pPr indent="0" lvl="0" marL="0" marR="0" rtl="0" algn="l">
                        <a:spcBef>
                          <a:spcPts val="0"/>
                        </a:spcBef>
                        <a:spcAft>
                          <a:spcPts val="0"/>
                        </a:spcAft>
                        <a:buNone/>
                      </a:pPr>
                      <a:r>
                        <a:rPr b="0" lang="en-GB" sz="2900" u="none" cap="none" strike="noStrike">
                          <a:solidFill>
                            <a:srgbClr val="FF0000"/>
                          </a:solidFill>
                        </a:rPr>
                        <a:t>Strengths</a:t>
                      </a:r>
                      <a:endParaRPr/>
                    </a:p>
                  </a:txBody>
                  <a:tcPr marT="73050" marB="73050" marR="146075" marL="146075">
                    <a:solidFill>
                      <a:srgbClr val="000000"/>
                    </a:solidFill>
                  </a:tcPr>
                </a:tc>
                <a:tc>
                  <a:txBody>
                    <a:bodyPr/>
                    <a:lstStyle/>
                    <a:p>
                      <a:pPr indent="0" lvl="0" marL="0" marR="0" rtl="0" algn="l">
                        <a:spcBef>
                          <a:spcPts val="0"/>
                        </a:spcBef>
                        <a:spcAft>
                          <a:spcPts val="0"/>
                        </a:spcAft>
                        <a:buNone/>
                      </a:pPr>
                      <a:r>
                        <a:rPr b="0" lang="en-GB" sz="2900">
                          <a:solidFill>
                            <a:srgbClr val="FF0000"/>
                          </a:solidFill>
                        </a:rPr>
                        <a:t>Weaknesses</a:t>
                      </a:r>
                      <a:endParaRPr/>
                    </a:p>
                  </a:txBody>
                  <a:tcPr marT="73050" marB="73050" marR="146075" marL="146075">
                    <a:solidFill>
                      <a:srgbClr val="000000"/>
                    </a:solidFill>
                  </a:tcPr>
                </a:tc>
                <a:tc>
                  <a:txBody>
                    <a:bodyPr/>
                    <a:lstStyle/>
                    <a:p>
                      <a:pPr indent="0" lvl="0" marL="0" marR="0" rtl="0" algn="l">
                        <a:spcBef>
                          <a:spcPts val="0"/>
                        </a:spcBef>
                        <a:spcAft>
                          <a:spcPts val="0"/>
                        </a:spcAft>
                        <a:buNone/>
                      </a:pPr>
                      <a:r>
                        <a:rPr b="0" lang="en-GB" sz="2900">
                          <a:solidFill>
                            <a:srgbClr val="FF0000"/>
                          </a:solidFill>
                        </a:rPr>
                        <a:t>Opportunities</a:t>
                      </a:r>
                      <a:endParaRPr/>
                    </a:p>
                  </a:txBody>
                  <a:tcPr marT="73050" marB="73050" marR="146075" marL="146075">
                    <a:solidFill>
                      <a:srgbClr val="000000"/>
                    </a:solidFill>
                  </a:tcPr>
                </a:tc>
                <a:tc>
                  <a:txBody>
                    <a:bodyPr/>
                    <a:lstStyle/>
                    <a:p>
                      <a:pPr indent="0" lvl="0" marL="0" marR="0" rtl="0" algn="l">
                        <a:spcBef>
                          <a:spcPts val="0"/>
                        </a:spcBef>
                        <a:spcAft>
                          <a:spcPts val="0"/>
                        </a:spcAft>
                        <a:buNone/>
                      </a:pPr>
                      <a:r>
                        <a:rPr b="0" lang="en-GB" sz="2900">
                          <a:solidFill>
                            <a:srgbClr val="FF0000"/>
                          </a:solidFill>
                        </a:rPr>
                        <a:t>Threats</a:t>
                      </a:r>
                      <a:endParaRPr/>
                    </a:p>
                  </a:txBody>
                  <a:tcPr marT="73050" marB="73050" marR="146075" marL="146075">
                    <a:solidFill>
                      <a:srgbClr val="000000"/>
                    </a:solidFill>
                  </a:tcPr>
                </a:tc>
              </a:tr>
              <a:tr h="3820175">
                <a:tc>
                  <a:txBody>
                    <a:bodyPr/>
                    <a:lstStyle/>
                    <a:p>
                      <a:pPr indent="-342900" lvl="0" marL="342900" marR="0" rtl="0" algn="l">
                        <a:spcBef>
                          <a:spcPts val="0"/>
                        </a:spcBef>
                        <a:spcAft>
                          <a:spcPts val="0"/>
                        </a:spcAft>
                        <a:buClr>
                          <a:schemeClr val="lt1"/>
                        </a:buClr>
                        <a:buSzPts val="2000"/>
                        <a:buFont typeface="Arial"/>
                        <a:buChar char="•"/>
                      </a:pPr>
                      <a:r>
                        <a:rPr lang="en-GB" sz="2000"/>
                        <a:t>Confident </a:t>
                      </a:r>
                      <a:endParaRPr/>
                    </a:p>
                    <a:p>
                      <a:pPr indent="-342900" lvl="0" marL="342900" marR="0" rtl="0" algn="l">
                        <a:spcBef>
                          <a:spcPts val="0"/>
                        </a:spcBef>
                        <a:spcAft>
                          <a:spcPts val="0"/>
                        </a:spcAft>
                        <a:buClr>
                          <a:schemeClr val="lt1"/>
                        </a:buClr>
                        <a:buSzPts val="2000"/>
                        <a:buFont typeface="Arial"/>
                        <a:buChar char="•"/>
                      </a:pPr>
                      <a:r>
                        <a:rPr lang="en-GB" sz="2000"/>
                        <a:t>Approach</a:t>
                      </a:r>
                      <a:endParaRPr/>
                    </a:p>
                    <a:p>
                      <a:pPr indent="-342900" lvl="0" marL="342900" marR="0" rtl="0" algn="l">
                        <a:spcBef>
                          <a:spcPts val="0"/>
                        </a:spcBef>
                        <a:spcAft>
                          <a:spcPts val="0"/>
                        </a:spcAft>
                        <a:buClr>
                          <a:schemeClr val="lt1"/>
                        </a:buClr>
                        <a:buSzPts val="2000"/>
                        <a:buFont typeface="Arial"/>
                        <a:buChar char="•"/>
                      </a:pPr>
                      <a:r>
                        <a:rPr lang="en-GB" sz="2000"/>
                        <a:t>Effective Communication </a:t>
                      </a:r>
                      <a:endParaRPr/>
                    </a:p>
                    <a:p>
                      <a:pPr indent="-342900" lvl="0" marL="342900" marR="0" rtl="0" algn="l">
                        <a:spcBef>
                          <a:spcPts val="0"/>
                        </a:spcBef>
                        <a:spcAft>
                          <a:spcPts val="0"/>
                        </a:spcAft>
                        <a:buClr>
                          <a:schemeClr val="lt1"/>
                        </a:buClr>
                        <a:buSzPts val="2000"/>
                        <a:buFont typeface="Arial"/>
                        <a:buChar char="•"/>
                      </a:pPr>
                      <a:r>
                        <a:rPr lang="en-GB" sz="2000"/>
                        <a:t>IT skills</a:t>
                      </a:r>
                      <a:endParaRPr/>
                    </a:p>
                    <a:p>
                      <a:pPr indent="-342900" lvl="0" marL="342900" marR="0" rtl="0" algn="l">
                        <a:spcBef>
                          <a:spcPts val="0"/>
                        </a:spcBef>
                        <a:spcAft>
                          <a:spcPts val="0"/>
                        </a:spcAft>
                        <a:buClr>
                          <a:schemeClr val="lt1"/>
                        </a:buClr>
                        <a:buSzPts val="2000"/>
                        <a:buFont typeface="Arial"/>
                        <a:buChar char="•"/>
                      </a:pPr>
                      <a:r>
                        <a:rPr lang="en-GB" sz="2000"/>
                        <a:t>Customer Service </a:t>
                      </a:r>
                      <a:endParaRPr/>
                    </a:p>
                    <a:p>
                      <a:pPr indent="-342900" lvl="0" marL="342900" marR="0" rtl="0" algn="l">
                        <a:spcBef>
                          <a:spcPts val="0"/>
                        </a:spcBef>
                        <a:spcAft>
                          <a:spcPts val="0"/>
                        </a:spcAft>
                        <a:buClr>
                          <a:schemeClr val="lt1"/>
                        </a:buClr>
                        <a:buSzPts val="2000"/>
                        <a:buFont typeface="Arial"/>
                        <a:buChar char="•"/>
                      </a:pPr>
                      <a:r>
                        <a:rPr lang="en-GB" sz="2000"/>
                        <a:t>Customer Relation</a:t>
                      </a:r>
                      <a:endParaRPr/>
                    </a:p>
                    <a:p>
                      <a:pPr indent="-342900" lvl="0" marL="342900" marR="0" rtl="0" algn="l">
                        <a:spcBef>
                          <a:spcPts val="0"/>
                        </a:spcBef>
                        <a:spcAft>
                          <a:spcPts val="0"/>
                        </a:spcAft>
                        <a:buClr>
                          <a:schemeClr val="lt1"/>
                        </a:buClr>
                        <a:buSzPts val="2000"/>
                        <a:buFont typeface="Arial"/>
                        <a:buChar char="•"/>
                      </a:pPr>
                      <a:r>
                        <a:rPr lang="en-GB" sz="2000"/>
                        <a:t>Negotiating and Sales.</a:t>
                      </a:r>
                      <a:endParaRPr/>
                    </a:p>
                    <a:p>
                      <a:pPr indent="0" lvl="0" marL="0" marR="0" rtl="0" algn="l">
                        <a:spcBef>
                          <a:spcPts val="0"/>
                        </a:spcBef>
                        <a:spcAft>
                          <a:spcPts val="0"/>
                        </a:spcAft>
                        <a:buClr>
                          <a:schemeClr val="lt1"/>
                        </a:buClr>
                        <a:buSzPts val="2000"/>
                        <a:buFont typeface="Arial"/>
                        <a:buNone/>
                      </a:pPr>
                      <a:r>
                        <a:t/>
                      </a:r>
                      <a:endParaRPr sz="2000"/>
                    </a:p>
                    <a:p>
                      <a:pPr indent="0" lvl="0" marL="0" marR="0" rtl="0" algn="l">
                        <a:spcBef>
                          <a:spcPts val="0"/>
                        </a:spcBef>
                        <a:spcAft>
                          <a:spcPts val="0"/>
                        </a:spcAft>
                        <a:buClr>
                          <a:srgbClr val="00B050"/>
                        </a:buClr>
                        <a:buSzPts val="2000"/>
                        <a:buFont typeface="Arial"/>
                        <a:buNone/>
                      </a:pPr>
                      <a:r>
                        <a:rPr lang="en-GB" sz="2000">
                          <a:solidFill>
                            <a:srgbClr val="00B050"/>
                          </a:solidFill>
                        </a:rPr>
                        <a:t>Progression:</a:t>
                      </a:r>
                      <a:endParaRPr/>
                    </a:p>
                  </a:txBody>
                  <a:tcPr marT="73050" marB="73050" marR="146075" marL="146075">
                    <a:solidFill>
                      <a:srgbClr val="00FFFF"/>
                    </a:solidFill>
                  </a:tcPr>
                </a:tc>
                <a:tc>
                  <a:txBody>
                    <a:bodyPr/>
                    <a:lstStyle/>
                    <a:p>
                      <a:pPr indent="-285750" lvl="0" marL="285750" marR="0" rtl="0" algn="l">
                        <a:spcBef>
                          <a:spcPts val="0"/>
                        </a:spcBef>
                        <a:spcAft>
                          <a:spcPts val="0"/>
                        </a:spcAft>
                        <a:buClr>
                          <a:schemeClr val="lt1"/>
                        </a:buClr>
                        <a:buSzPts val="1800"/>
                        <a:buFont typeface="Arial"/>
                        <a:buChar char="•"/>
                      </a:pPr>
                      <a:r>
                        <a:rPr lang="en-GB" sz="1800"/>
                        <a:t>Cannot work long hours</a:t>
                      </a:r>
                      <a:endParaRPr/>
                    </a:p>
                    <a:p>
                      <a:pPr indent="-285750" lvl="0" marL="285750" marR="0" rtl="0" algn="l">
                        <a:spcBef>
                          <a:spcPts val="0"/>
                        </a:spcBef>
                        <a:spcAft>
                          <a:spcPts val="0"/>
                        </a:spcAft>
                        <a:buClr>
                          <a:schemeClr val="lt1"/>
                        </a:buClr>
                        <a:buSzPts val="1800"/>
                        <a:buFont typeface="Arial"/>
                        <a:buChar char="•"/>
                      </a:pPr>
                      <a:r>
                        <a:rPr lang="en-GB" sz="1800"/>
                        <a:t>Lack Advanced Digital skills </a:t>
                      </a:r>
                      <a:endParaRPr/>
                    </a:p>
                    <a:p>
                      <a:pPr indent="-285750" lvl="0" marL="285750" marR="0" rtl="0" algn="l">
                        <a:spcBef>
                          <a:spcPts val="0"/>
                        </a:spcBef>
                        <a:spcAft>
                          <a:spcPts val="0"/>
                        </a:spcAft>
                        <a:buClr>
                          <a:schemeClr val="lt1"/>
                        </a:buClr>
                        <a:buSzPts val="1800"/>
                        <a:buFont typeface="Arial"/>
                        <a:buChar char="•"/>
                      </a:pPr>
                      <a:r>
                        <a:rPr lang="en-GB" sz="1800"/>
                        <a:t>Public Speaking</a:t>
                      </a:r>
                      <a:endParaRPr/>
                    </a:p>
                    <a:p>
                      <a:pPr indent="-285750" lvl="0" marL="285750" marR="0" rtl="0" algn="l">
                        <a:spcBef>
                          <a:spcPts val="0"/>
                        </a:spcBef>
                        <a:spcAft>
                          <a:spcPts val="0"/>
                        </a:spcAft>
                        <a:buClr>
                          <a:schemeClr val="lt1"/>
                        </a:buClr>
                        <a:buSzPts val="1800"/>
                        <a:buFont typeface="Arial"/>
                        <a:buChar char="•"/>
                      </a:pPr>
                      <a:r>
                        <a:rPr lang="en-GB" sz="1800"/>
                        <a:t>Time Management</a:t>
                      </a:r>
                      <a:endParaRPr/>
                    </a:p>
                    <a:p>
                      <a:pPr indent="-285750" lvl="0" marL="285750" marR="0" rtl="0" algn="l">
                        <a:spcBef>
                          <a:spcPts val="0"/>
                        </a:spcBef>
                        <a:spcAft>
                          <a:spcPts val="0"/>
                        </a:spcAft>
                        <a:buClr>
                          <a:schemeClr val="lt1"/>
                        </a:buClr>
                        <a:buSzPts val="1800"/>
                        <a:buFont typeface="Arial"/>
                        <a:buChar char="•"/>
                      </a:pPr>
                      <a:r>
                        <a:rPr lang="en-GB" sz="1800"/>
                        <a:t>Leadership skills</a:t>
                      </a:r>
                      <a:endParaRPr/>
                    </a:p>
                    <a:p>
                      <a:pPr indent="0" lvl="0" marL="0" marR="0" rtl="0" algn="l">
                        <a:spcBef>
                          <a:spcPts val="0"/>
                        </a:spcBef>
                        <a:spcAft>
                          <a:spcPts val="0"/>
                        </a:spcAft>
                        <a:buClr>
                          <a:schemeClr val="lt1"/>
                        </a:buClr>
                        <a:buSzPts val="1800"/>
                        <a:buFont typeface="Arial"/>
                        <a:buNone/>
                      </a:pPr>
                      <a:r>
                        <a:t/>
                      </a:r>
                      <a:endParaRPr sz="1800"/>
                    </a:p>
                    <a:p>
                      <a:pPr indent="-171450" lvl="0" marL="285750" marR="0" rtl="0" algn="l">
                        <a:spcBef>
                          <a:spcPts val="0"/>
                        </a:spcBef>
                        <a:spcAft>
                          <a:spcPts val="0"/>
                        </a:spcAft>
                        <a:buClr>
                          <a:schemeClr val="lt1"/>
                        </a:buClr>
                        <a:buSzPts val="1800"/>
                        <a:buFont typeface="Arial"/>
                        <a:buNone/>
                      </a:pPr>
                      <a:r>
                        <a:t/>
                      </a:r>
                      <a:endParaRPr sz="1800"/>
                    </a:p>
                    <a:p>
                      <a:pPr indent="0" lvl="0" marL="0" marR="0" rtl="0" algn="l">
                        <a:spcBef>
                          <a:spcPts val="0"/>
                        </a:spcBef>
                        <a:spcAft>
                          <a:spcPts val="0"/>
                        </a:spcAft>
                        <a:buNone/>
                      </a:pPr>
                      <a:r>
                        <a:t/>
                      </a:r>
                      <a:endParaRPr sz="2900"/>
                    </a:p>
                  </a:txBody>
                  <a:tcPr marT="73050" marB="73050" marR="146075" marL="146075">
                    <a:solidFill>
                      <a:schemeClr val="accent4"/>
                    </a:solidFill>
                  </a:tcPr>
                </a:tc>
                <a:tc>
                  <a:txBody>
                    <a:bodyPr/>
                    <a:lstStyle/>
                    <a:p>
                      <a:pPr indent="0" lvl="0" marL="0" marR="0" rtl="0" algn="l">
                        <a:spcBef>
                          <a:spcPts val="0"/>
                        </a:spcBef>
                        <a:spcAft>
                          <a:spcPts val="0"/>
                        </a:spcAft>
                        <a:buNone/>
                      </a:pPr>
                      <a:r>
                        <a:rPr lang="en-GB" sz="1800"/>
                        <a:t>Sales Manager, Digital Marketing, Digital Sales, Invest in Trade.</a:t>
                      </a:r>
                      <a:endParaRPr/>
                    </a:p>
                    <a:p>
                      <a:pPr indent="0" lvl="0" marL="0" marR="0" rtl="0" algn="l">
                        <a:spcBef>
                          <a:spcPts val="0"/>
                        </a:spcBef>
                        <a:spcAft>
                          <a:spcPts val="0"/>
                        </a:spcAft>
                        <a:buNone/>
                      </a:pPr>
                      <a:r>
                        <a:rPr lang="en-GB" sz="1800"/>
                        <a:t>(digital marketing is now a growth engine around the world, in 2020 sales grew despite the pandemic)</a:t>
                      </a:r>
                      <a:endParaRPr/>
                    </a:p>
                    <a:p>
                      <a:pPr indent="0" lvl="0" marL="0" marR="0" rtl="0" algn="l">
                        <a:spcBef>
                          <a:spcPts val="0"/>
                        </a:spcBef>
                        <a:spcAft>
                          <a:spcPts val="0"/>
                        </a:spcAft>
                        <a:buNone/>
                      </a:pPr>
                      <a:r>
                        <a:t/>
                      </a:r>
                      <a:endParaRPr sz="1800"/>
                    </a:p>
                  </a:txBody>
                  <a:tcPr marT="73050" marB="73050" marR="146075" marL="146075">
                    <a:solidFill>
                      <a:srgbClr val="00FFFF"/>
                    </a:solidFill>
                  </a:tcPr>
                </a:tc>
                <a:tc>
                  <a:txBody>
                    <a:bodyPr/>
                    <a:lstStyle/>
                    <a:p>
                      <a:pPr indent="0" lvl="0" marL="0" marR="0" rtl="0" algn="l">
                        <a:spcBef>
                          <a:spcPts val="0"/>
                        </a:spcBef>
                        <a:spcAft>
                          <a:spcPts val="0"/>
                        </a:spcAft>
                        <a:buClr>
                          <a:schemeClr val="lt1"/>
                        </a:buClr>
                        <a:buSzPts val="1800"/>
                        <a:buFont typeface="Arial"/>
                        <a:buNone/>
                      </a:pPr>
                      <a:r>
                        <a:rPr lang="en-GB" sz="1800"/>
                        <a:t>Competitive market, Unemployment, Natural calamities, Keeping yourself updated with new technology</a:t>
                      </a:r>
                      <a:endParaRPr/>
                    </a:p>
                    <a:p>
                      <a:pPr indent="-342900" lvl="0" marL="457200" marR="0" rtl="0" algn="l">
                        <a:spcBef>
                          <a:spcPts val="0"/>
                        </a:spcBef>
                        <a:spcAft>
                          <a:spcPts val="0"/>
                        </a:spcAft>
                        <a:buClr>
                          <a:schemeClr val="lt1"/>
                        </a:buClr>
                        <a:buSzPts val="1800"/>
                        <a:buFont typeface="Arial"/>
                        <a:buNone/>
                      </a:pPr>
                      <a:r>
                        <a:t/>
                      </a:r>
                      <a:endParaRPr sz="1800"/>
                    </a:p>
                  </a:txBody>
                  <a:tcPr marT="73050" marB="73050" marR="146075" marL="146075">
                    <a:solidFill>
                      <a:schemeClr val="accent4"/>
                    </a:solidFill>
                  </a:tcPr>
                </a:tc>
              </a:tr>
              <a:tr h="2350775">
                <a:tc>
                  <a:txBody>
                    <a:bodyPr/>
                    <a:lstStyle/>
                    <a:p>
                      <a:pPr indent="0" lvl="0" marL="0" marR="0" rtl="0" algn="l">
                        <a:spcBef>
                          <a:spcPts val="0"/>
                        </a:spcBef>
                        <a:spcAft>
                          <a:spcPts val="0"/>
                        </a:spcAft>
                        <a:buClr>
                          <a:schemeClr val="lt1"/>
                        </a:buClr>
                        <a:buSzPts val="1600"/>
                        <a:buFont typeface="Arial"/>
                        <a:buNone/>
                      </a:pPr>
                      <a:r>
                        <a:rPr lang="en-GB" sz="1600"/>
                        <a:t>In</a:t>
                      </a:r>
                      <a:r>
                        <a:rPr lang="en-GB" sz="1400"/>
                        <a:t> </a:t>
                      </a:r>
                      <a:r>
                        <a:rPr lang="en-GB" sz="1600"/>
                        <a:t>order to strengthen my weaknesses and develop myself further for employment, I have joined my University where I am being trained to overcome my public speaking fear, and also build necessary skill set in DSR. </a:t>
                      </a:r>
                      <a:endParaRPr/>
                    </a:p>
                  </a:txBody>
                  <a:tcPr marT="73050" marB="73050" marR="146075" marL="146075"/>
                </a:tc>
                <a:tc>
                  <a:txBody>
                    <a:bodyPr/>
                    <a:lstStyle/>
                    <a:p>
                      <a:pPr indent="-285750" lvl="0" marL="285750" marR="0" rtl="0" algn="l">
                        <a:spcBef>
                          <a:spcPts val="0"/>
                        </a:spcBef>
                        <a:spcAft>
                          <a:spcPts val="0"/>
                        </a:spcAft>
                        <a:buClr>
                          <a:schemeClr val="lt1"/>
                        </a:buClr>
                        <a:buSzPts val="1600"/>
                        <a:buFont typeface="Arial"/>
                        <a:buChar char="•"/>
                      </a:pPr>
                      <a:r>
                        <a:rPr lang="en-GB" sz="1600"/>
                        <a:t>In my class I have learnt the process to organize myself better by managing time and how to stop procrastinating as taught by our lecturer Mr. Syed Jaffery.</a:t>
                      </a:r>
                      <a:endParaRPr/>
                    </a:p>
                    <a:p>
                      <a:pPr indent="0" lvl="0" marL="0" marR="0" rtl="0" algn="l">
                        <a:spcBef>
                          <a:spcPts val="0"/>
                        </a:spcBef>
                        <a:spcAft>
                          <a:spcPts val="0"/>
                        </a:spcAft>
                        <a:buClr>
                          <a:schemeClr val="lt1"/>
                        </a:buClr>
                        <a:buSzPts val="1600"/>
                        <a:buFont typeface="Arial"/>
                        <a:buNone/>
                      </a:pPr>
                      <a:r>
                        <a:t/>
                      </a:r>
                      <a:endParaRPr sz="1600"/>
                    </a:p>
                  </a:txBody>
                  <a:tcPr marT="73050" marB="73050" marR="146075" marL="146075">
                    <a:solidFill>
                      <a:schemeClr val="lt1"/>
                    </a:solidFill>
                  </a:tcPr>
                </a:tc>
                <a:tc>
                  <a:txBody>
                    <a:bodyPr/>
                    <a:lstStyle/>
                    <a:p>
                      <a:pPr indent="0" lvl="0" marL="0" marR="0" rtl="0" algn="l">
                        <a:spcBef>
                          <a:spcPts val="0"/>
                        </a:spcBef>
                        <a:spcAft>
                          <a:spcPts val="0"/>
                        </a:spcAft>
                        <a:buClr>
                          <a:schemeClr val="lt1"/>
                        </a:buClr>
                        <a:buSzPts val="1600"/>
                        <a:buFont typeface="Arial"/>
                        <a:buNone/>
                      </a:pPr>
                      <a:r>
                        <a:rPr b="0" lang="en-GB" sz="1600"/>
                        <a:t>My experience in my university when I first started classes was exciting and I felt very comfortable but my grasping power was slow because everything seemed new as technology had progressed.</a:t>
                      </a:r>
                      <a:endParaRPr/>
                    </a:p>
                  </a:txBody>
                  <a:tcPr marT="73050" marB="73050" marR="146075" marL="146075"/>
                </a:tc>
                <a:tc>
                  <a:txBody>
                    <a:bodyPr/>
                    <a:lstStyle/>
                    <a:p>
                      <a:pPr indent="0" lvl="0" marL="0" marR="0" rtl="0" algn="l">
                        <a:spcBef>
                          <a:spcPts val="0"/>
                        </a:spcBef>
                        <a:spcAft>
                          <a:spcPts val="0"/>
                        </a:spcAft>
                        <a:buNone/>
                      </a:pPr>
                      <a:r>
                        <a:rPr lang="en-GB" sz="1600"/>
                        <a:t>I liked everything about the class in the first term and I was glad that I am back in school to finish what I had had stopped (studies) when I was in school.</a:t>
                      </a:r>
                      <a:endParaRPr/>
                    </a:p>
                  </a:txBody>
                  <a:tcPr marT="73050" marB="73050" marR="146075" marL="146075"/>
                </a:tc>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8AC0D2"/>
            </a:gs>
            <a:gs pos="100000">
              <a:srgbClr val="448196"/>
            </a:gs>
          </a:gsLst>
          <a:path path="circle">
            <a:fillToRect b="50%" l="50%" r="50%" t="50%"/>
          </a:path>
          <a:tileRect/>
        </a:gradFill>
      </p:bgPr>
    </p:bg>
    <p:spTree>
      <p:nvGrpSpPr>
        <p:cNvPr id="237" name="Shape 237"/>
        <p:cNvGrpSpPr/>
        <p:nvPr/>
      </p:nvGrpSpPr>
      <p:grpSpPr>
        <a:xfrm>
          <a:off x="0" y="0"/>
          <a:ext cx="0" cy="0"/>
          <a:chOff x="0" y="0"/>
          <a:chExt cx="0" cy="0"/>
        </a:xfrm>
      </p:grpSpPr>
      <p:graphicFrame>
        <p:nvGraphicFramePr>
          <p:cNvPr id="238" name="Google Shape;238;p5"/>
          <p:cNvGraphicFramePr/>
          <p:nvPr/>
        </p:nvGraphicFramePr>
        <p:xfrm>
          <a:off x="4744268" y="8"/>
          <a:ext cx="3000000" cy="3000000"/>
        </p:xfrm>
        <a:graphic>
          <a:graphicData uri="http://schemas.openxmlformats.org/drawingml/2006/table">
            <a:tbl>
              <a:tblPr bandRow="1" firstRow="1">
                <a:noFill/>
                <a:tableStyleId>{B881BB2D-D914-47CE-A514-9E7F750AC74F}</a:tableStyleId>
              </a:tblPr>
              <a:tblGrid>
                <a:gridCol w="2703450"/>
              </a:tblGrid>
              <a:tr h="600325">
                <a:tc>
                  <a:txBody>
                    <a:bodyPr/>
                    <a:lstStyle/>
                    <a:p>
                      <a:pPr indent="0" lvl="0" marL="0" marR="0" rtl="0" algn="ctr">
                        <a:spcBef>
                          <a:spcPts val="0"/>
                        </a:spcBef>
                        <a:spcAft>
                          <a:spcPts val="0"/>
                        </a:spcAft>
                        <a:buNone/>
                      </a:pPr>
                      <a:r>
                        <a:rPr b="0" lang="en-GB" sz="1800" u="sng">
                          <a:solidFill>
                            <a:schemeClr val="lt1"/>
                          </a:solidFill>
                        </a:rPr>
                        <a:t>Future of technology</a:t>
                      </a:r>
                      <a:endParaRPr/>
                    </a:p>
                    <a:p>
                      <a:pPr indent="0" lvl="0" marL="0" marR="0" rtl="0" algn="ctr">
                        <a:spcBef>
                          <a:spcPts val="0"/>
                        </a:spcBef>
                        <a:spcAft>
                          <a:spcPts val="0"/>
                        </a:spcAft>
                        <a:buNone/>
                      </a:pPr>
                      <a:r>
                        <a:t/>
                      </a:r>
                      <a:endParaRPr sz="1800"/>
                    </a:p>
                  </a:txBody>
                  <a:tcPr marT="45725" marB="45725" marR="91450" marL="91450"/>
                </a:tc>
              </a:tr>
            </a:tbl>
          </a:graphicData>
        </a:graphic>
      </p:graphicFrame>
      <p:graphicFrame>
        <p:nvGraphicFramePr>
          <p:cNvPr id="239" name="Google Shape;239;p5"/>
          <p:cNvGraphicFramePr/>
          <p:nvPr/>
        </p:nvGraphicFramePr>
        <p:xfrm>
          <a:off x="0" y="447905"/>
          <a:ext cx="3000000" cy="3000000"/>
        </p:xfrm>
        <a:graphic>
          <a:graphicData uri="http://schemas.openxmlformats.org/drawingml/2006/table">
            <a:tbl>
              <a:tblPr bandRow="1" firstRow="1">
                <a:noFill/>
                <a:tableStyleId>{B8C8E149-22E1-4E29-A17F-7F5EDBC3B159}</a:tableStyleId>
              </a:tblPr>
              <a:tblGrid>
                <a:gridCol w="12192000"/>
              </a:tblGrid>
              <a:tr h="5418850">
                <a:tc>
                  <a:txBody>
                    <a:bodyPr/>
                    <a:lstStyle/>
                    <a:p>
                      <a:pPr indent="-285750" lvl="0" marL="285750" marR="0" rtl="0" algn="l">
                        <a:spcBef>
                          <a:spcPts val="0"/>
                        </a:spcBef>
                        <a:spcAft>
                          <a:spcPts val="0"/>
                        </a:spcAft>
                        <a:buClr>
                          <a:schemeClr val="lt1"/>
                        </a:buClr>
                        <a:buSzPts val="1800"/>
                        <a:buFont typeface="Arial"/>
                        <a:buChar char="•"/>
                      </a:pPr>
                      <a:r>
                        <a:rPr lang="en-GB" sz="1800"/>
                        <a:t>An estimated 90% of the world data has be generated within the last 2 years and it is expected that by 2025, more than 38.6 billion smart devices worldwide will be collecting, analysing and sharing data.</a:t>
                      </a:r>
                      <a:endParaRPr/>
                    </a:p>
                    <a:p>
                      <a:pPr indent="0" lvl="0" marL="0" marR="0" rtl="0" algn="l">
                        <a:spcBef>
                          <a:spcPts val="0"/>
                        </a:spcBef>
                        <a:spcAft>
                          <a:spcPts val="0"/>
                        </a:spcAft>
                        <a:buNone/>
                      </a:pPr>
                      <a:r>
                        <a:t/>
                      </a:r>
                      <a:endParaRPr sz="1800"/>
                    </a:p>
                    <a:p>
                      <a:pPr indent="-285750" lvl="0" marL="285750" marR="0" rtl="0" algn="l">
                        <a:spcBef>
                          <a:spcPts val="0"/>
                        </a:spcBef>
                        <a:spcAft>
                          <a:spcPts val="0"/>
                        </a:spcAft>
                        <a:buClr>
                          <a:schemeClr val="lt1"/>
                        </a:buClr>
                        <a:buSzPts val="1800"/>
                        <a:buFont typeface="Arial"/>
                        <a:buChar char="•"/>
                      </a:pPr>
                      <a:r>
                        <a:rPr lang="en-GB" sz="1800"/>
                        <a:t>40% of the world population has access to the internet, 5 billion in the world own a mobile phone and mobile banking adoption itself will produce 95 million jobs.</a:t>
                      </a:r>
                      <a:endParaRPr/>
                    </a:p>
                    <a:p>
                      <a:pPr indent="0" lvl="0" marL="0" marR="0" rtl="0" algn="l">
                        <a:spcBef>
                          <a:spcPts val="0"/>
                        </a:spcBef>
                        <a:spcAft>
                          <a:spcPts val="0"/>
                        </a:spcAft>
                        <a:buNone/>
                      </a:pPr>
                      <a:r>
                        <a:t/>
                      </a:r>
                      <a:endParaRPr sz="1800"/>
                    </a:p>
                    <a:p>
                      <a:pPr indent="-285750" lvl="0" marL="285750" marR="0" rtl="0" algn="l">
                        <a:spcBef>
                          <a:spcPts val="0"/>
                        </a:spcBef>
                        <a:spcAft>
                          <a:spcPts val="0"/>
                        </a:spcAft>
                        <a:buClr>
                          <a:schemeClr val="lt1"/>
                        </a:buClr>
                        <a:buSzPts val="1800"/>
                        <a:buFont typeface="Arial"/>
                        <a:buChar char="•"/>
                      </a:pPr>
                      <a:r>
                        <a:rPr lang="en-GB" sz="1800"/>
                        <a:t>5g is expected to be hundred times faster then 4G. </a:t>
                      </a:r>
                      <a:endParaRPr/>
                    </a:p>
                    <a:p>
                      <a:pPr indent="0" lvl="0" marL="0" marR="0" rtl="0" algn="l">
                        <a:spcBef>
                          <a:spcPts val="0"/>
                        </a:spcBef>
                        <a:spcAft>
                          <a:spcPts val="0"/>
                        </a:spcAft>
                        <a:buClr>
                          <a:schemeClr val="lt1"/>
                        </a:buClr>
                        <a:buSzPts val="1800"/>
                        <a:buFont typeface="Arial"/>
                        <a:buNone/>
                      </a:pPr>
                      <a:r>
                        <a:t/>
                      </a:r>
                      <a:endParaRPr sz="1800"/>
                    </a:p>
                    <a:p>
                      <a:pPr indent="-285750" lvl="0" marL="285750" marR="0" rtl="0" algn="l">
                        <a:spcBef>
                          <a:spcPts val="0"/>
                        </a:spcBef>
                        <a:spcAft>
                          <a:spcPts val="0"/>
                        </a:spcAft>
                        <a:buClr>
                          <a:schemeClr val="lt1"/>
                        </a:buClr>
                        <a:buSzPts val="1800"/>
                        <a:buFont typeface="Arial"/>
                        <a:buChar char="•"/>
                      </a:pPr>
                      <a:r>
                        <a:rPr lang="en-GB" sz="1800"/>
                        <a:t>AI (artificial intelligence software that mimics human behaviour by learning various data patterns and insights).</a:t>
                      </a:r>
                      <a:endParaRPr/>
                    </a:p>
                    <a:p>
                      <a:pPr indent="0" lvl="0" marL="0" marR="0" rtl="0" algn="l">
                        <a:spcBef>
                          <a:spcPts val="0"/>
                        </a:spcBef>
                        <a:spcAft>
                          <a:spcPts val="0"/>
                        </a:spcAft>
                        <a:buClr>
                          <a:schemeClr val="lt1"/>
                        </a:buClr>
                        <a:buSzPts val="1800"/>
                        <a:buFont typeface="Arial"/>
                        <a:buNone/>
                      </a:pPr>
                      <a:r>
                        <a:t/>
                      </a:r>
                      <a:endParaRPr sz="1800"/>
                    </a:p>
                    <a:p>
                      <a:pPr indent="0" lvl="0" marL="0" marR="0" rtl="0" algn="l">
                        <a:spcBef>
                          <a:spcPts val="0"/>
                        </a:spcBef>
                        <a:spcAft>
                          <a:spcPts val="0"/>
                        </a:spcAft>
                        <a:buClr>
                          <a:schemeClr val="lt1"/>
                        </a:buClr>
                        <a:buSzPts val="1800"/>
                        <a:buFont typeface="Arial"/>
                        <a:buNone/>
                      </a:pPr>
                      <a:r>
                        <a:rPr lang="en-GB" sz="1800"/>
                        <a:t>Technology is become a necessity in our lives and some of us do not realise how dependent we are on technology and that it would be hard to even live a day without it, how rapidly it has changed the entire world in just a matter of few years by making education easy and today we have all have information whenever we need at our finger tip. </a:t>
                      </a:r>
                      <a:endParaRPr/>
                    </a:p>
                    <a:p>
                      <a:pPr indent="0" lvl="0" marL="0" marR="0" rtl="0" algn="l">
                        <a:spcBef>
                          <a:spcPts val="0"/>
                        </a:spcBef>
                        <a:spcAft>
                          <a:spcPts val="0"/>
                        </a:spcAft>
                        <a:buClr>
                          <a:schemeClr val="lt1"/>
                        </a:buClr>
                        <a:buSzPts val="1800"/>
                        <a:buFont typeface="Arial"/>
                        <a:buNone/>
                      </a:pPr>
                      <a:r>
                        <a:t/>
                      </a:r>
                      <a:endParaRPr sz="1800"/>
                    </a:p>
                    <a:p>
                      <a:pPr indent="0" lvl="0" marL="0" marR="0" rtl="0" algn="l">
                        <a:spcBef>
                          <a:spcPts val="0"/>
                        </a:spcBef>
                        <a:spcAft>
                          <a:spcPts val="0"/>
                        </a:spcAft>
                        <a:buClr>
                          <a:schemeClr val="lt1"/>
                        </a:buClr>
                        <a:buSzPts val="1800"/>
                        <a:buFont typeface="Arial"/>
                        <a:buNone/>
                      </a:pPr>
                      <a:r>
                        <a:rPr lang="en-GB" sz="1800"/>
                        <a:t>AI platforms are highly likely to transform industries because they can automate decision-making. That would mean we would see more productivity gains for businesses henceforth creating more jobs in the robotic industry with better pay because companies and institutes will be seeking to recruit IT professionals. Also to note that digital skills strategies need to be updated regularly to respond to emergence of latest technologies and their overall impact on the economy. So people with advanced digital skills will be worthy and in high demand.</a:t>
                      </a:r>
                      <a:endParaRPr/>
                    </a:p>
                    <a:p>
                      <a:pPr indent="0" lvl="0" marL="0" marR="0" rtl="0" algn="l">
                        <a:spcBef>
                          <a:spcPts val="0"/>
                        </a:spcBef>
                        <a:spcAft>
                          <a:spcPts val="0"/>
                        </a:spcAft>
                        <a:buClr>
                          <a:schemeClr val="lt1"/>
                        </a:buClr>
                        <a:buSzPts val="1800"/>
                        <a:buFont typeface="Arial"/>
                        <a:buNone/>
                      </a:pPr>
                      <a:r>
                        <a:t/>
                      </a:r>
                      <a:endParaRPr sz="1800"/>
                    </a:p>
                    <a:p>
                      <a:pPr indent="0" lvl="0" marL="0" marR="0" rtl="0" algn="l">
                        <a:spcBef>
                          <a:spcPts val="0"/>
                        </a:spcBef>
                        <a:spcAft>
                          <a:spcPts val="0"/>
                        </a:spcAft>
                        <a:buClr>
                          <a:schemeClr val="lt1"/>
                        </a:buClr>
                        <a:buSzPts val="1800"/>
                        <a:buFont typeface="Arial"/>
                        <a:buNone/>
                      </a:pPr>
                      <a:r>
                        <a:rPr lang="en-GB" sz="1800"/>
                        <a:t>So I have decided to educate myself with digital skills which will take 2-4years and I hope to get a related job in a good company in the future whether it be in sales to an engineer. I would also encourage anyone here who is interested in technology to look ahead and decide and stick to your goal. If you don’t have a goal then you wont work hard and at some point you might give up, so having a goal in life is equally important as education.</a:t>
                      </a:r>
                      <a:endParaRPr/>
                    </a:p>
                    <a:p>
                      <a:pPr indent="0" lvl="0" marL="0" marR="0" rtl="0" algn="l">
                        <a:spcBef>
                          <a:spcPts val="0"/>
                        </a:spcBef>
                        <a:spcAft>
                          <a:spcPts val="0"/>
                        </a:spcAft>
                        <a:buClr>
                          <a:schemeClr val="lt1"/>
                        </a:buClr>
                        <a:buSzPts val="1800"/>
                        <a:buFont typeface="Arial"/>
                        <a:buNone/>
                      </a:pPr>
                      <a:r>
                        <a:t/>
                      </a:r>
                      <a:endParaRPr sz="1800"/>
                    </a:p>
                  </a:txBody>
                  <a:tcPr marT="45725" marB="45725" marR="91450" marL="91450">
                    <a:solidFill>
                      <a:schemeClr val="accent4"/>
                    </a:solidFill>
                  </a:tcPr>
                </a:tc>
              </a:tr>
              <a:tr h="2990500">
                <a:tc>
                  <a:txBody>
                    <a:bodyPr/>
                    <a:lstStyle/>
                    <a:p>
                      <a:pPr indent="0" lvl="0" marL="0" marR="0" rtl="0" algn="l">
                        <a:spcBef>
                          <a:spcPts val="0"/>
                        </a:spcBef>
                        <a:spcAft>
                          <a:spcPts val="0"/>
                        </a:spcAft>
                        <a:buClr>
                          <a:schemeClr val="lt1"/>
                        </a:buClr>
                        <a:buSzPts val="1800"/>
                        <a:buFont typeface="Arial"/>
                        <a:buNone/>
                      </a:pPr>
                      <a:r>
                        <a:t/>
                      </a:r>
                      <a:endParaRPr sz="1800"/>
                    </a:p>
                  </a:txBody>
                  <a:tcPr marT="45725" marB="45725" marR="91450" marL="91450"/>
                </a:tc>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8AC0D2"/>
            </a:gs>
            <a:gs pos="100000">
              <a:srgbClr val="448196"/>
            </a:gs>
          </a:gsLst>
          <a:path path="circle">
            <a:fillToRect b="50%" l="50%" r="50%" t="50%"/>
          </a:path>
          <a:tileRect/>
        </a:gradFill>
      </p:bgPr>
    </p:bg>
    <p:spTree>
      <p:nvGrpSpPr>
        <p:cNvPr id="243" name="Shape 243"/>
        <p:cNvGrpSpPr/>
        <p:nvPr/>
      </p:nvGrpSpPr>
      <p:grpSpPr>
        <a:xfrm>
          <a:off x="0" y="0"/>
          <a:ext cx="0" cy="0"/>
          <a:chOff x="0" y="0"/>
          <a:chExt cx="0" cy="0"/>
        </a:xfrm>
      </p:grpSpPr>
      <p:sp>
        <p:nvSpPr>
          <p:cNvPr id="244" name="Google Shape;244;p6"/>
          <p:cNvSpPr txBox="1"/>
          <p:nvPr>
            <p:ph type="title"/>
          </p:nvPr>
        </p:nvSpPr>
        <p:spPr>
          <a:xfrm>
            <a:off x="680321" y="753228"/>
            <a:ext cx="9613800" cy="10809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lt1"/>
              </a:buClr>
              <a:buSzPts val="3600"/>
              <a:buFont typeface="Trebuchet MS"/>
              <a:buNone/>
            </a:pPr>
            <a:r>
              <a:rPr lang="en-GB"/>
              <a:t>What are Employers looking into?</a:t>
            </a:r>
            <a:endParaRPr/>
          </a:p>
        </p:txBody>
      </p:sp>
      <p:sp>
        <p:nvSpPr>
          <p:cNvPr id="245" name="Google Shape;245;p6"/>
          <p:cNvSpPr txBox="1"/>
          <p:nvPr>
            <p:ph idx="12" type="sldNum"/>
          </p:nvPr>
        </p:nvSpPr>
        <p:spPr>
          <a:xfrm>
            <a:off x="10729455" y="753227"/>
            <a:ext cx="1154100" cy="1090800"/>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rgbClr val="000000"/>
              </a:buClr>
              <a:buFont typeface="Arial"/>
              <a:buNone/>
            </a:pPr>
            <a:fld id="{00000000-1234-1234-1234-123412341234}" type="slidenum">
              <a:rPr lang="en-GB"/>
              <a:t>‹#›</a:t>
            </a:fld>
            <a:endParaRPr/>
          </a:p>
        </p:txBody>
      </p:sp>
      <p:sp>
        <p:nvSpPr>
          <p:cNvPr id="246" name="Google Shape;246;p6"/>
          <p:cNvSpPr txBox="1"/>
          <p:nvPr>
            <p:ph idx="1" type="body"/>
          </p:nvPr>
        </p:nvSpPr>
        <p:spPr>
          <a:xfrm>
            <a:off x="680321" y="2336873"/>
            <a:ext cx="9613800" cy="3599400"/>
          </a:xfrm>
          <a:prstGeom prst="rect">
            <a:avLst/>
          </a:prstGeom>
          <a:noFill/>
          <a:ln>
            <a:noFill/>
          </a:ln>
        </p:spPr>
        <p:txBody>
          <a:bodyPr anchorCtr="0" anchor="t" bIns="45700" lIns="91425" spcFirstLastPara="1" rIns="91425" wrap="square" tIns="45700">
            <a:normAutofit lnSpcReduction="10000"/>
          </a:bodyPr>
          <a:lstStyle/>
          <a:p>
            <a:pPr indent="0" lvl="0" marL="0" rtl="0" algn="l">
              <a:lnSpc>
                <a:spcPct val="90000"/>
              </a:lnSpc>
              <a:spcBef>
                <a:spcPts val="1000"/>
              </a:spcBef>
              <a:spcAft>
                <a:spcPts val="0"/>
              </a:spcAft>
              <a:buNone/>
            </a:pPr>
            <a:r>
              <a:t/>
            </a:r>
            <a:endParaRPr/>
          </a:p>
          <a:p>
            <a:pPr indent="-342900" lvl="0" marL="457200" rtl="0" algn="l">
              <a:lnSpc>
                <a:spcPct val="90000"/>
              </a:lnSpc>
              <a:spcBef>
                <a:spcPts val="1000"/>
              </a:spcBef>
              <a:spcAft>
                <a:spcPts val="0"/>
              </a:spcAft>
              <a:buSzPts val="1800"/>
              <a:buAutoNum type="arabicPeriod"/>
            </a:pPr>
            <a:r>
              <a:rPr lang="en-GB"/>
              <a:t>Proficiency in Computer Software Programs</a:t>
            </a:r>
            <a:endParaRPr/>
          </a:p>
          <a:p>
            <a:pPr indent="-342900" lvl="0" marL="457200" rtl="0" algn="l">
              <a:lnSpc>
                <a:spcPct val="90000"/>
              </a:lnSpc>
              <a:spcBef>
                <a:spcPts val="0"/>
              </a:spcBef>
              <a:spcAft>
                <a:spcPts val="0"/>
              </a:spcAft>
              <a:buSzPts val="1800"/>
              <a:buAutoNum type="arabicPeriod"/>
            </a:pPr>
            <a:r>
              <a:rPr lang="en-GB"/>
              <a:t>Leadership Skills</a:t>
            </a:r>
            <a:endParaRPr/>
          </a:p>
          <a:p>
            <a:pPr indent="-342900" lvl="0" marL="457200" rtl="0" algn="l">
              <a:lnSpc>
                <a:spcPct val="90000"/>
              </a:lnSpc>
              <a:spcBef>
                <a:spcPts val="0"/>
              </a:spcBef>
              <a:spcAft>
                <a:spcPts val="0"/>
              </a:spcAft>
              <a:buSzPts val="1800"/>
              <a:buAutoNum type="arabicPeriod"/>
            </a:pPr>
            <a:r>
              <a:rPr lang="en-GB"/>
              <a:t>Digital skills</a:t>
            </a:r>
            <a:endParaRPr/>
          </a:p>
          <a:p>
            <a:pPr indent="-342900" lvl="0" marL="457200" rtl="0" algn="l">
              <a:lnSpc>
                <a:spcPct val="90000"/>
              </a:lnSpc>
              <a:spcBef>
                <a:spcPts val="0"/>
              </a:spcBef>
              <a:spcAft>
                <a:spcPts val="0"/>
              </a:spcAft>
              <a:buSzPts val="1800"/>
              <a:buAutoNum type="arabicPeriod"/>
            </a:pPr>
            <a:r>
              <a:rPr lang="en-GB"/>
              <a:t>Teamwork and effective communication</a:t>
            </a:r>
            <a:endParaRPr/>
          </a:p>
          <a:p>
            <a:pPr indent="-342900" lvl="0" marL="457200" rtl="0" algn="l">
              <a:lnSpc>
                <a:spcPct val="90000"/>
              </a:lnSpc>
              <a:spcBef>
                <a:spcPts val="0"/>
              </a:spcBef>
              <a:spcAft>
                <a:spcPts val="0"/>
              </a:spcAft>
              <a:buSzPts val="1800"/>
              <a:buAutoNum type="arabicPeriod"/>
            </a:pPr>
            <a:r>
              <a:rPr lang="en-GB"/>
              <a:t>Customer Service Skills </a:t>
            </a:r>
            <a:endParaRPr/>
          </a:p>
          <a:p>
            <a:pPr indent="-342900" lvl="0" marL="457200" rtl="0" algn="l">
              <a:lnSpc>
                <a:spcPct val="90000"/>
              </a:lnSpc>
              <a:spcBef>
                <a:spcPts val="0"/>
              </a:spcBef>
              <a:spcAft>
                <a:spcPts val="0"/>
              </a:spcAft>
              <a:buSzPts val="1800"/>
              <a:buAutoNum type="arabicPeriod"/>
            </a:pPr>
            <a:r>
              <a:rPr lang="en-GB"/>
              <a:t>Transferable</a:t>
            </a:r>
            <a:r>
              <a:rPr lang="en-GB"/>
              <a:t> Skills</a:t>
            </a:r>
            <a:endParaRPr/>
          </a:p>
          <a:p>
            <a:pPr indent="-342900" lvl="0" marL="457200" rtl="0" algn="l">
              <a:lnSpc>
                <a:spcPct val="90000"/>
              </a:lnSpc>
              <a:spcBef>
                <a:spcPts val="0"/>
              </a:spcBef>
              <a:spcAft>
                <a:spcPts val="0"/>
              </a:spcAft>
              <a:buSzPts val="1800"/>
              <a:buAutoNum type="arabicPeriod"/>
            </a:pPr>
            <a:r>
              <a:rPr lang="en-GB"/>
              <a:t>Hard Skills</a:t>
            </a:r>
            <a:endParaRPr/>
          </a:p>
          <a:p>
            <a:pPr indent="-342900" lvl="0" marL="457200" rtl="0" algn="l">
              <a:lnSpc>
                <a:spcPct val="90000"/>
              </a:lnSpc>
              <a:spcBef>
                <a:spcPts val="0"/>
              </a:spcBef>
              <a:spcAft>
                <a:spcPts val="0"/>
              </a:spcAft>
              <a:buSzPts val="1800"/>
              <a:buAutoNum type="arabicPeriod"/>
            </a:pPr>
            <a:r>
              <a:rPr lang="en-GB"/>
              <a:t>Language</a:t>
            </a:r>
            <a:r>
              <a:rPr lang="en-GB"/>
              <a:t> Skills</a:t>
            </a:r>
            <a:endParaRPr/>
          </a:p>
          <a:p>
            <a:pPr indent="0" lvl="0" marL="457200" rtl="0" algn="l">
              <a:lnSpc>
                <a:spcPct val="90000"/>
              </a:lnSpc>
              <a:spcBef>
                <a:spcPts val="1000"/>
              </a:spcBef>
              <a:spcAft>
                <a:spcPts val="0"/>
              </a:spcAft>
              <a:buNone/>
            </a:pPr>
            <a:r>
              <a:t/>
            </a:r>
            <a:endParaRPr/>
          </a:p>
        </p:txBody>
      </p:sp>
      <p:sp>
        <p:nvSpPr>
          <p:cNvPr id="247" name="Google Shape;247;p6"/>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rmAutofit/>
          </a:bodyPr>
          <a:lstStyle/>
          <a:p>
            <a:pPr indent="0" lvl="0" marL="0" marR="0" rtl="0" algn="r">
              <a:spcBef>
                <a:spcPts val="0"/>
              </a:spcBef>
              <a:spcAft>
                <a:spcPts val="0"/>
              </a:spcAft>
              <a:buClr>
                <a:schemeClr val="lt1"/>
              </a:buClr>
              <a:buSzPts val="1000"/>
              <a:buFont typeface="Trebuchet MS"/>
              <a:buNone/>
            </a:pPr>
            <a:r>
              <a:rPr lang="en-GB"/>
              <a:t>24/04/2022</a:t>
            </a:r>
            <a:endParaRPr b="0" i="0" u="none" cap="none" strike="noStrike"/>
          </a:p>
        </p:txBody>
      </p:sp>
      <p:sp>
        <p:nvSpPr>
          <p:cNvPr id="248" name="Google Shape;248;p6"/>
          <p:cNvSpPr txBox="1"/>
          <p:nvPr>
            <p:ph idx="11" type="ftr"/>
          </p:nvPr>
        </p:nvSpPr>
        <p:spPr>
          <a:xfrm>
            <a:off x="680321" y="5936188"/>
            <a:ext cx="6870660" cy="365125"/>
          </a:xfrm>
          <a:prstGeom prst="rect">
            <a:avLst/>
          </a:prstGeom>
          <a:noFill/>
          <a:ln>
            <a:noFill/>
          </a:ln>
        </p:spPr>
        <p:txBody>
          <a:bodyPr anchorCtr="0" anchor="ctr" bIns="45700" lIns="91425" spcFirstLastPara="1" rIns="91425" wrap="square" tIns="45700">
            <a:normAutofit/>
          </a:bodyPr>
          <a:lstStyle/>
          <a:p>
            <a:pPr indent="0" lvl="0" marL="0" marR="0" rtl="0" algn="l">
              <a:spcBef>
                <a:spcPts val="0"/>
              </a:spcBef>
              <a:spcAft>
                <a:spcPts val="0"/>
              </a:spcAft>
              <a:buClr>
                <a:schemeClr val="lt1"/>
              </a:buClr>
              <a:buSzPts val="1000"/>
              <a:buFont typeface="Trebuchet MS"/>
              <a:buNone/>
            </a:pPr>
            <a:r>
              <a:rPr lang="en-GB"/>
              <a:t>Learn digital, live virtual </a:t>
            </a:r>
            <a:endParaRPr b="0" i="0" u="none" cap="none" strike="noStrike"/>
          </a:p>
        </p:txBody>
      </p:sp>
      <p:pic>
        <p:nvPicPr>
          <p:cNvPr id="249" name="Google Shape;249;p6"/>
          <p:cNvPicPr preferRelativeResize="0"/>
          <p:nvPr>
            <p:ph idx="2" type="pic"/>
          </p:nvPr>
        </p:nvPicPr>
        <p:blipFill rotWithShape="1">
          <a:blip r:embed="rId3">
            <a:alphaModFix/>
          </a:blip>
          <a:srcRect b="0" l="25057" r="25057" t="0"/>
          <a:stretch/>
        </p:blipFill>
        <p:spPr>
          <a:xfrm>
            <a:off x="8305475" y="2543435"/>
            <a:ext cx="2692907" cy="359878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8AC0D2"/>
            </a:gs>
            <a:gs pos="100000">
              <a:srgbClr val="448196"/>
            </a:gs>
          </a:gsLst>
          <a:path path="circle">
            <a:fillToRect b="50%" l="50%" r="50%" t="50%"/>
          </a:path>
          <a:tileRect/>
        </a:gradFill>
      </p:bgPr>
    </p:bg>
    <p:spTree>
      <p:nvGrpSpPr>
        <p:cNvPr id="253" name="Shape 253"/>
        <p:cNvGrpSpPr/>
        <p:nvPr/>
      </p:nvGrpSpPr>
      <p:grpSpPr>
        <a:xfrm>
          <a:off x="0" y="0"/>
          <a:ext cx="0" cy="0"/>
          <a:chOff x="0" y="0"/>
          <a:chExt cx="0" cy="0"/>
        </a:xfrm>
      </p:grpSpPr>
      <p:sp>
        <p:nvSpPr>
          <p:cNvPr id="254" name="Google Shape;254;p7"/>
          <p:cNvSpPr txBox="1"/>
          <p:nvPr>
            <p:ph type="title"/>
          </p:nvPr>
        </p:nvSpPr>
        <p:spPr>
          <a:xfrm>
            <a:off x="680321" y="753228"/>
            <a:ext cx="9613861" cy="1080938"/>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lt1"/>
              </a:buClr>
              <a:buSzPts val="3600"/>
              <a:buFont typeface="Trebuchet MS"/>
              <a:buNone/>
            </a:pPr>
            <a:r>
              <a:rPr lang="en-GB"/>
              <a:t>Current Industry Trend										</a:t>
            </a:r>
            <a:endParaRPr/>
          </a:p>
        </p:txBody>
      </p:sp>
      <p:sp>
        <p:nvSpPr>
          <p:cNvPr id="255" name="Google Shape;255;p7"/>
          <p:cNvSpPr txBox="1"/>
          <p:nvPr>
            <p:ph idx="12" type="sldNum"/>
          </p:nvPr>
        </p:nvSpPr>
        <p:spPr>
          <a:xfrm>
            <a:off x="10729455" y="753227"/>
            <a:ext cx="1154151" cy="1090789"/>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None/>
            </a:pPr>
            <a:fld id="{00000000-1234-1234-1234-123412341234}" type="slidenum">
              <a:rPr lang="en-GB">
                <a:solidFill>
                  <a:srgbClr val="FFFFFF"/>
                </a:solidFill>
              </a:rPr>
              <a:t>‹#›</a:t>
            </a:fld>
            <a:endParaRPr>
              <a:solidFill>
                <a:srgbClr val="FFFFFF"/>
              </a:solidFill>
            </a:endParaRPr>
          </a:p>
        </p:txBody>
      </p:sp>
      <p:sp>
        <p:nvSpPr>
          <p:cNvPr id="256" name="Google Shape;256;p7"/>
          <p:cNvSpPr txBox="1"/>
          <p:nvPr>
            <p:ph idx="10" type="dt"/>
          </p:nvPr>
        </p:nvSpPr>
        <p:spPr>
          <a:xfrm>
            <a:off x="7550981" y="5936187"/>
            <a:ext cx="2743200" cy="365125"/>
          </a:xfrm>
          <a:prstGeom prst="rect">
            <a:avLst/>
          </a:prstGeom>
          <a:noFill/>
          <a:ln>
            <a:noFill/>
          </a:ln>
        </p:spPr>
        <p:txBody>
          <a:bodyPr anchorCtr="0" anchor="ctr" bIns="45700" lIns="91425" spcFirstLastPara="1" rIns="91425" wrap="square" tIns="45700">
            <a:normAutofit/>
          </a:bodyPr>
          <a:lstStyle/>
          <a:p>
            <a:pPr indent="0" lvl="0" marL="0" rtl="0" algn="r">
              <a:spcBef>
                <a:spcPts val="0"/>
              </a:spcBef>
              <a:spcAft>
                <a:spcPts val="0"/>
              </a:spcAft>
              <a:buNone/>
            </a:pPr>
            <a:r>
              <a:rPr lang="en-GB"/>
              <a:t>24/04/2022</a:t>
            </a:r>
            <a:endParaRPr/>
          </a:p>
        </p:txBody>
      </p:sp>
      <p:sp>
        <p:nvSpPr>
          <p:cNvPr id="257" name="Google Shape;257;p7"/>
          <p:cNvSpPr txBox="1"/>
          <p:nvPr>
            <p:ph idx="11" type="ftr"/>
          </p:nvPr>
        </p:nvSpPr>
        <p:spPr>
          <a:xfrm>
            <a:off x="680321" y="5936188"/>
            <a:ext cx="6870660" cy="365126"/>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None/>
            </a:pPr>
            <a:r>
              <a:rPr lang="en-GB"/>
              <a:t>Supersonic is up to five faster then the speed of sound</a:t>
            </a:r>
            <a:endParaRPr>
              <a:solidFill>
                <a:schemeClr val="lt1"/>
              </a:solidFill>
              <a:latin typeface="Trebuchet MS"/>
              <a:ea typeface="Trebuchet MS"/>
              <a:cs typeface="Trebuchet MS"/>
              <a:sym typeface="Trebuchet MS"/>
            </a:endParaRPr>
          </a:p>
        </p:txBody>
      </p:sp>
      <p:pic>
        <p:nvPicPr>
          <p:cNvPr id="258" name="Google Shape;258;p7"/>
          <p:cNvPicPr preferRelativeResize="0"/>
          <p:nvPr/>
        </p:nvPicPr>
        <p:blipFill rotWithShape="1">
          <a:blip r:embed="rId3">
            <a:alphaModFix/>
          </a:blip>
          <a:srcRect b="0" l="5293" r="5293" t="0"/>
          <a:stretch/>
        </p:blipFill>
        <p:spPr>
          <a:xfrm>
            <a:off x="6484263" y="2578199"/>
            <a:ext cx="5254774" cy="3305125"/>
          </a:xfrm>
          <a:prstGeom prst="rect">
            <a:avLst/>
          </a:prstGeom>
          <a:noFill/>
          <a:ln>
            <a:noFill/>
          </a:ln>
          <a:effectLst>
            <a:outerShdw blurRad="76200" rotWithShape="0" algn="tl" dir="5040000" dist="63500">
              <a:srgbClr val="000000">
                <a:alpha val="40784"/>
              </a:srgbClr>
            </a:outerShdw>
          </a:effectLst>
        </p:spPr>
      </p:pic>
      <p:sp>
        <p:nvSpPr>
          <p:cNvPr id="259" name="Google Shape;259;p7"/>
          <p:cNvSpPr txBox="1"/>
          <p:nvPr/>
        </p:nvSpPr>
        <p:spPr>
          <a:xfrm>
            <a:off x="292200" y="2578200"/>
            <a:ext cx="6033000" cy="2339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2000">
                <a:solidFill>
                  <a:schemeClr val="lt1"/>
                </a:solidFill>
                <a:latin typeface="Trebuchet MS"/>
                <a:ea typeface="Trebuchet MS"/>
                <a:cs typeface="Trebuchet MS"/>
                <a:sym typeface="Trebuchet MS"/>
              </a:rPr>
              <a:t>The </a:t>
            </a:r>
            <a:r>
              <a:rPr lang="en-GB" sz="2000">
                <a:solidFill>
                  <a:schemeClr val="lt1"/>
                </a:solidFill>
                <a:latin typeface="Trebuchet MS"/>
                <a:ea typeface="Trebuchet MS"/>
                <a:cs typeface="Trebuchet MS"/>
                <a:sym typeface="Trebuchet MS"/>
              </a:rPr>
              <a:t>industrial</a:t>
            </a:r>
            <a:r>
              <a:rPr lang="en-GB" sz="2000">
                <a:solidFill>
                  <a:schemeClr val="lt1"/>
                </a:solidFill>
                <a:latin typeface="Trebuchet MS"/>
                <a:ea typeface="Trebuchet MS"/>
                <a:cs typeface="Trebuchet MS"/>
                <a:sym typeface="Trebuchet MS"/>
              </a:rPr>
              <a:t> revolution 200 years ago freed society From the limitations of bioenergy and brought tremendous Growth but also huge </a:t>
            </a:r>
            <a:r>
              <a:rPr lang="en-GB" sz="2000">
                <a:solidFill>
                  <a:schemeClr val="lt1"/>
                </a:solidFill>
                <a:latin typeface="Trebuchet MS"/>
                <a:ea typeface="Trebuchet MS"/>
                <a:cs typeface="Trebuchet MS"/>
                <a:sym typeface="Trebuchet MS"/>
              </a:rPr>
              <a:t>environmental</a:t>
            </a:r>
            <a:r>
              <a:rPr lang="en-GB" sz="2000">
                <a:solidFill>
                  <a:schemeClr val="lt1"/>
                </a:solidFill>
                <a:latin typeface="Trebuchet MS"/>
                <a:ea typeface="Trebuchet MS"/>
                <a:cs typeface="Trebuchet MS"/>
                <a:sym typeface="Trebuchet MS"/>
              </a:rPr>
              <a:t> promlems.Now a new </a:t>
            </a:r>
            <a:r>
              <a:rPr lang="en-GB" sz="2000">
                <a:solidFill>
                  <a:schemeClr val="lt1"/>
                </a:solidFill>
                <a:latin typeface="Trebuchet MS"/>
                <a:ea typeface="Trebuchet MS"/>
                <a:cs typeface="Trebuchet MS"/>
                <a:sym typeface="Trebuchet MS"/>
              </a:rPr>
              <a:t>generation of modular technologies based on advanced materials Enables efficient conversion of solar energy and carries the seeds Of new industrial revolution</a:t>
            </a:r>
            <a:endParaRPr sz="2000">
              <a:solidFill>
                <a:schemeClr val="lt1"/>
              </a:solidFill>
              <a:latin typeface="Trebuchet MS"/>
              <a:ea typeface="Trebuchet MS"/>
              <a:cs typeface="Trebuchet MS"/>
              <a:sym typeface="Trebuchet MS"/>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8AC0D2"/>
            </a:gs>
            <a:gs pos="100000">
              <a:srgbClr val="448196"/>
            </a:gs>
          </a:gsLst>
          <a:path path="circle">
            <a:fillToRect b="50%" l="50%" r="50%" t="50%"/>
          </a:path>
          <a:tileRect/>
        </a:gradFill>
      </p:bgPr>
    </p:bg>
    <p:spTree>
      <p:nvGrpSpPr>
        <p:cNvPr id="263" name="Shape 263"/>
        <p:cNvGrpSpPr/>
        <p:nvPr/>
      </p:nvGrpSpPr>
      <p:grpSpPr>
        <a:xfrm>
          <a:off x="0" y="0"/>
          <a:ext cx="0" cy="0"/>
          <a:chOff x="0" y="0"/>
          <a:chExt cx="0" cy="0"/>
        </a:xfrm>
      </p:grpSpPr>
      <p:sp>
        <p:nvSpPr>
          <p:cNvPr id="264" name="Google Shape;264;p8"/>
          <p:cNvSpPr txBox="1"/>
          <p:nvPr>
            <p:ph type="title"/>
          </p:nvPr>
        </p:nvSpPr>
        <p:spPr>
          <a:xfrm>
            <a:off x="937339" y="1081928"/>
            <a:ext cx="8718877" cy="280519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lt1"/>
              </a:buClr>
              <a:buSzPts val="2400"/>
              <a:buFont typeface="Arial"/>
              <a:buNone/>
            </a:pPr>
            <a:r>
              <a:rPr i="1" lang="en-GB" sz="2400">
                <a:latin typeface="Arial"/>
                <a:ea typeface="Arial"/>
                <a:cs typeface="Arial"/>
                <a:sym typeface="Arial"/>
              </a:rPr>
              <a:t>We are entering a digital age, as you can witness today it has made the world a smaller place and have kept us connected to our families, work and education making our lives better each day. We have countries promoted by Government to live and work in a digital way, as we are saving paper, less pollution and machines doing our work, so we have time to be more creative and be organised and further create more opportunities.</a:t>
            </a:r>
            <a:br>
              <a:rPr i="1" lang="en-GB" sz="2400">
                <a:latin typeface="Arial"/>
                <a:ea typeface="Arial"/>
                <a:cs typeface="Arial"/>
                <a:sym typeface="Arial"/>
              </a:rPr>
            </a:br>
            <a:endParaRPr i="1" sz="2400">
              <a:latin typeface="Arial"/>
              <a:ea typeface="Arial"/>
              <a:cs typeface="Arial"/>
              <a:sym typeface="Arial"/>
            </a:endParaRPr>
          </a:p>
        </p:txBody>
      </p:sp>
      <p:sp>
        <p:nvSpPr>
          <p:cNvPr id="265" name="Google Shape;265;p8"/>
          <p:cNvSpPr txBox="1"/>
          <p:nvPr>
            <p:ph idx="1" type="body"/>
          </p:nvPr>
        </p:nvSpPr>
        <p:spPr>
          <a:xfrm>
            <a:off x="4166152" y="283766"/>
            <a:ext cx="1929848" cy="407177"/>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lt1"/>
              </a:buClr>
              <a:buSzPts val="2800"/>
              <a:buNone/>
            </a:pPr>
            <a:r>
              <a:rPr lang="en-GB" sz="2800"/>
              <a:t>Conclusion</a:t>
            </a:r>
            <a:endParaRPr/>
          </a:p>
        </p:txBody>
      </p:sp>
      <p:sp>
        <p:nvSpPr>
          <p:cNvPr id="266" name="Google Shape;266;p8"/>
          <p:cNvSpPr txBox="1"/>
          <p:nvPr>
            <p:ph idx="2" type="body"/>
          </p:nvPr>
        </p:nvSpPr>
        <p:spPr>
          <a:xfrm>
            <a:off x="352323" y="4685283"/>
            <a:ext cx="9613859" cy="1090789"/>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lt1"/>
              </a:buClr>
              <a:buSzPts val="1600"/>
              <a:buNone/>
            </a:pPr>
            <a:r>
              <a:rPr i="1" lang="en-GB">
                <a:latin typeface="Arial"/>
                <a:ea typeface="Arial"/>
                <a:cs typeface="Arial"/>
                <a:sym typeface="Arial"/>
              </a:rPr>
              <a:t>The day you stop learning is the day you will start forgetting</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TM04033917[[fn=Berlin]]_novariants">
  <a:themeElements>
    <a:clrScheme name="Berlin">
      <a:dk1>
        <a:srgbClr val="000000"/>
      </a:dk1>
      <a:lt1>
        <a:srgbClr val="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2022-03-18T17:20:08Z</dcterms:creat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0x0101009A3C566BAC5B13499E9DCD0476CF4E5C</vt:lpwstr>
  </property>
</Properties>
</file>