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55554F-139F-4FB8-9731-27E6F02E8A32}" v="1" dt="2023-07-12T11:03:28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A11E60-B7F4-4648-A75F-B740C385DB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844D20-088A-4ED6-8D05-845B886DDE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Competitive collaboration is a new marketing ethos that focuses on what brands can do together rather than what they can do alone.</a:t>
          </a:r>
          <a:endParaRPr lang="en-US"/>
        </a:p>
      </dgm:t>
    </dgm:pt>
    <dgm:pt modelId="{3D1280C6-7D3D-404F-818C-C943AAA51AA7}" type="parTrans" cxnId="{5EE36858-36A1-410F-AA73-0E4C80E56A54}">
      <dgm:prSet/>
      <dgm:spPr/>
      <dgm:t>
        <a:bodyPr/>
        <a:lstStyle/>
        <a:p>
          <a:endParaRPr lang="en-US"/>
        </a:p>
      </dgm:t>
    </dgm:pt>
    <dgm:pt modelId="{9B2C954D-A862-40A6-B382-505363462E88}" type="sibTrans" cxnId="{5EE36858-36A1-410F-AA73-0E4C80E56A54}">
      <dgm:prSet/>
      <dgm:spPr/>
      <dgm:t>
        <a:bodyPr/>
        <a:lstStyle/>
        <a:p>
          <a:endParaRPr lang="en-US"/>
        </a:p>
      </dgm:t>
    </dgm:pt>
    <dgm:pt modelId="{733B7E1F-4D22-4C27-9473-AC19CCE33A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Collaboration exposes groups to new ideas and ways of thinking.</a:t>
          </a:r>
          <a:endParaRPr lang="en-US"/>
        </a:p>
      </dgm:t>
    </dgm:pt>
    <dgm:pt modelId="{1FFCFEE0-A664-4830-9996-E0332BB6F12A}" type="parTrans" cxnId="{C88E0631-73B8-4E72-9E44-99CD9C122ABE}">
      <dgm:prSet/>
      <dgm:spPr/>
      <dgm:t>
        <a:bodyPr/>
        <a:lstStyle/>
        <a:p>
          <a:endParaRPr lang="en-US"/>
        </a:p>
      </dgm:t>
    </dgm:pt>
    <dgm:pt modelId="{D70351E9-CE81-40A7-8043-713E2F285B45}" type="sibTrans" cxnId="{C88E0631-73B8-4E72-9E44-99CD9C122ABE}">
      <dgm:prSet/>
      <dgm:spPr/>
      <dgm:t>
        <a:bodyPr/>
        <a:lstStyle/>
        <a:p>
          <a:endParaRPr lang="en-US"/>
        </a:p>
      </dgm:t>
    </dgm:pt>
    <dgm:pt modelId="{388028DE-FE5F-407C-AA48-4438DD4CD640}" type="pres">
      <dgm:prSet presAssocID="{E2A11E60-B7F4-4648-A75F-B740C385DB57}" presName="root" presStyleCnt="0">
        <dgm:presLayoutVars>
          <dgm:dir/>
          <dgm:resizeHandles val="exact"/>
        </dgm:presLayoutVars>
      </dgm:prSet>
      <dgm:spPr/>
    </dgm:pt>
    <dgm:pt modelId="{21B57EC8-DBB4-4A4C-8E48-AFACD14C42A8}" type="pres">
      <dgm:prSet presAssocID="{52844D20-088A-4ED6-8D05-845B886DDE46}" presName="compNode" presStyleCnt="0"/>
      <dgm:spPr/>
    </dgm:pt>
    <dgm:pt modelId="{28C2F243-A549-41E9-9B31-68474B2E3287}" type="pres">
      <dgm:prSet presAssocID="{52844D20-088A-4ED6-8D05-845B886DDE46}" presName="bgRect" presStyleLbl="bgShp" presStyleIdx="0" presStyleCnt="2"/>
      <dgm:spPr/>
    </dgm:pt>
    <dgm:pt modelId="{85C2CA77-CBCC-489F-9280-CBB5A3A4C79B}" type="pres">
      <dgm:prSet presAssocID="{52844D20-088A-4ED6-8D05-845B886DDE4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97002E4-5A30-4C1C-961F-C32D6A80D227}" type="pres">
      <dgm:prSet presAssocID="{52844D20-088A-4ED6-8D05-845B886DDE46}" presName="spaceRect" presStyleCnt="0"/>
      <dgm:spPr/>
    </dgm:pt>
    <dgm:pt modelId="{136C6968-6FCB-464E-A6E1-4454AA4B10EE}" type="pres">
      <dgm:prSet presAssocID="{52844D20-088A-4ED6-8D05-845B886DDE46}" presName="parTx" presStyleLbl="revTx" presStyleIdx="0" presStyleCnt="2">
        <dgm:presLayoutVars>
          <dgm:chMax val="0"/>
          <dgm:chPref val="0"/>
        </dgm:presLayoutVars>
      </dgm:prSet>
      <dgm:spPr/>
    </dgm:pt>
    <dgm:pt modelId="{10CE0ED3-910F-4014-9FD1-FC0FF0F9DA0C}" type="pres">
      <dgm:prSet presAssocID="{9B2C954D-A862-40A6-B382-505363462E88}" presName="sibTrans" presStyleCnt="0"/>
      <dgm:spPr/>
    </dgm:pt>
    <dgm:pt modelId="{19E6DAD5-261E-46EC-A6DF-C52FC4DB7FBA}" type="pres">
      <dgm:prSet presAssocID="{733B7E1F-4D22-4C27-9473-AC19CCE33A0D}" presName="compNode" presStyleCnt="0"/>
      <dgm:spPr/>
    </dgm:pt>
    <dgm:pt modelId="{0CF4F9B0-2F30-41B3-9264-AF82E62CB3EF}" type="pres">
      <dgm:prSet presAssocID="{733B7E1F-4D22-4C27-9473-AC19CCE33A0D}" presName="bgRect" presStyleLbl="bgShp" presStyleIdx="1" presStyleCnt="2"/>
      <dgm:spPr/>
    </dgm:pt>
    <dgm:pt modelId="{9787BCB0-B2D5-47C5-8742-89FF1067C9E1}" type="pres">
      <dgm:prSet presAssocID="{733B7E1F-4D22-4C27-9473-AC19CCE33A0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D30072F7-476A-47BC-8D71-F477FA743F37}" type="pres">
      <dgm:prSet presAssocID="{733B7E1F-4D22-4C27-9473-AC19CCE33A0D}" presName="spaceRect" presStyleCnt="0"/>
      <dgm:spPr/>
    </dgm:pt>
    <dgm:pt modelId="{8172EE10-4C0C-4A54-A2EC-12EECB9B9C97}" type="pres">
      <dgm:prSet presAssocID="{733B7E1F-4D22-4C27-9473-AC19CCE33A0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88E0631-73B8-4E72-9E44-99CD9C122ABE}" srcId="{E2A11E60-B7F4-4648-A75F-B740C385DB57}" destId="{733B7E1F-4D22-4C27-9473-AC19CCE33A0D}" srcOrd="1" destOrd="0" parTransId="{1FFCFEE0-A664-4830-9996-E0332BB6F12A}" sibTransId="{D70351E9-CE81-40A7-8043-713E2F285B45}"/>
    <dgm:cxn modelId="{911BCC4C-7F08-4978-A9FC-DC1942A7613C}" type="presOf" srcId="{E2A11E60-B7F4-4648-A75F-B740C385DB57}" destId="{388028DE-FE5F-407C-AA48-4438DD4CD640}" srcOrd="0" destOrd="0" presId="urn:microsoft.com/office/officeart/2018/2/layout/IconVerticalSolidList"/>
    <dgm:cxn modelId="{5EE36858-36A1-410F-AA73-0E4C80E56A54}" srcId="{E2A11E60-B7F4-4648-A75F-B740C385DB57}" destId="{52844D20-088A-4ED6-8D05-845B886DDE46}" srcOrd="0" destOrd="0" parTransId="{3D1280C6-7D3D-404F-818C-C943AAA51AA7}" sibTransId="{9B2C954D-A862-40A6-B382-505363462E88}"/>
    <dgm:cxn modelId="{8240F178-1163-4B0F-A2C9-44DD6E1363BD}" type="presOf" srcId="{733B7E1F-4D22-4C27-9473-AC19CCE33A0D}" destId="{8172EE10-4C0C-4A54-A2EC-12EECB9B9C97}" srcOrd="0" destOrd="0" presId="urn:microsoft.com/office/officeart/2018/2/layout/IconVerticalSolidList"/>
    <dgm:cxn modelId="{CDCB3BCD-9054-4724-80A3-41861E7BE186}" type="presOf" srcId="{52844D20-088A-4ED6-8D05-845B886DDE46}" destId="{136C6968-6FCB-464E-A6E1-4454AA4B10EE}" srcOrd="0" destOrd="0" presId="urn:microsoft.com/office/officeart/2018/2/layout/IconVerticalSolidList"/>
    <dgm:cxn modelId="{E3AC0CC4-3542-4079-91DB-7B48E59831F7}" type="presParOf" srcId="{388028DE-FE5F-407C-AA48-4438DD4CD640}" destId="{21B57EC8-DBB4-4A4C-8E48-AFACD14C42A8}" srcOrd="0" destOrd="0" presId="urn:microsoft.com/office/officeart/2018/2/layout/IconVerticalSolidList"/>
    <dgm:cxn modelId="{A3B32EB6-858F-436E-940E-3E2E6054846A}" type="presParOf" srcId="{21B57EC8-DBB4-4A4C-8E48-AFACD14C42A8}" destId="{28C2F243-A549-41E9-9B31-68474B2E3287}" srcOrd="0" destOrd="0" presId="urn:microsoft.com/office/officeart/2018/2/layout/IconVerticalSolidList"/>
    <dgm:cxn modelId="{E7D17F4A-46C9-4CAC-909F-17C39DCE92AA}" type="presParOf" srcId="{21B57EC8-DBB4-4A4C-8E48-AFACD14C42A8}" destId="{85C2CA77-CBCC-489F-9280-CBB5A3A4C79B}" srcOrd="1" destOrd="0" presId="urn:microsoft.com/office/officeart/2018/2/layout/IconVerticalSolidList"/>
    <dgm:cxn modelId="{43277EA9-D729-4EFB-B822-A8FFEF66A7AA}" type="presParOf" srcId="{21B57EC8-DBB4-4A4C-8E48-AFACD14C42A8}" destId="{397002E4-5A30-4C1C-961F-C32D6A80D227}" srcOrd="2" destOrd="0" presId="urn:microsoft.com/office/officeart/2018/2/layout/IconVerticalSolidList"/>
    <dgm:cxn modelId="{D02852AA-DFFF-4F0D-A314-1D40F56887DA}" type="presParOf" srcId="{21B57EC8-DBB4-4A4C-8E48-AFACD14C42A8}" destId="{136C6968-6FCB-464E-A6E1-4454AA4B10EE}" srcOrd="3" destOrd="0" presId="urn:microsoft.com/office/officeart/2018/2/layout/IconVerticalSolidList"/>
    <dgm:cxn modelId="{2EE02A43-9EEE-42D6-B7E2-67EA032813CC}" type="presParOf" srcId="{388028DE-FE5F-407C-AA48-4438DD4CD640}" destId="{10CE0ED3-910F-4014-9FD1-FC0FF0F9DA0C}" srcOrd="1" destOrd="0" presId="urn:microsoft.com/office/officeart/2018/2/layout/IconVerticalSolidList"/>
    <dgm:cxn modelId="{0F9C1B94-5808-4608-BC5C-C6D745888CEA}" type="presParOf" srcId="{388028DE-FE5F-407C-AA48-4438DD4CD640}" destId="{19E6DAD5-261E-46EC-A6DF-C52FC4DB7FBA}" srcOrd="2" destOrd="0" presId="urn:microsoft.com/office/officeart/2018/2/layout/IconVerticalSolidList"/>
    <dgm:cxn modelId="{ABA7B7F1-5212-42E3-9E6D-B25A38DA3227}" type="presParOf" srcId="{19E6DAD5-261E-46EC-A6DF-C52FC4DB7FBA}" destId="{0CF4F9B0-2F30-41B3-9264-AF82E62CB3EF}" srcOrd="0" destOrd="0" presId="urn:microsoft.com/office/officeart/2018/2/layout/IconVerticalSolidList"/>
    <dgm:cxn modelId="{7396006C-D32A-4D09-BDF2-10F813212249}" type="presParOf" srcId="{19E6DAD5-261E-46EC-A6DF-C52FC4DB7FBA}" destId="{9787BCB0-B2D5-47C5-8742-89FF1067C9E1}" srcOrd="1" destOrd="0" presId="urn:microsoft.com/office/officeart/2018/2/layout/IconVerticalSolidList"/>
    <dgm:cxn modelId="{088CFC7A-A438-4BC9-A571-A65129A7D3D6}" type="presParOf" srcId="{19E6DAD5-261E-46EC-A6DF-C52FC4DB7FBA}" destId="{D30072F7-476A-47BC-8D71-F477FA743F37}" srcOrd="2" destOrd="0" presId="urn:microsoft.com/office/officeart/2018/2/layout/IconVerticalSolidList"/>
    <dgm:cxn modelId="{869ACAB0-CD1A-46E5-99F3-0BE988E43CA5}" type="presParOf" srcId="{19E6DAD5-261E-46EC-A6DF-C52FC4DB7FBA}" destId="{8172EE10-4C0C-4A54-A2EC-12EECB9B9C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E6F75B-A5B5-46D9-910F-B55553859FC6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20C8AC-287D-4C13-9D0E-CB5D29E8E735}">
      <dgm:prSet/>
      <dgm:spPr/>
      <dgm:t>
        <a:bodyPr/>
        <a:lstStyle/>
        <a:p>
          <a:r>
            <a:rPr lang="en-US"/>
            <a:t>Establish</a:t>
          </a:r>
        </a:p>
      </dgm:t>
    </dgm:pt>
    <dgm:pt modelId="{0CDA6F20-83AA-4228-AD46-B5F48592F421}" type="parTrans" cxnId="{420ED593-BA75-4D2F-91D5-B43175C3724F}">
      <dgm:prSet/>
      <dgm:spPr/>
      <dgm:t>
        <a:bodyPr/>
        <a:lstStyle/>
        <a:p>
          <a:endParaRPr lang="en-US"/>
        </a:p>
      </dgm:t>
    </dgm:pt>
    <dgm:pt modelId="{5E1E9365-88CB-4FDE-B17A-23157828CD53}" type="sibTrans" cxnId="{420ED593-BA75-4D2F-91D5-B43175C3724F}">
      <dgm:prSet/>
      <dgm:spPr/>
      <dgm:t>
        <a:bodyPr/>
        <a:lstStyle/>
        <a:p>
          <a:endParaRPr lang="en-US"/>
        </a:p>
      </dgm:t>
    </dgm:pt>
    <dgm:pt modelId="{D92B15D8-07F7-48B9-B263-3605E9E92657}">
      <dgm:prSet/>
      <dgm:spPr/>
      <dgm:t>
        <a:bodyPr/>
        <a:lstStyle/>
        <a:p>
          <a:r>
            <a:rPr lang="en-US"/>
            <a:t>Establish a common goal</a:t>
          </a:r>
        </a:p>
      </dgm:t>
    </dgm:pt>
    <dgm:pt modelId="{25561E7E-15F7-4B6C-99D5-13B4BAFA8A19}" type="parTrans" cxnId="{5A275198-AD38-45B6-B143-75E287317FC6}">
      <dgm:prSet/>
      <dgm:spPr/>
      <dgm:t>
        <a:bodyPr/>
        <a:lstStyle/>
        <a:p>
          <a:endParaRPr lang="en-US"/>
        </a:p>
      </dgm:t>
    </dgm:pt>
    <dgm:pt modelId="{21D08DDC-9EBA-4C49-8D72-B5C6614CBB7D}" type="sibTrans" cxnId="{5A275198-AD38-45B6-B143-75E287317FC6}">
      <dgm:prSet/>
      <dgm:spPr/>
      <dgm:t>
        <a:bodyPr/>
        <a:lstStyle/>
        <a:p>
          <a:endParaRPr lang="en-US"/>
        </a:p>
      </dgm:t>
    </dgm:pt>
    <dgm:pt modelId="{97D5F862-DA77-42BD-B986-4FD5FC3BED17}">
      <dgm:prSet/>
      <dgm:spPr/>
      <dgm:t>
        <a:bodyPr/>
        <a:lstStyle/>
        <a:p>
          <a:r>
            <a:rPr lang="en-US"/>
            <a:t>Identify</a:t>
          </a:r>
        </a:p>
      </dgm:t>
    </dgm:pt>
    <dgm:pt modelId="{CA44A6DB-3C22-4F38-A3EC-13643446EDDA}" type="parTrans" cxnId="{74D05621-F612-46B9-B140-A912E0F042E9}">
      <dgm:prSet/>
      <dgm:spPr/>
      <dgm:t>
        <a:bodyPr/>
        <a:lstStyle/>
        <a:p>
          <a:endParaRPr lang="en-US"/>
        </a:p>
      </dgm:t>
    </dgm:pt>
    <dgm:pt modelId="{CA6FA1B9-1AA3-4C58-BEFA-9B97F07CAA86}" type="sibTrans" cxnId="{74D05621-F612-46B9-B140-A912E0F042E9}">
      <dgm:prSet/>
      <dgm:spPr/>
      <dgm:t>
        <a:bodyPr/>
        <a:lstStyle/>
        <a:p>
          <a:endParaRPr lang="en-US"/>
        </a:p>
      </dgm:t>
    </dgm:pt>
    <dgm:pt modelId="{C1630093-D9E1-42D1-BF6D-E5464F912FFA}">
      <dgm:prSet/>
      <dgm:spPr/>
      <dgm:t>
        <a:bodyPr/>
        <a:lstStyle/>
        <a:p>
          <a:r>
            <a:rPr lang="en-US"/>
            <a:t>Identify strengths</a:t>
          </a:r>
        </a:p>
      </dgm:t>
    </dgm:pt>
    <dgm:pt modelId="{A8727C29-D418-4427-A264-4B6884695F97}" type="parTrans" cxnId="{1B572061-E366-4188-BE6F-27630278E797}">
      <dgm:prSet/>
      <dgm:spPr/>
      <dgm:t>
        <a:bodyPr/>
        <a:lstStyle/>
        <a:p>
          <a:endParaRPr lang="en-US"/>
        </a:p>
      </dgm:t>
    </dgm:pt>
    <dgm:pt modelId="{2870E99E-FF04-4E07-8A19-DF4A3A750E98}" type="sibTrans" cxnId="{1B572061-E366-4188-BE6F-27630278E797}">
      <dgm:prSet/>
      <dgm:spPr/>
      <dgm:t>
        <a:bodyPr/>
        <a:lstStyle/>
        <a:p>
          <a:endParaRPr lang="en-US"/>
        </a:p>
      </dgm:t>
    </dgm:pt>
    <dgm:pt modelId="{32B2247C-4628-4CAF-A678-2C3E3FCBB4BE}">
      <dgm:prSet/>
      <dgm:spPr/>
      <dgm:t>
        <a:bodyPr/>
        <a:lstStyle/>
        <a:p>
          <a:r>
            <a:rPr lang="en-US"/>
            <a:t>Be</a:t>
          </a:r>
        </a:p>
      </dgm:t>
    </dgm:pt>
    <dgm:pt modelId="{C420ABE8-463B-4472-8D8E-51655B8C76D0}" type="parTrans" cxnId="{D8741946-4916-4801-9562-5EFB6C5294FA}">
      <dgm:prSet/>
      <dgm:spPr/>
      <dgm:t>
        <a:bodyPr/>
        <a:lstStyle/>
        <a:p>
          <a:endParaRPr lang="en-US"/>
        </a:p>
      </dgm:t>
    </dgm:pt>
    <dgm:pt modelId="{4AF4D133-AB41-4A18-8EFF-113BBF74A58E}" type="sibTrans" cxnId="{D8741946-4916-4801-9562-5EFB6C5294FA}">
      <dgm:prSet/>
      <dgm:spPr/>
      <dgm:t>
        <a:bodyPr/>
        <a:lstStyle/>
        <a:p>
          <a:endParaRPr lang="en-US"/>
        </a:p>
      </dgm:t>
    </dgm:pt>
    <dgm:pt modelId="{9D90FD0E-EA73-41FE-9258-432A01A10AC8}">
      <dgm:prSet/>
      <dgm:spPr/>
      <dgm:t>
        <a:bodyPr/>
        <a:lstStyle/>
        <a:p>
          <a:r>
            <a:rPr lang="en-US"/>
            <a:t>Be an example</a:t>
          </a:r>
        </a:p>
      </dgm:t>
    </dgm:pt>
    <dgm:pt modelId="{33A26B49-D675-4C21-ABE3-987F8C7BF8EB}" type="parTrans" cxnId="{2A09337D-FE42-4276-8DD3-CA5D19352127}">
      <dgm:prSet/>
      <dgm:spPr/>
      <dgm:t>
        <a:bodyPr/>
        <a:lstStyle/>
        <a:p>
          <a:endParaRPr lang="en-US"/>
        </a:p>
      </dgm:t>
    </dgm:pt>
    <dgm:pt modelId="{FD8FAB2D-8BC2-40BE-8B1D-7D34DA492386}" type="sibTrans" cxnId="{2A09337D-FE42-4276-8DD3-CA5D19352127}">
      <dgm:prSet/>
      <dgm:spPr/>
      <dgm:t>
        <a:bodyPr/>
        <a:lstStyle/>
        <a:p>
          <a:endParaRPr lang="en-US"/>
        </a:p>
      </dgm:t>
    </dgm:pt>
    <dgm:pt modelId="{58791A3F-9C4F-4D03-808F-D6C9119C07D2}" type="pres">
      <dgm:prSet presAssocID="{2EE6F75B-A5B5-46D9-910F-B55553859FC6}" presName="Name0" presStyleCnt="0">
        <dgm:presLayoutVars>
          <dgm:dir/>
          <dgm:animLvl val="lvl"/>
          <dgm:resizeHandles val="exact"/>
        </dgm:presLayoutVars>
      </dgm:prSet>
      <dgm:spPr/>
    </dgm:pt>
    <dgm:pt modelId="{BACE6EE4-6565-44F5-A8DA-447526EF5F61}" type="pres">
      <dgm:prSet presAssocID="{32B2247C-4628-4CAF-A678-2C3E3FCBB4BE}" presName="boxAndChildren" presStyleCnt="0"/>
      <dgm:spPr/>
    </dgm:pt>
    <dgm:pt modelId="{0385DED9-F5FB-476E-81DE-114941F4DD0C}" type="pres">
      <dgm:prSet presAssocID="{32B2247C-4628-4CAF-A678-2C3E3FCBB4BE}" presName="parentTextBox" presStyleLbl="alignNode1" presStyleIdx="0" presStyleCnt="3"/>
      <dgm:spPr/>
    </dgm:pt>
    <dgm:pt modelId="{4F03DC2E-206C-42F4-A222-0C42B269CF04}" type="pres">
      <dgm:prSet presAssocID="{32B2247C-4628-4CAF-A678-2C3E3FCBB4BE}" presName="descendantBox" presStyleLbl="bgAccFollowNode1" presStyleIdx="0" presStyleCnt="3"/>
      <dgm:spPr/>
    </dgm:pt>
    <dgm:pt modelId="{73400E08-FFEB-4173-B8F1-BAC8BC9B752D}" type="pres">
      <dgm:prSet presAssocID="{CA6FA1B9-1AA3-4C58-BEFA-9B97F07CAA86}" presName="sp" presStyleCnt="0"/>
      <dgm:spPr/>
    </dgm:pt>
    <dgm:pt modelId="{D50E1AE6-9D26-4B43-B46A-0C0453FC6AB2}" type="pres">
      <dgm:prSet presAssocID="{97D5F862-DA77-42BD-B986-4FD5FC3BED17}" presName="arrowAndChildren" presStyleCnt="0"/>
      <dgm:spPr/>
    </dgm:pt>
    <dgm:pt modelId="{165C6E41-57D4-476B-A306-FF7DA5148DFA}" type="pres">
      <dgm:prSet presAssocID="{97D5F862-DA77-42BD-B986-4FD5FC3BED17}" presName="parentTextArrow" presStyleLbl="node1" presStyleIdx="0" presStyleCnt="0"/>
      <dgm:spPr/>
    </dgm:pt>
    <dgm:pt modelId="{4076BDDD-0A1B-4242-8DB3-C7739961913E}" type="pres">
      <dgm:prSet presAssocID="{97D5F862-DA77-42BD-B986-4FD5FC3BED17}" presName="arrow" presStyleLbl="alignNode1" presStyleIdx="1" presStyleCnt="3"/>
      <dgm:spPr/>
    </dgm:pt>
    <dgm:pt modelId="{290B743C-D6C0-4B3B-A097-079BF577BDF7}" type="pres">
      <dgm:prSet presAssocID="{97D5F862-DA77-42BD-B986-4FD5FC3BED17}" presName="descendantArrow" presStyleLbl="bgAccFollowNode1" presStyleIdx="1" presStyleCnt="3"/>
      <dgm:spPr/>
    </dgm:pt>
    <dgm:pt modelId="{7B094E5E-8435-4279-9A8E-2D51D38803A9}" type="pres">
      <dgm:prSet presAssocID="{5E1E9365-88CB-4FDE-B17A-23157828CD53}" presName="sp" presStyleCnt="0"/>
      <dgm:spPr/>
    </dgm:pt>
    <dgm:pt modelId="{A997E7BF-F2A6-4FF9-A0EE-E01AEBB40D46}" type="pres">
      <dgm:prSet presAssocID="{4420C8AC-287D-4C13-9D0E-CB5D29E8E735}" presName="arrowAndChildren" presStyleCnt="0"/>
      <dgm:spPr/>
    </dgm:pt>
    <dgm:pt modelId="{96E0F04D-F44C-4D8A-864D-21E536F68862}" type="pres">
      <dgm:prSet presAssocID="{4420C8AC-287D-4C13-9D0E-CB5D29E8E735}" presName="parentTextArrow" presStyleLbl="node1" presStyleIdx="0" presStyleCnt="0"/>
      <dgm:spPr/>
    </dgm:pt>
    <dgm:pt modelId="{90075360-DEF6-47E3-9934-5B086C50A8E1}" type="pres">
      <dgm:prSet presAssocID="{4420C8AC-287D-4C13-9D0E-CB5D29E8E735}" presName="arrow" presStyleLbl="alignNode1" presStyleIdx="2" presStyleCnt="3"/>
      <dgm:spPr/>
    </dgm:pt>
    <dgm:pt modelId="{E7E31E95-58B6-4500-9181-80B079EC66BD}" type="pres">
      <dgm:prSet presAssocID="{4420C8AC-287D-4C13-9D0E-CB5D29E8E735}" presName="descendantArrow" presStyleLbl="bgAccFollowNode1" presStyleIdx="2" presStyleCnt="3"/>
      <dgm:spPr/>
    </dgm:pt>
  </dgm:ptLst>
  <dgm:cxnLst>
    <dgm:cxn modelId="{7C7A7D0F-D3EF-4471-91CB-585DA7342D53}" type="presOf" srcId="{C1630093-D9E1-42D1-BF6D-E5464F912FFA}" destId="{290B743C-D6C0-4B3B-A097-079BF577BDF7}" srcOrd="0" destOrd="0" presId="urn:microsoft.com/office/officeart/2016/7/layout/VerticalDownArrowProcess"/>
    <dgm:cxn modelId="{74D05621-F612-46B9-B140-A912E0F042E9}" srcId="{2EE6F75B-A5B5-46D9-910F-B55553859FC6}" destId="{97D5F862-DA77-42BD-B986-4FD5FC3BED17}" srcOrd="1" destOrd="0" parTransId="{CA44A6DB-3C22-4F38-A3EC-13643446EDDA}" sibTransId="{CA6FA1B9-1AA3-4C58-BEFA-9B97F07CAA86}"/>
    <dgm:cxn modelId="{1B572061-E366-4188-BE6F-27630278E797}" srcId="{97D5F862-DA77-42BD-B986-4FD5FC3BED17}" destId="{C1630093-D9E1-42D1-BF6D-E5464F912FFA}" srcOrd="0" destOrd="0" parTransId="{A8727C29-D418-4427-A264-4B6884695F97}" sibTransId="{2870E99E-FF04-4E07-8A19-DF4A3A750E98}"/>
    <dgm:cxn modelId="{D8741946-4916-4801-9562-5EFB6C5294FA}" srcId="{2EE6F75B-A5B5-46D9-910F-B55553859FC6}" destId="{32B2247C-4628-4CAF-A678-2C3E3FCBB4BE}" srcOrd="2" destOrd="0" parTransId="{C420ABE8-463B-4472-8D8E-51655B8C76D0}" sibTransId="{4AF4D133-AB41-4A18-8EFF-113BBF74A58E}"/>
    <dgm:cxn modelId="{9F516148-5C00-474E-AB17-F2D2C19AE092}" type="presOf" srcId="{32B2247C-4628-4CAF-A678-2C3E3FCBB4BE}" destId="{0385DED9-F5FB-476E-81DE-114941F4DD0C}" srcOrd="0" destOrd="0" presId="urn:microsoft.com/office/officeart/2016/7/layout/VerticalDownArrowProcess"/>
    <dgm:cxn modelId="{76A9084F-61FA-41D5-88B6-E51B5ED1D78B}" type="presOf" srcId="{D92B15D8-07F7-48B9-B263-3605E9E92657}" destId="{E7E31E95-58B6-4500-9181-80B079EC66BD}" srcOrd="0" destOrd="0" presId="urn:microsoft.com/office/officeart/2016/7/layout/VerticalDownArrowProcess"/>
    <dgm:cxn modelId="{4751977A-4834-4262-9790-2072475AE3ED}" type="presOf" srcId="{97D5F862-DA77-42BD-B986-4FD5FC3BED17}" destId="{4076BDDD-0A1B-4242-8DB3-C7739961913E}" srcOrd="1" destOrd="0" presId="urn:microsoft.com/office/officeart/2016/7/layout/VerticalDownArrowProcess"/>
    <dgm:cxn modelId="{2A09337D-FE42-4276-8DD3-CA5D19352127}" srcId="{32B2247C-4628-4CAF-A678-2C3E3FCBB4BE}" destId="{9D90FD0E-EA73-41FE-9258-432A01A10AC8}" srcOrd="0" destOrd="0" parTransId="{33A26B49-D675-4C21-ABE3-987F8C7BF8EB}" sibTransId="{FD8FAB2D-8BC2-40BE-8B1D-7D34DA492386}"/>
    <dgm:cxn modelId="{420ED593-BA75-4D2F-91D5-B43175C3724F}" srcId="{2EE6F75B-A5B5-46D9-910F-B55553859FC6}" destId="{4420C8AC-287D-4C13-9D0E-CB5D29E8E735}" srcOrd="0" destOrd="0" parTransId="{0CDA6F20-83AA-4228-AD46-B5F48592F421}" sibTransId="{5E1E9365-88CB-4FDE-B17A-23157828CD53}"/>
    <dgm:cxn modelId="{5A275198-AD38-45B6-B143-75E287317FC6}" srcId="{4420C8AC-287D-4C13-9D0E-CB5D29E8E735}" destId="{D92B15D8-07F7-48B9-B263-3605E9E92657}" srcOrd="0" destOrd="0" parTransId="{25561E7E-15F7-4B6C-99D5-13B4BAFA8A19}" sibTransId="{21D08DDC-9EBA-4C49-8D72-B5C6614CBB7D}"/>
    <dgm:cxn modelId="{EA9908AC-6E17-4875-B034-3E0FFF80E0EC}" type="presOf" srcId="{4420C8AC-287D-4C13-9D0E-CB5D29E8E735}" destId="{90075360-DEF6-47E3-9934-5B086C50A8E1}" srcOrd="1" destOrd="0" presId="urn:microsoft.com/office/officeart/2016/7/layout/VerticalDownArrowProcess"/>
    <dgm:cxn modelId="{02EB47BC-5581-4982-91E2-E188750652BD}" type="presOf" srcId="{4420C8AC-287D-4C13-9D0E-CB5D29E8E735}" destId="{96E0F04D-F44C-4D8A-864D-21E536F68862}" srcOrd="0" destOrd="0" presId="urn:microsoft.com/office/officeart/2016/7/layout/VerticalDownArrowProcess"/>
    <dgm:cxn modelId="{E0F5C3C0-AEC6-4B34-AB2E-A187FFA3EF5B}" type="presOf" srcId="{2EE6F75B-A5B5-46D9-910F-B55553859FC6}" destId="{58791A3F-9C4F-4D03-808F-D6C9119C07D2}" srcOrd="0" destOrd="0" presId="urn:microsoft.com/office/officeart/2016/7/layout/VerticalDownArrowProcess"/>
    <dgm:cxn modelId="{D03847C2-E304-4CE3-89FF-9196BAB9D605}" type="presOf" srcId="{9D90FD0E-EA73-41FE-9258-432A01A10AC8}" destId="{4F03DC2E-206C-42F4-A222-0C42B269CF04}" srcOrd="0" destOrd="0" presId="urn:microsoft.com/office/officeart/2016/7/layout/VerticalDownArrowProcess"/>
    <dgm:cxn modelId="{2E3139F2-A4CC-4506-98BE-8D9FD500D37D}" type="presOf" srcId="{97D5F862-DA77-42BD-B986-4FD5FC3BED17}" destId="{165C6E41-57D4-476B-A306-FF7DA5148DFA}" srcOrd="0" destOrd="0" presId="urn:microsoft.com/office/officeart/2016/7/layout/VerticalDownArrowProcess"/>
    <dgm:cxn modelId="{00AC8252-460F-4539-9120-302FB9FE6859}" type="presParOf" srcId="{58791A3F-9C4F-4D03-808F-D6C9119C07D2}" destId="{BACE6EE4-6565-44F5-A8DA-447526EF5F61}" srcOrd="0" destOrd="0" presId="urn:microsoft.com/office/officeart/2016/7/layout/VerticalDownArrowProcess"/>
    <dgm:cxn modelId="{1AA9CBEB-5EDD-4D15-9E5D-CEB9FE7FBFB0}" type="presParOf" srcId="{BACE6EE4-6565-44F5-A8DA-447526EF5F61}" destId="{0385DED9-F5FB-476E-81DE-114941F4DD0C}" srcOrd="0" destOrd="0" presId="urn:microsoft.com/office/officeart/2016/7/layout/VerticalDownArrowProcess"/>
    <dgm:cxn modelId="{A61EC731-4BE2-435A-BF9F-082FA2AE739D}" type="presParOf" srcId="{BACE6EE4-6565-44F5-A8DA-447526EF5F61}" destId="{4F03DC2E-206C-42F4-A222-0C42B269CF04}" srcOrd="1" destOrd="0" presId="urn:microsoft.com/office/officeart/2016/7/layout/VerticalDownArrowProcess"/>
    <dgm:cxn modelId="{44F1FB3C-67AA-4E03-ADA8-99EE4B4AE261}" type="presParOf" srcId="{58791A3F-9C4F-4D03-808F-D6C9119C07D2}" destId="{73400E08-FFEB-4173-B8F1-BAC8BC9B752D}" srcOrd="1" destOrd="0" presId="urn:microsoft.com/office/officeart/2016/7/layout/VerticalDownArrowProcess"/>
    <dgm:cxn modelId="{6A62116B-4DC5-4558-BF72-F46094491D6B}" type="presParOf" srcId="{58791A3F-9C4F-4D03-808F-D6C9119C07D2}" destId="{D50E1AE6-9D26-4B43-B46A-0C0453FC6AB2}" srcOrd="2" destOrd="0" presId="urn:microsoft.com/office/officeart/2016/7/layout/VerticalDownArrowProcess"/>
    <dgm:cxn modelId="{DAEEB905-462F-40A7-80F8-B1401B08729B}" type="presParOf" srcId="{D50E1AE6-9D26-4B43-B46A-0C0453FC6AB2}" destId="{165C6E41-57D4-476B-A306-FF7DA5148DFA}" srcOrd="0" destOrd="0" presId="urn:microsoft.com/office/officeart/2016/7/layout/VerticalDownArrowProcess"/>
    <dgm:cxn modelId="{38BA3BDB-D03F-4601-B8B5-A71AF89C2EA9}" type="presParOf" srcId="{D50E1AE6-9D26-4B43-B46A-0C0453FC6AB2}" destId="{4076BDDD-0A1B-4242-8DB3-C7739961913E}" srcOrd="1" destOrd="0" presId="urn:microsoft.com/office/officeart/2016/7/layout/VerticalDownArrowProcess"/>
    <dgm:cxn modelId="{B00D9F91-0AFA-4D8B-BE0D-0F0DE435DE19}" type="presParOf" srcId="{D50E1AE6-9D26-4B43-B46A-0C0453FC6AB2}" destId="{290B743C-D6C0-4B3B-A097-079BF577BDF7}" srcOrd="2" destOrd="0" presId="urn:microsoft.com/office/officeart/2016/7/layout/VerticalDownArrowProcess"/>
    <dgm:cxn modelId="{3ECB9D00-D07D-419A-82DC-CC416C177232}" type="presParOf" srcId="{58791A3F-9C4F-4D03-808F-D6C9119C07D2}" destId="{7B094E5E-8435-4279-9A8E-2D51D38803A9}" srcOrd="3" destOrd="0" presId="urn:microsoft.com/office/officeart/2016/7/layout/VerticalDownArrowProcess"/>
    <dgm:cxn modelId="{37F3C511-1E04-4077-91B7-73A7AF9C3A1B}" type="presParOf" srcId="{58791A3F-9C4F-4D03-808F-D6C9119C07D2}" destId="{A997E7BF-F2A6-4FF9-A0EE-E01AEBB40D46}" srcOrd="4" destOrd="0" presId="urn:microsoft.com/office/officeart/2016/7/layout/VerticalDownArrowProcess"/>
    <dgm:cxn modelId="{C7A2EEEF-88C8-4CEC-BBD3-EC9DD3B3748C}" type="presParOf" srcId="{A997E7BF-F2A6-4FF9-A0EE-E01AEBB40D46}" destId="{96E0F04D-F44C-4D8A-864D-21E536F68862}" srcOrd="0" destOrd="0" presId="urn:microsoft.com/office/officeart/2016/7/layout/VerticalDownArrowProcess"/>
    <dgm:cxn modelId="{4FC1BDC5-03A2-4926-9F67-5D8EF744598B}" type="presParOf" srcId="{A997E7BF-F2A6-4FF9-A0EE-E01AEBB40D46}" destId="{90075360-DEF6-47E3-9934-5B086C50A8E1}" srcOrd="1" destOrd="0" presId="urn:microsoft.com/office/officeart/2016/7/layout/VerticalDownArrowProcess"/>
    <dgm:cxn modelId="{25D155D2-2084-46B8-8705-ED04CAB5092B}" type="presParOf" srcId="{A997E7BF-F2A6-4FF9-A0EE-E01AEBB40D46}" destId="{E7E31E95-58B6-4500-9181-80B079EC66BD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3F7E3F-4A68-48D2-AA82-E028F936F37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FAE93A-8669-46A9-9832-560CE801216E}">
      <dgm:prSet/>
      <dgm:spPr/>
      <dgm:t>
        <a:bodyPr/>
        <a:lstStyle/>
        <a:p>
          <a:r>
            <a:rPr lang="en-GB" b="1" u="sng"/>
            <a:t>Example of collaborative tools :</a:t>
          </a:r>
          <a:endParaRPr lang="en-US"/>
        </a:p>
      </dgm:t>
    </dgm:pt>
    <dgm:pt modelId="{A2B91AB7-C2AD-40B6-81ED-C3ED51F1A9EF}" type="parTrans" cxnId="{1173130C-3E5C-4196-A069-86A688B27306}">
      <dgm:prSet/>
      <dgm:spPr/>
      <dgm:t>
        <a:bodyPr/>
        <a:lstStyle/>
        <a:p>
          <a:endParaRPr lang="en-US"/>
        </a:p>
      </dgm:t>
    </dgm:pt>
    <dgm:pt modelId="{F6735AA1-5086-4649-A8FB-A406F770C173}" type="sibTrans" cxnId="{1173130C-3E5C-4196-A069-86A688B27306}">
      <dgm:prSet/>
      <dgm:spPr/>
      <dgm:t>
        <a:bodyPr/>
        <a:lstStyle/>
        <a:p>
          <a:endParaRPr lang="en-US"/>
        </a:p>
      </dgm:t>
    </dgm:pt>
    <dgm:pt modelId="{374A1AF1-9018-4E5F-82B4-460BE8B6B0BC}">
      <dgm:prSet/>
      <dgm:spPr/>
      <dgm:t>
        <a:bodyPr/>
        <a:lstStyle/>
        <a:p>
          <a:r>
            <a:rPr lang="en-GB" b="1"/>
            <a:t>MONDAY.COM</a:t>
          </a:r>
          <a:endParaRPr lang="en-US"/>
        </a:p>
      </dgm:t>
    </dgm:pt>
    <dgm:pt modelId="{57D339B7-3DAD-4912-9D50-18B48A477D1E}" type="parTrans" cxnId="{1BEA6B04-F180-42B6-8B0A-725A363E1C9A}">
      <dgm:prSet/>
      <dgm:spPr/>
      <dgm:t>
        <a:bodyPr/>
        <a:lstStyle/>
        <a:p>
          <a:endParaRPr lang="en-US"/>
        </a:p>
      </dgm:t>
    </dgm:pt>
    <dgm:pt modelId="{40E812A0-A547-4357-9EE2-D5B2FA0EFBDE}" type="sibTrans" cxnId="{1BEA6B04-F180-42B6-8B0A-725A363E1C9A}">
      <dgm:prSet/>
      <dgm:spPr/>
      <dgm:t>
        <a:bodyPr/>
        <a:lstStyle/>
        <a:p>
          <a:endParaRPr lang="en-US"/>
        </a:p>
      </dgm:t>
    </dgm:pt>
    <dgm:pt modelId="{F448F055-4C9D-407F-975D-BDDF2D302A09}">
      <dgm:prSet/>
      <dgm:spPr/>
      <dgm:t>
        <a:bodyPr/>
        <a:lstStyle/>
        <a:p>
          <a:r>
            <a:rPr lang="en-GB" b="1"/>
            <a:t>MORNINGMATE</a:t>
          </a:r>
          <a:endParaRPr lang="en-US"/>
        </a:p>
      </dgm:t>
    </dgm:pt>
    <dgm:pt modelId="{8C52CAE4-53B9-4378-81D5-118CC1CDFD6D}" type="parTrans" cxnId="{5F0A57E3-98D5-4F20-8DFA-69D83DEAB557}">
      <dgm:prSet/>
      <dgm:spPr/>
      <dgm:t>
        <a:bodyPr/>
        <a:lstStyle/>
        <a:p>
          <a:endParaRPr lang="en-US"/>
        </a:p>
      </dgm:t>
    </dgm:pt>
    <dgm:pt modelId="{2EDC58D3-5A68-4DB9-A42A-E00DEB27BE95}" type="sibTrans" cxnId="{5F0A57E3-98D5-4F20-8DFA-69D83DEAB557}">
      <dgm:prSet/>
      <dgm:spPr/>
      <dgm:t>
        <a:bodyPr/>
        <a:lstStyle/>
        <a:p>
          <a:endParaRPr lang="en-US"/>
        </a:p>
      </dgm:t>
    </dgm:pt>
    <dgm:pt modelId="{258E7921-F990-4053-A9F0-7EA4EE237848}">
      <dgm:prSet/>
      <dgm:spPr/>
      <dgm:t>
        <a:bodyPr/>
        <a:lstStyle/>
        <a:p>
          <a:r>
            <a:rPr lang="en-GB" b="1"/>
            <a:t>SURFLY</a:t>
          </a:r>
          <a:endParaRPr lang="en-US"/>
        </a:p>
      </dgm:t>
    </dgm:pt>
    <dgm:pt modelId="{6AFFF019-1C95-4CC6-822B-82634A4F60A8}" type="parTrans" cxnId="{A509FC11-11F4-4EE7-8575-B309289A6577}">
      <dgm:prSet/>
      <dgm:spPr/>
      <dgm:t>
        <a:bodyPr/>
        <a:lstStyle/>
        <a:p>
          <a:endParaRPr lang="en-US"/>
        </a:p>
      </dgm:t>
    </dgm:pt>
    <dgm:pt modelId="{6D7C414F-2CE1-40A8-A0AA-00D6234FAED3}" type="sibTrans" cxnId="{A509FC11-11F4-4EE7-8575-B309289A6577}">
      <dgm:prSet/>
      <dgm:spPr/>
      <dgm:t>
        <a:bodyPr/>
        <a:lstStyle/>
        <a:p>
          <a:endParaRPr lang="en-US"/>
        </a:p>
      </dgm:t>
    </dgm:pt>
    <dgm:pt modelId="{E50AA6F6-FDB8-4670-9288-40D0E5D292C4}">
      <dgm:prSet/>
      <dgm:spPr/>
      <dgm:t>
        <a:bodyPr/>
        <a:lstStyle/>
        <a:p>
          <a:r>
            <a:rPr lang="en-GB" b="1"/>
            <a:t>CONFLUENCE</a:t>
          </a:r>
          <a:endParaRPr lang="en-US"/>
        </a:p>
      </dgm:t>
    </dgm:pt>
    <dgm:pt modelId="{A587147D-9597-4CCC-8ED9-EE47FE2721E0}" type="parTrans" cxnId="{CDC424D3-F177-4C19-B59C-2299B636D03A}">
      <dgm:prSet/>
      <dgm:spPr/>
      <dgm:t>
        <a:bodyPr/>
        <a:lstStyle/>
        <a:p>
          <a:endParaRPr lang="en-US"/>
        </a:p>
      </dgm:t>
    </dgm:pt>
    <dgm:pt modelId="{7EF5E238-4556-4D43-81AD-3EAB54CAEDF4}" type="sibTrans" cxnId="{CDC424D3-F177-4C19-B59C-2299B636D03A}">
      <dgm:prSet/>
      <dgm:spPr/>
      <dgm:t>
        <a:bodyPr/>
        <a:lstStyle/>
        <a:p>
          <a:endParaRPr lang="en-US"/>
        </a:p>
      </dgm:t>
    </dgm:pt>
    <dgm:pt modelId="{EF77FCB3-2E51-4D2B-AB2C-F5EA83FDB0F0}">
      <dgm:prSet/>
      <dgm:spPr/>
      <dgm:t>
        <a:bodyPr/>
        <a:lstStyle/>
        <a:p>
          <a:r>
            <a:rPr lang="en-GB" b="1"/>
            <a:t>WRIKE</a:t>
          </a:r>
          <a:endParaRPr lang="en-US"/>
        </a:p>
      </dgm:t>
    </dgm:pt>
    <dgm:pt modelId="{736CAF62-64DB-4F69-AE12-D3EF4BB2A830}" type="parTrans" cxnId="{5CD3B67F-67C3-4467-81D3-E32ABA975669}">
      <dgm:prSet/>
      <dgm:spPr/>
      <dgm:t>
        <a:bodyPr/>
        <a:lstStyle/>
        <a:p>
          <a:endParaRPr lang="en-US"/>
        </a:p>
      </dgm:t>
    </dgm:pt>
    <dgm:pt modelId="{59DF4747-43D3-4608-9BBB-2DA91AAF42E6}" type="sibTrans" cxnId="{5CD3B67F-67C3-4467-81D3-E32ABA975669}">
      <dgm:prSet/>
      <dgm:spPr/>
      <dgm:t>
        <a:bodyPr/>
        <a:lstStyle/>
        <a:p>
          <a:endParaRPr lang="en-US"/>
        </a:p>
      </dgm:t>
    </dgm:pt>
    <dgm:pt modelId="{24C94E49-5385-46C2-8D23-8C54D1A75564}" type="pres">
      <dgm:prSet presAssocID="{8B3F7E3F-4A68-48D2-AA82-E028F936F371}" presName="diagram" presStyleCnt="0">
        <dgm:presLayoutVars>
          <dgm:dir/>
          <dgm:resizeHandles val="exact"/>
        </dgm:presLayoutVars>
      </dgm:prSet>
      <dgm:spPr/>
    </dgm:pt>
    <dgm:pt modelId="{9CBCAC1E-A684-42AB-84DD-9C1DBCC05337}" type="pres">
      <dgm:prSet presAssocID="{59FAE93A-8669-46A9-9832-560CE801216E}" presName="arrow" presStyleLbl="node1" presStyleIdx="0" presStyleCnt="1">
        <dgm:presLayoutVars>
          <dgm:bulletEnabled val="1"/>
        </dgm:presLayoutVars>
      </dgm:prSet>
      <dgm:spPr/>
    </dgm:pt>
  </dgm:ptLst>
  <dgm:cxnLst>
    <dgm:cxn modelId="{1BEA6B04-F180-42B6-8B0A-725A363E1C9A}" srcId="{59FAE93A-8669-46A9-9832-560CE801216E}" destId="{374A1AF1-9018-4E5F-82B4-460BE8B6B0BC}" srcOrd="0" destOrd="0" parTransId="{57D339B7-3DAD-4912-9D50-18B48A477D1E}" sibTransId="{40E812A0-A547-4357-9EE2-D5B2FA0EFBDE}"/>
    <dgm:cxn modelId="{1173130C-3E5C-4196-A069-86A688B27306}" srcId="{8B3F7E3F-4A68-48D2-AA82-E028F936F371}" destId="{59FAE93A-8669-46A9-9832-560CE801216E}" srcOrd="0" destOrd="0" parTransId="{A2B91AB7-C2AD-40B6-81ED-C3ED51F1A9EF}" sibTransId="{F6735AA1-5086-4649-A8FB-A406F770C173}"/>
    <dgm:cxn modelId="{A509FC11-11F4-4EE7-8575-B309289A6577}" srcId="{59FAE93A-8669-46A9-9832-560CE801216E}" destId="{258E7921-F990-4053-A9F0-7EA4EE237848}" srcOrd="2" destOrd="0" parTransId="{6AFFF019-1C95-4CC6-822B-82634A4F60A8}" sibTransId="{6D7C414F-2CE1-40A8-A0AA-00D6234FAED3}"/>
    <dgm:cxn modelId="{E8E30F32-D0D2-4A38-993F-E4F0FB3FEE1B}" type="presOf" srcId="{F448F055-4C9D-407F-975D-BDDF2D302A09}" destId="{9CBCAC1E-A684-42AB-84DD-9C1DBCC05337}" srcOrd="0" destOrd="2" presId="urn:microsoft.com/office/officeart/2005/8/layout/arrow5"/>
    <dgm:cxn modelId="{9738D861-0F12-4255-AAEC-D6EEA4A8F8B9}" type="presOf" srcId="{374A1AF1-9018-4E5F-82B4-460BE8B6B0BC}" destId="{9CBCAC1E-A684-42AB-84DD-9C1DBCC05337}" srcOrd="0" destOrd="1" presId="urn:microsoft.com/office/officeart/2005/8/layout/arrow5"/>
    <dgm:cxn modelId="{5CD3B67F-67C3-4467-81D3-E32ABA975669}" srcId="{59FAE93A-8669-46A9-9832-560CE801216E}" destId="{EF77FCB3-2E51-4D2B-AB2C-F5EA83FDB0F0}" srcOrd="4" destOrd="0" parTransId="{736CAF62-64DB-4F69-AE12-D3EF4BB2A830}" sibTransId="{59DF4747-43D3-4608-9BBB-2DA91AAF42E6}"/>
    <dgm:cxn modelId="{517D558F-D71F-41DC-931E-91CADBFF8059}" type="presOf" srcId="{EF77FCB3-2E51-4D2B-AB2C-F5EA83FDB0F0}" destId="{9CBCAC1E-A684-42AB-84DD-9C1DBCC05337}" srcOrd="0" destOrd="5" presId="urn:microsoft.com/office/officeart/2005/8/layout/arrow5"/>
    <dgm:cxn modelId="{555417B1-BE87-4361-AEBA-4408E396C003}" type="presOf" srcId="{E50AA6F6-FDB8-4670-9288-40D0E5D292C4}" destId="{9CBCAC1E-A684-42AB-84DD-9C1DBCC05337}" srcOrd="0" destOrd="4" presId="urn:microsoft.com/office/officeart/2005/8/layout/arrow5"/>
    <dgm:cxn modelId="{CDC424D3-F177-4C19-B59C-2299B636D03A}" srcId="{59FAE93A-8669-46A9-9832-560CE801216E}" destId="{E50AA6F6-FDB8-4670-9288-40D0E5D292C4}" srcOrd="3" destOrd="0" parTransId="{A587147D-9597-4CCC-8ED9-EE47FE2721E0}" sibTransId="{7EF5E238-4556-4D43-81AD-3EAB54CAEDF4}"/>
    <dgm:cxn modelId="{5F0A57E3-98D5-4F20-8DFA-69D83DEAB557}" srcId="{59FAE93A-8669-46A9-9832-560CE801216E}" destId="{F448F055-4C9D-407F-975D-BDDF2D302A09}" srcOrd="1" destOrd="0" parTransId="{8C52CAE4-53B9-4378-81D5-118CC1CDFD6D}" sibTransId="{2EDC58D3-5A68-4DB9-A42A-E00DEB27BE95}"/>
    <dgm:cxn modelId="{C3285BF4-F7F1-4F77-B873-735AD667428A}" type="presOf" srcId="{8B3F7E3F-4A68-48D2-AA82-E028F936F371}" destId="{24C94E49-5385-46C2-8D23-8C54D1A75564}" srcOrd="0" destOrd="0" presId="urn:microsoft.com/office/officeart/2005/8/layout/arrow5"/>
    <dgm:cxn modelId="{E96ED6FC-FD67-48F8-AE6E-6161D2369394}" type="presOf" srcId="{59FAE93A-8669-46A9-9832-560CE801216E}" destId="{9CBCAC1E-A684-42AB-84DD-9C1DBCC05337}" srcOrd="0" destOrd="0" presId="urn:microsoft.com/office/officeart/2005/8/layout/arrow5"/>
    <dgm:cxn modelId="{D4F01DFF-EA74-4B81-AB1A-A9F868C92954}" type="presOf" srcId="{258E7921-F990-4053-A9F0-7EA4EE237848}" destId="{9CBCAC1E-A684-42AB-84DD-9C1DBCC05337}" srcOrd="0" destOrd="3" presId="urn:microsoft.com/office/officeart/2005/8/layout/arrow5"/>
    <dgm:cxn modelId="{36899A7C-4DEC-4D5D-812A-D211B7B47A72}" type="presParOf" srcId="{24C94E49-5385-46C2-8D23-8C54D1A75564}" destId="{9CBCAC1E-A684-42AB-84DD-9C1DBCC05337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2F243-A549-41E9-9B31-68474B2E3287}">
      <dsp:nvSpPr>
        <dsp:cNvPr id="0" name=""/>
        <dsp:cNvSpPr/>
      </dsp:nvSpPr>
      <dsp:spPr>
        <a:xfrm>
          <a:off x="0" y="560050"/>
          <a:ext cx="5157787" cy="10339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2CA77-CBCC-489F-9280-CBB5A3A4C79B}">
      <dsp:nvSpPr>
        <dsp:cNvPr id="0" name=""/>
        <dsp:cNvSpPr/>
      </dsp:nvSpPr>
      <dsp:spPr>
        <a:xfrm>
          <a:off x="312766" y="792686"/>
          <a:ext cx="568666" cy="5686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C6968-6FCB-464E-A6E1-4454AA4B10EE}">
      <dsp:nvSpPr>
        <dsp:cNvPr id="0" name=""/>
        <dsp:cNvSpPr/>
      </dsp:nvSpPr>
      <dsp:spPr>
        <a:xfrm>
          <a:off x="1194199" y="560050"/>
          <a:ext cx="3963587" cy="103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25" tIns="109425" rIns="109425" bIns="1094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Competitive collaboration is a new marketing ethos that focuses on what brands can do together rather than what they can do alone.</a:t>
          </a:r>
          <a:endParaRPr lang="en-US" sz="1400" kern="1200"/>
        </a:p>
      </dsp:txBody>
      <dsp:txXfrm>
        <a:off x="1194199" y="560050"/>
        <a:ext cx="3963587" cy="1033938"/>
      </dsp:txXfrm>
    </dsp:sp>
    <dsp:sp modelId="{0CF4F9B0-2F30-41B3-9264-AF82E62CB3EF}">
      <dsp:nvSpPr>
        <dsp:cNvPr id="0" name=""/>
        <dsp:cNvSpPr/>
      </dsp:nvSpPr>
      <dsp:spPr>
        <a:xfrm>
          <a:off x="0" y="1852473"/>
          <a:ext cx="5157787" cy="10339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7BCB0-B2D5-47C5-8742-89FF1067C9E1}">
      <dsp:nvSpPr>
        <dsp:cNvPr id="0" name=""/>
        <dsp:cNvSpPr/>
      </dsp:nvSpPr>
      <dsp:spPr>
        <a:xfrm>
          <a:off x="312766" y="2085110"/>
          <a:ext cx="568666" cy="5686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2EE10-4C0C-4A54-A2EC-12EECB9B9C97}">
      <dsp:nvSpPr>
        <dsp:cNvPr id="0" name=""/>
        <dsp:cNvSpPr/>
      </dsp:nvSpPr>
      <dsp:spPr>
        <a:xfrm>
          <a:off x="1194199" y="1852473"/>
          <a:ext cx="3963587" cy="1033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25" tIns="109425" rIns="109425" bIns="1094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Collaboration exposes groups to new ideas and ways of thinking.</a:t>
          </a:r>
          <a:endParaRPr lang="en-US" sz="1400" kern="1200"/>
        </a:p>
      </dsp:txBody>
      <dsp:txXfrm>
        <a:off x="1194199" y="1852473"/>
        <a:ext cx="3963587" cy="1033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5DED9-F5FB-476E-81DE-114941F4DD0C}">
      <dsp:nvSpPr>
        <dsp:cNvPr id="0" name=""/>
        <dsp:cNvSpPr/>
      </dsp:nvSpPr>
      <dsp:spPr>
        <a:xfrm>
          <a:off x="0" y="3101013"/>
          <a:ext cx="1295400" cy="10178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129" tIns="149352" rIns="9212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</a:t>
          </a:r>
        </a:p>
      </dsp:txBody>
      <dsp:txXfrm>
        <a:off x="0" y="3101013"/>
        <a:ext cx="1295400" cy="1017821"/>
      </dsp:txXfrm>
    </dsp:sp>
    <dsp:sp modelId="{4F03DC2E-206C-42F4-A222-0C42B269CF04}">
      <dsp:nvSpPr>
        <dsp:cNvPr id="0" name=""/>
        <dsp:cNvSpPr/>
      </dsp:nvSpPr>
      <dsp:spPr>
        <a:xfrm>
          <a:off x="1295400" y="3101013"/>
          <a:ext cx="3886200" cy="101782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30" tIns="266700" rIns="78830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 an example</a:t>
          </a:r>
        </a:p>
      </dsp:txBody>
      <dsp:txXfrm>
        <a:off x="1295400" y="3101013"/>
        <a:ext cx="3886200" cy="1017821"/>
      </dsp:txXfrm>
    </dsp:sp>
    <dsp:sp modelId="{4076BDDD-0A1B-4242-8DB3-C7739961913E}">
      <dsp:nvSpPr>
        <dsp:cNvPr id="0" name=""/>
        <dsp:cNvSpPr/>
      </dsp:nvSpPr>
      <dsp:spPr>
        <a:xfrm rot="10800000">
          <a:off x="0" y="1550870"/>
          <a:ext cx="1295400" cy="1565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129" tIns="149352" rIns="9212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Identify</a:t>
          </a:r>
        </a:p>
      </dsp:txBody>
      <dsp:txXfrm rot="-10800000">
        <a:off x="0" y="1550870"/>
        <a:ext cx="1295400" cy="1017516"/>
      </dsp:txXfrm>
    </dsp:sp>
    <dsp:sp modelId="{290B743C-D6C0-4B3B-A097-079BF577BDF7}">
      <dsp:nvSpPr>
        <dsp:cNvPr id="0" name=""/>
        <dsp:cNvSpPr/>
      </dsp:nvSpPr>
      <dsp:spPr>
        <a:xfrm>
          <a:off x="1295400" y="1550870"/>
          <a:ext cx="3886200" cy="101751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30" tIns="266700" rIns="78830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Identify strengths</a:t>
          </a:r>
        </a:p>
      </dsp:txBody>
      <dsp:txXfrm>
        <a:off x="1295400" y="1550870"/>
        <a:ext cx="3886200" cy="1017516"/>
      </dsp:txXfrm>
    </dsp:sp>
    <dsp:sp modelId="{90075360-DEF6-47E3-9934-5B086C50A8E1}">
      <dsp:nvSpPr>
        <dsp:cNvPr id="0" name=""/>
        <dsp:cNvSpPr/>
      </dsp:nvSpPr>
      <dsp:spPr>
        <a:xfrm rot="10800000">
          <a:off x="0" y="728"/>
          <a:ext cx="1295400" cy="1565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129" tIns="149352" rIns="9212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Establish</a:t>
          </a:r>
        </a:p>
      </dsp:txBody>
      <dsp:txXfrm rot="-10800000">
        <a:off x="0" y="728"/>
        <a:ext cx="1295400" cy="1017516"/>
      </dsp:txXfrm>
    </dsp:sp>
    <dsp:sp modelId="{E7E31E95-58B6-4500-9181-80B079EC66BD}">
      <dsp:nvSpPr>
        <dsp:cNvPr id="0" name=""/>
        <dsp:cNvSpPr/>
      </dsp:nvSpPr>
      <dsp:spPr>
        <a:xfrm>
          <a:off x="1295400" y="728"/>
          <a:ext cx="3886200" cy="101751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30" tIns="266700" rIns="78830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Establish a common goal</a:t>
          </a:r>
        </a:p>
      </dsp:txBody>
      <dsp:txXfrm>
        <a:off x="1295400" y="728"/>
        <a:ext cx="3886200" cy="10175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CAC1E-A684-42AB-84DD-9C1DBCC05337}">
      <dsp:nvSpPr>
        <dsp:cNvPr id="0" name=""/>
        <dsp:cNvSpPr/>
      </dsp:nvSpPr>
      <dsp:spPr>
        <a:xfrm>
          <a:off x="500285" y="1810"/>
          <a:ext cx="5171628" cy="517162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Example of collaborative tools :</a:t>
          </a:r>
          <a:endParaRPr lang="en-US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/>
            <a:t>MONDAY.COM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/>
            <a:t>MORNINGMATE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/>
            <a:t>SURFLY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/>
            <a:t>CONFLUENCE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/>
            <a:t>WRIKE</a:t>
          </a:r>
          <a:endParaRPr lang="en-US" sz="1900" kern="1200"/>
        </a:p>
      </dsp:txBody>
      <dsp:txXfrm>
        <a:off x="1793192" y="1810"/>
        <a:ext cx="2585814" cy="4266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139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582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401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182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71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392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467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972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250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6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612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195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eatopy.com/blog/collaboration-and-creativity/" TargetMode="External"/><Relationship Id="rId7" Type="http://schemas.openxmlformats.org/officeDocument/2006/relationships/image" Target="../media/image12.jpeg"/><Relationship Id="rId2" Type="http://schemas.openxmlformats.org/officeDocument/2006/relationships/hyperlink" Target="https://www.indeed.com/career-advice/career-development/collaborate-with-the-team#:~:text=7%20ways%20to%20collaborate%20with%20the%20team%201,...%207%207.%20Analyze%20your%20company%20culture%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ambuilding.com/blog/collaboration" TargetMode="External"/><Relationship Id="rId5" Type="http://schemas.openxmlformats.org/officeDocument/2006/relationships/hyperlink" Target="https://www.creativelive.com/blog/what-is-creativity/#:~:text=Creativity%20involves%20transforming%20your%20ideas%2C%20imagination%2C%20and%20dreams,is%20part%20hard%20work%20but%20largely%20creative%20problem-solving." TargetMode="External"/><Relationship Id="rId4" Type="http://schemas.openxmlformats.org/officeDocument/2006/relationships/hyperlink" Target="https://www.getapp.com/p/sem/web-collaboration-software/?t=Top%20Team%20Collaboration%20Software&amp;camp=bing&amp;network=o&amp;utm_source=ps-bing&amp;utm_medium=cpc&amp;account_campaign_id=267721074&amp;account_adgroup_id=1180876194481992&amp;ad_id=73804889727519&amp;utm_term=%2Bteam%20%2Bcollaboration%20%2Btool&amp;matchtype=p&amp;utm_campaign=:1:GA:2:COM:3:All:4:GB:5:BAU:6:SOF:7:Desktop:8:BE:9:Collaboration&amp;msclkid=2335b6f7d1e610ba90b2d246918b81a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F29CD-39F0-DAFA-19BE-F2E3F83C5C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6858000" cy="23876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What is Creativity?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A4F2B8-60ED-7277-1448-D6D3BE0F5D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6858000" cy="1655762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solidFill>
                  <a:schemeClr val="tx2">
                    <a:alpha val="60000"/>
                  </a:schemeClr>
                </a:solidFill>
              </a:rPr>
              <a:t>The benefit of being a creative person</a:t>
            </a:r>
          </a:p>
        </p:txBody>
      </p:sp>
      <p:pic>
        <p:nvPicPr>
          <p:cNvPr id="4" name="Picture 3" descr="Person with idea concept">
            <a:extLst>
              <a:ext uri="{FF2B5EF4-FFF2-40B4-BE49-F238E27FC236}">
                <a16:creationId xmlns:a16="http://schemas.microsoft.com/office/drawing/2014/main" id="{845AAFC3-BE23-3A6F-B6F6-E83F148268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4228" r="25766" b="-1"/>
          <a:stretch/>
        </p:blipFill>
        <p:spPr>
          <a:xfrm>
            <a:off x="8069579" y="10"/>
            <a:ext cx="411022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4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Frame 10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4" name="Rectangle 12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14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16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Oval 18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Oval 20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9" name="Oval 22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Frame 24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2524C-41FD-985E-4B0F-5F6575791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What creativity is in two sentences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F0077C-EF88-BFF5-075F-73C0578F03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3190875"/>
            <a:ext cx="5428375" cy="298608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FFFFFF"/>
                </a:solidFill>
              </a:rPr>
              <a:t>Creativity involves the generation of new ideas.</a:t>
            </a: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FFFFFF"/>
                </a:solidFill>
              </a:rPr>
              <a:t>Bring into existence something new!</a:t>
            </a:r>
          </a:p>
        </p:txBody>
      </p:sp>
      <p:pic>
        <p:nvPicPr>
          <p:cNvPr id="6" name="Content Placeholder 5" descr="A group of people drawing on a white surface">
            <a:extLst>
              <a:ext uri="{FF2B5EF4-FFF2-40B4-BE49-F238E27FC236}">
                <a16:creationId xmlns:a16="http://schemas.microsoft.com/office/drawing/2014/main" id="{4967724D-180D-C352-4995-504B0CB2717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514" y="2122078"/>
            <a:ext cx="4628521" cy="258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195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0D31C-EB7B-D85E-34FE-D5FAE7E0A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0"/>
            <a:ext cx="5257800" cy="51434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Components of creativity: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4BF8E8-92F7-C5FF-7184-4168E7A1C3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34124" y="857251"/>
            <a:ext cx="5019675" cy="51435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Imagination and originality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Communication and self expression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Action</a:t>
            </a:r>
          </a:p>
        </p:txBody>
      </p:sp>
    </p:spTree>
    <p:extLst>
      <p:ext uri="{BB962C8B-B14F-4D97-AF65-F5344CB8AC3E}">
        <p14:creationId xmlns:p14="http://schemas.microsoft.com/office/powerpoint/2010/main" val="1281968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ame 10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12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ame 14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C3867-A134-4C58-DA59-872AEBD0D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Creativity and Innovation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3E5E8A-A97F-B400-6F3A-E77C75942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199" y="3190875"/>
            <a:ext cx="4581526" cy="298608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tx2">
                    <a:alpha val="60000"/>
                  </a:schemeClr>
                </a:solidFill>
              </a:rPr>
              <a:t>Creativity is the ability to think and act in new and innovative ways. </a:t>
            </a: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tx2">
                    <a:alpha val="60000"/>
                  </a:schemeClr>
                </a:solidFill>
              </a:rPr>
              <a:t>In our minds, there are two types of creativity, innovation and invention. Innovation is creative thinking about something that already exists.</a:t>
            </a:r>
          </a:p>
        </p:txBody>
      </p:sp>
      <p:pic>
        <p:nvPicPr>
          <p:cNvPr id="6" name="Picture Placeholder 5" descr="A cartoon characters with text overlay">
            <a:extLst>
              <a:ext uri="{FF2B5EF4-FFF2-40B4-BE49-F238E27FC236}">
                <a16:creationId xmlns:a16="http://schemas.microsoft.com/office/drawing/2014/main" id="{86FC68AE-DE27-9D51-D4F6-B9DBCDCC42B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8" r="7418"/>
          <a:stretch>
            <a:fillRect/>
          </a:stretch>
        </p:blipFill>
        <p:spPr>
          <a:xfrm>
            <a:off x="6330893" y="1306599"/>
            <a:ext cx="5022907" cy="4217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598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3E06833-B59C-442F-9A6A-F8F55936D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554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FA2016CF-2F24-4AE4-8A87-D9B6A3DE3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8EC7-1481-70E1-07F7-37697B14C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1"/>
            <a:ext cx="4287253" cy="2397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0" i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</a:rPr>
              <a:t> Benefits of being a creative person. Some of them are: </a:t>
            </a:r>
            <a:br>
              <a:rPr lang="en-US" sz="4200" b="0" i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</a:rPr>
            </a:br>
            <a:endParaRPr lang="en-US" sz="42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B63BC-5910-502A-0E78-CEFA63A36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631440"/>
            <a:ext cx="6009639" cy="3616960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 b="0" i="0" dirty="0">
                <a:solidFill>
                  <a:srgbClr val="111111"/>
                </a:solidFill>
                <a:effectLst/>
                <a:latin typeface="Abadi" panose="020B0604020104020204" pitchFamily="34" charset="0"/>
              </a:rPr>
              <a:t>- </a:t>
            </a:r>
            <a:r>
              <a:rPr lang="en-GB" sz="1800" b="0" i="0" dirty="0">
                <a:solidFill>
                  <a:srgbClr val="111111"/>
                </a:solidFill>
                <a:effectLst/>
                <a:latin typeface="Abadi" panose="020B0604020104020204" pitchFamily="34" charset="0"/>
              </a:rPr>
              <a:t>Being creative means always expressing ourselves in unique ways that represent us. It helps us understand our thoughts and feelings.</a:t>
            </a:r>
          </a:p>
          <a:p>
            <a:pPr>
              <a:lnSpc>
                <a:spcPct val="100000"/>
              </a:lnSpc>
            </a:pPr>
            <a:r>
              <a:rPr lang="en-GB" sz="1800" b="0" i="0" dirty="0">
                <a:solidFill>
                  <a:srgbClr val="111111"/>
                </a:solidFill>
                <a:effectLst/>
                <a:latin typeface="Abadi" panose="020B0604020104020204" pitchFamily="34" charset="0"/>
              </a:rPr>
              <a:t>- For reducing stress and anxiety, certain creative activities can help improve and we become more relaxed.</a:t>
            </a:r>
          </a:p>
          <a:p>
            <a:pPr>
              <a:lnSpc>
                <a:spcPct val="100000"/>
              </a:lnSpc>
            </a:pPr>
            <a:r>
              <a:rPr lang="en-GB" sz="1800" b="0" i="0" dirty="0">
                <a:solidFill>
                  <a:srgbClr val="111111"/>
                </a:solidFill>
                <a:effectLst/>
                <a:latin typeface="Abadi" panose="020B0604020104020204" pitchFamily="34" charset="0"/>
              </a:rPr>
              <a:t>- Creativity helps us find new ideas and faster problem solving.</a:t>
            </a:r>
            <a:endParaRPr lang="en-US" sz="1800" b="0" i="0" kern="1200" dirty="0">
              <a:solidFill>
                <a:schemeClr val="tx2">
                  <a:alpha val="60000"/>
                </a:schemeClr>
              </a:solidFill>
              <a:effectLst/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800" b="0" i="0" dirty="0">
                <a:solidFill>
                  <a:srgbClr val="111111"/>
                </a:solidFill>
                <a:effectLst/>
                <a:latin typeface="Abadi" panose="020B0604020104020204" pitchFamily="34" charset="0"/>
              </a:rPr>
              <a:t>- Whether it’s a painting, a song, or a poem, being creative allows you to create something that can touch people’s hearts and make them feel special.</a:t>
            </a:r>
          </a:p>
          <a:p>
            <a:pPr>
              <a:lnSpc>
                <a:spcPct val="100000"/>
              </a:lnSpc>
            </a:pPr>
            <a:br>
              <a:rPr lang="en-US" sz="1600" kern="1200" dirty="0">
                <a:solidFill>
                  <a:schemeClr val="tx2">
                    <a:alpha val="60000"/>
                  </a:schemeClr>
                </a:solidFill>
                <a:latin typeface="Abadi" panose="020B0604020104020204" pitchFamily="34" charset="0"/>
              </a:rPr>
            </a:br>
            <a:endParaRPr lang="en-US" sz="1600" kern="1200" dirty="0">
              <a:solidFill>
                <a:schemeClr val="tx2">
                  <a:alpha val="60000"/>
                </a:schemeClr>
              </a:solidFill>
              <a:latin typeface="Abadi" panose="020B0604020104020204" pitchFamily="34" charset="0"/>
            </a:endParaRPr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377BC25A-BAED-AE9A-8389-8E79B2B9231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36516" y="880844"/>
            <a:ext cx="5117284" cy="511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792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73DE0-8EA8-6F0F-7035-C19A78BF5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COLABORATION NOT COMPETITION</a:t>
            </a:r>
            <a:endParaRPr lang="en-GB" sz="4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6D50C5-B660-41A6-D7D9-375BEE8912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r>
              <a:rPr lang="en-GB" sz="2800" b="1" dirty="0">
                <a:solidFill>
                  <a:schemeClr val="tx1">
                    <a:alpha val="70000"/>
                  </a:schemeClr>
                </a:solidFill>
              </a:rPr>
              <a:t>NEW IDEAS</a:t>
            </a:r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C14C2A6E-9700-311F-5BA7-11FE1B659AF2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743199"/>
          <a:ext cx="5157787" cy="3446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7A6B89-8E0B-D4FB-2B37-594DAD1558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</a:t>
            </a:r>
            <a:r>
              <a:rPr lang="en-GB" sz="2800" b="1" dirty="0">
                <a:solidFill>
                  <a:schemeClr val="tx1">
                    <a:alpha val="7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Better problem solving</a:t>
            </a:r>
            <a:endParaRPr lang="en-GB" sz="2800" b="1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3D4984-F43E-E73A-E3FF-0AD8C9FA7C6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2286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Cooperation has many advantages. This can help improve the quality of the team's output, increase their productivity and boost employee morale. </a:t>
            </a:r>
          </a:p>
          <a:p>
            <a:pPr marL="2286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Collaboration can lead to better problem solving and decision making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1689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DE9D0-27CB-D51D-B374-591273709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Collaborative working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Hands-on top of each other">
            <a:extLst>
              <a:ext uri="{FF2B5EF4-FFF2-40B4-BE49-F238E27FC236}">
                <a16:creationId xmlns:a16="http://schemas.microsoft.com/office/drawing/2014/main" id="{4F7440D1-C1FF-C719-32F2-6F66C9271B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869" r="-1" b="24734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2BD2F-CA89-F3F5-33BB-5593A8CEC8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FFFFFF"/>
                </a:solidFill>
              </a:rPr>
              <a:t>when two or more people collaborate on a same goal by sharing ideas and thinking:</a:t>
            </a: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FFFFFF"/>
                </a:solidFill>
              </a:rPr>
              <a:t>-access to skills and knowledge</a:t>
            </a: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FFFFFF"/>
                </a:solidFill>
              </a:rPr>
              <a:t>-develop Employee skills</a:t>
            </a: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FFFFFF"/>
                </a:solidFill>
              </a:rPr>
              <a:t>-share knowledge and information</a:t>
            </a:r>
          </a:p>
        </p:txBody>
      </p:sp>
    </p:spTree>
    <p:extLst>
      <p:ext uri="{BB962C8B-B14F-4D97-AF65-F5344CB8AC3E}">
        <p14:creationId xmlns:p14="http://schemas.microsoft.com/office/powerpoint/2010/main" val="2402020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291CB-0ECA-B191-DF4E-9D0286F2D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HOW TO OVERCOME DIFFICULTIES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2C957EEE-69BE-095E-573F-98A549CFF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en-GB" sz="1800">
                <a:solidFill>
                  <a:srgbClr val="FFFFFF"/>
                </a:solidFill>
              </a:rPr>
              <a:t>Compatible cultures or different cultures</a:t>
            </a:r>
          </a:p>
          <a:p>
            <a:pPr>
              <a:buClr>
                <a:schemeClr val="tx1"/>
              </a:buClr>
            </a:pPr>
            <a:r>
              <a:rPr lang="en-GB" sz="1800">
                <a:solidFill>
                  <a:srgbClr val="FFFFFF"/>
                </a:solidFill>
              </a:rPr>
              <a:t>Experience of change business, leadership</a:t>
            </a:r>
          </a:p>
          <a:p>
            <a:pPr>
              <a:buClr>
                <a:schemeClr val="tx1"/>
              </a:buClr>
            </a:pPr>
            <a:r>
              <a:rPr lang="en-GB" sz="1800">
                <a:solidFill>
                  <a:srgbClr val="FFFFFF"/>
                </a:solidFill>
              </a:rPr>
              <a:t>Vision, resources</a:t>
            </a:r>
          </a:p>
          <a:p>
            <a:pPr>
              <a:buClr>
                <a:schemeClr val="tx1"/>
              </a:buClr>
            </a:pPr>
            <a:r>
              <a:rPr lang="en-GB" sz="1800">
                <a:solidFill>
                  <a:srgbClr val="FFFFFF"/>
                </a:solidFill>
              </a:rPr>
              <a:t>Written agreements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1800">
              <a:solidFill>
                <a:srgbClr val="FFFFFF"/>
              </a:solidFill>
            </a:endParaRPr>
          </a:p>
        </p:txBody>
      </p:sp>
      <p:sp>
        <p:nvSpPr>
          <p:cNvPr id="36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4" descr="Orange coloured pencil standing out from the crowd of black pencils">
            <a:extLst>
              <a:ext uri="{FF2B5EF4-FFF2-40B4-BE49-F238E27FC236}">
                <a16:creationId xmlns:a16="http://schemas.microsoft.com/office/drawing/2014/main" id="{BCCF3D5F-AD08-FD1A-0E77-314280EEC6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3507" r="47936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944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6E01C-F0FC-00A2-5253-4656092EF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2D2D2D"/>
                </a:solidFill>
                <a:latin typeface="Noto Sans" panose="020B0502040504020204" pitchFamily="34" charset="0"/>
              </a:rPr>
              <a:t>3 </a:t>
            </a:r>
            <a:r>
              <a:rPr lang="en-GB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ways to collaborate with the team</a:t>
            </a:r>
            <a:br>
              <a:rPr lang="en-GB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</a:br>
            <a:endParaRPr lang="en-GB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DFA5854-69FB-6403-583D-C58E7427DCF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2057399"/>
          <a:ext cx="5181600" cy="4119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5FD6EF-AFA4-6523-49E7-A51C857280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en-GB" sz="1800" dirty="0">
                <a:solidFill>
                  <a:srgbClr val="002060">
                    <a:alpha val="70000"/>
                  </a:srgbClr>
                </a:solidFill>
              </a:rPr>
              <a:t>When people in diverse jobs collaborate, it is beneficial to develop a similar aim for all parties.</a:t>
            </a:r>
          </a:p>
          <a:p>
            <a:pPr>
              <a:buClr>
                <a:schemeClr val="tx1"/>
              </a:buClr>
            </a:pPr>
            <a:r>
              <a:rPr lang="en-GB" sz="1800" dirty="0">
                <a:solidFill>
                  <a:srgbClr val="002060">
                    <a:alpha val="70000"/>
                  </a:srgbClr>
                </a:solidFill>
              </a:rPr>
              <a:t>Knowing your team members and identifying their individual skills is beneficial as a leader of a collaborative team.</a:t>
            </a:r>
          </a:p>
          <a:p>
            <a:pPr>
              <a:buClr>
                <a:schemeClr val="tx1"/>
              </a:buClr>
            </a:pPr>
            <a:r>
              <a:rPr lang="en-GB" sz="1800" dirty="0">
                <a:solidFill>
                  <a:srgbClr val="002060">
                    <a:alpha val="70000"/>
                  </a:srgbClr>
                </a:solidFill>
              </a:rPr>
              <a:t>Being a team leader necessitates to be all the time an example of collaboration</a:t>
            </a:r>
          </a:p>
        </p:txBody>
      </p:sp>
    </p:spTree>
    <p:extLst>
      <p:ext uri="{BB962C8B-B14F-4D97-AF65-F5344CB8AC3E}">
        <p14:creationId xmlns:p14="http://schemas.microsoft.com/office/powerpoint/2010/main" val="2120968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63E2-E622-5053-3B15-923FC28F8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ping-black"/>
              </a:rPr>
              <a:t>Collaborative Tools</a:t>
            </a:r>
            <a:br>
              <a:rPr lang="en-GB" b="0" i="0" dirty="0">
                <a:effectLst/>
                <a:latin typeface="ping-black"/>
              </a:rPr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09C85A1-920D-C350-68A0-9EC6411B65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8" y="685801"/>
          <a:ext cx="6172200" cy="5175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72F5ED-760F-7CD2-BED8-0EAAF6AFA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i="1" dirty="0"/>
              <a:t>There are many online collaboration tools that can help us stay focused and be more creative </a:t>
            </a:r>
          </a:p>
          <a:p>
            <a:r>
              <a:rPr lang="en-GB" sz="2000" i="1" dirty="0"/>
              <a:t>Because of the COVID-19 pandemic, most businesses are forced to work remotely. As a result, online technologies have or will become our best friend.</a:t>
            </a:r>
          </a:p>
        </p:txBody>
      </p:sp>
    </p:spTree>
    <p:extLst>
      <p:ext uri="{BB962C8B-B14F-4D97-AF65-F5344CB8AC3E}">
        <p14:creationId xmlns:p14="http://schemas.microsoft.com/office/powerpoint/2010/main" val="2123171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12B19-0BD1-3032-1625-0519176FC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F179C-4EA6-F02E-15F3-57090857EA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228600" indent="0" algn="ctr">
              <a:buNone/>
            </a:pPr>
            <a:r>
              <a:rPr lang="en-GB" sz="3200" b="1" dirty="0"/>
              <a:t>Creativity</a:t>
            </a:r>
          </a:p>
          <a:p>
            <a:pPr marL="228600" indent="0">
              <a:buNone/>
            </a:pPr>
            <a:r>
              <a:rPr lang="en-GB" dirty="0"/>
              <a:t>-</a:t>
            </a:r>
            <a:r>
              <a:rPr lang="en-GB" i="1" dirty="0">
                <a:solidFill>
                  <a:schemeClr val="tx2"/>
                </a:solidFill>
              </a:rPr>
              <a:t>Skill of the future</a:t>
            </a:r>
          </a:p>
          <a:p>
            <a:pPr marL="228600" indent="0">
              <a:buNone/>
            </a:pPr>
            <a:r>
              <a:rPr lang="en-GB" i="1" dirty="0">
                <a:solidFill>
                  <a:schemeClr val="tx2"/>
                </a:solidFill>
              </a:rPr>
              <a:t>-The majority of what is interesting, significant, and human is the outcome of creativity.</a:t>
            </a:r>
          </a:p>
          <a:p>
            <a:pPr marL="228600" indent="0">
              <a:buNone/>
            </a:pPr>
            <a:r>
              <a:rPr lang="en-GB" b="0" i="1" dirty="0">
                <a:solidFill>
                  <a:schemeClr val="tx2"/>
                </a:solidFill>
                <a:effectLst/>
              </a:rPr>
              <a:t>- Creativity can help us solve problems, innovate, and express ourselves in unique ways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4AB370-3BF0-CDAB-46F0-E217705C96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indent="0" algn="ctr">
              <a:buNone/>
            </a:pPr>
            <a:r>
              <a:rPr lang="en-GB" b="1" dirty="0"/>
              <a:t>COLLABORATION</a:t>
            </a:r>
          </a:p>
          <a:p>
            <a:pPr marL="228600" indent="0">
              <a:buNone/>
            </a:pPr>
            <a:r>
              <a:rPr lang="en-GB" dirty="0"/>
              <a:t>-</a:t>
            </a:r>
            <a:r>
              <a:rPr lang="en-GB" i="1" dirty="0">
                <a:solidFill>
                  <a:schemeClr val="tx1">
                    <a:alpha val="70000"/>
                  </a:schemeClr>
                </a:solidFill>
              </a:rPr>
              <a:t>You must be able to give and take feedback, listen to others, respect other viewpoints, and cooperate with your team members in order to collaborate effectively.</a:t>
            </a:r>
          </a:p>
          <a:p>
            <a:pPr marL="228600" indent="0">
              <a:buNone/>
            </a:pPr>
            <a:r>
              <a:rPr lang="en-GB" i="1" dirty="0">
                <a:solidFill>
                  <a:schemeClr val="tx1">
                    <a:alpha val="70000"/>
                  </a:schemeClr>
                </a:solidFill>
              </a:rPr>
              <a:t>- Your professional development can also be aided through collaboration, as it can help you build new abilities, increase your network, and show your company how valuable you are.</a:t>
            </a:r>
          </a:p>
        </p:txBody>
      </p:sp>
    </p:spTree>
    <p:extLst>
      <p:ext uri="{BB962C8B-B14F-4D97-AF65-F5344CB8AC3E}">
        <p14:creationId xmlns:p14="http://schemas.microsoft.com/office/powerpoint/2010/main" val="1988123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ame 39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315EE-A753-BF46-9E96-4ACB3BDC0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880109"/>
          </a:xfrm>
        </p:spPr>
        <p:txBody>
          <a:bodyPr anchor="b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REFERENCES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4F86C85A-8D3D-600D-611C-ACA8BB289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737361"/>
            <a:ext cx="4581526" cy="443960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u="sng" kern="100" dirty="0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7 Ways To Collaborate With a Team Effectively (Plus Tips) | Indeed.com</a:t>
            </a:r>
            <a:endParaRPr lang="en-GB" sz="2000" kern="100" dirty="0">
              <a:solidFill>
                <a:schemeClr val="tx2">
                  <a:alpha val="6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u="sng" kern="100" dirty="0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How Collaboration and Creativity Lead to Innovation - </a:t>
            </a:r>
            <a:r>
              <a:rPr lang="en-GB" sz="2000" u="sng" kern="100" dirty="0" err="1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Creatopy</a:t>
            </a:r>
            <a:endParaRPr lang="en-GB" sz="2000" kern="100" dirty="0">
              <a:solidFill>
                <a:schemeClr val="tx2">
                  <a:alpha val="6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u="sng" kern="100" dirty="0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Top Team Collaboration Software | </a:t>
            </a:r>
            <a:r>
              <a:rPr lang="en-GB" sz="2000" u="sng" kern="100" dirty="0" err="1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GetApp</a:t>
            </a:r>
            <a:endParaRPr lang="en-GB" sz="2000" kern="100" dirty="0">
              <a:solidFill>
                <a:schemeClr val="tx2">
                  <a:alpha val="6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u="sng" kern="100" dirty="0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What Is Creativity? Defining the Skill of the Future - </a:t>
            </a:r>
            <a:r>
              <a:rPr lang="en-GB" sz="2000" u="sng" kern="100" dirty="0" err="1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CreativeLive</a:t>
            </a:r>
            <a:r>
              <a:rPr lang="en-GB" sz="2000" u="sng" kern="100" dirty="0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Blog</a:t>
            </a:r>
            <a:endParaRPr lang="en-GB" sz="2000" kern="100" dirty="0">
              <a:solidFill>
                <a:schemeClr val="tx2">
                  <a:alpha val="6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u="sng" kern="100" dirty="0">
                <a:solidFill>
                  <a:schemeClr val="tx2">
                    <a:alpha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Collaboration: Definition, Examples &amp; Tips (teambuilding.com)</a:t>
            </a:r>
            <a:endParaRPr lang="en-GB" sz="2000" kern="100" dirty="0">
              <a:solidFill>
                <a:schemeClr val="tx2">
                  <a:alpha val="6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300" dirty="0">
              <a:solidFill>
                <a:schemeClr val="tx2">
                  <a:alpha val="60000"/>
                </a:schemeClr>
              </a:solidFill>
            </a:endParaRPr>
          </a:p>
        </p:txBody>
      </p:sp>
      <p:pic>
        <p:nvPicPr>
          <p:cNvPr id="33" name="Picture 4" descr="White bulbs with a yellow one standing out">
            <a:extLst>
              <a:ext uri="{FF2B5EF4-FFF2-40B4-BE49-F238E27FC236}">
                <a16:creationId xmlns:a16="http://schemas.microsoft.com/office/drawing/2014/main" id="{8E98A08F-4918-7230-FA7C-A4357814C86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8182" r="18184" b="2"/>
          <a:stretch/>
        </p:blipFill>
        <p:spPr>
          <a:xfrm>
            <a:off x="6096000" y="488577"/>
            <a:ext cx="5606425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191422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DarkSeedLeftStep">
      <a:dk1>
        <a:srgbClr val="000000"/>
      </a:dk1>
      <a:lt1>
        <a:srgbClr val="FFFFFF"/>
      </a:lt1>
      <a:dk2>
        <a:srgbClr val="1E2E35"/>
      </a:dk2>
      <a:lt2>
        <a:srgbClr val="E2E8E2"/>
      </a:lt2>
      <a:accent1>
        <a:srgbClr val="CC41CF"/>
      </a:accent1>
      <a:accent2>
        <a:srgbClr val="7E2FBD"/>
      </a:accent2>
      <a:accent3>
        <a:srgbClr val="5541CF"/>
      </a:accent3>
      <a:accent4>
        <a:srgbClr val="2F56BD"/>
      </a:accent4>
      <a:accent5>
        <a:srgbClr val="41A3CF"/>
      </a:accent5>
      <a:accent6>
        <a:srgbClr val="2CB4A5"/>
      </a:accent6>
      <a:hlink>
        <a:srgbClr val="3F82BF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9787</TotalTime>
  <Words>616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Abadi</vt:lpstr>
      <vt:lpstr>Arial</vt:lpstr>
      <vt:lpstr>Avenir Next LT Pro</vt:lpstr>
      <vt:lpstr>Calibri</vt:lpstr>
      <vt:lpstr>Noto Sans</vt:lpstr>
      <vt:lpstr>ping-black</vt:lpstr>
      <vt:lpstr>Sabon Next LT</vt:lpstr>
      <vt:lpstr>Wingdings</vt:lpstr>
      <vt:lpstr>LuminousVTI</vt:lpstr>
      <vt:lpstr>What is Creativity?</vt:lpstr>
      <vt:lpstr>What creativity is in two sentences</vt:lpstr>
      <vt:lpstr>Components of creativity:</vt:lpstr>
      <vt:lpstr>Creativity and Innovation</vt:lpstr>
      <vt:lpstr> Benefits of being a creative person. Some of them are:  </vt:lpstr>
      <vt:lpstr>COLABORATION NOT COMPETITION</vt:lpstr>
      <vt:lpstr>Collaborative working</vt:lpstr>
      <vt:lpstr>HOW TO OVERCOME DIFFICULTIES</vt:lpstr>
      <vt:lpstr>3 ways to collaborate with the team </vt:lpstr>
      <vt:lpstr>Collaborative Tools 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Creativity?</dc:title>
  <dc:creator>Geanina Oneamoise</dc:creator>
  <cp:lastModifiedBy>Geanina Oneamoise</cp:lastModifiedBy>
  <cp:revision>2</cp:revision>
  <dcterms:created xsi:type="dcterms:W3CDTF">2023-07-11T21:33:07Z</dcterms:created>
  <dcterms:modified xsi:type="dcterms:W3CDTF">2023-07-18T16:40:10Z</dcterms:modified>
</cp:coreProperties>
</file>