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7"/>
  </p:notesMasterIdLst>
  <p:handoutMasterIdLst>
    <p:handoutMasterId r:id="rId58"/>
  </p:handoutMasterIdLst>
  <p:sldIdLst>
    <p:sldId id="272" r:id="rId5"/>
    <p:sldId id="325" r:id="rId6"/>
    <p:sldId id="276" r:id="rId7"/>
    <p:sldId id="277" r:id="rId8"/>
    <p:sldId id="278" r:id="rId9"/>
    <p:sldId id="327" r:id="rId10"/>
    <p:sldId id="366" r:id="rId11"/>
    <p:sldId id="281" r:id="rId12"/>
    <p:sldId id="282" r:id="rId13"/>
    <p:sldId id="329" r:id="rId14"/>
    <p:sldId id="330" r:id="rId15"/>
    <p:sldId id="331" r:id="rId16"/>
    <p:sldId id="372" r:id="rId17"/>
    <p:sldId id="332" r:id="rId18"/>
    <p:sldId id="288" r:id="rId19"/>
    <p:sldId id="333" r:id="rId20"/>
    <p:sldId id="336" r:id="rId21"/>
    <p:sldId id="337" r:id="rId22"/>
    <p:sldId id="368" r:id="rId23"/>
    <p:sldId id="338" r:id="rId24"/>
    <p:sldId id="339" r:id="rId25"/>
    <p:sldId id="340" r:id="rId26"/>
    <p:sldId id="341" r:id="rId27"/>
    <p:sldId id="342" r:id="rId28"/>
    <p:sldId id="297" r:id="rId29"/>
    <p:sldId id="343" r:id="rId30"/>
    <p:sldId id="344" r:id="rId31"/>
    <p:sldId id="345" r:id="rId32"/>
    <p:sldId id="346" r:id="rId33"/>
    <p:sldId id="347" r:id="rId34"/>
    <p:sldId id="349" r:id="rId35"/>
    <p:sldId id="350" r:id="rId36"/>
    <p:sldId id="351" r:id="rId37"/>
    <p:sldId id="307" r:id="rId38"/>
    <p:sldId id="352" r:id="rId39"/>
    <p:sldId id="369" r:id="rId40"/>
    <p:sldId id="370" r:id="rId41"/>
    <p:sldId id="353" r:id="rId42"/>
    <p:sldId id="354" r:id="rId43"/>
    <p:sldId id="355" r:id="rId44"/>
    <p:sldId id="356" r:id="rId45"/>
    <p:sldId id="357" r:id="rId46"/>
    <p:sldId id="358" r:id="rId47"/>
    <p:sldId id="359" r:id="rId48"/>
    <p:sldId id="360" r:id="rId49"/>
    <p:sldId id="361" r:id="rId50"/>
    <p:sldId id="362" r:id="rId51"/>
    <p:sldId id="371" r:id="rId52"/>
    <p:sldId id="373" r:id="rId53"/>
    <p:sldId id="363" r:id="rId54"/>
    <p:sldId id="364" r:id="rId55"/>
    <p:sldId id="365" r:id="rId56"/>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373"/>
    <p:restoredTop sz="73042" autoAdjust="0"/>
  </p:normalViewPr>
  <p:slideViewPr>
    <p:cSldViewPr snapToGrid="0" snapToObjects="1">
      <p:cViewPr>
        <p:scale>
          <a:sx n="72" d="100"/>
          <a:sy n="72" d="100"/>
        </p:scale>
        <p:origin x="1664" y="7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63" Type="http://schemas.openxmlformats.org/officeDocument/2006/relationships/tableStyles" Target="tableStyles.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notesMaster" Target="notesMasters/notesMaster1.xml"/><Relationship Id="rId58" Type="http://schemas.openxmlformats.org/officeDocument/2006/relationships/handoutMaster" Target="handoutMasters/handoutMaster1.xml"/><Relationship Id="rId59" Type="http://schemas.openxmlformats.org/officeDocument/2006/relationships/commentAuthors" Target="commentAuthors.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60" Type="http://schemas.openxmlformats.org/officeDocument/2006/relationships/presProps" Target="presProps.xml"/><Relationship Id="rId61" Type="http://schemas.openxmlformats.org/officeDocument/2006/relationships/viewProps" Target="viewProps.xml"/><Relationship Id="rId62" Type="http://schemas.openxmlformats.org/officeDocument/2006/relationships/theme" Target="theme/theme1.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9/14/21</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9/14/21</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Slide says it all</a:t>
            </a:r>
            <a:r>
              <a:rPr lang="mr-IN" dirty="0" smtClean="0"/>
              <a:t>…</a:t>
            </a:r>
            <a:r>
              <a:rPr lang="en-GB" dirty="0" smtClean="0"/>
              <a:t>discuss. </a:t>
            </a:r>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604823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14/09/2021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4.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5.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7.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8.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9.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5066B683-A729-9041-AE89-3178BCB787DE}"/>
              </a:ext>
            </a:extLst>
          </p:cNvPr>
          <p:cNvSpPr txBox="1"/>
          <p:nvPr/>
        </p:nvSpPr>
        <p:spPr>
          <a:xfrm>
            <a:off x="520080" y="367316"/>
            <a:ext cx="8207375" cy="2862322"/>
          </a:xfrm>
          <a:prstGeom prst="rect">
            <a:avLst/>
          </a:prstGeom>
          <a:noFill/>
        </p:spPr>
        <p:txBody>
          <a:bodyPr wrap="none" rtlCol="0">
            <a:spAutoFit/>
          </a:bodyPr>
          <a:lstStyle/>
          <a:p>
            <a:pPr algn="ctr"/>
            <a:r>
              <a:rPr lang="en-GB" sz="6000" dirty="0">
                <a:solidFill>
                  <a:schemeClr val="bg1"/>
                </a:solidFill>
                <a:latin typeface="Arial" panose="020B0604020202020204" pitchFamily="34" charset="0"/>
                <a:cs typeface="Arial" panose="020B0604020202020204" pitchFamily="34" charset="0"/>
              </a:rPr>
              <a:t>ECAD6007</a:t>
            </a:r>
          </a:p>
          <a:p>
            <a:pPr algn="ctr"/>
            <a:r>
              <a:rPr lang="en-US" sz="6000" b="1" dirty="0" err="1">
                <a:solidFill>
                  <a:schemeClr val="bg1"/>
                </a:solidFill>
              </a:rPr>
              <a:t>P</a:t>
            </a:r>
            <a:r>
              <a:rPr lang="en-US" sz="6000" b="1" dirty="0" err="1" smtClean="0">
                <a:solidFill>
                  <a:schemeClr val="bg1"/>
                </a:solidFill>
              </a:rPr>
              <a:t>wy</a:t>
            </a:r>
            <a:r>
              <a:rPr lang="en-US" sz="6000" b="1" dirty="0" smtClean="0">
                <a:solidFill>
                  <a:schemeClr val="bg1"/>
                </a:solidFill>
              </a:rPr>
              <a:t> </a:t>
            </a:r>
            <a:r>
              <a:rPr lang="en-US" sz="6000" b="1" dirty="0" err="1">
                <a:solidFill>
                  <a:schemeClr val="bg1"/>
                </a:solidFill>
              </a:rPr>
              <a:t>ydw</a:t>
            </a:r>
            <a:r>
              <a:rPr lang="en-US" sz="6000" b="1" dirty="0">
                <a:solidFill>
                  <a:schemeClr val="bg1"/>
                </a:solidFill>
              </a:rPr>
              <a:t> </a:t>
            </a:r>
            <a:r>
              <a:rPr lang="en-US" sz="6000" b="1" dirty="0" err="1">
                <a:solidFill>
                  <a:schemeClr val="bg1"/>
                </a:solidFill>
              </a:rPr>
              <a:t>i’n</a:t>
            </a:r>
            <a:r>
              <a:rPr lang="en-US" sz="6000" b="1" dirty="0">
                <a:solidFill>
                  <a:schemeClr val="bg1"/>
                </a:solidFill>
              </a:rPr>
              <a:t> </a:t>
            </a:r>
            <a:r>
              <a:rPr lang="en-US" sz="6000" b="1" dirty="0" err="1">
                <a:solidFill>
                  <a:schemeClr val="bg1"/>
                </a:solidFill>
              </a:rPr>
              <a:t>ei</a:t>
            </a:r>
            <a:r>
              <a:rPr lang="en-US" sz="6000" b="1" dirty="0">
                <a:solidFill>
                  <a:schemeClr val="bg1"/>
                </a:solidFill>
              </a:rPr>
              <a:t> </a:t>
            </a:r>
            <a:r>
              <a:rPr lang="en-US" sz="6000" b="1" dirty="0" err="1" smtClean="0">
                <a:solidFill>
                  <a:schemeClr val="bg1"/>
                </a:solidFill>
              </a:rPr>
              <a:t>addysgu</a:t>
            </a:r>
            <a:r>
              <a:rPr lang="en-GB" sz="6000" dirty="0" smtClean="0">
                <a:solidFill>
                  <a:schemeClr val="bg1"/>
                </a:solidFill>
                <a:latin typeface="Arial" panose="020B0604020202020204" pitchFamily="34" charset="0"/>
                <a:cs typeface="Arial" panose="020B0604020202020204" pitchFamily="34" charset="0"/>
              </a:rPr>
              <a:t>?</a:t>
            </a:r>
            <a:r>
              <a:rPr lang="en-GB" sz="6000" dirty="0">
                <a:solidFill>
                  <a:schemeClr val="bg1"/>
                </a:solidFill>
                <a:latin typeface="American Typewriter" panose="02090604020004020304" pitchFamily="18" charset="77"/>
              </a:rPr>
              <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xmlns="" id="{073566AF-150B-EF48-9F17-976745988151}"/>
              </a:ext>
            </a:extLst>
          </p:cNvPr>
          <p:cNvSpPr txBox="1"/>
          <p:nvPr/>
        </p:nvSpPr>
        <p:spPr>
          <a:xfrm>
            <a:off x="517129" y="4338917"/>
            <a:ext cx="8213276" cy="1200329"/>
          </a:xfrm>
          <a:prstGeom prst="rect">
            <a:avLst/>
          </a:prstGeom>
          <a:noFill/>
        </p:spPr>
        <p:txBody>
          <a:bodyPr wrap="square" rtlCol="0">
            <a:spAutoFit/>
          </a:bodyPr>
          <a:lstStyle/>
          <a:p>
            <a:pPr algn="ctr"/>
            <a:r>
              <a:rPr lang="en-GB" sz="3600" b="1" dirty="0" err="1">
                <a:solidFill>
                  <a:schemeClr val="bg1"/>
                </a:solidFill>
              </a:rPr>
              <a:t>Deall</a:t>
            </a:r>
            <a:r>
              <a:rPr lang="en-GB" sz="3600" b="1" dirty="0">
                <a:solidFill>
                  <a:schemeClr val="bg1"/>
                </a:solidFill>
              </a:rPr>
              <a:t> </a:t>
            </a:r>
            <a:r>
              <a:rPr lang="en-GB" sz="3600" b="1" dirty="0" err="1">
                <a:solidFill>
                  <a:schemeClr val="bg1"/>
                </a:solidFill>
              </a:rPr>
              <a:t>ymddygiad</a:t>
            </a:r>
            <a:r>
              <a:rPr lang="en-GB" sz="3600" b="1" dirty="0">
                <a:solidFill>
                  <a:schemeClr val="bg1"/>
                </a:solidFill>
              </a:rPr>
              <a:t> </a:t>
            </a:r>
            <a:r>
              <a:rPr lang="en-GB" sz="3600" b="1" dirty="0" err="1">
                <a:solidFill>
                  <a:schemeClr val="bg1"/>
                </a:solidFill>
              </a:rPr>
              <a:t>heriol</a:t>
            </a:r>
            <a:r>
              <a:rPr lang="en-GB" sz="3600" b="1" dirty="0">
                <a:solidFill>
                  <a:schemeClr val="bg1"/>
                </a:solidFill>
              </a:rPr>
              <a:t> a </a:t>
            </a:r>
            <a:r>
              <a:rPr lang="en-GB" sz="3600" b="1" dirty="0" err="1">
                <a:solidFill>
                  <a:schemeClr val="bg1"/>
                </a:solidFill>
              </a:rPr>
              <a:t>strategaethau</a:t>
            </a:r>
            <a:r>
              <a:rPr lang="en-GB" sz="3600" b="1" dirty="0">
                <a:solidFill>
                  <a:schemeClr val="bg1"/>
                </a:solidFill>
              </a:rPr>
              <a:t> </a:t>
            </a:r>
            <a:r>
              <a:rPr lang="en-GB" sz="3600" b="1" dirty="0" err="1">
                <a:solidFill>
                  <a:schemeClr val="bg1"/>
                </a:solidFill>
              </a:rPr>
              <a:t>cynhwysol</a:t>
            </a:r>
            <a:r>
              <a:rPr lang="en-GB" sz="3600" b="1" dirty="0">
                <a:solidFill>
                  <a:schemeClr val="bg1"/>
                </a:solidFill>
              </a:rPr>
              <a:t> </a:t>
            </a:r>
            <a:r>
              <a:rPr lang="en-GB" sz="3600" b="1" dirty="0" err="1">
                <a:solidFill>
                  <a:schemeClr val="bg1"/>
                </a:solidFill>
              </a:rPr>
              <a:t>ar</a:t>
            </a:r>
            <a:r>
              <a:rPr lang="en-GB" sz="3600" b="1" dirty="0">
                <a:solidFill>
                  <a:schemeClr val="bg1"/>
                </a:solidFill>
              </a:rPr>
              <a:t> </a:t>
            </a:r>
            <a:r>
              <a:rPr lang="en-GB" sz="3600" b="1" dirty="0" err="1">
                <a:solidFill>
                  <a:schemeClr val="bg1"/>
                </a:solidFill>
              </a:rPr>
              <a:t>lawr</a:t>
            </a:r>
            <a:r>
              <a:rPr lang="en-GB" sz="3600" b="1" dirty="0">
                <a:solidFill>
                  <a:schemeClr val="bg1"/>
                </a:solidFill>
              </a:rPr>
              <a:t> </a:t>
            </a:r>
            <a:r>
              <a:rPr lang="en-GB" sz="3600" b="1" dirty="0" err="1">
                <a:solidFill>
                  <a:schemeClr val="bg1"/>
                </a:solidFill>
              </a:rPr>
              <a:t>dosbarth</a:t>
            </a:r>
            <a:r>
              <a:rPr lang="en-GB" sz="3600" b="1" dirty="0">
                <a:solidFill>
                  <a:schemeClr val="bg1"/>
                </a:solidFill>
              </a:rPr>
              <a:t>. </a:t>
            </a:r>
            <a:endParaRPr lang="en-GB" sz="3600" dirty="0">
              <a:solidFill>
                <a:schemeClr val="bg1"/>
              </a:solidFill>
            </a:endParaRP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8900" y="0"/>
            <a:ext cx="6423949" cy="6858000"/>
          </a:xfrm>
          <a:prstGeom prst="rect">
            <a:avLst/>
          </a:prstGeom>
        </p:spPr>
      </p:pic>
    </p:spTree>
    <p:extLst>
      <p:ext uri="{BB962C8B-B14F-4D97-AF65-F5344CB8AC3E}">
        <p14:creationId xmlns:p14="http://schemas.microsoft.com/office/powerpoint/2010/main" val="832683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FB127A-047E-314B-864F-3255BBA46E9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8D66AE4E-8073-A247-A01A-499A69E20BAB}"/>
              </a:ext>
            </a:extLst>
          </p:cNvPr>
          <p:cNvPicPr>
            <a:picLocks noGrp="1" noChangeAspect="1"/>
          </p:cNvPicPr>
          <p:nvPr>
            <p:ph idx="1"/>
          </p:nvPr>
        </p:nvPicPr>
        <p:blipFill>
          <a:blip r:embed="rId2"/>
          <a:stretch>
            <a:fillRect/>
          </a:stretch>
        </p:blipFill>
        <p:spPr>
          <a:xfrm>
            <a:off x="-1867711" y="0"/>
            <a:ext cx="12937787" cy="8086118"/>
          </a:xfrm>
        </p:spPr>
      </p:pic>
    </p:spTree>
    <p:extLst>
      <p:ext uri="{BB962C8B-B14F-4D97-AF65-F5344CB8AC3E}">
        <p14:creationId xmlns:p14="http://schemas.microsoft.com/office/powerpoint/2010/main" val="3349002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FBDA54-7D4E-5343-A696-4E4DD7544C5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11A6F30C-59A7-FE41-9AC0-8916CDAED4E5}"/>
              </a:ext>
            </a:extLst>
          </p:cNvPr>
          <p:cNvPicPr>
            <a:picLocks noGrp="1" noChangeAspect="1"/>
          </p:cNvPicPr>
          <p:nvPr>
            <p:ph idx="1"/>
          </p:nvPr>
        </p:nvPicPr>
        <p:blipFill>
          <a:blip r:embed="rId2"/>
          <a:stretch>
            <a:fillRect/>
          </a:stretch>
        </p:blipFill>
        <p:spPr>
          <a:xfrm>
            <a:off x="-2180036" y="0"/>
            <a:ext cx="13605240" cy="8503276"/>
          </a:xfrm>
        </p:spPr>
      </p:pic>
    </p:spTree>
    <p:extLst>
      <p:ext uri="{BB962C8B-B14F-4D97-AF65-F5344CB8AC3E}">
        <p14:creationId xmlns:p14="http://schemas.microsoft.com/office/powerpoint/2010/main" val="22235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F4C7E9-2C48-934B-B5BB-003E02F34C7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BAC18097-3EAD-3D46-83C2-03ECDAC00BE9}"/>
              </a:ext>
            </a:extLst>
          </p:cNvPr>
          <p:cNvPicPr>
            <a:picLocks noGrp="1" noChangeAspect="1"/>
          </p:cNvPicPr>
          <p:nvPr>
            <p:ph idx="1"/>
          </p:nvPr>
        </p:nvPicPr>
        <p:blipFill>
          <a:blip r:embed="rId2"/>
          <a:stretch>
            <a:fillRect/>
          </a:stretch>
        </p:blipFill>
        <p:spPr>
          <a:xfrm>
            <a:off x="-1845757" y="-1183341"/>
            <a:ext cx="12866145" cy="8041341"/>
          </a:xfrm>
        </p:spPr>
      </p:pic>
    </p:spTree>
    <p:extLst>
      <p:ext uri="{BB962C8B-B14F-4D97-AF65-F5344CB8AC3E}">
        <p14:creationId xmlns:p14="http://schemas.microsoft.com/office/powerpoint/2010/main" val="2615704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91671"/>
            <a:ext cx="9049497" cy="5351929"/>
          </a:xfrm>
        </p:spPr>
      </p:pic>
    </p:spTree>
    <p:extLst>
      <p:ext uri="{BB962C8B-B14F-4D97-AF65-F5344CB8AC3E}">
        <p14:creationId xmlns:p14="http://schemas.microsoft.com/office/powerpoint/2010/main" val="946906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223" y="0"/>
            <a:ext cx="7956176" cy="7636692"/>
          </a:xfrm>
          <a:prstGeom prst="rect">
            <a:avLst/>
          </a:prstGeom>
        </p:spPr>
      </p:pic>
    </p:spTree>
    <p:extLst>
      <p:ext uri="{BB962C8B-B14F-4D97-AF65-F5344CB8AC3E}">
        <p14:creationId xmlns:p14="http://schemas.microsoft.com/office/powerpoint/2010/main" val="426166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C653E8-386F-034F-B457-4CED1A06274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D9319E56-30E1-054D-A46B-A2637CAB6FAD}"/>
              </a:ext>
            </a:extLst>
          </p:cNvPr>
          <p:cNvPicPr>
            <a:picLocks noGrp="1" noChangeAspect="1"/>
          </p:cNvPicPr>
          <p:nvPr>
            <p:ph idx="1"/>
          </p:nvPr>
        </p:nvPicPr>
        <p:blipFill>
          <a:blip r:embed="rId2"/>
          <a:stretch>
            <a:fillRect/>
          </a:stretch>
        </p:blipFill>
        <p:spPr>
          <a:xfrm>
            <a:off x="0" y="2151"/>
            <a:ext cx="9144000" cy="6855850"/>
          </a:xfrm>
        </p:spPr>
      </p:pic>
    </p:spTree>
    <p:extLst>
      <p:ext uri="{BB962C8B-B14F-4D97-AF65-F5344CB8AC3E}">
        <p14:creationId xmlns:p14="http://schemas.microsoft.com/office/powerpoint/2010/main" val="205550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35BBA2-5BC8-8C47-8FCF-0A451DC1AA0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5E04E692-B055-2E45-8A44-B280C6863187}"/>
              </a:ext>
            </a:extLst>
          </p:cNvPr>
          <p:cNvPicPr>
            <a:picLocks noGrp="1" noChangeAspect="1"/>
          </p:cNvPicPr>
          <p:nvPr>
            <p:ph idx="1"/>
          </p:nvPr>
        </p:nvPicPr>
        <p:blipFill>
          <a:blip r:embed="rId2"/>
          <a:stretch>
            <a:fillRect/>
          </a:stretch>
        </p:blipFill>
        <p:spPr>
          <a:xfrm>
            <a:off x="0" y="4305"/>
            <a:ext cx="9144000" cy="6853696"/>
          </a:xfrm>
        </p:spPr>
      </p:pic>
    </p:spTree>
    <p:extLst>
      <p:ext uri="{BB962C8B-B14F-4D97-AF65-F5344CB8AC3E}">
        <p14:creationId xmlns:p14="http://schemas.microsoft.com/office/powerpoint/2010/main" val="3236644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8894" y="-125506"/>
            <a:ext cx="11173609" cy="6983506"/>
          </a:xfrm>
        </p:spPr>
      </p:pic>
    </p:spTree>
    <p:extLst>
      <p:ext uri="{BB962C8B-B14F-4D97-AF65-F5344CB8AC3E}">
        <p14:creationId xmlns:p14="http://schemas.microsoft.com/office/powerpoint/2010/main" val="334775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25" y="131202"/>
            <a:ext cx="10762876" cy="6726798"/>
          </a:xfrm>
        </p:spPr>
      </p:pic>
    </p:spTree>
    <p:extLst>
      <p:ext uri="{BB962C8B-B14F-4D97-AF65-F5344CB8AC3E}">
        <p14:creationId xmlns:p14="http://schemas.microsoft.com/office/powerpoint/2010/main" val="170404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3036" y="0"/>
            <a:ext cx="10972798" cy="6858000"/>
          </a:xfrm>
        </p:spPr>
      </p:pic>
    </p:spTree>
    <p:extLst>
      <p:ext uri="{BB962C8B-B14F-4D97-AF65-F5344CB8AC3E}">
        <p14:creationId xmlns:p14="http://schemas.microsoft.com/office/powerpoint/2010/main" val="1393519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4278094"/>
          </a:xfrm>
          <a:prstGeom prst="rect">
            <a:avLst/>
          </a:prstGeom>
        </p:spPr>
        <p:txBody>
          <a:bodyPr wrap="square">
            <a:spAutoFit/>
          </a:bodyPr>
          <a:lstStyle/>
          <a:p>
            <a:r>
              <a:rPr lang="en-GB" sz="2400" dirty="0">
                <a:latin typeface="Arial" charset="0"/>
                <a:ea typeface="Arial" charset="0"/>
                <a:cs typeface="Arial" charset="0"/>
              </a:rPr>
              <a:t>Van Lier et al (2004) states that children who are disruptive within the classroom are at a higher risk of many negative outcomes such as school and academic failure, poor relationships, substance use, conviction of crimes and mental health issues. </a:t>
            </a:r>
            <a:endParaRPr lang="en-GB" sz="2400" dirty="0" smtClean="0">
              <a:latin typeface="Arial" charset="0"/>
              <a:ea typeface="Arial" charset="0"/>
              <a:cs typeface="Arial" charset="0"/>
            </a:endParaRPr>
          </a:p>
          <a:p>
            <a:endParaRPr lang="en-GB" sz="2800" dirty="0">
              <a:latin typeface="Arial" charset="0"/>
              <a:ea typeface="Arial" charset="0"/>
              <a:cs typeface="Arial" charset="0"/>
            </a:endParaRPr>
          </a:p>
          <a:p>
            <a:endParaRPr lang="en-GB" sz="2800" dirty="0" smtClean="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465445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4777" y="274638"/>
            <a:ext cx="10273553" cy="6420971"/>
          </a:xfrm>
        </p:spPr>
      </p:pic>
    </p:spTree>
    <p:extLst>
      <p:ext uri="{BB962C8B-B14F-4D97-AF65-F5344CB8AC3E}">
        <p14:creationId xmlns:p14="http://schemas.microsoft.com/office/powerpoint/2010/main" val="433616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A5C535-18EA-1045-937B-6A643139CC7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7CBA8E7A-281C-1A46-AA3B-102BC1982C6C}"/>
              </a:ext>
            </a:extLst>
          </p:cNvPr>
          <p:cNvPicPr>
            <a:picLocks noGrp="1" noChangeAspect="1"/>
          </p:cNvPicPr>
          <p:nvPr>
            <p:ph idx="1"/>
          </p:nvPr>
        </p:nvPicPr>
        <p:blipFill>
          <a:blip r:embed="rId2"/>
          <a:stretch>
            <a:fillRect/>
          </a:stretch>
        </p:blipFill>
        <p:spPr>
          <a:xfrm>
            <a:off x="0" y="681906"/>
            <a:ext cx="9144000" cy="4154192"/>
          </a:xfrm>
        </p:spPr>
      </p:pic>
    </p:spTree>
    <p:extLst>
      <p:ext uri="{BB962C8B-B14F-4D97-AF65-F5344CB8AC3E}">
        <p14:creationId xmlns:p14="http://schemas.microsoft.com/office/powerpoint/2010/main" val="1717493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413591"/>
            <a:ext cx="9312237" cy="5820149"/>
          </a:xfrm>
        </p:spPr>
      </p:pic>
    </p:spTree>
    <p:extLst>
      <p:ext uri="{BB962C8B-B14F-4D97-AF65-F5344CB8AC3E}">
        <p14:creationId xmlns:p14="http://schemas.microsoft.com/office/powerpoint/2010/main" val="1373173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1713" y="-157488"/>
            <a:ext cx="10684959" cy="6678100"/>
          </a:xfrm>
        </p:spPr>
      </p:pic>
    </p:spTree>
    <p:extLst>
      <p:ext uri="{BB962C8B-B14F-4D97-AF65-F5344CB8AC3E}">
        <p14:creationId xmlns:p14="http://schemas.microsoft.com/office/powerpoint/2010/main" val="2056702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6315" y="274638"/>
            <a:ext cx="9796630" cy="6122894"/>
          </a:xfrm>
        </p:spPr>
      </p:pic>
    </p:spTree>
    <p:extLst>
      <p:ext uri="{BB962C8B-B14F-4D97-AF65-F5344CB8AC3E}">
        <p14:creationId xmlns:p14="http://schemas.microsoft.com/office/powerpoint/2010/main" val="1105564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0788" y="0"/>
            <a:ext cx="6725026" cy="8059271"/>
          </a:xfrm>
          <a:prstGeom prst="rect">
            <a:avLst/>
          </a:prstGeom>
        </p:spPr>
      </p:pic>
    </p:spTree>
    <p:extLst>
      <p:ext uri="{BB962C8B-B14F-4D97-AF65-F5344CB8AC3E}">
        <p14:creationId xmlns:p14="http://schemas.microsoft.com/office/powerpoint/2010/main" val="259228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80863"/>
            <a:ext cx="7745506" cy="6938863"/>
          </a:xfrm>
        </p:spPr>
      </p:pic>
    </p:spTree>
    <p:extLst>
      <p:ext uri="{BB962C8B-B14F-4D97-AF65-F5344CB8AC3E}">
        <p14:creationId xmlns:p14="http://schemas.microsoft.com/office/powerpoint/2010/main" val="1185903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2731" y="274638"/>
            <a:ext cx="9834431" cy="6146520"/>
          </a:xfrm>
        </p:spPr>
      </p:pic>
    </p:spTree>
    <p:extLst>
      <p:ext uri="{BB962C8B-B14F-4D97-AF65-F5344CB8AC3E}">
        <p14:creationId xmlns:p14="http://schemas.microsoft.com/office/powerpoint/2010/main" val="677136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15614" y="-376518"/>
            <a:ext cx="11575227" cy="7234518"/>
          </a:xfrm>
        </p:spPr>
      </p:pic>
    </p:spTree>
    <p:extLst>
      <p:ext uri="{BB962C8B-B14F-4D97-AF65-F5344CB8AC3E}">
        <p14:creationId xmlns:p14="http://schemas.microsoft.com/office/powerpoint/2010/main" val="1110066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337637" cy="5836024"/>
          </a:xfrm>
        </p:spPr>
      </p:pic>
    </p:spTree>
    <p:extLst>
      <p:ext uri="{BB962C8B-B14F-4D97-AF65-F5344CB8AC3E}">
        <p14:creationId xmlns:p14="http://schemas.microsoft.com/office/powerpoint/2010/main" val="16926861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363635" cy="7759919"/>
          </a:xfrm>
          <a:prstGeom prst="rect">
            <a:avLst/>
          </a:prstGeom>
        </p:spPr>
      </p:pic>
      <p:sp>
        <p:nvSpPr>
          <p:cNvPr id="6" name="Content Placeholder 5"/>
          <p:cNvSpPr>
            <a:spLocks noGrp="1"/>
          </p:cNvSpPr>
          <p:nvPr>
            <p:ph idx="1"/>
          </p:nvPr>
        </p:nvSpPr>
        <p:spPr/>
        <p:txBody>
          <a:bodyPr/>
          <a:lstStyle/>
          <a:p>
            <a:endParaRPr lang="en-US" dirty="0"/>
          </a:p>
        </p:txBody>
      </p:sp>
    </p:spTree>
    <p:extLst>
      <p:ext uri="{BB962C8B-B14F-4D97-AF65-F5344CB8AC3E}">
        <p14:creationId xmlns:p14="http://schemas.microsoft.com/office/powerpoint/2010/main" val="1259763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B09E5B-C865-F84E-868B-1C29661D6F2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C9B464AB-8C41-3741-98D8-63410056791D}"/>
              </a:ext>
            </a:extLst>
          </p:cNvPr>
          <p:cNvPicPr>
            <a:picLocks noGrp="1" noChangeAspect="1"/>
          </p:cNvPicPr>
          <p:nvPr>
            <p:ph idx="1"/>
          </p:nvPr>
        </p:nvPicPr>
        <p:blipFill>
          <a:blip r:embed="rId2"/>
          <a:stretch>
            <a:fillRect/>
          </a:stretch>
        </p:blipFill>
        <p:spPr>
          <a:xfrm>
            <a:off x="0" y="557027"/>
            <a:ext cx="9550652" cy="5440362"/>
          </a:xfrm>
        </p:spPr>
      </p:pic>
    </p:spTree>
    <p:extLst>
      <p:ext uri="{BB962C8B-B14F-4D97-AF65-F5344CB8AC3E}">
        <p14:creationId xmlns:p14="http://schemas.microsoft.com/office/powerpoint/2010/main" val="3045014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412376"/>
            <a:ext cx="9681882" cy="6051177"/>
          </a:xfrm>
        </p:spPr>
      </p:pic>
    </p:spTree>
    <p:extLst>
      <p:ext uri="{BB962C8B-B14F-4D97-AF65-F5344CB8AC3E}">
        <p14:creationId xmlns:p14="http://schemas.microsoft.com/office/powerpoint/2010/main" val="809549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0533378" cy="6583362"/>
          </a:xfrm>
        </p:spPr>
      </p:pic>
    </p:spTree>
    <p:extLst>
      <p:ext uri="{BB962C8B-B14F-4D97-AF65-F5344CB8AC3E}">
        <p14:creationId xmlns:p14="http://schemas.microsoft.com/office/powerpoint/2010/main" val="17894251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87188"/>
            <a:ext cx="9144000" cy="5715001"/>
          </a:xfrm>
        </p:spPr>
      </p:pic>
    </p:spTree>
    <p:extLst>
      <p:ext uri="{BB962C8B-B14F-4D97-AF65-F5344CB8AC3E}">
        <p14:creationId xmlns:p14="http://schemas.microsoft.com/office/powerpoint/2010/main" val="1506763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420697" cy="5979459"/>
          </a:xfrm>
        </p:spPr>
      </p:pic>
    </p:spTree>
    <p:extLst>
      <p:ext uri="{BB962C8B-B14F-4D97-AF65-F5344CB8AC3E}">
        <p14:creationId xmlns:p14="http://schemas.microsoft.com/office/powerpoint/2010/main" val="1054609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8212" y="0"/>
            <a:ext cx="7727576" cy="7096339"/>
          </a:xfrm>
        </p:spPr>
      </p:pic>
    </p:spTree>
    <p:extLst>
      <p:ext uri="{BB962C8B-B14F-4D97-AF65-F5344CB8AC3E}">
        <p14:creationId xmlns:p14="http://schemas.microsoft.com/office/powerpoint/2010/main" val="1638554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7530" y="0"/>
            <a:ext cx="10972800" cy="6858001"/>
          </a:xfrm>
        </p:spPr>
      </p:pic>
    </p:spTree>
    <p:extLst>
      <p:ext uri="{BB962C8B-B14F-4D97-AF65-F5344CB8AC3E}">
        <p14:creationId xmlns:p14="http://schemas.microsoft.com/office/powerpoint/2010/main" val="6004322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7714948"/>
          </a:xfrm>
        </p:spPr>
      </p:pic>
    </p:spTree>
    <p:extLst>
      <p:ext uri="{BB962C8B-B14F-4D97-AF65-F5344CB8AC3E}">
        <p14:creationId xmlns:p14="http://schemas.microsoft.com/office/powerpoint/2010/main" val="4398407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826836"/>
            <a:ext cx="9309848" cy="8312365"/>
          </a:xfrm>
        </p:spPr>
      </p:pic>
    </p:spTree>
    <p:extLst>
      <p:ext uri="{BB962C8B-B14F-4D97-AF65-F5344CB8AC3E}">
        <p14:creationId xmlns:p14="http://schemas.microsoft.com/office/powerpoint/2010/main" val="765226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E24D1B-C1FA-ED49-8FEC-4880CC42F82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BB150E45-4278-F943-9DD1-A2870ADF25DC}"/>
              </a:ext>
            </a:extLst>
          </p:cNvPr>
          <p:cNvPicPr>
            <a:picLocks noGrp="1" noChangeAspect="1"/>
          </p:cNvPicPr>
          <p:nvPr>
            <p:ph idx="1"/>
          </p:nvPr>
        </p:nvPicPr>
        <p:blipFill>
          <a:blip r:embed="rId2"/>
          <a:stretch>
            <a:fillRect/>
          </a:stretch>
        </p:blipFill>
        <p:spPr>
          <a:xfrm>
            <a:off x="-161365" y="0"/>
            <a:ext cx="9305365" cy="6854151"/>
          </a:xfrm>
        </p:spPr>
      </p:pic>
    </p:spTree>
    <p:extLst>
      <p:ext uri="{BB962C8B-B14F-4D97-AF65-F5344CB8AC3E}">
        <p14:creationId xmlns:p14="http://schemas.microsoft.com/office/powerpoint/2010/main" val="2080456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41403" y="0"/>
            <a:ext cx="11626806" cy="6858000"/>
          </a:xfrm>
        </p:spPr>
      </p:pic>
    </p:spTree>
    <p:extLst>
      <p:ext uri="{BB962C8B-B14F-4D97-AF65-F5344CB8AC3E}">
        <p14:creationId xmlns:p14="http://schemas.microsoft.com/office/powerpoint/2010/main" val="20223962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06561"/>
            <a:ext cx="9379324" cy="8061032"/>
          </a:xfrm>
          <a:prstGeom prst="rect">
            <a:avLst/>
          </a:prstGeom>
        </p:spPr>
      </p:pic>
    </p:spTree>
    <p:extLst>
      <p:ext uri="{BB962C8B-B14F-4D97-AF65-F5344CB8AC3E}">
        <p14:creationId xmlns:p14="http://schemas.microsoft.com/office/powerpoint/2010/main" val="1607231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670" y="0"/>
            <a:ext cx="10488706" cy="6555441"/>
          </a:xfrm>
          <a:prstGeom prst="rect">
            <a:avLst/>
          </a:prstGeom>
        </p:spPr>
      </p:pic>
    </p:spTree>
    <p:extLst>
      <p:ext uri="{BB962C8B-B14F-4D97-AF65-F5344CB8AC3E}">
        <p14:creationId xmlns:p14="http://schemas.microsoft.com/office/powerpoint/2010/main" val="16916009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4276" y="-55843"/>
            <a:ext cx="7775448" cy="6897128"/>
          </a:xfrm>
        </p:spPr>
      </p:pic>
    </p:spTree>
    <p:extLst>
      <p:ext uri="{BB962C8B-B14F-4D97-AF65-F5344CB8AC3E}">
        <p14:creationId xmlns:p14="http://schemas.microsoft.com/office/powerpoint/2010/main" val="42088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44000" cy="5715001"/>
          </a:xfrm>
        </p:spPr>
      </p:pic>
    </p:spTree>
    <p:extLst>
      <p:ext uri="{BB962C8B-B14F-4D97-AF65-F5344CB8AC3E}">
        <p14:creationId xmlns:p14="http://schemas.microsoft.com/office/powerpoint/2010/main" val="851181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36828" cy="5710518"/>
          </a:xfrm>
        </p:spPr>
      </p:pic>
    </p:spTree>
    <p:extLst>
      <p:ext uri="{BB962C8B-B14F-4D97-AF65-F5344CB8AC3E}">
        <p14:creationId xmlns:p14="http://schemas.microsoft.com/office/powerpoint/2010/main" val="14248811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44000" cy="5715001"/>
          </a:xfrm>
        </p:spPr>
      </p:pic>
    </p:spTree>
    <p:extLst>
      <p:ext uri="{BB962C8B-B14F-4D97-AF65-F5344CB8AC3E}">
        <p14:creationId xmlns:p14="http://schemas.microsoft.com/office/powerpoint/2010/main" val="13869201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65514" cy="5728447"/>
          </a:xfrm>
        </p:spPr>
      </p:pic>
    </p:spTree>
    <p:extLst>
      <p:ext uri="{BB962C8B-B14F-4D97-AF65-F5344CB8AC3E}">
        <p14:creationId xmlns:p14="http://schemas.microsoft.com/office/powerpoint/2010/main" val="11799271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65514" cy="5728447"/>
          </a:xfrm>
        </p:spPr>
      </p:pic>
    </p:spTree>
    <p:extLst>
      <p:ext uri="{BB962C8B-B14F-4D97-AF65-F5344CB8AC3E}">
        <p14:creationId xmlns:p14="http://schemas.microsoft.com/office/powerpoint/2010/main" val="11709077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36828" cy="5710518"/>
          </a:xfrm>
        </p:spPr>
      </p:pic>
    </p:spTree>
    <p:extLst>
      <p:ext uri="{BB962C8B-B14F-4D97-AF65-F5344CB8AC3E}">
        <p14:creationId xmlns:p14="http://schemas.microsoft.com/office/powerpoint/2010/main" val="20540312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6164" y="0"/>
            <a:ext cx="10090046" cy="6858000"/>
          </a:xfrm>
        </p:spPr>
      </p:pic>
    </p:spTree>
    <p:extLst>
      <p:ext uri="{BB962C8B-B14F-4D97-AF65-F5344CB8AC3E}">
        <p14:creationId xmlns:p14="http://schemas.microsoft.com/office/powerpoint/2010/main" val="13035091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44000" cy="6208439"/>
          </a:xfrm>
        </p:spPr>
      </p:pic>
    </p:spTree>
    <p:extLst>
      <p:ext uri="{BB962C8B-B14F-4D97-AF65-F5344CB8AC3E}">
        <p14:creationId xmlns:p14="http://schemas.microsoft.com/office/powerpoint/2010/main" val="15982732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7858785"/>
          </a:xfrm>
        </p:spPr>
      </p:pic>
    </p:spTree>
    <p:extLst>
      <p:ext uri="{BB962C8B-B14F-4D97-AF65-F5344CB8AC3E}">
        <p14:creationId xmlns:p14="http://schemas.microsoft.com/office/powerpoint/2010/main" val="14536107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91671"/>
            <a:ext cx="9049497" cy="5351929"/>
          </a:xfrm>
        </p:spPr>
      </p:pic>
    </p:spTree>
    <p:extLst>
      <p:ext uri="{BB962C8B-B14F-4D97-AF65-F5344CB8AC3E}">
        <p14:creationId xmlns:p14="http://schemas.microsoft.com/office/powerpoint/2010/main" val="3968079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108543"/>
          </a:xfrm>
          <a:prstGeom prst="rect">
            <a:avLst/>
          </a:prstGeom>
        </p:spPr>
        <p:txBody>
          <a:bodyPr wrap="square">
            <a:spAutoFit/>
          </a:bodyPr>
          <a:lstStyle/>
          <a:p>
            <a:r>
              <a:rPr lang="en-GB" sz="2800" dirty="0" err="1">
                <a:latin typeface="Arial" charset="0"/>
                <a:ea typeface="Arial" charset="0"/>
                <a:cs typeface="Arial" charset="0"/>
              </a:rPr>
              <a:t>Parsonson</a:t>
            </a:r>
            <a:r>
              <a:rPr lang="en-GB" sz="2800" dirty="0">
                <a:latin typeface="Arial" charset="0"/>
                <a:ea typeface="Arial" charset="0"/>
                <a:cs typeface="Arial" charset="0"/>
              </a:rPr>
              <a:t> (2012) states that a classroom with little disruption requires planning and consistency which links to factors such as clear rules, routines, recurring praise, constancy, suitable tasks for ability to be challenging but not easy and for children to have the opportunity to participate in discussions within the classroom decisions. </a:t>
            </a:r>
            <a:endParaRPr lang="en-US" sz="2800" dirty="0">
              <a:latin typeface="Arial" charset="0"/>
              <a:ea typeface="Arial" charset="0"/>
              <a:cs typeface="Arial" charset="0"/>
            </a:endParaRP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a:t>
            </a:r>
            <a:r>
              <a:rPr lang="en-GB" dirty="0" smtClean="0">
                <a:latin typeface="Calibri" charset="0"/>
                <a:ea typeface="Calibri" charset="0"/>
                <a:cs typeface="Times New Roman" charset="0"/>
              </a:rPr>
              <a:t>Special </a:t>
            </a:r>
            <a:r>
              <a:rPr lang="en-GB" dirty="0">
                <a:latin typeface="Calibri" charset="0"/>
                <a:ea typeface="Calibri" charset="0"/>
                <a:cs typeface="Times New Roman" charset="0"/>
              </a:rPr>
              <a:t>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20296436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4499" y="143435"/>
            <a:ext cx="10312997" cy="6445624"/>
          </a:xfrm>
        </p:spPr>
      </p:pic>
    </p:spTree>
    <p:extLst>
      <p:ext uri="{BB962C8B-B14F-4D97-AF65-F5344CB8AC3E}">
        <p14:creationId xmlns:p14="http://schemas.microsoft.com/office/powerpoint/2010/main" val="10611506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8001" y="-180387"/>
            <a:ext cx="5647997" cy="7199752"/>
          </a:xfrm>
        </p:spPr>
      </p:pic>
    </p:spTree>
    <p:extLst>
      <p:ext uri="{BB962C8B-B14F-4D97-AF65-F5344CB8AC3E}">
        <p14:creationId xmlns:p14="http://schemas.microsoft.com/office/powerpoint/2010/main" val="20549883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19788" cy="5746376"/>
          </a:xfrm>
        </p:spPr>
      </p:pic>
    </p:spTree>
    <p:extLst>
      <p:ext uri="{BB962C8B-B14F-4D97-AF65-F5344CB8AC3E}">
        <p14:creationId xmlns:p14="http://schemas.microsoft.com/office/powerpoint/2010/main" val="209754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2.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8B72065-EA1C-431E-B6A6-990E9D1FC143}"/>
</file>

<file path=docProps/app.xml><?xml version="1.0" encoding="utf-8"?>
<Properties xmlns="http://schemas.openxmlformats.org/officeDocument/2006/extended-properties" xmlns:vt="http://schemas.openxmlformats.org/officeDocument/2006/docPropsVTypes">
  <TotalTime>8465</TotalTime>
  <Words>209</Words>
  <Application>Microsoft Macintosh PowerPoint</Application>
  <PresentationFormat>On-screen Show (4:3)</PresentationFormat>
  <Paragraphs>10</Paragraphs>
  <Slides>52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American Typewriter</vt:lpstr>
      <vt:lpstr>Calibri</vt:lpstr>
      <vt:lpstr>Mangal</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Microsoft Office User</cp:lastModifiedBy>
  <cp:revision>292</cp:revision>
  <cp:lastPrinted>2017-08-03T13:56:24Z</cp:lastPrinted>
  <dcterms:created xsi:type="dcterms:W3CDTF">2018-05-24T13:58:06Z</dcterms:created>
  <dcterms:modified xsi:type="dcterms:W3CDTF">2021-09-14T12:25:40Z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