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00" r:id="rId1"/>
  </p:sldMasterIdLst>
  <p:notesMasterIdLst>
    <p:notesMasterId r:id="rId17"/>
  </p:notesMasterIdLst>
  <p:sldIdLst>
    <p:sldId id="256" r:id="rId2"/>
    <p:sldId id="269" r:id="rId3"/>
    <p:sldId id="265" r:id="rId4"/>
    <p:sldId id="268" r:id="rId5"/>
    <p:sldId id="257" r:id="rId6"/>
    <p:sldId id="258" r:id="rId7"/>
    <p:sldId id="259" r:id="rId8"/>
    <p:sldId id="266" r:id="rId9"/>
    <p:sldId id="267" r:id="rId10"/>
    <p:sldId id="260" r:id="rId11"/>
    <p:sldId id="261" r:id="rId12"/>
    <p:sldId id="262" r:id="rId13"/>
    <p:sldId id="263" r:id="rId14"/>
    <p:sldId id="270" r:id="rId15"/>
    <p:sldId id="264"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A2ECB4-620B-4DA0-B908-EFEDCF4C3BC2}" v="96" dt="2021-11-17T14:25:30.747"/>
    <p1510:client id="{67ED29B0-C0FE-49EB-A97D-6F1A134F0144}" v="984" dt="2021-11-17T19:33:54.599"/>
    <p1510:client id="{690BCB0C-7E83-481D-ABDE-68E29991F6DA}" v="4887" dt="2021-11-17T18:57:49.660"/>
    <p1510:client id="{83F27D0B-FFF3-7E52-B1C2-E14199E68A68}" v="1238" dt="2021-11-17T17:41:57.702"/>
    <p1510:client id="{8FF13276-F26D-4464-8141-84841EA62E23}" v="355" dt="2021-11-17T16:23:46.725"/>
    <p1510:client id="{9D08221D-1E9C-4022-A6CA-7B563E98AFC3}" v="1758" dt="2021-11-17T14:40:01.968"/>
    <p1510:client id="{B6B42E83-A831-4DD8-A8AC-F6D503782FED}" v="3557" dt="2021-11-17T16:11:10.617"/>
    <p1510:client id="{C6963F84-4A4E-4BCA-99EC-2BFB28D93A69}" v="2739" dt="2021-11-17T17:14:22.8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us Iulian Ignat (2015634)" userId="S::2015634@student.uwtsd.ac.uk::7af39e4c-710f-465f-a322-03b9e805a2f6" providerId="AD" clId="Web-{E60995EB-BC36-45AE-8704-313F325692F4}"/>
    <pc:docChg chg="modSld">
      <pc:chgData name="Marius Iulian Ignat (2015634)" userId="S::2015634@student.uwtsd.ac.uk::7af39e4c-710f-465f-a322-03b9e805a2f6" providerId="AD" clId="Web-{E60995EB-BC36-45AE-8704-313F325692F4}" dt="2021-11-10T16:25:13.013" v="12" actId="14100"/>
      <pc:docMkLst>
        <pc:docMk/>
      </pc:docMkLst>
      <pc:sldChg chg="modSp">
        <pc:chgData name="Marius Iulian Ignat (2015634)" userId="S::2015634@student.uwtsd.ac.uk::7af39e4c-710f-465f-a322-03b9e805a2f6" providerId="AD" clId="Web-{E60995EB-BC36-45AE-8704-313F325692F4}" dt="2021-11-10T16:25:13.013" v="12" actId="14100"/>
        <pc:sldMkLst>
          <pc:docMk/>
          <pc:sldMk cId="2743632506" sldId="263"/>
        </pc:sldMkLst>
        <pc:spChg chg="mod ord">
          <ac:chgData name="Marius Iulian Ignat (2015634)" userId="S::2015634@student.uwtsd.ac.uk::7af39e4c-710f-465f-a322-03b9e805a2f6" providerId="AD" clId="Web-{E60995EB-BC36-45AE-8704-313F325692F4}" dt="2021-11-10T16:25:13.013" v="12" actId="14100"/>
          <ac:spMkLst>
            <pc:docMk/>
            <pc:sldMk cId="2743632506" sldId="263"/>
            <ac:spMk id="2" creationId="{A0DC9D58-F85A-45FF-B79F-067D78749981}"/>
          </ac:spMkLst>
        </pc:spChg>
        <pc:graphicFrameChg chg="mod">
          <ac:chgData name="Marius Iulian Ignat (2015634)" userId="S::2015634@student.uwtsd.ac.uk::7af39e4c-710f-465f-a322-03b9e805a2f6" providerId="AD" clId="Web-{E60995EB-BC36-45AE-8704-313F325692F4}" dt="2021-11-10T16:24:09.353" v="5" actId="14100"/>
          <ac:graphicFrameMkLst>
            <pc:docMk/>
            <pc:sldMk cId="2743632506" sldId="263"/>
            <ac:graphicFrameMk id="4" creationId="{638F83D9-BAF3-438E-B59B-09F6FB5EBEAE}"/>
          </ac:graphicFrameMkLst>
        </pc:graphicFrameChg>
        <pc:picChg chg="mod">
          <ac:chgData name="Marius Iulian Ignat (2015634)" userId="S::2015634@student.uwtsd.ac.uk::7af39e4c-710f-465f-a322-03b9e805a2f6" providerId="AD" clId="Web-{E60995EB-BC36-45AE-8704-313F325692F4}" dt="2021-11-10T16:25:00.825" v="11" actId="14100"/>
          <ac:picMkLst>
            <pc:docMk/>
            <pc:sldMk cId="2743632506" sldId="263"/>
            <ac:picMk id="7" creationId="{6AA86305-C955-4964-82E7-2C9B594F9696}"/>
          </ac:picMkLst>
        </pc:picChg>
      </pc:sldChg>
    </pc:docChg>
  </pc:docChgLst>
  <pc:docChgLst>
    <pc:chgData name="Abdul Bakid (2016467)" userId="S::2016467@student.uwtsd.ac.uk::6873020d-1c6b-4591-a16f-41eb910827e5" providerId="AD" clId="Web-{B6B42E83-A831-4DD8-A8AC-F6D503782FED}"/>
    <pc:docChg chg="addSld modSld">
      <pc:chgData name="Abdul Bakid (2016467)" userId="S::2016467@student.uwtsd.ac.uk::6873020d-1c6b-4591-a16f-41eb910827e5" providerId="AD" clId="Web-{B6B42E83-A831-4DD8-A8AC-F6D503782FED}" dt="2021-11-17T16:10:36.600" v="2798"/>
      <pc:docMkLst>
        <pc:docMk/>
      </pc:docMkLst>
      <pc:sldChg chg="modSp">
        <pc:chgData name="Abdul Bakid (2016467)" userId="S::2016467@student.uwtsd.ac.uk::6873020d-1c6b-4591-a16f-41eb910827e5" providerId="AD" clId="Web-{B6B42E83-A831-4DD8-A8AC-F6D503782FED}" dt="2021-11-17T15:12:09.265" v="1655"/>
        <pc:sldMkLst>
          <pc:docMk/>
          <pc:sldMk cId="2577702214" sldId="259"/>
        </pc:sldMkLst>
        <pc:spChg chg="mod">
          <ac:chgData name="Abdul Bakid (2016467)" userId="S::2016467@student.uwtsd.ac.uk::6873020d-1c6b-4591-a16f-41eb910827e5" providerId="AD" clId="Web-{B6B42E83-A831-4DD8-A8AC-F6D503782FED}" dt="2021-11-17T15:08:50.634" v="1318" actId="1076"/>
          <ac:spMkLst>
            <pc:docMk/>
            <pc:sldMk cId="2577702214" sldId="259"/>
            <ac:spMk id="2" creationId="{DC2223E0-1003-4906-98B6-EAAA8A5849A8}"/>
          </ac:spMkLst>
        </pc:spChg>
        <pc:graphicFrameChg chg="mod modGraphic">
          <ac:chgData name="Abdul Bakid (2016467)" userId="S::2016467@student.uwtsd.ac.uk::6873020d-1c6b-4591-a16f-41eb910827e5" providerId="AD" clId="Web-{B6B42E83-A831-4DD8-A8AC-F6D503782FED}" dt="2021-11-17T15:12:09.265" v="1655"/>
          <ac:graphicFrameMkLst>
            <pc:docMk/>
            <pc:sldMk cId="2577702214" sldId="259"/>
            <ac:graphicFrameMk id="4" creationId="{37C73425-D347-49D1-94D4-FA267CB90AC5}"/>
          </ac:graphicFrameMkLst>
        </pc:graphicFrameChg>
      </pc:sldChg>
      <pc:sldChg chg="modSp">
        <pc:chgData name="Abdul Bakid (2016467)" userId="S::2016467@student.uwtsd.ac.uk::6873020d-1c6b-4591-a16f-41eb910827e5" providerId="AD" clId="Web-{B6B42E83-A831-4DD8-A8AC-F6D503782FED}" dt="2021-11-17T15:47:31.576" v="2131" actId="1076"/>
        <pc:sldMkLst>
          <pc:docMk/>
          <pc:sldMk cId="2908032368" sldId="260"/>
        </pc:sldMkLst>
        <pc:spChg chg="mod">
          <ac:chgData name="Abdul Bakid (2016467)" userId="S::2016467@student.uwtsd.ac.uk::6873020d-1c6b-4591-a16f-41eb910827e5" providerId="AD" clId="Web-{B6B42E83-A831-4DD8-A8AC-F6D503782FED}" dt="2021-11-17T15:47:31.576" v="2131" actId="1076"/>
          <ac:spMkLst>
            <pc:docMk/>
            <pc:sldMk cId="2908032368" sldId="260"/>
            <ac:spMk id="3" creationId="{CA661A85-F19F-4C39-9F10-3F499FC78F6E}"/>
          </ac:spMkLst>
        </pc:spChg>
      </pc:sldChg>
      <pc:sldChg chg="addSp delSp modSp">
        <pc:chgData name="Abdul Bakid (2016467)" userId="S::2016467@student.uwtsd.ac.uk::6873020d-1c6b-4591-a16f-41eb910827e5" providerId="AD" clId="Web-{B6B42E83-A831-4DD8-A8AC-F6D503782FED}" dt="2021-11-17T15:04:40.565" v="761" actId="1076"/>
        <pc:sldMkLst>
          <pc:docMk/>
          <pc:sldMk cId="887137495" sldId="261"/>
        </pc:sldMkLst>
        <pc:spChg chg="mod">
          <ac:chgData name="Abdul Bakid (2016467)" userId="S::2016467@student.uwtsd.ac.uk::6873020d-1c6b-4591-a16f-41eb910827e5" providerId="AD" clId="Web-{B6B42E83-A831-4DD8-A8AC-F6D503782FED}" dt="2021-11-17T15:04:21.033" v="751"/>
          <ac:spMkLst>
            <pc:docMk/>
            <pc:sldMk cId="887137495" sldId="261"/>
            <ac:spMk id="2" creationId="{11ECC9A3-137E-42A1-939D-A2D77B2AEAF8}"/>
          </ac:spMkLst>
        </pc:spChg>
        <pc:spChg chg="mod">
          <ac:chgData name="Abdul Bakid (2016467)" userId="S::2016467@student.uwtsd.ac.uk::6873020d-1c6b-4591-a16f-41eb910827e5" providerId="AD" clId="Web-{B6B42E83-A831-4DD8-A8AC-F6D503782FED}" dt="2021-11-17T15:04:21.158" v="756"/>
          <ac:spMkLst>
            <pc:docMk/>
            <pc:sldMk cId="887137495" sldId="261"/>
            <ac:spMk id="11" creationId="{28A81ABD-30F0-43F9-A8C0-81653A8AB58E}"/>
          </ac:spMkLst>
        </pc:spChg>
        <pc:spChg chg="mod">
          <ac:chgData name="Abdul Bakid (2016467)" userId="S::2016467@student.uwtsd.ac.uk::6873020d-1c6b-4591-a16f-41eb910827e5" providerId="AD" clId="Web-{B6B42E83-A831-4DD8-A8AC-F6D503782FED}" dt="2021-11-17T15:04:21.064" v="752"/>
          <ac:spMkLst>
            <pc:docMk/>
            <pc:sldMk cId="887137495" sldId="261"/>
            <ac:spMk id="13" creationId="{9FEFDFDE-A22C-4D6E-9E93-5728B7C50CB5}"/>
          </ac:spMkLst>
        </pc:spChg>
        <pc:spChg chg="add del mod">
          <ac:chgData name="Abdul Bakid (2016467)" userId="S::2016467@student.uwtsd.ac.uk::6873020d-1c6b-4591-a16f-41eb910827e5" providerId="AD" clId="Web-{B6B42E83-A831-4DD8-A8AC-F6D503782FED}" dt="2021-11-17T14:55:54.425" v="689"/>
          <ac:spMkLst>
            <pc:docMk/>
            <pc:sldMk cId="887137495" sldId="261"/>
            <ac:spMk id="23" creationId="{D902B6A9-355F-4240-BBB5-6BEEEF5826BE}"/>
          </ac:spMkLst>
        </pc:spChg>
        <pc:spChg chg="add mod">
          <ac:chgData name="Abdul Bakid (2016467)" userId="S::2016467@student.uwtsd.ac.uk::6873020d-1c6b-4591-a16f-41eb910827e5" providerId="AD" clId="Web-{B6B42E83-A831-4DD8-A8AC-F6D503782FED}" dt="2021-11-17T15:04:21.189" v="757"/>
          <ac:spMkLst>
            <pc:docMk/>
            <pc:sldMk cId="887137495" sldId="261"/>
            <ac:spMk id="24" creationId="{A2AC2594-F155-4882-9A24-A3C40978B0AD}"/>
          </ac:spMkLst>
        </pc:spChg>
        <pc:spChg chg="add mod">
          <ac:chgData name="Abdul Bakid (2016467)" userId="S::2016467@student.uwtsd.ac.uk::6873020d-1c6b-4591-a16f-41eb910827e5" providerId="AD" clId="Web-{B6B42E83-A831-4DD8-A8AC-F6D503782FED}" dt="2021-11-17T15:03:54.251" v="750" actId="20577"/>
          <ac:spMkLst>
            <pc:docMk/>
            <pc:sldMk cId="887137495" sldId="261"/>
            <ac:spMk id="25" creationId="{D0CD2E04-E10E-4B7C-B23D-9F0787DE1E16}"/>
          </ac:spMkLst>
        </pc:spChg>
        <pc:spChg chg="add mod">
          <ac:chgData name="Abdul Bakid (2016467)" userId="S::2016467@student.uwtsd.ac.uk::6873020d-1c6b-4591-a16f-41eb910827e5" providerId="AD" clId="Web-{B6B42E83-A831-4DD8-A8AC-F6D503782FED}" dt="2021-11-17T15:04:21.205" v="758"/>
          <ac:spMkLst>
            <pc:docMk/>
            <pc:sldMk cId="887137495" sldId="261"/>
            <ac:spMk id="31" creationId="{C0B38CA7-A419-4480-8CCA-5FB180BBAE61}"/>
          </ac:spMkLst>
        </pc:spChg>
        <pc:spChg chg="mod">
          <ac:chgData name="Abdul Bakid (2016467)" userId="S::2016467@student.uwtsd.ac.uk::6873020d-1c6b-4591-a16f-41eb910827e5" providerId="AD" clId="Web-{B6B42E83-A831-4DD8-A8AC-F6D503782FED}" dt="2021-11-17T15:04:34.471" v="759" actId="1076"/>
          <ac:spMkLst>
            <pc:docMk/>
            <pc:sldMk cId="887137495" sldId="261"/>
            <ac:spMk id="50" creationId="{2951EA16-B071-4364-91E1-CFF2CE617AED}"/>
          </ac:spMkLst>
        </pc:spChg>
        <pc:spChg chg="mod">
          <ac:chgData name="Abdul Bakid (2016467)" userId="S::2016467@student.uwtsd.ac.uk::6873020d-1c6b-4591-a16f-41eb910827e5" providerId="AD" clId="Web-{B6B42E83-A831-4DD8-A8AC-F6D503782FED}" dt="2021-11-17T15:04:40.565" v="761" actId="1076"/>
          <ac:spMkLst>
            <pc:docMk/>
            <pc:sldMk cId="887137495" sldId="261"/>
            <ac:spMk id="51" creationId="{B7E6147F-C419-494E-9939-6C23A4A29D1E}"/>
          </ac:spMkLst>
        </pc:spChg>
        <pc:spChg chg="mod">
          <ac:chgData name="Abdul Bakid (2016467)" userId="S::2016467@student.uwtsd.ac.uk::6873020d-1c6b-4591-a16f-41eb910827e5" providerId="AD" clId="Web-{B6B42E83-A831-4DD8-A8AC-F6D503782FED}" dt="2021-11-17T15:04:36.862" v="760" actId="1076"/>
          <ac:spMkLst>
            <pc:docMk/>
            <pc:sldMk cId="887137495" sldId="261"/>
            <ac:spMk id="61" creationId="{CA4948F8-BF3F-49E8-9618-84EE9429438D}"/>
          </ac:spMkLst>
        </pc:spChg>
        <pc:graphicFrameChg chg="del mod">
          <ac:chgData name="Abdul Bakid (2016467)" userId="S::2016467@student.uwtsd.ac.uk::6873020d-1c6b-4591-a16f-41eb910827e5" providerId="AD" clId="Web-{B6B42E83-A831-4DD8-A8AC-F6D503782FED}" dt="2021-11-17T14:38:53.411" v="135"/>
          <ac:graphicFrameMkLst>
            <pc:docMk/>
            <pc:sldMk cId="887137495" sldId="261"/>
            <ac:graphicFrameMk id="4" creationId="{AD805A1C-284A-45EA-ACDE-D828D11A5767}"/>
          </ac:graphicFrameMkLst>
        </pc:graphicFrameChg>
        <pc:picChg chg="add mod ord">
          <ac:chgData name="Abdul Bakid (2016467)" userId="S::2016467@student.uwtsd.ac.uk::6873020d-1c6b-4591-a16f-41eb910827e5" providerId="AD" clId="Web-{B6B42E83-A831-4DD8-A8AC-F6D503782FED}" dt="2021-11-17T15:00:02.557" v="717"/>
          <ac:picMkLst>
            <pc:docMk/>
            <pc:sldMk cId="887137495" sldId="261"/>
            <ac:picMk id="26" creationId="{2F667E9A-A591-4E4C-A3E2-CDCCF7B449B3}"/>
          </ac:picMkLst>
        </pc:picChg>
        <pc:picChg chg="add mod ord">
          <ac:chgData name="Abdul Bakid (2016467)" userId="S::2016467@student.uwtsd.ac.uk::6873020d-1c6b-4591-a16f-41eb910827e5" providerId="AD" clId="Web-{B6B42E83-A831-4DD8-A8AC-F6D503782FED}" dt="2021-11-17T15:00:15.495" v="720"/>
          <ac:picMkLst>
            <pc:docMk/>
            <pc:sldMk cId="887137495" sldId="261"/>
            <ac:picMk id="27" creationId="{96DE52CE-A310-484F-9964-F9A2F0AB6DD7}"/>
          </ac:picMkLst>
        </pc:picChg>
        <pc:picChg chg="add mod ord">
          <ac:chgData name="Abdul Bakid (2016467)" userId="S::2016467@student.uwtsd.ac.uk::6873020d-1c6b-4591-a16f-41eb910827e5" providerId="AD" clId="Web-{B6B42E83-A831-4DD8-A8AC-F6D503782FED}" dt="2021-11-17T15:00:18.495" v="721"/>
          <ac:picMkLst>
            <pc:docMk/>
            <pc:sldMk cId="887137495" sldId="261"/>
            <ac:picMk id="28" creationId="{2B9C4A30-18EB-45DE-AE98-42C84BD12FD4}"/>
          </ac:picMkLst>
        </pc:picChg>
        <pc:picChg chg="add del mod">
          <ac:chgData name="Abdul Bakid (2016467)" userId="S::2016467@student.uwtsd.ac.uk::6873020d-1c6b-4591-a16f-41eb910827e5" providerId="AD" clId="Web-{B6B42E83-A831-4DD8-A8AC-F6D503782FED}" dt="2021-11-17T14:56:48.286" v="696"/>
          <ac:picMkLst>
            <pc:docMk/>
            <pc:sldMk cId="887137495" sldId="261"/>
            <ac:picMk id="29" creationId="{422FCC97-3428-40E8-9ABC-06AD50879DEA}"/>
          </ac:picMkLst>
        </pc:picChg>
        <pc:picChg chg="add mod ord">
          <ac:chgData name="Abdul Bakid (2016467)" userId="S::2016467@student.uwtsd.ac.uk::6873020d-1c6b-4591-a16f-41eb910827e5" providerId="AD" clId="Web-{B6B42E83-A831-4DD8-A8AC-F6D503782FED}" dt="2021-11-17T15:00:13.041" v="719"/>
          <ac:picMkLst>
            <pc:docMk/>
            <pc:sldMk cId="887137495" sldId="261"/>
            <ac:picMk id="30" creationId="{AB971591-AB38-4880-95D8-6830F1A9B6DD}"/>
          </ac:picMkLst>
        </pc:picChg>
        <pc:picChg chg="del mod">
          <ac:chgData name="Abdul Bakid (2016467)" userId="S::2016467@student.uwtsd.ac.uk::6873020d-1c6b-4591-a16f-41eb910827e5" providerId="AD" clId="Web-{B6B42E83-A831-4DD8-A8AC-F6D503782FED}" dt="2021-11-17T14:58:33.179" v="697"/>
          <ac:picMkLst>
            <pc:docMk/>
            <pc:sldMk cId="887137495" sldId="261"/>
            <ac:picMk id="383" creationId="{4373B559-2E2C-4E2B-99B3-C239889C06F4}"/>
          </ac:picMkLst>
        </pc:picChg>
        <pc:picChg chg="del">
          <ac:chgData name="Abdul Bakid (2016467)" userId="S::2016467@student.uwtsd.ac.uk::6873020d-1c6b-4591-a16f-41eb910827e5" providerId="AD" clId="Web-{B6B42E83-A831-4DD8-A8AC-F6D503782FED}" dt="2021-11-17T14:52:23.590" v="628"/>
          <ac:picMkLst>
            <pc:docMk/>
            <pc:sldMk cId="887137495" sldId="261"/>
            <ac:picMk id="913" creationId="{48878266-ED97-49AD-85D4-D94C83EEBEFD}"/>
          </ac:picMkLst>
        </pc:picChg>
      </pc:sldChg>
      <pc:sldChg chg="modSp">
        <pc:chgData name="Abdul Bakid (2016467)" userId="S::2016467@student.uwtsd.ac.uk::6873020d-1c6b-4591-a16f-41eb910827e5" providerId="AD" clId="Web-{B6B42E83-A831-4DD8-A8AC-F6D503782FED}" dt="2021-11-17T15:15:42.334" v="1906" actId="20577"/>
        <pc:sldMkLst>
          <pc:docMk/>
          <pc:sldMk cId="2743632506" sldId="263"/>
        </pc:sldMkLst>
        <pc:spChg chg="mod">
          <ac:chgData name="Abdul Bakid (2016467)" userId="S::2016467@student.uwtsd.ac.uk::6873020d-1c6b-4591-a16f-41eb910827e5" providerId="AD" clId="Web-{B6B42E83-A831-4DD8-A8AC-F6D503782FED}" dt="2021-11-17T15:15:42.334" v="1906" actId="20577"/>
          <ac:spMkLst>
            <pc:docMk/>
            <pc:sldMk cId="2743632506" sldId="263"/>
            <ac:spMk id="2" creationId="{A0DC9D58-F85A-45FF-B79F-067D78749981}"/>
          </ac:spMkLst>
        </pc:spChg>
      </pc:sldChg>
      <pc:sldChg chg="modSp">
        <pc:chgData name="Abdul Bakid (2016467)" userId="S::2016467@student.uwtsd.ac.uk::6873020d-1c6b-4591-a16f-41eb910827e5" providerId="AD" clId="Web-{B6B42E83-A831-4DD8-A8AC-F6D503782FED}" dt="2021-11-17T15:15:19.489" v="1903" actId="20577"/>
        <pc:sldMkLst>
          <pc:docMk/>
          <pc:sldMk cId="748868258" sldId="265"/>
        </pc:sldMkLst>
        <pc:spChg chg="mod">
          <ac:chgData name="Abdul Bakid (2016467)" userId="S::2016467@student.uwtsd.ac.uk::6873020d-1c6b-4591-a16f-41eb910827e5" providerId="AD" clId="Web-{B6B42E83-A831-4DD8-A8AC-F6D503782FED}" dt="2021-11-17T15:15:19.489" v="1903" actId="20577"/>
          <ac:spMkLst>
            <pc:docMk/>
            <pc:sldMk cId="748868258" sldId="265"/>
            <ac:spMk id="7" creationId="{A25D30BF-75EF-40DE-B8F4-69017E165A9B}"/>
          </ac:spMkLst>
        </pc:spChg>
      </pc:sldChg>
      <pc:sldChg chg="addSp delSp modSp">
        <pc:chgData name="Abdul Bakid (2016467)" userId="S::2016467@student.uwtsd.ac.uk::6873020d-1c6b-4591-a16f-41eb910827e5" providerId="AD" clId="Web-{B6B42E83-A831-4DD8-A8AC-F6D503782FED}" dt="2021-11-17T15:44:16.055" v="2085" actId="14100"/>
        <pc:sldMkLst>
          <pc:docMk/>
          <pc:sldMk cId="4120216561" sldId="266"/>
        </pc:sldMkLst>
        <pc:spChg chg="add mod">
          <ac:chgData name="Abdul Bakid (2016467)" userId="S::2016467@student.uwtsd.ac.uk::6873020d-1c6b-4591-a16f-41eb910827e5" providerId="AD" clId="Web-{B6B42E83-A831-4DD8-A8AC-F6D503782FED}" dt="2021-11-17T15:38:03.247" v="2010" actId="1076"/>
          <ac:spMkLst>
            <pc:docMk/>
            <pc:sldMk cId="4120216561" sldId="266"/>
            <ac:spMk id="10" creationId="{85D53135-FA04-466D-AD28-3B77B53F5919}"/>
          </ac:spMkLst>
        </pc:spChg>
        <pc:spChg chg="add mod">
          <ac:chgData name="Abdul Bakid (2016467)" userId="S::2016467@student.uwtsd.ac.uk::6873020d-1c6b-4591-a16f-41eb910827e5" providerId="AD" clId="Web-{B6B42E83-A831-4DD8-A8AC-F6D503782FED}" dt="2021-11-17T15:42:59.818" v="2076" actId="1076"/>
          <ac:spMkLst>
            <pc:docMk/>
            <pc:sldMk cId="4120216561" sldId="266"/>
            <ac:spMk id="11" creationId="{83370008-BF9A-4614-9924-56E24429098B}"/>
          </ac:spMkLst>
        </pc:spChg>
        <pc:spChg chg="add mod">
          <ac:chgData name="Abdul Bakid (2016467)" userId="S::2016467@student.uwtsd.ac.uk::6873020d-1c6b-4591-a16f-41eb910827e5" providerId="AD" clId="Web-{B6B42E83-A831-4DD8-A8AC-F6D503782FED}" dt="2021-11-17T15:43:02.006" v="2077" actId="1076"/>
          <ac:spMkLst>
            <pc:docMk/>
            <pc:sldMk cId="4120216561" sldId="266"/>
            <ac:spMk id="12" creationId="{62AA24D3-3BAC-43D2-BA0E-34C36CEC6085}"/>
          </ac:spMkLst>
        </pc:spChg>
        <pc:spChg chg="add mod">
          <ac:chgData name="Abdul Bakid (2016467)" userId="S::2016467@student.uwtsd.ac.uk::6873020d-1c6b-4591-a16f-41eb910827e5" providerId="AD" clId="Web-{B6B42E83-A831-4DD8-A8AC-F6D503782FED}" dt="2021-11-17T15:43:05.178" v="2078" actId="1076"/>
          <ac:spMkLst>
            <pc:docMk/>
            <pc:sldMk cId="4120216561" sldId="266"/>
            <ac:spMk id="13" creationId="{0373F35B-9D19-425F-9D00-E8ACFE80EDC3}"/>
          </ac:spMkLst>
        </pc:spChg>
        <pc:spChg chg="add mod">
          <ac:chgData name="Abdul Bakid (2016467)" userId="S::2016467@student.uwtsd.ac.uk::6873020d-1c6b-4591-a16f-41eb910827e5" providerId="AD" clId="Web-{B6B42E83-A831-4DD8-A8AC-F6D503782FED}" dt="2021-11-17T15:40:15.720" v="2046" actId="1076"/>
          <ac:spMkLst>
            <pc:docMk/>
            <pc:sldMk cId="4120216561" sldId="266"/>
            <ac:spMk id="14" creationId="{1904EC1B-1BC5-473E-B695-24142E2EF205}"/>
          </ac:spMkLst>
        </pc:spChg>
        <pc:spChg chg="add mod">
          <ac:chgData name="Abdul Bakid (2016467)" userId="S::2016467@student.uwtsd.ac.uk::6873020d-1c6b-4591-a16f-41eb910827e5" providerId="AD" clId="Web-{B6B42E83-A831-4DD8-A8AC-F6D503782FED}" dt="2021-11-17T15:39:19.062" v="2030" actId="1076"/>
          <ac:spMkLst>
            <pc:docMk/>
            <pc:sldMk cId="4120216561" sldId="266"/>
            <ac:spMk id="15" creationId="{329157B2-D368-4D15-83E8-9E7C0616E2DB}"/>
          </ac:spMkLst>
        </pc:spChg>
        <pc:spChg chg="add mod">
          <ac:chgData name="Abdul Bakid (2016467)" userId="S::2016467@student.uwtsd.ac.uk::6873020d-1c6b-4591-a16f-41eb910827e5" providerId="AD" clId="Web-{B6B42E83-A831-4DD8-A8AC-F6D503782FED}" dt="2021-11-17T15:44:12.789" v="2084" actId="20577"/>
          <ac:spMkLst>
            <pc:docMk/>
            <pc:sldMk cId="4120216561" sldId="266"/>
            <ac:spMk id="16" creationId="{06114C91-75F6-47B6-9B12-48853C9513B7}"/>
          </ac:spMkLst>
        </pc:spChg>
        <pc:spChg chg="add mod">
          <ac:chgData name="Abdul Bakid (2016467)" userId="S::2016467@student.uwtsd.ac.uk::6873020d-1c6b-4591-a16f-41eb910827e5" providerId="AD" clId="Web-{B6B42E83-A831-4DD8-A8AC-F6D503782FED}" dt="2021-11-17T15:43:27.960" v="2080" actId="1076"/>
          <ac:spMkLst>
            <pc:docMk/>
            <pc:sldMk cId="4120216561" sldId="266"/>
            <ac:spMk id="17" creationId="{BAE5FAAA-583E-43AF-BFCA-6FF122DB9FD5}"/>
          </ac:spMkLst>
        </pc:spChg>
        <pc:graphicFrameChg chg="del mod modGraphic">
          <ac:chgData name="Abdul Bakid (2016467)" userId="S::2016467@student.uwtsd.ac.uk::6873020d-1c6b-4591-a16f-41eb910827e5" providerId="AD" clId="Web-{B6B42E83-A831-4DD8-A8AC-F6D503782FED}" dt="2021-11-17T15:41:36.066" v="2064"/>
          <ac:graphicFrameMkLst>
            <pc:docMk/>
            <pc:sldMk cId="4120216561" sldId="266"/>
            <ac:graphicFrameMk id="4" creationId="{40971533-ACAF-48E3-AE6D-DDE4D4964F25}"/>
          </ac:graphicFrameMkLst>
        </pc:graphicFrameChg>
        <pc:picChg chg="add del mod">
          <ac:chgData name="Abdul Bakid (2016467)" userId="S::2016467@student.uwtsd.ac.uk::6873020d-1c6b-4591-a16f-41eb910827e5" providerId="AD" clId="Web-{B6B42E83-A831-4DD8-A8AC-F6D503782FED}" dt="2021-11-17T15:32:54.145" v="1941"/>
          <ac:picMkLst>
            <pc:docMk/>
            <pc:sldMk cId="4120216561" sldId="266"/>
            <ac:picMk id="3" creationId="{38C2AA5D-A282-4307-A7E4-8BBBB46CEE0B}"/>
          </ac:picMkLst>
        </pc:picChg>
        <pc:picChg chg="add del mod modCrop">
          <ac:chgData name="Abdul Bakid (2016467)" userId="S::2016467@student.uwtsd.ac.uk::6873020d-1c6b-4591-a16f-41eb910827e5" providerId="AD" clId="Web-{B6B42E83-A831-4DD8-A8AC-F6D503782FED}" dt="2021-11-17T15:32:29.566" v="1936"/>
          <ac:picMkLst>
            <pc:docMk/>
            <pc:sldMk cId="4120216561" sldId="266"/>
            <ac:picMk id="5" creationId="{31CF3C83-5A08-4AA0-8760-B735C286B30C}"/>
          </ac:picMkLst>
        </pc:picChg>
        <pc:picChg chg="add mod ord">
          <ac:chgData name="Abdul Bakid (2016467)" userId="S::2016467@student.uwtsd.ac.uk::6873020d-1c6b-4591-a16f-41eb910827e5" providerId="AD" clId="Web-{B6B42E83-A831-4DD8-A8AC-F6D503782FED}" dt="2021-11-17T15:36:59.339" v="1982"/>
          <ac:picMkLst>
            <pc:docMk/>
            <pc:sldMk cId="4120216561" sldId="266"/>
            <ac:picMk id="6" creationId="{C27F69D9-7BC1-4D7D-A328-9FA6A0551F83}"/>
          </ac:picMkLst>
        </pc:picChg>
        <pc:picChg chg="add mod ord">
          <ac:chgData name="Abdul Bakid (2016467)" userId="S::2016467@student.uwtsd.ac.uk::6873020d-1c6b-4591-a16f-41eb910827e5" providerId="AD" clId="Web-{B6B42E83-A831-4DD8-A8AC-F6D503782FED}" dt="2021-11-17T15:44:16.055" v="2085" actId="14100"/>
          <ac:picMkLst>
            <pc:docMk/>
            <pc:sldMk cId="4120216561" sldId="266"/>
            <ac:picMk id="7" creationId="{867FE727-6E2E-4F28-8483-842FADE414DF}"/>
          </ac:picMkLst>
        </pc:picChg>
        <pc:picChg chg="add mod ord">
          <ac:chgData name="Abdul Bakid (2016467)" userId="S::2016467@student.uwtsd.ac.uk::6873020d-1c6b-4591-a16f-41eb910827e5" providerId="AD" clId="Web-{B6B42E83-A831-4DD8-A8AC-F6D503782FED}" dt="2021-11-17T15:36:56.823" v="1981"/>
          <ac:picMkLst>
            <pc:docMk/>
            <pc:sldMk cId="4120216561" sldId="266"/>
            <ac:picMk id="8" creationId="{120DD347-22A2-49ED-B731-BCCDFC7A3EFA}"/>
          </ac:picMkLst>
        </pc:picChg>
        <pc:picChg chg="add mod ord">
          <ac:chgData name="Abdul Bakid (2016467)" userId="S::2016467@student.uwtsd.ac.uk::6873020d-1c6b-4591-a16f-41eb910827e5" providerId="AD" clId="Web-{B6B42E83-A831-4DD8-A8AC-F6D503782FED}" dt="2021-11-17T15:36:54.511" v="1980"/>
          <ac:picMkLst>
            <pc:docMk/>
            <pc:sldMk cId="4120216561" sldId="266"/>
            <ac:picMk id="9" creationId="{2CD7976A-1975-44BD-8879-66D75E838EB6}"/>
          </ac:picMkLst>
        </pc:picChg>
      </pc:sldChg>
      <pc:sldChg chg="modSp">
        <pc:chgData name="Abdul Bakid (2016467)" userId="S::2016467@student.uwtsd.ac.uk::6873020d-1c6b-4591-a16f-41eb910827e5" providerId="AD" clId="Web-{B6B42E83-A831-4DD8-A8AC-F6D503782FED}" dt="2021-11-17T15:44:58.947" v="2100" actId="20577"/>
        <pc:sldMkLst>
          <pc:docMk/>
          <pc:sldMk cId="2148952605" sldId="269"/>
        </pc:sldMkLst>
        <pc:spChg chg="mod">
          <ac:chgData name="Abdul Bakid (2016467)" userId="S::2016467@student.uwtsd.ac.uk::6873020d-1c6b-4591-a16f-41eb910827e5" providerId="AD" clId="Web-{B6B42E83-A831-4DD8-A8AC-F6D503782FED}" dt="2021-11-17T15:44:58.947" v="2100" actId="20577"/>
          <ac:spMkLst>
            <pc:docMk/>
            <pc:sldMk cId="2148952605" sldId="269"/>
            <ac:spMk id="2" creationId="{DCE3D32D-41CF-4C57-88E9-299A09DF4FB7}"/>
          </ac:spMkLst>
        </pc:spChg>
        <pc:graphicFrameChg chg="modGraphic">
          <ac:chgData name="Abdul Bakid (2016467)" userId="S::2016467@student.uwtsd.ac.uk::6873020d-1c6b-4591-a16f-41eb910827e5" providerId="AD" clId="Web-{B6B42E83-A831-4DD8-A8AC-F6D503782FED}" dt="2021-11-17T15:44:48.290" v="2099" actId="20577"/>
          <ac:graphicFrameMkLst>
            <pc:docMk/>
            <pc:sldMk cId="2148952605" sldId="269"/>
            <ac:graphicFrameMk id="177" creationId="{5DDDEAF0-DF9B-42E9-88C6-23403EB4929D}"/>
          </ac:graphicFrameMkLst>
        </pc:graphicFrameChg>
      </pc:sldChg>
      <pc:sldChg chg="modSp">
        <pc:chgData name="Abdul Bakid (2016467)" userId="S::2016467@student.uwtsd.ac.uk::6873020d-1c6b-4591-a16f-41eb910827e5" providerId="AD" clId="Web-{B6B42E83-A831-4DD8-A8AC-F6D503782FED}" dt="2021-11-17T15:15:35.490" v="1905" actId="20577"/>
        <pc:sldMkLst>
          <pc:docMk/>
          <pc:sldMk cId="2418469991" sldId="270"/>
        </pc:sldMkLst>
        <pc:spChg chg="mod">
          <ac:chgData name="Abdul Bakid (2016467)" userId="S::2016467@student.uwtsd.ac.uk::6873020d-1c6b-4591-a16f-41eb910827e5" providerId="AD" clId="Web-{B6B42E83-A831-4DD8-A8AC-F6D503782FED}" dt="2021-11-17T15:15:35.490" v="1905" actId="20577"/>
          <ac:spMkLst>
            <pc:docMk/>
            <pc:sldMk cId="2418469991" sldId="270"/>
            <ac:spMk id="2" creationId="{64D89FE3-C2B6-4349-B570-368405856DCC}"/>
          </ac:spMkLst>
        </pc:spChg>
      </pc:sldChg>
      <pc:sldChg chg="addSp delSp modSp new">
        <pc:chgData name="Abdul Bakid (2016467)" userId="S::2016467@student.uwtsd.ac.uk::6873020d-1c6b-4591-a16f-41eb910827e5" providerId="AD" clId="Web-{B6B42E83-A831-4DD8-A8AC-F6D503782FED}" dt="2021-11-17T16:10:36.600" v="2798"/>
        <pc:sldMkLst>
          <pc:docMk/>
          <pc:sldMk cId="57361683" sldId="271"/>
        </pc:sldMkLst>
        <pc:spChg chg="mod">
          <ac:chgData name="Abdul Bakid (2016467)" userId="S::2016467@student.uwtsd.ac.uk::6873020d-1c6b-4591-a16f-41eb910827e5" providerId="AD" clId="Web-{B6B42E83-A831-4DD8-A8AC-F6D503782FED}" dt="2021-11-17T16:02:14.539" v="2529"/>
          <ac:spMkLst>
            <pc:docMk/>
            <pc:sldMk cId="57361683" sldId="271"/>
            <ac:spMk id="2" creationId="{E9CD5D27-978D-472B-8406-FB3FD619952D}"/>
          </ac:spMkLst>
        </pc:spChg>
        <pc:spChg chg="del">
          <ac:chgData name="Abdul Bakid (2016467)" userId="S::2016467@student.uwtsd.ac.uk::6873020d-1c6b-4591-a16f-41eb910827e5" providerId="AD" clId="Web-{B6B42E83-A831-4DD8-A8AC-F6D503782FED}" dt="2021-11-17T15:55:49.497" v="2151"/>
          <ac:spMkLst>
            <pc:docMk/>
            <pc:sldMk cId="57361683" sldId="271"/>
            <ac:spMk id="3" creationId="{9C9DFCC0-2E06-47DD-9C5A-EDFE9C58D53C}"/>
          </ac:spMkLst>
        </pc:spChg>
        <pc:spChg chg="add del mod">
          <ac:chgData name="Abdul Bakid (2016467)" userId="S::2016467@student.uwtsd.ac.uk::6873020d-1c6b-4591-a16f-41eb910827e5" providerId="AD" clId="Web-{B6B42E83-A831-4DD8-A8AC-F6D503782FED}" dt="2021-11-17T16:10:25.881" v="2791"/>
          <ac:spMkLst>
            <pc:docMk/>
            <pc:sldMk cId="57361683" sldId="271"/>
            <ac:spMk id="7" creationId="{255255B0-658D-402F-817B-199F414A5E18}"/>
          </ac:spMkLst>
        </pc:spChg>
        <pc:graphicFrameChg chg="add mod ord modGraphic">
          <ac:chgData name="Abdul Bakid (2016467)" userId="S::2016467@student.uwtsd.ac.uk::6873020d-1c6b-4591-a16f-41eb910827e5" providerId="AD" clId="Web-{B6B42E83-A831-4DD8-A8AC-F6D503782FED}" dt="2021-11-17T16:09:00.379" v="2781"/>
          <ac:graphicFrameMkLst>
            <pc:docMk/>
            <pc:sldMk cId="57361683" sldId="271"/>
            <ac:graphicFrameMk id="4" creationId="{FC491B84-35ED-4588-8CF3-3651944FB38B}"/>
          </ac:graphicFrameMkLst>
        </pc:graphicFrameChg>
        <pc:graphicFrameChg chg="add del mod">
          <ac:chgData name="Abdul Bakid (2016467)" userId="S::2016467@student.uwtsd.ac.uk::6873020d-1c6b-4591-a16f-41eb910827e5" providerId="AD" clId="Web-{B6B42E83-A831-4DD8-A8AC-F6D503782FED}" dt="2021-11-17T15:56:29.763" v="2158"/>
          <ac:graphicFrameMkLst>
            <pc:docMk/>
            <pc:sldMk cId="57361683" sldId="271"/>
            <ac:graphicFrameMk id="5" creationId="{E61244E7-17BD-4694-BD28-E76A9C361858}"/>
          </ac:graphicFrameMkLst>
        </pc:graphicFrameChg>
        <pc:graphicFrameChg chg="add mod modGraphic">
          <ac:chgData name="Abdul Bakid (2016467)" userId="S::2016467@student.uwtsd.ac.uk::6873020d-1c6b-4591-a16f-41eb910827e5" providerId="AD" clId="Web-{B6B42E83-A831-4DD8-A8AC-F6D503782FED}" dt="2021-11-17T16:10:05.256" v="2786"/>
          <ac:graphicFrameMkLst>
            <pc:docMk/>
            <pc:sldMk cId="57361683" sldId="271"/>
            <ac:graphicFrameMk id="6" creationId="{4E0178CB-90AB-4CA4-B6A2-226EB973F4CC}"/>
          </ac:graphicFrameMkLst>
        </pc:graphicFrameChg>
        <pc:graphicFrameChg chg="add mod modGraphic">
          <ac:chgData name="Abdul Bakid (2016467)" userId="S::2016467@student.uwtsd.ac.uk::6873020d-1c6b-4591-a16f-41eb910827e5" providerId="AD" clId="Web-{B6B42E83-A831-4DD8-A8AC-F6D503782FED}" dt="2021-11-17T16:10:36.600" v="2798"/>
          <ac:graphicFrameMkLst>
            <pc:docMk/>
            <pc:sldMk cId="57361683" sldId="271"/>
            <ac:graphicFrameMk id="9" creationId="{94BE12C6-0C4D-4A97-BB24-405D226CD60D}"/>
          </ac:graphicFrameMkLst>
        </pc:graphicFrameChg>
      </pc:sldChg>
    </pc:docChg>
  </pc:docChgLst>
  <pc:docChgLst>
    <pc:chgData name="Abdul Bakid (2016467)" userId="S::2016467@student.uwtsd.ac.uk::6873020d-1c6b-4591-a16f-41eb910827e5" providerId="AD" clId="Web-{85525925-13BF-410F-8247-A3F5202ABB49}"/>
    <pc:docChg chg="addSld modSld addMainMaster delMainMaster">
      <pc:chgData name="Abdul Bakid (2016467)" userId="S::2016467@student.uwtsd.ac.uk::6873020d-1c6b-4591-a16f-41eb910827e5" providerId="AD" clId="Web-{85525925-13BF-410F-8247-A3F5202ABB49}" dt="2021-10-27T16:01:52.604" v="231"/>
      <pc:docMkLst>
        <pc:docMk/>
      </pc:docMkLst>
      <pc:sldChg chg="addSp delSp modSp mod setBg modClrScheme addAnim setClrOvrMap delDesignElem chgLayout">
        <pc:chgData name="Abdul Bakid (2016467)" userId="S::2016467@student.uwtsd.ac.uk::6873020d-1c6b-4591-a16f-41eb910827e5" providerId="AD" clId="Web-{85525925-13BF-410F-8247-A3F5202ABB49}" dt="2021-10-27T16:01:52.604" v="231"/>
        <pc:sldMkLst>
          <pc:docMk/>
          <pc:sldMk cId="1618488082" sldId="256"/>
        </pc:sldMkLst>
        <pc:spChg chg="mod ord">
          <ac:chgData name="Abdul Bakid (2016467)" userId="S::2016467@student.uwtsd.ac.uk::6873020d-1c6b-4591-a16f-41eb910827e5" providerId="AD" clId="Web-{85525925-13BF-410F-8247-A3F5202ABB49}" dt="2021-10-27T16:01:52.604" v="231"/>
          <ac:spMkLst>
            <pc:docMk/>
            <pc:sldMk cId="1618488082" sldId="256"/>
            <ac:spMk id="2" creationId="{C4EB4799-D7E0-40D1-944F-68F258DB012C}"/>
          </ac:spMkLst>
        </pc:spChg>
        <pc:spChg chg="mod ord">
          <ac:chgData name="Abdul Bakid (2016467)" userId="S::2016467@student.uwtsd.ac.uk::6873020d-1c6b-4591-a16f-41eb910827e5" providerId="AD" clId="Web-{85525925-13BF-410F-8247-A3F5202ABB49}" dt="2021-10-27T16:01:52.604" v="231"/>
          <ac:spMkLst>
            <pc:docMk/>
            <pc:sldMk cId="1618488082" sldId="256"/>
            <ac:spMk id="3" creationId="{558D2FB3-779E-4A1D-859A-139290153EC7}"/>
          </ac:spMkLst>
        </pc:spChg>
        <pc:spChg chg="add mod">
          <ac:chgData name="Abdul Bakid (2016467)" userId="S::2016467@student.uwtsd.ac.uk::6873020d-1c6b-4591-a16f-41eb910827e5" providerId="AD" clId="Web-{85525925-13BF-410F-8247-A3F5202ABB49}" dt="2021-10-27T15:43:32.259" v="89" actId="20577"/>
          <ac:spMkLst>
            <pc:docMk/>
            <pc:sldMk cId="1618488082" sldId="256"/>
            <ac:spMk id="5" creationId="{AC6990B7-921C-4522-933D-4A4626E9AC17}"/>
          </ac:spMkLst>
        </pc:spChg>
        <pc:spChg chg="add mod">
          <ac:chgData name="Abdul Bakid (2016467)" userId="S::2016467@student.uwtsd.ac.uk::6873020d-1c6b-4591-a16f-41eb910827e5" providerId="AD" clId="Web-{85525925-13BF-410F-8247-A3F5202ABB49}" dt="2021-10-27T15:56:33.750" v="212" actId="20577"/>
          <ac:spMkLst>
            <pc:docMk/>
            <pc:sldMk cId="1618488082" sldId="256"/>
            <ac:spMk id="6" creationId="{EF6999EB-811F-4CAD-8571-5C0DF289D05E}"/>
          </ac:spMkLst>
        </pc:spChg>
        <pc:spChg chg="add mod">
          <ac:chgData name="Abdul Bakid (2016467)" userId="S::2016467@student.uwtsd.ac.uk::6873020d-1c6b-4591-a16f-41eb910827e5" providerId="AD" clId="Web-{85525925-13BF-410F-8247-A3F5202ABB49}" dt="2021-10-27T16:00:28.399" v="225" actId="20577"/>
          <ac:spMkLst>
            <pc:docMk/>
            <pc:sldMk cId="1618488082" sldId="256"/>
            <ac:spMk id="7" creationId="{E81E91DC-7898-4208-BF28-0500C4BABC17}"/>
          </ac:spMkLst>
        </pc:spChg>
        <pc:spChg chg="add del">
          <ac:chgData name="Abdul Bakid (2016467)" userId="S::2016467@student.uwtsd.ac.uk::6873020d-1c6b-4591-a16f-41eb910827e5" providerId="AD" clId="Web-{85525925-13BF-410F-8247-A3F5202ABB49}" dt="2021-10-27T15:54:33.247" v="204"/>
          <ac:spMkLst>
            <pc:docMk/>
            <pc:sldMk cId="1618488082" sldId="256"/>
            <ac:spMk id="8" creationId="{6F5A5072-7B47-4D32-B52A-4EBBF590B8A5}"/>
          </ac:spMkLst>
        </pc:spChg>
        <pc:spChg chg="add del">
          <ac:chgData name="Abdul Bakid (2016467)" userId="S::2016467@student.uwtsd.ac.uk::6873020d-1c6b-4591-a16f-41eb910827e5" providerId="AD" clId="Web-{85525925-13BF-410F-8247-A3F5202ABB49}" dt="2021-10-27T15:54:33.247" v="204"/>
          <ac:spMkLst>
            <pc:docMk/>
            <pc:sldMk cId="1618488082" sldId="256"/>
            <ac:spMk id="10" creationId="{9715DAF0-AE1B-46C9-8A6B-DB2AA05AB91D}"/>
          </ac:spMkLst>
        </pc:spChg>
        <pc:spChg chg="add del">
          <ac:chgData name="Abdul Bakid (2016467)" userId="S::2016467@student.uwtsd.ac.uk::6873020d-1c6b-4591-a16f-41eb910827e5" providerId="AD" clId="Web-{85525925-13BF-410F-8247-A3F5202ABB49}" dt="2021-10-27T16:00:34.524" v="226"/>
          <ac:spMkLst>
            <pc:docMk/>
            <pc:sldMk cId="1618488082" sldId="256"/>
            <ac:spMk id="11" creationId="{9499C9FE-4B17-4937-9EB8-3E1A97E32D88}"/>
          </ac:spMkLst>
        </pc:spChg>
        <pc:spChg chg="add del">
          <ac:chgData name="Abdul Bakid (2016467)" userId="S::2016467@student.uwtsd.ac.uk::6873020d-1c6b-4591-a16f-41eb910827e5" providerId="AD" clId="Web-{85525925-13BF-410F-8247-A3F5202ABB49}" dt="2021-10-27T15:54:33.247" v="204"/>
          <ac:spMkLst>
            <pc:docMk/>
            <pc:sldMk cId="1618488082" sldId="256"/>
            <ac:spMk id="12" creationId="{6016219D-510E-4184-9090-6D5578A87BD1}"/>
          </ac:spMkLst>
        </pc:spChg>
        <pc:spChg chg="add del">
          <ac:chgData name="Abdul Bakid (2016467)" userId="S::2016467@student.uwtsd.ac.uk::6873020d-1c6b-4591-a16f-41eb910827e5" providerId="AD" clId="Web-{85525925-13BF-410F-8247-A3F5202ABB49}" dt="2021-10-27T15:54:33.247" v="204"/>
          <ac:spMkLst>
            <pc:docMk/>
            <pc:sldMk cId="1618488082" sldId="256"/>
            <ac:spMk id="14" creationId="{AFF4A713-7B75-4B21-90D7-5AB19547C728}"/>
          </ac:spMkLst>
        </pc:spChg>
        <pc:spChg chg="add del">
          <ac:chgData name="Abdul Bakid (2016467)" userId="S::2016467@student.uwtsd.ac.uk::6873020d-1c6b-4591-a16f-41eb910827e5" providerId="AD" clId="Web-{85525925-13BF-410F-8247-A3F5202ABB49}" dt="2021-10-27T15:54:33.247" v="204"/>
          <ac:spMkLst>
            <pc:docMk/>
            <pc:sldMk cId="1618488082" sldId="256"/>
            <ac:spMk id="16" creationId="{DC631C0B-6DA6-4E57-8231-CE32B3434A7E}"/>
          </ac:spMkLst>
        </pc:spChg>
        <pc:spChg chg="add del">
          <ac:chgData name="Abdul Bakid (2016467)" userId="S::2016467@student.uwtsd.ac.uk::6873020d-1c6b-4591-a16f-41eb910827e5" providerId="AD" clId="Web-{85525925-13BF-410F-8247-A3F5202ABB49}" dt="2021-10-27T15:54:33.247" v="204"/>
          <ac:spMkLst>
            <pc:docMk/>
            <pc:sldMk cId="1618488082" sldId="256"/>
            <ac:spMk id="18" creationId="{C29501E6-A978-4A61-9689-9085AF97A53A}"/>
          </ac:spMkLst>
        </pc:spChg>
        <pc:spChg chg="add del">
          <ac:chgData name="Abdul Bakid (2016467)" userId="S::2016467@student.uwtsd.ac.uk::6873020d-1c6b-4591-a16f-41eb910827e5" providerId="AD" clId="Web-{85525925-13BF-410F-8247-A3F5202ABB49}" dt="2021-10-27T15:55:14.935" v="208"/>
          <ac:spMkLst>
            <pc:docMk/>
            <pc:sldMk cId="1618488082" sldId="256"/>
            <ac:spMk id="23" creationId="{E91DC736-0EF8-4F87-9146-EBF1D2EE4D3D}"/>
          </ac:spMkLst>
        </pc:spChg>
        <pc:spChg chg="add del">
          <ac:chgData name="Abdul Bakid (2016467)" userId="S::2016467@student.uwtsd.ac.uk::6873020d-1c6b-4591-a16f-41eb910827e5" providerId="AD" clId="Web-{85525925-13BF-410F-8247-A3F5202ABB49}" dt="2021-10-27T15:55:14.935" v="208"/>
          <ac:spMkLst>
            <pc:docMk/>
            <pc:sldMk cId="1618488082" sldId="256"/>
            <ac:spMk id="25" creationId="{097CD68E-23E3-4007-8847-CD0944C4F7BE}"/>
          </ac:spMkLst>
        </pc:spChg>
        <pc:spChg chg="add del">
          <ac:chgData name="Abdul Bakid (2016467)" userId="S::2016467@student.uwtsd.ac.uk::6873020d-1c6b-4591-a16f-41eb910827e5" providerId="AD" clId="Web-{85525925-13BF-410F-8247-A3F5202ABB49}" dt="2021-10-27T15:55:14.935" v="208"/>
          <ac:spMkLst>
            <pc:docMk/>
            <pc:sldMk cId="1618488082" sldId="256"/>
            <ac:spMk id="27" creationId="{AF2F604E-43BE-4DC3-B983-E071523364F8}"/>
          </ac:spMkLst>
        </pc:spChg>
        <pc:spChg chg="add del">
          <ac:chgData name="Abdul Bakid (2016467)" userId="S::2016467@student.uwtsd.ac.uk::6873020d-1c6b-4591-a16f-41eb910827e5" providerId="AD" clId="Web-{85525925-13BF-410F-8247-A3F5202ABB49}" dt="2021-10-27T15:55:14.935" v="208"/>
          <ac:spMkLst>
            <pc:docMk/>
            <pc:sldMk cId="1618488082" sldId="256"/>
            <ac:spMk id="29" creationId="{08C9B587-E65E-4B52-B37C-ABEBB6E87928}"/>
          </ac:spMkLst>
        </pc:spChg>
        <pc:spChg chg="add del">
          <ac:chgData name="Abdul Bakid (2016467)" userId="S::2016467@student.uwtsd.ac.uk::6873020d-1c6b-4591-a16f-41eb910827e5" providerId="AD" clId="Web-{85525925-13BF-410F-8247-A3F5202ABB49}" dt="2021-10-27T15:59:48.163" v="222"/>
          <ac:spMkLst>
            <pc:docMk/>
            <pc:sldMk cId="1618488082" sldId="256"/>
            <ac:spMk id="34" creationId="{657F69E0-C4B0-4BEC-A689-4F8D877F05D4}"/>
          </ac:spMkLst>
        </pc:spChg>
        <pc:spChg chg="add del">
          <ac:chgData name="Abdul Bakid (2016467)" userId="S::2016467@student.uwtsd.ac.uk::6873020d-1c6b-4591-a16f-41eb910827e5" providerId="AD" clId="Web-{85525925-13BF-410F-8247-A3F5202ABB49}" dt="2021-10-27T15:59:48.163" v="222"/>
          <ac:spMkLst>
            <pc:docMk/>
            <pc:sldMk cId="1618488082" sldId="256"/>
            <ac:spMk id="36" creationId="{9F6380B4-6A1C-481E-8408-B4E6C75B9B81}"/>
          </ac:spMkLst>
        </pc:spChg>
        <pc:grpChg chg="add del">
          <ac:chgData name="Abdul Bakid (2016467)" userId="S::2016467@student.uwtsd.ac.uk::6873020d-1c6b-4591-a16f-41eb910827e5" providerId="AD" clId="Web-{85525925-13BF-410F-8247-A3F5202ABB49}" dt="2021-10-27T16:00:34.524" v="226"/>
          <ac:grpSpMkLst>
            <pc:docMk/>
            <pc:sldMk cId="1618488082" sldId="256"/>
            <ac:grpSpMk id="13" creationId="{BA1AA859-8E3B-49BF-83F6-ADF050A2CF37}"/>
          </ac:grpSpMkLst>
        </pc:grpChg>
        <pc:grpChg chg="add del">
          <ac:chgData name="Abdul Bakid (2016467)" userId="S::2016467@student.uwtsd.ac.uk::6873020d-1c6b-4591-a16f-41eb910827e5" providerId="AD" clId="Web-{85525925-13BF-410F-8247-A3F5202ABB49}" dt="2021-10-27T16:00:34.524" v="226"/>
          <ac:grpSpMkLst>
            <pc:docMk/>
            <pc:sldMk cId="1618488082" sldId="256"/>
            <ac:grpSpMk id="43" creationId="{0D2C6055-EB42-4E7C-B358-308A54C713E3}"/>
          </ac:grpSpMkLst>
        </pc:grpChg>
        <pc:picChg chg="add mod ord">
          <ac:chgData name="Abdul Bakid (2016467)" userId="S::2016467@student.uwtsd.ac.uk::6873020d-1c6b-4591-a16f-41eb910827e5" providerId="AD" clId="Web-{85525925-13BF-410F-8247-A3F5202ABB49}" dt="2021-10-27T16:00:09.398" v="223"/>
          <ac:picMkLst>
            <pc:docMk/>
            <pc:sldMk cId="1618488082" sldId="256"/>
            <ac:picMk id="4" creationId="{C69EE312-1223-47B6-A0F0-41370AD4F287}"/>
          </ac:picMkLst>
        </pc:picChg>
      </pc:sldChg>
      <pc:sldChg chg="addSp delSp modSp mod setBg modClrScheme delDesignElem chgLayout">
        <pc:chgData name="Abdul Bakid (2016467)" userId="S::2016467@student.uwtsd.ac.uk::6873020d-1c6b-4591-a16f-41eb910827e5" providerId="AD" clId="Web-{85525925-13BF-410F-8247-A3F5202ABB49}" dt="2021-10-27T16:01:52.604" v="231"/>
        <pc:sldMkLst>
          <pc:docMk/>
          <pc:sldMk cId="1945690050" sldId="257"/>
        </pc:sldMkLst>
        <pc:spChg chg="mod ord">
          <ac:chgData name="Abdul Bakid (2016467)" userId="S::2016467@student.uwtsd.ac.uk::6873020d-1c6b-4591-a16f-41eb910827e5" providerId="AD" clId="Web-{85525925-13BF-410F-8247-A3F5202ABB49}" dt="2021-10-27T16:01:52.604" v="231"/>
          <ac:spMkLst>
            <pc:docMk/>
            <pc:sldMk cId="1945690050" sldId="257"/>
            <ac:spMk id="2" creationId="{BF11DA6F-5097-47A1-A382-9E5F7BC7291E}"/>
          </ac:spMkLst>
        </pc:spChg>
        <pc:spChg chg="mod ord">
          <ac:chgData name="Abdul Bakid (2016467)" userId="S::2016467@student.uwtsd.ac.uk::6873020d-1c6b-4591-a16f-41eb910827e5" providerId="AD" clId="Web-{85525925-13BF-410F-8247-A3F5202ABB49}" dt="2021-10-27T16:01:52.604" v="231"/>
          <ac:spMkLst>
            <pc:docMk/>
            <pc:sldMk cId="1945690050" sldId="257"/>
            <ac:spMk id="3" creationId="{6A20FF70-29F0-4406-B8E3-802C47D46564}"/>
          </ac:spMkLst>
        </pc:spChg>
        <pc:spChg chg="add del">
          <ac:chgData name="Abdul Bakid (2016467)" userId="S::2016467@student.uwtsd.ac.uk::6873020d-1c6b-4591-a16f-41eb910827e5" providerId="AD" clId="Web-{85525925-13BF-410F-8247-A3F5202ABB49}" dt="2021-10-27T15:59:48.163" v="222"/>
          <ac:spMkLst>
            <pc:docMk/>
            <pc:sldMk cId="1945690050" sldId="257"/>
            <ac:spMk id="8" creationId="{1B15ED52-F352-441B-82BF-E0EA34836D08}"/>
          </ac:spMkLst>
        </pc:spChg>
        <pc:spChg chg="add del">
          <ac:chgData name="Abdul Bakid (2016467)" userId="S::2016467@student.uwtsd.ac.uk::6873020d-1c6b-4591-a16f-41eb910827e5" providerId="AD" clId="Web-{85525925-13BF-410F-8247-A3F5202ABB49}" dt="2021-10-27T15:59:48.163" v="222"/>
          <ac:spMkLst>
            <pc:docMk/>
            <pc:sldMk cId="1945690050" sldId="257"/>
            <ac:spMk id="10" creationId="{3B2E3793-BFE6-45A2-9B7B-E18844431C99}"/>
          </ac:spMkLst>
        </pc:spChg>
        <pc:spChg chg="add del">
          <ac:chgData name="Abdul Bakid (2016467)" userId="S::2016467@student.uwtsd.ac.uk::6873020d-1c6b-4591-a16f-41eb910827e5" providerId="AD" clId="Web-{85525925-13BF-410F-8247-A3F5202ABB49}" dt="2021-10-27T15:59:48.163" v="222"/>
          <ac:spMkLst>
            <pc:docMk/>
            <pc:sldMk cId="1945690050" sldId="257"/>
            <ac:spMk id="12" creationId="{BC4C4868-CB8F-4AF9-9CDB-8108F2C19B67}"/>
          </ac:spMkLst>
        </pc:spChg>
        <pc:spChg chg="add del">
          <ac:chgData name="Abdul Bakid (2016467)" userId="S::2016467@student.uwtsd.ac.uk::6873020d-1c6b-4591-a16f-41eb910827e5" providerId="AD" clId="Web-{85525925-13BF-410F-8247-A3F5202ABB49}" dt="2021-10-27T15:59:48.163" v="222"/>
          <ac:spMkLst>
            <pc:docMk/>
            <pc:sldMk cId="1945690050" sldId="257"/>
            <ac:spMk id="14" creationId="{375E0459-6403-40CD-989D-56A4407CA12E}"/>
          </ac:spMkLst>
        </pc:spChg>
        <pc:spChg chg="add del">
          <ac:chgData name="Abdul Bakid (2016467)" userId="S::2016467@student.uwtsd.ac.uk::6873020d-1c6b-4591-a16f-41eb910827e5" providerId="AD" clId="Web-{85525925-13BF-410F-8247-A3F5202ABB49}" dt="2021-10-27T15:59:48.163" v="222"/>
          <ac:spMkLst>
            <pc:docMk/>
            <pc:sldMk cId="1945690050" sldId="257"/>
            <ac:spMk id="16" creationId="{53E5B1A8-3AC9-4BD1-9BBC-78CA94F2D1BA}"/>
          </ac:spMkLst>
        </pc:spChg>
      </pc:sldChg>
      <pc:sldChg chg="addSp delSp modSp mod setBg modClrScheme delDesignElem chgLayout">
        <pc:chgData name="Abdul Bakid (2016467)" userId="S::2016467@student.uwtsd.ac.uk::6873020d-1c6b-4591-a16f-41eb910827e5" providerId="AD" clId="Web-{85525925-13BF-410F-8247-A3F5202ABB49}" dt="2021-10-27T16:01:52.604" v="231"/>
        <pc:sldMkLst>
          <pc:docMk/>
          <pc:sldMk cId="864422795" sldId="258"/>
        </pc:sldMkLst>
        <pc:spChg chg="mod ord">
          <ac:chgData name="Abdul Bakid (2016467)" userId="S::2016467@student.uwtsd.ac.uk::6873020d-1c6b-4591-a16f-41eb910827e5" providerId="AD" clId="Web-{85525925-13BF-410F-8247-A3F5202ABB49}" dt="2021-10-27T16:01:52.604" v="231"/>
          <ac:spMkLst>
            <pc:docMk/>
            <pc:sldMk cId="864422795" sldId="258"/>
            <ac:spMk id="2" creationId="{711D22E4-9E09-4F2C-9CAD-90FB96AEDE6D}"/>
          </ac:spMkLst>
        </pc:spChg>
        <pc:spChg chg="mod ord">
          <ac:chgData name="Abdul Bakid (2016467)" userId="S::2016467@student.uwtsd.ac.uk::6873020d-1c6b-4591-a16f-41eb910827e5" providerId="AD" clId="Web-{85525925-13BF-410F-8247-A3F5202ABB49}" dt="2021-10-27T16:01:52.604" v="231"/>
          <ac:spMkLst>
            <pc:docMk/>
            <pc:sldMk cId="864422795" sldId="258"/>
            <ac:spMk id="3" creationId="{2D55D28B-459D-4616-B495-F64A8DC9868F}"/>
          </ac:spMkLst>
        </pc:spChg>
        <pc:spChg chg="add del">
          <ac:chgData name="Abdul Bakid (2016467)" userId="S::2016467@student.uwtsd.ac.uk::6873020d-1c6b-4591-a16f-41eb910827e5" providerId="AD" clId="Web-{85525925-13BF-410F-8247-A3F5202ABB49}" dt="2021-10-27T15:59:48.163" v="222"/>
          <ac:spMkLst>
            <pc:docMk/>
            <pc:sldMk cId="864422795" sldId="258"/>
            <ac:spMk id="5" creationId="{09588DA8-065E-4F6F-8EFD-43104AB2E0CF}"/>
          </ac:spMkLst>
        </pc:spChg>
        <pc:spChg chg="add del">
          <ac:chgData name="Abdul Bakid (2016467)" userId="S::2016467@student.uwtsd.ac.uk::6873020d-1c6b-4591-a16f-41eb910827e5" providerId="AD" clId="Web-{85525925-13BF-410F-8247-A3F5202ABB49}" dt="2021-10-27T15:59:48.163" v="222"/>
          <ac:spMkLst>
            <pc:docMk/>
            <pc:sldMk cId="864422795" sldId="258"/>
            <ac:spMk id="6" creationId="{C4285719-470E-454C-AF62-8323075F1F5B}"/>
          </ac:spMkLst>
        </pc:spChg>
        <pc:spChg chg="add del">
          <ac:chgData name="Abdul Bakid (2016467)" userId="S::2016467@student.uwtsd.ac.uk::6873020d-1c6b-4591-a16f-41eb910827e5" providerId="AD" clId="Web-{85525925-13BF-410F-8247-A3F5202ABB49}" dt="2021-10-27T15:59:48.163" v="222"/>
          <ac:spMkLst>
            <pc:docMk/>
            <pc:sldMk cId="864422795" sldId="258"/>
            <ac:spMk id="7" creationId="{CD9FE4EF-C4D8-49A0-B2FF-81D8DB7D8A24}"/>
          </ac:spMkLst>
        </pc:spChg>
        <pc:spChg chg="add del">
          <ac:chgData name="Abdul Bakid (2016467)" userId="S::2016467@student.uwtsd.ac.uk::6873020d-1c6b-4591-a16f-41eb910827e5" providerId="AD" clId="Web-{85525925-13BF-410F-8247-A3F5202ABB49}" dt="2021-10-27T15:39:50.237" v="52"/>
          <ac:spMkLst>
            <pc:docMk/>
            <pc:sldMk cId="864422795" sldId="258"/>
            <ac:spMk id="8" creationId="{1B15ED52-F352-441B-82BF-E0EA34836D08}"/>
          </ac:spMkLst>
        </pc:spChg>
        <pc:spChg chg="add del">
          <ac:chgData name="Abdul Bakid (2016467)" userId="S::2016467@student.uwtsd.ac.uk::6873020d-1c6b-4591-a16f-41eb910827e5" providerId="AD" clId="Web-{85525925-13BF-410F-8247-A3F5202ABB49}" dt="2021-10-27T15:59:48.163" v="222"/>
          <ac:spMkLst>
            <pc:docMk/>
            <pc:sldMk cId="864422795" sldId="258"/>
            <ac:spMk id="9" creationId="{4300840D-0A0B-4512-BACA-B439D5B9C57C}"/>
          </ac:spMkLst>
        </pc:spChg>
        <pc:spChg chg="add del">
          <ac:chgData name="Abdul Bakid (2016467)" userId="S::2016467@student.uwtsd.ac.uk::6873020d-1c6b-4591-a16f-41eb910827e5" providerId="AD" clId="Web-{85525925-13BF-410F-8247-A3F5202ABB49}" dt="2021-10-27T15:39:50.237" v="52"/>
          <ac:spMkLst>
            <pc:docMk/>
            <pc:sldMk cId="864422795" sldId="258"/>
            <ac:spMk id="10" creationId="{3B2E3793-BFE6-45A2-9B7B-E18844431C99}"/>
          </ac:spMkLst>
        </pc:spChg>
        <pc:spChg chg="add del">
          <ac:chgData name="Abdul Bakid (2016467)" userId="S::2016467@student.uwtsd.ac.uk::6873020d-1c6b-4591-a16f-41eb910827e5" providerId="AD" clId="Web-{85525925-13BF-410F-8247-A3F5202ABB49}" dt="2021-10-27T15:59:48.163" v="222"/>
          <ac:spMkLst>
            <pc:docMk/>
            <pc:sldMk cId="864422795" sldId="258"/>
            <ac:spMk id="11" creationId="{D2B78728-A580-49A7-84F9-6EF6F583ADE0}"/>
          </ac:spMkLst>
        </pc:spChg>
        <pc:spChg chg="add del">
          <ac:chgData name="Abdul Bakid (2016467)" userId="S::2016467@student.uwtsd.ac.uk::6873020d-1c6b-4591-a16f-41eb910827e5" providerId="AD" clId="Web-{85525925-13BF-410F-8247-A3F5202ABB49}" dt="2021-10-27T15:39:50.237" v="52"/>
          <ac:spMkLst>
            <pc:docMk/>
            <pc:sldMk cId="864422795" sldId="258"/>
            <ac:spMk id="12" creationId="{BC4C4868-CB8F-4AF9-9CDB-8108F2C19B67}"/>
          </ac:spMkLst>
        </pc:spChg>
        <pc:spChg chg="add del">
          <ac:chgData name="Abdul Bakid (2016467)" userId="S::2016467@student.uwtsd.ac.uk::6873020d-1c6b-4591-a16f-41eb910827e5" providerId="AD" clId="Web-{85525925-13BF-410F-8247-A3F5202ABB49}" dt="2021-10-27T15:39:50.237" v="52"/>
          <ac:spMkLst>
            <pc:docMk/>
            <pc:sldMk cId="864422795" sldId="258"/>
            <ac:spMk id="14" creationId="{375E0459-6403-40CD-989D-56A4407CA12E}"/>
          </ac:spMkLst>
        </pc:spChg>
        <pc:spChg chg="add del">
          <ac:chgData name="Abdul Bakid (2016467)" userId="S::2016467@student.uwtsd.ac.uk::6873020d-1c6b-4591-a16f-41eb910827e5" providerId="AD" clId="Web-{85525925-13BF-410F-8247-A3F5202ABB49}" dt="2021-10-27T15:39:50.237" v="52"/>
          <ac:spMkLst>
            <pc:docMk/>
            <pc:sldMk cId="864422795" sldId="258"/>
            <ac:spMk id="16" creationId="{53E5B1A8-3AC9-4BD1-9BBC-78CA94F2D1BA}"/>
          </ac:spMkLst>
        </pc:spChg>
        <pc:spChg chg="add del">
          <ac:chgData name="Abdul Bakid (2016467)" userId="S::2016467@student.uwtsd.ac.uk::6873020d-1c6b-4591-a16f-41eb910827e5" providerId="AD" clId="Web-{85525925-13BF-410F-8247-A3F5202ABB49}" dt="2021-10-27T15:59:48.163" v="222"/>
          <ac:spMkLst>
            <pc:docMk/>
            <pc:sldMk cId="864422795" sldId="258"/>
            <ac:spMk id="18" creationId="{38FAA1A1-D861-433F-88FA-1E9D6FD31D11}"/>
          </ac:spMkLst>
        </pc:spChg>
        <pc:spChg chg="add del">
          <ac:chgData name="Abdul Bakid (2016467)" userId="S::2016467@student.uwtsd.ac.uk::6873020d-1c6b-4591-a16f-41eb910827e5" providerId="AD" clId="Web-{85525925-13BF-410F-8247-A3F5202ABB49}" dt="2021-10-27T15:59:48.163" v="222"/>
          <ac:spMkLst>
            <pc:docMk/>
            <pc:sldMk cId="864422795" sldId="258"/>
            <ac:spMk id="20" creationId="{8D71EDA1-87BF-4D5D-AB79-F346FD19278A}"/>
          </ac:spMkLst>
        </pc:spChg>
      </pc:sldChg>
      <pc:sldChg chg="addSp delSp modSp mod setBg modClrScheme delDesignElem chgLayout">
        <pc:chgData name="Abdul Bakid (2016467)" userId="S::2016467@student.uwtsd.ac.uk::6873020d-1c6b-4591-a16f-41eb910827e5" providerId="AD" clId="Web-{85525925-13BF-410F-8247-A3F5202ABB49}" dt="2021-10-27T16:01:52.604" v="231"/>
        <pc:sldMkLst>
          <pc:docMk/>
          <pc:sldMk cId="2577702214" sldId="259"/>
        </pc:sldMkLst>
        <pc:spChg chg="mod ord">
          <ac:chgData name="Abdul Bakid (2016467)" userId="S::2016467@student.uwtsd.ac.uk::6873020d-1c6b-4591-a16f-41eb910827e5" providerId="AD" clId="Web-{85525925-13BF-410F-8247-A3F5202ABB49}" dt="2021-10-27T16:01:52.604" v="231"/>
          <ac:spMkLst>
            <pc:docMk/>
            <pc:sldMk cId="2577702214" sldId="259"/>
            <ac:spMk id="2" creationId="{DC2223E0-1003-4906-98B6-EAAA8A5849A8}"/>
          </ac:spMkLst>
        </pc:spChg>
        <pc:spChg chg="add del">
          <ac:chgData name="Abdul Bakid (2016467)" userId="S::2016467@student.uwtsd.ac.uk::6873020d-1c6b-4591-a16f-41eb910827e5" providerId="AD" clId="Web-{85525925-13BF-410F-8247-A3F5202ABB49}" dt="2021-10-27T15:59:48.163" v="222"/>
          <ac:spMkLst>
            <pc:docMk/>
            <pc:sldMk cId="2577702214" sldId="259"/>
            <ac:spMk id="9" creationId="{A8384FB5-9ADC-4DDC-881B-597D56F5B15D}"/>
          </ac:spMkLst>
        </pc:spChg>
        <pc:spChg chg="add del">
          <ac:chgData name="Abdul Bakid (2016467)" userId="S::2016467@student.uwtsd.ac.uk::6873020d-1c6b-4591-a16f-41eb910827e5" providerId="AD" clId="Web-{85525925-13BF-410F-8247-A3F5202ABB49}" dt="2021-10-27T15:59:48.163" v="222"/>
          <ac:spMkLst>
            <pc:docMk/>
            <pc:sldMk cId="2577702214" sldId="259"/>
            <ac:spMk id="11" creationId="{1199E1B1-A8C0-4FE8-A5A8-1CB41D69F857}"/>
          </ac:spMkLst>
        </pc:spChg>
        <pc:spChg chg="add del">
          <ac:chgData name="Abdul Bakid (2016467)" userId="S::2016467@student.uwtsd.ac.uk::6873020d-1c6b-4591-a16f-41eb910827e5" providerId="AD" clId="Web-{85525925-13BF-410F-8247-A3F5202ABB49}" dt="2021-10-27T15:59:48.163" v="222"/>
          <ac:spMkLst>
            <pc:docMk/>
            <pc:sldMk cId="2577702214" sldId="259"/>
            <ac:spMk id="13" creationId="{84A8DE83-DE75-4B41-9DB4-A7EC0B0DEC0B}"/>
          </ac:spMkLst>
        </pc:spChg>
        <pc:spChg chg="add del">
          <ac:chgData name="Abdul Bakid (2016467)" userId="S::2016467@student.uwtsd.ac.uk::6873020d-1c6b-4591-a16f-41eb910827e5" providerId="AD" clId="Web-{85525925-13BF-410F-8247-A3F5202ABB49}" dt="2021-10-27T15:59:48.163" v="222"/>
          <ac:spMkLst>
            <pc:docMk/>
            <pc:sldMk cId="2577702214" sldId="259"/>
            <ac:spMk id="15" creationId="{A7009A0A-BEF5-4EAC-AF15-E4F9F002E239}"/>
          </ac:spMkLst>
        </pc:spChg>
        <pc:graphicFrameChg chg="mod modGraphic">
          <ac:chgData name="Abdul Bakid (2016467)" userId="S::2016467@student.uwtsd.ac.uk::6873020d-1c6b-4591-a16f-41eb910827e5" providerId="AD" clId="Web-{85525925-13BF-410F-8247-A3F5202ABB49}" dt="2021-10-27T15:40:19.910" v="54"/>
          <ac:graphicFrameMkLst>
            <pc:docMk/>
            <pc:sldMk cId="2577702214" sldId="259"/>
            <ac:graphicFrameMk id="4" creationId="{37C73425-D347-49D1-94D4-FA267CB90AC5}"/>
          </ac:graphicFrameMkLst>
        </pc:graphicFrameChg>
      </pc:sldChg>
      <pc:sldChg chg="modSp mod modClrScheme chgLayout">
        <pc:chgData name="Abdul Bakid (2016467)" userId="S::2016467@student.uwtsd.ac.uk::6873020d-1c6b-4591-a16f-41eb910827e5" providerId="AD" clId="Web-{85525925-13BF-410F-8247-A3F5202ABB49}" dt="2021-10-27T16:01:52.604" v="231"/>
        <pc:sldMkLst>
          <pc:docMk/>
          <pc:sldMk cId="2908032368" sldId="260"/>
        </pc:sldMkLst>
        <pc:spChg chg="mod ord">
          <ac:chgData name="Abdul Bakid (2016467)" userId="S::2016467@student.uwtsd.ac.uk::6873020d-1c6b-4591-a16f-41eb910827e5" providerId="AD" clId="Web-{85525925-13BF-410F-8247-A3F5202ABB49}" dt="2021-10-27T16:01:52.604" v="231"/>
          <ac:spMkLst>
            <pc:docMk/>
            <pc:sldMk cId="2908032368" sldId="260"/>
            <ac:spMk id="2" creationId="{DDA54AEE-F66E-4200-8B4D-F6B378D97BBC}"/>
          </ac:spMkLst>
        </pc:spChg>
        <pc:spChg chg="mod ord">
          <ac:chgData name="Abdul Bakid (2016467)" userId="S::2016467@student.uwtsd.ac.uk::6873020d-1c6b-4591-a16f-41eb910827e5" providerId="AD" clId="Web-{85525925-13BF-410F-8247-A3F5202ABB49}" dt="2021-10-27T16:01:52.604" v="231"/>
          <ac:spMkLst>
            <pc:docMk/>
            <pc:sldMk cId="2908032368" sldId="260"/>
            <ac:spMk id="3" creationId="{CA661A85-F19F-4C39-9F10-3F499FC78F6E}"/>
          </ac:spMkLst>
        </pc:spChg>
      </pc:sldChg>
      <pc:sldChg chg="modSp mod modClrScheme chgLayout">
        <pc:chgData name="Abdul Bakid (2016467)" userId="S::2016467@student.uwtsd.ac.uk::6873020d-1c6b-4591-a16f-41eb910827e5" providerId="AD" clId="Web-{85525925-13BF-410F-8247-A3F5202ABB49}" dt="2021-10-27T16:01:52.604" v="231"/>
        <pc:sldMkLst>
          <pc:docMk/>
          <pc:sldMk cId="887137495" sldId="261"/>
        </pc:sldMkLst>
        <pc:spChg chg="mod ord">
          <ac:chgData name="Abdul Bakid (2016467)" userId="S::2016467@student.uwtsd.ac.uk::6873020d-1c6b-4591-a16f-41eb910827e5" providerId="AD" clId="Web-{85525925-13BF-410F-8247-A3F5202ABB49}" dt="2021-10-27T16:01:52.604" v="231"/>
          <ac:spMkLst>
            <pc:docMk/>
            <pc:sldMk cId="887137495" sldId="261"/>
            <ac:spMk id="2" creationId="{11ECC9A3-137E-42A1-939D-A2D77B2AEAF8}"/>
          </ac:spMkLst>
        </pc:spChg>
        <pc:spChg chg="mod ord">
          <ac:chgData name="Abdul Bakid (2016467)" userId="S::2016467@student.uwtsd.ac.uk::6873020d-1c6b-4591-a16f-41eb910827e5" providerId="AD" clId="Web-{85525925-13BF-410F-8247-A3F5202ABB49}" dt="2021-10-27T16:01:52.604" v="231"/>
          <ac:spMkLst>
            <pc:docMk/>
            <pc:sldMk cId="887137495" sldId="261"/>
            <ac:spMk id="3" creationId="{7FC693C5-18A3-4C8D-A49F-8C7F9C31353E}"/>
          </ac:spMkLst>
        </pc:spChg>
      </pc:sldChg>
      <pc:sldChg chg="modSp mod modClrScheme chgLayout">
        <pc:chgData name="Abdul Bakid (2016467)" userId="S::2016467@student.uwtsd.ac.uk::6873020d-1c6b-4591-a16f-41eb910827e5" providerId="AD" clId="Web-{85525925-13BF-410F-8247-A3F5202ABB49}" dt="2021-10-27T16:01:52.604" v="231"/>
        <pc:sldMkLst>
          <pc:docMk/>
          <pc:sldMk cId="755773584" sldId="262"/>
        </pc:sldMkLst>
        <pc:spChg chg="mod ord">
          <ac:chgData name="Abdul Bakid (2016467)" userId="S::2016467@student.uwtsd.ac.uk::6873020d-1c6b-4591-a16f-41eb910827e5" providerId="AD" clId="Web-{85525925-13BF-410F-8247-A3F5202ABB49}" dt="2021-10-27T16:01:52.604" v="231"/>
          <ac:spMkLst>
            <pc:docMk/>
            <pc:sldMk cId="755773584" sldId="262"/>
            <ac:spMk id="2" creationId="{D6E9F332-FBDC-4035-9EAF-A9E84D71CA6B}"/>
          </ac:spMkLst>
        </pc:spChg>
        <pc:spChg chg="mod ord">
          <ac:chgData name="Abdul Bakid (2016467)" userId="S::2016467@student.uwtsd.ac.uk::6873020d-1c6b-4591-a16f-41eb910827e5" providerId="AD" clId="Web-{85525925-13BF-410F-8247-A3F5202ABB49}" dt="2021-10-27T16:01:52.604" v="231"/>
          <ac:spMkLst>
            <pc:docMk/>
            <pc:sldMk cId="755773584" sldId="262"/>
            <ac:spMk id="3" creationId="{2C810C74-F97B-41D9-A88E-F712DB9E71F4}"/>
          </ac:spMkLst>
        </pc:spChg>
      </pc:sldChg>
      <pc:sldChg chg="modSp mod modClrScheme chgLayout">
        <pc:chgData name="Abdul Bakid (2016467)" userId="S::2016467@student.uwtsd.ac.uk::6873020d-1c6b-4591-a16f-41eb910827e5" providerId="AD" clId="Web-{85525925-13BF-410F-8247-A3F5202ABB49}" dt="2021-10-27T16:01:52.604" v="231"/>
        <pc:sldMkLst>
          <pc:docMk/>
          <pc:sldMk cId="2743632506" sldId="263"/>
        </pc:sldMkLst>
        <pc:spChg chg="mod ord">
          <ac:chgData name="Abdul Bakid (2016467)" userId="S::2016467@student.uwtsd.ac.uk::6873020d-1c6b-4591-a16f-41eb910827e5" providerId="AD" clId="Web-{85525925-13BF-410F-8247-A3F5202ABB49}" dt="2021-10-27T16:01:52.604" v="231"/>
          <ac:spMkLst>
            <pc:docMk/>
            <pc:sldMk cId="2743632506" sldId="263"/>
            <ac:spMk id="2" creationId="{A0DC9D58-F85A-45FF-B79F-067D78749981}"/>
          </ac:spMkLst>
        </pc:spChg>
        <pc:spChg chg="mod ord">
          <ac:chgData name="Abdul Bakid (2016467)" userId="S::2016467@student.uwtsd.ac.uk::6873020d-1c6b-4591-a16f-41eb910827e5" providerId="AD" clId="Web-{85525925-13BF-410F-8247-A3F5202ABB49}" dt="2021-10-27T16:01:52.604" v="231"/>
          <ac:spMkLst>
            <pc:docMk/>
            <pc:sldMk cId="2743632506" sldId="263"/>
            <ac:spMk id="3" creationId="{2065FFCC-CB36-45FC-BA95-6BC9313B4A66}"/>
          </ac:spMkLst>
        </pc:spChg>
      </pc:sldChg>
      <pc:sldChg chg="modSp mod modClrScheme chgLayout">
        <pc:chgData name="Abdul Bakid (2016467)" userId="S::2016467@student.uwtsd.ac.uk::6873020d-1c6b-4591-a16f-41eb910827e5" providerId="AD" clId="Web-{85525925-13BF-410F-8247-A3F5202ABB49}" dt="2021-10-27T16:01:52.604" v="231"/>
        <pc:sldMkLst>
          <pc:docMk/>
          <pc:sldMk cId="1445185701" sldId="264"/>
        </pc:sldMkLst>
        <pc:spChg chg="mod ord">
          <ac:chgData name="Abdul Bakid (2016467)" userId="S::2016467@student.uwtsd.ac.uk::6873020d-1c6b-4591-a16f-41eb910827e5" providerId="AD" clId="Web-{85525925-13BF-410F-8247-A3F5202ABB49}" dt="2021-10-27T16:01:52.604" v="231"/>
          <ac:spMkLst>
            <pc:docMk/>
            <pc:sldMk cId="1445185701" sldId="264"/>
            <ac:spMk id="2" creationId="{6303F39D-6BDF-4DB7-9F33-9EE40C59A178}"/>
          </ac:spMkLst>
        </pc:spChg>
        <pc:spChg chg="mod ord">
          <ac:chgData name="Abdul Bakid (2016467)" userId="S::2016467@student.uwtsd.ac.uk::6873020d-1c6b-4591-a16f-41eb910827e5" providerId="AD" clId="Web-{85525925-13BF-410F-8247-A3F5202ABB49}" dt="2021-10-27T16:01:52.604" v="231"/>
          <ac:spMkLst>
            <pc:docMk/>
            <pc:sldMk cId="1445185701" sldId="264"/>
            <ac:spMk id="3" creationId="{DF8CA44E-94DF-438A-BFDE-39E93F78A3D3}"/>
          </ac:spMkLst>
        </pc:spChg>
      </pc:sldChg>
      <pc:sldChg chg="addSp delSp modSp mod setBg modClrScheme delDesignElem chgLayout">
        <pc:chgData name="Abdul Bakid (2016467)" userId="S::2016467@student.uwtsd.ac.uk::6873020d-1c6b-4591-a16f-41eb910827e5" providerId="AD" clId="Web-{85525925-13BF-410F-8247-A3F5202ABB49}" dt="2021-10-27T16:01:52.604" v="231"/>
        <pc:sldMkLst>
          <pc:docMk/>
          <pc:sldMk cId="748868258" sldId="265"/>
        </pc:sldMkLst>
        <pc:spChg chg="mod ord">
          <ac:chgData name="Abdul Bakid (2016467)" userId="S::2016467@student.uwtsd.ac.uk::6873020d-1c6b-4591-a16f-41eb910827e5" providerId="AD" clId="Web-{85525925-13BF-410F-8247-A3F5202ABB49}" dt="2021-10-27T16:01:52.604" v="231"/>
          <ac:spMkLst>
            <pc:docMk/>
            <pc:sldMk cId="748868258" sldId="265"/>
            <ac:spMk id="2" creationId="{7212EDAC-2E39-4A8C-9014-8A4A8A24D6CD}"/>
          </ac:spMkLst>
        </pc:spChg>
        <pc:spChg chg="add del mod ord">
          <ac:chgData name="Abdul Bakid (2016467)" userId="S::2016467@student.uwtsd.ac.uk::6873020d-1c6b-4591-a16f-41eb910827e5" providerId="AD" clId="Web-{85525925-13BF-410F-8247-A3F5202ABB49}" dt="2021-10-27T16:01:52.604" v="231"/>
          <ac:spMkLst>
            <pc:docMk/>
            <pc:sldMk cId="748868258" sldId="265"/>
            <ac:spMk id="3" creationId="{E9D7D144-FC1A-4BE4-9D37-12C3F3E1432E}"/>
          </ac:spMkLst>
        </pc:spChg>
        <pc:spChg chg="add del">
          <ac:chgData name="Abdul Bakid (2016467)" userId="S::2016467@student.uwtsd.ac.uk::6873020d-1c6b-4591-a16f-41eb910827e5" providerId="AD" clId="Web-{85525925-13BF-410F-8247-A3F5202ABB49}" dt="2021-10-27T15:39:36.080" v="48"/>
          <ac:spMkLst>
            <pc:docMk/>
            <pc:sldMk cId="748868258" sldId="265"/>
            <ac:spMk id="5" creationId="{6F5A5072-7B47-4D32-B52A-4EBBF590B8A5}"/>
          </ac:spMkLst>
        </pc:spChg>
        <pc:spChg chg="add del">
          <ac:chgData name="Abdul Bakid (2016467)" userId="S::2016467@student.uwtsd.ac.uk::6873020d-1c6b-4591-a16f-41eb910827e5" providerId="AD" clId="Web-{85525925-13BF-410F-8247-A3F5202ABB49}" dt="2021-10-27T15:39:36.080" v="48"/>
          <ac:spMkLst>
            <pc:docMk/>
            <pc:sldMk cId="748868258" sldId="265"/>
            <ac:spMk id="6" creationId="{9715DAF0-AE1B-46C9-8A6B-DB2AA05AB91D}"/>
          </ac:spMkLst>
        </pc:spChg>
        <pc:spChg chg="add del">
          <ac:chgData name="Abdul Bakid (2016467)" userId="S::2016467@student.uwtsd.ac.uk::6873020d-1c6b-4591-a16f-41eb910827e5" providerId="AD" clId="Web-{85525925-13BF-410F-8247-A3F5202ABB49}" dt="2021-10-27T15:39:36.080" v="48"/>
          <ac:spMkLst>
            <pc:docMk/>
            <pc:sldMk cId="748868258" sldId="265"/>
            <ac:spMk id="7" creationId="{6016219D-510E-4184-9090-6D5578A87BD1}"/>
          </ac:spMkLst>
        </pc:spChg>
        <pc:spChg chg="add del">
          <ac:chgData name="Abdul Bakid (2016467)" userId="S::2016467@student.uwtsd.ac.uk::6873020d-1c6b-4591-a16f-41eb910827e5" providerId="AD" clId="Web-{85525925-13BF-410F-8247-A3F5202ABB49}" dt="2021-10-27T15:39:31.064" v="46"/>
          <ac:spMkLst>
            <pc:docMk/>
            <pc:sldMk cId="748868258" sldId="265"/>
            <ac:spMk id="8" creationId="{1B15ED52-F352-441B-82BF-E0EA34836D08}"/>
          </ac:spMkLst>
        </pc:spChg>
        <pc:spChg chg="add del">
          <ac:chgData name="Abdul Bakid (2016467)" userId="S::2016467@student.uwtsd.ac.uk::6873020d-1c6b-4591-a16f-41eb910827e5" providerId="AD" clId="Web-{85525925-13BF-410F-8247-A3F5202ABB49}" dt="2021-10-27T15:39:36.080" v="48"/>
          <ac:spMkLst>
            <pc:docMk/>
            <pc:sldMk cId="748868258" sldId="265"/>
            <ac:spMk id="9" creationId="{AFF4A713-7B75-4B21-90D7-5AB19547C728}"/>
          </ac:spMkLst>
        </pc:spChg>
        <pc:spChg chg="add del">
          <ac:chgData name="Abdul Bakid (2016467)" userId="S::2016467@student.uwtsd.ac.uk::6873020d-1c6b-4591-a16f-41eb910827e5" providerId="AD" clId="Web-{85525925-13BF-410F-8247-A3F5202ABB49}" dt="2021-10-27T15:39:31.064" v="46"/>
          <ac:spMkLst>
            <pc:docMk/>
            <pc:sldMk cId="748868258" sldId="265"/>
            <ac:spMk id="10" creationId="{3B2E3793-BFE6-45A2-9B7B-E18844431C99}"/>
          </ac:spMkLst>
        </pc:spChg>
        <pc:spChg chg="add del">
          <ac:chgData name="Abdul Bakid (2016467)" userId="S::2016467@student.uwtsd.ac.uk::6873020d-1c6b-4591-a16f-41eb910827e5" providerId="AD" clId="Web-{85525925-13BF-410F-8247-A3F5202ABB49}" dt="2021-10-27T15:39:36.080" v="48"/>
          <ac:spMkLst>
            <pc:docMk/>
            <pc:sldMk cId="748868258" sldId="265"/>
            <ac:spMk id="11" creationId="{DC631C0B-6DA6-4E57-8231-CE32B3434A7E}"/>
          </ac:spMkLst>
        </pc:spChg>
        <pc:spChg chg="add del">
          <ac:chgData name="Abdul Bakid (2016467)" userId="S::2016467@student.uwtsd.ac.uk::6873020d-1c6b-4591-a16f-41eb910827e5" providerId="AD" clId="Web-{85525925-13BF-410F-8247-A3F5202ABB49}" dt="2021-10-27T15:39:31.064" v="46"/>
          <ac:spMkLst>
            <pc:docMk/>
            <pc:sldMk cId="748868258" sldId="265"/>
            <ac:spMk id="12" creationId="{BC4C4868-CB8F-4AF9-9CDB-8108F2C19B67}"/>
          </ac:spMkLst>
        </pc:spChg>
        <pc:spChg chg="add del">
          <ac:chgData name="Abdul Bakid (2016467)" userId="S::2016467@student.uwtsd.ac.uk::6873020d-1c6b-4591-a16f-41eb910827e5" providerId="AD" clId="Web-{85525925-13BF-410F-8247-A3F5202ABB49}" dt="2021-10-27T15:59:48.163" v="222"/>
          <ac:spMkLst>
            <pc:docMk/>
            <pc:sldMk cId="748868258" sldId="265"/>
            <ac:spMk id="13" creationId="{1B15ED52-F352-441B-82BF-E0EA34836D08}"/>
          </ac:spMkLst>
        </pc:spChg>
        <pc:spChg chg="add del">
          <ac:chgData name="Abdul Bakid (2016467)" userId="S::2016467@student.uwtsd.ac.uk::6873020d-1c6b-4591-a16f-41eb910827e5" providerId="AD" clId="Web-{85525925-13BF-410F-8247-A3F5202ABB49}" dt="2021-10-27T15:39:31.064" v="46"/>
          <ac:spMkLst>
            <pc:docMk/>
            <pc:sldMk cId="748868258" sldId="265"/>
            <ac:spMk id="14" creationId="{375E0459-6403-40CD-989D-56A4407CA12E}"/>
          </ac:spMkLst>
        </pc:spChg>
        <pc:spChg chg="add del">
          <ac:chgData name="Abdul Bakid (2016467)" userId="S::2016467@student.uwtsd.ac.uk::6873020d-1c6b-4591-a16f-41eb910827e5" providerId="AD" clId="Web-{85525925-13BF-410F-8247-A3F5202ABB49}" dt="2021-10-27T15:59:48.163" v="222"/>
          <ac:spMkLst>
            <pc:docMk/>
            <pc:sldMk cId="748868258" sldId="265"/>
            <ac:spMk id="15" creationId="{3B2E3793-BFE6-45A2-9B7B-E18844431C99}"/>
          </ac:spMkLst>
        </pc:spChg>
        <pc:spChg chg="add del">
          <ac:chgData name="Abdul Bakid (2016467)" userId="S::2016467@student.uwtsd.ac.uk::6873020d-1c6b-4591-a16f-41eb910827e5" providerId="AD" clId="Web-{85525925-13BF-410F-8247-A3F5202ABB49}" dt="2021-10-27T15:39:31.064" v="46"/>
          <ac:spMkLst>
            <pc:docMk/>
            <pc:sldMk cId="748868258" sldId="265"/>
            <ac:spMk id="16" creationId="{53E5B1A8-3AC9-4BD1-9BBC-78CA94F2D1BA}"/>
          </ac:spMkLst>
        </pc:spChg>
        <pc:spChg chg="add del">
          <ac:chgData name="Abdul Bakid (2016467)" userId="S::2016467@student.uwtsd.ac.uk::6873020d-1c6b-4591-a16f-41eb910827e5" providerId="AD" clId="Web-{85525925-13BF-410F-8247-A3F5202ABB49}" dt="2021-10-27T15:59:48.163" v="222"/>
          <ac:spMkLst>
            <pc:docMk/>
            <pc:sldMk cId="748868258" sldId="265"/>
            <ac:spMk id="17" creationId="{BC4C4868-CB8F-4AF9-9CDB-8108F2C19B67}"/>
          </ac:spMkLst>
        </pc:spChg>
        <pc:spChg chg="add del">
          <ac:chgData name="Abdul Bakid (2016467)" userId="S::2016467@student.uwtsd.ac.uk::6873020d-1c6b-4591-a16f-41eb910827e5" providerId="AD" clId="Web-{85525925-13BF-410F-8247-A3F5202ABB49}" dt="2021-10-27T15:39:36.080" v="48"/>
          <ac:spMkLst>
            <pc:docMk/>
            <pc:sldMk cId="748868258" sldId="265"/>
            <ac:spMk id="18" creationId="{C29501E6-A978-4A61-9689-9085AF97A53A}"/>
          </ac:spMkLst>
        </pc:spChg>
        <pc:spChg chg="add del">
          <ac:chgData name="Abdul Bakid (2016467)" userId="S::2016467@student.uwtsd.ac.uk::6873020d-1c6b-4591-a16f-41eb910827e5" providerId="AD" clId="Web-{85525925-13BF-410F-8247-A3F5202ABB49}" dt="2021-10-27T15:59:48.163" v="222"/>
          <ac:spMkLst>
            <pc:docMk/>
            <pc:sldMk cId="748868258" sldId="265"/>
            <ac:spMk id="19" creationId="{375E0459-6403-40CD-989D-56A4407CA12E}"/>
          </ac:spMkLst>
        </pc:spChg>
        <pc:spChg chg="add del">
          <ac:chgData name="Abdul Bakid (2016467)" userId="S::2016467@student.uwtsd.ac.uk::6873020d-1c6b-4591-a16f-41eb910827e5" providerId="AD" clId="Web-{85525925-13BF-410F-8247-A3F5202ABB49}" dt="2021-10-27T15:59:48.163" v="222"/>
          <ac:spMkLst>
            <pc:docMk/>
            <pc:sldMk cId="748868258" sldId="265"/>
            <ac:spMk id="20" creationId="{53E5B1A8-3AC9-4BD1-9BBC-78CA94F2D1BA}"/>
          </ac:spMkLst>
        </pc:spChg>
      </pc:sldChg>
      <pc:sldChg chg="delSp modSp mod modClrScheme delDesignElem chgLayout">
        <pc:chgData name="Abdul Bakid (2016467)" userId="S::2016467@student.uwtsd.ac.uk::6873020d-1c6b-4591-a16f-41eb910827e5" providerId="AD" clId="Web-{85525925-13BF-410F-8247-A3F5202ABB49}" dt="2021-10-27T16:01:52.604" v="231"/>
        <pc:sldMkLst>
          <pc:docMk/>
          <pc:sldMk cId="4120216561" sldId="266"/>
        </pc:sldMkLst>
        <pc:spChg chg="mod ord">
          <ac:chgData name="Abdul Bakid (2016467)" userId="S::2016467@student.uwtsd.ac.uk::6873020d-1c6b-4591-a16f-41eb910827e5" providerId="AD" clId="Web-{85525925-13BF-410F-8247-A3F5202ABB49}" dt="2021-10-27T16:01:52.604" v="231"/>
          <ac:spMkLst>
            <pc:docMk/>
            <pc:sldMk cId="4120216561" sldId="266"/>
            <ac:spMk id="2" creationId="{EEAC0F36-3446-444C-9998-63B7B4362A65}"/>
          </ac:spMkLst>
        </pc:spChg>
        <pc:spChg chg="mod ord">
          <ac:chgData name="Abdul Bakid (2016467)" userId="S::2016467@student.uwtsd.ac.uk::6873020d-1c6b-4591-a16f-41eb910827e5" providerId="AD" clId="Web-{85525925-13BF-410F-8247-A3F5202ABB49}" dt="2021-10-27T16:01:52.604" v="231"/>
          <ac:spMkLst>
            <pc:docMk/>
            <pc:sldMk cId="4120216561" sldId="266"/>
            <ac:spMk id="3" creationId="{39ABC5D6-4454-4D6E-9D88-976205FC2458}"/>
          </ac:spMkLst>
        </pc:spChg>
        <pc:spChg chg="del">
          <ac:chgData name="Abdul Bakid (2016467)" userId="S::2016467@student.uwtsd.ac.uk::6873020d-1c6b-4591-a16f-41eb910827e5" providerId="AD" clId="Web-{85525925-13BF-410F-8247-A3F5202ABB49}" dt="2021-10-27T15:39:09.423" v="43"/>
          <ac:spMkLst>
            <pc:docMk/>
            <pc:sldMk cId="4120216561" sldId="266"/>
            <ac:spMk id="9" creationId="{5E39A796-BE83-48B1-B33F-35C4A32AAB57}"/>
          </ac:spMkLst>
        </pc:spChg>
        <pc:spChg chg="del">
          <ac:chgData name="Abdul Bakid (2016467)" userId="S::2016467@student.uwtsd.ac.uk::6873020d-1c6b-4591-a16f-41eb910827e5" providerId="AD" clId="Web-{85525925-13BF-410F-8247-A3F5202ABB49}" dt="2021-10-27T15:39:09.423" v="43"/>
          <ac:spMkLst>
            <pc:docMk/>
            <pc:sldMk cId="4120216561" sldId="266"/>
            <ac:spMk id="11" creationId="{72F84B47-E267-4194-8194-831DB7B5547F}"/>
          </ac:spMkLst>
        </pc:spChg>
      </pc:sldChg>
      <pc:sldChg chg="modSp mod modClrScheme chgLayout">
        <pc:chgData name="Abdul Bakid (2016467)" userId="S::2016467@student.uwtsd.ac.uk::6873020d-1c6b-4591-a16f-41eb910827e5" providerId="AD" clId="Web-{85525925-13BF-410F-8247-A3F5202ABB49}" dt="2021-10-27T16:01:52.604" v="231"/>
        <pc:sldMkLst>
          <pc:docMk/>
          <pc:sldMk cId="1122986515" sldId="267"/>
        </pc:sldMkLst>
        <pc:spChg chg="mod ord">
          <ac:chgData name="Abdul Bakid (2016467)" userId="S::2016467@student.uwtsd.ac.uk::6873020d-1c6b-4591-a16f-41eb910827e5" providerId="AD" clId="Web-{85525925-13BF-410F-8247-A3F5202ABB49}" dt="2021-10-27T16:01:52.604" v="231"/>
          <ac:spMkLst>
            <pc:docMk/>
            <pc:sldMk cId="1122986515" sldId="267"/>
            <ac:spMk id="2" creationId="{A5AEAE20-52B8-401B-B781-C0A0AA20F14D}"/>
          </ac:spMkLst>
        </pc:spChg>
        <pc:spChg chg="mod ord">
          <ac:chgData name="Abdul Bakid (2016467)" userId="S::2016467@student.uwtsd.ac.uk::6873020d-1c6b-4591-a16f-41eb910827e5" providerId="AD" clId="Web-{85525925-13BF-410F-8247-A3F5202ABB49}" dt="2021-10-27T16:01:52.604" v="231"/>
          <ac:spMkLst>
            <pc:docMk/>
            <pc:sldMk cId="1122986515" sldId="267"/>
            <ac:spMk id="3" creationId="{27D26186-116C-4D67-901D-6828F102F155}"/>
          </ac:spMkLst>
        </pc:spChg>
      </pc:sldChg>
      <pc:sldChg chg="modSp mod modClrScheme chgLayout">
        <pc:chgData name="Abdul Bakid (2016467)" userId="S::2016467@student.uwtsd.ac.uk::6873020d-1c6b-4591-a16f-41eb910827e5" providerId="AD" clId="Web-{85525925-13BF-410F-8247-A3F5202ABB49}" dt="2021-10-27T16:01:52.604" v="231"/>
        <pc:sldMkLst>
          <pc:docMk/>
          <pc:sldMk cId="539088388" sldId="268"/>
        </pc:sldMkLst>
        <pc:spChg chg="mod ord">
          <ac:chgData name="Abdul Bakid (2016467)" userId="S::2016467@student.uwtsd.ac.uk::6873020d-1c6b-4591-a16f-41eb910827e5" providerId="AD" clId="Web-{85525925-13BF-410F-8247-A3F5202ABB49}" dt="2021-10-27T16:01:52.604" v="231"/>
          <ac:spMkLst>
            <pc:docMk/>
            <pc:sldMk cId="539088388" sldId="268"/>
            <ac:spMk id="4" creationId="{F9976155-4FF5-4DFF-BB38-0E2A35DFDE36}"/>
          </ac:spMkLst>
        </pc:spChg>
      </pc:sldChg>
      <pc:sldChg chg="addSp delSp modSp new mod setBg modClrScheme delDesignElem chgLayout">
        <pc:chgData name="Abdul Bakid (2016467)" userId="S::2016467@student.uwtsd.ac.uk::6873020d-1c6b-4591-a16f-41eb910827e5" providerId="AD" clId="Web-{85525925-13BF-410F-8247-A3F5202ABB49}" dt="2021-10-27T16:01:52.604" v="231"/>
        <pc:sldMkLst>
          <pc:docMk/>
          <pc:sldMk cId="2148952605" sldId="269"/>
        </pc:sldMkLst>
        <pc:spChg chg="mod ord">
          <ac:chgData name="Abdul Bakid (2016467)" userId="S::2016467@student.uwtsd.ac.uk::6873020d-1c6b-4591-a16f-41eb910827e5" providerId="AD" clId="Web-{85525925-13BF-410F-8247-A3F5202ABB49}" dt="2021-10-27T16:01:52.604" v="231"/>
          <ac:spMkLst>
            <pc:docMk/>
            <pc:sldMk cId="2148952605" sldId="269"/>
            <ac:spMk id="2" creationId="{DCE3D32D-41CF-4C57-88E9-299A09DF4FB7}"/>
          </ac:spMkLst>
        </pc:spChg>
        <pc:spChg chg="del mod ord">
          <ac:chgData name="Abdul Bakid (2016467)" userId="S::2016467@student.uwtsd.ac.uk::6873020d-1c6b-4591-a16f-41eb910827e5" providerId="AD" clId="Web-{85525925-13BF-410F-8247-A3F5202ABB49}" dt="2021-10-27T15:58:57.927" v="221"/>
          <ac:spMkLst>
            <pc:docMk/>
            <pc:sldMk cId="2148952605" sldId="269"/>
            <ac:spMk id="3" creationId="{5048EB76-40A1-41D3-AF0C-C197BC9D51D0}"/>
          </ac:spMkLst>
        </pc:spChg>
        <pc:spChg chg="add del">
          <ac:chgData name="Abdul Bakid (2016467)" userId="S::2016467@student.uwtsd.ac.uk::6873020d-1c6b-4591-a16f-41eb910827e5" providerId="AD" clId="Web-{85525925-13BF-410F-8247-A3F5202ABB49}" dt="2021-10-27T15:57:37.689" v="215"/>
          <ac:spMkLst>
            <pc:docMk/>
            <pc:sldMk cId="2148952605" sldId="269"/>
            <ac:spMk id="4" creationId="{48858AC9-AF72-4DC2-B717-02F176437C2A}"/>
          </ac:spMkLst>
        </pc:spChg>
        <pc:spChg chg="add mod ord">
          <ac:chgData name="Abdul Bakid (2016467)" userId="S::2016467@student.uwtsd.ac.uk::6873020d-1c6b-4591-a16f-41eb910827e5" providerId="AD" clId="Web-{85525925-13BF-410F-8247-A3F5202ABB49}" dt="2021-10-27T16:01:52.604" v="231"/>
          <ac:spMkLst>
            <pc:docMk/>
            <pc:sldMk cId="2148952605" sldId="269"/>
            <ac:spMk id="5" creationId="{D3C8F23D-6C53-4831-A353-EF0271ADAB78}"/>
          </ac:spMkLst>
        </pc:spChg>
        <pc:spChg chg="add del">
          <ac:chgData name="Abdul Bakid (2016467)" userId="S::2016467@student.uwtsd.ac.uk::6873020d-1c6b-4591-a16f-41eb910827e5" providerId="AD" clId="Web-{85525925-13BF-410F-8247-A3F5202ABB49}" dt="2021-10-27T15:59:48.163" v="222"/>
          <ac:spMkLst>
            <pc:docMk/>
            <pc:sldMk cId="2148952605" sldId="269"/>
            <ac:spMk id="7" creationId="{DEE2AD96-B495-4E06-9291-B71706F728CB}"/>
          </ac:spMkLst>
        </pc:spChg>
        <pc:spChg chg="add del">
          <ac:chgData name="Abdul Bakid (2016467)" userId="S::2016467@student.uwtsd.ac.uk::6873020d-1c6b-4591-a16f-41eb910827e5" providerId="AD" clId="Web-{85525925-13BF-410F-8247-A3F5202ABB49}" dt="2021-10-27T15:57:27.423" v="213"/>
          <ac:spMkLst>
            <pc:docMk/>
            <pc:sldMk cId="2148952605" sldId="269"/>
            <ac:spMk id="8" creationId="{1B15ED52-F352-441B-82BF-E0EA34836D08}"/>
          </ac:spMkLst>
        </pc:spChg>
        <pc:spChg chg="add del">
          <ac:chgData name="Abdul Bakid (2016467)" userId="S::2016467@student.uwtsd.ac.uk::6873020d-1c6b-4591-a16f-41eb910827e5" providerId="AD" clId="Web-{85525925-13BF-410F-8247-A3F5202ABB49}" dt="2021-10-27T15:59:48.163" v="222"/>
          <ac:spMkLst>
            <pc:docMk/>
            <pc:sldMk cId="2148952605" sldId="269"/>
            <ac:spMk id="9" creationId="{53CF6D67-C5A8-4ADD-9E8E-1E38CA1D3166}"/>
          </ac:spMkLst>
        </pc:spChg>
        <pc:spChg chg="add del">
          <ac:chgData name="Abdul Bakid (2016467)" userId="S::2016467@student.uwtsd.ac.uk::6873020d-1c6b-4591-a16f-41eb910827e5" providerId="AD" clId="Web-{85525925-13BF-410F-8247-A3F5202ABB49}" dt="2021-10-27T15:57:27.423" v="213"/>
          <ac:spMkLst>
            <pc:docMk/>
            <pc:sldMk cId="2148952605" sldId="269"/>
            <ac:spMk id="10" creationId="{3B2E3793-BFE6-45A2-9B7B-E18844431C99}"/>
          </ac:spMkLst>
        </pc:spChg>
        <pc:spChg chg="add del">
          <ac:chgData name="Abdul Bakid (2016467)" userId="S::2016467@student.uwtsd.ac.uk::6873020d-1c6b-4591-a16f-41eb910827e5" providerId="AD" clId="Web-{85525925-13BF-410F-8247-A3F5202ABB49}" dt="2021-10-27T15:59:48.163" v="222"/>
          <ac:spMkLst>
            <pc:docMk/>
            <pc:sldMk cId="2148952605" sldId="269"/>
            <ac:spMk id="11" creationId="{86909FA0-B515-4681-B7A8-FA281D133B94}"/>
          </ac:spMkLst>
        </pc:spChg>
        <pc:spChg chg="add del">
          <ac:chgData name="Abdul Bakid (2016467)" userId="S::2016467@student.uwtsd.ac.uk::6873020d-1c6b-4591-a16f-41eb910827e5" providerId="AD" clId="Web-{85525925-13BF-410F-8247-A3F5202ABB49}" dt="2021-10-27T15:57:27.423" v="213"/>
          <ac:spMkLst>
            <pc:docMk/>
            <pc:sldMk cId="2148952605" sldId="269"/>
            <ac:spMk id="12" creationId="{BC4C4868-CB8F-4AF9-9CDB-8108F2C19B67}"/>
          </ac:spMkLst>
        </pc:spChg>
        <pc:spChg chg="add del">
          <ac:chgData name="Abdul Bakid (2016467)" userId="S::2016467@student.uwtsd.ac.uk::6873020d-1c6b-4591-a16f-41eb910827e5" providerId="AD" clId="Web-{85525925-13BF-410F-8247-A3F5202ABB49}" dt="2021-10-27T15:59:48.163" v="222"/>
          <ac:spMkLst>
            <pc:docMk/>
            <pc:sldMk cId="2148952605" sldId="269"/>
            <ac:spMk id="13" creationId="{21C9FE86-FCC3-4A31-AA1C-C882262B7FE7}"/>
          </ac:spMkLst>
        </pc:spChg>
        <pc:spChg chg="add del">
          <ac:chgData name="Abdul Bakid (2016467)" userId="S::2016467@student.uwtsd.ac.uk::6873020d-1c6b-4591-a16f-41eb910827e5" providerId="AD" clId="Web-{85525925-13BF-410F-8247-A3F5202ABB49}" dt="2021-10-27T15:57:27.423" v="213"/>
          <ac:spMkLst>
            <pc:docMk/>
            <pc:sldMk cId="2148952605" sldId="269"/>
            <ac:spMk id="14" creationId="{375E0459-6403-40CD-989D-56A4407CA12E}"/>
          </ac:spMkLst>
        </pc:spChg>
        <pc:spChg chg="add del">
          <ac:chgData name="Abdul Bakid (2016467)" userId="S::2016467@student.uwtsd.ac.uk::6873020d-1c6b-4591-a16f-41eb910827e5" providerId="AD" clId="Web-{85525925-13BF-410F-8247-A3F5202ABB49}" dt="2021-10-27T15:57:27.423" v="213"/>
          <ac:spMkLst>
            <pc:docMk/>
            <pc:sldMk cId="2148952605" sldId="269"/>
            <ac:spMk id="16" creationId="{53E5B1A8-3AC9-4BD1-9BBC-78CA94F2D1BA}"/>
          </ac:spMkLst>
        </pc:spChg>
        <pc:spChg chg="add del">
          <ac:chgData name="Abdul Bakid (2016467)" userId="S::2016467@student.uwtsd.ac.uk::6873020d-1c6b-4591-a16f-41eb910827e5" providerId="AD" clId="Web-{85525925-13BF-410F-8247-A3F5202ABB49}" dt="2021-10-27T15:59:48.163" v="222"/>
          <ac:spMkLst>
            <pc:docMk/>
            <pc:sldMk cId="2148952605" sldId="269"/>
            <ac:spMk id="18" creationId="{7D96243B-ECED-4B71-8E06-AE9A285EAD20}"/>
          </ac:spMkLst>
        </pc:spChg>
        <pc:spChg chg="add del">
          <ac:chgData name="Abdul Bakid (2016467)" userId="S::2016467@student.uwtsd.ac.uk::6873020d-1c6b-4591-a16f-41eb910827e5" providerId="AD" clId="Web-{85525925-13BF-410F-8247-A3F5202ABB49}" dt="2021-10-27T15:59:48.163" v="222"/>
          <ac:spMkLst>
            <pc:docMk/>
            <pc:sldMk cId="2148952605" sldId="269"/>
            <ac:spMk id="20" creationId="{A09989E4-EFDC-4A90-A633-E0525FB4139E}"/>
          </ac:spMkLst>
        </pc:spChg>
        <pc:spChg chg="add del">
          <ac:chgData name="Abdul Bakid (2016467)" userId="S::2016467@student.uwtsd.ac.uk::6873020d-1c6b-4591-a16f-41eb910827e5" providerId="AD" clId="Web-{85525925-13BF-410F-8247-A3F5202ABB49}" dt="2021-10-27T15:58:48.880" v="220"/>
          <ac:spMkLst>
            <pc:docMk/>
            <pc:sldMk cId="2148952605" sldId="269"/>
            <ac:spMk id="21" creationId="{DEE2AD96-B495-4E06-9291-B71706F728CB}"/>
          </ac:spMkLst>
        </pc:spChg>
        <pc:spChg chg="add del">
          <ac:chgData name="Abdul Bakid (2016467)" userId="S::2016467@student.uwtsd.ac.uk::6873020d-1c6b-4591-a16f-41eb910827e5" providerId="AD" clId="Web-{85525925-13BF-410F-8247-A3F5202ABB49}" dt="2021-10-27T15:58:48.880" v="220"/>
          <ac:spMkLst>
            <pc:docMk/>
            <pc:sldMk cId="2148952605" sldId="269"/>
            <ac:spMk id="23" creationId="{53CF6D67-C5A8-4ADD-9E8E-1E38CA1D3166}"/>
          </ac:spMkLst>
        </pc:spChg>
        <pc:spChg chg="add del">
          <ac:chgData name="Abdul Bakid (2016467)" userId="S::2016467@student.uwtsd.ac.uk::6873020d-1c6b-4591-a16f-41eb910827e5" providerId="AD" clId="Web-{85525925-13BF-410F-8247-A3F5202ABB49}" dt="2021-10-27T15:58:48.880" v="220"/>
          <ac:spMkLst>
            <pc:docMk/>
            <pc:sldMk cId="2148952605" sldId="269"/>
            <ac:spMk id="25" creationId="{86909FA0-B515-4681-B7A8-FA281D133B94}"/>
          </ac:spMkLst>
        </pc:spChg>
        <pc:spChg chg="add del">
          <ac:chgData name="Abdul Bakid (2016467)" userId="S::2016467@student.uwtsd.ac.uk::6873020d-1c6b-4591-a16f-41eb910827e5" providerId="AD" clId="Web-{85525925-13BF-410F-8247-A3F5202ABB49}" dt="2021-10-27T15:58:48.880" v="220"/>
          <ac:spMkLst>
            <pc:docMk/>
            <pc:sldMk cId="2148952605" sldId="269"/>
            <ac:spMk id="27" creationId="{21C9FE86-FCC3-4A31-AA1C-C882262B7FE7}"/>
          </ac:spMkLst>
        </pc:spChg>
        <pc:spChg chg="add del">
          <ac:chgData name="Abdul Bakid (2016467)" userId="S::2016467@student.uwtsd.ac.uk::6873020d-1c6b-4591-a16f-41eb910827e5" providerId="AD" clId="Web-{85525925-13BF-410F-8247-A3F5202ABB49}" dt="2021-10-27T15:58:48.880" v="220"/>
          <ac:spMkLst>
            <pc:docMk/>
            <pc:sldMk cId="2148952605" sldId="269"/>
            <ac:spMk id="29" creationId="{7D96243B-ECED-4B71-8E06-AE9A285EAD20}"/>
          </ac:spMkLst>
        </pc:spChg>
        <pc:spChg chg="add del">
          <ac:chgData name="Abdul Bakid (2016467)" userId="S::2016467@student.uwtsd.ac.uk::6873020d-1c6b-4591-a16f-41eb910827e5" providerId="AD" clId="Web-{85525925-13BF-410F-8247-A3F5202ABB49}" dt="2021-10-27T15:58:48.880" v="220"/>
          <ac:spMkLst>
            <pc:docMk/>
            <pc:sldMk cId="2148952605" sldId="269"/>
            <ac:spMk id="31" creationId="{A09989E4-EFDC-4A90-A633-E0525FB4139E}"/>
          </ac:spMkLst>
        </pc:spChg>
      </pc:sldChg>
      <pc:sldMasterChg chg="del delSldLayout">
        <pc:chgData name="Abdul Bakid (2016467)" userId="S::2016467@student.uwtsd.ac.uk::6873020d-1c6b-4591-a16f-41eb910827e5" providerId="AD" clId="Web-{85525925-13BF-410F-8247-A3F5202ABB49}" dt="2021-10-27T15:39:09.423" v="43"/>
        <pc:sldMasterMkLst>
          <pc:docMk/>
          <pc:sldMasterMk cId="1671128297" sldId="2147483648"/>
        </pc:sldMasterMkLst>
        <pc:sldLayoutChg chg="del">
          <pc:chgData name="Abdul Bakid (2016467)" userId="S::2016467@student.uwtsd.ac.uk::6873020d-1c6b-4591-a16f-41eb910827e5" providerId="AD" clId="Web-{85525925-13BF-410F-8247-A3F5202ABB49}" dt="2021-10-27T15:39:09.423" v="43"/>
          <pc:sldLayoutMkLst>
            <pc:docMk/>
            <pc:sldMasterMk cId="1671128297" sldId="2147483648"/>
            <pc:sldLayoutMk cId="2240929771" sldId="2147483649"/>
          </pc:sldLayoutMkLst>
        </pc:sldLayoutChg>
        <pc:sldLayoutChg chg="del">
          <pc:chgData name="Abdul Bakid (2016467)" userId="S::2016467@student.uwtsd.ac.uk::6873020d-1c6b-4591-a16f-41eb910827e5" providerId="AD" clId="Web-{85525925-13BF-410F-8247-A3F5202ABB49}" dt="2021-10-27T15:39:09.423" v="43"/>
          <pc:sldLayoutMkLst>
            <pc:docMk/>
            <pc:sldMasterMk cId="1671128297" sldId="2147483648"/>
            <pc:sldLayoutMk cId="322795332" sldId="2147483650"/>
          </pc:sldLayoutMkLst>
        </pc:sldLayoutChg>
        <pc:sldLayoutChg chg="del">
          <pc:chgData name="Abdul Bakid (2016467)" userId="S::2016467@student.uwtsd.ac.uk::6873020d-1c6b-4591-a16f-41eb910827e5" providerId="AD" clId="Web-{85525925-13BF-410F-8247-A3F5202ABB49}" dt="2021-10-27T15:39:09.423" v="43"/>
          <pc:sldLayoutMkLst>
            <pc:docMk/>
            <pc:sldMasterMk cId="1671128297" sldId="2147483648"/>
            <pc:sldLayoutMk cId="2123864661" sldId="2147483651"/>
          </pc:sldLayoutMkLst>
        </pc:sldLayoutChg>
        <pc:sldLayoutChg chg="del">
          <pc:chgData name="Abdul Bakid (2016467)" userId="S::2016467@student.uwtsd.ac.uk::6873020d-1c6b-4591-a16f-41eb910827e5" providerId="AD" clId="Web-{85525925-13BF-410F-8247-A3F5202ABB49}" dt="2021-10-27T15:39:09.423" v="43"/>
          <pc:sldLayoutMkLst>
            <pc:docMk/>
            <pc:sldMasterMk cId="1671128297" sldId="2147483648"/>
            <pc:sldLayoutMk cId="2906475975" sldId="2147483652"/>
          </pc:sldLayoutMkLst>
        </pc:sldLayoutChg>
        <pc:sldLayoutChg chg="del">
          <pc:chgData name="Abdul Bakid (2016467)" userId="S::2016467@student.uwtsd.ac.uk::6873020d-1c6b-4591-a16f-41eb910827e5" providerId="AD" clId="Web-{85525925-13BF-410F-8247-A3F5202ABB49}" dt="2021-10-27T15:39:09.423" v="43"/>
          <pc:sldLayoutMkLst>
            <pc:docMk/>
            <pc:sldMasterMk cId="1671128297" sldId="2147483648"/>
            <pc:sldLayoutMk cId="2512592894" sldId="2147483653"/>
          </pc:sldLayoutMkLst>
        </pc:sldLayoutChg>
        <pc:sldLayoutChg chg="del">
          <pc:chgData name="Abdul Bakid (2016467)" userId="S::2016467@student.uwtsd.ac.uk::6873020d-1c6b-4591-a16f-41eb910827e5" providerId="AD" clId="Web-{85525925-13BF-410F-8247-A3F5202ABB49}" dt="2021-10-27T15:39:09.423" v="43"/>
          <pc:sldLayoutMkLst>
            <pc:docMk/>
            <pc:sldMasterMk cId="1671128297" sldId="2147483648"/>
            <pc:sldLayoutMk cId="2479879919" sldId="2147483654"/>
          </pc:sldLayoutMkLst>
        </pc:sldLayoutChg>
        <pc:sldLayoutChg chg="del">
          <pc:chgData name="Abdul Bakid (2016467)" userId="S::2016467@student.uwtsd.ac.uk::6873020d-1c6b-4591-a16f-41eb910827e5" providerId="AD" clId="Web-{85525925-13BF-410F-8247-A3F5202ABB49}" dt="2021-10-27T15:39:09.423" v="43"/>
          <pc:sldLayoutMkLst>
            <pc:docMk/>
            <pc:sldMasterMk cId="1671128297" sldId="2147483648"/>
            <pc:sldLayoutMk cId="3153072669" sldId="2147483655"/>
          </pc:sldLayoutMkLst>
        </pc:sldLayoutChg>
        <pc:sldLayoutChg chg="del">
          <pc:chgData name="Abdul Bakid (2016467)" userId="S::2016467@student.uwtsd.ac.uk::6873020d-1c6b-4591-a16f-41eb910827e5" providerId="AD" clId="Web-{85525925-13BF-410F-8247-A3F5202ABB49}" dt="2021-10-27T15:39:09.423" v="43"/>
          <pc:sldLayoutMkLst>
            <pc:docMk/>
            <pc:sldMasterMk cId="1671128297" sldId="2147483648"/>
            <pc:sldLayoutMk cId="1379470200" sldId="2147483656"/>
          </pc:sldLayoutMkLst>
        </pc:sldLayoutChg>
        <pc:sldLayoutChg chg="del">
          <pc:chgData name="Abdul Bakid (2016467)" userId="S::2016467@student.uwtsd.ac.uk::6873020d-1c6b-4591-a16f-41eb910827e5" providerId="AD" clId="Web-{85525925-13BF-410F-8247-A3F5202ABB49}" dt="2021-10-27T15:39:09.423" v="43"/>
          <pc:sldLayoutMkLst>
            <pc:docMk/>
            <pc:sldMasterMk cId="1671128297" sldId="2147483648"/>
            <pc:sldLayoutMk cId="3273872906" sldId="2147483657"/>
          </pc:sldLayoutMkLst>
        </pc:sldLayoutChg>
        <pc:sldLayoutChg chg="del">
          <pc:chgData name="Abdul Bakid (2016467)" userId="S::2016467@student.uwtsd.ac.uk::6873020d-1c6b-4591-a16f-41eb910827e5" providerId="AD" clId="Web-{85525925-13BF-410F-8247-A3F5202ABB49}" dt="2021-10-27T15:39:09.423" v="43"/>
          <pc:sldLayoutMkLst>
            <pc:docMk/>
            <pc:sldMasterMk cId="1671128297" sldId="2147483648"/>
            <pc:sldLayoutMk cId="996304726" sldId="2147483658"/>
          </pc:sldLayoutMkLst>
        </pc:sldLayoutChg>
        <pc:sldLayoutChg chg="del">
          <pc:chgData name="Abdul Bakid (2016467)" userId="S::2016467@student.uwtsd.ac.uk::6873020d-1c6b-4591-a16f-41eb910827e5" providerId="AD" clId="Web-{85525925-13BF-410F-8247-A3F5202ABB49}" dt="2021-10-27T15:39:09.423" v="43"/>
          <pc:sldLayoutMkLst>
            <pc:docMk/>
            <pc:sldMasterMk cId="1671128297" sldId="2147483648"/>
            <pc:sldLayoutMk cId="3040743143" sldId="2147483659"/>
          </pc:sldLayoutMkLst>
        </pc:sldLayoutChg>
      </pc:sldMasterChg>
      <pc:sldMasterChg chg="add del addSldLayout delSldLayout modSldLayout">
        <pc:chgData name="Abdul Bakid (2016467)" userId="S::2016467@student.uwtsd.ac.uk::6873020d-1c6b-4591-a16f-41eb910827e5" providerId="AD" clId="Web-{85525925-13BF-410F-8247-A3F5202ABB49}" dt="2021-10-27T15:59:48.163" v="222"/>
        <pc:sldMasterMkLst>
          <pc:docMk/>
          <pc:sldMasterMk cId="2852593070" sldId="2147483660"/>
        </pc:sldMasterMkLst>
        <pc:sldLayoutChg chg="add del mod replId">
          <pc:chgData name="Abdul Bakid (2016467)" userId="S::2016467@student.uwtsd.ac.uk::6873020d-1c6b-4591-a16f-41eb910827e5" providerId="AD" clId="Web-{85525925-13BF-410F-8247-A3F5202ABB49}" dt="2021-10-27T15:59:48.163" v="222"/>
          <pc:sldLayoutMkLst>
            <pc:docMk/>
            <pc:sldMasterMk cId="2852593070" sldId="2147483660"/>
            <pc:sldLayoutMk cId="3946765831" sldId="2147483661"/>
          </pc:sldLayoutMkLst>
        </pc:sldLayoutChg>
        <pc:sldLayoutChg chg="add del mod replId">
          <pc:chgData name="Abdul Bakid (2016467)" userId="S::2016467@student.uwtsd.ac.uk::6873020d-1c6b-4591-a16f-41eb910827e5" providerId="AD" clId="Web-{85525925-13BF-410F-8247-A3F5202ABB49}" dt="2021-10-27T15:59:48.163" v="222"/>
          <pc:sldLayoutMkLst>
            <pc:docMk/>
            <pc:sldMasterMk cId="2852593070" sldId="2147483660"/>
            <pc:sldLayoutMk cId="2295890328" sldId="2147483662"/>
          </pc:sldLayoutMkLst>
        </pc:sldLayoutChg>
        <pc:sldLayoutChg chg="add del mod replId">
          <pc:chgData name="Abdul Bakid (2016467)" userId="S::2016467@student.uwtsd.ac.uk::6873020d-1c6b-4591-a16f-41eb910827e5" providerId="AD" clId="Web-{85525925-13BF-410F-8247-A3F5202ABB49}" dt="2021-10-27T15:59:48.163" v="222"/>
          <pc:sldLayoutMkLst>
            <pc:docMk/>
            <pc:sldMasterMk cId="2852593070" sldId="2147483660"/>
            <pc:sldLayoutMk cId="2432678435" sldId="2147483663"/>
          </pc:sldLayoutMkLst>
        </pc:sldLayoutChg>
        <pc:sldLayoutChg chg="add del mod replId">
          <pc:chgData name="Abdul Bakid (2016467)" userId="S::2016467@student.uwtsd.ac.uk::6873020d-1c6b-4591-a16f-41eb910827e5" providerId="AD" clId="Web-{85525925-13BF-410F-8247-A3F5202ABB49}" dt="2021-10-27T15:59:48.163" v="222"/>
          <pc:sldLayoutMkLst>
            <pc:docMk/>
            <pc:sldMasterMk cId="2852593070" sldId="2147483660"/>
            <pc:sldLayoutMk cId="3766544983" sldId="2147483664"/>
          </pc:sldLayoutMkLst>
        </pc:sldLayoutChg>
        <pc:sldLayoutChg chg="add del mod replId">
          <pc:chgData name="Abdul Bakid (2016467)" userId="S::2016467@student.uwtsd.ac.uk::6873020d-1c6b-4591-a16f-41eb910827e5" providerId="AD" clId="Web-{85525925-13BF-410F-8247-A3F5202ABB49}" dt="2021-10-27T15:59:48.163" v="222"/>
          <pc:sldLayoutMkLst>
            <pc:docMk/>
            <pc:sldMasterMk cId="2852593070" sldId="2147483660"/>
            <pc:sldLayoutMk cId="2582240778" sldId="2147483665"/>
          </pc:sldLayoutMkLst>
        </pc:sldLayoutChg>
        <pc:sldLayoutChg chg="add del mod replId">
          <pc:chgData name="Abdul Bakid (2016467)" userId="S::2016467@student.uwtsd.ac.uk::6873020d-1c6b-4591-a16f-41eb910827e5" providerId="AD" clId="Web-{85525925-13BF-410F-8247-A3F5202ABB49}" dt="2021-10-27T15:59:48.163" v="222"/>
          <pc:sldLayoutMkLst>
            <pc:docMk/>
            <pc:sldMasterMk cId="2852593070" sldId="2147483660"/>
            <pc:sldLayoutMk cId="1968039640" sldId="2147483666"/>
          </pc:sldLayoutMkLst>
        </pc:sldLayoutChg>
        <pc:sldLayoutChg chg="add del mod replId">
          <pc:chgData name="Abdul Bakid (2016467)" userId="S::2016467@student.uwtsd.ac.uk::6873020d-1c6b-4591-a16f-41eb910827e5" providerId="AD" clId="Web-{85525925-13BF-410F-8247-A3F5202ABB49}" dt="2021-10-27T15:59:48.163" v="222"/>
          <pc:sldLayoutMkLst>
            <pc:docMk/>
            <pc:sldMasterMk cId="2852593070" sldId="2147483660"/>
            <pc:sldLayoutMk cId="2351120308" sldId="2147483667"/>
          </pc:sldLayoutMkLst>
        </pc:sldLayoutChg>
        <pc:sldLayoutChg chg="add del mod replId">
          <pc:chgData name="Abdul Bakid (2016467)" userId="S::2016467@student.uwtsd.ac.uk::6873020d-1c6b-4591-a16f-41eb910827e5" providerId="AD" clId="Web-{85525925-13BF-410F-8247-A3F5202ABB49}" dt="2021-10-27T15:59:48.163" v="222"/>
          <pc:sldLayoutMkLst>
            <pc:docMk/>
            <pc:sldMasterMk cId="2852593070" sldId="2147483660"/>
            <pc:sldLayoutMk cId="262867802" sldId="2147483668"/>
          </pc:sldLayoutMkLst>
        </pc:sldLayoutChg>
        <pc:sldLayoutChg chg="add del mod replId">
          <pc:chgData name="Abdul Bakid (2016467)" userId="S::2016467@student.uwtsd.ac.uk::6873020d-1c6b-4591-a16f-41eb910827e5" providerId="AD" clId="Web-{85525925-13BF-410F-8247-A3F5202ABB49}" dt="2021-10-27T15:59:48.163" v="222"/>
          <pc:sldLayoutMkLst>
            <pc:docMk/>
            <pc:sldMasterMk cId="2852593070" sldId="2147483660"/>
            <pc:sldLayoutMk cId="2458451351" sldId="2147483669"/>
          </pc:sldLayoutMkLst>
        </pc:sldLayoutChg>
        <pc:sldLayoutChg chg="add del mod replId">
          <pc:chgData name="Abdul Bakid (2016467)" userId="S::2016467@student.uwtsd.ac.uk::6873020d-1c6b-4591-a16f-41eb910827e5" providerId="AD" clId="Web-{85525925-13BF-410F-8247-A3F5202ABB49}" dt="2021-10-27T15:59:48.163" v="222"/>
          <pc:sldLayoutMkLst>
            <pc:docMk/>
            <pc:sldMasterMk cId="2852593070" sldId="2147483660"/>
            <pc:sldLayoutMk cId="2019149522" sldId="2147483670"/>
          </pc:sldLayoutMkLst>
        </pc:sldLayoutChg>
        <pc:sldLayoutChg chg="add del mod replId">
          <pc:chgData name="Abdul Bakid (2016467)" userId="S::2016467@student.uwtsd.ac.uk::6873020d-1c6b-4591-a16f-41eb910827e5" providerId="AD" clId="Web-{85525925-13BF-410F-8247-A3F5202ABB49}" dt="2021-10-27T15:59:48.163" v="222"/>
          <pc:sldLayoutMkLst>
            <pc:docMk/>
            <pc:sldMasterMk cId="2852593070" sldId="2147483660"/>
            <pc:sldLayoutMk cId="3612003086" sldId="2147483671"/>
          </pc:sldLayoutMkLst>
        </pc:sldLayoutChg>
      </pc:sldMasterChg>
      <pc:sldMasterChg chg="add del addSldLayout delSldLayout modSldLayout">
        <pc:chgData name="Abdul Bakid (2016467)" userId="S::2016467@student.uwtsd.ac.uk::6873020d-1c6b-4591-a16f-41eb910827e5" providerId="AD" clId="Web-{85525925-13BF-410F-8247-A3F5202ABB49}" dt="2021-10-27T16:00:34.524" v="226"/>
        <pc:sldMasterMkLst>
          <pc:docMk/>
          <pc:sldMasterMk cId="941856570" sldId="2147483672"/>
        </pc:sldMasterMkLst>
        <pc:sldLayoutChg chg="add del mod replId">
          <pc:chgData name="Abdul Bakid (2016467)" userId="S::2016467@student.uwtsd.ac.uk::6873020d-1c6b-4591-a16f-41eb910827e5" providerId="AD" clId="Web-{85525925-13BF-410F-8247-A3F5202ABB49}" dt="2021-10-27T16:00:34.524" v="226"/>
          <pc:sldLayoutMkLst>
            <pc:docMk/>
            <pc:sldMasterMk cId="941856570" sldId="2147483672"/>
            <pc:sldLayoutMk cId="2678329377" sldId="2147483673"/>
          </pc:sldLayoutMkLst>
        </pc:sldLayoutChg>
        <pc:sldLayoutChg chg="add del mod replId">
          <pc:chgData name="Abdul Bakid (2016467)" userId="S::2016467@student.uwtsd.ac.uk::6873020d-1c6b-4591-a16f-41eb910827e5" providerId="AD" clId="Web-{85525925-13BF-410F-8247-A3F5202ABB49}" dt="2021-10-27T16:00:34.524" v="226"/>
          <pc:sldLayoutMkLst>
            <pc:docMk/>
            <pc:sldMasterMk cId="941856570" sldId="2147483672"/>
            <pc:sldLayoutMk cId="4227849393" sldId="2147483674"/>
          </pc:sldLayoutMkLst>
        </pc:sldLayoutChg>
        <pc:sldLayoutChg chg="add del mod replId">
          <pc:chgData name="Abdul Bakid (2016467)" userId="S::2016467@student.uwtsd.ac.uk::6873020d-1c6b-4591-a16f-41eb910827e5" providerId="AD" clId="Web-{85525925-13BF-410F-8247-A3F5202ABB49}" dt="2021-10-27T16:00:34.524" v="226"/>
          <pc:sldLayoutMkLst>
            <pc:docMk/>
            <pc:sldMasterMk cId="941856570" sldId="2147483672"/>
            <pc:sldLayoutMk cId="2295334079" sldId="2147483675"/>
          </pc:sldLayoutMkLst>
        </pc:sldLayoutChg>
        <pc:sldLayoutChg chg="add del mod replId">
          <pc:chgData name="Abdul Bakid (2016467)" userId="S::2016467@student.uwtsd.ac.uk::6873020d-1c6b-4591-a16f-41eb910827e5" providerId="AD" clId="Web-{85525925-13BF-410F-8247-A3F5202ABB49}" dt="2021-10-27T16:00:34.524" v="226"/>
          <pc:sldLayoutMkLst>
            <pc:docMk/>
            <pc:sldMasterMk cId="941856570" sldId="2147483672"/>
            <pc:sldLayoutMk cId="1547105120" sldId="2147483676"/>
          </pc:sldLayoutMkLst>
        </pc:sldLayoutChg>
        <pc:sldLayoutChg chg="add del mod replId">
          <pc:chgData name="Abdul Bakid (2016467)" userId="S::2016467@student.uwtsd.ac.uk::6873020d-1c6b-4591-a16f-41eb910827e5" providerId="AD" clId="Web-{85525925-13BF-410F-8247-A3F5202ABB49}" dt="2021-10-27T16:00:34.524" v="226"/>
          <pc:sldLayoutMkLst>
            <pc:docMk/>
            <pc:sldMasterMk cId="941856570" sldId="2147483672"/>
            <pc:sldLayoutMk cId="3071517933" sldId="2147483677"/>
          </pc:sldLayoutMkLst>
        </pc:sldLayoutChg>
        <pc:sldLayoutChg chg="add del mod replId">
          <pc:chgData name="Abdul Bakid (2016467)" userId="S::2016467@student.uwtsd.ac.uk::6873020d-1c6b-4591-a16f-41eb910827e5" providerId="AD" clId="Web-{85525925-13BF-410F-8247-A3F5202ABB49}" dt="2021-10-27T16:00:34.524" v="226"/>
          <pc:sldLayoutMkLst>
            <pc:docMk/>
            <pc:sldMasterMk cId="941856570" sldId="2147483672"/>
            <pc:sldLayoutMk cId="3967645465" sldId="2147483678"/>
          </pc:sldLayoutMkLst>
        </pc:sldLayoutChg>
        <pc:sldLayoutChg chg="add del mod replId">
          <pc:chgData name="Abdul Bakid (2016467)" userId="S::2016467@student.uwtsd.ac.uk::6873020d-1c6b-4591-a16f-41eb910827e5" providerId="AD" clId="Web-{85525925-13BF-410F-8247-A3F5202ABB49}" dt="2021-10-27T16:00:34.524" v="226"/>
          <pc:sldLayoutMkLst>
            <pc:docMk/>
            <pc:sldMasterMk cId="941856570" sldId="2147483672"/>
            <pc:sldLayoutMk cId="706205360" sldId="2147483679"/>
          </pc:sldLayoutMkLst>
        </pc:sldLayoutChg>
        <pc:sldLayoutChg chg="add del mod replId">
          <pc:chgData name="Abdul Bakid (2016467)" userId="S::2016467@student.uwtsd.ac.uk::6873020d-1c6b-4591-a16f-41eb910827e5" providerId="AD" clId="Web-{85525925-13BF-410F-8247-A3F5202ABB49}" dt="2021-10-27T16:00:34.524" v="226"/>
          <pc:sldLayoutMkLst>
            <pc:docMk/>
            <pc:sldMasterMk cId="941856570" sldId="2147483672"/>
            <pc:sldLayoutMk cId="3162882768" sldId="2147483680"/>
          </pc:sldLayoutMkLst>
        </pc:sldLayoutChg>
        <pc:sldLayoutChg chg="add del mod replId">
          <pc:chgData name="Abdul Bakid (2016467)" userId="S::2016467@student.uwtsd.ac.uk::6873020d-1c6b-4591-a16f-41eb910827e5" providerId="AD" clId="Web-{85525925-13BF-410F-8247-A3F5202ABB49}" dt="2021-10-27T16:00:34.524" v="226"/>
          <pc:sldLayoutMkLst>
            <pc:docMk/>
            <pc:sldMasterMk cId="941856570" sldId="2147483672"/>
            <pc:sldLayoutMk cId="2302128088" sldId="2147483681"/>
          </pc:sldLayoutMkLst>
        </pc:sldLayoutChg>
        <pc:sldLayoutChg chg="add del mod replId">
          <pc:chgData name="Abdul Bakid (2016467)" userId="S::2016467@student.uwtsd.ac.uk::6873020d-1c6b-4591-a16f-41eb910827e5" providerId="AD" clId="Web-{85525925-13BF-410F-8247-A3F5202ABB49}" dt="2021-10-27T16:00:34.524" v="226"/>
          <pc:sldLayoutMkLst>
            <pc:docMk/>
            <pc:sldMasterMk cId="941856570" sldId="2147483672"/>
            <pc:sldLayoutMk cId="2399797071" sldId="2147483682"/>
          </pc:sldLayoutMkLst>
        </pc:sldLayoutChg>
        <pc:sldLayoutChg chg="add del mod replId">
          <pc:chgData name="Abdul Bakid (2016467)" userId="S::2016467@student.uwtsd.ac.uk::6873020d-1c6b-4591-a16f-41eb910827e5" providerId="AD" clId="Web-{85525925-13BF-410F-8247-A3F5202ABB49}" dt="2021-10-27T16:00:34.524" v="226"/>
          <pc:sldLayoutMkLst>
            <pc:docMk/>
            <pc:sldMasterMk cId="941856570" sldId="2147483672"/>
            <pc:sldLayoutMk cId="2452360735" sldId="2147483683"/>
          </pc:sldLayoutMkLst>
        </pc:sldLayoutChg>
      </pc:sldMasterChg>
      <pc:sldMasterChg chg="add del addSldLayout delSldLayout modSldLayout">
        <pc:chgData name="Abdul Bakid (2016467)" userId="S::2016467@student.uwtsd.ac.uk::6873020d-1c6b-4591-a16f-41eb910827e5" providerId="AD" clId="Web-{85525925-13BF-410F-8247-A3F5202ABB49}" dt="2021-10-27T16:00:39.618" v="227"/>
        <pc:sldMasterMkLst>
          <pc:docMk/>
          <pc:sldMasterMk cId="3736859969" sldId="2147483684"/>
        </pc:sldMasterMkLst>
        <pc:sldLayoutChg chg="add del mod replId">
          <pc:chgData name="Abdul Bakid (2016467)" userId="S::2016467@student.uwtsd.ac.uk::6873020d-1c6b-4591-a16f-41eb910827e5" providerId="AD" clId="Web-{85525925-13BF-410F-8247-A3F5202ABB49}" dt="2021-10-27T16:00:39.618" v="227"/>
          <pc:sldLayoutMkLst>
            <pc:docMk/>
            <pc:sldMasterMk cId="3736859969" sldId="2147483684"/>
            <pc:sldLayoutMk cId="3079840324" sldId="2147483685"/>
          </pc:sldLayoutMkLst>
        </pc:sldLayoutChg>
        <pc:sldLayoutChg chg="add del mod replId">
          <pc:chgData name="Abdul Bakid (2016467)" userId="S::2016467@student.uwtsd.ac.uk::6873020d-1c6b-4591-a16f-41eb910827e5" providerId="AD" clId="Web-{85525925-13BF-410F-8247-A3F5202ABB49}" dt="2021-10-27T16:00:39.618" v="227"/>
          <pc:sldLayoutMkLst>
            <pc:docMk/>
            <pc:sldMasterMk cId="3736859969" sldId="2147483684"/>
            <pc:sldLayoutMk cId="1747184186" sldId="2147483686"/>
          </pc:sldLayoutMkLst>
        </pc:sldLayoutChg>
        <pc:sldLayoutChg chg="add del mod replId">
          <pc:chgData name="Abdul Bakid (2016467)" userId="S::2016467@student.uwtsd.ac.uk::6873020d-1c6b-4591-a16f-41eb910827e5" providerId="AD" clId="Web-{85525925-13BF-410F-8247-A3F5202ABB49}" dt="2021-10-27T16:00:39.618" v="227"/>
          <pc:sldLayoutMkLst>
            <pc:docMk/>
            <pc:sldMasterMk cId="3736859969" sldId="2147483684"/>
            <pc:sldLayoutMk cId="804437063" sldId="2147483687"/>
          </pc:sldLayoutMkLst>
        </pc:sldLayoutChg>
        <pc:sldLayoutChg chg="add del mod replId">
          <pc:chgData name="Abdul Bakid (2016467)" userId="S::2016467@student.uwtsd.ac.uk::6873020d-1c6b-4591-a16f-41eb910827e5" providerId="AD" clId="Web-{85525925-13BF-410F-8247-A3F5202ABB49}" dt="2021-10-27T16:00:39.618" v="227"/>
          <pc:sldLayoutMkLst>
            <pc:docMk/>
            <pc:sldMasterMk cId="3736859969" sldId="2147483684"/>
            <pc:sldLayoutMk cId="3167635690" sldId="2147483688"/>
          </pc:sldLayoutMkLst>
        </pc:sldLayoutChg>
        <pc:sldLayoutChg chg="add del mod replId">
          <pc:chgData name="Abdul Bakid (2016467)" userId="S::2016467@student.uwtsd.ac.uk::6873020d-1c6b-4591-a16f-41eb910827e5" providerId="AD" clId="Web-{85525925-13BF-410F-8247-A3F5202ABB49}" dt="2021-10-27T16:00:39.618" v="227"/>
          <pc:sldLayoutMkLst>
            <pc:docMk/>
            <pc:sldMasterMk cId="3736859969" sldId="2147483684"/>
            <pc:sldLayoutMk cId="2408290884" sldId="2147483689"/>
          </pc:sldLayoutMkLst>
        </pc:sldLayoutChg>
        <pc:sldLayoutChg chg="add del mod replId">
          <pc:chgData name="Abdul Bakid (2016467)" userId="S::2016467@student.uwtsd.ac.uk::6873020d-1c6b-4591-a16f-41eb910827e5" providerId="AD" clId="Web-{85525925-13BF-410F-8247-A3F5202ABB49}" dt="2021-10-27T16:00:39.618" v="227"/>
          <pc:sldLayoutMkLst>
            <pc:docMk/>
            <pc:sldMasterMk cId="3736859969" sldId="2147483684"/>
            <pc:sldLayoutMk cId="321430392" sldId="2147483690"/>
          </pc:sldLayoutMkLst>
        </pc:sldLayoutChg>
        <pc:sldLayoutChg chg="add del mod replId">
          <pc:chgData name="Abdul Bakid (2016467)" userId="S::2016467@student.uwtsd.ac.uk::6873020d-1c6b-4591-a16f-41eb910827e5" providerId="AD" clId="Web-{85525925-13BF-410F-8247-A3F5202ABB49}" dt="2021-10-27T16:00:39.618" v="227"/>
          <pc:sldLayoutMkLst>
            <pc:docMk/>
            <pc:sldMasterMk cId="3736859969" sldId="2147483684"/>
            <pc:sldLayoutMk cId="1309160277" sldId="2147483691"/>
          </pc:sldLayoutMkLst>
        </pc:sldLayoutChg>
        <pc:sldLayoutChg chg="add del mod replId">
          <pc:chgData name="Abdul Bakid (2016467)" userId="S::2016467@student.uwtsd.ac.uk::6873020d-1c6b-4591-a16f-41eb910827e5" providerId="AD" clId="Web-{85525925-13BF-410F-8247-A3F5202ABB49}" dt="2021-10-27T16:00:39.618" v="227"/>
          <pc:sldLayoutMkLst>
            <pc:docMk/>
            <pc:sldMasterMk cId="3736859969" sldId="2147483684"/>
            <pc:sldLayoutMk cId="3926887681" sldId="2147483692"/>
          </pc:sldLayoutMkLst>
        </pc:sldLayoutChg>
        <pc:sldLayoutChg chg="add del mod replId">
          <pc:chgData name="Abdul Bakid (2016467)" userId="S::2016467@student.uwtsd.ac.uk::6873020d-1c6b-4591-a16f-41eb910827e5" providerId="AD" clId="Web-{85525925-13BF-410F-8247-A3F5202ABB49}" dt="2021-10-27T16:00:39.618" v="227"/>
          <pc:sldLayoutMkLst>
            <pc:docMk/>
            <pc:sldMasterMk cId="3736859969" sldId="2147483684"/>
            <pc:sldLayoutMk cId="830205293" sldId="2147483693"/>
          </pc:sldLayoutMkLst>
        </pc:sldLayoutChg>
        <pc:sldLayoutChg chg="add del mod replId">
          <pc:chgData name="Abdul Bakid (2016467)" userId="S::2016467@student.uwtsd.ac.uk::6873020d-1c6b-4591-a16f-41eb910827e5" providerId="AD" clId="Web-{85525925-13BF-410F-8247-A3F5202ABB49}" dt="2021-10-27T16:00:39.618" v="227"/>
          <pc:sldLayoutMkLst>
            <pc:docMk/>
            <pc:sldMasterMk cId="3736859969" sldId="2147483684"/>
            <pc:sldLayoutMk cId="2050465613" sldId="2147483694"/>
          </pc:sldLayoutMkLst>
        </pc:sldLayoutChg>
        <pc:sldLayoutChg chg="add del mod replId">
          <pc:chgData name="Abdul Bakid (2016467)" userId="S::2016467@student.uwtsd.ac.uk::6873020d-1c6b-4591-a16f-41eb910827e5" providerId="AD" clId="Web-{85525925-13BF-410F-8247-A3F5202ABB49}" dt="2021-10-27T16:00:39.618" v="227"/>
          <pc:sldLayoutMkLst>
            <pc:docMk/>
            <pc:sldMasterMk cId="3736859969" sldId="2147483684"/>
            <pc:sldLayoutMk cId="1939714468" sldId="2147483695"/>
          </pc:sldLayoutMkLst>
        </pc:sldLayoutChg>
      </pc:sldMasterChg>
      <pc:sldMasterChg chg="add del addSldLayout delSldLayout modSldLayout">
        <pc:chgData name="Abdul Bakid (2016467)" userId="S::2016467@student.uwtsd.ac.uk::6873020d-1c6b-4591-a16f-41eb910827e5" providerId="AD" clId="Web-{85525925-13BF-410F-8247-A3F5202ABB49}" dt="2021-10-27T16:00:55.649" v="228"/>
        <pc:sldMasterMkLst>
          <pc:docMk/>
          <pc:sldMasterMk cId="2762100754" sldId="2147483696"/>
        </pc:sldMasterMkLst>
        <pc:sldLayoutChg chg="add del mod replId">
          <pc:chgData name="Abdul Bakid (2016467)" userId="S::2016467@student.uwtsd.ac.uk::6873020d-1c6b-4591-a16f-41eb910827e5" providerId="AD" clId="Web-{85525925-13BF-410F-8247-A3F5202ABB49}" dt="2021-10-27T16:00:55.649" v="228"/>
          <pc:sldLayoutMkLst>
            <pc:docMk/>
            <pc:sldMasterMk cId="2762100754" sldId="2147483696"/>
            <pc:sldLayoutMk cId="2567432365" sldId="2147483697"/>
          </pc:sldLayoutMkLst>
        </pc:sldLayoutChg>
        <pc:sldLayoutChg chg="add del mod replId">
          <pc:chgData name="Abdul Bakid (2016467)" userId="S::2016467@student.uwtsd.ac.uk::6873020d-1c6b-4591-a16f-41eb910827e5" providerId="AD" clId="Web-{85525925-13BF-410F-8247-A3F5202ABB49}" dt="2021-10-27T16:00:55.649" v="228"/>
          <pc:sldLayoutMkLst>
            <pc:docMk/>
            <pc:sldMasterMk cId="2762100754" sldId="2147483696"/>
            <pc:sldLayoutMk cId="3247827033" sldId="2147483698"/>
          </pc:sldLayoutMkLst>
        </pc:sldLayoutChg>
        <pc:sldLayoutChg chg="add del mod replId">
          <pc:chgData name="Abdul Bakid (2016467)" userId="S::2016467@student.uwtsd.ac.uk::6873020d-1c6b-4591-a16f-41eb910827e5" providerId="AD" clId="Web-{85525925-13BF-410F-8247-A3F5202ABB49}" dt="2021-10-27T16:00:55.649" v="228"/>
          <pc:sldLayoutMkLst>
            <pc:docMk/>
            <pc:sldMasterMk cId="2762100754" sldId="2147483696"/>
            <pc:sldLayoutMk cId="4018372377" sldId="2147483699"/>
          </pc:sldLayoutMkLst>
        </pc:sldLayoutChg>
        <pc:sldLayoutChg chg="add del mod replId">
          <pc:chgData name="Abdul Bakid (2016467)" userId="S::2016467@student.uwtsd.ac.uk::6873020d-1c6b-4591-a16f-41eb910827e5" providerId="AD" clId="Web-{85525925-13BF-410F-8247-A3F5202ABB49}" dt="2021-10-27T16:00:55.649" v="228"/>
          <pc:sldLayoutMkLst>
            <pc:docMk/>
            <pc:sldMasterMk cId="2762100754" sldId="2147483696"/>
            <pc:sldLayoutMk cId="826882189" sldId="2147483700"/>
          </pc:sldLayoutMkLst>
        </pc:sldLayoutChg>
        <pc:sldLayoutChg chg="add del mod replId">
          <pc:chgData name="Abdul Bakid (2016467)" userId="S::2016467@student.uwtsd.ac.uk::6873020d-1c6b-4591-a16f-41eb910827e5" providerId="AD" clId="Web-{85525925-13BF-410F-8247-A3F5202ABB49}" dt="2021-10-27T16:00:55.649" v="228"/>
          <pc:sldLayoutMkLst>
            <pc:docMk/>
            <pc:sldMasterMk cId="2762100754" sldId="2147483696"/>
            <pc:sldLayoutMk cId="2199889651" sldId="2147483701"/>
          </pc:sldLayoutMkLst>
        </pc:sldLayoutChg>
        <pc:sldLayoutChg chg="add del mod replId">
          <pc:chgData name="Abdul Bakid (2016467)" userId="S::2016467@student.uwtsd.ac.uk::6873020d-1c6b-4591-a16f-41eb910827e5" providerId="AD" clId="Web-{85525925-13BF-410F-8247-A3F5202ABB49}" dt="2021-10-27T16:00:55.649" v="228"/>
          <pc:sldLayoutMkLst>
            <pc:docMk/>
            <pc:sldMasterMk cId="2762100754" sldId="2147483696"/>
            <pc:sldLayoutMk cId="1079559013" sldId="2147483702"/>
          </pc:sldLayoutMkLst>
        </pc:sldLayoutChg>
        <pc:sldLayoutChg chg="add del mod replId">
          <pc:chgData name="Abdul Bakid (2016467)" userId="S::2016467@student.uwtsd.ac.uk::6873020d-1c6b-4591-a16f-41eb910827e5" providerId="AD" clId="Web-{85525925-13BF-410F-8247-A3F5202ABB49}" dt="2021-10-27T16:00:55.649" v="228"/>
          <pc:sldLayoutMkLst>
            <pc:docMk/>
            <pc:sldMasterMk cId="2762100754" sldId="2147483696"/>
            <pc:sldLayoutMk cId="3977663796" sldId="2147483703"/>
          </pc:sldLayoutMkLst>
        </pc:sldLayoutChg>
        <pc:sldLayoutChg chg="add del mod replId">
          <pc:chgData name="Abdul Bakid (2016467)" userId="S::2016467@student.uwtsd.ac.uk::6873020d-1c6b-4591-a16f-41eb910827e5" providerId="AD" clId="Web-{85525925-13BF-410F-8247-A3F5202ABB49}" dt="2021-10-27T16:00:55.649" v="228"/>
          <pc:sldLayoutMkLst>
            <pc:docMk/>
            <pc:sldMasterMk cId="2762100754" sldId="2147483696"/>
            <pc:sldLayoutMk cId="2958749596" sldId="2147483704"/>
          </pc:sldLayoutMkLst>
        </pc:sldLayoutChg>
        <pc:sldLayoutChg chg="add del mod replId">
          <pc:chgData name="Abdul Bakid (2016467)" userId="S::2016467@student.uwtsd.ac.uk::6873020d-1c6b-4591-a16f-41eb910827e5" providerId="AD" clId="Web-{85525925-13BF-410F-8247-A3F5202ABB49}" dt="2021-10-27T16:00:55.649" v="228"/>
          <pc:sldLayoutMkLst>
            <pc:docMk/>
            <pc:sldMasterMk cId="2762100754" sldId="2147483696"/>
            <pc:sldLayoutMk cId="3495115248" sldId="2147483705"/>
          </pc:sldLayoutMkLst>
        </pc:sldLayoutChg>
        <pc:sldLayoutChg chg="add del mod replId">
          <pc:chgData name="Abdul Bakid (2016467)" userId="S::2016467@student.uwtsd.ac.uk::6873020d-1c6b-4591-a16f-41eb910827e5" providerId="AD" clId="Web-{85525925-13BF-410F-8247-A3F5202ABB49}" dt="2021-10-27T16:00:55.649" v="228"/>
          <pc:sldLayoutMkLst>
            <pc:docMk/>
            <pc:sldMasterMk cId="2762100754" sldId="2147483696"/>
            <pc:sldLayoutMk cId="4285817216" sldId="2147483706"/>
          </pc:sldLayoutMkLst>
        </pc:sldLayoutChg>
        <pc:sldLayoutChg chg="add del mod replId">
          <pc:chgData name="Abdul Bakid (2016467)" userId="S::2016467@student.uwtsd.ac.uk::6873020d-1c6b-4591-a16f-41eb910827e5" providerId="AD" clId="Web-{85525925-13BF-410F-8247-A3F5202ABB49}" dt="2021-10-27T16:00:55.649" v="228"/>
          <pc:sldLayoutMkLst>
            <pc:docMk/>
            <pc:sldMasterMk cId="2762100754" sldId="2147483696"/>
            <pc:sldLayoutMk cId="3711743347" sldId="2147483707"/>
          </pc:sldLayoutMkLst>
        </pc:sldLayoutChg>
      </pc:sldMasterChg>
      <pc:sldMasterChg chg="add del addSldLayout delSldLayout modSldLayout">
        <pc:chgData name="Abdul Bakid (2016467)" userId="S::2016467@student.uwtsd.ac.uk::6873020d-1c6b-4591-a16f-41eb910827e5" providerId="AD" clId="Web-{85525925-13BF-410F-8247-A3F5202ABB49}" dt="2021-10-27T16:01:14.197" v="229"/>
        <pc:sldMasterMkLst>
          <pc:docMk/>
          <pc:sldMasterMk cId="2378588291" sldId="2147483708"/>
        </pc:sldMasterMkLst>
        <pc:sldLayoutChg chg="add del mod replId">
          <pc:chgData name="Abdul Bakid (2016467)" userId="S::2016467@student.uwtsd.ac.uk::6873020d-1c6b-4591-a16f-41eb910827e5" providerId="AD" clId="Web-{85525925-13BF-410F-8247-A3F5202ABB49}" dt="2021-10-27T16:01:14.197" v="229"/>
          <pc:sldLayoutMkLst>
            <pc:docMk/>
            <pc:sldMasterMk cId="2378588291" sldId="2147483708"/>
            <pc:sldLayoutMk cId="788024811" sldId="2147483709"/>
          </pc:sldLayoutMkLst>
        </pc:sldLayoutChg>
        <pc:sldLayoutChg chg="add del mod replId">
          <pc:chgData name="Abdul Bakid (2016467)" userId="S::2016467@student.uwtsd.ac.uk::6873020d-1c6b-4591-a16f-41eb910827e5" providerId="AD" clId="Web-{85525925-13BF-410F-8247-A3F5202ABB49}" dt="2021-10-27T16:01:14.197" v="229"/>
          <pc:sldLayoutMkLst>
            <pc:docMk/>
            <pc:sldMasterMk cId="2378588291" sldId="2147483708"/>
            <pc:sldLayoutMk cId="3428097223" sldId="2147483710"/>
          </pc:sldLayoutMkLst>
        </pc:sldLayoutChg>
        <pc:sldLayoutChg chg="add del mod replId">
          <pc:chgData name="Abdul Bakid (2016467)" userId="S::2016467@student.uwtsd.ac.uk::6873020d-1c6b-4591-a16f-41eb910827e5" providerId="AD" clId="Web-{85525925-13BF-410F-8247-A3F5202ABB49}" dt="2021-10-27T16:01:14.197" v="229"/>
          <pc:sldLayoutMkLst>
            <pc:docMk/>
            <pc:sldMasterMk cId="2378588291" sldId="2147483708"/>
            <pc:sldLayoutMk cId="4289502567" sldId="2147483711"/>
          </pc:sldLayoutMkLst>
        </pc:sldLayoutChg>
        <pc:sldLayoutChg chg="add del mod replId">
          <pc:chgData name="Abdul Bakid (2016467)" userId="S::2016467@student.uwtsd.ac.uk::6873020d-1c6b-4591-a16f-41eb910827e5" providerId="AD" clId="Web-{85525925-13BF-410F-8247-A3F5202ABB49}" dt="2021-10-27T16:01:14.197" v="229"/>
          <pc:sldLayoutMkLst>
            <pc:docMk/>
            <pc:sldMasterMk cId="2378588291" sldId="2147483708"/>
            <pc:sldLayoutMk cId="2884119653" sldId="2147483712"/>
          </pc:sldLayoutMkLst>
        </pc:sldLayoutChg>
        <pc:sldLayoutChg chg="add del mod replId">
          <pc:chgData name="Abdul Bakid (2016467)" userId="S::2016467@student.uwtsd.ac.uk::6873020d-1c6b-4591-a16f-41eb910827e5" providerId="AD" clId="Web-{85525925-13BF-410F-8247-A3F5202ABB49}" dt="2021-10-27T16:01:14.197" v="229"/>
          <pc:sldLayoutMkLst>
            <pc:docMk/>
            <pc:sldMasterMk cId="2378588291" sldId="2147483708"/>
            <pc:sldLayoutMk cId="72786739" sldId="2147483713"/>
          </pc:sldLayoutMkLst>
        </pc:sldLayoutChg>
        <pc:sldLayoutChg chg="add del mod replId">
          <pc:chgData name="Abdul Bakid (2016467)" userId="S::2016467@student.uwtsd.ac.uk::6873020d-1c6b-4591-a16f-41eb910827e5" providerId="AD" clId="Web-{85525925-13BF-410F-8247-A3F5202ABB49}" dt="2021-10-27T16:01:14.197" v="229"/>
          <pc:sldLayoutMkLst>
            <pc:docMk/>
            <pc:sldMasterMk cId="2378588291" sldId="2147483708"/>
            <pc:sldLayoutMk cId="4096426329" sldId="2147483714"/>
          </pc:sldLayoutMkLst>
        </pc:sldLayoutChg>
        <pc:sldLayoutChg chg="add del mod replId">
          <pc:chgData name="Abdul Bakid (2016467)" userId="S::2016467@student.uwtsd.ac.uk::6873020d-1c6b-4591-a16f-41eb910827e5" providerId="AD" clId="Web-{85525925-13BF-410F-8247-A3F5202ABB49}" dt="2021-10-27T16:01:14.197" v="229"/>
          <pc:sldLayoutMkLst>
            <pc:docMk/>
            <pc:sldMasterMk cId="2378588291" sldId="2147483708"/>
            <pc:sldLayoutMk cId="770318585" sldId="2147483715"/>
          </pc:sldLayoutMkLst>
        </pc:sldLayoutChg>
        <pc:sldLayoutChg chg="add del mod replId">
          <pc:chgData name="Abdul Bakid (2016467)" userId="S::2016467@student.uwtsd.ac.uk::6873020d-1c6b-4591-a16f-41eb910827e5" providerId="AD" clId="Web-{85525925-13BF-410F-8247-A3F5202ABB49}" dt="2021-10-27T16:01:14.197" v="229"/>
          <pc:sldLayoutMkLst>
            <pc:docMk/>
            <pc:sldMasterMk cId="2378588291" sldId="2147483708"/>
            <pc:sldLayoutMk cId="880439791" sldId="2147483716"/>
          </pc:sldLayoutMkLst>
        </pc:sldLayoutChg>
        <pc:sldLayoutChg chg="add del mod replId">
          <pc:chgData name="Abdul Bakid (2016467)" userId="S::2016467@student.uwtsd.ac.uk::6873020d-1c6b-4591-a16f-41eb910827e5" providerId="AD" clId="Web-{85525925-13BF-410F-8247-A3F5202ABB49}" dt="2021-10-27T16:01:14.197" v="229"/>
          <pc:sldLayoutMkLst>
            <pc:docMk/>
            <pc:sldMasterMk cId="2378588291" sldId="2147483708"/>
            <pc:sldLayoutMk cId="3206164721" sldId="2147483717"/>
          </pc:sldLayoutMkLst>
        </pc:sldLayoutChg>
        <pc:sldLayoutChg chg="add del mod replId">
          <pc:chgData name="Abdul Bakid (2016467)" userId="S::2016467@student.uwtsd.ac.uk::6873020d-1c6b-4591-a16f-41eb910827e5" providerId="AD" clId="Web-{85525925-13BF-410F-8247-A3F5202ABB49}" dt="2021-10-27T16:01:14.197" v="229"/>
          <pc:sldLayoutMkLst>
            <pc:docMk/>
            <pc:sldMasterMk cId="2378588291" sldId="2147483708"/>
            <pc:sldLayoutMk cId="667196894" sldId="2147483718"/>
          </pc:sldLayoutMkLst>
        </pc:sldLayoutChg>
        <pc:sldLayoutChg chg="add del mod replId">
          <pc:chgData name="Abdul Bakid (2016467)" userId="S::2016467@student.uwtsd.ac.uk::6873020d-1c6b-4591-a16f-41eb910827e5" providerId="AD" clId="Web-{85525925-13BF-410F-8247-A3F5202ABB49}" dt="2021-10-27T16:01:14.197" v="229"/>
          <pc:sldLayoutMkLst>
            <pc:docMk/>
            <pc:sldMasterMk cId="2378588291" sldId="2147483708"/>
            <pc:sldLayoutMk cId="1601561752" sldId="2147483719"/>
          </pc:sldLayoutMkLst>
        </pc:sldLayoutChg>
      </pc:sldMasterChg>
      <pc:sldMasterChg chg="add del addSldLayout delSldLayout modSldLayout">
        <pc:chgData name="Abdul Bakid (2016467)" userId="S::2016467@student.uwtsd.ac.uk::6873020d-1c6b-4591-a16f-41eb910827e5" providerId="AD" clId="Web-{85525925-13BF-410F-8247-A3F5202ABB49}" dt="2021-10-27T16:01:39.260" v="230"/>
        <pc:sldMasterMkLst>
          <pc:docMk/>
          <pc:sldMasterMk cId="2932382826" sldId="2147483720"/>
        </pc:sldMasterMkLst>
        <pc:sldLayoutChg chg="add del mod replId">
          <pc:chgData name="Abdul Bakid (2016467)" userId="S::2016467@student.uwtsd.ac.uk::6873020d-1c6b-4591-a16f-41eb910827e5" providerId="AD" clId="Web-{85525925-13BF-410F-8247-A3F5202ABB49}" dt="2021-10-27T16:01:39.260" v="230"/>
          <pc:sldLayoutMkLst>
            <pc:docMk/>
            <pc:sldMasterMk cId="2932382826" sldId="2147483720"/>
            <pc:sldLayoutMk cId="125856958" sldId="2147483721"/>
          </pc:sldLayoutMkLst>
        </pc:sldLayoutChg>
        <pc:sldLayoutChg chg="add del mod replId">
          <pc:chgData name="Abdul Bakid (2016467)" userId="S::2016467@student.uwtsd.ac.uk::6873020d-1c6b-4591-a16f-41eb910827e5" providerId="AD" clId="Web-{85525925-13BF-410F-8247-A3F5202ABB49}" dt="2021-10-27T16:01:39.260" v="230"/>
          <pc:sldLayoutMkLst>
            <pc:docMk/>
            <pc:sldMasterMk cId="2932382826" sldId="2147483720"/>
            <pc:sldLayoutMk cId="2227969851" sldId="2147483722"/>
          </pc:sldLayoutMkLst>
        </pc:sldLayoutChg>
        <pc:sldLayoutChg chg="add del mod replId">
          <pc:chgData name="Abdul Bakid (2016467)" userId="S::2016467@student.uwtsd.ac.uk::6873020d-1c6b-4591-a16f-41eb910827e5" providerId="AD" clId="Web-{85525925-13BF-410F-8247-A3F5202ABB49}" dt="2021-10-27T16:01:39.260" v="230"/>
          <pc:sldLayoutMkLst>
            <pc:docMk/>
            <pc:sldMasterMk cId="2932382826" sldId="2147483720"/>
            <pc:sldLayoutMk cId="2574893376" sldId="2147483723"/>
          </pc:sldLayoutMkLst>
        </pc:sldLayoutChg>
        <pc:sldLayoutChg chg="add del mod replId">
          <pc:chgData name="Abdul Bakid (2016467)" userId="S::2016467@student.uwtsd.ac.uk::6873020d-1c6b-4591-a16f-41eb910827e5" providerId="AD" clId="Web-{85525925-13BF-410F-8247-A3F5202ABB49}" dt="2021-10-27T16:01:39.260" v="230"/>
          <pc:sldLayoutMkLst>
            <pc:docMk/>
            <pc:sldMasterMk cId="2932382826" sldId="2147483720"/>
            <pc:sldLayoutMk cId="4138866210" sldId="2147483724"/>
          </pc:sldLayoutMkLst>
        </pc:sldLayoutChg>
        <pc:sldLayoutChg chg="add del mod replId">
          <pc:chgData name="Abdul Bakid (2016467)" userId="S::2016467@student.uwtsd.ac.uk::6873020d-1c6b-4591-a16f-41eb910827e5" providerId="AD" clId="Web-{85525925-13BF-410F-8247-A3F5202ABB49}" dt="2021-10-27T16:01:39.260" v="230"/>
          <pc:sldLayoutMkLst>
            <pc:docMk/>
            <pc:sldMasterMk cId="2932382826" sldId="2147483720"/>
            <pc:sldLayoutMk cId="297285041" sldId="2147483725"/>
          </pc:sldLayoutMkLst>
        </pc:sldLayoutChg>
        <pc:sldLayoutChg chg="add del mod replId">
          <pc:chgData name="Abdul Bakid (2016467)" userId="S::2016467@student.uwtsd.ac.uk::6873020d-1c6b-4591-a16f-41eb910827e5" providerId="AD" clId="Web-{85525925-13BF-410F-8247-A3F5202ABB49}" dt="2021-10-27T16:01:39.260" v="230"/>
          <pc:sldLayoutMkLst>
            <pc:docMk/>
            <pc:sldMasterMk cId="2932382826" sldId="2147483720"/>
            <pc:sldLayoutMk cId="430940728" sldId="2147483726"/>
          </pc:sldLayoutMkLst>
        </pc:sldLayoutChg>
        <pc:sldLayoutChg chg="add del mod replId">
          <pc:chgData name="Abdul Bakid (2016467)" userId="S::2016467@student.uwtsd.ac.uk::6873020d-1c6b-4591-a16f-41eb910827e5" providerId="AD" clId="Web-{85525925-13BF-410F-8247-A3F5202ABB49}" dt="2021-10-27T16:01:39.260" v="230"/>
          <pc:sldLayoutMkLst>
            <pc:docMk/>
            <pc:sldMasterMk cId="2932382826" sldId="2147483720"/>
            <pc:sldLayoutMk cId="3571040002" sldId="2147483727"/>
          </pc:sldLayoutMkLst>
        </pc:sldLayoutChg>
        <pc:sldLayoutChg chg="add del mod replId">
          <pc:chgData name="Abdul Bakid (2016467)" userId="S::2016467@student.uwtsd.ac.uk::6873020d-1c6b-4591-a16f-41eb910827e5" providerId="AD" clId="Web-{85525925-13BF-410F-8247-A3F5202ABB49}" dt="2021-10-27T16:01:39.260" v="230"/>
          <pc:sldLayoutMkLst>
            <pc:docMk/>
            <pc:sldMasterMk cId="2932382826" sldId="2147483720"/>
            <pc:sldLayoutMk cId="2499644900" sldId="2147483728"/>
          </pc:sldLayoutMkLst>
        </pc:sldLayoutChg>
        <pc:sldLayoutChg chg="add del mod replId">
          <pc:chgData name="Abdul Bakid (2016467)" userId="S::2016467@student.uwtsd.ac.uk::6873020d-1c6b-4591-a16f-41eb910827e5" providerId="AD" clId="Web-{85525925-13BF-410F-8247-A3F5202ABB49}" dt="2021-10-27T16:01:39.260" v="230"/>
          <pc:sldLayoutMkLst>
            <pc:docMk/>
            <pc:sldMasterMk cId="2932382826" sldId="2147483720"/>
            <pc:sldLayoutMk cId="3524446082" sldId="2147483729"/>
          </pc:sldLayoutMkLst>
        </pc:sldLayoutChg>
        <pc:sldLayoutChg chg="add del mod replId">
          <pc:chgData name="Abdul Bakid (2016467)" userId="S::2016467@student.uwtsd.ac.uk::6873020d-1c6b-4591-a16f-41eb910827e5" providerId="AD" clId="Web-{85525925-13BF-410F-8247-A3F5202ABB49}" dt="2021-10-27T16:01:39.260" v="230"/>
          <pc:sldLayoutMkLst>
            <pc:docMk/>
            <pc:sldMasterMk cId="2932382826" sldId="2147483720"/>
            <pc:sldLayoutMk cId="1807892083" sldId="2147483730"/>
          </pc:sldLayoutMkLst>
        </pc:sldLayoutChg>
        <pc:sldLayoutChg chg="add del mod replId">
          <pc:chgData name="Abdul Bakid (2016467)" userId="S::2016467@student.uwtsd.ac.uk::6873020d-1c6b-4591-a16f-41eb910827e5" providerId="AD" clId="Web-{85525925-13BF-410F-8247-A3F5202ABB49}" dt="2021-10-27T16:01:39.260" v="230"/>
          <pc:sldLayoutMkLst>
            <pc:docMk/>
            <pc:sldMasterMk cId="2932382826" sldId="2147483720"/>
            <pc:sldLayoutMk cId="2644889220" sldId="2147483731"/>
          </pc:sldLayoutMkLst>
        </pc:sldLayoutChg>
        <pc:sldLayoutChg chg="add del mod replId">
          <pc:chgData name="Abdul Bakid (2016467)" userId="S::2016467@student.uwtsd.ac.uk::6873020d-1c6b-4591-a16f-41eb910827e5" providerId="AD" clId="Web-{85525925-13BF-410F-8247-A3F5202ABB49}" dt="2021-10-27T16:01:39.260" v="230"/>
          <pc:sldLayoutMkLst>
            <pc:docMk/>
            <pc:sldMasterMk cId="2932382826" sldId="2147483720"/>
            <pc:sldLayoutMk cId="4191300694" sldId="2147483732"/>
          </pc:sldLayoutMkLst>
        </pc:sldLayoutChg>
        <pc:sldLayoutChg chg="add del mod replId">
          <pc:chgData name="Abdul Bakid (2016467)" userId="S::2016467@student.uwtsd.ac.uk::6873020d-1c6b-4591-a16f-41eb910827e5" providerId="AD" clId="Web-{85525925-13BF-410F-8247-A3F5202ABB49}" dt="2021-10-27T16:01:39.260" v="230"/>
          <pc:sldLayoutMkLst>
            <pc:docMk/>
            <pc:sldMasterMk cId="2932382826" sldId="2147483720"/>
            <pc:sldLayoutMk cId="1684310103" sldId="2147483733"/>
          </pc:sldLayoutMkLst>
        </pc:sldLayoutChg>
        <pc:sldLayoutChg chg="add del mod replId">
          <pc:chgData name="Abdul Bakid (2016467)" userId="S::2016467@student.uwtsd.ac.uk::6873020d-1c6b-4591-a16f-41eb910827e5" providerId="AD" clId="Web-{85525925-13BF-410F-8247-A3F5202ABB49}" dt="2021-10-27T16:01:39.260" v="230"/>
          <pc:sldLayoutMkLst>
            <pc:docMk/>
            <pc:sldMasterMk cId="2932382826" sldId="2147483720"/>
            <pc:sldLayoutMk cId="802147783" sldId="2147483734"/>
          </pc:sldLayoutMkLst>
        </pc:sldLayoutChg>
        <pc:sldLayoutChg chg="add del mod replId">
          <pc:chgData name="Abdul Bakid (2016467)" userId="S::2016467@student.uwtsd.ac.uk::6873020d-1c6b-4591-a16f-41eb910827e5" providerId="AD" clId="Web-{85525925-13BF-410F-8247-A3F5202ABB49}" dt="2021-10-27T16:01:39.260" v="230"/>
          <pc:sldLayoutMkLst>
            <pc:docMk/>
            <pc:sldMasterMk cId="2932382826" sldId="2147483720"/>
            <pc:sldLayoutMk cId="230835934" sldId="2147483735"/>
          </pc:sldLayoutMkLst>
        </pc:sldLayoutChg>
        <pc:sldLayoutChg chg="add del mod replId">
          <pc:chgData name="Abdul Bakid (2016467)" userId="S::2016467@student.uwtsd.ac.uk::6873020d-1c6b-4591-a16f-41eb910827e5" providerId="AD" clId="Web-{85525925-13BF-410F-8247-A3F5202ABB49}" dt="2021-10-27T16:01:39.260" v="230"/>
          <pc:sldLayoutMkLst>
            <pc:docMk/>
            <pc:sldMasterMk cId="2932382826" sldId="2147483720"/>
            <pc:sldLayoutMk cId="4144534925" sldId="2147483736"/>
          </pc:sldLayoutMkLst>
        </pc:sldLayoutChg>
        <pc:sldLayoutChg chg="add del mod replId">
          <pc:chgData name="Abdul Bakid (2016467)" userId="S::2016467@student.uwtsd.ac.uk::6873020d-1c6b-4591-a16f-41eb910827e5" providerId="AD" clId="Web-{85525925-13BF-410F-8247-A3F5202ABB49}" dt="2021-10-27T16:01:39.260" v="230"/>
          <pc:sldLayoutMkLst>
            <pc:docMk/>
            <pc:sldMasterMk cId="2932382826" sldId="2147483720"/>
            <pc:sldLayoutMk cId="1784936173" sldId="2147483737"/>
          </pc:sldLayoutMkLst>
        </pc:sldLayoutChg>
      </pc:sldMasterChg>
      <pc:sldMasterChg chg="add del addSldLayout delSldLayout modSldLayout">
        <pc:chgData name="Abdul Bakid (2016467)" userId="S::2016467@student.uwtsd.ac.uk::6873020d-1c6b-4591-a16f-41eb910827e5" providerId="AD" clId="Web-{85525925-13BF-410F-8247-A3F5202ABB49}" dt="2021-10-27T16:01:52.604" v="231"/>
        <pc:sldMasterMkLst>
          <pc:docMk/>
          <pc:sldMasterMk cId="3962039017" sldId="2147483738"/>
        </pc:sldMasterMkLst>
        <pc:sldLayoutChg chg="add del mod replId">
          <pc:chgData name="Abdul Bakid (2016467)" userId="S::2016467@student.uwtsd.ac.uk::6873020d-1c6b-4591-a16f-41eb910827e5" providerId="AD" clId="Web-{85525925-13BF-410F-8247-A3F5202ABB49}" dt="2021-10-27T16:01:52.604" v="231"/>
          <pc:sldLayoutMkLst>
            <pc:docMk/>
            <pc:sldMasterMk cId="3962039017" sldId="2147483738"/>
            <pc:sldLayoutMk cId="3468617905" sldId="2147483739"/>
          </pc:sldLayoutMkLst>
        </pc:sldLayoutChg>
        <pc:sldLayoutChg chg="add del mod replId">
          <pc:chgData name="Abdul Bakid (2016467)" userId="S::2016467@student.uwtsd.ac.uk::6873020d-1c6b-4591-a16f-41eb910827e5" providerId="AD" clId="Web-{85525925-13BF-410F-8247-A3F5202ABB49}" dt="2021-10-27T16:01:52.604" v="231"/>
          <pc:sldLayoutMkLst>
            <pc:docMk/>
            <pc:sldMasterMk cId="3962039017" sldId="2147483738"/>
            <pc:sldLayoutMk cId="1050190404" sldId="2147483740"/>
          </pc:sldLayoutMkLst>
        </pc:sldLayoutChg>
        <pc:sldLayoutChg chg="add del mod replId">
          <pc:chgData name="Abdul Bakid (2016467)" userId="S::2016467@student.uwtsd.ac.uk::6873020d-1c6b-4591-a16f-41eb910827e5" providerId="AD" clId="Web-{85525925-13BF-410F-8247-A3F5202ABB49}" dt="2021-10-27T16:01:52.604" v="231"/>
          <pc:sldLayoutMkLst>
            <pc:docMk/>
            <pc:sldMasterMk cId="3962039017" sldId="2147483738"/>
            <pc:sldLayoutMk cId="773669144" sldId="2147483741"/>
          </pc:sldLayoutMkLst>
        </pc:sldLayoutChg>
        <pc:sldLayoutChg chg="add del mod replId">
          <pc:chgData name="Abdul Bakid (2016467)" userId="S::2016467@student.uwtsd.ac.uk::6873020d-1c6b-4591-a16f-41eb910827e5" providerId="AD" clId="Web-{85525925-13BF-410F-8247-A3F5202ABB49}" dt="2021-10-27T16:01:52.604" v="231"/>
          <pc:sldLayoutMkLst>
            <pc:docMk/>
            <pc:sldMasterMk cId="3962039017" sldId="2147483738"/>
            <pc:sldLayoutMk cId="162065657" sldId="2147483742"/>
          </pc:sldLayoutMkLst>
        </pc:sldLayoutChg>
        <pc:sldLayoutChg chg="add del mod replId">
          <pc:chgData name="Abdul Bakid (2016467)" userId="S::2016467@student.uwtsd.ac.uk::6873020d-1c6b-4591-a16f-41eb910827e5" providerId="AD" clId="Web-{85525925-13BF-410F-8247-A3F5202ABB49}" dt="2021-10-27T16:01:52.604" v="231"/>
          <pc:sldLayoutMkLst>
            <pc:docMk/>
            <pc:sldMasterMk cId="3962039017" sldId="2147483738"/>
            <pc:sldLayoutMk cId="2985566686" sldId="2147483743"/>
          </pc:sldLayoutMkLst>
        </pc:sldLayoutChg>
        <pc:sldLayoutChg chg="add del mod replId">
          <pc:chgData name="Abdul Bakid (2016467)" userId="S::2016467@student.uwtsd.ac.uk::6873020d-1c6b-4591-a16f-41eb910827e5" providerId="AD" clId="Web-{85525925-13BF-410F-8247-A3F5202ABB49}" dt="2021-10-27T16:01:52.604" v="231"/>
          <pc:sldLayoutMkLst>
            <pc:docMk/>
            <pc:sldMasterMk cId="3962039017" sldId="2147483738"/>
            <pc:sldLayoutMk cId="1538370166" sldId="2147483744"/>
          </pc:sldLayoutMkLst>
        </pc:sldLayoutChg>
        <pc:sldLayoutChg chg="add del mod replId">
          <pc:chgData name="Abdul Bakid (2016467)" userId="S::2016467@student.uwtsd.ac.uk::6873020d-1c6b-4591-a16f-41eb910827e5" providerId="AD" clId="Web-{85525925-13BF-410F-8247-A3F5202ABB49}" dt="2021-10-27T16:01:52.604" v="231"/>
          <pc:sldLayoutMkLst>
            <pc:docMk/>
            <pc:sldMasterMk cId="3962039017" sldId="2147483738"/>
            <pc:sldLayoutMk cId="2422220266" sldId="2147483745"/>
          </pc:sldLayoutMkLst>
        </pc:sldLayoutChg>
        <pc:sldLayoutChg chg="add del mod replId">
          <pc:chgData name="Abdul Bakid (2016467)" userId="S::2016467@student.uwtsd.ac.uk::6873020d-1c6b-4591-a16f-41eb910827e5" providerId="AD" clId="Web-{85525925-13BF-410F-8247-A3F5202ABB49}" dt="2021-10-27T16:01:52.604" v="231"/>
          <pc:sldLayoutMkLst>
            <pc:docMk/>
            <pc:sldMasterMk cId="3962039017" sldId="2147483738"/>
            <pc:sldLayoutMk cId="1473927317" sldId="2147483746"/>
          </pc:sldLayoutMkLst>
        </pc:sldLayoutChg>
        <pc:sldLayoutChg chg="add del mod replId">
          <pc:chgData name="Abdul Bakid (2016467)" userId="S::2016467@student.uwtsd.ac.uk::6873020d-1c6b-4591-a16f-41eb910827e5" providerId="AD" clId="Web-{85525925-13BF-410F-8247-A3F5202ABB49}" dt="2021-10-27T16:01:52.604" v="231"/>
          <pc:sldLayoutMkLst>
            <pc:docMk/>
            <pc:sldMasterMk cId="3962039017" sldId="2147483738"/>
            <pc:sldLayoutMk cId="1137524557" sldId="2147483747"/>
          </pc:sldLayoutMkLst>
        </pc:sldLayoutChg>
        <pc:sldLayoutChg chg="add del mod replId">
          <pc:chgData name="Abdul Bakid (2016467)" userId="S::2016467@student.uwtsd.ac.uk::6873020d-1c6b-4591-a16f-41eb910827e5" providerId="AD" clId="Web-{85525925-13BF-410F-8247-A3F5202ABB49}" dt="2021-10-27T16:01:52.604" v="231"/>
          <pc:sldLayoutMkLst>
            <pc:docMk/>
            <pc:sldMasterMk cId="3962039017" sldId="2147483738"/>
            <pc:sldLayoutMk cId="879860101" sldId="2147483748"/>
          </pc:sldLayoutMkLst>
        </pc:sldLayoutChg>
        <pc:sldLayoutChg chg="add del mod replId">
          <pc:chgData name="Abdul Bakid (2016467)" userId="S::2016467@student.uwtsd.ac.uk::6873020d-1c6b-4591-a16f-41eb910827e5" providerId="AD" clId="Web-{85525925-13BF-410F-8247-A3F5202ABB49}" dt="2021-10-27T16:01:52.604" v="231"/>
          <pc:sldLayoutMkLst>
            <pc:docMk/>
            <pc:sldMasterMk cId="3962039017" sldId="2147483738"/>
            <pc:sldLayoutMk cId="2444237733" sldId="2147483749"/>
          </pc:sldLayoutMkLst>
        </pc:sldLayoutChg>
      </pc:sldMasterChg>
      <pc:sldMasterChg chg="add addSldLayout modSldLayout">
        <pc:chgData name="Abdul Bakid (2016467)" userId="S::2016467@student.uwtsd.ac.uk::6873020d-1c6b-4591-a16f-41eb910827e5" providerId="AD" clId="Web-{85525925-13BF-410F-8247-A3F5202ABB49}" dt="2021-10-27T16:01:52.604" v="231"/>
        <pc:sldMasterMkLst>
          <pc:docMk/>
          <pc:sldMasterMk cId="181338107" sldId="2147483750"/>
        </pc:sldMasterMkLst>
        <pc:sldLayoutChg chg="add mod replId">
          <pc:chgData name="Abdul Bakid (2016467)" userId="S::2016467@student.uwtsd.ac.uk::6873020d-1c6b-4591-a16f-41eb910827e5" providerId="AD" clId="Web-{85525925-13BF-410F-8247-A3F5202ABB49}" dt="2021-10-27T16:01:52.604" v="231"/>
          <pc:sldLayoutMkLst>
            <pc:docMk/>
            <pc:sldMasterMk cId="181338107" sldId="2147483750"/>
            <pc:sldLayoutMk cId="3305456222" sldId="2147483751"/>
          </pc:sldLayoutMkLst>
        </pc:sldLayoutChg>
        <pc:sldLayoutChg chg="add mod replId">
          <pc:chgData name="Abdul Bakid (2016467)" userId="S::2016467@student.uwtsd.ac.uk::6873020d-1c6b-4591-a16f-41eb910827e5" providerId="AD" clId="Web-{85525925-13BF-410F-8247-A3F5202ABB49}" dt="2021-10-27T16:01:52.604" v="231"/>
          <pc:sldLayoutMkLst>
            <pc:docMk/>
            <pc:sldMasterMk cId="181338107" sldId="2147483750"/>
            <pc:sldLayoutMk cId="4235878239" sldId="2147483752"/>
          </pc:sldLayoutMkLst>
        </pc:sldLayoutChg>
        <pc:sldLayoutChg chg="add mod replId">
          <pc:chgData name="Abdul Bakid (2016467)" userId="S::2016467@student.uwtsd.ac.uk::6873020d-1c6b-4591-a16f-41eb910827e5" providerId="AD" clId="Web-{85525925-13BF-410F-8247-A3F5202ABB49}" dt="2021-10-27T16:01:52.604" v="231"/>
          <pc:sldLayoutMkLst>
            <pc:docMk/>
            <pc:sldMasterMk cId="181338107" sldId="2147483750"/>
            <pc:sldLayoutMk cId="3119612505" sldId="2147483753"/>
          </pc:sldLayoutMkLst>
        </pc:sldLayoutChg>
        <pc:sldLayoutChg chg="add mod replId">
          <pc:chgData name="Abdul Bakid (2016467)" userId="S::2016467@student.uwtsd.ac.uk::6873020d-1c6b-4591-a16f-41eb910827e5" providerId="AD" clId="Web-{85525925-13BF-410F-8247-A3F5202ABB49}" dt="2021-10-27T16:01:52.604" v="231"/>
          <pc:sldLayoutMkLst>
            <pc:docMk/>
            <pc:sldMasterMk cId="181338107" sldId="2147483750"/>
            <pc:sldLayoutMk cId="204680877" sldId="2147483754"/>
          </pc:sldLayoutMkLst>
        </pc:sldLayoutChg>
        <pc:sldLayoutChg chg="add mod replId">
          <pc:chgData name="Abdul Bakid (2016467)" userId="S::2016467@student.uwtsd.ac.uk::6873020d-1c6b-4591-a16f-41eb910827e5" providerId="AD" clId="Web-{85525925-13BF-410F-8247-A3F5202ABB49}" dt="2021-10-27T16:01:52.604" v="231"/>
          <pc:sldLayoutMkLst>
            <pc:docMk/>
            <pc:sldMasterMk cId="181338107" sldId="2147483750"/>
            <pc:sldLayoutMk cId="51143596" sldId="2147483755"/>
          </pc:sldLayoutMkLst>
        </pc:sldLayoutChg>
        <pc:sldLayoutChg chg="add mod replId">
          <pc:chgData name="Abdul Bakid (2016467)" userId="S::2016467@student.uwtsd.ac.uk::6873020d-1c6b-4591-a16f-41eb910827e5" providerId="AD" clId="Web-{85525925-13BF-410F-8247-A3F5202ABB49}" dt="2021-10-27T16:01:52.604" v="231"/>
          <pc:sldLayoutMkLst>
            <pc:docMk/>
            <pc:sldMasterMk cId="181338107" sldId="2147483750"/>
            <pc:sldLayoutMk cId="3659898569" sldId="2147483756"/>
          </pc:sldLayoutMkLst>
        </pc:sldLayoutChg>
        <pc:sldLayoutChg chg="add mod replId">
          <pc:chgData name="Abdul Bakid (2016467)" userId="S::2016467@student.uwtsd.ac.uk::6873020d-1c6b-4591-a16f-41eb910827e5" providerId="AD" clId="Web-{85525925-13BF-410F-8247-A3F5202ABB49}" dt="2021-10-27T16:01:52.604" v="231"/>
          <pc:sldLayoutMkLst>
            <pc:docMk/>
            <pc:sldMasterMk cId="181338107" sldId="2147483750"/>
            <pc:sldLayoutMk cId="1829636826" sldId="2147483757"/>
          </pc:sldLayoutMkLst>
        </pc:sldLayoutChg>
        <pc:sldLayoutChg chg="add mod replId">
          <pc:chgData name="Abdul Bakid (2016467)" userId="S::2016467@student.uwtsd.ac.uk::6873020d-1c6b-4591-a16f-41eb910827e5" providerId="AD" clId="Web-{85525925-13BF-410F-8247-A3F5202ABB49}" dt="2021-10-27T16:01:52.604" v="231"/>
          <pc:sldLayoutMkLst>
            <pc:docMk/>
            <pc:sldMasterMk cId="181338107" sldId="2147483750"/>
            <pc:sldLayoutMk cId="709286438" sldId="2147483758"/>
          </pc:sldLayoutMkLst>
        </pc:sldLayoutChg>
        <pc:sldLayoutChg chg="add mod replId">
          <pc:chgData name="Abdul Bakid (2016467)" userId="S::2016467@student.uwtsd.ac.uk::6873020d-1c6b-4591-a16f-41eb910827e5" providerId="AD" clId="Web-{85525925-13BF-410F-8247-A3F5202ABB49}" dt="2021-10-27T16:01:52.604" v="231"/>
          <pc:sldLayoutMkLst>
            <pc:docMk/>
            <pc:sldMasterMk cId="181338107" sldId="2147483750"/>
            <pc:sldLayoutMk cId="309170809" sldId="2147483759"/>
          </pc:sldLayoutMkLst>
        </pc:sldLayoutChg>
        <pc:sldLayoutChg chg="add mod replId">
          <pc:chgData name="Abdul Bakid (2016467)" userId="S::2016467@student.uwtsd.ac.uk::6873020d-1c6b-4591-a16f-41eb910827e5" providerId="AD" clId="Web-{85525925-13BF-410F-8247-A3F5202ABB49}" dt="2021-10-27T16:01:52.604" v="231"/>
          <pc:sldLayoutMkLst>
            <pc:docMk/>
            <pc:sldMasterMk cId="181338107" sldId="2147483750"/>
            <pc:sldLayoutMk cId="3015310555" sldId="2147483760"/>
          </pc:sldLayoutMkLst>
        </pc:sldLayoutChg>
        <pc:sldLayoutChg chg="add mod replId">
          <pc:chgData name="Abdul Bakid (2016467)" userId="S::2016467@student.uwtsd.ac.uk::6873020d-1c6b-4591-a16f-41eb910827e5" providerId="AD" clId="Web-{85525925-13BF-410F-8247-A3F5202ABB49}" dt="2021-10-27T16:01:52.604" v="231"/>
          <pc:sldLayoutMkLst>
            <pc:docMk/>
            <pc:sldMasterMk cId="181338107" sldId="2147483750"/>
            <pc:sldLayoutMk cId="1835488490" sldId="2147483761"/>
          </pc:sldLayoutMkLst>
        </pc:sldLayoutChg>
      </pc:sldMasterChg>
    </pc:docChg>
  </pc:docChgLst>
  <pc:docChgLst>
    <pc:chgData name="Abdul Bakid (2016467)" userId="6873020d-1c6b-4591-a16f-41eb910827e5" providerId="ADAL" clId="{8E8EFB8D-8943-1340-9CD2-FD2F3222EC3B}"/>
    <pc:docChg chg="undo custSel modSld modMainMaster">
      <pc:chgData name="Abdul Bakid (2016467)" userId="6873020d-1c6b-4591-a16f-41eb910827e5" providerId="ADAL" clId="{8E8EFB8D-8943-1340-9CD2-FD2F3222EC3B}" dt="2021-10-27T16:31:05.789" v="709" actId="1076"/>
      <pc:docMkLst>
        <pc:docMk/>
      </pc:docMkLst>
      <pc:sldChg chg="delSp modSp mod modAnim">
        <pc:chgData name="Abdul Bakid (2016467)" userId="6873020d-1c6b-4591-a16f-41eb910827e5" providerId="ADAL" clId="{8E8EFB8D-8943-1340-9CD2-FD2F3222EC3B}" dt="2021-10-27T16:13:44.885" v="368" actId="207"/>
        <pc:sldMkLst>
          <pc:docMk/>
          <pc:sldMk cId="1618488082" sldId="256"/>
        </pc:sldMkLst>
        <pc:spChg chg="mod">
          <ac:chgData name="Abdul Bakid (2016467)" userId="6873020d-1c6b-4591-a16f-41eb910827e5" providerId="ADAL" clId="{8E8EFB8D-8943-1340-9CD2-FD2F3222EC3B}" dt="2021-10-27T16:13:44.885" v="368" actId="207"/>
          <ac:spMkLst>
            <pc:docMk/>
            <pc:sldMk cId="1618488082" sldId="256"/>
            <ac:spMk id="2" creationId="{C4EB4799-D7E0-40D1-944F-68F258DB012C}"/>
          </ac:spMkLst>
        </pc:spChg>
        <pc:spChg chg="mod">
          <ac:chgData name="Abdul Bakid (2016467)" userId="6873020d-1c6b-4591-a16f-41eb910827e5" providerId="ADAL" clId="{8E8EFB8D-8943-1340-9CD2-FD2F3222EC3B}" dt="2021-10-27T16:11:34.141" v="322" actId="27636"/>
          <ac:spMkLst>
            <pc:docMk/>
            <pc:sldMk cId="1618488082" sldId="256"/>
            <ac:spMk id="3" creationId="{558D2FB3-779E-4A1D-859A-139290153EC7}"/>
          </ac:spMkLst>
        </pc:spChg>
        <pc:spChg chg="mod">
          <ac:chgData name="Abdul Bakid (2016467)" userId="6873020d-1c6b-4591-a16f-41eb910827e5" providerId="ADAL" clId="{8E8EFB8D-8943-1340-9CD2-FD2F3222EC3B}" dt="2021-10-27T16:11:48.856" v="324" actId="1076"/>
          <ac:spMkLst>
            <pc:docMk/>
            <pc:sldMk cId="1618488082" sldId="256"/>
            <ac:spMk id="6" creationId="{EF6999EB-811F-4CAD-8571-5C0DF289D05E}"/>
          </ac:spMkLst>
        </pc:spChg>
        <pc:spChg chg="del">
          <ac:chgData name="Abdul Bakid (2016467)" userId="6873020d-1c6b-4591-a16f-41eb910827e5" providerId="ADAL" clId="{8E8EFB8D-8943-1340-9CD2-FD2F3222EC3B}" dt="2021-10-27T16:03:56.876" v="42" actId="478"/>
          <ac:spMkLst>
            <pc:docMk/>
            <pc:sldMk cId="1618488082" sldId="256"/>
            <ac:spMk id="7" creationId="{E81E91DC-7898-4208-BF28-0500C4BABC17}"/>
          </ac:spMkLst>
        </pc:spChg>
        <pc:picChg chg="mod">
          <ac:chgData name="Abdul Bakid (2016467)" userId="6873020d-1c6b-4591-a16f-41eb910827e5" providerId="ADAL" clId="{8E8EFB8D-8943-1340-9CD2-FD2F3222EC3B}" dt="2021-10-27T16:11:02.269" v="313" actId="1076"/>
          <ac:picMkLst>
            <pc:docMk/>
            <pc:sldMk cId="1618488082" sldId="256"/>
            <ac:picMk id="4" creationId="{C69EE312-1223-47B6-A0F0-41370AD4F287}"/>
          </ac:picMkLst>
        </pc:picChg>
      </pc:sldChg>
      <pc:sldChg chg="modSp mod">
        <pc:chgData name="Abdul Bakid (2016467)" userId="6873020d-1c6b-4591-a16f-41eb910827e5" providerId="ADAL" clId="{8E8EFB8D-8943-1340-9CD2-FD2F3222EC3B}" dt="2021-10-27T16:14:09.945" v="372" actId="207"/>
        <pc:sldMkLst>
          <pc:docMk/>
          <pc:sldMk cId="1945690050" sldId="257"/>
        </pc:sldMkLst>
        <pc:spChg chg="mod">
          <ac:chgData name="Abdul Bakid (2016467)" userId="6873020d-1c6b-4591-a16f-41eb910827e5" providerId="ADAL" clId="{8E8EFB8D-8943-1340-9CD2-FD2F3222EC3B}" dt="2021-10-27T16:14:09.945" v="372" actId="207"/>
          <ac:spMkLst>
            <pc:docMk/>
            <pc:sldMk cId="1945690050" sldId="257"/>
            <ac:spMk id="2" creationId="{BF11DA6F-5097-47A1-A382-9E5F7BC7291E}"/>
          </ac:spMkLst>
        </pc:spChg>
        <pc:spChg chg="mod">
          <ac:chgData name="Abdul Bakid (2016467)" userId="6873020d-1c6b-4591-a16f-41eb910827e5" providerId="ADAL" clId="{8E8EFB8D-8943-1340-9CD2-FD2F3222EC3B}" dt="2021-10-27T16:03:30.401" v="37" actId="27636"/>
          <ac:spMkLst>
            <pc:docMk/>
            <pc:sldMk cId="1945690050" sldId="257"/>
            <ac:spMk id="3" creationId="{6A20FF70-29F0-4406-B8E3-802C47D46564}"/>
          </ac:spMkLst>
        </pc:spChg>
      </pc:sldChg>
      <pc:sldChg chg="modSp mod">
        <pc:chgData name="Abdul Bakid (2016467)" userId="6873020d-1c6b-4591-a16f-41eb910827e5" providerId="ADAL" clId="{8E8EFB8D-8943-1340-9CD2-FD2F3222EC3B}" dt="2021-10-27T16:14:25.200" v="378" actId="120"/>
        <pc:sldMkLst>
          <pc:docMk/>
          <pc:sldMk cId="864422795" sldId="258"/>
        </pc:sldMkLst>
        <pc:spChg chg="mod">
          <ac:chgData name="Abdul Bakid (2016467)" userId="6873020d-1c6b-4591-a16f-41eb910827e5" providerId="ADAL" clId="{8E8EFB8D-8943-1340-9CD2-FD2F3222EC3B}" dt="2021-10-27T16:14:25.200" v="378" actId="120"/>
          <ac:spMkLst>
            <pc:docMk/>
            <pc:sldMk cId="864422795" sldId="258"/>
            <ac:spMk id="2" creationId="{711D22E4-9E09-4F2C-9CAD-90FB96AEDE6D}"/>
          </ac:spMkLst>
        </pc:spChg>
      </pc:sldChg>
      <pc:sldChg chg="modSp mod">
        <pc:chgData name="Abdul Bakid (2016467)" userId="6873020d-1c6b-4591-a16f-41eb910827e5" providerId="ADAL" clId="{8E8EFB8D-8943-1340-9CD2-FD2F3222EC3B}" dt="2021-10-27T16:14:34.312" v="380" actId="207"/>
        <pc:sldMkLst>
          <pc:docMk/>
          <pc:sldMk cId="2577702214" sldId="259"/>
        </pc:sldMkLst>
        <pc:spChg chg="mod">
          <ac:chgData name="Abdul Bakid (2016467)" userId="6873020d-1c6b-4591-a16f-41eb910827e5" providerId="ADAL" clId="{8E8EFB8D-8943-1340-9CD2-FD2F3222EC3B}" dt="2021-10-27T16:14:34.312" v="380" actId="207"/>
          <ac:spMkLst>
            <pc:docMk/>
            <pc:sldMk cId="2577702214" sldId="259"/>
            <ac:spMk id="2" creationId="{DC2223E0-1003-4906-98B6-EAAA8A5849A8}"/>
          </ac:spMkLst>
        </pc:spChg>
      </pc:sldChg>
      <pc:sldChg chg="modSp mod">
        <pc:chgData name="Abdul Bakid (2016467)" userId="6873020d-1c6b-4591-a16f-41eb910827e5" providerId="ADAL" clId="{8E8EFB8D-8943-1340-9CD2-FD2F3222EC3B}" dt="2021-10-27T16:14:54.990" v="383" actId="207"/>
        <pc:sldMkLst>
          <pc:docMk/>
          <pc:sldMk cId="2908032368" sldId="260"/>
        </pc:sldMkLst>
        <pc:spChg chg="mod">
          <ac:chgData name="Abdul Bakid (2016467)" userId="6873020d-1c6b-4591-a16f-41eb910827e5" providerId="ADAL" clId="{8E8EFB8D-8943-1340-9CD2-FD2F3222EC3B}" dt="2021-10-27T16:14:54.990" v="383" actId="207"/>
          <ac:spMkLst>
            <pc:docMk/>
            <pc:sldMk cId="2908032368" sldId="260"/>
            <ac:spMk id="2" creationId="{DDA54AEE-F66E-4200-8B4D-F6B378D97BBC}"/>
          </ac:spMkLst>
        </pc:spChg>
        <pc:spChg chg="mod">
          <ac:chgData name="Abdul Bakid (2016467)" userId="6873020d-1c6b-4591-a16f-41eb910827e5" providerId="ADAL" clId="{8E8EFB8D-8943-1340-9CD2-FD2F3222EC3B}" dt="2021-10-27T16:03:35.983" v="38"/>
          <ac:spMkLst>
            <pc:docMk/>
            <pc:sldMk cId="2908032368" sldId="260"/>
            <ac:spMk id="3" creationId="{CA661A85-F19F-4C39-9F10-3F499FC78F6E}"/>
          </ac:spMkLst>
        </pc:spChg>
      </pc:sldChg>
      <pc:sldChg chg="modSp mod">
        <pc:chgData name="Abdul Bakid (2016467)" userId="6873020d-1c6b-4591-a16f-41eb910827e5" providerId="ADAL" clId="{8E8EFB8D-8943-1340-9CD2-FD2F3222EC3B}" dt="2021-10-27T16:15:02.134" v="384" actId="207"/>
        <pc:sldMkLst>
          <pc:docMk/>
          <pc:sldMk cId="887137495" sldId="261"/>
        </pc:sldMkLst>
        <pc:spChg chg="mod">
          <ac:chgData name="Abdul Bakid (2016467)" userId="6873020d-1c6b-4591-a16f-41eb910827e5" providerId="ADAL" clId="{8E8EFB8D-8943-1340-9CD2-FD2F3222EC3B}" dt="2021-10-27T16:15:02.134" v="384" actId="207"/>
          <ac:spMkLst>
            <pc:docMk/>
            <pc:sldMk cId="887137495" sldId="261"/>
            <ac:spMk id="2" creationId="{11ECC9A3-137E-42A1-939D-A2D77B2AEAF8}"/>
          </ac:spMkLst>
        </pc:spChg>
        <pc:spChg chg="mod">
          <ac:chgData name="Abdul Bakid (2016467)" userId="6873020d-1c6b-4591-a16f-41eb910827e5" providerId="ADAL" clId="{8E8EFB8D-8943-1340-9CD2-FD2F3222EC3B}" dt="2021-10-27T16:03:35.983" v="38"/>
          <ac:spMkLst>
            <pc:docMk/>
            <pc:sldMk cId="887137495" sldId="261"/>
            <ac:spMk id="3" creationId="{7FC693C5-18A3-4C8D-A49F-8C7F9C31353E}"/>
          </ac:spMkLst>
        </pc:spChg>
      </pc:sldChg>
      <pc:sldChg chg="modSp mod">
        <pc:chgData name="Abdul Bakid (2016467)" userId="6873020d-1c6b-4591-a16f-41eb910827e5" providerId="ADAL" clId="{8E8EFB8D-8943-1340-9CD2-FD2F3222EC3B}" dt="2021-10-27T16:15:06.983" v="385" actId="207"/>
        <pc:sldMkLst>
          <pc:docMk/>
          <pc:sldMk cId="755773584" sldId="262"/>
        </pc:sldMkLst>
        <pc:spChg chg="mod">
          <ac:chgData name="Abdul Bakid (2016467)" userId="6873020d-1c6b-4591-a16f-41eb910827e5" providerId="ADAL" clId="{8E8EFB8D-8943-1340-9CD2-FD2F3222EC3B}" dt="2021-10-27T16:15:06.983" v="385" actId="207"/>
          <ac:spMkLst>
            <pc:docMk/>
            <pc:sldMk cId="755773584" sldId="262"/>
            <ac:spMk id="2" creationId="{D6E9F332-FBDC-4035-9EAF-A9E84D71CA6B}"/>
          </ac:spMkLst>
        </pc:spChg>
        <pc:spChg chg="mod">
          <ac:chgData name="Abdul Bakid (2016467)" userId="6873020d-1c6b-4591-a16f-41eb910827e5" providerId="ADAL" clId="{8E8EFB8D-8943-1340-9CD2-FD2F3222EC3B}" dt="2021-10-27T16:03:35.983" v="38"/>
          <ac:spMkLst>
            <pc:docMk/>
            <pc:sldMk cId="755773584" sldId="262"/>
            <ac:spMk id="3" creationId="{2C810C74-F97B-41D9-A88E-F712DB9E71F4}"/>
          </ac:spMkLst>
        </pc:spChg>
      </pc:sldChg>
      <pc:sldChg chg="modSp mod">
        <pc:chgData name="Abdul Bakid (2016467)" userId="6873020d-1c6b-4591-a16f-41eb910827e5" providerId="ADAL" clId="{8E8EFB8D-8943-1340-9CD2-FD2F3222EC3B}" dt="2021-10-27T16:15:17.852" v="387" actId="207"/>
        <pc:sldMkLst>
          <pc:docMk/>
          <pc:sldMk cId="2743632506" sldId="263"/>
        </pc:sldMkLst>
        <pc:spChg chg="mod">
          <ac:chgData name="Abdul Bakid (2016467)" userId="6873020d-1c6b-4591-a16f-41eb910827e5" providerId="ADAL" clId="{8E8EFB8D-8943-1340-9CD2-FD2F3222EC3B}" dt="2021-10-27T16:15:13.092" v="386" actId="207"/>
          <ac:spMkLst>
            <pc:docMk/>
            <pc:sldMk cId="2743632506" sldId="263"/>
            <ac:spMk id="2" creationId="{A0DC9D58-F85A-45FF-B79F-067D78749981}"/>
          </ac:spMkLst>
        </pc:spChg>
        <pc:spChg chg="mod">
          <ac:chgData name="Abdul Bakid (2016467)" userId="6873020d-1c6b-4591-a16f-41eb910827e5" providerId="ADAL" clId="{8E8EFB8D-8943-1340-9CD2-FD2F3222EC3B}" dt="2021-10-27T16:15:17.852" v="387" actId="207"/>
          <ac:spMkLst>
            <pc:docMk/>
            <pc:sldMk cId="2743632506" sldId="263"/>
            <ac:spMk id="5" creationId="{1A451F2F-40C3-4551-B184-DE5C0F206861}"/>
          </ac:spMkLst>
        </pc:spChg>
      </pc:sldChg>
      <pc:sldChg chg="modSp mod">
        <pc:chgData name="Abdul Bakid (2016467)" userId="6873020d-1c6b-4591-a16f-41eb910827e5" providerId="ADAL" clId="{8E8EFB8D-8943-1340-9CD2-FD2F3222EC3B}" dt="2021-10-27T16:16:41.719" v="395"/>
        <pc:sldMkLst>
          <pc:docMk/>
          <pc:sldMk cId="1445185701" sldId="264"/>
        </pc:sldMkLst>
        <pc:spChg chg="mod">
          <ac:chgData name="Abdul Bakid (2016467)" userId="6873020d-1c6b-4591-a16f-41eb910827e5" providerId="ADAL" clId="{8E8EFB8D-8943-1340-9CD2-FD2F3222EC3B}" dt="2021-10-27T16:15:34.110" v="389" actId="207"/>
          <ac:spMkLst>
            <pc:docMk/>
            <pc:sldMk cId="1445185701" sldId="264"/>
            <ac:spMk id="2" creationId="{6303F39D-6BDF-4DB7-9F33-9EE40C59A178}"/>
          </ac:spMkLst>
        </pc:spChg>
        <pc:spChg chg="mod">
          <ac:chgData name="Abdul Bakid (2016467)" userId="6873020d-1c6b-4591-a16f-41eb910827e5" providerId="ADAL" clId="{8E8EFB8D-8943-1340-9CD2-FD2F3222EC3B}" dt="2021-10-27T16:16:41.719" v="395"/>
          <ac:spMkLst>
            <pc:docMk/>
            <pc:sldMk cId="1445185701" sldId="264"/>
            <ac:spMk id="3" creationId="{DF8CA44E-94DF-438A-BFDE-39E93F78A3D3}"/>
          </ac:spMkLst>
        </pc:spChg>
      </pc:sldChg>
      <pc:sldChg chg="modSp mod">
        <pc:chgData name="Abdul Bakid (2016467)" userId="6873020d-1c6b-4591-a16f-41eb910827e5" providerId="ADAL" clId="{8E8EFB8D-8943-1340-9CD2-FD2F3222EC3B}" dt="2021-10-27T16:14:00.618" v="370" actId="207"/>
        <pc:sldMkLst>
          <pc:docMk/>
          <pc:sldMk cId="748868258" sldId="265"/>
        </pc:sldMkLst>
        <pc:spChg chg="mod">
          <ac:chgData name="Abdul Bakid (2016467)" userId="6873020d-1c6b-4591-a16f-41eb910827e5" providerId="ADAL" clId="{8E8EFB8D-8943-1340-9CD2-FD2F3222EC3B}" dt="2021-10-27T16:14:00.618" v="370" actId="207"/>
          <ac:spMkLst>
            <pc:docMk/>
            <pc:sldMk cId="748868258" sldId="265"/>
            <ac:spMk id="2" creationId="{7212EDAC-2E39-4A8C-9014-8A4A8A24D6CD}"/>
          </ac:spMkLst>
        </pc:spChg>
      </pc:sldChg>
      <pc:sldChg chg="modSp mod">
        <pc:chgData name="Abdul Bakid (2016467)" userId="6873020d-1c6b-4591-a16f-41eb910827e5" providerId="ADAL" clId="{8E8EFB8D-8943-1340-9CD2-FD2F3222EC3B}" dt="2021-10-27T16:14:42.243" v="381" actId="207"/>
        <pc:sldMkLst>
          <pc:docMk/>
          <pc:sldMk cId="4120216561" sldId="266"/>
        </pc:sldMkLst>
        <pc:spChg chg="mod">
          <ac:chgData name="Abdul Bakid (2016467)" userId="6873020d-1c6b-4591-a16f-41eb910827e5" providerId="ADAL" clId="{8E8EFB8D-8943-1340-9CD2-FD2F3222EC3B}" dt="2021-10-27T16:14:42.243" v="381" actId="207"/>
          <ac:spMkLst>
            <pc:docMk/>
            <pc:sldMk cId="4120216561" sldId="266"/>
            <ac:spMk id="2" creationId="{EEAC0F36-3446-444C-9998-63B7B4362A65}"/>
          </ac:spMkLst>
        </pc:spChg>
      </pc:sldChg>
      <pc:sldChg chg="addSp modSp mod">
        <pc:chgData name="Abdul Bakid (2016467)" userId="6873020d-1c6b-4591-a16f-41eb910827e5" providerId="ADAL" clId="{8E8EFB8D-8943-1340-9CD2-FD2F3222EC3B}" dt="2021-10-27T16:20:31.999" v="402" actId="20577"/>
        <pc:sldMkLst>
          <pc:docMk/>
          <pc:sldMk cId="1122986515" sldId="267"/>
        </pc:sldMkLst>
        <pc:spChg chg="mod">
          <ac:chgData name="Abdul Bakid (2016467)" userId="6873020d-1c6b-4591-a16f-41eb910827e5" providerId="ADAL" clId="{8E8EFB8D-8943-1340-9CD2-FD2F3222EC3B}" dt="2021-10-27T16:14:48.802" v="382" actId="207"/>
          <ac:spMkLst>
            <pc:docMk/>
            <pc:sldMk cId="1122986515" sldId="267"/>
            <ac:spMk id="2" creationId="{A5AEAE20-52B8-401B-B781-C0A0AA20F14D}"/>
          </ac:spMkLst>
        </pc:spChg>
        <pc:spChg chg="mod">
          <ac:chgData name="Abdul Bakid (2016467)" userId="6873020d-1c6b-4591-a16f-41eb910827e5" providerId="ADAL" clId="{8E8EFB8D-8943-1340-9CD2-FD2F3222EC3B}" dt="2021-10-27T16:16:50.270" v="396" actId="1076"/>
          <ac:spMkLst>
            <pc:docMk/>
            <pc:sldMk cId="1122986515" sldId="267"/>
            <ac:spMk id="3" creationId="{27D26186-116C-4D67-901D-6828F102F155}"/>
          </ac:spMkLst>
        </pc:spChg>
        <pc:graphicFrameChg chg="add mod modGraphic">
          <ac:chgData name="Abdul Bakid (2016467)" userId="6873020d-1c6b-4591-a16f-41eb910827e5" providerId="ADAL" clId="{8E8EFB8D-8943-1340-9CD2-FD2F3222EC3B}" dt="2021-10-27T16:20:31.999" v="402" actId="20577"/>
          <ac:graphicFrameMkLst>
            <pc:docMk/>
            <pc:sldMk cId="1122986515" sldId="267"/>
            <ac:graphicFrameMk id="4" creationId="{64D68312-CA21-5A48-95E6-07A18D86A63D}"/>
          </ac:graphicFrameMkLst>
        </pc:graphicFrameChg>
      </pc:sldChg>
      <pc:sldChg chg="modSp mod">
        <pc:chgData name="Abdul Bakid (2016467)" userId="6873020d-1c6b-4591-a16f-41eb910827e5" providerId="ADAL" clId="{8E8EFB8D-8943-1340-9CD2-FD2F3222EC3B}" dt="2021-10-27T16:14:04.792" v="371" actId="207"/>
        <pc:sldMkLst>
          <pc:docMk/>
          <pc:sldMk cId="539088388" sldId="268"/>
        </pc:sldMkLst>
        <pc:spChg chg="mod">
          <ac:chgData name="Abdul Bakid (2016467)" userId="6873020d-1c6b-4591-a16f-41eb910827e5" providerId="ADAL" clId="{8E8EFB8D-8943-1340-9CD2-FD2F3222EC3B}" dt="2021-10-27T16:14:04.792" v="371" actId="207"/>
          <ac:spMkLst>
            <pc:docMk/>
            <pc:sldMk cId="539088388" sldId="268"/>
            <ac:spMk id="4" creationId="{F9976155-4FF5-4DFF-BB38-0E2A35DFDE36}"/>
          </ac:spMkLst>
        </pc:spChg>
      </pc:sldChg>
      <pc:sldChg chg="addSp delSp modSp mod">
        <pc:chgData name="Abdul Bakid (2016467)" userId="6873020d-1c6b-4591-a16f-41eb910827e5" providerId="ADAL" clId="{8E8EFB8D-8943-1340-9CD2-FD2F3222EC3B}" dt="2021-10-27T16:31:05.789" v="709" actId="1076"/>
        <pc:sldMkLst>
          <pc:docMk/>
          <pc:sldMk cId="2148952605" sldId="269"/>
        </pc:sldMkLst>
        <pc:spChg chg="mod">
          <ac:chgData name="Abdul Bakid (2016467)" userId="6873020d-1c6b-4591-a16f-41eb910827e5" providerId="ADAL" clId="{8E8EFB8D-8943-1340-9CD2-FD2F3222EC3B}" dt="2021-10-27T16:13:55.252" v="369" actId="207"/>
          <ac:spMkLst>
            <pc:docMk/>
            <pc:sldMk cId="2148952605" sldId="269"/>
            <ac:spMk id="2" creationId="{DCE3D32D-41CF-4C57-88E9-299A09DF4FB7}"/>
          </ac:spMkLst>
        </pc:spChg>
        <pc:spChg chg="add mod">
          <ac:chgData name="Abdul Bakid (2016467)" userId="6873020d-1c6b-4591-a16f-41eb910827e5" providerId="ADAL" clId="{8E8EFB8D-8943-1340-9CD2-FD2F3222EC3B}" dt="2021-10-27T16:31:05.789" v="709" actId="1076"/>
          <ac:spMkLst>
            <pc:docMk/>
            <pc:sldMk cId="2148952605" sldId="269"/>
            <ac:spMk id="3" creationId="{27237467-A098-F54A-8802-D047C13C06C7}"/>
          </ac:spMkLst>
        </pc:spChg>
        <pc:spChg chg="del mod">
          <ac:chgData name="Abdul Bakid (2016467)" userId="6873020d-1c6b-4591-a16f-41eb910827e5" providerId="ADAL" clId="{8E8EFB8D-8943-1340-9CD2-FD2F3222EC3B}" dt="2021-10-27T16:12:23.982" v="339" actId="478"/>
          <ac:spMkLst>
            <pc:docMk/>
            <pc:sldMk cId="2148952605" sldId="269"/>
            <ac:spMk id="5" creationId="{D3C8F23D-6C53-4831-A353-EF0271ADAB78}"/>
          </ac:spMkLst>
        </pc:spChg>
      </pc:sldChg>
      <pc:sldMasterChg chg="modSldLayout">
        <pc:chgData name="Abdul Bakid (2016467)" userId="6873020d-1c6b-4591-a16f-41eb910827e5" providerId="ADAL" clId="{8E8EFB8D-8943-1340-9CD2-FD2F3222EC3B}" dt="2021-10-27T16:03:21.228" v="24"/>
        <pc:sldMasterMkLst>
          <pc:docMk/>
          <pc:sldMasterMk cId="1722712399" sldId="2147483852"/>
        </pc:sldMasterMkLst>
        <pc:sldLayoutChg chg="delSp">
          <pc:chgData name="Abdul Bakid (2016467)" userId="6873020d-1c6b-4591-a16f-41eb910827e5" providerId="ADAL" clId="{8E8EFB8D-8943-1340-9CD2-FD2F3222EC3B}" dt="2021-10-27T16:03:21.228" v="24"/>
          <pc:sldLayoutMkLst>
            <pc:docMk/>
            <pc:sldMasterMk cId="1722712399" sldId="2147483852"/>
            <pc:sldLayoutMk cId="30374172" sldId="2147483867"/>
          </pc:sldLayoutMkLst>
          <pc:spChg chg="del">
            <ac:chgData name="Abdul Bakid (2016467)" userId="6873020d-1c6b-4591-a16f-41eb910827e5" providerId="ADAL" clId="{8E8EFB8D-8943-1340-9CD2-FD2F3222EC3B}" dt="2021-10-27T16:03:21.228" v="24"/>
            <ac:spMkLst>
              <pc:docMk/>
              <pc:sldMasterMk cId="1722712399" sldId="2147483852"/>
              <pc:sldLayoutMk cId="30374172" sldId="2147483867"/>
              <ac:spMk id="16" creationId="{00000000-0000-0000-0000-000000000000}"/>
            </ac:spMkLst>
          </pc:spChg>
          <pc:grpChg chg="del">
            <ac:chgData name="Abdul Bakid (2016467)" userId="6873020d-1c6b-4591-a16f-41eb910827e5" providerId="ADAL" clId="{8E8EFB8D-8943-1340-9CD2-FD2F3222EC3B}" dt="2021-10-27T16:03:21.228" v="24"/>
            <ac:grpSpMkLst>
              <pc:docMk/>
              <pc:sldMasterMk cId="1722712399" sldId="2147483852"/>
              <pc:sldLayoutMk cId="30374172" sldId="2147483867"/>
              <ac:grpSpMk id="9" creationId="{00000000-0000-0000-0000-000000000000}"/>
            </ac:grpSpMkLst>
          </pc:grpChg>
        </pc:sldLayoutChg>
      </pc:sldMasterChg>
    </pc:docChg>
  </pc:docChgLst>
  <pc:docChgLst>
    <pc:chgData name="Abdul Bakid (2016467)" userId="S::2016467@student.uwtsd.ac.uk::6873020d-1c6b-4591-a16f-41eb910827e5" providerId="AD" clId="Web-{690BCB0C-7E83-481D-ABDE-68E29991F6DA}"/>
    <pc:docChg chg="delSld modSld">
      <pc:chgData name="Abdul Bakid (2016467)" userId="S::2016467@student.uwtsd.ac.uk::6873020d-1c6b-4591-a16f-41eb910827e5" providerId="AD" clId="Web-{690BCB0C-7E83-481D-ABDE-68E29991F6DA}" dt="2021-11-17T18:57:49.660" v="4087" actId="20577"/>
      <pc:docMkLst>
        <pc:docMk/>
      </pc:docMkLst>
      <pc:sldChg chg="addSp modSp">
        <pc:chgData name="Abdul Bakid (2016467)" userId="S::2016467@student.uwtsd.ac.uk::6873020d-1c6b-4591-a16f-41eb910827e5" providerId="AD" clId="Web-{690BCB0C-7E83-481D-ABDE-68E29991F6DA}" dt="2021-11-17T17:53:58.756" v="503" actId="20577"/>
        <pc:sldMkLst>
          <pc:docMk/>
          <pc:sldMk cId="864422795" sldId="258"/>
        </pc:sldMkLst>
        <pc:spChg chg="mod">
          <ac:chgData name="Abdul Bakid (2016467)" userId="S::2016467@student.uwtsd.ac.uk::6873020d-1c6b-4591-a16f-41eb910827e5" providerId="AD" clId="Web-{690BCB0C-7E83-481D-ABDE-68E29991F6DA}" dt="2021-11-17T17:53:04.098" v="494" actId="1076"/>
          <ac:spMkLst>
            <pc:docMk/>
            <pc:sldMk cId="864422795" sldId="258"/>
            <ac:spMk id="2" creationId="{711D22E4-9E09-4F2C-9CAD-90FB96AEDE6D}"/>
          </ac:spMkLst>
        </pc:spChg>
        <pc:spChg chg="mod">
          <ac:chgData name="Abdul Bakid (2016467)" userId="S::2016467@student.uwtsd.ac.uk::6873020d-1c6b-4591-a16f-41eb910827e5" providerId="AD" clId="Web-{690BCB0C-7E83-481D-ABDE-68E29991F6DA}" dt="2021-11-17T17:53:58.756" v="503" actId="20577"/>
          <ac:spMkLst>
            <pc:docMk/>
            <pc:sldMk cId="864422795" sldId="258"/>
            <ac:spMk id="3" creationId="{2D55D28B-459D-4616-B495-F64A8DC9868F}"/>
          </ac:spMkLst>
        </pc:spChg>
        <pc:spChg chg="mod">
          <ac:chgData name="Abdul Bakid (2016467)" userId="S::2016467@student.uwtsd.ac.uk::6873020d-1c6b-4591-a16f-41eb910827e5" providerId="AD" clId="Web-{690BCB0C-7E83-481D-ABDE-68E29991F6DA}" dt="2021-11-17T17:53:52.287" v="500" actId="20577"/>
          <ac:spMkLst>
            <pc:docMk/>
            <pc:sldMk cId="864422795" sldId="258"/>
            <ac:spMk id="5" creationId="{1604480E-1D95-40DB-91BC-6659E42BCA64}"/>
          </ac:spMkLst>
        </pc:spChg>
        <pc:picChg chg="add mod">
          <ac:chgData name="Abdul Bakid (2016467)" userId="S::2016467@student.uwtsd.ac.uk::6873020d-1c6b-4591-a16f-41eb910827e5" providerId="AD" clId="Web-{690BCB0C-7E83-481D-ABDE-68E29991F6DA}" dt="2021-11-17T17:53:14.099" v="497" actId="1076"/>
          <ac:picMkLst>
            <pc:docMk/>
            <pc:sldMk cId="864422795" sldId="258"/>
            <ac:picMk id="4" creationId="{FF424951-20A3-4DE0-9F0D-1386DFFD94B4}"/>
          </ac:picMkLst>
        </pc:picChg>
      </pc:sldChg>
      <pc:sldChg chg="modSp">
        <pc:chgData name="Abdul Bakid (2016467)" userId="S::2016467@student.uwtsd.ac.uk::6873020d-1c6b-4591-a16f-41eb910827e5" providerId="AD" clId="Web-{690BCB0C-7E83-481D-ABDE-68E29991F6DA}" dt="2021-11-17T18:42:15.996" v="3421"/>
        <pc:sldMkLst>
          <pc:docMk/>
          <pc:sldMk cId="2577702214" sldId="259"/>
        </pc:sldMkLst>
        <pc:graphicFrameChg chg="mod modGraphic">
          <ac:chgData name="Abdul Bakid (2016467)" userId="S::2016467@student.uwtsd.ac.uk::6873020d-1c6b-4591-a16f-41eb910827e5" providerId="AD" clId="Web-{690BCB0C-7E83-481D-ABDE-68E29991F6DA}" dt="2021-11-17T18:42:15.996" v="3421"/>
          <ac:graphicFrameMkLst>
            <pc:docMk/>
            <pc:sldMk cId="2577702214" sldId="259"/>
            <ac:graphicFrameMk id="4" creationId="{37C73425-D347-49D1-94D4-FA267CB90AC5}"/>
          </ac:graphicFrameMkLst>
        </pc:graphicFrameChg>
      </pc:sldChg>
      <pc:sldChg chg="modSp">
        <pc:chgData name="Abdul Bakid (2016467)" userId="S::2016467@student.uwtsd.ac.uk::6873020d-1c6b-4591-a16f-41eb910827e5" providerId="AD" clId="Web-{690BCB0C-7E83-481D-ABDE-68E29991F6DA}" dt="2021-11-17T17:33:59.694" v="358" actId="1076"/>
        <pc:sldMkLst>
          <pc:docMk/>
          <pc:sldMk cId="2743632506" sldId="263"/>
        </pc:sldMkLst>
        <pc:picChg chg="mod">
          <ac:chgData name="Abdul Bakid (2016467)" userId="S::2016467@student.uwtsd.ac.uk::6873020d-1c6b-4591-a16f-41eb910827e5" providerId="AD" clId="Web-{690BCB0C-7E83-481D-ABDE-68E29991F6DA}" dt="2021-11-17T17:33:59.694" v="358" actId="1076"/>
          <ac:picMkLst>
            <pc:docMk/>
            <pc:sldMk cId="2743632506" sldId="263"/>
            <ac:picMk id="4" creationId="{B4928527-2E17-44C6-B4B8-A97FD1EBE718}"/>
          </ac:picMkLst>
        </pc:picChg>
      </pc:sldChg>
      <pc:sldChg chg="modSp">
        <pc:chgData name="Abdul Bakid (2016467)" userId="S::2016467@student.uwtsd.ac.uk::6873020d-1c6b-4591-a16f-41eb910827e5" providerId="AD" clId="Web-{690BCB0C-7E83-481D-ABDE-68E29991F6DA}" dt="2021-11-17T18:21:11.487" v="1792" actId="20577"/>
        <pc:sldMkLst>
          <pc:docMk/>
          <pc:sldMk cId="1445185701" sldId="264"/>
        </pc:sldMkLst>
        <pc:spChg chg="mod">
          <ac:chgData name="Abdul Bakid (2016467)" userId="S::2016467@student.uwtsd.ac.uk::6873020d-1c6b-4591-a16f-41eb910827e5" providerId="AD" clId="Web-{690BCB0C-7E83-481D-ABDE-68E29991F6DA}" dt="2021-11-17T18:21:11.487" v="1792" actId="20577"/>
          <ac:spMkLst>
            <pc:docMk/>
            <pc:sldMk cId="1445185701" sldId="264"/>
            <ac:spMk id="3" creationId="{DF8CA44E-94DF-438A-BFDE-39E93F78A3D3}"/>
          </ac:spMkLst>
        </pc:spChg>
      </pc:sldChg>
      <pc:sldChg chg="modSp">
        <pc:chgData name="Abdul Bakid (2016467)" userId="S::2016467@student.uwtsd.ac.uk::6873020d-1c6b-4591-a16f-41eb910827e5" providerId="AD" clId="Web-{690BCB0C-7E83-481D-ABDE-68E29991F6DA}" dt="2021-11-17T18:04:02.178" v="1207" actId="20577"/>
        <pc:sldMkLst>
          <pc:docMk/>
          <pc:sldMk cId="4120216561" sldId="266"/>
        </pc:sldMkLst>
        <pc:spChg chg="mod">
          <ac:chgData name="Abdul Bakid (2016467)" userId="S::2016467@student.uwtsd.ac.uk::6873020d-1c6b-4591-a16f-41eb910827e5" providerId="AD" clId="Web-{690BCB0C-7E83-481D-ABDE-68E29991F6DA}" dt="2021-11-17T18:04:02.178" v="1207" actId="20577"/>
          <ac:spMkLst>
            <pc:docMk/>
            <pc:sldMk cId="4120216561" sldId="266"/>
            <ac:spMk id="15" creationId="{329157B2-D368-4D15-83E8-9E7C0616E2DB}"/>
          </ac:spMkLst>
        </pc:spChg>
      </pc:sldChg>
      <pc:sldChg chg="modSp">
        <pc:chgData name="Abdul Bakid (2016467)" userId="S::2016467@student.uwtsd.ac.uk::6873020d-1c6b-4591-a16f-41eb910827e5" providerId="AD" clId="Web-{690BCB0C-7E83-481D-ABDE-68E29991F6DA}" dt="2021-11-17T18:03:18.880" v="1204"/>
        <pc:sldMkLst>
          <pc:docMk/>
          <pc:sldMk cId="1122986515" sldId="267"/>
        </pc:sldMkLst>
        <pc:graphicFrameChg chg="mod modGraphic">
          <ac:chgData name="Abdul Bakid (2016467)" userId="S::2016467@student.uwtsd.ac.uk::6873020d-1c6b-4591-a16f-41eb910827e5" providerId="AD" clId="Web-{690BCB0C-7E83-481D-ABDE-68E29991F6DA}" dt="2021-11-17T18:03:18.880" v="1204"/>
          <ac:graphicFrameMkLst>
            <pc:docMk/>
            <pc:sldMk cId="1122986515" sldId="267"/>
            <ac:graphicFrameMk id="4" creationId="{64D68312-CA21-5A48-95E6-07A18D86A63D}"/>
          </ac:graphicFrameMkLst>
        </pc:graphicFrameChg>
      </pc:sldChg>
      <pc:sldChg chg="modSp">
        <pc:chgData name="Abdul Bakid (2016467)" userId="S::2016467@student.uwtsd.ac.uk::6873020d-1c6b-4591-a16f-41eb910827e5" providerId="AD" clId="Web-{690BCB0C-7E83-481D-ABDE-68E29991F6DA}" dt="2021-11-17T18:57:49.660" v="4087" actId="20577"/>
        <pc:sldMkLst>
          <pc:docMk/>
          <pc:sldMk cId="2418469991" sldId="270"/>
        </pc:sldMkLst>
        <pc:spChg chg="mod">
          <ac:chgData name="Abdul Bakid (2016467)" userId="S::2016467@student.uwtsd.ac.uk::6873020d-1c6b-4591-a16f-41eb910827e5" providerId="AD" clId="Web-{690BCB0C-7E83-481D-ABDE-68E29991F6DA}" dt="2021-11-17T18:57:49.660" v="4087" actId="20577"/>
          <ac:spMkLst>
            <pc:docMk/>
            <pc:sldMk cId="2418469991" sldId="270"/>
            <ac:spMk id="4" creationId="{E787AD9C-6F07-4B99-BC8E-9D5743453924}"/>
          </ac:spMkLst>
        </pc:spChg>
      </pc:sldChg>
      <pc:sldChg chg="addSp delSp modSp del">
        <pc:chgData name="Abdul Bakid (2016467)" userId="S::2016467@student.uwtsd.ac.uk::6873020d-1c6b-4591-a16f-41eb910827e5" providerId="AD" clId="Web-{690BCB0C-7E83-481D-ABDE-68E29991F6DA}" dt="2021-11-17T17:41:38.815" v="481"/>
        <pc:sldMkLst>
          <pc:docMk/>
          <pc:sldMk cId="57361683" sldId="271"/>
        </pc:sldMkLst>
        <pc:spChg chg="add del mod">
          <ac:chgData name="Abdul Bakid (2016467)" userId="S::2016467@student.uwtsd.ac.uk::6873020d-1c6b-4591-a16f-41eb910827e5" providerId="AD" clId="Web-{690BCB0C-7E83-481D-ABDE-68E29991F6DA}" dt="2021-11-17T17:29:11.280" v="218"/>
          <ac:spMkLst>
            <pc:docMk/>
            <pc:sldMk cId="57361683" sldId="271"/>
            <ac:spMk id="3" creationId="{5635F2EC-8DFA-46A4-9AE9-0B29438AE2B9}"/>
          </ac:spMkLst>
        </pc:spChg>
        <pc:graphicFrameChg chg="mod modGraphic">
          <ac:chgData name="Abdul Bakid (2016467)" userId="S::2016467@student.uwtsd.ac.uk::6873020d-1c6b-4591-a16f-41eb910827e5" providerId="AD" clId="Web-{690BCB0C-7E83-481D-ABDE-68E29991F6DA}" dt="2021-11-17T17:36:35.417" v="426"/>
          <ac:graphicFrameMkLst>
            <pc:docMk/>
            <pc:sldMk cId="57361683" sldId="271"/>
            <ac:graphicFrameMk id="4" creationId="{FC491B84-35ED-4588-8CF3-3651944FB38B}"/>
          </ac:graphicFrameMkLst>
        </pc:graphicFrameChg>
        <pc:graphicFrameChg chg="mod modGraphic">
          <ac:chgData name="Abdul Bakid (2016467)" userId="S::2016467@student.uwtsd.ac.uk::6873020d-1c6b-4591-a16f-41eb910827e5" providerId="AD" clId="Web-{690BCB0C-7E83-481D-ABDE-68E29991F6DA}" dt="2021-11-17T17:36:57.589" v="442"/>
          <ac:graphicFrameMkLst>
            <pc:docMk/>
            <pc:sldMk cId="57361683" sldId="271"/>
            <ac:graphicFrameMk id="6" creationId="{4E0178CB-90AB-4CA4-B6A2-226EB973F4CC}"/>
          </ac:graphicFrameMkLst>
        </pc:graphicFrameChg>
        <pc:graphicFrameChg chg="add mod modGraphic">
          <ac:chgData name="Abdul Bakid (2016467)" userId="S::2016467@student.uwtsd.ac.uk::6873020d-1c6b-4591-a16f-41eb910827e5" providerId="AD" clId="Web-{690BCB0C-7E83-481D-ABDE-68E29991F6DA}" dt="2021-11-17T17:29:39.078" v="232"/>
          <ac:graphicFrameMkLst>
            <pc:docMk/>
            <pc:sldMk cId="57361683" sldId="271"/>
            <ac:graphicFrameMk id="7" creationId="{C0FC7779-3554-4F09-BD4E-A226622E5BE8}"/>
          </ac:graphicFrameMkLst>
        </pc:graphicFrameChg>
        <pc:graphicFrameChg chg="mod modGraphic">
          <ac:chgData name="Abdul Bakid (2016467)" userId="S::2016467@student.uwtsd.ac.uk::6873020d-1c6b-4591-a16f-41eb910827e5" providerId="AD" clId="Web-{690BCB0C-7E83-481D-ABDE-68E29991F6DA}" dt="2021-11-17T17:38:38.483" v="480"/>
          <ac:graphicFrameMkLst>
            <pc:docMk/>
            <pc:sldMk cId="57361683" sldId="271"/>
            <ac:graphicFrameMk id="9" creationId="{94BE12C6-0C4D-4A97-BB24-405D226CD60D}"/>
          </ac:graphicFrameMkLst>
        </pc:graphicFrameChg>
      </pc:sldChg>
    </pc:docChg>
  </pc:docChgLst>
  <pc:docChgLst>
    <pc:chgData name="Marius Iulian Ignat (2015634)" userId="S::2015634@student.uwtsd.ac.uk::7af39e4c-710f-465f-a322-03b9e805a2f6" providerId="AD" clId="Web-{83F27D0B-FFF3-7E52-B1C2-E14199E68A68}"/>
    <pc:docChg chg="addSld modSld">
      <pc:chgData name="Marius Iulian Ignat (2015634)" userId="S::2015634@student.uwtsd.ac.uk::7af39e4c-710f-465f-a322-03b9e805a2f6" providerId="AD" clId="Web-{83F27D0B-FFF3-7E52-B1C2-E14199E68A68}" dt="2021-11-17T17:41:57.702" v="684" actId="14100"/>
      <pc:docMkLst>
        <pc:docMk/>
      </pc:docMkLst>
      <pc:sldChg chg="addSp delSp modSp mod setBg">
        <pc:chgData name="Marius Iulian Ignat (2015634)" userId="S::2015634@student.uwtsd.ac.uk::7af39e4c-710f-465f-a322-03b9e805a2f6" providerId="AD" clId="Web-{83F27D0B-FFF3-7E52-B1C2-E14199E68A68}" dt="2021-11-17T15:47:32.449" v="380" actId="20577"/>
        <pc:sldMkLst>
          <pc:docMk/>
          <pc:sldMk cId="1945690050" sldId="257"/>
        </pc:sldMkLst>
        <pc:spChg chg="mod">
          <ac:chgData name="Marius Iulian Ignat (2015634)" userId="S::2015634@student.uwtsd.ac.uk::7af39e4c-710f-465f-a322-03b9e805a2f6" providerId="AD" clId="Web-{83F27D0B-FFF3-7E52-B1C2-E14199E68A68}" dt="2021-11-17T15:46:25.276" v="370" actId="20577"/>
          <ac:spMkLst>
            <pc:docMk/>
            <pc:sldMk cId="1945690050" sldId="257"/>
            <ac:spMk id="2" creationId="{BF11DA6F-5097-47A1-A382-9E5F7BC7291E}"/>
          </ac:spMkLst>
        </pc:spChg>
        <pc:spChg chg="mod">
          <ac:chgData name="Marius Iulian Ignat (2015634)" userId="S::2015634@student.uwtsd.ac.uk::7af39e4c-710f-465f-a322-03b9e805a2f6" providerId="AD" clId="Web-{83F27D0B-FFF3-7E52-B1C2-E14199E68A68}" dt="2021-11-17T15:47:32.449" v="380" actId="20577"/>
          <ac:spMkLst>
            <pc:docMk/>
            <pc:sldMk cId="1945690050" sldId="257"/>
            <ac:spMk id="3" creationId="{6A20FF70-29F0-4406-B8E3-802C47D46564}"/>
          </ac:spMkLst>
        </pc:spChg>
        <pc:spChg chg="add del">
          <ac:chgData name="Marius Iulian Ignat (2015634)" userId="S::2015634@student.uwtsd.ac.uk::7af39e4c-710f-465f-a322-03b9e805a2f6" providerId="AD" clId="Web-{83F27D0B-FFF3-7E52-B1C2-E14199E68A68}" dt="2021-11-17T15:46:08.463" v="365"/>
          <ac:spMkLst>
            <pc:docMk/>
            <pc:sldMk cId="1945690050" sldId="257"/>
            <ac:spMk id="5" creationId="{E978A47D-4F17-40FE-AB70-7AF78A9575EB}"/>
          </ac:spMkLst>
        </pc:spChg>
        <pc:grpChg chg="add del">
          <ac:chgData name="Marius Iulian Ignat (2015634)" userId="S::2015634@student.uwtsd.ac.uk::7af39e4c-710f-465f-a322-03b9e805a2f6" providerId="AD" clId="Web-{83F27D0B-FFF3-7E52-B1C2-E14199E68A68}" dt="2021-11-17T15:46:08.463" v="365"/>
          <ac:grpSpMkLst>
            <pc:docMk/>
            <pc:sldMk cId="1945690050" sldId="257"/>
            <ac:grpSpMk id="6" creationId="{85BE3A7E-6A3F-401E-A025-BBB8FDB8DD30}"/>
          </ac:grpSpMkLst>
        </pc:grpChg>
        <pc:grpChg chg="add del">
          <ac:chgData name="Marius Iulian Ignat (2015634)" userId="S::2015634@student.uwtsd.ac.uk::7af39e4c-710f-465f-a322-03b9e805a2f6" providerId="AD" clId="Web-{83F27D0B-FFF3-7E52-B1C2-E14199E68A68}" dt="2021-11-17T15:46:08.463" v="365"/>
          <ac:grpSpMkLst>
            <pc:docMk/>
            <pc:sldMk cId="1945690050" sldId="257"/>
            <ac:grpSpMk id="41" creationId="{F4E035BE-9FF4-43D3-BC25-CF582D7FF85E}"/>
          </ac:grpSpMkLst>
        </pc:grpChg>
        <pc:picChg chg="add">
          <ac:chgData name="Marius Iulian Ignat (2015634)" userId="S::2015634@student.uwtsd.ac.uk::7af39e4c-710f-465f-a322-03b9e805a2f6" providerId="AD" clId="Web-{83F27D0B-FFF3-7E52-B1C2-E14199E68A68}" dt="2021-11-17T15:46:08.463" v="365"/>
          <ac:picMkLst>
            <pc:docMk/>
            <pc:sldMk cId="1945690050" sldId="257"/>
            <ac:picMk id="55" creationId="{91846340-97C8-4280-B215-487A7FC60B2D}"/>
          </ac:picMkLst>
        </pc:picChg>
        <pc:cxnChg chg="add del">
          <ac:chgData name="Marius Iulian Ignat (2015634)" userId="S::2015634@student.uwtsd.ac.uk::7af39e4c-710f-465f-a322-03b9e805a2f6" providerId="AD" clId="Web-{83F27D0B-FFF3-7E52-B1C2-E14199E68A68}" dt="2021-11-17T15:46:08.463" v="365"/>
          <ac:cxnSpMkLst>
            <pc:docMk/>
            <pc:sldMk cId="1945690050" sldId="257"/>
            <ac:cxnSpMk id="39" creationId="{085ECEC0-FF5D-4348-92C7-1EA7C61E770C}"/>
          </ac:cxnSpMkLst>
        </pc:cxnChg>
      </pc:sldChg>
      <pc:sldChg chg="modSp">
        <pc:chgData name="Marius Iulian Ignat (2015634)" userId="S::2015634@student.uwtsd.ac.uk::7af39e4c-710f-465f-a322-03b9e805a2f6" providerId="AD" clId="Web-{83F27D0B-FFF3-7E52-B1C2-E14199E68A68}" dt="2021-11-17T15:30:18.599" v="199" actId="14100"/>
        <pc:sldMkLst>
          <pc:docMk/>
          <pc:sldMk cId="864422795" sldId="258"/>
        </pc:sldMkLst>
        <pc:spChg chg="mod">
          <ac:chgData name="Marius Iulian Ignat (2015634)" userId="S::2015634@student.uwtsd.ac.uk::7af39e4c-710f-465f-a322-03b9e805a2f6" providerId="AD" clId="Web-{83F27D0B-FFF3-7E52-B1C2-E14199E68A68}" dt="2021-11-17T15:30:13.068" v="198" actId="14100"/>
          <ac:spMkLst>
            <pc:docMk/>
            <pc:sldMk cId="864422795" sldId="258"/>
            <ac:spMk id="2" creationId="{711D22E4-9E09-4F2C-9CAD-90FB96AEDE6D}"/>
          </ac:spMkLst>
        </pc:spChg>
        <pc:spChg chg="mod">
          <ac:chgData name="Marius Iulian Ignat (2015634)" userId="S::2015634@student.uwtsd.ac.uk::7af39e4c-710f-465f-a322-03b9e805a2f6" providerId="AD" clId="Web-{83F27D0B-FFF3-7E52-B1C2-E14199E68A68}" dt="2021-11-17T15:30:18.599" v="199" actId="14100"/>
          <ac:spMkLst>
            <pc:docMk/>
            <pc:sldMk cId="864422795" sldId="258"/>
            <ac:spMk id="3" creationId="{2D55D28B-459D-4616-B495-F64A8DC9868F}"/>
          </ac:spMkLst>
        </pc:spChg>
      </pc:sldChg>
      <pc:sldChg chg="modSp">
        <pc:chgData name="Marius Iulian Ignat (2015634)" userId="S::2015634@student.uwtsd.ac.uk::7af39e4c-710f-465f-a322-03b9e805a2f6" providerId="AD" clId="Web-{83F27D0B-FFF3-7E52-B1C2-E14199E68A68}" dt="2021-11-17T15:48:58.498" v="386"/>
        <pc:sldMkLst>
          <pc:docMk/>
          <pc:sldMk cId="2577702214" sldId="259"/>
        </pc:sldMkLst>
        <pc:graphicFrameChg chg="mod modGraphic">
          <ac:chgData name="Marius Iulian Ignat (2015634)" userId="S::2015634@student.uwtsd.ac.uk::7af39e4c-710f-465f-a322-03b9e805a2f6" providerId="AD" clId="Web-{83F27D0B-FFF3-7E52-B1C2-E14199E68A68}" dt="2021-11-17T15:48:58.498" v="386"/>
          <ac:graphicFrameMkLst>
            <pc:docMk/>
            <pc:sldMk cId="2577702214" sldId="259"/>
            <ac:graphicFrameMk id="4" creationId="{37C73425-D347-49D1-94D4-FA267CB90AC5}"/>
          </ac:graphicFrameMkLst>
        </pc:graphicFrameChg>
      </pc:sldChg>
      <pc:sldChg chg="addSp modSp mod setBg">
        <pc:chgData name="Marius Iulian Ignat (2015634)" userId="S::2015634@student.uwtsd.ac.uk::7af39e4c-710f-465f-a322-03b9e805a2f6" providerId="AD" clId="Web-{83F27D0B-FFF3-7E52-B1C2-E14199E68A68}" dt="2021-11-17T15:36:37.029" v="312" actId="20577"/>
        <pc:sldMkLst>
          <pc:docMk/>
          <pc:sldMk cId="2908032368" sldId="260"/>
        </pc:sldMkLst>
        <pc:spChg chg="mod">
          <ac:chgData name="Marius Iulian Ignat (2015634)" userId="S::2015634@student.uwtsd.ac.uk::7af39e4c-710f-465f-a322-03b9e805a2f6" providerId="AD" clId="Web-{83F27D0B-FFF3-7E52-B1C2-E14199E68A68}" dt="2021-11-17T15:36:37.029" v="312" actId="20577"/>
          <ac:spMkLst>
            <pc:docMk/>
            <pc:sldMk cId="2908032368" sldId="260"/>
            <ac:spMk id="2" creationId="{DDA54AEE-F66E-4200-8B4D-F6B378D97BBC}"/>
          </ac:spMkLst>
        </pc:spChg>
        <pc:spChg chg="mod">
          <ac:chgData name="Marius Iulian Ignat (2015634)" userId="S::2015634@student.uwtsd.ac.uk::7af39e4c-710f-465f-a322-03b9e805a2f6" providerId="AD" clId="Web-{83F27D0B-FFF3-7E52-B1C2-E14199E68A68}" dt="2021-11-17T15:35:24.825" v="308"/>
          <ac:spMkLst>
            <pc:docMk/>
            <pc:sldMk cId="2908032368" sldId="260"/>
            <ac:spMk id="3" creationId="{CA661A85-F19F-4C39-9F10-3F499FC78F6E}"/>
          </ac:spMkLst>
        </pc:spChg>
        <pc:grpChg chg="add">
          <ac:chgData name="Marius Iulian Ignat (2015634)" userId="S::2015634@student.uwtsd.ac.uk::7af39e4c-710f-465f-a322-03b9e805a2f6" providerId="AD" clId="Web-{83F27D0B-FFF3-7E52-B1C2-E14199E68A68}" dt="2021-11-17T15:35:24.825" v="308"/>
          <ac:grpSpMkLst>
            <pc:docMk/>
            <pc:sldMk cId="2908032368" sldId="260"/>
            <ac:grpSpMk id="9" creationId="{851F9572-54D5-457A-BA34-C395A478A4FA}"/>
          </ac:grpSpMkLst>
        </pc:grpChg>
        <pc:grpChg chg="add">
          <ac:chgData name="Marius Iulian Ignat (2015634)" userId="S::2015634@student.uwtsd.ac.uk::7af39e4c-710f-465f-a322-03b9e805a2f6" providerId="AD" clId="Web-{83F27D0B-FFF3-7E52-B1C2-E14199E68A68}" dt="2021-11-17T15:35:24.825" v="308"/>
          <ac:grpSpMkLst>
            <pc:docMk/>
            <pc:sldMk cId="2908032368" sldId="260"/>
            <ac:grpSpMk id="13" creationId="{06A80B50-DCB4-4775-9C8E-7AF0F56803E9}"/>
          </ac:grpSpMkLst>
        </pc:grpChg>
        <pc:picChg chg="add mod">
          <ac:chgData name="Marius Iulian Ignat (2015634)" userId="S::2015634@student.uwtsd.ac.uk::7af39e4c-710f-465f-a322-03b9e805a2f6" providerId="AD" clId="Web-{83F27D0B-FFF3-7E52-B1C2-E14199E68A68}" dt="2021-11-17T15:36:14.544" v="309"/>
          <ac:picMkLst>
            <pc:docMk/>
            <pc:sldMk cId="2908032368" sldId="260"/>
            <ac:picMk id="5" creationId="{06957B13-81E8-4461-A0B3-1004207FE62D}"/>
          </ac:picMkLst>
        </pc:picChg>
      </pc:sldChg>
      <pc:sldChg chg="addSp modSp">
        <pc:chgData name="Marius Iulian Ignat (2015634)" userId="S::2015634@student.uwtsd.ac.uk::7af39e4c-710f-465f-a322-03b9e805a2f6" providerId="AD" clId="Web-{83F27D0B-FFF3-7E52-B1C2-E14199E68A68}" dt="2021-11-17T15:05:17.756" v="125" actId="1076"/>
        <pc:sldMkLst>
          <pc:docMk/>
          <pc:sldMk cId="887137495" sldId="261"/>
        </pc:sldMkLst>
        <pc:spChg chg="mod">
          <ac:chgData name="Marius Iulian Ignat (2015634)" userId="S::2015634@student.uwtsd.ac.uk::7af39e4c-710f-465f-a322-03b9e805a2f6" providerId="AD" clId="Web-{83F27D0B-FFF3-7E52-B1C2-E14199E68A68}" dt="2021-11-17T14:21:31.075" v="3" actId="14100"/>
          <ac:spMkLst>
            <pc:docMk/>
            <pc:sldMk cId="887137495" sldId="261"/>
            <ac:spMk id="2" creationId="{11ECC9A3-137E-42A1-939D-A2D77B2AEAF8}"/>
          </ac:spMkLst>
        </pc:spChg>
        <pc:spChg chg="add mod">
          <ac:chgData name="Marius Iulian Ignat (2015634)" userId="S::2015634@student.uwtsd.ac.uk::7af39e4c-710f-465f-a322-03b9e805a2f6" providerId="AD" clId="Web-{83F27D0B-FFF3-7E52-B1C2-E14199E68A68}" dt="2021-11-17T15:00:55.641" v="101" actId="20577"/>
          <ac:spMkLst>
            <pc:docMk/>
            <pc:sldMk cId="887137495" sldId="261"/>
            <ac:spMk id="11" creationId="{28A81ABD-30F0-43F9-A8C0-81653A8AB58E}"/>
          </ac:spMkLst>
        </pc:spChg>
        <pc:spChg chg="add mod">
          <ac:chgData name="Marius Iulian Ignat (2015634)" userId="S::2015634@student.uwtsd.ac.uk::7af39e4c-710f-465f-a322-03b9e805a2f6" providerId="AD" clId="Web-{83F27D0B-FFF3-7E52-B1C2-E14199E68A68}" dt="2021-11-17T15:01:58.673" v="107" actId="14100"/>
          <ac:spMkLst>
            <pc:docMk/>
            <pc:sldMk cId="887137495" sldId="261"/>
            <ac:spMk id="13" creationId="{9FEFDFDE-A22C-4D6E-9E93-5728B7C50CB5}"/>
          </ac:spMkLst>
        </pc:spChg>
        <pc:spChg chg="mod ord">
          <ac:chgData name="Marius Iulian Ignat (2015634)" userId="S::2015634@student.uwtsd.ac.uk::7af39e4c-710f-465f-a322-03b9e805a2f6" providerId="AD" clId="Web-{83F27D0B-FFF3-7E52-B1C2-E14199E68A68}" dt="2021-11-17T15:00:50.391" v="99" actId="20577"/>
          <ac:spMkLst>
            <pc:docMk/>
            <pc:sldMk cId="887137495" sldId="261"/>
            <ac:spMk id="24" creationId="{A2AC2594-F155-4882-9A24-A3C40978B0AD}"/>
          </ac:spMkLst>
        </pc:spChg>
        <pc:spChg chg="mod">
          <ac:chgData name="Marius Iulian Ignat (2015634)" userId="S::2015634@student.uwtsd.ac.uk::7af39e4c-710f-465f-a322-03b9e805a2f6" providerId="AD" clId="Web-{83F27D0B-FFF3-7E52-B1C2-E14199E68A68}" dt="2021-11-17T15:01:25.016" v="102"/>
          <ac:spMkLst>
            <pc:docMk/>
            <pc:sldMk cId="887137495" sldId="261"/>
            <ac:spMk id="25" creationId="{D0CD2E04-E10E-4B7C-B23D-9F0787DE1E16}"/>
          </ac:spMkLst>
        </pc:spChg>
        <pc:spChg chg="add mod">
          <ac:chgData name="Marius Iulian Ignat (2015634)" userId="S::2015634@student.uwtsd.ac.uk::7af39e4c-710f-465f-a322-03b9e805a2f6" providerId="AD" clId="Web-{83F27D0B-FFF3-7E52-B1C2-E14199E68A68}" dt="2021-11-17T15:03:31.331" v="123" actId="14100"/>
          <ac:spMkLst>
            <pc:docMk/>
            <pc:sldMk cId="887137495" sldId="261"/>
            <ac:spMk id="50" creationId="{2951EA16-B071-4364-91E1-CFF2CE617AED}"/>
          </ac:spMkLst>
        </pc:spChg>
        <pc:spChg chg="add mod">
          <ac:chgData name="Marius Iulian Ignat (2015634)" userId="S::2015634@student.uwtsd.ac.uk::7af39e4c-710f-465f-a322-03b9e805a2f6" providerId="AD" clId="Web-{83F27D0B-FFF3-7E52-B1C2-E14199E68A68}" dt="2021-11-17T15:02:27.611" v="120" actId="20577"/>
          <ac:spMkLst>
            <pc:docMk/>
            <pc:sldMk cId="887137495" sldId="261"/>
            <ac:spMk id="51" creationId="{B7E6147F-C419-494E-9939-6C23A4A29D1E}"/>
          </ac:spMkLst>
        </pc:spChg>
        <pc:spChg chg="add mod">
          <ac:chgData name="Marius Iulian Ignat (2015634)" userId="S::2015634@student.uwtsd.ac.uk::7af39e4c-710f-465f-a322-03b9e805a2f6" providerId="AD" clId="Web-{83F27D0B-FFF3-7E52-B1C2-E14199E68A68}" dt="2021-11-17T15:05:17.756" v="125" actId="1076"/>
          <ac:spMkLst>
            <pc:docMk/>
            <pc:sldMk cId="887137495" sldId="261"/>
            <ac:spMk id="61" creationId="{CA4948F8-BF3F-49E8-9618-84EE9429438D}"/>
          </ac:spMkLst>
        </pc:spChg>
        <pc:graphicFrameChg chg="mod">
          <ac:chgData name="Marius Iulian Ignat (2015634)" userId="S::2015634@student.uwtsd.ac.uk::7af39e4c-710f-465f-a322-03b9e805a2f6" providerId="AD" clId="Web-{83F27D0B-FFF3-7E52-B1C2-E14199E68A68}" dt="2021-11-17T14:21:37.434" v="5" actId="14100"/>
          <ac:graphicFrameMkLst>
            <pc:docMk/>
            <pc:sldMk cId="887137495" sldId="261"/>
            <ac:graphicFrameMk id="4" creationId="{AD805A1C-284A-45EA-ACDE-D828D11A5767}"/>
          </ac:graphicFrameMkLst>
        </pc:graphicFrameChg>
        <pc:picChg chg="mod">
          <ac:chgData name="Marius Iulian Ignat (2015634)" userId="S::2015634@student.uwtsd.ac.uk::7af39e4c-710f-465f-a322-03b9e805a2f6" providerId="AD" clId="Web-{83F27D0B-FFF3-7E52-B1C2-E14199E68A68}" dt="2021-11-17T14:59:16.279" v="91" actId="1076"/>
          <ac:picMkLst>
            <pc:docMk/>
            <pc:sldMk cId="887137495" sldId="261"/>
            <ac:picMk id="27" creationId="{96DE52CE-A310-484F-9964-F9A2F0AB6DD7}"/>
          </ac:picMkLst>
        </pc:picChg>
        <pc:picChg chg="mod">
          <ac:chgData name="Marius Iulian Ignat (2015634)" userId="S::2015634@student.uwtsd.ac.uk::7af39e4c-710f-465f-a322-03b9e805a2f6" providerId="AD" clId="Web-{83F27D0B-FFF3-7E52-B1C2-E14199E68A68}" dt="2021-11-17T14:59:13.748" v="90" actId="1076"/>
          <ac:picMkLst>
            <pc:docMk/>
            <pc:sldMk cId="887137495" sldId="261"/>
            <ac:picMk id="28" creationId="{2B9C4A30-18EB-45DE-AE98-42C84BD12FD4}"/>
          </ac:picMkLst>
        </pc:picChg>
        <pc:picChg chg="mod">
          <ac:chgData name="Marius Iulian Ignat (2015634)" userId="S::2015634@student.uwtsd.ac.uk::7af39e4c-710f-465f-a322-03b9e805a2f6" providerId="AD" clId="Web-{83F27D0B-FFF3-7E52-B1C2-E14199E68A68}" dt="2021-11-17T14:59:19.107" v="92" actId="1076"/>
          <ac:picMkLst>
            <pc:docMk/>
            <pc:sldMk cId="887137495" sldId="261"/>
            <ac:picMk id="30" creationId="{AB971591-AB38-4880-95D8-6830F1A9B6DD}"/>
          </ac:picMkLst>
        </pc:picChg>
        <pc:picChg chg="mod">
          <ac:chgData name="Marius Iulian Ignat (2015634)" userId="S::2015634@student.uwtsd.ac.uk::7af39e4c-710f-465f-a322-03b9e805a2f6" providerId="AD" clId="Web-{83F27D0B-FFF3-7E52-B1C2-E14199E68A68}" dt="2021-11-17T14:46:11.122" v="80" actId="1076"/>
          <ac:picMkLst>
            <pc:docMk/>
            <pc:sldMk cId="887137495" sldId="261"/>
            <ac:picMk id="383" creationId="{4373B559-2E2C-4E2B-99B3-C239889C06F4}"/>
          </ac:picMkLst>
        </pc:picChg>
        <pc:picChg chg="add mod">
          <ac:chgData name="Marius Iulian Ignat (2015634)" userId="S::2015634@student.uwtsd.ac.uk::7af39e4c-710f-465f-a322-03b9e805a2f6" providerId="AD" clId="Web-{83F27D0B-FFF3-7E52-B1C2-E14199E68A68}" dt="2021-11-17T14:45:49.778" v="78" actId="1076"/>
          <ac:picMkLst>
            <pc:docMk/>
            <pc:sldMk cId="887137495" sldId="261"/>
            <ac:picMk id="913" creationId="{48878266-ED97-49AD-85D4-D94C83EEBEFD}"/>
          </ac:picMkLst>
        </pc:picChg>
      </pc:sldChg>
      <pc:sldChg chg="modSp">
        <pc:chgData name="Marius Iulian Ignat (2015634)" userId="S::2015634@student.uwtsd.ac.uk::7af39e4c-710f-465f-a322-03b9e805a2f6" providerId="AD" clId="Web-{83F27D0B-FFF3-7E52-B1C2-E14199E68A68}" dt="2021-11-17T17:41:57.702" v="684" actId="14100"/>
        <pc:sldMkLst>
          <pc:docMk/>
          <pc:sldMk cId="2743632506" sldId="263"/>
        </pc:sldMkLst>
        <pc:spChg chg="mod">
          <ac:chgData name="Marius Iulian Ignat (2015634)" userId="S::2015634@student.uwtsd.ac.uk::7af39e4c-710f-465f-a322-03b9e805a2f6" providerId="AD" clId="Web-{83F27D0B-FFF3-7E52-B1C2-E14199E68A68}" dt="2021-11-17T17:41:57.702" v="684" actId="14100"/>
          <ac:spMkLst>
            <pc:docMk/>
            <pc:sldMk cId="2743632506" sldId="263"/>
            <ac:spMk id="2" creationId="{A0DC9D58-F85A-45FF-B79F-067D78749981}"/>
          </ac:spMkLst>
        </pc:spChg>
      </pc:sldChg>
      <pc:sldChg chg="modNotes">
        <pc:chgData name="Marius Iulian Ignat (2015634)" userId="S::2015634@student.uwtsd.ac.uk::7af39e4c-710f-465f-a322-03b9e805a2f6" providerId="AD" clId="Web-{83F27D0B-FFF3-7E52-B1C2-E14199E68A68}" dt="2021-11-17T16:28:51.517" v="441"/>
        <pc:sldMkLst>
          <pc:docMk/>
          <pc:sldMk cId="748868258" sldId="265"/>
        </pc:sldMkLst>
      </pc:sldChg>
      <pc:sldChg chg="modSp">
        <pc:chgData name="Marius Iulian Ignat (2015634)" userId="S::2015634@student.uwtsd.ac.uk::7af39e4c-710f-465f-a322-03b9e805a2f6" providerId="AD" clId="Web-{83F27D0B-FFF3-7E52-B1C2-E14199E68A68}" dt="2021-11-17T15:43:22.991" v="363" actId="1076"/>
        <pc:sldMkLst>
          <pc:docMk/>
          <pc:sldMk cId="4120216561" sldId="266"/>
        </pc:sldMkLst>
        <pc:spChg chg="mod">
          <ac:chgData name="Marius Iulian Ignat (2015634)" userId="S::2015634@student.uwtsd.ac.uk::7af39e4c-710f-465f-a322-03b9e805a2f6" providerId="AD" clId="Web-{83F27D0B-FFF3-7E52-B1C2-E14199E68A68}" dt="2021-11-17T15:18:43.741" v="195" actId="1076"/>
          <ac:spMkLst>
            <pc:docMk/>
            <pc:sldMk cId="4120216561" sldId="266"/>
            <ac:spMk id="2" creationId="{EEAC0F36-3446-444C-9998-63B7B4362A65}"/>
          </ac:spMkLst>
        </pc:spChg>
        <pc:spChg chg="mod">
          <ac:chgData name="Marius Iulian Ignat (2015634)" userId="S::2015634@student.uwtsd.ac.uk::7af39e4c-710f-465f-a322-03b9e805a2f6" providerId="AD" clId="Web-{83F27D0B-FFF3-7E52-B1C2-E14199E68A68}" dt="2021-11-17T15:42:15.771" v="346" actId="1076"/>
          <ac:spMkLst>
            <pc:docMk/>
            <pc:sldMk cId="4120216561" sldId="266"/>
            <ac:spMk id="10" creationId="{85D53135-FA04-466D-AD28-3B77B53F5919}"/>
          </ac:spMkLst>
        </pc:spChg>
        <pc:spChg chg="mod">
          <ac:chgData name="Marius Iulian Ignat (2015634)" userId="S::2015634@student.uwtsd.ac.uk::7af39e4c-710f-465f-a322-03b9e805a2f6" providerId="AD" clId="Web-{83F27D0B-FFF3-7E52-B1C2-E14199E68A68}" dt="2021-11-17T15:42:51.006" v="357" actId="20577"/>
          <ac:spMkLst>
            <pc:docMk/>
            <pc:sldMk cId="4120216561" sldId="266"/>
            <ac:spMk id="11" creationId="{83370008-BF9A-4614-9924-56E24429098B}"/>
          </ac:spMkLst>
        </pc:spChg>
        <pc:spChg chg="mod">
          <ac:chgData name="Marius Iulian Ignat (2015634)" userId="S::2015634@student.uwtsd.ac.uk::7af39e4c-710f-465f-a322-03b9e805a2f6" providerId="AD" clId="Web-{83F27D0B-FFF3-7E52-B1C2-E14199E68A68}" dt="2021-11-17T15:42:54.897" v="358" actId="20577"/>
          <ac:spMkLst>
            <pc:docMk/>
            <pc:sldMk cId="4120216561" sldId="266"/>
            <ac:spMk id="12" creationId="{62AA24D3-3BAC-43D2-BA0E-34C36CEC6085}"/>
          </ac:spMkLst>
        </pc:spChg>
        <pc:spChg chg="mod">
          <ac:chgData name="Marius Iulian Ignat (2015634)" userId="S::2015634@student.uwtsd.ac.uk::7af39e4c-710f-465f-a322-03b9e805a2f6" providerId="AD" clId="Web-{83F27D0B-FFF3-7E52-B1C2-E14199E68A68}" dt="2021-11-17T15:43:01.850" v="360" actId="1076"/>
          <ac:spMkLst>
            <pc:docMk/>
            <pc:sldMk cId="4120216561" sldId="266"/>
            <ac:spMk id="13" creationId="{0373F35B-9D19-425F-9D00-E8ACFE80EDC3}"/>
          </ac:spMkLst>
        </pc:spChg>
        <pc:spChg chg="mod">
          <ac:chgData name="Marius Iulian Ignat (2015634)" userId="S::2015634@student.uwtsd.ac.uk::7af39e4c-710f-465f-a322-03b9e805a2f6" providerId="AD" clId="Web-{83F27D0B-FFF3-7E52-B1C2-E14199E68A68}" dt="2021-11-17T15:43:19.381" v="362" actId="1076"/>
          <ac:spMkLst>
            <pc:docMk/>
            <pc:sldMk cId="4120216561" sldId="266"/>
            <ac:spMk id="14" creationId="{1904EC1B-1BC5-473E-B695-24142E2EF205}"/>
          </ac:spMkLst>
        </pc:spChg>
        <pc:spChg chg="mod">
          <ac:chgData name="Marius Iulian Ignat (2015634)" userId="S::2015634@student.uwtsd.ac.uk::7af39e4c-710f-465f-a322-03b9e805a2f6" providerId="AD" clId="Web-{83F27D0B-FFF3-7E52-B1C2-E14199E68A68}" dt="2021-11-17T15:39:51.096" v="332" actId="20577"/>
          <ac:spMkLst>
            <pc:docMk/>
            <pc:sldMk cId="4120216561" sldId="266"/>
            <ac:spMk id="15" creationId="{329157B2-D368-4D15-83E8-9E7C0616E2DB}"/>
          </ac:spMkLst>
        </pc:spChg>
        <pc:spChg chg="mod">
          <ac:chgData name="Marius Iulian Ignat (2015634)" userId="S::2015634@student.uwtsd.ac.uk::7af39e4c-710f-465f-a322-03b9e805a2f6" providerId="AD" clId="Web-{83F27D0B-FFF3-7E52-B1C2-E14199E68A68}" dt="2021-11-17T15:43:14.866" v="361" actId="1076"/>
          <ac:spMkLst>
            <pc:docMk/>
            <pc:sldMk cId="4120216561" sldId="266"/>
            <ac:spMk id="16" creationId="{06114C91-75F6-47B6-9B12-48853C9513B7}"/>
          </ac:spMkLst>
        </pc:spChg>
        <pc:spChg chg="mod">
          <ac:chgData name="Marius Iulian Ignat (2015634)" userId="S::2015634@student.uwtsd.ac.uk::7af39e4c-710f-465f-a322-03b9e805a2f6" providerId="AD" clId="Web-{83F27D0B-FFF3-7E52-B1C2-E14199E68A68}" dt="2021-11-17T15:43:22.991" v="363" actId="1076"/>
          <ac:spMkLst>
            <pc:docMk/>
            <pc:sldMk cId="4120216561" sldId="266"/>
            <ac:spMk id="17" creationId="{BAE5FAAA-583E-43AF-BFCA-6FF122DB9FD5}"/>
          </ac:spMkLst>
        </pc:spChg>
        <pc:graphicFrameChg chg="mod">
          <ac:chgData name="Marius Iulian Ignat (2015634)" userId="S::2015634@student.uwtsd.ac.uk::7af39e4c-710f-465f-a322-03b9e805a2f6" providerId="AD" clId="Web-{83F27D0B-FFF3-7E52-B1C2-E14199E68A68}" dt="2021-11-17T15:18:48.273" v="196" actId="1076"/>
          <ac:graphicFrameMkLst>
            <pc:docMk/>
            <pc:sldMk cId="4120216561" sldId="266"/>
            <ac:graphicFrameMk id="4" creationId="{40971533-ACAF-48E3-AE6D-DDE4D4964F25}"/>
          </ac:graphicFrameMkLst>
        </pc:graphicFrameChg>
      </pc:sldChg>
      <pc:sldChg chg="modSp">
        <pc:chgData name="Marius Iulian Ignat (2015634)" userId="S::2015634@student.uwtsd.ac.uk::7af39e4c-710f-465f-a322-03b9e805a2f6" providerId="AD" clId="Web-{83F27D0B-FFF3-7E52-B1C2-E14199E68A68}" dt="2021-11-17T15:45:35.619" v="364" actId="20577"/>
        <pc:sldMkLst>
          <pc:docMk/>
          <pc:sldMk cId="539088388" sldId="268"/>
        </pc:sldMkLst>
        <pc:spChg chg="mod">
          <ac:chgData name="Marius Iulian Ignat (2015634)" userId="S::2015634@student.uwtsd.ac.uk::7af39e4c-710f-465f-a322-03b9e805a2f6" providerId="AD" clId="Web-{83F27D0B-FFF3-7E52-B1C2-E14199E68A68}" dt="2021-11-17T15:45:35.619" v="364" actId="20577"/>
          <ac:spMkLst>
            <pc:docMk/>
            <pc:sldMk cId="539088388" sldId="268"/>
            <ac:spMk id="4" creationId="{F9976155-4FF5-4DFF-BB38-0E2A35DFDE36}"/>
          </ac:spMkLst>
        </pc:spChg>
        <pc:graphicFrameChg chg="mod modGraphic">
          <ac:chgData name="Marius Iulian Ignat (2015634)" userId="S::2015634@student.uwtsd.ac.uk::7af39e4c-710f-465f-a322-03b9e805a2f6" providerId="AD" clId="Web-{83F27D0B-FFF3-7E52-B1C2-E14199E68A68}" dt="2021-11-17T15:34:13.995" v="302"/>
          <ac:graphicFrameMkLst>
            <pc:docMk/>
            <pc:sldMk cId="539088388" sldId="268"/>
            <ac:graphicFrameMk id="6" creationId="{59309051-B993-4684-8CE2-3834BEEF807E}"/>
          </ac:graphicFrameMkLst>
        </pc:graphicFrameChg>
      </pc:sldChg>
      <pc:sldChg chg="addSp delSp modSp mod setClrOvrMap">
        <pc:chgData name="Marius Iulian Ignat (2015634)" userId="S::2015634@student.uwtsd.ac.uk::7af39e4c-710f-465f-a322-03b9e805a2f6" providerId="AD" clId="Web-{83F27D0B-FFF3-7E52-B1C2-E14199E68A68}" dt="2021-11-17T15:34:57.246" v="307"/>
        <pc:sldMkLst>
          <pc:docMk/>
          <pc:sldMk cId="2148952605" sldId="269"/>
        </pc:sldMkLst>
        <pc:spChg chg="mod">
          <ac:chgData name="Marius Iulian Ignat (2015634)" userId="S::2015634@student.uwtsd.ac.uk::7af39e4c-710f-465f-a322-03b9e805a2f6" providerId="AD" clId="Web-{83F27D0B-FFF3-7E52-B1C2-E14199E68A68}" dt="2021-11-17T15:34:57.246" v="307"/>
          <ac:spMkLst>
            <pc:docMk/>
            <pc:sldMk cId="2148952605" sldId="269"/>
            <ac:spMk id="2" creationId="{DCE3D32D-41CF-4C57-88E9-299A09DF4FB7}"/>
          </ac:spMkLst>
        </pc:spChg>
        <pc:spChg chg="add del">
          <ac:chgData name="Marius Iulian Ignat (2015634)" userId="S::2015634@student.uwtsd.ac.uk::7af39e4c-710f-465f-a322-03b9e805a2f6" providerId="AD" clId="Web-{83F27D0B-FFF3-7E52-B1C2-E14199E68A68}" dt="2021-11-17T15:34:57.246" v="307"/>
          <ac:spMkLst>
            <pc:docMk/>
            <pc:sldMk cId="2148952605" sldId="269"/>
            <ac:spMk id="3" creationId="{27237467-A098-F54A-8802-D047C13C06C7}"/>
          </ac:spMkLst>
        </pc:spChg>
        <pc:spChg chg="add del">
          <ac:chgData name="Marius Iulian Ignat (2015634)" userId="S::2015634@student.uwtsd.ac.uk::7af39e4c-710f-465f-a322-03b9e805a2f6" providerId="AD" clId="Web-{83F27D0B-FFF3-7E52-B1C2-E14199E68A68}" dt="2021-11-17T15:34:44.480" v="304"/>
          <ac:spMkLst>
            <pc:docMk/>
            <pc:sldMk cId="2148952605" sldId="269"/>
            <ac:spMk id="95" creationId="{4E5D51F4-4B2C-4E92-AD42-C0F8079BD222}"/>
          </ac:spMkLst>
        </pc:spChg>
        <pc:spChg chg="add del">
          <ac:chgData name="Marius Iulian Ignat (2015634)" userId="S::2015634@student.uwtsd.ac.uk::7af39e4c-710f-465f-a322-03b9e805a2f6" providerId="AD" clId="Web-{83F27D0B-FFF3-7E52-B1C2-E14199E68A68}" dt="2021-11-17T15:34:44.480" v="304"/>
          <ac:spMkLst>
            <pc:docMk/>
            <pc:sldMk cId="2148952605" sldId="269"/>
            <ac:spMk id="128" creationId="{4C3D77CC-6916-4BF8-8CDF-71E4BF2E662F}"/>
          </ac:spMkLst>
        </pc:spChg>
        <pc:spChg chg="add">
          <ac:chgData name="Marius Iulian Ignat (2015634)" userId="S::2015634@student.uwtsd.ac.uk::7af39e4c-710f-465f-a322-03b9e805a2f6" providerId="AD" clId="Web-{83F27D0B-FFF3-7E52-B1C2-E14199E68A68}" dt="2021-11-17T15:34:57.246" v="307"/>
          <ac:spMkLst>
            <pc:docMk/>
            <pc:sldMk cId="2148952605" sldId="269"/>
            <ac:spMk id="171" creationId="{4E5D51F4-4B2C-4E92-AD42-C0F8079BD222}"/>
          </ac:spMkLst>
        </pc:spChg>
        <pc:spChg chg="add">
          <ac:chgData name="Marius Iulian Ignat (2015634)" userId="S::2015634@student.uwtsd.ac.uk::7af39e4c-710f-465f-a322-03b9e805a2f6" providerId="AD" clId="Web-{83F27D0B-FFF3-7E52-B1C2-E14199E68A68}" dt="2021-11-17T15:34:57.246" v="307"/>
          <ac:spMkLst>
            <pc:docMk/>
            <pc:sldMk cId="2148952605" sldId="269"/>
            <ac:spMk id="174" creationId="{4C3D77CC-6916-4BF8-8CDF-71E4BF2E662F}"/>
          </ac:spMkLst>
        </pc:spChg>
        <pc:grpChg chg="add del">
          <ac:chgData name="Marius Iulian Ignat (2015634)" userId="S::2015634@student.uwtsd.ac.uk::7af39e4c-710f-465f-a322-03b9e805a2f6" providerId="AD" clId="Web-{83F27D0B-FFF3-7E52-B1C2-E14199E68A68}" dt="2021-11-17T15:34:44.480" v="304"/>
          <ac:grpSpMkLst>
            <pc:docMk/>
            <pc:sldMk cId="2148952605" sldId="269"/>
            <ac:grpSpMk id="51" creationId="{A44B4622-6C6D-4357-A6BF-4ADFA8DA2104}"/>
          </ac:grpSpMkLst>
        </pc:grpChg>
        <pc:grpChg chg="add del">
          <ac:chgData name="Marius Iulian Ignat (2015634)" userId="S::2015634@student.uwtsd.ac.uk::7af39e4c-710f-465f-a322-03b9e805a2f6" providerId="AD" clId="Web-{83F27D0B-FFF3-7E52-B1C2-E14199E68A68}" dt="2021-11-17T15:34:44.480" v="304"/>
          <ac:grpSpMkLst>
            <pc:docMk/>
            <pc:sldMk cId="2148952605" sldId="269"/>
            <ac:grpSpMk id="54" creationId="{B76DCF88-9FB4-41A5-9112-2DACF647ABB8}"/>
          </ac:grpSpMkLst>
        </pc:grpChg>
        <pc:grpChg chg="add">
          <ac:chgData name="Marius Iulian Ignat (2015634)" userId="S::2015634@student.uwtsd.ac.uk::7af39e4c-710f-465f-a322-03b9e805a2f6" providerId="AD" clId="Web-{83F27D0B-FFF3-7E52-B1C2-E14199E68A68}" dt="2021-11-17T15:34:57.246" v="307"/>
          <ac:grpSpMkLst>
            <pc:docMk/>
            <pc:sldMk cId="2148952605" sldId="269"/>
            <ac:grpSpMk id="94" creationId="{A44B4622-6C6D-4357-A6BF-4ADFA8DA2104}"/>
          </ac:grpSpMkLst>
        </pc:grpChg>
        <pc:grpChg chg="add del">
          <ac:chgData name="Marius Iulian Ignat (2015634)" userId="S::2015634@student.uwtsd.ac.uk::7af39e4c-710f-465f-a322-03b9e805a2f6" providerId="AD" clId="Web-{83F27D0B-FFF3-7E52-B1C2-E14199E68A68}" dt="2021-11-17T15:34:44.480" v="304"/>
          <ac:grpSpMkLst>
            <pc:docMk/>
            <pc:sldMk cId="2148952605" sldId="269"/>
            <ac:grpSpMk id="97" creationId="{B90ADF90-29DF-49C2-92C5-E75C306EDEB6}"/>
          </ac:grpSpMkLst>
        </pc:grpChg>
        <pc:grpChg chg="add del">
          <ac:chgData name="Marius Iulian Ignat (2015634)" userId="S::2015634@student.uwtsd.ac.uk::7af39e4c-710f-465f-a322-03b9e805a2f6" providerId="AD" clId="Web-{83F27D0B-FFF3-7E52-B1C2-E14199E68A68}" dt="2021-11-17T15:34:44.480" v="304"/>
          <ac:grpSpMkLst>
            <pc:docMk/>
            <pc:sldMk cId="2148952605" sldId="269"/>
            <ac:grpSpMk id="130" creationId="{96E8897B-113F-4BE0-A8B0-6467E5A2E03E}"/>
          </ac:grpSpMkLst>
        </pc:grpChg>
        <pc:grpChg chg="add">
          <ac:chgData name="Marius Iulian Ignat (2015634)" userId="S::2015634@student.uwtsd.ac.uk::7af39e4c-710f-465f-a322-03b9e805a2f6" providerId="AD" clId="Web-{83F27D0B-FFF3-7E52-B1C2-E14199E68A68}" dt="2021-11-17T15:34:57.246" v="307"/>
          <ac:grpSpMkLst>
            <pc:docMk/>
            <pc:sldMk cId="2148952605" sldId="269"/>
            <ac:grpSpMk id="170" creationId="{B76DCF88-9FB4-41A5-9112-2DACF647ABB8}"/>
          </ac:grpSpMkLst>
        </pc:grpChg>
        <pc:grpChg chg="add">
          <ac:chgData name="Marius Iulian Ignat (2015634)" userId="S::2015634@student.uwtsd.ac.uk::7af39e4c-710f-465f-a322-03b9e805a2f6" providerId="AD" clId="Web-{83F27D0B-FFF3-7E52-B1C2-E14199E68A68}" dt="2021-11-17T15:34:57.246" v="307"/>
          <ac:grpSpMkLst>
            <pc:docMk/>
            <pc:sldMk cId="2148952605" sldId="269"/>
            <ac:grpSpMk id="172" creationId="{B90ADF90-29DF-49C2-92C5-E75C306EDEB6}"/>
          </ac:grpSpMkLst>
        </pc:grpChg>
        <pc:grpChg chg="add">
          <ac:chgData name="Marius Iulian Ignat (2015634)" userId="S::2015634@student.uwtsd.ac.uk::7af39e4c-710f-465f-a322-03b9e805a2f6" providerId="AD" clId="Web-{83F27D0B-FFF3-7E52-B1C2-E14199E68A68}" dt="2021-11-17T15:34:57.246" v="307"/>
          <ac:grpSpMkLst>
            <pc:docMk/>
            <pc:sldMk cId="2148952605" sldId="269"/>
            <ac:grpSpMk id="175" creationId="{96E8897B-113F-4BE0-A8B0-6467E5A2E03E}"/>
          </ac:grpSpMkLst>
        </pc:grpChg>
        <pc:graphicFrameChg chg="add del">
          <ac:chgData name="Marius Iulian Ignat (2015634)" userId="S::2015634@student.uwtsd.ac.uk::7af39e4c-710f-465f-a322-03b9e805a2f6" providerId="AD" clId="Web-{83F27D0B-FFF3-7E52-B1C2-E14199E68A68}" dt="2021-11-17T15:34:57.074" v="306"/>
          <ac:graphicFrameMkLst>
            <pc:docMk/>
            <pc:sldMk cId="2148952605" sldId="269"/>
            <ac:graphicFrameMk id="15" creationId="{8DFBAFDB-CB09-4269-868F-D89C256B89F8}"/>
          </ac:graphicFrameMkLst>
        </pc:graphicFrameChg>
        <pc:graphicFrameChg chg="add del">
          <ac:chgData name="Marius Iulian Ignat (2015634)" userId="S::2015634@student.uwtsd.ac.uk::7af39e4c-710f-465f-a322-03b9e805a2f6" providerId="AD" clId="Web-{83F27D0B-FFF3-7E52-B1C2-E14199E68A68}" dt="2021-11-17T15:34:44.480" v="304"/>
          <ac:graphicFrameMkLst>
            <pc:docMk/>
            <pc:sldMk cId="2148952605" sldId="269"/>
            <ac:graphicFrameMk id="165" creationId="{E9B73927-3ACC-4395-BCA2-5A3B47C7453D}"/>
          </ac:graphicFrameMkLst>
        </pc:graphicFrameChg>
        <pc:graphicFrameChg chg="add">
          <ac:chgData name="Marius Iulian Ignat (2015634)" userId="S::2015634@student.uwtsd.ac.uk::7af39e4c-710f-465f-a322-03b9e805a2f6" providerId="AD" clId="Web-{83F27D0B-FFF3-7E52-B1C2-E14199E68A68}" dt="2021-11-17T15:34:57.246" v="307"/>
          <ac:graphicFrameMkLst>
            <pc:docMk/>
            <pc:sldMk cId="2148952605" sldId="269"/>
            <ac:graphicFrameMk id="177" creationId="{5DDDEAF0-DF9B-42E9-88C6-23403EB4929D}"/>
          </ac:graphicFrameMkLst>
        </pc:graphicFrameChg>
        <pc:picChg chg="add del">
          <ac:chgData name="Marius Iulian Ignat (2015634)" userId="S::2015634@student.uwtsd.ac.uk::7af39e4c-710f-465f-a322-03b9e805a2f6" providerId="AD" clId="Web-{83F27D0B-FFF3-7E52-B1C2-E14199E68A68}" dt="2021-11-17T15:34:44.480" v="304"/>
          <ac:picMkLst>
            <pc:docMk/>
            <pc:sldMk cId="2148952605" sldId="269"/>
            <ac:picMk id="6" creationId="{0D976396-8CE8-4BF2-9DC5-673B163BFDEA}"/>
          </ac:picMkLst>
        </pc:picChg>
        <pc:picChg chg="add del">
          <ac:chgData name="Marius Iulian Ignat (2015634)" userId="S::2015634@student.uwtsd.ac.uk::7af39e4c-710f-465f-a322-03b9e805a2f6" providerId="AD" clId="Web-{83F27D0B-FFF3-7E52-B1C2-E14199E68A68}" dt="2021-11-17T15:34:44.480" v="304"/>
          <ac:picMkLst>
            <pc:docMk/>
            <pc:sldMk cId="2148952605" sldId="269"/>
            <ac:picMk id="52" creationId="{07D54E63-6018-454A-93F0-E71F2CAF752F}"/>
          </ac:picMkLst>
        </pc:picChg>
        <pc:picChg chg="add">
          <ac:chgData name="Marius Iulian Ignat (2015634)" userId="S::2015634@student.uwtsd.ac.uk::7af39e4c-710f-465f-a322-03b9e805a2f6" providerId="AD" clId="Web-{83F27D0B-FFF3-7E52-B1C2-E14199E68A68}" dt="2021-11-17T15:34:57.246" v="307"/>
          <ac:picMkLst>
            <pc:docMk/>
            <pc:sldMk cId="2148952605" sldId="269"/>
            <ac:picMk id="53" creationId="{0D976396-8CE8-4BF2-9DC5-673B163BFDEA}"/>
          </ac:picMkLst>
        </pc:picChg>
        <pc:picChg chg="add del">
          <ac:chgData name="Marius Iulian Ignat (2015634)" userId="S::2015634@student.uwtsd.ac.uk::7af39e4c-710f-465f-a322-03b9e805a2f6" providerId="AD" clId="Web-{83F27D0B-FFF3-7E52-B1C2-E14199E68A68}" dt="2021-11-17T15:34:44.480" v="304"/>
          <ac:picMkLst>
            <pc:docMk/>
            <pc:sldMk cId="2148952605" sldId="269"/>
            <ac:picMk id="126" creationId="{E642A42B-C95B-433E-9A81-2174F72875CE}"/>
          </ac:picMkLst>
        </pc:picChg>
        <pc:picChg chg="add del">
          <ac:chgData name="Marius Iulian Ignat (2015634)" userId="S::2015634@student.uwtsd.ac.uk::7af39e4c-710f-465f-a322-03b9e805a2f6" providerId="AD" clId="Web-{83F27D0B-FFF3-7E52-B1C2-E14199E68A68}" dt="2021-11-17T15:34:44.480" v="304"/>
          <ac:picMkLst>
            <pc:docMk/>
            <pc:sldMk cId="2148952605" sldId="269"/>
            <ac:picMk id="159" creationId="{B9535DE4-FAFA-446C-A46C-F06D18D30564}"/>
          </ac:picMkLst>
        </pc:picChg>
        <pc:picChg chg="add">
          <ac:chgData name="Marius Iulian Ignat (2015634)" userId="S::2015634@student.uwtsd.ac.uk::7af39e4c-710f-465f-a322-03b9e805a2f6" providerId="AD" clId="Web-{83F27D0B-FFF3-7E52-B1C2-E14199E68A68}" dt="2021-11-17T15:34:57.246" v="307"/>
          <ac:picMkLst>
            <pc:docMk/>
            <pc:sldMk cId="2148952605" sldId="269"/>
            <ac:picMk id="169" creationId="{07D54E63-6018-454A-93F0-E71F2CAF752F}"/>
          </ac:picMkLst>
        </pc:picChg>
        <pc:picChg chg="add">
          <ac:chgData name="Marius Iulian Ignat (2015634)" userId="S::2015634@student.uwtsd.ac.uk::7af39e4c-710f-465f-a322-03b9e805a2f6" providerId="AD" clId="Web-{83F27D0B-FFF3-7E52-B1C2-E14199E68A68}" dt="2021-11-17T15:34:57.246" v="307"/>
          <ac:picMkLst>
            <pc:docMk/>
            <pc:sldMk cId="2148952605" sldId="269"/>
            <ac:picMk id="173" creationId="{E642A42B-C95B-433E-9A81-2174F72875CE}"/>
          </ac:picMkLst>
        </pc:picChg>
        <pc:picChg chg="add">
          <ac:chgData name="Marius Iulian Ignat (2015634)" userId="S::2015634@student.uwtsd.ac.uk::7af39e4c-710f-465f-a322-03b9e805a2f6" providerId="AD" clId="Web-{83F27D0B-FFF3-7E52-B1C2-E14199E68A68}" dt="2021-11-17T15:34:57.246" v="307"/>
          <ac:picMkLst>
            <pc:docMk/>
            <pc:sldMk cId="2148952605" sldId="269"/>
            <ac:picMk id="176" creationId="{B9535DE4-FAFA-446C-A46C-F06D18D30564}"/>
          </ac:picMkLst>
        </pc:picChg>
      </pc:sldChg>
      <pc:sldChg chg="modSp">
        <pc:chgData name="Marius Iulian Ignat (2015634)" userId="S::2015634@student.uwtsd.ac.uk::7af39e4c-710f-465f-a322-03b9e805a2f6" providerId="AD" clId="Web-{83F27D0B-FFF3-7E52-B1C2-E14199E68A68}" dt="2021-11-17T17:41:32.592" v="683"/>
        <pc:sldMkLst>
          <pc:docMk/>
          <pc:sldMk cId="57361683" sldId="271"/>
        </pc:sldMkLst>
        <pc:graphicFrameChg chg="mod modGraphic">
          <ac:chgData name="Marius Iulian Ignat (2015634)" userId="S::2015634@student.uwtsd.ac.uk::7af39e4c-710f-465f-a322-03b9e805a2f6" providerId="AD" clId="Web-{83F27D0B-FFF3-7E52-B1C2-E14199E68A68}" dt="2021-11-17T17:40:05.372" v="662"/>
          <ac:graphicFrameMkLst>
            <pc:docMk/>
            <pc:sldMk cId="57361683" sldId="271"/>
            <ac:graphicFrameMk id="6" creationId="{4E0178CB-90AB-4CA4-B6A2-226EB973F4CC}"/>
          </ac:graphicFrameMkLst>
        </pc:graphicFrameChg>
        <pc:graphicFrameChg chg="mod modGraphic">
          <ac:chgData name="Marius Iulian Ignat (2015634)" userId="S::2015634@student.uwtsd.ac.uk::7af39e4c-710f-465f-a322-03b9e805a2f6" providerId="AD" clId="Web-{83F27D0B-FFF3-7E52-B1C2-E14199E68A68}" dt="2021-11-17T17:40:16.481" v="663" actId="1076"/>
          <ac:graphicFrameMkLst>
            <pc:docMk/>
            <pc:sldMk cId="57361683" sldId="271"/>
            <ac:graphicFrameMk id="7" creationId="{C0FC7779-3554-4F09-BD4E-A226622E5BE8}"/>
          </ac:graphicFrameMkLst>
        </pc:graphicFrameChg>
        <pc:graphicFrameChg chg="mod modGraphic">
          <ac:chgData name="Marius Iulian Ignat (2015634)" userId="S::2015634@student.uwtsd.ac.uk::7af39e4c-710f-465f-a322-03b9e805a2f6" providerId="AD" clId="Web-{83F27D0B-FFF3-7E52-B1C2-E14199E68A68}" dt="2021-11-17T17:41:32.592" v="683"/>
          <ac:graphicFrameMkLst>
            <pc:docMk/>
            <pc:sldMk cId="57361683" sldId="271"/>
            <ac:graphicFrameMk id="9" creationId="{94BE12C6-0C4D-4A97-BB24-405D226CD60D}"/>
          </ac:graphicFrameMkLst>
        </pc:graphicFrameChg>
      </pc:sldChg>
      <pc:sldChg chg="addSp new">
        <pc:chgData name="Marius Iulian Ignat (2015634)" userId="S::2015634@student.uwtsd.ac.uk::7af39e4c-710f-465f-a322-03b9e805a2f6" providerId="AD" clId="Web-{83F27D0B-FFF3-7E52-B1C2-E14199E68A68}" dt="2021-11-17T15:55:54.085" v="388"/>
        <pc:sldMkLst>
          <pc:docMk/>
          <pc:sldMk cId="526738574" sldId="272"/>
        </pc:sldMkLst>
        <pc:spChg chg="add">
          <ac:chgData name="Marius Iulian Ignat (2015634)" userId="S::2015634@student.uwtsd.ac.uk::7af39e4c-710f-465f-a322-03b9e805a2f6" providerId="AD" clId="Web-{83F27D0B-FFF3-7E52-B1C2-E14199E68A68}" dt="2021-11-17T15:55:54.085" v="388"/>
          <ac:spMkLst>
            <pc:docMk/>
            <pc:sldMk cId="526738574" sldId="272"/>
            <ac:spMk id="2" creationId="{2E1525CC-F87C-4CF3-B766-DC85EED72872}"/>
          </ac:spMkLst>
        </pc:spChg>
      </pc:sldChg>
    </pc:docChg>
  </pc:docChgLst>
  <pc:docChgLst>
    <pc:chgData name="Abdul Bakid (2016467)" userId="S::2016467@student.uwtsd.ac.uk::6873020d-1c6b-4591-a16f-41eb910827e5" providerId="AD" clId="Web-{8FF13276-F26D-4464-8141-84841EA62E23}"/>
    <pc:docChg chg="modSld">
      <pc:chgData name="Abdul Bakid (2016467)" userId="S::2016467@student.uwtsd.ac.uk::6873020d-1c6b-4591-a16f-41eb910827e5" providerId="AD" clId="Web-{8FF13276-F26D-4464-8141-84841EA62E23}" dt="2021-11-17T16:23:34.599" v="292"/>
      <pc:docMkLst>
        <pc:docMk/>
      </pc:docMkLst>
      <pc:sldChg chg="modSp">
        <pc:chgData name="Abdul Bakid (2016467)" userId="S::2016467@student.uwtsd.ac.uk::6873020d-1c6b-4591-a16f-41eb910827e5" providerId="AD" clId="Web-{8FF13276-F26D-4464-8141-84841EA62E23}" dt="2021-11-17T16:22:29.145" v="265" actId="20577"/>
        <pc:sldMkLst>
          <pc:docMk/>
          <pc:sldMk cId="2418469991" sldId="270"/>
        </pc:sldMkLst>
        <pc:spChg chg="mod">
          <ac:chgData name="Abdul Bakid (2016467)" userId="S::2016467@student.uwtsd.ac.uk::6873020d-1c6b-4591-a16f-41eb910827e5" providerId="AD" clId="Web-{8FF13276-F26D-4464-8141-84841EA62E23}" dt="2021-11-17T16:22:29.145" v="265" actId="20577"/>
          <ac:spMkLst>
            <pc:docMk/>
            <pc:sldMk cId="2418469991" sldId="270"/>
            <ac:spMk id="3" creationId="{69C3D080-87F7-4599-9373-03F935D402AF}"/>
          </ac:spMkLst>
        </pc:spChg>
      </pc:sldChg>
      <pc:sldChg chg="modSp">
        <pc:chgData name="Abdul Bakid (2016467)" userId="S::2016467@student.uwtsd.ac.uk::6873020d-1c6b-4591-a16f-41eb910827e5" providerId="AD" clId="Web-{8FF13276-F26D-4464-8141-84841EA62E23}" dt="2021-11-17T16:23:34.599" v="292"/>
        <pc:sldMkLst>
          <pc:docMk/>
          <pc:sldMk cId="57361683" sldId="271"/>
        </pc:sldMkLst>
        <pc:graphicFrameChg chg="mod modGraphic">
          <ac:chgData name="Abdul Bakid (2016467)" userId="S::2016467@student.uwtsd.ac.uk::6873020d-1c6b-4591-a16f-41eb910827e5" providerId="AD" clId="Web-{8FF13276-F26D-4464-8141-84841EA62E23}" dt="2021-11-17T16:23:05.192" v="268"/>
          <ac:graphicFrameMkLst>
            <pc:docMk/>
            <pc:sldMk cId="57361683" sldId="271"/>
            <ac:graphicFrameMk id="4" creationId="{FC491B84-35ED-4588-8CF3-3651944FB38B}"/>
          </ac:graphicFrameMkLst>
        </pc:graphicFrameChg>
        <pc:graphicFrameChg chg="mod modGraphic">
          <ac:chgData name="Abdul Bakid (2016467)" userId="S::2016467@student.uwtsd.ac.uk::6873020d-1c6b-4591-a16f-41eb910827e5" providerId="AD" clId="Web-{8FF13276-F26D-4464-8141-84841EA62E23}" dt="2021-11-17T16:23:34.599" v="292"/>
          <ac:graphicFrameMkLst>
            <pc:docMk/>
            <pc:sldMk cId="57361683" sldId="271"/>
            <ac:graphicFrameMk id="6" creationId="{4E0178CB-90AB-4CA4-B6A2-226EB973F4CC}"/>
          </ac:graphicFrameMkLst>
        </pc:graphicFrameChg>
        <pc:graphicFrameChg chg="mod modGraphic">
          <ac:chgData name="Abdul Bakid (2016467)" userId="S::2016467@student.uwtsd.ac.uk::6873020d-1c6b-4591-a16f-41eb910827e5" providerId="AD" clId="Web-{8FF13276-F26D-4464-8141-84841EA62E23}" dt="2021-11-17T16:22:56.895" v="266" actId="1076"/>
          <ac:graphicFrameMkLst>
            <pc:docMk/>
            <pc:sldMk cId="57361683" sldId="271"/>
            <ac:graphicFrameMk id="9" creationId="{94BE12C6-0C4D-4A97-BB24-405D226CD60D}"/>
          </ac:graphicFrameMkLst>
        </pc:graphicFrameChg>
      </pc:sldChg>
    </pc:docChg>
  </pc:docChgLst>
  <pc:docChgLst>
    <pc:chgData name="Abdul Bakid (2016467)" userId="S::2016467@student.uwtsd.ac.uk::6873020d-1c6b-4591-a16f-41eb910827e5" providerId="AD" clId="Web-{C3BE9A48-72A7-4D79-83B3-8756A1B090F9}"/>
    <pc:docChg chg="modSld">
      <pc:chgData name="Abdul Bakid (2016467)" userId="S::2016467@student.uwtsd.ac.uk::6873020d-1c6b-4591-a16f-41eb910827e5" providerId="AD" clId="Web-{C3BE9A48-72A7-4D79-83B3-8756A1B090F9}" dt="2021-11-16T13:27:14.092" v="51" actId="1076"/>
      <pc:docMkLst>
        <pc:docMk/>
      </pc:docMkLst>
      <pc:sldChg chg="modSp">
        <pc:chgData name="Abdul Bakid (2016467)" userId="S::2016467@student.uwtsd.ac.uk::6873020d-1c6b-4591-a16f-41eb910827e5" providerId="AD" clId="Web-{C3BE9A48-72A7-4D79-83B3-8756A1B090F9}" dt="2021-11-16T13:26:42.137" v="49" actId="1076"/>
        <pc:sldMkLst>
          <pc:docMk/>
          <pc:sldMk cId="1618488082" sldId="256"/>
        </pc:sldMkLst>
        <pc:picChg chg="mod">
          <ac:chgData name="Abdul Bakid (2016467)" userId="S::2016467@student.uwtsd.ac.uk::6873020d-1c6b-4591-a16f-41eb910827e5" providerId="AD" clId="Web-{C3BE9A48-72A7-4D79-83B3-8756A1B090F9}" dt="2021-11-16T13:26:42.137" v="49" actId="1076"/>
          <ac:picMkLst>
            <pc:docMk/>
            <pc:sldMk cId="1618488082" sldId="256"/>
            <ac:picMk id="7" creationId="{6D0AFD3A-1D48-4355-B0DA-10C4319BF8DE}"/>
          </ac:picMkLst>
        </pc:picChg>
      </pc:sldChg>
      <pc:sldChg chg="modSp">
        <pc:chgData name="Abdul Bakid (2016467)" userId="S::2016467@student.uwtsd.ac.uk::6873020d-1c6b-4591-a16f-41eb910827e5" providerId="AD" clId="Web-{C3BE9A48-72A7-4D79-83B3-8756A1B090F9}" dt="2021-11-16T13:23:50.767" v="6" actId="20577"/>
        <pc:sldMkLst>
          <pc:docMk/>
          <pc:sldMk cId="1945690050" sldId="257"/>
        </pc:sldMkLst>
        <pc:spChg chg="mod">
          <ac:chgData name="Abdul Bakid (2016467)" userId="S::2016467@student.uwtsd.ac.uk::6873020d-1c6b-4591-a16f-41eb910827e5" providerId="AD" clId="Web-{C3BE9A48-72A7-4D79-83B3-8756A1B090F9}" dt="2021-11-16T13:23:50.767" v="6" actId="20577"/>
          <ac:spMkLst>
            <pc:docMk/>
            <pc:sldMk cId="1945690050" sldId="257"/>
            <ac:spMk id="3" creationId="{6A20FF70-29F0-4406-B8E3-802C47D46564}"/>
          </ac:spMkLst>
        </pc:spChg>
      </pc:sldChg>
      <pc:sldChg chg="modSp">
        <pc:chgData name="Abdul Bakid (2016467)" userId="S::2016467@student.uwtsd.ac.uk::6873020d-1c6b-4591-a16f-41eb910827e5" providerId="AD" clId="Web-{C3BE9A48-72A7-4D79-83B3-8756A1B090F9}" dt="2021-11-16T13:27:14.092" v="51" actId="1076"/>
        <pc:sldMkLst>
          <pc:docMk/>
          <pc:sldMk cId="864422795" sldId="258"/>
        </pc:sldMkLst>
        <pc:spChg chg="mod">
          <ac:chgData name="Abdul Bakid (2016467)" userId="S::2016467@student.uwtsd.ac.uk::6873020d-1c6b-4591-a16f-41eb910827e5" providerId="AD" clId="Web-{C3BE9A48-72A7-4D79-83B3-8756A1B090F9}" dt="2021-11-16T13:27:10.795" v="50" actId="1076"/>
          <ac:spMkLst>
            <pc:docMk/>
            <pc:sldMk cId="864422795" sldId="258"/>
            <ac:spMk id="3" creationId="{2D55D28B-459D-4616-B495-F64A8DC9868F}"/>
          </ac:spMkLst>
        </pc:spChg>
        <pc:spChg chg="mod">
          <ac:chgData name="Abdul Bakid (2016467)" userId="S::2016467@student.uwtsd.ac.uk::6873020d-1c6b-4591-a16f-41eb910827e5" providerId="AD" clId="Web-{C3BE9A48-72A7-4D79-83B3-8756A1B090F9}" dt="2021-11-16T13:27:14.092" v="51" actId="1076"/>
          <ac:spMkLst>
            <pc:docMk/>
            <pc:sldMk cId="864422795" sldId="258"/>
            <ac:spMk id="5" creationId="{1604480E-1D95-40DB-91BC-6659E42BCA64}"/>
          </ac:spMkLst>
        </pc:spChg>
      </pc:sldChg>
      <pc:sldChg chg="modSp">
        <pc:chgData name="Abdul Bakid (2016467)" userId="S::2016467@student.uwtsd.ac.uk::6873020d-1c6b-4591-a16f-41eb910827e5" providerId="AD" clId="Web-{C3BE9A48-72A7-4D79-83B3-8756A1B090F9}" dt="2021-11-16T13:25:43.430" v="48"/>
        <pc:sldMkLst>
          <pc:docMk/>
          <pc:sldMk cId="4120216561" sldId="266"/>
        </pc:sldMkLst>
        <pc:graphicFrameChg chg="mod modGraphic">
          <ac:chgData name="Abdul Bakid (2016467)" userId="S::2016467@student.uwtsd.ac.uk::6873020d-1c6b-4591-a16f-41eb910827e5" providerId="AD" clId="Web-{C3BE9A48-72A7-4D79-83B3-8756A1B090F9}" dt="2021-11-16T13:25:43.430" v="48"/>
          <ac:graphicFrameMkLst>
            <pc:docMk/>
            <pc:sldMk cId="4120216561" sldId="266"/>
            <ac:graphicFrameMk id="4" creationId="{40971533-ACAF-48E3-AE6D-DDE4D4964F25}"/>
          </ac:graphicFrameMkLst>
        </pc:graphicFrameChg>
      </pc:sldChg>
      <pc:sldChg chg="modSp">
        <pc:chgData name="Abdul Bakid (2016467)" userId="S::2016467@student.uwtsd.ac.uk::6873020d-1c6b-4591-a16f-41eb910827e5" providerId="AD" clId="Web-{C3BE9A48-72A7-4D79-83B3-8756A1B090F9}" dt="2021-11-16T13:03:05.818" v="4" actId="1076"/>
        <pc:sldMkLst>
          <pc:docMk/>
          <pc:sldMk cId="2148952605" sldId="269"/>
        </pc:sldMkLst>
        <pc:spChg chg="mod">
          <ac:chgData name="Abdul Bakid (2016467)" userId="S::2016467@student.uwtsd.ac.uk::6873020d-1c6b-4591-a16f-41eb910827e5" providerId="AD" clId="Web-{C3BE9A48-72A7-4D79-83B3-8756A1B090F9}" dt="2021-11-16T13:03:05.818" v="4" actId="1076"/>
          <ac:spMkLst>
            <pc:docMk/>
            <pc:sldMk cId="2148952605" sldId="269"/>
            <ac:spMk id="2" creationId="{DCE3D32D-41CF-4C57-88E9-299A09DF4FB7}"/>
          </ac:spMkLst>
        </pc:spChg>
      </pc:sldChg>
    </pc:docChg>
  </pc:docChgLst>
  <pc:docChgLst>
    <pc:chgData name="Abdul Bakid (2016467)" userId="S::2016467@student.uwtsd.ac.uk::6873020d-1c6b-4591-a16f-41eb910827e5" providerId="AD" clId="Web-{67ED29B0-C0FE-49EB-A97D-6F1A134F0144}"/>
    <pc:docChg chg="delSld modSld">
      <pc:chgData name="Abdul Bakid (2016467)" userId="S::2016467@student.uwtsd.ac.uk::6873020d-1c6b-4591-a16f-41eb910827e5" providerId="AD" clId="Web-{67ED29B0-C0FE-49EB-A97D-6F1A134F0144}" dt="2021-11-17T19:33:54.599" v="883" actId="20577"/>
      <pc:docMkLst>
        <pc:docMk/>
      </pc:docMkLst>
      <pc:sldChg chg="modSp">
        <pc:chgData name="Abdul Bakid (2016467)" userId="S::2016467@student.uwtsd.ac.uk::6873020d-1c6b-4591-a16f-41eb910827e5" providerId="AD" clId="Web-{67ED29B0-C0FE-49EB-A97D-6F1A134F0144}" dt="2021-11-17T19:05:01.901" v="68" actId="1076"/>
        <pc:sldMkLst>
          <pc:docMk/>
          <pc:sldMk cId="864422795" sldId="258"/>
        </pc:sldMkLst>
        <pc:spChg chg="mod">
          <ac:chgData name="Abdul Bakid (2016467)" userId="S::2016467@student.uwtsd.ac.uk::6873020d-1c6b-4591-a16f-41eb910827e5" providerId="AD" clId="Web-{67ED29B0-C0FE-49EB-A97D-6F1A134F0144}" dt="2021-11-17T19:05:01.901" v="68" actId="1076"/>
          <ac:spMkLst>
            <pc:docMk/>
            <pc:sldMk cId="864422795" sldId="258"/>
            <ac:spMk id="5" creationId="{1604480E-1D95-40DB-91BC-6659E42BCA64}"/>
          </ac:spMkLst>
        </pc:spChg>
      </pc:sldChg>
      <pc:sldChg chg="modSp">
        <pc:chgData name="Abdul Bakid (2016467)" userId="S::2016467@student.uwtsd.ac.uk::6873020d-1c6b-4591-a16f-41eb910827e5" providerId="AD" clId="Web-{67ED29B0-C0FE-49EB-A97D-6F1A134F0144}" dt="2021-11-17T19:18:56.250" v="479"/>
        <pc:sldMkLst>
          <pc:docMk/>
          <pc:sldMk cId="2577702214" sldId="259"/>
        </pc:sldMkLst>
        <pc:graphicFrameChg chg="mod modGraphic">
          <ac:chgData name="Abdul Bakid (2016467)" userId="S::2016467@student.uwtsd.ac.uk::6873020d-1c6b-4591-a16f-41eb910827e5" providerId="AD" clId="Web-{67ED29B0-C0FE-49EB-A97D-6F1A134F0144}" dt="2021-11-17T19:18:56.250" v="479"/>
          <ac:graphicFrameMkLst>
            <pc:docMk/>
            <pc:sldMk cId="2577702214" sldId="259"/>
            <ac:graphicFrameMk id="4" creationId="{37C73425-D347-49D1-94D4-FA267CB90AC5}"/>
          </ac:graphicFrameMkLst>
        </pc:graphicFrameChg>
      </pc:sldChg>
      <pc:sldChg chg="modSp">
        <pc:chgData name="Abdul Bakid (2016467)" userId="S::2016467@student.uwtsd.ac.uk::6873020d-1c6b-4591-a16f-41eb910827e5" providerId="AD" clId="Web-{67ED29B0-C0FE-49EB-A97D-6F1A134F0144}" dt="2021-11-17T19:30:39.610" v="760" actId="1076"/>
        <pc:sldMkLst>
          <pc:docMk/>
          <pc:sldMk cId="1445185701" sldId="264"/>
        </pc:sldMkLst>
        <pc:spChg chg="mod">
          <ac:chgData name="Abdul Bakid (2016467)" userId="S::2016467@student.uwtsd.ac.uk::6873020d-1c6b-4591-a16f-41eb910827e5" providerId="AD" clId="Web-{67ED29B0-C0FE-49EB-A97D-6F1A134F0144}" dt="2021-11-17T19:30:39.610" v="760" actId="1076"/>
          <ac:spMkLst>
            <pc:docMk/>
            <pc:sldMk cId="1445185701" sldId="264"/>
            <ac:spMk id="3" creationId="{DF8CA44E-94DF-438A-BFDE-39E93F78A3D3}"/>
          </ac:spMkLst>
        </pc:spChg>
      </pc:sldChg>
      <pc:sldChg chg="modSp">
        <pc:chgData name="Abdul Bakid (2016467)" userId="S::2016467@student.uwtsd.ac.uk::6873020d-1c6b-4591-a16f-41eb910827e5" providerId="AD" clId="Web-{67ED29B0-C0FE-49EB-A97D-6F1A134F0144}" dt="2021-11-17T19:33:54.599" v="883" actId="20577"/>
        <pc:sldMkLst>
          <pc:docMk/>
          <pc:sldMk cId="748868258" sldId="265"/>
        </pc:sldMkLst>
        <pc:spChg chg="mod">
          <ac:chgData name="Abdul Bakid (2016467)" userId="S::2016467@student.uwtsd.ac.uk::6873020d-1c6b-4591-a16f-41eb910827e5" providerId="AD" clId="Web-{67ED29B0-C0FE-49EB-A97D-6F1A134F0144}" dt="2021-11-17T19:33:54.599" v="883" actId="20577"/>
          <ac:spMkLst>
            <pc:docMk/>
            <pc:sldMk cId="748868258" sldId="265"/>
            <ac:spMk id="7" creationId="{A25D30BF-75EF-40DE-B8F4-69017E165A9B}"/>
          </ac:spMkLst>
        </pc:spChg>
      </pc:sldChg>
      <pc:sldChg chg="modSp">
        <pc:chgData name="Abdul Bakid (2016467)" userId="S::2016467@student.uwtsd.ac.uk::6873020d-1c6b-4591-a16f-41eb910827e5" providerId="AD" clId="Web-{67ED29B0-C0FE-49EB-A97D-6F1A134F0144}" dt="2021-11-17T19:03:11.570" v="28" actId="20577"/>
        <pc:sldMkLst>
          <pc:docMk/>
          <pc:sldMk cId="2418469991" sldId="270"/>
        </pc:sldMkLst>
        <pc:spChg chg="mod">
          <ac:chgData name="Abdul Bakid (2016467)" userId="S::2016467@student.uwtsd.ac.uk::6873020d-1c6b-4591-a16f-41eb910827e5" providerId="AD" clId="Web-{67ED29B0-C0FE-49EB-A97D-6F1A134F0144}" dt="2021-11-17T19:03:11.570" v="28" actId="20577"/>
          <ac:spMkLst>
            <pc:docMk/>
            <pc:sldMk cId="2418469991" sldId="270"/>
            <ac:spMk id="4" creationId="{E787AD9C-6F07-4B99-BC8E-9D5743453924}"/>
          </ac:spMkLst>
        </pc:spChg>
      </pc:sldChg>
      <pc:sldChg chg="del">
        <pc:chgData name="Abdul Bakid (2016467)" userId="S::2016467@student.uwtsd.ac.uk::6873020d-1c6b-4591-a16f-41eb910827e5" providerId="AD" clId="Web-{67ED29B0-C0FE-49EB-A97D-6F1A134F0144}" dt="2021-11-17T19:30:48.329" v="761"/>
        <pc:sldMkLst>
          <pc:docMk/>
          <pc:sldMk cId="526738574" sldId="272"/>
        </pc:sldMkLst>
      </pc:sldChg>
    </pc:docChg>
  </pc:docChgLst>
  <pc:docChgLst>
    <pc:chgData name="Olivia Dayna Reid (2014401)" userId="c8d8b059-4f9f-493c-add9-3254fd9e8258" providerId="ADAL" clId="{9D08221D-1E9C-4022-A6CA-7B563E98AFC3}"/>
    <pc:docChg chg="undo custSel addSld modSld modMainMaster">
      <pc:chgData name="Olivia Dayna Reid (2014401)" userId="c8d8b059-4f9f-493c-add9-3254fd9e8258" providerId="ADAL" clId="{9D08221D-1E9C-4022-A6CA-7B563E98AFC3}" dt="2021-11-17T14:40:01.968" v="3720" actId="20577"/>
      <pc:docMkLst>
        <pc:docMk/>
      </pc:docMkLst>
      <pc:sldChg chg="addSp delSp modSp mod setBg">
        <pc:chgData name="Olivia Dayna Reid (2014401)" userId="c8d8b059-4f9f-493c-add9-3254fd9e8258" providerId="ADAL" clId="{9D08221D-1E9C-4022-A6CA-7B563E98AFC3}" dt="2021-11-13T13:39:26.162" v="3324"/>
        <pc:sldMkLst>
          <pc:docMk/>
          <pc:sldMk cId="1618488082" sldId="256"/>
        </pc:sldMkLst>
        <pc:spChg chg="mod">
          <ac:chgData name="Olivia Dayna Reid (2014401)" userId="c8d8b059-4f9f-493c-add9-3254fd9e8258" providerId="ADAL" clId="{9D08221D-1E9C-4022-A6CA-7B563E98AFC3}" dt="2021-11-13T12:16:33.162" v="3321" actId="26606"/>
          <ac:spMkLst>
            <pc:docMk/>
            <pc:sldMk cId="1618488082" sldId="256"/>
            <ac:spMk id="2" creationId="{C4EB4799-D7E0-40D1-944F-68F258DB012C}"/>
          </ac:spMkLst>
        </pc:spChg>
        <pc:spChg chg="mod ord">
          <ac:chgData name="Olivia Dayna Reid (2014401)" userId="c8d8b059-4f9f-493c-add9-3254fd9e8258" providerId="ADAL" clId="{9D08221D-1E9C-4022-A6CA-7B563E98AFC3}" dt="2021-11-13T12:16:33.162" v="3321" actId="26606"/>
          <ac:spMkLst>
            <pc:docMk/>
            <pc:sldMk cId="1618488082" sldId="256"/>
            <ac:spMk id="3" creationId="{558D2FB3-779E-4A1D-859A-139290153EC7}"/>
          </ac:spMkLst>
        </pc:spChg>
        <pc:spChg chg="del">
          <ac:chgData name="Olivia Dayna Reid (2014401)" userId="c8d8b059-4f9f-493c-add9-3254fd9e8258" providerId="ADAL" clId="{9D08221D-1E9C-4022-A6CA-7B563E98AFC3}" dt="2021-11-13T12:15:34.292" v="3316" actId="478"/>
          <ac:spMkLst>
            <pc:docMk/>
            <pc:sldMk cId="1618488082" sldId="256"/>
            <ac:spMk id="6" creationId="{EF6999EB-811F-4CAD-8571-5C0DF289D05E}"/>
          </ac:spMkLst>
        </pc:spChg>
        <pc:grpChg chg="add del">
          <ac:chgData name="Olivia Dayna Reid (2014401)" userId="c8d8b059-4f9f-493c-add9-3254fd9e8258" providerId="ADAL" clId="{9D08221D-1E9C-4022-A6CA-7B563E98AFC3}" dt="2021-11-13T12:16:33.162" v="3321" actId="26606"/>
          <ac:grpSpMkLst>
            <pc:docMk/>
            <pc:sldMk cId="1618488082" sldId="256"/>
            <ac:grpSpMk id="54" creationId="{A24E966C-35F3-4DB1-8C23-4BC252E4E4A2}"/>
          </ac:grpSpMkLst>
        </pc:grpChg>
        <pc:grpChg chg="add del">
          <ac:chgData name="Olivia Dayna Reid (2014401)" userId="c8d8b059-4f9f-493c-add9-3254fd9e8258" providerId="ADAL" clId="{9D08221D-1E9C-4022-A6CA-7B563E98AFC3}" dt="2021-11-13T12:16:33.162" v="3321" actId="26606"/>
          <ac:grpSpMkLst>
            <pc:docMk/>
            <pc:sldMk cId="1618488082" sldId="256"/>
            <ac:grpSpMk id="55" creationId="{5FE07634-A83A-4681-9C1D-BC0775F9D296}"/>
          </ac:grpSpMkLst>
        </pc:grpChg>
        <pc:grpChg chg="add del">
          <ac:chgData name="Olivia Dayna Reid (2014401)" userId="c8d8b059-4f9f-493c-add9-3254fd9e8258" providerId="ADAL" clId="{9D08221D-1E9C-4022-A6CA-7B563E98AFC3}" dt="2021-11-13T12:16:33.162" v="3321" actId="26606"/>
          <ac:grpSpMkLst>
            <pc:docMk/>
            <pc:sldMk cId="1618488082" sldId="256"/>
            <ac:grpSpMk id="59" creationId="{A2E1FE48-FA7B-4262-B922-041542931DDF}"/>
          </ac:grpSpMkLst>
        </pc:grpChg>
        <pc:picChg chg="del">
          <ac:chgData name="Olivia Dayna Reid (2014401)" userId="c8d8b059-4f9f-493c-add9-3254fd9e8258" providerId="ADAL" clId="{9D08221D-1E9C-4022-A6CA-7B563E98AFC3}" dt="2021-11-13T12:15:31.323" v="3315" actId="478"/>
          <ac:picMkLst>
            <pc:docMk/>
            <pc:sldMk cId="1618488082" sldId="256"/>
            <ac:picMk id="4" creationId="{C69EE312-1223-47B6-A0F0-41370AD4F287}"/>
          </ac:picMkLst>
        </pc:picChg>
        <pc:picChg chg="add mod">
          <ac:chgData name="Olivia Dayna Reid (2014401)" userId="c8d8b059-4f9f-493c-add9-3254fd9e8258" providerId="ADAL" clId="{9D08221D-1E9C-4022-A6CA-7B563E98AFC3}" dt="2021-11-13T12:16:33.162" v="3321" actId="26606"/>
          <ac:picMkLst>
            <pc:docMk/>
            <pc:sldMk cId="1618488082" sldId="256"/>
            <ac:picMk id="7" creationId="{6D0AFD3A-1D48-4355-B0DA-10C4319BF8DE}"/>
          </ac:picMkLst>
        </pc:picChg>
        <pc:picChg chg="add del">
          <ac:chgData name="Olivia Dayna Reid (2014401)" userId="c8d8b059-4f9f-493c-add9-3254fd9e8258" providerId="ADAL" clId="{9D08221D-1E9C-4022-A6CA-7B563E98AFC3}" dt="2021-11-13T12:16:33.162" v="3321" actId="26606"/>
          <ac:picMkLst>
            <pc:docMk/>
            <pc:sldMk cId="1618488082" sldId="256"/>
            <ac:picMk id="9" creationId="{519FA62B-A2C9-49F5-8C45-9D5CDCD72B49}"/>
          </ac:picMkLst>
        </pc:picChg>
      </pc:sldChg>
      <pc:sldChg chg="modSp mod setBg">
        <pc:chgData name="Olivia Dayna Reid (2014401)" userId="c8d8b059-4f9f-493c-add9-3254fd9e8258" providerId="ADAL" clId="{9D08221D-1E9C-4022-A6CA-7B563E98AFC3}" dt="2021-11-13T13:39:26.162" v="3324"/>
        <pc:sldMkLst>
          <pc:docMk/>
          <pc:sldMk cId="1945690050" sldId="257"/>
        </pc:sldMkLst>
        <pc:spChg chg="mod">
          <ac:chgData name="Olivia Dayna Reid (2014401)" userId="c8d8b059-4f9f-493c-add9-3254fd9e8258" providerId="ADAL" clId="{9D08221D-1E9C-4022-A6CA-7B563E98AFC3}" dt="2021-10-27T15:44:58.595" v="163" actId="14100"/>
          <ac:spMkLst>
            <pc:docMk/>
            <pc:sldMk cId="1945690050" sldId="257"/>
            <ac:spMk id="3" creationId="{6A20FF70-29F0-4406-B8E3-802C47D46564}"/>
          </ac:spMkLst>
        </pc:spChg>
      </pc:sldChg>
      <pc:sldChg chg="addSp modSp mod setBg modNotesTx">
        <pc:chgData name="Olivia Dayna Reid (2014401)" userId="c8d8b059-4f9f-493c-add9-3254fd9e8258" providerId="ADAL" clId="{9D08221D-1E9C-4022-A6CA-7B563E98AFC3}" dt="2021-11-13T13:39:26.162" v="3324"/>
        <pc:sldMkLst>
          <pc:docMk/>
          <pc:sldMk cId="864422795" sldId="258"/>
        </pc:sldMkLst>
        <pc:spChg chg="mod">
          <ac:chgData name="Olivia Dayna Reid (2014401)" userId="c8d8b059-4f9f-493c-add9-3254fd9e8258" providerId="ADAL" clId="{9D08221D-1E9C-4022-A6CA-7B563E98AFC3}" dt="2021-11-13T12:09:30.797" v="3304" actId="20577"/>
          <ac:spMkLst>
            <pc:docMk/>
            <pc:sldMk cId="864422795" sldId="258"/>
            <ac:spMk id="3" creationId="{2D55D28B-459D-4616-B495-F64A8DC9868F}"/>
          </ac:spMkLst>
        </pc:spChg>
        <pc:spChg chg="add mod">
          <ac:chgData name="Olivia Dayna Reid (2014401)" userId="c8d8b059-4f9f-493c-add9-3254fd9e8258" providerId="ADAL" clId="{9D08221D-1E9C-4022-A6CA-7B563E98AFC3}" dt="2021-11-13T12:10:04.108" v="3309" actId="1076"/>
          <ac:spMkLst>
            <pc:docMk/>
            <pc:sldMk cId="864422795" sldId="258"/>
            <ac:spMk id="5" creationId="{1604480E-1D95-40DB-91BC-6659E42BCA64}"/>
          </ac:spMkLst>
        </pc:spChg>
      </pc:sldChg>
      <pc:sldChg chg="addSp delSp modSp mod setBg">
        <pc:chgData name="Olivia Dayna Reid (2014401)" userId="c8d8b059-4f9f-493c-add9-3254fd9e8258" providerId="ADAL" clId="{9D08221D-1E9C-4022-A6CA-7B563E98AFC3}" dt="2021-11-17T14:40:01.968" v="3720" actId="20577"/>
        <pc:sldMkLst>
          <pc:docMk/>
          <pc:sldMk cId="2577702214" sldId="259"/>
        </pc:sldMkLst>
        <pc:spChg chg="mod">
          <ac:chgData name="Olivia Dayna Reid (2014401)" userId="c8d8b059-4f9f-493c-add9-3254fd9e8258" providerId="ADAL" clId="{9D08221D-1E9C-4022-A6CA-7B563E98AFC3}" dt="2021-10-27T15:30:16.298" v="55" actId="20577"/>
          <ac:spMkLst>
            <pc:docMk/>
            <pc:sldMk cId="2577702214" sldId="259"/>
            <ac:spMk id="2" creationId="{DC2223E0-1003-4906-98B6-EAAA8A5849A8}"/>
          </ac:spMkLst>
        </pc:spChg>
        <pc:spChg chg="del mod">
          <ac:chgData name="Olivia Dayna Reid (2014401)" userId="c8d8b059-4f9f-493c-add9-3254fd9e8258" providerId="ADAL" clId="{9D08221D-1E9C-4022-A6CA-7B563E98AFC3}" dt="2021-10-27T15:35:56.593" v="102" actId="478"/>
          <ac:spMkLst>
            <pc:docMk/>
            <pc:sldMk cId="2577702214" sldId="259"/>
            <ac:spMk id="3" creationId="{21884827-129E-4705-AEC8-18E67C5A47F9}"/>
          </ac:spMkLst>
        </pc:spChg>
        <pc:graphicFrameChg chg="add mod modGraphic">
          <ac:chgData name="Olivia Dayna Reid (2014401)" userId="c8d8b059-4f9f-493c-add9-3254fd9e8258" providerId="ADAL" clId="{9D08221D-1E9C-4022-A6CA-7B563E98AFC3}" dt="2021-11-17T14:40:01.968" v="3720" actId="20577"/>
          <ac:graphicFrameMkLst>
            <pc:docMk/>
            <pc:sldMk cId="2577702214" sldId="259"/>
            <ac:graphicFrameMk id="4" creationId="{37C73425-D347-49D1-94D4-FA267CB90AC5}"/>
          </ac:graphicFrameMkLst>
        </pc:graphicFrameChg>
      </pc:sldChg>
      <pc:sldChg chg="modSp mod modNotesTx">
        <pc:chgData name="Olivia Dayna Reid (2014401)" userId="c8d8b059-4f9f-493c-add9-3254fd9e8258" providerId="ADAL" clId="{9D08221D-1E9C-4022-A6CA-7B563E98AFC3}" dt="2021-11-13T13:40:05.126" v="3326"/>
        <pc:sldMkLst>
          <pc:docMk/>
          <pc:sldMk cId="2908032368" sldId="260"/>
        </pc:sldMkLst>
        <pc:spChg chg="mod">
          <ac:chgData name="Olivia Dayna Reid (2014401)" userId="c8d8b059-4f9f-493c-add9-3254fd9e8258" providerId="ADAL" clId="{9D08221D-1E9C-4022-A6CA-7B563E98AFC3}" dt="2021-11-13T13:40:05.126" v="3326"/>
          <ac:spMkLst>
            <pc:docMk/>
            <pc:sldMk cId="2908032368" sldId="260"/>
            <ac:spMk id="2" creationId="{DDA54AEE-F66E-4200-8B4D-F6B378D97BBC}"/>
          </ac:spMkLst>
        </pc:spChg>
        <pc:spChg chg="mod">
          <ac:chgData name="Olivia Dayna Reid (2014401)" userId="c8d8b059-4f9f-493c-add9-3254fd9e8258" providerId="ADAL" clId="{9D08221D-1E9C-4022-A6CA-7B563E98AFC3}" dt="2021-11-13T13:40:05.126" v="3326"/>
          <ac:spMkLst>
            <pc:docMk/>
            <pc:sldMk cId="2908032368" sldId="260"/>
            <ac:spMk id="3" creationId="{CA661A85-F19F-4C39-9F10-3F499FC78F6E}"/>
          </ac:spMkLst>
        </pc:spChg>
      </pc:sldChg>
      <pc:sldChg chg="addSp delSp modSp mod modNotesTx">
        <pc:chgData name="Olivia Dayna Reid (2014401)" userId="c8d8b059-4f9f-493c-add9-3254fd9e8258" providerId="ADAL" clId="{9D08221D-1E9C-4022-A6CA-7B563E98AFC3}" dt="2021-11-13T12:02:44.361" v="3192" actId="1076"/>
        <pc:sldMkLst>
          <pc:docMk/>
          <pc:sldMk cId="887137495" sldId="261"/>
        </pc:sldMkLst>
        <pc:spChg chg="mod">
          <ac:chgData name="Olivia Dayna Reid (2014401)" userId="c8d8b059-4f9f-493c-add9-3254fd9e8258" providerId="ADAL" clId="{9D08221D-1E9C-4022-A6CA-7B563E98AFC3}" dt="2021-11-13T12:01:45.835" v="3183" actId="1076"/>
          <ac:spMkLst>
            <pc:docMk/>
            <pc:sldMk cId="887137495" sldId="261"/>
            <ac:spMk id="2" creationId="{11ECC9A3-137E-42A1-939D-A2D77B2AEAF8}"/>
          </ac:spMkLst>
        </pc:spChg>
        <pc:spChg chg="del mod">
          <ac:chgData name="Olivia Dayna Reid (2014401)" userId="c8d8b059-4f9f-493c-add9-3254fd9e8258" providerId="ADAL" clId="{9D08221D-1E9C-4022-A6CA-7B563E98AFC3}" dt="2021-11-13T12:02:38.646" v="3190" actId="478"/>
          <ac:spMkLst>
            <pc:docMk/>
            <pc:sldMk cId="887137495" sldId="261"/>
            <ac:spMk id="3" creationId="{7FC693C5-18A3-4C8D-A49F-8C7F9C31353E}"/>
          </ac:spMkLst>
        </pc:spChg>
        <pc:graphicFrameChg chg="add mod modGraphic">
          <ac:chgData name="Olivia Dayna Reid (2014401)" userId="c8d8b059-4f9f-493c-add9-3254fd9e8258" providerId="ADAL" clId="{9D08221D-1E9C-4022-A6CA-7B563E98AFC3}" dt="2021-11-13T12:02:44.361" v="3192" actId="1076"/>
          <ac:graphicFrameMkLst>
            <pc:docMk/>
            <pc:sldMk cId="887137495" sldId="261"/>
            <ac:graphicFrameMk id="4" creationId="{AD805A1C-284A-45EA-ACDE-D828D11A5767}"/>
          </ac:graphicFrameMkLst>
        </pc:graphicFrameChg>
      </pc:sldChg>
      <pc:sldChg chg="addSp delSp modSp mod modNotesTx">
        <pc:chgData name="Olivia Dayna Reid (2014401)" userId="c8d8b059-4f9f-493c-add9-3254fd9e8258" providerId="ADAL" clId="{9D08221D-1E9C-4022-A6CA-7B563E98AFC3}" dt="2021-11-13T13:40:05.126" v="3326"/>
        <pc:sldMkLst>
          <pc:docMk/>
          <pc:sldMk cId="755773584" sldId="262"/>
        </pc:sldMkLst>
        <pc:spChg chg="mod">
          <ac:chgData name="Olivia Dayna Reid (2014401)" userId="c8d8b059-4f9f-493c-add9-3254fd9e8258" providerId="ADAL" clId="{9D08221D-1E9C-4022-A6CA-7B563E98AFC3}" dt="2021-11-13T13:40:05.126" v="3326"/>
          <ac:spMkLst>
            <pc:docMk/>
            <pc:sldMk cId="755773584" sldId="262"/>
            <ac:spMk id="2" creationId="{D6E9F332-FBDC-4035-9EAF-A9E84D71CA6B}"/>
          </ac:spMkLst>
        </pc:spChg>
        <pc:spChg chg="del">
          <ac:chgData name="Olivia Dayna Reid (2014401)" userId="c8d8b059-4f9f-493c-add9-3254fd9e8258" providerId="ADAL" clId="{9D08221D-1E9C-4022-A6CA-7B563E98AFC3}" dt="2021-11-13T11:31:59.374" v="1230" actId="478"/>
          <ac:spMkLst>
            <pc:docMk/>
            <pc:sldMk cId="755773584" sldId="262"/>
            <ac:spMk id="3" creationId="{2C810C74-F97B-41D9-A88E-F712DB9E71F4}"/>
          </ac:spMkLst>
        </pc:spChg>
        <pc:graphicFrameChg chg="add mod ord modGraphic">
          <ac:chgData name="Olivia Dayna Reid (2014401)" userId="c8d8b059-4f9f-493c-add9-3254fd9e8258" providerId="ADAL" clId="{9D08221D-1E9C-4022-A6CA-7B563E98AFC3}" dt="2021-11-13T11:49:00.592" v="2678" actId="20577"/>
          <ac:graphicFrameMkLst>
            <pc:docMk/>
            <pc:sldMk cId="755773584" sldId="262"/>
            <ac:graphicFrameMk id="4" creationId="{65F82773-1B1A-4AC6-9A38-120F3FC70324}"/>
          </ac:graphicFrameMkLst>
        </pc:graphicFrameChg>
      </pc:sldChg>
      <pc:sldChg chg="addSp delSp modSp mod">
        <pc:chgData name="Olivia Dayna Reid (2014401)" userId="c8d8b059-4f9f-493c-add9-3254fd9e8258" providerId="ADAL" clId="{9D08221D-1E9C-4022-A6CA-7B563E98AFC3}" dt="2021-11-17T14:36:59.235" v="3558" actId="14100"/>
        <pc:sldMkLst>
          <pc:docMk/>
          <pc:sldMk cId="2743632506" sldId="263"/>
        </pc:sldMkLst>
        <pc:spChg chg="mod">
          <ac:chgData name="Olivia Dayna Reid (2014401)" userId="c8d8b059-4f9f-493c-add9-3254fd9e8258" providerId="ADAL" clId="{9D08221D-1E9C-4022-A6CA-7B563E98AFC3}" dt="2021-11-10T16:22:24.387" v="1008" actId="1076"/>
          <ac:spMkLst>
            <pc:docMk/>
            <pc:sldMk cId="2743632506" sldId="263"/>
            <ac:spMk id="2" creationId="{A0DC9D58-F85A-45FF-B79F-067D78749981}"/>
          </ac:spMkLst>
        </pc:spChg>
        <pc:spChg chg="del mod">
          <ac:chgData name="Olivia Dayna Reid (2014401)" userId="c8d8b059-4f9f-493c-add9-3254fd9e8258" providerId="ADAL" clId="{9D08221D-1E9C-4022-A6CA-7B563E98AFC3}" dt="2021-11-10T16:22:17.490" v="1006" actId="478"/>
          <ac:spMkLst>
            <pc:docMk/>
            <pc:sldMk cId="2743632506" sldId="263"/>
            <ac:spMk id="3" creationId="{2065FFCC-CB36-45FC-BA95-6BC9313B4A66}"/>
          </ac:spMkLst>
        </pc:spChg>
        <pc:spChg chg="add mod">
          <ac:chgData name="Olivia Dayna Reid (2014401)" userId="c8d8b059-4f9f-493c-add9-3254fd9e8258" providerId="ADAL" clId="{9D08221D-1E9C-4022-A6CA-7B563E98AFC3}" dt="2021-10-27T15:31:30.044" v="101" actId="12"/>
          <ac:spMkLst>
            <pc:docMk/>
            <pc:sldMk cId="2743632506" sldId="263"/>
            <ac:spMk id="5" creationId="{1A451F2F-40C3-4551-B184-DE5C0F206861}"/>
          </ac:spMkLst>
        </pc:spChg>
        <pc:graphicFrameChg chg="add del mod">
          <ac:chgData name="Olivia Dayna Reid (2014401)" userId="c8d8b059-4f9f-493c-add9-3254fd9e8258" providerId="ADAL" clId="{9D08221D-1E9C-4022-A6CA-7B563E98AFC3}" dt="2021-11-10T16:24:23.496" v="1012" actId="478"/>
          <ac:graphicFrameMkLst>
            <pc:docMk/>
            <pc:sldMk cId="2743632506" sldId="263"/>
            <ac:graphicFrameMk id="4" creationId="{638F83D9-BAF3-438E-B59B-09F6FB5EBEAE}"/>
          </ac:graphicFrameMkLst>
        </pc:graphicFrameChg>
        <pc:picChg chg="add mod">
          <ac:chgData name="Olivia Dayna Reid (2014401)" userId="c8d8b059-4f9f-493c-add9-3254fd9e8258" providerId="ADAL" clId="{9D08221D-1E9C-4022-A6CA-7B563E98AFC3}" dt="2021-11-17T14:36:59.235" v="3558" actId="14100"/>
          <ac:picMkLst>
            <pc:docMk/>
            <pc:sldMk cId="2743632506" sldId="263"/>
            <ac:picMk id="4" creationId="{B4928527-2E17-44C6-B4B8-A97FD1EBE718}"/>
          </ac:picMkLst>
        </pc:picChg>
        <pc:picChg chg="add del mod">
          <ac:chgData name="Olivia Dayna Reid (2014401)" userId="c8d8b059-4f9f-493c-add9-3254fd9e8258" providerId="ADAL" clId="{9D08221D-1E9C-4022-A6CA-7B563E98AFC3}" dt="2021-11-17T14:34:56.706" v="3555" actId="478"/>
          <ac:picMkLst>
            <pc:docMk/>
            <pc:sldMk cId="2743632506" sldId="263"/>
            <ac:picMk id="7" creationId="{6AA86305-C955-4964-82E7-2C9B594F9696}"/>
          </ac:picMkLst>
        </pc:picChg>
      </pc:sldChg>
      <pc:sldChg chg="modSp">
        <pc:chgData name="Olivia Dayna Reid (2014401)" userId="c8d8b059-4f9f-493c-add9-3254fd9e8258" providerId="ADAL" clId="{9D08221D-1E9C-4022-A6CA-7B563E98AFC3}" dt="2021-11-13T13:40:05.126" v="3326"/>
        <pc:sldMkLst>
          <pc:docMk/>
          <pc:sldMk cId="1445185701" sldId="264"/>
        </pc:sldMkLst>
        <pc:spChg chg="mod">
          <ac:chgData name="Olivia Dayna Reid (2014401)" userId="c8d8b059-4f9f-493c-add9-3254fd9e8258" providerId="ADAL" clId="{9D08221D-1E9C-4022-A6CA-7B563E98AFC3}" dt="2021-11-13T13:40:05.126" v="3326"/>
          <ac:spMkLst>
            <pc:docMk/>
            <pc:sldMk cId="1445185701" sldId="264"/>
            <ac:spMk id="2" creationId="{6303F39D-6BDF-4DB7-9F33-9EE40C59A178}"/>
          </ac:spMkLst>
        </pc:spChg>
        <pc:spChg chg="mod">
          <ac:chgData name="Olivia Dayna Reid (2014401)" userId="c8d8b059-4f9f-493c-add9-3254fd9e8258" providerId="ADAL" clId="{9D08221D-1E9C-4022-A6CA-7B563E98AFC3}" dt="2021-11-13T13:40:05.126" v="3326"/>
          <ac:spMkLst>
            <pc:docMk/>
            <pc:sldMk cId="1445185701" sldId="264"/>
            <ac:spMk id="3" creationId="{DF8CA44E-94DF-438A-BFDE-39E93F78A3D3}"/>
          </ac:spMkLst>
        </pc:spChg>
      </pc:sldChg>
      <pc:sldChg chg="addSp delSp modSp new mod setBg">
        <pc:chgData name="Olivia Dayna Reid (2014401)" userId="c8d8b059-4f9f-493c-add9-3254fd9e8258" providerId="ADAL" clId="{9D08221D-1E9C-4022-A6CA-7B563E98AFC3}" dt="2021-11-17T14:10:03.163" v="3340" actId="5793"/>
        <pc:sldMkLst>
          <pc:docMk/>
          <pc:sldMk cId="748868258" sldId="265"/>
        </pc:sldMkLst>
        <pc:spChg chg="mod">
          <ac:chgData name="Olivia Dayna Reid (2014401)" userId="c8d8b059-4f9f-493c-add9-3254fd9e8258" providerId="ADAL" clId="{9D08221D-1E9C-4022-A6CA-7B563E98AFC3}" dt="2021-10-27T15:29:52.011" v="25" actId="20577"/>
          <ac:spMkLst>
            <pc:docMk/>
            <pc:sldMk cId="748868258" sldId="265"/>
            <ac:spMk id="2" creationId="{7212EDAC-2E39-4A8C-9014-8A4A8A24D6CD}"/>
          </ac:spMkLst>
        </pc:spChg>
        <pc:spChg chg="del">
          <ac:chgData name="Olivia Dayna Reid (2014401)" userId="c8d8b059-4f9f-493c-add9-3254fd9e8258" providerId="ADAL" clId="{9D08221D-1E9C-4022-A6CA-7B563E98AFC3}" dt="2021-11-13T12:14:49.355" v="3310" actId="931"/>
          <ac:spMkLst>
            <pc:docMk/>
            <pc:sldMk cId="748868258" sldId="265"/>
            <ac:spMk id="3" creationId="{E9D7D144-FC1A-4BE4-9D37-12C3F3E1432E}"/>
          </ac:spMkLst>
        </pc:spChg>
        <pc:spChg chg="add mod">
          <ac:chgData name="Olivia Dayna Reid (2014401)" userId="c8d8b059-4f9f-493c-add9-3254fd9e8258" providerId="ADAL" clId="{9D08221D-1E9C-4022-A6CA-7B563E98AFC3}" dt="2021-11-17T14:10:03.163" v="3340" actId="5793"/>
          <ac:spMkLst>
            <pc:docMk/>
            <pc:sldMk cId="748868258" sldId="265"/>
            <ac:spMk id="7" creationId="{A25D30BF-75EF-40DE-B8F4-69017E165A9B}"/>
          </ac:spMkLst>
        </pc:spChg>
        <pc:picChg chg="add del mod">
          <ac:chgData name="Olivia Dayna Reid (2014401)" userId="c8d8b059-4f9f-493c-add9-3254fd9e8258" providerId="ADAL" clId="{9D08221D-1E9C-4022-A6CA-7B563E98AFC3}" dt="2021-11-13T12:15:00.845" v="3314" actId="478"/>
          <ac:picMkLst>
            <pc:docMk/>
            <pc:sldMk cId="748868258" sldId="265"/>
            <ac:picMk id="5" creationId="{6321C21A-7B97-4F49-9B34-288B14BCDFC3}"/>
          </ac:picMkLst>
        </pc:picChg>
      </pc:sldChg>
      <pc:sldChg chg="addSp delSp modSp new mod setBg">
        <pc:chgData name="Olivia Dayna Reid (2014401)" userId="c8d8b059-4f9f-493c-add9-3254fd9e8258" providerId="ADAL" clId="{9D08221D-1E9C-4022-A6CA-7B563E98AFC3}" dt="2021-11-13T13:39:26.162" v="3324"/>
        <pc:sldMkLst>
          <pc:docMk/>
          <pc:sldMk cId="4120216561" sldId="266"/>
        </pc:sldMkLst>
        <pc:spChg chg="mod">
          <ac:chgData name="Olivia Dayna Reid (2014401)" userId="c8d8b059-4f9f-493c-add9-3254fd9e8258" providerId="ADAL" clId="{9D08221D-1E9C-4022-A6CA-7B563E98AFC3}" dt="2021-11-10T16:30:41.011" v="1026" actId="1076"/>
          <ac:spMkLst>
            <pc:docMk/>
            <pc:sldMk cId="4120216561" sldId="266"/>
            <ac:spMk id="2" creationId="{EEAC0F36-3446-444C-9998-63B7B4362A65}"/>
          </ac:spMkLst>
        </pc:spChg>
        <pc:spChg chg="del mod">
          <ac:chgData name="Olivia Dayna Reid (2014401)" userId="c8d8b059-4f9f-493c-add9-3254fd9e8258" providerId="ADAL" clId="{9D08221D-1E9C-4022-A6CA-7B563E98AFC3}" dt="2021-11-10T16:30:02.700" v="1018" actId="478"/>
          <ac:spMkLst>
            <pc:docMk/>
            <pc:sldMk cId="4120216561" sldId="266"/>
            <ac:spMk id="3" creationId="{39ABC5D6-4454-4D6E-9D88-976205FC2458}"/>
          </ac:spMkLst>
        </pc:spChg>
        <pc:spChg chg="add del mod">
          <ac:chgData name="Olivia Dayna Reid (2014401)" userId="c8d8b059-4f9f-493c-add9-3254fd9e8258" providerId="ADAL" clId="{9D08221D-1E9C-4022-A6CA-7B563E98AFC3}" dt="2021-11-10T16:30:04.617" v="1019" actId="478"/>
          <ac:spMkLst>
            <pc:docMk/>
            <pc:sldMk cId="4120216561" sldId="266"/>
            <ac:spMk id="6" creationId="{7DEAC22E-9E88-484F-A8A3-5D51429B4A47}"/>
          </ac:spMkLst>
        </pc:spChg>
        <pc:spChg chg="add">
          <ac:chgData name="Olivia Dayna Reid (2014401)" userId="c8d8b059-4f9f-493c-add9-3254fd9e8258" providerId="ADAL" clId="{9D08221D-1E9C-4022-A6CA-7B563E98AFC3}" dt="2021-10-27T15:37:25.939" v="105" actId="26606"/>
          <ac:spMkLst>
            <pc:docMk/>
            <pc:sldMk cId="4120216561" sldId="266"/>
            <ac:spMk id="9" creationId="{5E39A796-BE83-48B1-B33F-35C4A32AAB57}"/>
          </ac:spMkLst>
        </pc:spChg>
        <pc:spChg chg="add">
          <ac:chgData name="Olivia Dayna Reid (2014401)" userId="c8d8b059-4f9f-493c-add9-3254fd9e8258" providerId="ADAL" clId="{9D08221D-1E9C-4022-A6CA-7B563E98AFC3}" dt="2021-10-27T15:37:25.939" v="105" actId="26606"/>
          <ac:spMkLst>
            <pc:docMk/>
            <pc:sldMk cId="4120216561" sldId="266"/>
            <ac:spMk id="11" creationId="{72F84B47-E267-4194-8194-831DB7B5547F}"/>
          </ac:spMkLst>
        </pc:spChg>
        <pc:graphicFrameChg chg="add mod modGraphic">
          <ac:chgData name="Olivia Dayna Reid (2014401)" userId="c8d8b059-4f9f-493c-add9-3254fd9e8258" providerId="ADAL" clId="{9D08221D-1E9C-4022-A6CA-7B563E98AFC3}" dt="2021-11-10T16:30:44.981" v="1027" actId="1076"/>
          <ac:graphicFrameMkLst>
            <pc:docMk/>
            <pc:sldMk cId="4120216561" sldId="266"/>
            <ac:graphicFrameMk id="4" creationId="{40971533-ACAF-48E3-AE6D-DDE4D4964F25}"/>
          </ac:graphicFrameMkLst>
        </pc:graphicFrameChg>
      </pc:sldChg>
      <pc:sldChg chg="addSp delSp modSp new mod">
        <pc:chgData name="Olivia Dayna Reid (2014401)" userId="c8d8b059-4f9f-493c-add9-3254fd9e8258" providerId="ADAL" clId="{9D08221D-1E9C-4022-A6CA-7B563E98AFC3}" dt="2021-11-13T13:40:05.126" v="3326"/>
        <pc:sldMkLst>
          <pc:docMk/>
          <pc:sldMk cId="1122986515" sldId="267"/>
        </pc:sldMkLst>
        <pc:spChg chg="mod">
          <ac:chgData name="Olivia Dayna Reid (2014401)" userId="c8d8b059-4f9f-493c-add9-3254fd9e8258" providerId="ADAL" clId="{9D08221D-1E9C-4022-A6CA-7B563E98AFC3}" dt="2021-11-13T13:40:05.126" v="3326"/>
          <ac:spMkLst>
            <pc:docMk/>
            <pc:sldMk cId="1122986515" sldId="267"/>
            <ac:spMk id="2" creationId="{A5AEAE20-52B8-401B-B781-C0A0AA20F14D}"/>
          </ac:spMkLst>
        </pc:spChg>
        <pc:spChg chg="del mod">
          <ac:chgData name="Olivia Dayna Reid (2014401)" userId="c8d8b059-4f9f-493c-add9-3254fd9e8258" providerId="ADAL" clId="{9D08221D-1E9C-4022-A6CA-7B563E98AFC3}" dt="2021-10-27T16:25:16.705" v="789" actId="478"/>
          <ac:spMkLst>
            <pc:docMk/>
            <pc:sldMk cId="1122986515" sldId="267"/>
            <ac:spMk id="3" creationId="{27D26186-116C-4D67-901D-6828F102F155}"/>
          </ac:spMkLst>
        </pc:spChg>
        <pc:spChg chg="add del mod">
          <ac:chgData name="Olivia Dayna Reid (2014401)" userId="c8d8b059-4f9f-493c-add9-3254fd9e8258" providerId="ADAL" clId="{9D08221D-1E9C-4022-A6CA-7B563E98AFC3}" dt="2021-11-10T14:53:58.454" v="970" actId="478"/>
          <ac:spMkLst>
            <pc:docMk/>
            <pc:sldMk cId="1122986515" sldId="267"/>
            <ac:spMk id="6" creationId="{BF909E9A-ECFE-4F3F-B1DA-84A8ACA10173}"/>
          </ac:spMkLst>
        </pc:spChg>
        <pc:graphicFrameChg chg="modGraphic">
          <ac:chgData name="Olivia Dayna Reid (2014401)" userId="c8d8b059-4f9f-493c-add9-3254fd9e8258" providerId="ADAL" clId="{9D08221D-1E9C-4022-A6CA-7B563E98AFC3}" dt="2021-11-13T11:56:14.702" v="3078" actId="20577"/>
          <ac:graphicFrameMkLst>
            <pc:docMk/>
            <pc:sldMk cId="1122986515" sldId="267"/>
            <ac:graphicFrameMk id="4" creationId="{64D68312-CA21-5A48-95E6-07A18D86A63D}"/>
          </ac:graphicFrameMkLst>
        </pc:graphicFrameChg>
      </pc:sldChg>
      <pc:sldChg chg="addSp delSp modSp new mod modShow chgLayout">
        <pc:chgData name="Olivia Dayna Reid (2014401)" userId="c8d8b059-4f9f-493c-add9-3254fd9e8258" providerId="ADAL" clId="{9D08221D-1E9C-4022-A6CA-7B563E98AFC3}" dt="2021-11-13T13:40:05.126" v="3326"/>
        <pc:sldMkLst>
          <pc:docMk/>
          <pc:sldMk cId="539088388" sldId="268"/>
        </pc:sldMkLst>
        <pc:spChg chg="del">
          <ac:chgData name="Olivia Dayna Reid (2014401)" userId="c8d8b059-4f9f-493c-add9-3254fd9e8258" providerId="ADAL" clId="{9D08221D-1E9C-4022-A6CA-7B563E98AFC3}" dt="2021-10-27T15:41:54.517" v="109" actId="700"/>
          <ac:spMkLst>
            <pc:docMk/>
            <pc:sldMk cId="539088388" sldId="268"/>
            <ac:spMk id="2" creationId="{788D6B90-5BB8-41D4-B989-F867495418D5}"/>
          </ac:spMkLst>
        </pc:spChg>
        <pc:spChg chg="del">
          <ac:chgData name="Olivia Dayna Reid (2014401)" userId="c8d8b059-4f9f-493c-add9-3254fd9e8258" providerId="ADAL" clId="{9D08221D-1E9C-4022-A6CA-7B563E98AFC3}" dt="2021-10-27T15:41:54.517" v="109" actId="700"/>
          <ac:spMkLst>
            <pc:docMk/>
            <pc:sldMk cId="539088388" sldId="268"/>
            <ac:spMk id="3" creationId="{8E7E18D7-0547-4854-BC40-3D564A810BE5}"/>
          </ac:spMkLst>
        </pc:spChg>
        <pc:spChg chg="add mod ord">
          <ac:chgData name="Olivia Dayna Reid (2014401)" userId="c8d8b059-4f9f-493c-add9-3254fd9e8258" providerId="ADAL" clId="{9D08221D-1E9C-4022-A6CA-7B563E98AFC3}" dt="2021-11-13T13:40:05.126" v="3326"/>
          <ac:spMkLst>
            <pc:docMk/>
            <pc:sldMk cId="539088388" sldId="268"/>
            <ac:spMk id="4" creationId="{F9976155-4FF5-4DFF-BB38-0E2A35DFDE36}"/>
          </ac:spMkLst>
        </pc:spChg>
        <pc:spChg chg="add del mod ord">
          <ac:chgData name="Olivia Dayna Reid (2014401)" userId="c8d8b059-4f9f-493c-add9-3254fd9e8258" providerId="ADAL" clId="{9D08221D-1E9C-4022-A6CA-7B563E98AFC3}" dt="2021-10-27T15:42:23.148" v="142" actId="478"/>
          <ac:spMkLst>
            <pc:docMk/>
            <pc:sldMk cId="539088388" sldId="268"/>
            <ac:spMk id="5" creationId="{8BE67556-EF44-4F9E-9323-4C2CB3EAC5A3}"/>
          </ac:spMkLst>
        </pc:spChg>
        <pc:graphicFrameChg chg="add mod modGraphic">
          <ac:chgData name="Olivia Dayna Reid (2014401)" userId="c8d8b059-4f9f-493c-add9-3254fd9e8258" providerId="ADAL" clId="{9D08221D-1E9C-4022-A6CA-7B563E98AFC3}" dt="2021-10-27T15:43:10.919" v="146" actId="12385"/>
          <ac:graphicFrameMkLst>
            <pc:docMk/>
            <pc:sldMk cId="539088388" sldId="268"/>
            <ac:graphicFrameMk id="6" creationId="{59309051-B993-4684-8CE2-3834BEEF807E}"/>
          </ac:graphicFrameMkLst>
        </pc:graphicFrameChg>
      </pc:sldChg>
      <pc:sldChg chg="setBg">
        <pc:chgData name="Olivia Dayna Reid (2014401)" userId="c8d8b059-4f9f-493c-add9-3254fd9e8258" providerId="ADAL" clId="{9D08221D-1E9C-4022-A6CA-7B563E98AFC3}" dt="2021-11-13T13:39:26.162" v="3324"/>
        <pc:sldMkLst>
          <pc:docMk/>
          <pc:sldMk cId="2148952605" sldId="269"/>
        </pc:sldMkLst>
      </pc:sldChg>
      <pc:sldChg chg="modSp new mod">
        <pc:chgData name="Olivia Dayna Reid (2014401)" userId="c8d8b059-4f9f-493c-add9-3254fd9e8258" providerId="ADAL" clId="{9D08221D-1E9C-4022-A6CA-7B563E98AFC3}" dt="2021-11-17T14:37:07.999" v="3573" actId="20577"/>
        <pc:sldMkLst>
          <pc:docMk/>
          <pc:sldMk cId="2418469991" sldId="270"/>
        </pc:sldMkLst>
        <pc:spChg chg="mod">
          <ac:chgData name="Olivia Dayna Reid (2014401)" userId="c8d8b059-4f9f-493c-add9-3254fd9e8258" providerId="ADAL" clId="{9D08221D-1E9C-4022-A6CA-7B563E98AFC3}" dt="2021-11-17T14:37:07.999" v="3573" actId="20577"/>
          <ac:spMkLst>
            <pc:docMk/>
            <pc:sldMk cId="2418469991" sldId="270"/>
            <ac:spMk id="2" creationId="{64D89FE3-C2B6-4349-B570-368405856DCC}"/>
          </ac:spMkLst>
        </pc:spChg>
      </pc:sldChg>
      <pc:sldMasterChg chg="setBg">
        <pc:chgData name="Olivia Dayna Reid (2014401)" userId="c8d8b059-4f9f-493c-add9-3254fd9e8258" providerId="ADAL" clId="{9D08221D-1E9C-4022-A6CA-7B563E98AFC3}" dt="2021-11-13T13:39:26.162" v="3324"/>
        <pc:sldMasterMkLst>
          <pc:docMk/>
          <pc:sldMasterMk cId="896237422" sldId="2147483964"/>
        </pc:sldMasterMkLst>
      </pc:sldMasterChg>
    </pc:docChg>
  </pc:docChgLst>
  <pc:docChgLst>
    <pc:chgData name="Abdul Bakid (2016467)" userId="S::2016467@student.uwtsd.ac.uk::6873020d-1c6b-4591-a16f-41eb910827e5" providerId="AD" clId="Web-{C6963F84-4A4E-4BCA-99EC-2BFB28D93A69}"/>
    <pc:docChg chg="modSld">
      <pc:chgData name="Abdul Bakid (2016467)" userId="S::2016467@student.uwtsd.ac.uk::6873020d-1c6b-4591-a16f-41eb910827e5" providerId="AD" clId="Web-{C6963F84-4A4E-4BCA-99EC-2BFB28D93A69}" dt="2021-11-17T17:14:22.718" v="1422" actId="1076"/>
      <pc:docMkLst>
        <pc:docMk/>
      </pc:docMkLst>
      <pc:sldChg chg="modSp">
        <pc:chgData name="Abdul Bakid (2016467)" userId="S::2016467@student.uwtsd.ac.uk::6873020d-1c6b-4591-a16f-41eb910827e5" providerId="AD" clId="Web-{C6963F84-4A4E-4BCA-99EC-2BFB28D93A69}" dt="2021-11-17T17:14:22.718" v="1422" actId="1076"/>
        <pc:sldMkLst>
          <pc:docMk/>
          <pc:sldMk cId="887137495" sldId="261"/>
        </pc:sldMkLst>
        <pc:spChg chg="mod">
          <ac:chgData name="Abdul Bakid (2016467)" userId="S::2016467@student.uwtsd.ac.uk::6873020d-1c6b-4591-a16f-41eb910827e5" providerId="AD" clId="Web-{C6963F84-4A4E-4BCA-99EC-2BFB28D93A69}" dt="2021-11-17T17:14:22.718" v="1422" actId="1076"/>
          <ac:spMkLst>
            <pc:docMk/>
            <pc:sldMk cId="887137495" sldId="261"/>
            <ac:spMk id="2" creationId="{11ECC9A3-137E-42A1-939D-A2D77B2AEAF8}"/>
          </ac:spMkLst>
        </pc:spChg>
      </pc:sldChg>
      <pc:sldChg chg="addSp modSp">
        <pc:chgData name="Abdul Bakid (2016467)" userId="S::2016467@student.uwtsd.ac.uk::6873020d-1c6b-4591-a16f-41eb910827e5" providerId="AD" clId="Web-{C6963F84-4A4E-4BCA-99EC-2BFB28D93A69}" dt="2021-11-17T17:13:33.654" v="1413" actId="20577"/>
        <pc:sldMkLst>
          <pc:docMk/>
          <pc:sldMk cId="2418469991" sldId="270"/>
        </pc:sldMkLst>
        <pc:spChg chg="mod">
          <ac:chgData name="Abdul Bakid (2016467)" userId="S::2016467@student.uwtsd.ac.uk::6873020d-1c6b-4591-a16f-41eb910827e5" providerId="AD" clId="Web-{C6963F84-4A4E-4BCA-99EC-2BFB28D93A69}" dt="2021-11-17T16:46:35.065" v="19" actId="20577"/>
          <ac:spMkLst>
            <pc:docMk/>
            <pc:sldMk cId="2418469991" sldId="270"/>
            <ac:spMk id="2" creationId="{64D89FE3-C2B6-4349-B570-368405856DCC}"/>
          </ac:spMkLst>
        </pc:spChg>
        <pc:spChg chg="mod">
          <ac:chgData name="Abdul Bakid (2016467)" userId="S::2016467@student.uwtsd.ac.uk::6873020d-1c6b-4591-a16f-41eb910827e5" providerId="AD" clId="Web-{C6963F84-4A4E-4BCA-99EC-2BFB28D93A69}" dt="2021-11-17T16:41:15.541" v="1" actId="20577"/>
          <ac:spMkLst>
            <pc:docMk/>
            <pc:sldMk cId="2418469991" sldId="270"/>
            <ac:spMk id="3" creationId="{69C3D080-87F7-4599-9373-03F935D402AF}"/>
          </ac:spMkLst>
        </pc:spChg>
        <pc:spChg chg="add mod">
          <ac:chgData name="Abdul Bakid (2016467)" userId="S::2016467@student.uwtsd.ac.uk::6873020d-1c6b-4591-a16f-41eb910827e5" providerId="AD" clId="Web-{C6963F84-4A4E-4BCA-99EC-2BFB28D93A69}" dt="2021-11-17T17:13:33.654" v="1413" actId="20577"/>
          <ac:spMkLst>
            <pc:docMk/>
            <pc:sldMk cId="2418469991" sldId="270"/>
            <ac:spMk id="4" creationId="{E787AD9C-6F07-4B99-BC8E-9D5743453924}"/>
          </ac:spMkLst>
        </pc:spChg>
      </pc:sldChg>
    </pc:docChg>
  </pc:docChgLst>
  <pc:docChgLst>
    <pc:chgData name="Abdul Bakid (2016467)" userId="S::2016467@student.uwtsd.ac.uk::6873020d-1c6b-4591-a16f-41eb910827e5" providerId="AD" clId="Web-{63A2ECB4-620B-4DA0-B908-EFEDCF4C3BC2}"/>
    <pc:docChg chg="modSld">
      <pc:chgData name="Abdul Bakid (2016467)" userId="S::2016467@student.uwtsd.ac.uk::6873020d-1c6b-4591-a16f-41eb910827e5" providerId="AD" clId="Web-{63A2ECB4-620B-4DA0-B908-EFEDCF4C3BC2}" dt="2021-11-17T14:25:30.747" v="37" actId="1076"/>
      <pc:docMkLst>
        <pc:docMk/>
      </pc:docMkLst>
      <pc:sldChg chg="modSp">
        <pc:chgData name="Abdul Bakid (2016467)" userId="S::2016467@student.uwtsd.ac.uk::6873020d-1c6b-4591-a16f-41eb910827e5" providerId="AD" clId="Web-{63A2ECB4-620B-4DA0-B908-EFEDCF4C3BC2}" dt="2021-11-17T14:16:59.689" v="29"/>
        <pc:sldMkLst>
          <pc:docMk/>
          <pc:sldMk cId="2577702214" sldId="259"/>
        </pc:sldMkLst>
        <pc:graphicFrameChg chg="mod modGraphic">
          <ac:chgData name="Abdul Bakid (2016467)" userId="S::2016467@student.uwtsd.ac.uk::6873020d-1c6b-4591-a16f-41eb910827e5" providerId="AD" clId="Web-{63A2ECB4-620B-4DA0-B908-EFEDCF4C3BC2}" dt="2021-11-17T14:16:59.689" v="29"/>
          <ac:graphicFrameMkLst>
            <pc:docMk/>
            <pc:sldMk cId="2577702214" sldId="259"/>
            <ac:graphicFrameMk id="4" creationId="{37C73425-D347-49D1-94D4-FA267CB90AC5}"/>
          </ac:graphicFrameMkLst>
        </pc:graphicFrameChg>
      </pc:sldChg>
      <pc:sldChg chg="addSp modSp">
        <pc:chgData name="Abdul Bakid (2016467)" userId="S::2016467@student.uwtsd.ac.uk::6873020d-1c6b-4591-a16f-41eb910827e5" providerId="AD" clId="Web-{63A2ECB4-620B-4DA0-B908-EFEDCF4C3BC2}" dt="2021-11-17T14:25:30.747" v="37" actId="1076"/>
        <pc:sldMkLst>
          <pc:docMk/>
          <pc:sldMk cId="887137495" sldId="261"/>
        </pc:sldMkLst>
        <pc:picChg chg="add mod">
          <ac:chgData name="Abdul Bakid (2016467)" userId="S::2016467@student.uwtsd.ac.uk::6873020d-1c6b-4591-a16f-41eb910827e5" providerId="AD" clId="Web-{63A2ECB4-620B-4DA0-B908-EFEDCF4C3BC2}" dt="2021-11-17T14:25:30.747" v="37" actId="1076"/>
          <ac:picMkLst>
            <pc:docMk/>
            <pc:sldMk cId="887137495" sldId="261"/>
            <ac:picMk id="383" creationId="{4373B559-2E2C-4E2B-99B3-C239889C06F4}"/>
          </ac:picMkLst>
        </pc:picChg>
      </pc:sldChg>
      <pc:sldChg chg="modSp">
        <pc:chgData name="Abdul Bakid (2016467)" userId="S::2016467@student.uwtsd.ac.uk::6873020d-1c6b-4591-a16f-41eb910827e5" providerId="AD" clId="Web-{63A2ECB4-620B-4DA0-B908-EFEDCF4C3BC2}" dt="2021-11-17T14:21:32.976" v="31" actId="20577"/>
        <pc:sldMkLst>
          <pc:docMk/>
          <pc:sldMk cId="2743632506" sldId="263"/>
        </pc:sldMkLst>
        <pc:spChg chg="mod">
          <ac:chgData name="Abdul Bakid (2016467)" userId="S::2016467@student.uwtsd.ac.uk::6873020d-1c6b-4591-a16f-41eb910827e5" providerId="AD" clId="Web-{63A2ECB4-620B-4DA0-B908-EFEDCF4C3BC2}" dt="2021-11-17T14:21:32.976" v="31" actId="20577"/>
          <ac:spMkLst>
            <pc:docMk/>
            <pc:sldMk cId="2743632506" sldId="263"/>
            <ac:spMk id="2" creationId="{A0DC9D58-F85A-45FF-B79F-067D78749981}"/>
          </ac:spMkLst>
        </pc:spChg>
      </pc:sldChg>
    </pc:docChg>
  </pc:docChgLst>
  <pc:docChgLst>
    <pc:chgData name="Marius Iulian Ignat (2015634)" userId="S::2015634@student.uwtsd.ac.uk::7af39e4c-710f-465f-a322-03b9e805a2f6" providerId="AD" clId="Web-{3B8EDB31-FE66-73A6-EEC3-14FFC4D19C52}"/>
    <pc:docChg chg="modSld">
      <pc:chgData name="Marius Iulian Ignat (2015634)" userId="S::2015634@student.uwtsd.ac.uk::7af39e4c-710f-465f-a322-03b9e805a2f6" providerId="AD" clId="Web-{3B8EDB31-FE66-73A6-EEC3-14FFC4D19C52}" dt="2021-10-27T16:26:03.350" v="118"/>
      <pc:docMkLst>
        <pc:docMk/>
      </pc:docMkLst>
      <pc:sldChg chg="delSp modSp">
        <pc:chgData name="Marius Iulian Ignat (2015634)" userId="S::2015634@student.uwtsd.ac.uk::7af39e4c-710f-465f-a322-03b9e805a2f6" providerId="AD" clId="Web-{3B8EDB31-FE66-73A6-EEC3-14FFC4D19C52}" dt="2021-10-27T16:12:04.422" v="18" actId="1076"/>
        <pc:sldMkLst>
          <pc:docMk/>
          <pc:sldMk cId="1618488082" sldId="256"/>
        </pc:sldMkLst>
        <pc:spChg chg="mod">
          <ac:chgData name="Marius Iulian Ignat (2015634)" userId="S::2015634@student.uwtsd.ac.uk::7af39e4c-710f-465f-a322-03b9e805a2f6" providerId="AD" clId="Web-{3B8EDB31-FE66-73A6-EEC3-14FFC4D19C52}" dt="2021-10-27T16:11:05.608" v="11" actId="20577"/>
          <ac:spMkLst>
            <pc:docMk/>
            <pc:sldMk cId="1618488082" sldId="256"/>
            <ac:spMk id="2" creationId="{C4EB4799-D7E0-40D1-944F-68F258DB012C}"/>
          </ac:spMkLst>
        </pc:spChg>
        <pc:spChg chg="mod">
          <ac:chgData name="Marius Iulian Ignat (2015634)" userId="S::2015634@student.uwtsd.ac.uk::7af39e4c-710f-465f-a322-03b9e805a2f6" providerId="AD" clId="Web-{3B8EDB31-FE66-73A6-EEC3-14FFC4D19C52}" dt="2021-10-27T16:12:04.422" v="18" actId="1076"/>
          <ac:spMkLst>
            <pc:docMk/>
            <pc:sldMk cId="1618488082" sldId="256"/>
            <ac:spMk id="3" creationId="{558D2FB3-779E-4A1D-859A-139290153EC7}"/>
          </ac:spMkLst>
        </pc:spChg>
        <pc:spChg chg="del">
          <ac:chgData name="Marius Iulian Ignat (2015634)" userId="S::2015634@student.uwtsd.ac.uk::7af39e4c-710f-465f-a322-03b9e805a2f6" providerId="AD" clId="Web-{3B8EDB31-FE66-73A6-EEC3-14FFC4D19C52}" dt="2021-10-27T15:44:43.924" v="9"/>
          <ac:spMkLst>
            <pc:docMk/>
            <pc:sldMk cId="1618488082" sldId="256"/>
            <ac:spMk id="5" creationId="{AC6990B7-921C-4522-933D-4A4626E9AC17}"/>
          </ac:spMkLst>
        </pc:spChg>
      </pc:sldChg>
      <pc:sldChg chg="modSp">
        <pc:chgData name="Marius Iulian Ignat (2015634)" userId="S::2015634@student.uwtsd.ac.uk::7af39e4c-710f-465f-a322-03b9e805a2f6" providerId="AD" clId="Web-{3B8EDB31-FE66-73A6-EEC3-14FFC4D19C52}" dt="2021-10-27T15:36:33.927" v="8"/>
        <pc:sldMkLst>
          <pc:docMk/>
          <pc:sldMk cId="2577702214" sldId="259"/>
        </pc:sldMkLst>
        <pc:graphicFrameChg chg="mod modGraphic">
          <ac:chgData name="Marius Iulian Ignat (2015634)" userId="S::2015634@student.uwtsd.ac.uk::7af39e4c-710f-465f-a322-03b9e805a2f6" providerId="AD" clId="Web-{3B8EDB31-FE66-73A6-EEC3-14FFC4D19C52}" dt="2021-10-27T15:36:33.927" v="8"/>
          <ac:graphicFrameMkLst>
            <pc:docMk/>
            <pc:sldMk cId="2577702214" sldId="259"/>
            <ac:graphicFrameMk id="4" creationId="{37C73425-D347-49D1-94D4-FA267CB90AC5}"/>
          </ac:graphicFrameMkLst>
        </pc:graphicFrameChg>
      </pc:sldChg>
      <pc:sldChg chg="modSp">
        <pc:chgData name="Marius Iulian Ignat (2015634)" userId="S::2015634@student.uwtsd.ac.uk::7af39e4c-710f-465f-a322-03b9e805a2f6" providerId="AD" clId="Web-{3B8EDB31-FE66-73A6-EEC3-14FFC4D19C52}" dt="2021-10-27T16:14:19.144" v="34" actId="20577"/>
        <pc:sldMkLst>
          <pc:docMk/>
          <pc:sldMk cId="4120216561" sldId="266"/>
        </pc:sldMkLst>
        <pc:spChg chg="mod">
          <ac:chgData name="Marius Iulian Ignat (2015634)" userId="S::2015634@student.uwtsd.ac.uk::7af39e4c-710f-465f-a322-03b9e805a2f6" providerId="AD" clId="Web-{3B8EDB31-FE66-73A6-EEC3-14FFC4D19C52}" dt="2021-10-27T16:14:19.144" v="34" actId="20577"/>
          <ac:spMkLst>
            <pc:docMk/>
            <pc:sldMk cId="4120216561" sldId="266"/>
            <ac:spMk id="3" creationId="{39ABC5D6-4454-4D6E-9D88-976205FC2458}"/>
          </ac:spMkLst>
        </pc:spChg>
        <pc:graphicFrameChg chg="mod modGraphic">
          <ac:chgData name="Marius Iulian Ignat (2015634)" userId="S::2015634@student.uwtsd.ac.uk::7af39e4c-710f-465f-a322-03b9e805a2f6" providerId="AD" clId="Web-{3B8EDB31-FE66-73A6-EEC3-14FFC4D19C52}" dt="2021-10-27T16:13:09.252" v="32"/>
          <ac:graphicFrameMkLst>
            <pc:docMk/>
            <pc:sldMk cId="4120216561" sldId="266"/>
            <ac:graphicFrameMk id="4" creationId="{40971533-ACAF-48E3-AE6D-DDE4D4964F25}"/>
          </ac:graphicFrameMkLst>
        </pc:graphicFrameChg>
      </pc:sldChg>
      <pc:sldChg chg="modSp">
        <pc:chgData name="Marius Iulian Ignat (2015634)" userId="S::2015634@student.uwtsd.ac.uk::7af39e4c-710f-465f-a322-03b9e805a2f6" providerId="AD" clId="Web-{3B8EDB31-FE66-73A6-EEC3-14FFC4D19C52}" dt="2021-10-27T16:26:03.350" v="118"/>
        <pc:sldMkLst>
          <pc:docMk/>
          <pc:sldMk cId="539088388" sldId="268"/>
        </pc:sldMkLst>
        <pc:graphicFrameChg chg="mod modGraphic">
          <ac:chgData name="Marius Iulian Ignat (2015634)" userId="S::2015634@student.uwtsd.ac.uk::7af39e4c-710f-465f-a322-03b9e805a2f6" providerId="AD" clId="Web-{3B8EDB31-FE66-73A6-EEC3-14FFC4D19C52}" dt="2021-10-27T16:26:03.350" v="118"/>
          <ac:graphicFrameMkLst>
            <pc:docMk/>
            <pc:sldMk cId="539088388" sldId="268"/>
            <ac:graphicFrameMk id="6" creationId="{59309051-B993-4684-8CE2-3834BEEF807E}"/>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696E5F-392B-4C18-BE2D-4F7A3607B4A7}"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9764BE41-B378-4845-A495-4DEBC567E48E}">
      <dgm:prSet/>
      <dgm:spPr/>
      <dgm:t>
        <a:bodyPr/>
        <a:lstStyle/>
        <a:p>
          <a:r>
            <a:rPr lang="en-US"/>
            <a:t>Executive summary</a:t>
          </a:r>
        </a:p>
      </dgm:t>
    </dgm:pt>
    <dgm:pt modelId="{514D52B9-7F4D-4E83-8237-6E32264F9B61}" type="parTrans" cxnId="{9AC3F471-F4A5-43FC-8A96-BAFD3D8C4E02}">
      <dgm:prSet/>
      <dgm:spPr/>
      <dgm:t>
        <a:bodyPr/>
        <a:lstStyle/>
        <a:p>
          <a:endParaRPr lang="en-US"/>
        </a:p>
      </dgm:t>
    </dgm:pt>
    <dgm:pt modelId="{7DD5DAA9-52DA-4C6E-9FF1-BB48464F050A}" type="sibTrans" cxnId="{9AC3F471-F4A5-43FC-8A96-BAFD3D8C4E02}">
      <dgm:prSet/>
      <dgm:spPr/>
      <dgm:t>
        <a:bodyPr/>
        <a:lstStyle/>
        <a:p>
          <a:endParaRPr lang="en-US"/>
        </a:p>
      </dgm:t>
    </dgm:pt>
    <dgm:pt modelId="{E931305D-9370-40C3-B451-B33FA176958A}">
      <dgm:prSet/>
      <dgm:spPr/>
      <dgm:t>
        <a:bodyPr/>
        <a:lstStyle/>
        <a:p>
          <a:r>
            <a:rPr lang="en-US"/>
            <a:t>Business/ company overview</a:t>
          </a:r>
        </a:p>
      </dgm:t>
    </dgm:pt>
    <dgm:pt modelId="{2F2E1B59-AA72-4A5E-A0C3-57175ECAE112}" type="parTrans" cxnId="{9D32DE9F-E48C-4805-A662-932CA50D82BB}">
      <dgm:prSet/>
      <dgm:spPr/>
      <dgm:t>
        <a:bodyPr/>
        <a:lstStyle/>
        <a:p>
          <a:endParaRPr lang="en-US"/>
        </a:p>
      </dgm:t>
    </dgm:pt>
    <dgm:pt modelId="{B9F3996A-CA8A-45BA-B5FB-B82A8FD94047}" type="sibTrans" cxnId="{9D32DE9F-E48C-4805-A662-932CA50D82BB}">
      <dgm:prSet/>
      <dgm:spPr/>
      <dgm:t>
        <a:bodyPr/>
        <a:lstStyle/>
        <a:p>
          <a:endParaRPr lang="en-US"/>
        </a:p>
      </dgm:t>
    </dgm:pt>
    <dgm:pt modelId="{88CFA897-B76E-4549-8A95-15EB1F82CB47}">
      <dgm:prSet/>
      <dgm:spPr/>
      <dgm:t>
        <a:bodyPr/>
        <a:lstStyle/>
        <a:p>
          <a:r>
            <a:rPr lang="en-US"/>
            <a:t>Products and services</a:t>
          </a:r>
        </a:p>
      </dgm:t>
    </dgm:pt>
    <dgm:pt modelId="{816B80CD-B42D-4A82-BD1A-BA8B7390087B}" type="parTrans" cxnId="{67E8A2DD-A7C5-462C-82B6-6191659E613E}">
      <dgm:prSet/>
      <dgm:spPr/>
      <dgm:t>
        <a:bodyPr/>
        <a:lstStyle/>
        <a:p>
          <a:endParaRPr lang="en-US"/>
        </a:p>
      </dgm:t>
    </dgm:pt>
    <dgm:pt modelId="{77F35259-1965-45C6-A8E7-73FA700A8B06}" type="sibTrans" cxnId="{67E8A2DD-A7C5-462C-82B6-6191659E613E}">
      <dgm:prSet/>
      <dgm:spPr/>
      <dgm:t>
        <a:bodyPr/>
        <a:lstStyle/>
        <a:p>
          <a:endParaRPr lang="en-US"/>
        </a:p>
      </dgm:t>
    </dgm:pt>
    <dgm:pt modelId="{513600E6-0193-4818-AC95-0A95D17F4DAD}">
      <dgm:prSet/>
      <dgm:spPr/>
      <dgm:t>
        <a:bodyPr/>
        <a:lstStyle/>
        <a:p>
          <a:r>
            <a:rPr lang="en-US"/>
            <a:t>Market audit- competitor’s analysis</a:t>
          </a:r>
        </a:p>
      </dgm:t>
    </dgm:pt>
    <dgm:pt modelId="{FF2AC56E-447A-4A46-8636-27DC95E7A148}" type="parTrans" cxnId="{84554F9D-ED22-4A81-8A65-63325E5801A3}">
      <dgm:prSet/>
      <dgm:spPr/>
      <dgm:t>
        <a:bodyPr/>
        <a:lstStyle/>
        <a:p>
          <a:endParaRPr lang="en-US"/>
        </a:p>
      </dgm:t>
    </dgm:pt>
    <dgm:pt modelId="{1CACAA96-95A6-4CB2-9553-EE379B418BA0}" type="sibTrans" cxnId="{84554F9D-ED22-4A81-8A65-63325E5801A3}">
      <dgm:prSet/>
      <dgm:spPr/>
      <dgm:t>
        <a:bodyPr/>
        <a:lstStyle/>
        <a:p>
          <a:endParaRPr lang="en-US"/>
        </a:p>
      </dgm:t>
    </dgm:pt>
    <dgm:pt modelId="{70A83F58-AE1B-48B4-8DCD-6532B3E96BCF}">
      <dgm:prSet/>
      <dgm:spPr/>
      <dgm:t>
        <a:bodyPr/>
        <a:lstStyle/>
        <a:p>
          <a:r>
            <a:rPr lang="en-US">
              <a:latin typeface="Tw Cen MT" panose="020B0602020104020603"/>
            </a:rPr>
            <a:t>SWOT</a:t>
          </a:r>
          <a:r>
            <a:rPr lang="en-US"/>
            <a:t> analysis</a:t>
          </a:r>
        </a:p>
      </dgm:t>
    </dgm:pt>
    <dgm:pt modelId="{C3F770E6-3724-4288-9189-2ADA6986B557}" type="parTrans" cxnId="{36185A85-4B4C-498C-A8EA-8C35B2E8CAE2}">
      <dgm:prSet/>
      <dgm:spPr/>
      <dgm:t>
        <a:bodyPr/>
        <a:lstStyle/>
        <a:p>
          <a:endParaRPr lang="en-US"/>
        </a:p>
      </dgm:t>
    </dgm:pt>
    <dgm:pt modelId="{9433D4A9-00EB-45E6-A525-A62F67963831}" type="sibTrans" cxnId="{36185A85-4B4C-498C-A8EA-8C35B2E8CAE2}">
      <dgm:prSet/>
      <dgm:spPr/>
      <dgm:t>
        <a:bodyPr/>
        <a:lstStyle/>
        <a:p>
          <a:endParaRPr lang="en-US"/>
        </a:p>
      </dgm:t>
    </dgm:pt>
    <dgm:pt modelId="{FDD1F20F-A3FF-4874-B6E9-80C007F4B6A9}">
      <dgm:prSet/>
      <dgm:spPr/>
      <dgm:t>
        <a:bodyPr/>
        <a:lstStyle/>
        <a:p>
          <a:r>
            <a:rPr lang="en-US">
              <a:latin typeface="Tw Cen MT" panose="020B0602020104020603"/>
            </a:rPr>
            <a:t>PESTLE</a:t>
          </a:r>
          <a:r>
            <a:rPr lang="en-US"/>
            <a:t> analysis</a:t>
          </a:r>
        </a:p>
      </dgm:t>
    </dgm:pt>
    <dgm:pt modelId="{AFBCABA4-6364-4462-AA2A-B356CBBF1BD1}" type="parTrans" cxnId="{10D1D9D9-74B1-4747-BE8A-52B86E16D5F5}">
      <dgm:prSet/>
      <dgm:spPr/>
      <dgm:t>
        <a:bodyPr/>
        <a:lstStyle/>
        <a:p>
          <a:endParaRPr lang="en-US"/>
        </a:p>
      </dgm:t>
    </dgm:pt>
    <dgm:pt modelId="{8F926F09-2F29-4B93-AF9B-F1D518F63445}" type="sibTrans" cxnId="{10D1D9D9-74B1-4747-BE8A-52B86E16D5F5}">
      <dgm:prSet/>
      <dgm:spPr/>
      <dgm:t>
        <a:bodyPr/>
        <a:lstStyle/>
        <a:p>
          <a:endParaRPr lang="en-US"/>
        </a:p>
      </dgm:t>
    </dgm:pt>
    <dgm:pt modelId="{65D48035-A95E-4647-9AEC-94C8423AF8BF}">
      <dgm:prSet/>
      <dgm:spPr/>
      <dgm:t>
        <a:bodyPr/>
        <a:lstStyle/>
        <a:p>
          <a:r>
            <a:rPr lang="en-US"/>
            <a:t>Target market</a:t>
          </a:r>
        </a:p>
      </dgm:t>
    </dgm:pt>
    <dgm:pt modelId="{2FFD7F94-BFDD-4BE3-A304-99D956ECECA3}" type="parTrans" cxnId="{5CE31579-12C6-4EDF-B9D2-EE981FD1EADE}">
      <dgm:prSet/>
      <dgm:spPr/>
      <dgm:t>
        <a:bodyPr/>
        <a:lstStyle/>
        <a:p>
          <a:endParaRPr lang="en-US"/>
        </a:p>
      </dgm:t>
    </dgm:pt>
    <dgm:pt modelId="{18FF2446-61ED-4BCD-AFC5-604C5D1CA99E}" type="sibTrans" cxnId="{5CE31579-12C6-4EDF-B9D2-EE981FD1EADE}">
      <dgm:prSet/>
      <dgm:spPr/>
      <dgm:t>
        <a:bodyPr/>
        <a:lstStyle/>
        <a:p>
          <a:endParaRPr lang="en-US"/>
        </a:p>
      </dgm:t>
    </dgm:pt>
    <dgm:pt modelId="{D3DF0369-C739-41C1-B12A-9884E0F44A28}">
      <dgm:prSet/>
      <dgm:spPr/>
      <dgm:t>
        <a:bodyPr/>
        <a:lstStyle/>
        <a:p>
          <a:r>
            <a:rPr lang="en-US"/>
            <a:t>Marketing plan</a:t>
          </a:r>
        </a:p>
      </dgm:t>
    </dgm:pt>
    <dgm:pt modelId="{7567EE1C-D516-4300-8BAA-E6A56302FA7B}" type="parTrans" cxnId="{0B200743-3805-4C2D-B809-7BADC8CB04BE}">
      <dgm:prSet/>
      <dgm:spPr/>
      <dgm:t>
        <a:bodyPr/>
        <a:lstStyle/>
        <a:p>
          <a:endParaRPr lang="en-US"/>
        </a:p>
      </dgm:t>
    </dgm:pt>
    <dgm:pt modelId="{E8B1E08B-CDCB-4BEC-A4E3-938C1A527E16}" type="sibTrans" cxnId="{0B200743-3805-4C2D-B809-7BADC8CB04BE}">
      <dgm:prSet/>
      <dgm:spPr/>
      <dgm:t>
        <a:bodyPr/>
        <a:lstStyle/>
        <a:p>
          <a:endParaRPr lang="en-US"/>
        </a:p>
      </dgm:t>
    </dgm:pt>
    <dgm:pt modelId="{6FFA1D97-A454-4DA7-B70B-E8399059A475}">
      <dgm:prSet/>
      <dgm:spPr/>
      <dgm:t>
        <a:bodyPr/>
        <a:lstStyle/>
        <a:p>
          <a:pPr rtl="0"/>
          <a:r>
            <a:rPr lang="en-US"/>
            <a:t>Management team</a:t>
          </a:r>
          <a:r>
            <a:rPr lang="en-US">
              <a:latin typeface="Tw Cen MT" panose="020B0602020104020603"/>
            </a:rPr>
            <a:t> </a:t>
          </a:r>
          <a:endParaRPr lang="en-US"/>
        </a:p>
      </dgm:t>
    </dgm:pt>
    <dgm:pt modelId="{D1D6128E-B4EE-44D8-8951-F27E0AFB03A3}" type="parTrans" cxnId="{3D8F3A48-5BA6-449F-8242-D98FF5367C0C}">
      <dgm:prSet/>
      <dgm:spPr/>
      <dgm:t>
        <a:bodyPr/>
        <a:lstStyle/>
        <a:p>
          <a:endParaRPr lang="en-US"/>
        </a:p>
      </dgm:t>
    </dgm:pt>
    <dgm:pt modelId="{B0ED9E63-6257-4D08-9D4F-7272E6AA908F}" type="sibTrans" cxnId="{3D8F3A48-5BA6-449F-8242-D98FF5367C0C}">
      <dgm:prSet/>
      <dgm:spPr/>
      <dgm:t>
        <a:bodyPr/>
        <a:lstStyle/>
        <a:p>
          <a:endParaRPr lang="en-US"/>
        </a:p>
      </dgm:t>
    </dgm:pt>
    <dgm:pt modelId="{C4A0C14B-FB83-45DC-8D85-91010DF3056B}">
      <dgm:prSet/>
      <dgm:spPr/>
      <dgm:t>
        <a:bodyPr/>
        <a:lstStyle/>
        <a:p>
          <a:r>
            <a:rPr lang="en-US"/>
            <a:t>Financial plan</a:t>
          </a:r>
        </a:p>
      </dgm:t>
    </dgm:pt>
    <dgm:pt modelId="{9AD5F36D-1244-4146-A7A0-BACAD919D743}" type="parTrans" cxnId="{2CBA8675-6837-4333-B4C6-6540DF801597}">
      <dgm:prSet/>
      <dgm:spPr/>
      <dgm:t>
        <a:bodyPr/>
        <a:lstStyle/>
        <a:p>
          <a:endParaRPr lang="en-US"/>
        </a:p>
      </dgm:t>
    </dgm:pt>
    <dgm:pt modelId="{EDF02B0C-BACA-45A0-832C-EA0D8E550819}" type="sibTrans" cxnId="{2CBA8675-6837-4333-B4C6-6540DF801597}">
      <dgm:prSet/>
      <dgm:spPr/>
      <dgm:t>
        <a:bodyPr/>
        <a:lstStyle/>
        <a:p>
          <a:endParaRPr lang="en-US"/>
        </a:p>
      </dgm:t>
    </dgm:pt>
    <dgm:pt modelId="{39C22E91-372A-432F-8412-AE1DD025A8BD}">
      <dgm:prSet/>
      <dgm:spPr/>
      <dgm:t>
        <a:bodyPr/>
        <a:lstStyle/>
        <a:p>
          <a:r>
            <a:rPr lang="en-US"/>
            <a:t>References</a:t>
          </a:r>
        </a:p>
      </dgm:t>
    </dgm:pt>
    <dgm:pt modelId="{A5508952-500F-4E46-8EBA-88E0674AB9F6}" type="parTrans" cxnId="{93A4B718-5921-49CB-AF29-699AB0AD3CD5}">
      <dgm:prSet/>
      <dgm:spPr/>
      <dgm:t>
        <a:bodyPr/>
        <a:lstStyle/>
        <a:p>
          <a:endParaRPr lang="en-US"/>
        </a:p>
      </dgm:t>
    </dgm:pt>
    <dgm:pt modelId="{5AF07432-5F08-4555-970D-BC907AD86F1B}" type="sibTrans" cxnId="{93A4B718-5921-49CB-AF29-699AB0AD3CD5}">
      <dgm:prSet/>
      <dgm:spPr/>
      <dgm:t>
        <a:bodyPr/>
        <a:lstStyle/>
        <a:p>
          <a:endParaRPr lang="en-US"/>
        </a:p>
      </dgm:t>
    </dgm:pt>
    <dgm:pt modelId="{87308FD3-CBB6-48AD-9D0B-7CADE9EFD497}" type="pres">
      <dgm:prSet presAssocID="{26696E5F-392B-4C18-BE2D-4F7A3607B4A7}" presName="vert0" presStyleCnt="0">
        <dgm:presLayoutVars>
          <dgm:dir/>
          <dgm:animOne val="branch"/>
          <dgm:animLvl val="lvl"/>
        </dgm:presLayoutVars>
      </dgm:prSet>
      <dgm:spPr/>
    </dgm:pt>
    <dgm:pt modelId="{E62B681F-48B7-4EB4-BDB6-2A505DC43F9D}" type="pres">
      <dgm:prSet presAssocID="{9764BE41-B378-4845-A495-4DEBC567E48E}" presName="thickLine" presStyleLbl="alignNode1" presStyleIdx="0" presStyleCnt="11"/>
      <dgm:spPr/>
    </dgm:pt>
    <dgm:pt modelId="{CE09B8B1-B5E7-4994-970F-AA0248A924BB}" type="pres">
      <dgm:prSet presAssocID="{9764BE41-B378-4845-A495-4DEBC567E48E}" presName="horz1" presStyleCnt="0"/>
      <dgm:spPr/>
    </dgm:pt>
    <dgm:pt modelId="{AD37C691-1157-4169-81AA-800CA6600B18}" type="pres">
      <dgm:prSet presAssocID="{9764BE41-B378-4845-A495-4DEBC567E48E}" presName="tx1" presStyleLbl="revTx" presStyleIdx="0" presStyleCnt="11"/>
      <dgm:spPr/>
    </dgm:pt>
    <dgm:pt modelId="{1EED0BCD-D992-4739-884F-9E5B37BA75AC}" type="pres">
      <dgm:prSet presAssocID="{9764BE41-B378-4845-A495-4DEBC567E48E}" presName="vert1" presStyleCnt="0"/>
      <dgm:spPr/>
    </dgm:pt>
    <dgm:pt modelId="{8DEA5BB9-5EEF-4A28-B357-9F69395AAA05}" type="pres">
      <dgm:prSet presAssocID="{E931305D-9370-40C3-B451-B33FA176958A}" presName="thickLine" presStyleLbl="alignNode1" presStyleIdx="1" presStyleCnt="11"/>
      <dgm:spPr/>
    </dgm:pt>
    <dgm:pt modelId="{4703842D-FCED-47CA-BA52-330B7C443AB6}" type="pres">
      <dgm:prSet presAssocID="{E931305D-9370-40C3-B451-B33FA176958A}" presName="horz1" presStyleCnt="0"/>
      <dgm:spPr/>
    </dgm:pt>
    <dgm:pt modelId="{BF3DC364-1B1B-417C-9B00-054AD5CD55C8}" type="pres">
      <dgm:prSet presAssocID="{E931305D-9370-40C3-B451-B33FA176958A}" presName="tx1" presStyleLbl="revTx" presStyleIdx="1" presStyleCnt="11"/>
      <dgm:spPr/>
    </dgm:pt>
    <dgm:pt modelId="{985D4A60-04BE-4604-9F3D-D599453722F7}" type="pres">
      <dgm:prSet presAssocID="{E931305D-9370-40C3-B451-B33FA176958A}" presName="vert1" presStyleCnt="0"/>
      <dgm:spPr/>
    </dgm:pt>
    <dgm:pt modelId="{15F3E5A3-2FC9-484B-B556-D5926A3D222C}" type="pres">
      <dgm:prSet presAssocID="{88CFA897-B76E-4549-8A95-15EB1F82CB47}" presName="thickLine" presStyleLbl="alignNode1" presStyleIdx="2" presStyleCnt="11"/>
      <dgm:spPr/>
    </dgm:pt>
    <dgm:pt modelId="{AC6E8F05-55F9-4AE8-9FB4-0700FE3F4B0B}" type="pres">
      <dgm:prSet presAssocID="{88CFA897-B76E-4549-8A95-15EB1F82CB47}" presName="horz1" presStyleCnt="0"/>
      <dgm:spPr/>
    </dgm:pt>
    <dgm:pt modelId="{6CFAA3C1-244F-4331-B2C3-C71223B88F70}" type="pres">
      <dgm:prSet presAssocID="{88CFA897-B76E-4549-8A95-15EB1F82CB47}" presName="tx1" presStyleLbl="revTx" presStyleIdx="2" presStyleCnt="11"/>
      <dgm:spPr/>
    </dgm:pt>
    <dgm:pt modelId="{A2FA656E-16F2-474E-BD1D-7ADCB037A142}" type="pres">
      <dgm:prSet presAssocID="{88CFA897-B76E-4549-8A95-15EB1F82CB47}" presName="vert1" presStyleCnt="0"/>
      <dgm:spPr/>
    </dgm:pt>
    <dgm:pt modelId="{11BCE41D-08F3-48E2-B74C-6A297E89C3CA}" type="pres">
      <dgm:prSet presAssocID="{513600E6-0193-4818-AC95-0A95D17F4DAD}" presName="thickLine" presStyleLbl="alignNode1" presStyleIdx="3" presStyleCnt="11"/>
      <dgm:spPr/>
    </dgm:pt>
    <dgm:pt modelId="{47C261E7-EB85-4524-97E5-863A41D51207}" type="pres">
      <dgm:prSet presAssocID="{513600E6-0193-4818-AC95-0A95D17F4DAD}" presName="horz1" presStyleCnt="0"/>
      <dgm:spPr/>
    </dgm:pt>
    <dgm:pt modelId="{8B3A0D22-116C-42D5-925F-50C2F7829805}" type="pres">
      <dgm:prSet presAssocID="{513600E6-0193-4818-AC95-0A95D17F4DAD}" presName="tx1" presStyleLbl="revTx" presStyleIdx="3" presStyleCnt="11"/>
      <dgm:spPr/>
    </dgm:pt>
    <dgm:pt modelId="{839A478F-5E4E-4664-9F32-0DCB8D32E437}" type="pres">
      <dgm:prSet presAssocID="{513600E6-0193-4818-AC95-0A95D17F4DAD}" presName="vert1" presStyleCnt="0"/>
      <dgm:spPr/>
    </dgm:pt>
    <dgm:pt modelId="{0E3A6A78-0E63-495A-8204-095A68428AF1}" type="pres">
      <dgm:prSet presAssocID="{70A83F58-AE1B-48B4-8DCD-6532B3E96BCF}" presName="thickLine" presStyleLbl="alignNode1" presStyleIdx="4" presStyleCnt="11"/>
      <dgm:spPr/>
    </dgm:pt>
    <dgm:pt modelId="{49A52684-51D0-42EC-B776-54B079076E49}" type="pres">
      <dgm:prSet presAssocID="{70A83F58-AE1B-48B4-8DCD-6532B3E96BCF}" presName="horz1" presStyleCnt="0"/>
      <dgm:spPr/>
    </dgm:pt>
    <dgm:pt modelId="{7830BA26-45A2-4826-BF84-E10AC4B1C299}" type="pres">
      <dgm:prSet presAssocID="{70A83F58-AE1B-48B4-8DCD-6532B3E96BCF}" presName="tx1" presStyleLbl="revTx" presStyleIdx="4" presStyleCnt="11"/>
      <dgm:spPr/>
    </dgm:pt>
    <dgm:pt modelId="{AF64BAB1-8A69-42CE-8350-9412487535A0}" type="pres">
      <dgm:prSet presAssocID="{70A83F58-AE1B-48B4-8DCD-6532B3E96BCF}" presName="vert1" presStyleCnt="0"/>
      <dgm:spPr/>
    </dgm:pt>
    <dgm:pt modelId="{74FFB827-76FD-4818-B613-AE847C731127}" type="pres">
      <dgm:prSet presAssocID="{FDD1F20F-A3FF-4874-B6E9-80C007F4B6A9}" presName="thickLine" presStyleLbl="alignNode1" presStyleIdx="5" presStyleCnt="11"/>
      <dgm:spPr/>
    </dgm:pt>
    <dgm:pt modelId="{4403B8F1-F764-4C78-85D4-9A03BD1B3CBA}" type="pres">
      <dgm:prSet presAssocID="{FDD1F20F-A3FF-4874-B6E9-80C007F4B6A9}" presName="horz1" presStyleCnt="0"/>
      <dgm:spPr/>
    </dgm:pt>
    <dgm:pt modelId="{D5B5A513-5AB2-45B7-A02F-AC54034396D6}" type="pres">
      <dgm:prSet presAssocID="{FDD1F20F-A3FF-4874-B6E9-80C007F4B6A9}" presName="tx1" presStyleLbl="revTx" presStyleIdx="5" presStyleCnt="11"/>
      <dgm:spPr/>
    </dgm:pt>
    <dgm:pt modelId="{FB598CE9-24A2-463F-918E-C1FA05BFCD83}" type="pres">
      <dgm:prSet presAssocID="{FDD1F20F-A3FF-4874-B6E9-80C007F4B6A9}" presName="vert1" presStyleCnt="0"/>
      <dgm:spPr/>
    </dgm:pt>
    <dgm:pt modelId="{8656DD54-8B8A-45B1-B077-CF5EC5A821E7}" type="pres">
      <dgm:prSet presAssocID="{65D48035-A95E-4647-9AEC-94C8423AF8BF}" presName="thickLine" presStyleLbl="alignNode1" presStyleIdx="6" presStyleCnt="11"/>
      <dgm:spPr/>
    </dgm:pt>
    <dgm:pt modelId="{82504CCA-5D39-4AF7-A157-3D616239E591}" type="pres">
      <dgm:prSet presAssocID="{65D48035-A95E-4647-9AEC-94C8423AF8BF}" presName="horz1" presStyleCnt="0"/>
      <dgm:spPr/>
    </dgm:pt>
    <dgm:pt modelId="{A2005D0D-1B62-4A39-AE77-8243654C2CF3}" type="pres">
      <dgm:prSet presAssocID="{65D48035-A95E-4647-9AEC-94C8423AF8BF}" presName="tx1" presStyleLbl="revTx" presStyleIdx="6" presStyleCnt="11"/>
      <dgm:spPr/>
    </dgm:pt>
    <dgm:pt modelId="{1704FE63-1DAA-432B-8ACD-5869E0F5099A}" type="pres">
      <dgm:prSet presAssocID="{65D48035-A95E-4647-9AEC-94C8423AF8BF}" presName="vert1" presStyleCnt="0"/>
      <dgm:spPr/>
    </dgm:pt>
    <dgm:pt modelId="{CCD16B62-819E-4667-8AC7-6AF216B43720}" type="pres">
      <dgm:prSet presAssocID="{D3DF0369-C739-41C1-B12A-9884E0F44A28}" presName="thickLine" presStyleLbl="alignNode1" presStyleIdx="7" presStyleCnt="11"/>
      <dgm:spPr/>
    </dgm:pt>
    <dgm:pt modelId="{4915FAEB-FD06-422D-887D-08A5A43514DE}" type="pres">
      <dgm:prSet presAssocID="{D3DF0369-C739-41C1-B12A-9884E0F44A28}" presName="horz1" presStyleCnt="0"/>
      <dgm:spPr/>
    </dgm:pt>
    <dgm:pt modelId="{B24021E7-B323-4C4F-8BE3-78C6EADA845F}" type="pres">
      <dgm:prSet presAssocID="{D3DF0369-C739-41C1-B12A-9884E0F44A28}" presName="tx1" presStyleLbl="revTx" presStyleIdx="7" presStyleCnt="11"/>
      <dgm:spPr/>
    </dgm:pt>
    <dgm:pt modelId="{3DDA2FF0-63E0-4D2E-B47F-BD91D737EC47}" type="pres">
      <dgm:prSet presAssocID="{D3DF0369-C739-41C1-B12A-9884E0F44A28}" presName="vert1" presStyleCnt="0"/>
      <dgm:spPr/>
    </dgm:pt>
    <dgm:pt modelId="{22BA0D94-9FD9-46BB-8FE5-4E915BA33A38}" type="pres">
      <dgm:prSet presAssocID="{6FFA1D97-A454-4DA7-B70B-E8399059A475}" presName="thickLine" presStyleLbl="alignNode1" presStyleIdx="8" presStyleCnt="11"/>
      <dgm:spPr/>
    </dgm:pt>
    <dgm:pt modelId="{36079975-6212-4AA0-A6E8-C924341D35C9}" type="pres">
      <dgm:prSet presAssocID="{6FFA1D97-A454-4DA7-B70B-E8399059A475}" presName="horz1" presStyleCnt="0"/>
      <dgm:spPr/>
    </dgm:pt>
    <dgm:pt modelId="{916482E0-5BE6-46B0-9F78-215FA3537287}" type="pres">
      <dgm:prSet presAssocID="{6FFA1D97-A454-4DA7-B70B-E8399059A475}" presName="tx1" presStyleLbl="revTx" presStyleIdx="8" presStyleCnt="11"/>
      <dgm:spPr/>
    </dgm:pt>
    <dgm:pt modelId="{31CC4D95-2CB4-4BF5-B9D6-CDAF32D38CB6}" type="pres">
      <dgm:prSet presAssocID="{6FFA1D97-A454-4DA7-B70B-E8399059A475}" presName="vert1" presStyleCnt="0"/>
      <dgm:spPr/>
    </dgm:pt>
    <dgm:pt modelId="{BCB47263-176A-4FFB-B62F-BDA89841C7C6}" type="pres">
      <dgm:prSet presAssocID="{C4A0C14B-FB83-45DC-8D85-91010DF3056B}" presName="thickLine" presStyleLbl="alignNode1" presStyleIdx="9" presStyleCnt="11"/>
      <dgm:spPr/>
    </dgm:pt>
    <dgm:pt modelId="{BA99D733-6F4C-4F6B-BA6C-491C51428F57}" type="pres">
      <dgm:prSet presAssocID="{C4A0C14B-FB83-45DC-8D85-91010DF3056B}" presName="horz1" presStyleCnt="0"/>
      <dgm:spPr/>
    </dgm:pt>
    <dgm:pt modelId="{82143BA9-ADAD-43CD-94BC-78D79CB14DB9}" type="pres">
      <dgm:prSet presAssocID="{C4A0C14B-FB83-45DC-8D85-91010DF3056B}" presName="tx1" presStyleLbl="revTx" presStyleIdx="9" presStyleCnt="11"/>
      <dgm:spPr/>
    </dgm:pt>
    <dgm:pt modelId="{470CB715-753A-4BA9-A427-E778CCB1D990}" type="pres">
      <dgm:prSet presAssocID="{C4A0C14B-FB83-45DC-8D85-91010DF3056B}" presName="vert1" presStyleCnt="0"/>
      <dgm:spPr/>
    </dgm:pt>
    <dgm:pt modelId="{629A9FDA-C3A0-4F2A-A2DB-ABA1F6076689}" type="pres">
      <dgm:prSet presAssocID="{39C22E91-372A-432F-8412-AE1DD025A8BD}" presName="thickLine" presStyleLbl="alignNode1" presStyleIdx="10" presStyleCnt="11"/>
      <dgm:spPr/>
    </dgm:pt>
    <dgm:pt modelId="{C4FFA4E9-973C-4968-BEAE-5342BD839E22}" type="pres">
      <dgm:prSet presAssocID="{39C22E91-372A-432F-8412-AE1DD025A8BD}" presName="horz1" presStyleCnt="0"/>
      <dgm:spPr/>
    </dgm:pt>
    <dgm:pt modelId="{0BA76CC8-3CAA-4299-8A6B-AC8D4C7CE20F}" type="pres">
      <dgm:prSet presAssocID="{39C22E91-372A-432F-8412-AE1DD025A8BD}" presName="tx1" presStyleLbl="revTx" presStyleIdx="10" presStyleCnt="11"/>
      <dgm:spPr/>
    </dgm:pt>
    <dgm:pt modelId="{CD5F799E-17CE-4EF5-BA4B-D9A8A3EDAC83}" type="pres">
      <dgm:prSet presAssocID="{39C22E91-372A-432F-8412-AE1DD025A8BD}" presName="vert1" presStyleCnt="0"/>
      <dgm:spPr/>
    </dgm:pt>
  </dgm:ptLst>
  <dgm:cxnLst>
    <dgm:cxn modelId="{6EDF6809-6219-432D-B3DB-2D3B1998F393}" type="presOf" srcId="{26696E5F-392B-4C18-BE2D-4F7A3607B4A7}" destId="{87308FD3-CBB6-48AD-9D0B-7CADE9EFD497}" srcOrd="0" destOrd="0" presId="urn:microsoft.com/office/officeart/2008/layout/LinedList"/>
    <dgm:cxn modelId="{6F8BE60A-8847-48FF-B0C7-61706C2A2D70}" type="presOf" srcId="{70A83F58-AE1B-48B4-8DCD-6532B3E96BCF}" destId="{7830BA26-45A2-4826-BF84-E10AC4B1C299}" srcOrd="0" destOrd="0" presId="urn:microsoft.com/office/officeart/2008/layout/LinedList"/>
    <dgm:cxn modelId="{93A4B718-5921-49CB-AF29-699AB0AD3CD5}" srcId="{26696E5F-392B-4C18-BE2D-4F7A3607B4A7}" destId="{39C22E91-372A-432F-8412-AE1DD025A8BD}" srcOrd="10" destOrd="0" parTransId="{A5508952-500F-4E46-8EBA-88E0674AB9F6}" sibTransId="{5AF07432-5F08-4555-970D-BC907AD86F1B}"/>
    <dgm:cxn modelId="{0B200743-3805-4C2D-B809-7BADC8CB04BE}" srcId="{26696E5F-392B-4C18-BE2D-4F7A3607B4A7}" destId="{D3DF0369-C739-41C1-B12A-9884E0F44A28}" srcOrd="7" destOrd="0" parTransId="{7567EE1C-D516-4300-8BAA-E6A56302FA7B}" sibTransId="{E8B1E08B-CDCB-4BEC-A4E3-938C1A527E16}"/>
    <dgm:cxn modelId="{9F713F45-452E-434D-BB1F-7AA3E742CEE3}" type="presOf" srcId="{D3DF0369-C739-41C1-B12A-9884E0F44A28}" destId="{B24021E7-B323-4C4F-8BE3-78C6EADA845F}" srcOrd="0" destOrd="0" presId="urn:microsoft.com/office/officeart/2008/layout/LinedList"/>
    <dgm:cxn modelId="{5EF9D866-F601-4BC8-BD6D-F5BA7517BCD2}" type="presOf" srcId="{E931305D-9370-40C3-B451-B33FA176958A}" destId="{BF3DC364-1B1B-417C-9B00-054AD5CD55C8}" srcOrd="0" destOrd="0" presId="urn:microsoft.com/office/officeart/2008/layout/LinedList"/>
    <dgm:cxn modelId="{3D8F3A48-5BA6-449F-8242-D98FF5367C0C}" srcId="{26696E5F-392B-4C18-BE2D-4F7A3607B4A7}" destId="{6FFA1D97-A454-4DA7-B70B-E8399059A475}" srcOrd="8" destOrd="0" parTransId="{D1D6128E-B4EE-44D8-8951-F27E0AFB03A3}" sibTransId="{B0ED9E63-6257-4D08-9D4F-7272E6AA908F}"/>
    <dgm:cxn modelId="{9AC3F471-F4A5-43FC-8A96-BAFD3D8C4E02}" srcId="{26696E5F-392B-4C18-BE2D-4F7A3607B4A7}" destId="{9764BE41-B378-4845-A495-4DEBC567E48E}" srcOrd="0" destOrd="0" parTransId="{514D52B9-7F4D-4E83-8237-6E32264F9B61}" sibTransId="{7DD5DAA9-52DA-4C6E-9FF1-BB48464F050A}"/>
    <dgm:cxn modelId="{2CBA8675-6837-4333-B4C6-6540DF801597}" srcId="{26696E5F-392B-4C18-BE2D-4F7A3607B4A7}" destId="{C4A0C14B-FB83-45DC-8D85-91010DF3056B}" srcOrd="9" destOrd="0" parTransId="{9AD5F36D-1244-4146-A7A0-BACAD919D743}" sibTransId="{EDF02B0C-BACA-45A0-832C-EA0D8E550819}"/>
    <dgm:cxn modelId="{5CE31579-12C6-4EDF-B9D2-EE981FD1EADE}" srcId="{26696E5F-392B-4C18-BE2D-4F7A3607B4A7}" destId="{65D48035-A95E-4647-9AEC-94C8423AF8BF}" srcOrd="6" destOrd="0" parTransId="{2FFD7F94-BFDD-4BE3-A304-99D956ECECA3}" sibTransId="{18FF2446-61ED-4BCD-AFC5-604C5D1CA99E}"/>
    <dgm:cxn modelId="{1D45687F-C5C3-4FB7-8750-04D24B7444DC}" type="presOf" srcId="{513600E6-0193-4818-AC95-0A95D17F4DAD}" destId="{8B3A0D22-116C-42D5-925F-50C2F7829805}" srcOrd="0" destOrd="0" presId="urn:microsoft.com/office/officeart/2008/layout/LinedList"/>
    <dgm:cxn modelId="{36185A85-4B4C-498C-A8EA-8C35B2E8CAE2}" srcId="{26696E5F-392B-4C18-BE2D-4F7A3607B4A7}" destId="{70A83F58-AE1B-48B4-8DCD-6532B3E96BCF}" srcOrd="4" destOrd="0" parTransId="{C3F770E6-3724-4288-9189-2ADA6986B557}" sibTransId="{9433D4A9-00EB-45E6-A525-A62F67963831}"/>
    <dgm:cxn modelId="{FA48798F-E101-4A9F-8FD4-08EB03A8122F}" type="presOf" srcId="{C4A0C14B-FB83-45DC-8D85-91010DF3056B}" destId="{82143BA9-ADAD-43CD-94BC-78D79CB14DB9}" srcOrd="0" destOrd="0" presId="urn:microsoft.com/office/officeart/2008/layout/LinedList"/>
    <dgm:cxn modelId="{FF4A8A93-B7A4-4714-B452-93A0B00F6DCB}" type="presOf" srcId="{6FFA1D97-A454-4DA7-B70B-E8399059A475}" destId="{916482E0-5BE6-46B0-9F78-215FA3537287}" srcOrd="0" destOrd="0" presId="urn:microsoft.com/office/officeart/2008/layout/LinedList"/>
    <dgm:cxn modelId="{F91EF496-D5D4-451F-8990-81CD3B2573C9}" type="presOf" srcId="{FDD1F20F-A3FF-4874-B6E9-80C007F4B6A9}" destId="{D5B5A513-5AB2-45B7-A02F-AC54034396D6}" srcOrd="0" destOrd="0" presId="urn:microsoft.com/office/officeart/2008/layout/LinedList"/>
    <dgm:cxn modelId="{06FB2F9A-64BB-4E00-A316-C06EC99C30EA}" type="presOf" srcId="{39C22E91-372A-432F-8412-AE1DD025A8BD}" destId="{0BA76CC8-3CAA-4299-8A6B-AC8D4C7CE20F}" srcOrd="0" destOrd="0" presId="urn:microsoft.com/office/officeart/2008/layout/LinedList"/>
    <dgm:cxn modelId="{84554F9D-ED22-4A81-8A65-63325E5801A3}" srcId="{26696E5F-392B-4C18-BE2D-4F7A3607B4A7}" destId="{513600E6-0193-4818-AC95-0A95D17F4DAD}" srcOrd="3" destOrd="0" parTransId="{FF2AC56E-447A-4A46-8636-27DC95E7A148}" sibTransId="{1CACAA96-95A6-4CB2-9553-EE379B418BA0}"/>
    <dgm:cxn modelId="{9D32DE9F-E48C-4805-A662-932CA50D82BB}" srcId="{26696E5F-392B-4C18-BE2D-4F7A3607B4A7}" destId="{E931305D-9370-40C3-B451-B33FA176958A}" srcOrd="1" destOrd="0" parTransId="{2F2E1B59-AA72-4A5E-A0C3-57175ECAE112}" sibTransId="{B9F3996A-CA8A-45BA-B5FB-B82A8FD94047}"/>
    <dgm:cxn modelId="{52F55FA9-8C84-400F-9D45-6C4224F8221E}" type="presOf" srcId="{65D48035-A95E-4647-9AEC-94C8423AF8BF}" destId="{A2005D0D-1B62-4A39-AE77-8243654C2CF3}" srcOrd="0" destOrd="0" presId="urn:microsoft.com/office/officeart/2008/layout/LinedList"/>
    <dgm:cxn modelId="{F94EF5B8-D54D-4B6B-BE78-2D488381D1A8}" type="presOf" srcId="{88CFA897-B76E-4549-8A95-15EB1F82CB47}" destId="{6CFAA3C1-244F-4331-B2C3-C71223B88F70}" srcOrd="0" destOrd="0" presId="urn:microsoft.com/office/officeart/2008/layout/LinedList"/>
    <dgm:cxn modelId="{435BC8CF-9628-46BF-B00B-3211616B0047}" type="presOf" srcId="{9764BE41-B378-4845-A495-4DEBC567E48E}" destId="{AD37C691-1157-4169-81AA-800CA6600B18}" srcOrd="0" destOrd="0" presId="urn:microsoft.com/office/officeart/2008/layout/LinedList"/>
    <dgm:cxn modelId="{10D1D9D9-74B1-4747-BE8A-52B86E16D5F5}" srcId="{26696E5F-392B-4C18-BE2D-4F7A3607B4A7}" destId="{FDD1F20F-A3FF-4874-B6E9-80C007F4B6A9}" srcOrd="5" destOrd="0" parTransId="{AFBCABA4-6364-4462-AA2A-B356CBBF1BD1}" sibTransId="{8F926F09-2F29-4B93-AF9B-F1D518F63445}"/>
    <dgm:cxn modelId="{67E8A2DD-A7C5-462C-82B6-6191659E613E}" srcId="{26696E5F-392B-4C18-BE2D-4F7A3607B4A7}" destId="{88CFA897-B76E-4549-8A95-15EB1F82CB47}" srcOrd="2" destOrd="0" parTransId="{816B80CD-B42D-4A82-BD1A-BA8B7390087B}" sibTransId="{77F35259-1965-45C6-A8E7-73FA700A8B06}"/>
    <dgm:cxn modelId="{E32509F5-6C4D-4397-906C-5082A0AA0B7A}" type="presParOf" srcId="{87308FD3-CBB6-48AD-9D0B-7CADE9EFD497}" destId="{E62B681F-48B7-4EB4-BDB6-2A505DC43F9D}" srcOrd="0" destOrd="0" presId="urn:microsoft.com/office/officeart/2008/layout/LinedList"/>
    <dgm:cxn modelId="{00D5759C-A5DE-4E29-9758-A2743C2BC6AD}" type="presParOf" srcId="{87308FD3-CBB6-48AD-9D0B-7CADE9EFD497}" destId="{CE09B8B1-B5E7-4994-970F-AA0248A924BB}" srcOrd="1" destOrd="0" presId="urn:microsoft.com/office/officeart/2008/layout/LinedList"/>
    <dgm:cxn modelId="{23086ABC-7B10-44E7-BDBB-9A294B4E5C44}" type="presParOf" srcId="{CE09B8B1-B5E7-4994-970F-AA0248A924BB}" destId="{AD37C691-1157-4169-81AA-800CA6600B18}" srcOrd="0" destOrd="0" presId="urn:microsoft.com/office/officeart/2008/layout/LinedList"/>
    <dgm:cxn modelId="{16E33A61-A0FC-4132-AD8F-72A5793B3794}" type="presParOf" srcId="{CE09B8B1-B5E7-4994-970F-AA0248A924BB}" destId="{1EED0BCD-D992-4739-884F-9E5B37BA75AC}" srcOrd="1" destOrd="0" presId="urn:microsoft.com/office/officeart/2008/layout/LinedList"/>
    <dgm:cxn modelId="{13529C06-6795-4844-AFA7-06F8D10E0995}" type="presParOf" srcId="{87308FD3-CBB6-48AD-9D0B-7CADE9EFD497}" destId="{8DEA5BB9-5EEF-4A28-B357-9F69395AAA05}" srcOrd="2" destOrd="0" presId="urn:microsoft.com/office/officeart/2008/layout/LinedList"/>
    <dgm:cxn modelId="{02B19334-49FB-47DC-ADB5-F86CA8658D05}" type="presParOf" srcId="{87308FD3-CBB6-48AD-9D0B-7CADE9EFD497}" destId="{4703842D-FCED-47CA-BA52-330B7C443AB6}" srcOrd="3" destOrd="0" presId="urn:microsoft.com/office/officeart/2008/layout/LinedList"/>
    <dgm:cxn modelId="{B6FEFB0A-D50D-4E37-B45D-B3655F4497BF}" type="presParOf" srcId="{4703842D-FCED-47CA-BA52-330B7C443AB6}" destId="{BF3DC364-1B1B-417C-9B00-054AD5CD55C8}" srcOrd="0" destOrd="0" presId="urn:microsoft.com/office/officeart/2008/layout/LinedList"/>
    <dgm:cxn modelId="{0DBE1999-85DF-4B27-A0E4-05EFC3D872E3}" type="presParOf" srcId="{4703842D-FCED-47CA-BA52-330B7C443AB6}" destId="{985D4A60-04BE-4604-9F3D-D599453722F7}" srcOrd="1" destOrd="0" presId="urn:microsoft.com/office/officeart/2008/layout/LinedList"/>
    <dgm:cxn modelId="{D5A7E0F0-6E6C-48D1-BD92-3E39747BD057}" type="presParOf" srcId="{87308FD3-CBB6-48AD-9D0B-7CADE9EFD497}" destId="{15F3E5A3-2FC9-484B-B556-D5926A3D222C}" srcOrd="4" destOrd="0" presId="urn:microsoft.com/office/officeart/2008/layout/LinedList"/>
    <dgm:cxn modelId="{41D2F0D7-722B-46C1-97B0-C2BFD31FFC1A}" type="presParOf" srcId="{87308FD3-CBB6-48AD-9D0B-7CADE9EFD497}" destId="{AC6E8F05-55F9-4AE8-9FB4-0700FE3F4B0B}" srcOrd="5" destOrd="0" presId="urn:microsoft.com/office/officeart/2008/layout/LinedList"/>
    <dgm:cxn modelId="{8ACD26E3-7775-4961-B404-FBCCC0B7EF12}" type="presParOf" srcId="{AC6E8F05-55F9-4AE8-9FB4-0700FE3F4B0B}" destId="{6CFAA3C1-244F-4331-B2C3-C71223B88F70}" srcOrd="0" destOrd="0" presId="urn:microsoft.com/office/officeart/2008/layout/LinedList"/>
    <dgm:cxn modelId="{42B7DF73-756F-4734-A128-E8D59997351B}" type="presParOf" srcId="{AC6E8F05-55F9-4AE8-9FB4-0700FE3F4B0B}" destId="{A2FA656E-16F2-474E-BD1D-7ADCB037A142}" srcOrd="1" destOrd="0" presId="urn:microsoft.com/office/officeart/2008/layout/LinedList"/>
    <dgm:cxn modelId="{419607FE-C871-453C-BE4F-CF8BD4131817}" type="presParOf" srcId="{87308FD3-CBB6-48AD-9D0B-7CADE9EFD497}" destId="{11BCE41D-08F3-48E2-B74C-6A297E89C3CA}" srcOrd="6" destOrd="0" presId="urn:microsoft.com/office/officeart/2008/layout/LinedList"/>
    <dgm:cxn modelId="{9D2E7424-0084-4140-8853-CE6E4A1C6EE0}" type="presParOf" srcId="{87308FD3-CBB6-48AD-9D0B-7CADE9EFD497}" destId="{47C261E7-EB85-4524-97E5-863A41D51207}" srcOrd="7" destOrd="0" presId="urn:microsoft.com/office/officeart/2008/layout/LinedList"/>
    <dgm:cxn modelId="{47B65E05-08BD-406A-81E7-F4DF5692E003}" type="presParOf" srcId="{47C261E7-EB85-4524-97E5-863A41D51207}" destId="{8B3A0D22-116C-42D5-925F-50C2F7829805}" srcOrd="0" destOrd="0" presId="urn:microsoft.com/office/officeart/2008/layout/LinedList"/>
    <dgm:cxn modelId="{B531273D-7FC7-4E34-B096-A279DB1C407A}" type="presParOf" srcId="{47C261E7-EB85-4524-97E5-863A41D51207}" destId="{839A478F-5E4E-4664-9F32-0DCB8D32E437}" srcOrd="1" destOrd="0" presId="urn:microsoft.com/office/officeart/2008/layout/LinedList"/>
    <dgm:cxn modelId="{88E785FC-2BF7-4D88-BFF2-97520FE84B0C}" type="presParOf" srcId="{87308FD3-CBB6-48AD-9D0B-7CADE9EFD497}" destId="{0E3A6A78-0E63-495A-8204-095A68428AF1}" srcOrd="8" destOrd="0" presId="urn:microsoft.com/office/officeart/2008/layout/LinedList"/>
    <dgm:cxn modelId="{9A301C79-B7DD-4B6C-BE23-5E36D5432CB2}" type="presParOf" srcId="{87308FD3-CBB6-48AD-9D0B-7CADE9EFD497}" destId="{49A52684-51D0-42EC-B776-54B079076E49}" srcOrd="9" destOrd="0" presId="urn:microsoft.com/office/officeart/2008/layout/LinedList"/>
    <dgm:cxn modelId="{CDAC31A8-D1B9-4ED3-A0FE-F3DA998B7063}" type="presParOf" srcId="{49A52684-51D0-42EC-B776-54B079076E49}" destId="{7830BA26-45A2-4826-BF84-E10AC4B1C299}" srcOrd="0" destOrd="0" presId="urn:microsoft.com/office/officeart/2008/layout/LinedList"/>
    <dgm:cxn modelId="{E183F1AC-047B-455B-8542-36601C2C690C}" type="presParOf" srcId="{49A52684-51D0-42EC-B776-54B079076E49}" destId="{AF64BAB1-8A69-42CE-8350-9412487535A0}" srcOrd="1" destOrd="0" presId="urn:microsoft.com/office/officeart/2008/layout/LinedList"/>
    <dgm:cxn modelId="{05DA66E2-E17D-4BD5-90EA-FC360860ACF4}" type="presParOf" srcId="{87308FD3-CBB6-48AD-9D0B-7CADE9EFD497}" destId="{74FFB827-76FD-4818-B613-AE847C731127}" srcOrd="10" destOrd="0" presId="urn:microsoft.com/office/officeart/2008/layout/LinedList"/>
    <dgm:cxn modelId="{7851A082-3694-490E-860F-6657FDAF3DE3}" type="presParOf" srcId="{87308FD3-CBB6-48AD-9D0B-7CADE9EFD497}" destId="{4403B8F1-F764-4C78-85D4-9A03BD1B3CBA}" srcOrd="11" destOrd="0" presId="urn:microsoft.com/office/officeart/2008/layout/LinedList"/>
    <dgm:cxn modelId="{DE0DEC44-2DB1-43E8-B4E4-127F046E9CA6}" type="presParOf" srcId="{4403B8F1-F764-4C78-85D4-9A03BD1B3CBA}" destId="{D5B5A513-5AB2-45B7-A02F-AC54034396D6}" srcOrd="0" destOrd="0" presId="urn:microsoft.com/office/officeart/2008/layout/LinedList"/>
    <dgm:cxn modelId="{8E292834-CEB4-4CB0-9016-AE1B191A7B4E}" type="presParOf" srcId="{4403B8F1-F764-4C78-85D4-9A03BD1B3CBA}" destId="{FB598CE9-24A2-463F-918E-C1FA05BFCD83}" srcOrd="1" destOrd="0" presId="urn:microsoft.com/office/officeart/2008/layout/LinedList"/>
    <dgm:cxn modelId="{5552054B-C937-437A-9CC2-F3467AEE5FB2}" type="presParOf" srcId="{87308FD3-CBB6-48AD-9D0B-7CADE9EFD497}" destId="{8656DD54-8B8A-45B1-B077-CF5EC5A821E7}" srcOrd="12" destOrd="0" presId="urn:microsoft.com/office/officeart/2008/layout/LinedList"/>
    <dgm:cxn modelId="{02B8891B-AB1D-4883-A4DE-1E9475E00D31}" type="presParOf" srcId="{87308FD3-CBB6-48AD-9D0B-7CADE9EFD497}" destId="{82504CCA-5D39-4AF7-A157-3D616239E591}" srcOrd="13" destOrd="0" presId="urn:microsoft.com/office/officeart/2008/layout/LinedList"/>
    <dgm:cxn modelId="{A9EA415E-FCA9-4347-A7C1-2B086B835B85}" type="presParOf" srcId="{82504CCA-5D39-4AF7-A157-3D616239E591}" destId="{A2005D0D-1B62-4A39-AE77-8243654C2CF3}" srcOrd="0" destOrd="0" presId="urn:microsoft.com/office/officeart/2008/layout/LinedList"/>
    <dgm:cxn modelId="{46B4E2E6-2772-4C8A-BDAD-71B086F217D4}" type="presParOf" srcId="{82504CCA-5D39-4AF7-A157-3D616239E591}" destId="{1704FE63-1DAA-432B-8ACD-5869E0F5099A}" srcOrd="1" destOrd="0" presId="urn:microsoft.com/office/officeart/2008/layout/LinedList"/>
    <dgm:cxn modelId="{13BE397D-D144-4ED3-8669-FB58022A9CD6}" type="presParOf" srcId="{87308FD3-CBB6-48AD-9D0B-7CADE9EFD497}" destId="{CCD16B62-819E-4667-8AC7-6AF216B43720}" srcOrd="14" destOrd="0" presId="urn:microsoft.com/office/officeart/2008/layout/LinedList"/>
    <dgm:cxn modelId="{6387C5DB-6932-4F77-838B-15657DECDFA0}" type="presParOf" srcId="{87308FD3-CBB6-48AD-9D0B-7CADE9EFD497}" destId="{4915FAEB-FD06-422D-887D-08A5A43514DE}" srcOrd="15" destOrd="0" presId="urn:microsoft.com/office/officeart/2008/layout/LinedList"/>
    <dgm:cxn modelId="{01925A05-05D2-40CC-A046-618D1CF215EB}" type="presParOf" srcId="{4915FAEB-FD06-422D-887D-08A5A43514DE}" destId="{B24021E7-B323-4C4F-8BE3-78C6EADA845F}" srcOrd="0" destOrd="0" presId="urn:microsoft.com/office/officeart/2008/layout/LinedList"/>
    <dgm:cxn modelId="{413234F4-D6CC-488D-8305-64108221363E}" type="presParOf" srcId="{4915FAEB-FD06-422D-887D-08A5A43514DE}" destId="{3DDA2FF0-63E0-4D2E-B47F-BD91D737EC47}" srcOrd="1" destOrd="0" presId="urn:microsoft.com/office/officeart/2008/layout/LinedList"/>
    <dgm:cxn modelId="{5D55CE77-BA9B-4A31-A98D-189E50342229}" type="presParOf" srcId="{87308FD3-CBB6-48AD-9D0B-7CADE9EFD497}" destId="{22BA0D94-9FD9-46BB-8FE5-4E915BA33A38}" srcOrd="16" destOrd="0" presId="urn:microsoft.com/office/officeart/2008/layout/LinedList"/>
    <dgm:cxn modelId="{0AB8696D-CBBD-4CAF-81A2-6C4F9DEE4493}" type="presParOf" srcId="{87308FD3-CBB6-48AD-9D0B-7CADE9EFD497}" destId="{36079975-6212-4AA0-A6E8-C924341D35C9}" srcOrd="17" destOrd="0" presId="urn:microsoft.com/office/officeart/2008/layout/LinedList"/>
    <dgm:cxn modelId="{F6A0C7FB-D38E-4BA5-BEB9-5FB6B61A6E46}" type="presParOf" srcId="{36079975-6212-4AA0-A6E8-C924341D35C9}" destId="{916482E0-5BE6-46B0-9F78-215FA3537287}" srcOrd="0" destOrd="0" presId="urn:microsoft.com/office/officeart/2008/layout/LinedList"/>
    <dgm:cxn modelId="{6CDB9E48-2106-4726-A119-FC54E19A510D}" type="presParOf" srcId="{36079975-6212-4AA0-A6E8-C924341D35C9}" destId="{31CC4D95-2CB4-4BF5-B9D6-CDAF32D38CB6}" srcOrd="1" destOrd="0" presId="urn:microsoft.com/office/officeart/2008/layout/LinedList"/>
    <dgm:cxn modelId="{E29E35DE-E832-4233-AC14-9848EC7FCF03}" type="presParOf" srcId="{87308FD3-CBB6-48AD-9D0B-7CADE9EFD497}" destId="{BCB47263-176A-4FFB-B62F-BDA89841C7C6}" srcOrd="18" destOrd="0" presId="urn:microsoft.com/office/officeart/2008/layout/LinedList"/>
    <dgm:cxn modelId="{40EDB247-58C7-4B4B-9DA3-3D78B6FC00E1}" type="presParOf" srcId="{87308FD3-CBB6-48AD-9D0B-7CADE9EFD497}" destId="{BA99D733-6F4C-4F6B-BA6C-491C51428F57}" srcOrd="19" destOrd="0" presId="urn:microsoft.com/office/officeart/2008/layout/LinedList"/>
    <dgm:cxn modelId="{16B2FF19-AB43-445D-9347-90FA0614E53F}" type="presParOf" srcId="{BA99D733-6F4C-4F6B-BA6C-491C51428F57}" destId="{82143BA9-ADAD-43CD-94BC-78D79CB14DB9}" srcOrd="0" destOrd="0" presId="urn:microsoft.com/office/officeart/2008/layout/LinedList"/>
    <dgm:cxn modelId="{B75CABCD-AD6E-45A7-9A5A-6C05C21B93CC}" type="presParOf" srcId="{BA99D733-6F4C-4F6B-BA6C-491C51428F57}" destId="{470CB715-753A-4BA9-A427-E778CCB1D990}" srcOrd="1" destOrd="0" presId="urn:microsoft.com/office/officeart/2008/layout/LinedList"/>
    <dgm:cxn modelId="{0B5BF171-4D61-4AFA-A27F-433481C43EA5}" type="presParOf" srcId="{87308FD3-CBB6-48AD-9D0B-7CADE9EFD497}" destId="{629A9FDA-C3A0-4F2A-A2DB-ABA1F6076689}" srcOrd="20" destOrd="0" presId="urn:microsoft.com/office/officeart/2008/layout/LinedList"/>
    <dgm:cxn modelId="{A34E1213-9362-4904-A567-0B620360A39F}" type="presParOf" srcId="{87308FD3-CBB6-48AD-9D0B-7CADE9EFD497}" destId="{C4FFA4E9-973C-4968-BEAE-5342BD839E22}" srcOrd="21" destOrd="0" presId="urn:microsoft.com/office/officeart/2008/layout/LinedList"/>
    <dgm:cxn modelId="{5148BEBE-930B-4647-BE81-FE82F59F4D0A}" type="presParOf" srcId="{C4FFA4E9-973C-4968-BEAE-5342BD839E22}" destId="{0BA76CC8-3CAA-4299-8A6B-AC8D4C7CE20F}" srcOrd="0" destOrd="0" presId="urn:microsoft.com/office/officeart/2008/layout/LinedList"/>
    <dgm:cxn modelId="{48312B20-C7CD-4858-BDE8-A606E07AF6C1}" type="presParOf" srcId="{C4FFA4E9-973C-4968-BEAE-5342BD839E22}" destId="{CD5F799E-17CE-4EF5-BA4B-D9A8A3EDAC8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FCB6D51-092A-4F7C-8FCA-14DD8DDE2327}" type="doc">
      <dgm:prSet loTypeId="urn:microsoft.com/office/officeart/2008/layout/NameandTitleOrganizationalChart" loCatId="hierarchy" qsTypeId="urn:microsoft.com/office/officeart/2005/8/quickstyle/simple1" qsCatId="simple" csTypeId="urn:microsoft.com/office/officeart/2005/8/colors/accent1_2" csCatId="accent1" phldr="1"/>
      <dgm:spPr/>
      <dgm:t>
        <a:bodyPr/>
        <a:lstStyle/>
        <a:p>
          <a:endParaRPr lang="en-GB"/>
        </a:p>
      </dgm:t>
    </dgm:pt>
    <dgm:pt modelId="{2CDDDF87-47C6-4025-BCC0-6A066488C11D}">
      <dgm:prSet phldrT="[Text]"/>
      <dgm:spPr/>
      <dgm:t>
        <a:bodyPr/>
        <a:lstStyle/>
        <a:p>
          <a:r>
            <a:rPr lang="en-GB"/>
            <a:t>Olivia</a:t>
          </a:r>
        </a:p>
      </dgm:t>
    </dgm:pt>
    <dgm:pt modelId="{8CD580B6-9FBF-4E5D-974E-A0C3C29E8C47}" type="parTrans" cxnId="{D9050094-8587-4C06-965D-1D8601486EFE}">
      <dgm:prSet/>
      <dgm:spPr/>
      <dgm:t>
        <a:bodyPr/>
        <a:lstStyle/>
        <a:p>
          <a:endParaRPr lang="en-GB"/>
        </a:p>
      </dgm:t>
    </dgm:pt>
    <dgm:pt modelId="{920C570C-8724-4936-BA0E-4AD3DD5B2FB7}" type="sibTrans" cxnId="{D9050094-8587-4C06-965D-1D8601486EFE}">
      <dgm:prSet/>
      <dgm:spPr/>
      <dgm:t>
        <a:bodyPr/>
        <a:lstStyle/>
        <a:p>
          <a:r>
            <a:rPr lang="en-GB"/>
            <a:t>Partner 2</a:t>
          </a:r>
        </a:p>
      </dgm:t>
    </dgm:pt>
    <dgm:pt modelId="{4F843559-0C22-4EB7-B12C-294A80B5496C}" type="asst">
      <dgm:prSet phldrT="[Text]"/>
      <dgm:spPr/>
      <dgm:t>
        <a:bodyPr/>
        <a:lstStyle/>
        <a:p>
          <a:r>
            <a:rPr lang="en-GB"/>
            <a:t>Abdul</a:t>
          </a:r>
        </a:p>
      </dgm:t>
    </dgm:pt>
    <dgm:pt modelId="{589DA9A7-7C23-4E76-ADE8-91F9DF95ABEF}" type="parTrans" cxnId="{52F14207-152C-42B3-88E9-E79419E8C33E}">
      <dgm:prSet/>
      <dgm:spPr/>
      <dgm:t>
        <a:bodyPr/>
        <a:lstStyle/>
        <a:p>
          <a:endParaRPr lang="en-GB"/>
        </a:p>
      </dgm:t>
    </dgm:pt>
    <dgm:pt modelId="{B6839E9E-0AEE-413A-A851-CC7AFC6E309C}" type="sibTrans" cxnId="{52F14207-152C-42B3-88E9-E79419E8C33E}">
      <dgm:prSet/>
      <dgm:spPr/>
      <dgm:t>
        <a:bodyPr/>
        <a:lstStyle/>
        <a:p>
          <a:r>
            <a:rPr lang="en-GB"/>
            <a:t>Partner 1</a:t>
          </a:r>
        </a:p>
      </dgm:t>
    </dgm:pt>
    <dgm:pt modelId="{BF722AC5-240C-4988-9E3D-E94336D9E987}">
      <dgm:prSet phldrT="[Text]"/>
      <dgm:spPr/>
      <dgm:t>
        <a:bodyPr/>
        <a:lstStyle/>
        <a:p>
          <a:r>
            <a:rPr lang="en-GB"/>
            <a:t>Marius</a:t>
          </a:r>
        </a:p>
      </dgm:t>
    </dgm:pt>
    <dgm:pt modelId="{2949AB5C-990A-4766-9982-E50131977CFA}" type="parTrans" cxnId="{0873E2C9-F9AC-4C9E-AAD0-29E92CFB7EC8}">
      <dgm:prSet/>
      <dgm:spPr/>
      <dgm:t>
        <a:bodyPr/>
        <a:lstStyle/>
        <a:p>
          <a:endParaRPr lang="en-GB"/>
        </a:p>
      </dgm:t>
    </dgm:pt>
    <dgm:pt modelId="{29A68C7A-DD94-405A-A195-A4AD7BDC2D53}" type="sibTrans" cxnId="{0873E2C9-F9AC-4C9E-AAD0-29E92CFB7EC8}">
      <dgm:prSet/>
      <dgm:spPr/>
      <dgm:t>
        <a:bodyPr/>
        <a:lstStyle/>
        <a:p>
          <a:r>
            <a:rPr lang="en-GB"/>
            <a:t>Partner 3</a:t>
          </a:r>
        </a:p>
      </dgm:t>
    </dgm:pt>
    <dgm:pt modelId="{6FD294C2-9FC9-4C30-80C6-6452E4026411}">
      <dgm:prSet phldrT="[Text]"/>
      <dgm:spPr/>
      <dgm:t>
        <a:bodyPr/>
        <a:lstStyle/>
        <a:p>
          <a:r>
            <a:rPr lang="en-GB"/>
            <a:t>TBC</a:t>
          </a:r>
        </a:p>
      </dgm:t>
    </dgm:pt>
    <dgm:pt modelId="{47D3ED07-4550-48BE-929C-CA347ECCA21F}" type="parTrans" cxnId="{59B14F29-3AB4-4E3F-8418-EEB4756546C3}">
      <dgm:prSet/>
      <dgm:spPr/>
      <dgm:t>
        <a:bodyPr/>
        <a:lstStyle/>
        <a:p>
          <a:endParaRPr lang="en-GB"/>
        </a:p>
      </dgm:t>
    </dgm:pt>
    <dgm:pt modelId="{19014846-A1A6-4B68-B81B-929A71CDEB10}" type="sibTrans" cxnId="{59B14F29-3AB4-4E3F-8418-EEB4756546C3}">
      <dgm:prSet/>
      <dgm:spPr/>
      <dgm:t>
        <a:bodyPr/>
        <a:lstStyle/>
        <a:p>
          <a:r>
            <a:rPr lang="en-GB"/>
            <a:t>Marketing Manager</a:t>
          </a:r>
        </a:p>
      </dgm:t>
    </dgm:pt>
    <dgm:pt modelId="{A4676B85-524F-460E-8185-9F7FD55813B9}">
      <dgm:prSet phldrT="[Text]"/>
      <dgm:spPr/>
      <dgm:t>
        <a:bodyPr/>
        <a:lstStyle/>
        <a:p>
          <a:r>
            <a:rPr lang="en-GB"/>
            <a:t>TBC</a:t>
          </a:r>
        </a:p>
      </dgm:t>
    </dgm:pt>
    <dgm:pt modelId="{97756D97-A79E-4673-9F82-53DCA76F5052}" type="parTrans" cxnId="{FBDD6829-84A1-45D6-87BF-17A499AC1456}">
      <dgm:prSet/>
      <dgm:spPr/>
      <dgm:t>
        <a:bodyPr/>
        <a:lstStyle/>
        <a:p>
          <a:endParaRPr lang="en-GB"/>
        </a:p>
      </dgm:t>
    </dgm:pt>
    <dgm:pt modelId="{FFE3D820-1468-4451-94CE-CA963DD0745A}" type="sibTrans" cxnId="{FBDD6829-84A1-45D6-87BF-17A499AC1456}">
      <dgm:prSet/>
      <dgm:spPr/>
      <dgm:t>
        <a:bodyPr/>
        <a:lstStyle/>
        <a:p>
          <a:pPr algn="ctr"/>
          <a:r>
            <a:rPr lang="en-GB"/>
            <a:t>3x Customer Experience Executive</a:t>
          </a:r>
        </a:p>
      </dgm:t>
    </dgm:pt>
    <dgm:pt modelId="{9A429766-5E56-4442-A727-AC14D8C5DD61}" type="pres">
      <dgm:prSet presAssocID="{FFCB6D51-092A-4F7C-8FCA-14DD8DDE2327}" presName="hierChild1" presStyleCnt="0">
        <dgm:presLayoutVars>
          <dgm:orgChart val="1"/>
          <dgm:chPref val="1"/>
          <dgm:dir/>
          <dgm:animOne val="branch"/>
          <dgm:animLvl val="lvl"/>
          <dgm:resizeHandles/>
        </dgm:presLayoutVars>
      </dgm:prSet>
      <dgm:spPr/>
    </dgm:pt>
    <dgm:pt modelId="{8DA48E79-279F-4E88-9BFD-54648E27F888}" type="pres">
      <dgm:prSet presAssocID="{2CDDDF87-47C6-4025-BCC0-6A066488C11D}" presName="hierRoot1" presStyleCnt="0">
        <dgm:presLayoutVars>
          <dgm:hierBranch val="init"/>
        </dgm:presLayoutVars>
      </dgm:prSet>
      <dgm:spPr/>
    </dgm:pt>
    <dgm:pt modelId="{4BCD995A-E827-4E6B-8E7E-5944CF4EE6A1}" type="pres">
      <dgm:prSet presAssocID="{2CDDDF87-47C6-4025-BCC0-6A066488C11D}" presName="rootComposite1" presStyleCnt="0"/>
      <dgm:spPr/>
    </dgm:pt>
    <dgm:pt modelId="{BF7369C9-CC33-41EB-B244-C48FF6B501E8}" type="pres">
      <dgm:prSet presAssocID="{2CDDDF87-47C6-4025-BCC0-6A066488C11D}" presName="rootText1" presStyleLbl="node0" presStyleIdx="0" presStyleCnt="1">
        <dgm:presLayoutVars>
          <dgm:chMax/>
          <dgm:chPref val="3"/>
        </dgm:presLayoutVars>
      </dgm:prSet>
      <dgm:spPr/>
    </dgm:pt>
    <dgm:pt modelId="{02FF919B-1192-461B-B517-F4D9081306BE}" type="pres">
      <dgm:prSet presAssocID="{2CDDDF87-47C6-4025-BCC0-6A066488C11D}" presName="titleText1" presStyleLbl="fgAcc0" presStyleIdx="0" presStyleCnt="1">
        <dgm:presLayoutVars>
          <dgm:chMax val="0"/>
          <dgm:chPref val="0"/>
        </dgm:presLayoutVars>
      </dgm:prSet>
      <dgm:spPr/>
    </dgm:pt>
    <dgm:pt modelId="{0BBD8C48-2546-46D9-951D-71E3FFC172AE}" type="pres">
      <dgm:prSet presAssocID="{2CDDDF87-47C6-4025-BCC0-6A066488C11D}" presName="rootConnector1" presStyleLbl="node1" presStyleIdx="0" presStyleCnt="3"/>
      <dgm:spPr/>
    </dgm:pt>
    <dgm:pt modelId="{605DC248-9DD3-4154-A22C-FC9CD82A80CF}" type="pres">
      <dgm:prSet presAssocID="{2CDDDF87-47C6-4025-BCC0-6A066488C11D}" presName="hierChild2" presStyleCnt="0"/>
      <dgm:spPr/>
    </dgm:pt>
    <dgm:pt modelId="{E72C04D1-B769-4A30-875B-DFCDC114080D}" type="pres">
      <dgm:prSet presAssocID="{2949AB5C-990A-4766-9982-E50131977CFA}" presName="Name37" presStyleLbl="parChTrans1D2" presStyleIdx="0" presStyleCnt="4"/>
      <dgm:spPr/>
    </dgm:pt>
    <dgm:pt modelId="{2DEC91E1-9F68-4267-892B-D3940B6AB995}" type="pres">
      <dgm:prSet presAssocID="{BF722AC5-240C-4988-9E3D-E94336D9E987}" presName="hierRoot2" presStyleCnt="0">
        <dgm:presLayoutVars>
          <dgm:hierBranch val="init"/>
        </dgm:presLayoutVars>
      </dgm:prSet>
      <dgm:spPr/>
    </dgm:pt>
    <dgm:pt modelId="{C93DD22C-338E-4D2A-8450-63B35D6F29FB}" type="pres">
      <dgm:prSet presAssocID="{BF722AC5-240C-4988-9E3D-E94336D9E987}" presName="rootComposite" presStyleCnt="0"/>
      <dgm:spPr/>
    </dgm:pt>
    <dgm:pt modelId="{7688C5D9-4B1C-4DB6-B610-EE20FD42196A}" type="pres">
      <dgm:prSet presAssocID="{BF722AC5-240C-4988-9E3D-E94336D9E987}" presName="rootText" presStyleLbl="node1" presStyleIdx="0" presStyleCnt="3" custLinFactX="100000" custLinFactY="-103707" custLinFactNeighborX="157765" custLinFactNeighborY="-200000">
        <dgm:presLayoutVars>
          <dgm:chMax/>
          <dgm:chPref val="3"/>
        </dgm:presLayoutVars>
      </dgm:prSet>
      <dgm:spPr/>
    </dgm:pt>
    <dgm:pt modelId="{092A56C2-B574-4ABF-B09D-C145044469EB}" type="pres">
      <dgm:prSet presAssocID="{BF722AC5-240C-4988-9E3D-E94336D9E987}" presName="titleText2" presStyleLbl="fgAcc1" presStyleIdx="0" presStyleCnt="3" custLinFactX="100000" custLinFactY="-406612" custLinFactNeighborX="185903" custLinFactNeighborY="-500000">
        <dgm:presLayoutVars>
          <dgm:chMax val="0"/>
          <dgm:chPref val="0"/>
        </dgm:presLayoutVars>
      </dgm:prSet>
      <dgm:spPr/>
    </dgm:pt>
    <dgm:pt modelId="{2BFFC168-9C88-48DC-9101-FE46370A53B2}" type="pres">
      <dgm:prSet presAssocID="{BF722AC5-240C-4988-9E3D-E94336D9E987}" presName="rootConnector" presStyleLbl="node2" presStyleIdx="0" presStyleCnt="0"/>
      <dgm:spPr/>
    </dgm:pt>
    <dgm:pt modelId="{35B10042-EF41-4BDA-B920-38B1C51C4B04}" type="pres">
      <dgm:prSet presAssocID="{BF722AC5-240C-4988-9E3D-E94336D9E987}" presName="hierChild4" presStyleCnt="0"/>
      <dgm:spPr/>
    </dgm:pt>
    <dgm:pt modelId="{C098C5C9-A4B0-46BC-9A43-0675F79D5E9C}" type="pres">
      <dgm:prSet presAssocID="{BF722AC5-240C-4988-9E3D-E94336D9E987}" presName="hierChild5" presStyleCnt="0"/>
      <dgm:spPr/>
    </dgm:pt>
    <dgm:pt modelId="{79CB109B-4EA2-43D8-90C2-1388987F2C4A}" type="pres">
      <dgm:prSet presAssocID="{47D3ED07-4550-48BE-929C-CA347ECCA21F}" presName="Name37" presStyleLbl="parChTrans1D2" presStyleIdx="1" presStyleCnt="4"/>
      <dgm:spPr/>
    </dgm:pt>
    <dgm:pt modelId="{58A88B19-7A58-48CD-8F75-F571C092589B}" type="pres">
      <dgm:prSet presAssocID="{6FD294C2-9FC9-4C30-80C6-6452E4026411}" presName="hierRoot2" presStyleCnt="0">
        <dgm:presLayoutVars>
          <dgm:hierBranch val="init"/>
        </dgm:presLayoutVars>
      </dgm:prSet>
      <dgm:spPr/>
    </dgm:pt>
    <dgm:pt modelId="{6C50C775-E98C-48AD-B0F3-A68ADCE76AB8}" type="pres">
      <dgm:prSet presAssocID="{6FD294C2-9FC9-4C30-80C6-6452E4026411}" presName="rootComposite" presStyleCnt="0"/>
      <dgm:spPr/>
    </dgm:pt>
    <dgm:pt modelId="{94C49361-47AB-4158-A616-B30964DCA9D2}" type="pres">
      <dgm:prSet presAssocID="{6FD294C2-9FC9-4C30-80C6-6452E4026411}" presName="rootText" presStyleLbl="node1" presStyleIdx="1" presStyleCnt="3" custLinFactY="-17039" custLinFactNeighborX="-83208" custLinFactNeighborY="-100000">
        <dgm:presLayoutVars>
          <dgm:chMax/>
          <dgm:chPref val="3"/>
        </dgm:presLayoutVars>
      </dgm:prSet>
      <dgm:spPr/>
    </dgm:pt>
    <dgm:pt modelId="{33F44F9A-7125-4418-BC68-02E578948F65}" type="pres">
      <dgm:prSet presAssocID="{6FD294C2-9FC9-4C30-80C6-6452E4026411}" presName="titleText2" presStyleLbl="fgAcc1" presStyleIdx="1" presStyleCnt="3" custLinFactY="-138014" custLinFactNeighborX="-88936" custLinFactNeighborY="-200000">
        <dgm:presLayoutVars>
          <dgm:chMax val="0"/>
          <dgm:chPref val="0"/>
        </dgm:presLayoutVars>
      </dgm:prSet>
      <dgm:spPr/>
    </dgm:pt>
    <dgm:pt modelId="{28B4AA78-E3B7-4AE4-AF53-5171A07CFCD6}" type="pres">
      <dgm:prSet presAssocID="{6FD294C2-9FC9-4C30-80C6-6452E4026411}" presName="rootConnector" presStyleLbl="node2" presStyleIdx="0" presStyleCnt="0"/>
      <dgm:spPr/>
    </dgm:pt>
    <dgm:pt modelId="{0095E6C1-B459-40CC-8737-CF1CCA921B5F}" type="pres">
      <dgm:prSet presAssocID="{6FD294C2-9FC9-4C30-80C6-6452E4026411}" presName="hierChild4" presStyleCnt="0"/>
      <dgm:spPr/>
    </dgm:pt>
    <dgm:pt modelId="{55C76AB7-C3F1-4457-8787-37C4011E7C63}" type="pres">
      <dgm:prSet presAssocID="{6FD294C2-9FC9-4C30-80C6-6452E4026411}" presName="hierChild5" presStyleCnt="0"/>
      <dgm:spPr/>
    </dgm:pt>
    <dgm:pt modelId="{EFFBC32F-8CD4-4CBE-93B0-83B225975FC8}" type="pres">
      <dgm:prSet presAssocID="{97756D97-A79E-4673-9F82-53DCA76F5052}" presName="Name37" presStyleLbl="parChTrans1D2" presStyleIdx="2" presStyleCnt="4"/>
      <dgm:spPr/>
    </dgm:pt>
    <dgm:pt modelId="{F88679B4-5A02-4248-8474-551264A9D730}" type="pres">
      <dgm:prSet presAssocID="{A4676B85-524F-460E-8185-9F7FD55813B9}" presName="hierRoot2" presStyleCnt="0">
        <dgm:presLayoutVars>
          <dgm:hierBranch val="init"/>
        </dgm:presLayoutVars>
      </dgm:prSet>
      <dgm:spPr/>
    </dgm:pt>
    <dgm:pt modelId="{14832BD3-A6D0-444A-8545-CACC27A29B98}" type="pres">
      <dgm:prSet presAssocID="{A4676B85-524F-460E-8185-9F7FD55813B9}" presName="rootComposite" presStyleCnt="0"/>
      <dgm:spPr/>
    </dgm:pt>
    <dgm:pt modelId="{C3032CE4-D70E-4989-B027-37FFFA67FF4E}" type="pres">
      <dgm:prSet presAssocID="{A4676B85-524F-460E-8185-9F7FD55813B9}" presName="rootText" presStyleLbl="node1" presStyleIdx="2" presStyleCnt="3" custLinFactNeighborX="-98441" custLinFactNeighborY="-25390">
        <dgm:presLayoutVars>
          <dgm:chMax/>
          <dgm:chPref val="3"/>
        </dgm:presLayoutVars>
      </dgm:prSet>
      <dgm:spPr/>
    </dgm:pt>
    <dgm:pt modelId="{11DC3DD0-F629-4B89-9668-D7817093A8C2}" type="pres">
      <dgm:prSet presAssocID="{A4676B85-524F-460E-8185-9F7FD55813B9}" presName="titleText2" presStyleLbl="fgAcc1" presStyleIdx="2" presStyleCnt="3" custLinFactNeighborX="-98457" custLinFactNeighborY="-59503">
        <dgm:presLayoutVars>
          <dgm:chMax val="0"/>
          <dgm:chPref val="0"/>
        </dgm:presLayoutVars>
      </dgm:prSet>
      <dgm:spPr/>
    </dgm:pt>
    <dgm:pt modelId="{4B1C469F-6C43-446F-9203-284AB93811A4}" type="pres">
      <dgm:prSet presAssocID="{A4676B85-524F-460E-8185-9F7FD55813B9}" presName="rootConnector" presStyleLbl="node2" presStyleIdx="0" presStyleCnt="0"/>
      <dgm:spPr/>
    </dgm:pt>
    <dgm:pt modelId="{E8012B6B-BE8B-4F6D-AEEB-FEF575CB8B25}" type="pres">
      <dgm:prSet presAssocID="{A4676B85-524F-460E-8185-9F7FD55813B9}" presName="hierChild4" presStyleCnt="0"/>
      <dgm:spPr/>
    </dgm:pt>
    <dgm:pt modelId="{6AD080B4-2D25-4633-B3A1-DEEA784BD499}" type="pres">
      <dgm:prSet presAssocID="{A4676B85-524F-460E-8185-9F7FD55813B9}" presName="hierChild5" presStyleCnt="0"/>
      <dgm:spPr/>
    </dgm:pt>
    <dgm:pt modelId="{B14D6C92-19E3-4021-ADE6-425E09B8867B}" type="pres">
      <dgm:prSet presAssocID="{2CDDDF87-47C6-4025-BCC0-6A066488C11D}" presName="hierChild3" presStyleCnt="0"/>
      <dgm:spPr/>
    </dgm:pt>
    <dgm:pt modelId="{04CAD19C-8CD1-474D-9E86-933B45DBFA73}" type="pres">
      <dgm:prSet presAssocID="{589DA9A7-7C23-4E76-ADE8-91F9DF95ABEF}" presName="Name96" presStyleLbl="parChTrans1D2" presStyleIdx="3" presStyleCnt="4"/>
      <dgm:spPr/>
    </dgm:pt>
    <dgm:pt modelId="{4250C839-D00E-439D-971A-E17642F96B3C}" type="pres">
      <dgm:prSet presAssocID="{4F843559-0C22-4EB7-B12C-294A80B5496C}" presName="hierRoot3" presStyleCnt="0">
        <dgm:presLayoutVars>
          <dgm:hierBranch val="init"/>
        </dgm:presLayoutVars>
      </dgm:prSet>
      <dgm:spPr/>
    </dgm:pt>
    <dgm:pt modelId="{CE5C5F73-98A4-4757-A30C-34B47118F88C}" type="pres">
      <dgm:prSet presAssocID="{4F843559-0C22-4EB7-B12C-294A80B5496C}" presName="rootComposite3" presStyleCnt="0"/>
      <dgm:spPr/>
    </dgm:pt>
    <dgm:pt modelId="{50F85C99-98AF-43F3-BF2F-684F94DA055E}" type="pres">
      <dgm:prSet presAssocID="{4F843559-0C22-4EB7-B12C-294A80B5496C}" presName="rootText3" presStyleLbl="asst1" presStyleIdx="0" presStyleCnt="1" custLinFactY="-45929" custLinFactNeighborX="-50649" custLinFactNeighborY="-100000">
        <dgm:presLayoutVars>
          <dgm:chPref val="3"/>
        </dgm:presLayoutVars>
      </dgm:prSet>
      <dgm:spPr/>
    </dgm:pt>
    <dgm:pt modelId="{B8F319C3-2A0D-48EA-B288-ABF3DF39EF92}" type="pres">
      <dgm:prSet presAssocID="{4F843559-0C22-4EB7-B12C-294A80B5496C}" presName="titleText3" presStyleLbl="fgAcc2" presStyleIdx="0" presStyleCnt="1" custLinFactY="-200000" custLinFactNeighborX="-57281" custLinFactNeighborY="-234964">
        <dgm:presLayoutVars>
          <dgm:chMax val="0"/>
          <dgm:chPref val="0"/>
        </dgm:presLayoutVars>
      </dgm:prSet>
      <dgm:spPr/>
    </dgm:pt>
    <dgm:pt modelId="{B6DE366C-9938-4E29-83B7-687CF6F013C5}" type="pres">
      <dgm:prSet presAssocID="{4F843559-0C22-4EB7-B12C-294A80B5496C}" presName="rootConnector3" presStyleLbl="asst1" presStyleIdx="0" presStyleCnt="1"/>
      <dgm:spPr/>
    </dgm:pt>
    <dgm:pt modelId="{5FFB12E3-EAC4-4C3D-AC96-46B2DCB225DC}" type="pres">
      <dgm:prSet presAssocID="{4F843559-0C22-4EB7-B12C-294A80B5496C}" presName="hierChild6" presStyleCnt="0"/>
      <dgm:spPr/>
    </dgm:pt>
    <dgm:pt modelId="{C228014E-5514-44B1-9604-894B3CB7BC64}" type="pres">
      <dgm:prSet presAssocID="{4F843559-0C22-4EB7-B12C-294A80B5496C}" presName="hierChild7" presStyleCnt="0"/>
      <dgm:spPr/>
    </dgm:pt>
  </dgm:ptLst>
  <dgm:cxnLst>
    <dgm:cxn modelId="{E6B86105-E678-4F0B-A84E-47C35422A233}" type="presOf" srcId="{A4676B85-524F-460E-8185-9F7FD55813B9}" destId="{4B1C469F-6C43-446F-9203-284AB93811A4}" srcOrd="1" destOrd="0" presId="urn:microsoft.com/office/officeart/2008/layout/NameandTitleOrganizationalChart"/>
    <dgm:cxn modelId="{52F14207-152C-42B3-88E9-E79419E8C33E}" srcId="{2CDDDF87-47C6-4025-BCC0-6A066488C11D}" destId="{4F843559-0C22-4EB7-B12C-294A80B5496C}" srcOrd="0" destOrd="0" parTransId="{589DA9A7-7C23-4E76-ADE8-91F9DF95ABEF}" sibTransId="{B6839E9E-0AEE-413A-A851-CC7AFC6E309C}"/>
    <dgm:cxn modelId="{4673C010-23FD-43B2-A38E-42D147C3665E}" type="presOf" srcId="{6FD294C2-9FC9-4C30-80C6-6452E4026411}" destId="{94C49361-47AB-4158-A616-B30964DCA9D2}" srcOrd="0" destOrd="0" presId="urn:microsoft.com/office/officeart/2008/layout/NameandTitleOrganizationalChart"/>
    <dgm:cxn modelId="{FBDD6829-84A1-45D6-87BF-17A499AC1456}" srcId="{2CDDDF87-47C6-4025-BCC0-6A066488C11D}" destId="{A4676B85-524F-460E-8185-9F7FD55813B9}" srcOrd="3" destOrd="0" parTransId="{97756D97-A79E-4673-9F82-53DCA76F5052}" sibTransId="{FFE3D820-1468-4451-94CE-CA963DD0745A}"/>
    <dgm:cxn modelId="{59B14F29-3AB4-4E3F-8418-EEB4756546C3}" srcId="{2CDDDF87-47C6-4025-BCC0-6A066488C11D}" destId="{6FD294C2-9FC9-4C30-80C6-6452E4026411}" srcOrd="2" destOrd="0" parTransId="{47D3ED07-4550-48BE-929C-CA347ECCA21F}" sibTransId="{19014846-A1A6-4B68-B81B-929A71CDEB10}"/>
    <dgm:cxn modelId="{D8AFF334-4600-4C5D-9E85-4E1733E4FA89}" type="presOf" srcId="{47D3ED07-4550-48BE-929C-CA347ECCA21F}" destId="{79CB109B-4EA2-43D8-90C2-1388987F2C4A}" srcOrd="0" destOrd="0" presId="urn:microsoft.com/office/officeart/2008/layout/NameandTitleOrganizationalChart"/>
    <dgm:cxn modelId="{74C9D75D-0689-4283-B47A-AB1427CAFE88}" type="presOf" srcId="{97756D97-A79E-4673-9F82-53DCA76F5052}" destId="{EFFBC32F-8CD4-4CBE-93B0-83B225975FC8}" srcOrd="0" destOrd="0" presId="urn:microsoft.com/office/officeart/2008/layout/NameandTitleOrganizationalChart"/>
    <dgm:cxn modelId="{2F495843-34A1-45FE-81EF-CC683B8A1DD7}" type="presOf" srcId="{29A68C7A-DD94-405A-A195-A4AD7BDC2D53}" destId="{092A56C2-B574-4ABF-B09D-C145044469EB}" srcOrd="0" destOrd="0" presId="urn:microsoft.com/office/officeart/2008/layout/NameandTitleOrganizationalChart"/>
    <dgm:cxn modelId="{5AED3345-67F6-4EA3-894B-B8682D9CB834}" type="presOf" srcId="{589DA9A7-7C23-4E76-ADE8-91F9DF95ABEF}" destId="{04CAD19C-8CD1-474D-9E86-933B45DBFA73}" srcOrd="0" destOrd="0" presId="urn:microsoft.com/office/officeart/2008/layout/NameandTitleOrganizationalChart"/>
    <dgm:cxn modelId="{1CA8706B-8C19-4E91-84A7-2B67DC8578DC}" type="presOf" srcId="{4F843559-0C22-4EB7-B12C-294A80B5496C}" destId="{50F85C99-98AF-43F3-BF2F-684F94DA055E}" srcOrd="0" destOrd="0" presId="urn:microsoft.com/office/officeart/2008/layout/NameandTitleOrganizationalChart"/>
    <dgm:cxn modelId="{8C9C644C-9F30-4A1F-A328-5563E586C10E}" type="presOf" srcId="{920C570C-8724-4936-BA0E-4AD3DD5B2FB7}" destId="{02FF919B-1192-461B-B517-F4D9081306BE}" srcOrd="0" destOrd="0" presId="urn:microsoft.com/office/officeart/2008/layout/NameandTitleOrganizationalChart"/>
    <dgm:cxn modelId="{ACA9324E-A375-4CEB-8BF6-93DA1457E154}" type="presOf" srcId="{2CDDDF87-47C6-4025-BCC0-6A066488C11D}" destId="{0BBD8C48-2546-46D9-951D-71E3FFC172AE}" srcOrd="1" destOrd="0" presId="urn:microsoft.com/office/officeart/2008/layout/NameandTitleOrganizationalChart"/>
    <dgm:cxn modelId="{D9050094-8587-4C06-965D-1D8601486EFE}" srcId="{FFCB6D51-092A-4F7C-8FCA-14DD8DDE2327}" destId="{2CDDDF87-47C6-4025-BCC0-6A066488C11D}" srcOrd="0" destOrd="0" parTransId="{8CD580B6-9FBF-4E5D-974E-A0C3C29E8C47}" sibTransId="{920C570C-8724-4936-BA0E-4AD3DD5B2FB7}"/>
    <dgm:cxn modelId="{0EA255A2-4045-4A07-A68E-231B427A7852}" type="presOf" srcId="{B6839E9E-0AEE-413A-A851-CC7AFC6E309C}" destId="{B8F319C3-2A0D-48EA-B288-ABF3DF39EF92}" srcOrd="0" destOrd="0" presId="urn:microsoft.com/office/officeart/2008/layout/NameandTitleOrganizationalChart"/>
    <dgm:cxn modelId="{A5F916AF-84F4-448D-BE1D-CEF33AB8C86C}" type="presOf" srcId="{19014846-A1A6-4B68-B81B-929A71CDEB10}" destId="{33F44F9A-7125-4418-BC68-02E578948F65}" srcOrd="0" destOrd="0" presId="urn:microsoft.com/office/officeart/2008/layout/NameandTitleOrganizationalChart"/>
    <dgm:cxn modelId="{449EA8B9-E432-42CF-A5CC-117E2EEC2704}" type="presOf" srcId="{FFCB6D51-092A-4F7C-8FCA-14DD8DDE2327}" destId="{9A429766-5E56-4442-A727-AC14D8C5DD61}" srcOrd="0" destOrd="0" presId="urn:microsoft.com/office/officeart/2008/layout/NameandTitleOrganizationalChart"/>
    <dgm:cxn modelId="{5F9561BE-8D13-49C0-B167-19A65B55AFB7}" type="presOf" srcId="{4F843559-0C22-4EB7-B12C-294A80B5496C}" destId="{B6DE366C-9938-4E29-83B7-687CF6F013C5}" srcOrd="1" destOrd="0" presId="urn:microsoft.com/office/officeart/2008/layout/NameandTitleOrganizationalChart"/>
    <dgm:cxn modelId="{C95583C8-5759-4AE0-AC26-7B5C2700966E}" type="presOf" srcId="{A4676B85-524F-460E-8185-9F7FD55813B9}" destId="{C3032CE4-D70E-4989-B027-37FFFA67FF4E}" srcOrd="0" destOrd="0" presId="urn:microsoft.com/office/officeart/2008/layout/NameandTitleOrganizationalChart"/>
    <dgm:cxn modelId="{0873E2C9-F9AC-4C9E-AAD0-29E92CFB7EC8}" srcId="{2CDDDF87-47C6-4025-BCC0-6A066488C11D}" destId="{BF722AC5-240C-4988-9E3D-E94336D9E987}" srcOrd="1" destOrd="0" parTransId="{2949AB5C-990A-4766-9982-E50131977CFA}" sibTransId="{29A68C7A-DD94-405A-A195-A4AD7BDC2D53}"/>
    <dgm:cxn modelId="{D16DCFD3-BDA5-4E3B-8B42-1D493E75676B}" type="presOf" srcId="{2949AB5C-990A-4766-9982-E50131977CFA}" destId="{E72C04D1-B769-4A30-875B-DFCDC114080D}" srcOrd="0" destOrd="0" presId="urn:microsoft.com/office/officeart/2008/layout/NameandTitleOrganizationalChart"/>
    <dgm:cxn modelId="{61C75ED7-0FB1-4819-BBF4-4E0CE291DEC2}" type="presOf" srcId="{2CDDDF87-47C6-4025-BCC0-6A066488C11D}" destId="{BF7369C9-CC33-41EB-B244-C48FF6B501E8}" srcOrd="0" destOrd="0" presId="urn:microsoft.com/office/officeart/2008/layout/NameandTitleOrganizationalChart"/>
    <dgm:cxn modelId="{F9326FE6-E672-4D3C-BFFC-612DBE9BFF46}" type="presOf" srcId="{BF722AC5-240C-4988-9E3D-E94336D9E987}" destId="{2BFFC168-9C88-48DC-9101-FE46370A53B2}" srcOrd="1" destOrd="0" presId="urn:microsoft.com/office/officeart/2008/layout/NameandTitleOrganizationalChart"/>
    <dgm:cxn modelId="{CB0BEEEA-DC52-4016-958E-D23126C34D41}" type="presOf" srcId="{FFE3D820-1468-4451-94CE-CA963DD0745A}" destId="{11DC3DD0-F629-4B89-9668-D7817093A8C2}" srcOrd="0" destOrd="0" presId="urn:microsoft.com/office/officeart/2008/layout/NameandTitleOrganizationalChart"/>
    <dgm:cxn modelId="{8FF9FBF1-3DC2-4A9E-943E-8F5F5FF159E0}" type="presOf" srcId="{BF722AC5-240C-4988-9E3D-E94336D9E987}" destId="{7688C5D9-4B1C-4DB6-B610-EE20FD42196A}" srcOrd="0" destOrd="0" presId="urn:microsoft.com/office/officeart/2008/layout/NameandTitleOrganizationalChart"/>
    <dgm:cxn modelId="{81D9E1F2-02A8-44DF-817F-A52B8BD6028E}" type="presOf" srcId="{6FD294C2-9FC9-4C30-80C6-6452E4026411}" destId="{28B4AA78-E3B7-4AE4-AF53-5171A07CFCD6}" srcOrd="1" destOrd="0" presId="urn:microsoft.com/office/officeart/2008/layout/NameandTitleOrganizationalChart"/>
    <dgm:cxn modelId="{3A66A79E-CADE-4F9C-9203-8CC4508FB94B}" type="presParOf" srcId="{9A429766-5E56-4442-A727-AC14D8C5DD61}" destId="{8DA48E79-279F-4E88-9BFD-54648E27F888}" srcOrd="0" destOrd="0" presId="urn:microsoft.com/office/officeart/2008/layout/NameandTitleOrganizationalChart"/>
    <dgm:cxn modelId="{49AFE902-3918-4060-ADFC-B857EA0F30EF}" type="presParOf" srcId="{8DA48E79-279F-4E88-9BFD-54648E27F888}" destId="{4BCD995A-E827-4E6B-8E7E-5944CF4EE6A1}" srcOrd="0" destOrd="0" presId="urn:microsoft.com/office/officeart/2008/layout/NameandTitleOrganizationalChart"/>
    <dgm:cxn modelId="{365A882D-5667-45E6-9D32-ED48E9789618}" type="presParOf" srcId="{4BCD995A-E827-4E6B-8E7E-5944CF4EE6A1}" destId="{BF7369C9-CC33-41EB-B244-C48FF6B501E8}" srcOrd="0" destOrd="0" presId="urn:microsoft.com/office/officeart/2008/layout/NameandTitleOrganizationalChart"/>
    <dgm:cxn modelId="{ED16BF78-CBCB-41FE-8905-81ECB8D2B35E}" type="presParOf" srcId="{4BCD995A-E827-4E6B-8E7E-5944CF4EE6A1}" destId="{02FF919B-1192-461B-B517-F4D9081306BE}" srcOrd="1" destOrd="0" presId="urn:microsoft.com/office/officeart/2008/layout/NameandTitleOrganizationalChart"/>
    <dgm:cxn modelId="{BC75AD28-A5BF-48B3-8971-105536C6E9BD}" type="presParOf" srcId="{4BCD995A-E827-4E6B-8E7E-5944CF4EE6A1}" destId="{0BBD8C48-2546-46D9-951D-71E3FFC172AE}" srcOrd="2" destOrd="0" presId="urn:microsoft.com/office/officeart/2008/layout/NameandTitleOrganizationalChart"/>
    <dgm:cxn modelId="{1858E90B-37DA-4EFB-8F51-202F18996354}" type="presParOf" srcId="{8DA48E79-279F-4E88-9BFD-54648E27F888}" destId="{605DC248-9DD3-4154-A22C-FC9CD82A80CF}" srcOrd="1" destOrd="0" presId="urn:microsoft.com/office/officeart/2008/layout/NameandTitleOrganizationalChart"/>
    <dgm:cxn modelId="{850C9C18-BF00-4F9D-A55D-3F8C4E9AF78C}" type="presParOf" srcId="{605DC248-9DD3-4154-A22C-FC9CD82A80CF}" destId="{E72C04D1-B769-4A30-875B-DFCDC114080D}" srcOrd="0" destOrd="0" presId="urn:microsoft.com/office/officeart/2008/layout/NameandTitleOrganizationalChart"/>
    <dgm:cxn modelId="{2FF141AA-978D-4469-8854-3CC2E42985B6}" type="presParOf" srcId="{605DC248-9DD3-4154-A22C-FC9CD82A80CF}" destId="{2DEC91E1-9F68-4267-892B-D3940B6AB995}" srcOrd="1" destOrd="0" presId="urn:microsoft.com/office/officeart/2008/layout/NameandTitleOrganizationalChart"/>
    <dgm:cxn modelId="{609A40E9-4FAB-43C1-965F-B7C281C23288}" type="presParOf" srcId="{2DEC91E1-9F68-4267-892B-D3940B6AB995}" destId="{C93DD22C-338E-4D2A-8450-63B35D6F29FB}" srcOrd="0" destOrd="0" presId="urn:microsoft.com/office/officeart/2008/layout/NameandTitleOrganizationalChart"/>
    <dgm:cxn modelId="{1136F529-0C5A-4DD6-9C2A-CA07E053CF45}" type="presParOf" srcId="{C93DD22C-338E-4D2A-8450-63B35D6F29FB}" destId="{7688C5D9-4B1C-4DB6-B610-EE20FD42196A}" srcOrd="0" destOrd="0" presId="urn:microsoft.com/office/officeart/2008/layout/NameandTitleOrganizationalChart"/>
    <dgm:cxn modelId="{E46A5851-D5D1-4858-9B3C-C8BAAE815378}" type="presParOf" srcId="{C93DD22C-338E-4D2A-8450-63B35D6F29FB}" destId="{092A56C2-B574-4ABF-B09D-C145044469EB}" srcOrd="1" destOrd="0" presId="urn:microsoft.com/office/officeart/2008/layout/NameandTitleOrganizationalChart"/>
    <dgm:cxn modelId="{53461EBF-20C2-4369-A72B-25B2AB2D8816}" type="presParOf" srcId="{C93DD22C-338E-4D2A-8450-63B35D6F29FB}" destId="{2BFFC168-9C88-48DC-9101-FE46370A53B2}" srcOrd="2" destOrd="0" presId="urn:microsoft.com/office/officeart/2008/layout/NameandTitleOrganizationalChart"/>
    <dgm:cxn modelId="{E17703E6-18B6-49BA-88F0-4F746627E934}" type="presParOf" srcId="{2DEC91E1-9F68-4267-892B-D3940B6AB995}" destId="{35B10042-EF41-4BDA-B920-38B1C51C4B04}" srcOrd="1" destOrd="0" presId="urn:microsoft.com/office/officeart/2008/layout/NameandTitleOrganizationalChart"/>
    <dgm:cxn modelId="{BE2D3B33-C18B-490D-B7D4-E74712DC8E83}" type="presParOf" srcId="{2DEC91E1-9F68-4267-892B-D3940B6AB995}" destId="{C098C5C9-A4B0-46BC-9A43-0675F79D5E9C}" srcOrd="2" destOrd="0" presId="urn:microsoft.com/office/officeart/2008/layout/NameandTitleOrganizationalChart"/>
    <dgm:cxn modelId="{6CDCC64D-6616-41BF-B108-0F4D55988B9E}" type="presParOf" srcId="{605DC248-9DD3-4154-A22C-FC9CD82A80CF}" destId="{79CB109B-4EA2-43D8-90C2-1388987F2C4A}" srcOrd="2" destOrd="0" presId="urn:microsoft.com/office/officeart/2008/layout/NameandTitleOrganizationalChart"/>
    <dgm:cxn modelId="{774F8F3E-6C11-4952-B0AA-96BB14FFCB26}" type="presParOf" srcId="{605DC248-9DD3-4154-A22C-FC9CD82A80CF}" destId="{58A88B19-7A58-48CD-8F75-F571C092589B}" srcOrd="3" destOrd="0" presId="urn:microsoft.com/office/officeart/2008/layout/NameandTitleOrganizationalChart"/>
    <dgm:cxn modelId="{ED5E8401-5D14-482D-81B1-946927DD5AAC}" type="presParOf" srcId="{58A88B19-7A58-48CD-8F75-F571C092589B}" destId="{6C50C775-E98C-48AD-B0F3-A68ADCE76AB8}" srcOrd="0" destOrd="0" presId="urn:microsoft.com/office/officeart/2008/layout/NameandTitleOrganizationalChart"/>
    <dgm:cxn modelId="{713CF4B1-1979-482D-8D5F-F9C307C5BBC7}" type="presParOf" srcId="{6C50C775-E98C-48AD-B0F3-A68ADCE76AB8}" destId="{94C49361-47AB-4158-A616-B30964DCA9D2}" srcOrd="0" destOrd="0" presId="urn:microsoft.com/office/officeart/2008/layout/NameandTitleOrganizationalChart"/>
    <dgm:cxn modelId="{87166298-D171-4BF6-AB56-081439FCE76D}" type="presParOf" srcId="{6C50C775-E98C-48AD-B0F3-A68ADCE76AB8}" destId="{33F44F9A-7125-4418-BC68-02E578948F65}" srcOrd="1" destOrd="0" presId="urn:microsoft.com/office/officeart/2008/layout/NameandTitleOrganizationalChart"/>
    <dgm:cxn modelId="{DDC5EAF6-7388-4F9E-B02B-BBE1D491DC59}" type="presParOf" srcId="{6C50C775-E98C-48AD-B0F3-A68ADCE76AB8}" destId="{28B4AA78-E3B7-4AE4-AF53-5171A07CFCD6}" srcOrd="2" destOrd="0" presId="urn:microsoft.com/office/officeart/2008/layout/NameandTitleOrganizationalChart"/>
    <dgm:cxn modelId="{16853A72-2E39-4F68-A81F-A22BE635E2D1}" type="presParOf" srcId="{58A88B19-7A58-48CD-8F75-F571C092589B}" destId="{0095E6C1-B459-40CC-8737-CF1CCA921B5F}" srcOrd="1" destOrd="0" presId="urn:microsoft.com/office/officeart/2008/layout/NameandTitleOrganizationalChart"/>
    <dgm:cxn modelId="{5AEA7066-03A1-4288-B3AA-E0C082D8BBB3}" type="presParOf" srcId="{58A88B19-7A58-48CD-8F75-F571C092589B}" destId="{55C76AB7-C3F1-4457-8787-37C4011E7C63}" srcOrd="2" destOrd="0" presId="urn:microsoft.com/office/officeart/2008/layout/NameandTitleOrganizationalChart"/>
    <dgm:cxn modelId="{8E6D1E1F-1DCF-489D-B50B-297CFDC8245A}" type="presParOf" srcId="{605DC248-9DD3-4154-A22C-FC9CD82A80CF}" destId="{EFFBC32F-8CD4-4CBE-93B0-83B225975FC8}" srcOrd="4" destOrd="0" presId="urn:microsoft.com/office/officeart/2008/layout/NameandTitleOrganizationalChart"/>
    <dgm:cxn modelId="{DCB1B5B0-7644-4201-B05D-8423B50F43E2}" type="presParOf" srcId="{605DC248-9DD3-4154-A22C-FC9CD82A80CF}" destId="{F88679B4-5A02-4248-8474-551264A9D730}" srcOrd="5" destOrd="0" presId="urn:microsoft.com/office/officeart/2008/layout/NameandTitleOrganizationalChart"/>
    <dgm:cxn modelId="{A34ACF80-BE50-4BD9-8F56-862C9C88C09A}" type="presParOf" srcId="{F88679B4-5A02-4248-8474-551264A9D730}" destId="{14832BD3-A6D0-444A-8545-CACC27A29B98}" srcOrd="0" destOrd="0" presId="urn:microsoft.com/office/officeart/2008/layout/NameandTitleOrganizationalChart"/>
    <dgm:cxn modelId="{09A654F8-61E8-46B8-A6B8-3D9896FB9E35}" type="presParOf" srcId="{14832BD3-A6D0-444A-8545-CACC27A29B98}" destId="{C3032CE4-D70E-4989-B027-37FFFA67FF4E}" srcOrd="0" destOrd="0" presId="urn:microsoft.com/office/officeart/2008/layout/NameandTitleOrganizationalChart"/>
    <dgm:cxn modelId="{98A3D619-B09F-4C00-A9B1-0C09AD59BE14}" type="presParOf" srcId="{14832BD3-A6D0-444A-8545-CACC27A29B98}" destId="{11DC3DD0-F629-4B89-9668-D7817093A8C2}" srcOrd="1" destOrd="0" presId="urn:microsoft.com/office/officeart/2008/layout/NameandTitleOrganizationalChart"/>
    <dgm:cxn modelId="{0EDC859E-C940-4977-B377-7BF79F567409}" type="presParOf" srcId="{14832BD3-A6D0-444A-8545-CACC27A29B98}" destId="{4B1C469F-6C43-446F-9203-284AB93811A4}" srcOrd="2" destOrd="0" presId="urn:microsoft.com/office/officeart/2008/layout/NameandTitleOrganizationalChart"/>
    <dgm:cxn modelId="{2291BEFB-D1A9-40DB-8545-CBB40F85163E}" type="presParOf" srcId="{F88679B4-5A02-4248-8474-551264A9D730}" destId="{E8012B6B-BE8B-4F6D-AEEB-FEF575CB8B25}" srcOrd="1" destOrd="0" presId="urn:microsoft.com/office/officeart/2008/layout/NameandTitleOrganizationalChart"/>
    <dgm:cxn modelId="{834BD1BD-FC40-4020-90C9-99500ADA3472}" type="presParOf" srcId="{F88679B4-5A02-4248-8474-551264A9D730}" destId="{6AD080B4-2D25-4633-B3A1-DEEA784BD499}" srcOrd="2" destOrd="0" presId="urn:microsoft.com/office/officeart/2008/layout/NameandTitleOrganizationalChart"/>
    <dgm:cxn modelId="{7D04FEDA-6341-411A-A7F6-4B0CB7B9214B}" type="presParOf" srcId="{8DA48E79-279F-4E88-9BFD-54648E27F888}" destId="{B14D6C92-19E3-4021-ADE6-425E09B8867B}" srcOrd="2" destOrd="0" presId="urn:microsoft.com/office/officeart/2008/layout/NameandTitleOrganizationalChart"/>
    <dgm:cxn modelId="{5010C64E-D263-4973-8F82-7DBF73FF021D}" type="presParOf" srcId="{B14D6C92-19E3-4021-ADE6-425E09B8867B}" destId="{04CAD19C-8CD1-474D-9E86-933B45DBFA73}" srcOrd="0" destOrd="0" presId="urn:microsoft.com/office/officeart/2008/layout/NameandTitleOrganizationalChart"/>
    <dgm:cxn modelId="{8FE3D481-1630-4236-AE1E-D2D40C0B8BCC}" type="presParOf" srcId="{B14D6C92-19E3-4021-ADE6-425E09B8867B}" destId="{4250C839-D00E-439D-971A-E17642F96B3C}" srcOrd="1" destOrd="0" presId="urn:microsoft.com/office/officeart/2008/layout/NameandTitleOrganizationalChart"/>
    <dgm:cxn modelId="{3C136868-9202-4D95-8184-1D996B4CF60D}" type="presParOf" srcId="{4250C839-D00E-439D-971A-E17642F96B3C}" destId="{CE5C5F73-98A4-4757-A30C-34B47118F88C}" srcOrd="0" destOrd="0" presId="urn:microsoft.com/office/officeart/2008/layout/NameandTitleOrganizationalChart"/>
    <dgm:cxn modelId="{F49A4427-3DE3-42CE-8002-60537B8EEE09}" type="presParOf" srcId="{CE5C5F73-98A4-4757-A30C-34B47118F88C}" destId="{50F85C99-98AF-43F3-BF2F-684F94DA055E}" srcOrd="0" destOrd="0" presId="urn:microsoft.com/office/officeart/2008/layout/NameandTitleOrganizationalChart"/>
    <dgm:cxn modelId="{FF77CA36-64FA-40F0-877C-CAB2426F7D9A}" type="presParOf" srcId="{CE5C5F73-98A4-4757-A30C-34B47118F88C}" destId="{B8F319C3-2A0D-48EA-B288-ABF3DF39EF92}" srcOrd="1" destOrd="0" presId="urn:microsoft.com/office/officeart/2008/layout/NameandTitleOrganizationalChart"/>
    <dgm:cxn modelId="{1EEE376D-3C2F-4978-BF9A-E164393E21A1}" type="presParOf" srcId="{CE5C5F73-98A4-4757-A30C-34B47118F88C}" destId="{B6DE366C-9938-4E29-83B7-687CF6F013C5}" srcOrd="2" destOrd="0" presId="urn:microsoft.com/office/officeart/2008/layout/NameandTitleOrganizationalChart"/>
    <dgm:cxn modelId="{FB092E0F-FB14-447C-A5F7-E692A376DD4F}" type="presParOf" srcId="{4250C839-D00E-439D-971A-E17642F96B3C}" destId="{5FFB12E3-EAC4-4C3D-AC96-46B2DCB225DC}" srcOrd="1" destOrd="0" presId="urn:microsoft.com/office/officeart/2008/layout/NameandTitleOrganizationalChart"/>
    <dgm:cxn modelId="{0EABBCB5-3905-4D8C-B08B-9B353E41C704}" type="presParOf" srcId="{4250C839-D00E-439D-971A-E17642F96B3C}" destId="{C228014E-5514-44B1-9604-894B3CB7BC64}" srcOrd="2" destOrd="0" presId="urn:microsoft.com/office/officeart/2008/layout/NameandTitleOrganizationalChar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2B681F-48B7-4EB4-BDB6-2A505DC43F9D}">
      <dsp:nvSpPr>
        <dsp:cNvPr id="0" name=""/>
        <dsp:cNvSpPr/>
      </dsp:nvSpPr>
      <dsp:spPr>
        <a:xfrm>
          <a:off x="0" y="2077"/>
          <a:ext cx="6692748" cy="0"/>
        </a:xfrm>
        <a:prstGeom prst="line">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AD37C691-1157-4169-81AA-800CA6600B18}">
      <dsp:nvSpPr>
        <dsp:cNvPr id="0" name=""/>
        <dsp:cNvSpPr/>
      </dsp:nvSpPr>
      <dsp:spPr>
        <a:xfrm>
          <a:off x="0" y="2077"/>
          <a:ext cx="6692748" cy="3864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Executive summary</a:t>
          </a:r>
        </a:p>
      </dsp:txBody>
      <dsp:txXfrm>
        <a:off x="0" y="2077"/>
        <a:ext cx="6692748" cy="386442"/>
      </dsp:txXfrm>
    </dsp:sp>
    <dsp:sp modelId="{8DEA5BB9-5EEF-4A28-B357-9F69395AAA05}">
      <dsp:nvSpPr>
        <dsp:cNvPr id="0" name=""/>
        <dsp:cNvSpPr/>
      </dsp:nvSpPr>
      <dsp:spPr>
        <a:xfrm>
          <a:off x="0" y="388520"/>
          <a:ext cx="6692748" cy="0"/>
        </a:xfrm>
        <a:prstGeom prst="line">
          <a:avLst/>
        </a:prstGeom>
        <a:gradFill rotWithShape="0">
          <a:gsLst>
            <a:gs pos="0">
              <a:schemeClr val="accent2">
                <a:hueOff val="478808"/>
                <a:satOff val="-1455"/>
                <a:lumOff val="-20"/>
                <a:alphaOff val="0"/>
                <a:tint val="94000"/>
                <a:satMod val="105000"/>
                <a:lumMod val="102000"/>
              </a:schemeClr>
            </a:gs>
            <a:gs pos="100000">
              <a:schemeClr val="accent2">
                <a:hueOff val="478808"/>
                <a:satOff val="-1455"/>
                <a:lumOff val="-20"/>
                <a:alphaOff val="0"/>
                <a:shade val="74000"/>
                <a:satMod val="128000"/>
                <a:lumMod val="100000"/>
              </a:schemeClr>
            </a:gs>
          </a:gsLst>
          <a:lin ang="5400000" scaled="0"/>
        </a:gradFill>
        <a:ln w="9525" cap="flat" cmpd="sng" algn="ctr">
          <a:solidFill>
            <a:schemeClr val="accent2">
              <a:hueOff val="478808"/>
              <a:satOff val="-1455"/>
              <a:lumOff val="-2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BF3DC364-1B1B-417C-9B00-054AD5CD55C8}">
      <dsp:nvSpPr>
        <dsp:cNvPr id="0" name=""/>
        <dsp:cNvSpPr/>
      </dsp:nvSpPr>
      <dsp:spPr>
        <a:xfrm>
          <a:off x="0" y="388520"/>
          <a:ext cx="6692748" cy="3864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Business/ company overview</a:t>
          </a:r>
        </a:p>
      </dsp:txBody>
      <dsp:txXfrm>
        <a:off x="0" y="388520"/>
        <a:ext cx="6692748" cy="386442"/>
      </dsp:txXfrm>
    </dsp:sp>
    <dsp:sp modelId="{15F3E5A3-2FC9-484B-B556-D5926A3D222C}">
      <dsp:nvSpPr>
        <dsp:cNvPr id="0" name=""/>
        <dsp:cNvSpPr/>
      </dsp:nvSpPr>
      <dsp:spPr>
        <a:xfrm>
          <a:off x="0" y="774962"/>
          <a:ext cx="6692748" cy="0"/>
        </a:xfrm>
        <a:prstGeom prst="line">
          <a:avLst/>
        </a:prstGeom>
        <a:gradFill rotWithShape="0">
          <a:gsLst>
            <a:gs pos="0">
              <a:schemeClr val="accent2">
                <a:hueOff val="957616"/>
                <a:satOff val="-2910"/>
                <a:lumOff val="-39"/>
                <a:alphaOff val="0"/>
                <a:tint val="94000"/>
                <a:satMod val="105000"/>
                <a:lumMod val="102000"/>
              </a:schemeClr>
            </a:gs>
            <a:gs pos="100000">
              <a:schemeClr val="accent2">
                <a:hueOff val="957616"/>
                <a:satOff val="-2910"/>
                <a:lumOff val="-39"/>
                <a:alphaOff val="0"/>
                <a:shade val="74000"/>
                <a:satMod val="128000"/>
                <a:lumMod val="100000"/>
              </a:schemeClr>
            </a:gs>
          </a:gsLst>
          <a:lin ang="5400000" scaled="0"/>
        </a:gradFill>
        <a:ln w="9525" cap="flat" cmpd="sng" algn="ctr">
          <a:solidFill>
            <a:schemeClr val="accent2">
              <a:hueOff val="957616"/>
              <a:satOff val="-2910"/>
              <a:lumOff val="-39"/>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6CFAA3C1-244F-4331-B2C3-C71223B88F70}">
      <dsp:nvSpPr>
        <dsp:cNvPr id="0" name=""/>
        <dsp:cNvSpPr/>
      </dsp:nvSpPr>
      <dsp:spPr>
        <a:xfrm>
          <a:off x="0" y="774962"/>
          <a:ext cx="6692748" cy="3864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Products and services</a:t>
          </a:r>
        </a:p>
      </dsp:txBody>
      <dsp:txXfrm>
        <a:off x="0" y="774962"/>
        <a:ext cx="6692748" cy="386442"/>
      </dsp:txXfrm>
    </dsp:sp>
    <dsp:sp modelId="{11BCE41D-08F3-48E2-B74C-6A297E89C3CA}">
      <dsp:nvSpPr>
        <dsp:cNvPr id="0" name=""/>
        <dsp:cNvSpPr/>
      </dsp:nvSpPr>
      <dsp:spPr>
        <a:xfrm>
          <a:off x="0" y="1161405"/>
          <a:ext cx="6692748" cy="0"/>
        </a:xfrm>
        <a:prstGeom prst="line">
          <a:avLst/>
        </a:prstGeom>
        <a:gradFill rotWithShape="0">
          <a:gsLst>
            <a:gs pos="0">
              <a:schemeClr val="accent2">
                <a:hueOff val="1436425"/>
                <a:satOff val="-4365"/>
                <a:lumOff val="-59"/>
                <a:alphaOff val="0"/>
                <a:tint val="94000"/>
                <a:satMod val="105000"/>
                <a:lumMod val="102000"/>
              </a:schemeClr>
            </a:gs>
            <a:gs pos="100000">
              <a:schemeClr val="accent2">
                <a:hueOff val="1436425"/>
                <a:satOff val="-4365"/>
                <a:lumOff val="-59"/>
                <a:alphaOff val="0"/>
                <a:shade val="74000"/>
                <a:satMod val="128000"/>
                <a:lumMod val="100000"/>
              </a:schemeClr>
            </a:gs>
          </a:gsLst>
          <a:lin ang="5400000" scaled="0"/>
        </a:gradFill>
        <a:ln w="9525" cap="flat" cmpd="sng" algn="ctr">
          <a:solidFill>
            <a:schemeClr val="accent2">
              <a:hueOff val="1436425"/>
              <a:satOff val="-4365"/>
              <a:lumOff val="-59"/>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8B3A0D22-116C-42D5-925F-50C2F7829805}">
      <dsp:nvSpPr>
        <dsp:cNvPr id="0" name=""/>
        <dsp:cNvSpPr/>
      </dsp:nvSpPr>
      <dsp:spPr>
        <a:xfrm>
          <a:off x="0" y="1161405"/>
          <a:ext cx="6692748" cy="3864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Market audit- competitor’s analysis</a:t>
          </a:r>
        </a:p>
      </dsp:txBody>
      <dsp:txXfrm>
        <a:off x="0" y="1161405"/>
        <a:ext cx="6692748" cy="386442"/>
      </dsp:txXfrm>
    </dsp:sp>
    <dsp:sp modelId="{0E3A6A78-0E63-495A-8204-095A68428AF1}">
      <dsp:nvSpPr>
        <dsp:cNvPr id="0" name=""/>
        <dsp:cNvSpPr/>
      </dsp:nvSpPr>
      <dsp:spPr>
        <a:xfrm>
          <a:off x="0" y="1547848"/>
          <a:ext cx="6692748" cy="0"/>
        </a:xfrm>
        <a:prstGeom prst="line">
          <a:avLst/>
        </a:prstGeom>
        <a:gradFill rotWithShape="0">
          <a:gsLst>
            <a:gs pos="0">
              <a:schemeClr val="accent2">
                <a:hueOff val="1915233"/>
                <a:satOff val="-5820"/>
                <a:lumOff val="-78"/>
                <a:alphaOff val="0"/>
                <a:tint val="94000"/>
                <a:satMod val="105000"/>
                <a:lumMod val="102000"/>
              </a:schemeClr>
            </a:gs>
            <a:gs pos="100000">
              <a:schemeClr val="accent2">
                <a:hueOff val="1915233"/>
                <a:satOff val="-5820"/>
                <a:lumOff val="-78"/>
                <a:alphaOff val="0"/>
                <a:shade val="74000"/>
                <a:satMod val="128000"/>
                <a:lumMod val="100000"/>
              </a:schemeClr>
            </a:gs>
          </a:gsLst>
          <a:lin ang="5400000" scaled="0"/>
        </a:gradFill>
        <a:ln w="9525" cap="flat" cmpd="sng" algn="ctr">
          <a:solidFill>
            <a:schemeClr val="accent2">
              <a:hueOff val="1915233"/>
              <a:satOff val="-5820"/>
              <a:lumOff val="-78"/>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830BA26-45A2-4826-BF84-E10AC4B1C299}">
      <dsp:nvSpPr>
        <dsp:cNvPr id="0" name=""/>
        <dsp:cNvSpPr/>
      </dsp:nvSpPr>
      <dsp:spPr>
        <a:xfrm>
          <a:off x="0" y="1547848"/>
          <a:ext cx="6692748" cy="3864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latin typeface="Tw Cen MT" panose="020B0602020104020603"/>
            </a:rPr>
            <a:t>SWOT</a:t>
          </a:r>
          <a:r>
            <a:rPr lang="en-US" sz="1900" kern="1200"/>
            <a:t> analysis</a:t>
          </a:r>
        </a:p>
      </dsp:txBody>
      <dsp:txXfrm>
        <a:off x="0" y="1547848"/>
        <a:ext cx="6692748" cy="386442"/>
      </dsp:txXfrm>
    </dsp:sp>
    <dsp:sp modelId="{74FFB827-76FD-4818-B613-AE847C731127}">
      <dsp:nvSpPr>
        <dsp:cNvPr id="0" name=""/>
        <dsp:cNvSpPr/>
      </dsp:nvSpPr>
      <dsp:spPr>
        <a:xfrm>
          <a:off x="0" y="1934290"/>
          <a:ext cx="6692748" cy="0"/>
        </a:xfrm>
        <a:prstGeom prst="line">
          <a:avLst/>
        </a:prstGeom>
        <a:gradFill rotWithShape="0">
          <a:gsLst>
            <a:gs pos="0">
              <a:schemeClr val="accent2">
                <a:hueOff val="2394041"/>
                <a:satOff val="-7276"/>
                <a:lumOff val="-98"/>
                <a:alphaOff val="0"/>
                <a:tint val="94000"/>
                <a:satMod val="105000"/>
                <a:lumMod val="102000"/>
              </a:schemeClr>
            </a:gs>
            <a:gs pos="100000">
              <a:schemeClr val="accent2">
                <a:hueOff val="2394041"/>
                <a:satOff val="-7276"/>
                <a:lumOff val="-98"/>
                <a:alphaOff val="0"/>
                <a:shade val="74000"/>
                <a:satMod val="128000"/>
                <a:lumMod val="100000"/>
              </a:schemeClr>
            </a:gs>
          </a:gsLst>
          <a:lin ang="5400000" scaled="0"/>
        </a:gradFill>
        <a:ln w="9525" cap="flat" cmpd="sng" algn="ctr">
          <a:solidFill>
            <a:schemeClr val="accent2">
              <a:hueOff val="2394041"/>
              <a:satOff val="-7276"/>
              <a:lumOff val="-98"/>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D5B5A513-5AB2-45B7-A02F-AC54034396D6}">
      <dsp:nvSpPr>
        <dsp:cNvPr id="0" name=""/>
        <dsp:cNvSpPr/>
      </dsp:nvSpPr>
      <dsp:spPr>
        <a:xfrm>
          <a:off x="0" y="1934290"/>
          <a:ext cx="6692748" cy="3864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latin typeface="Tw Cen MT" panose="020B0602020104020603"/>
            </a:rPr>
            <a:t>PESTLE</a:t>
          </a:r>
          <a:r>
            <a:rPr lang="en-US" sz="1900" kern="1200"/>
            <a:t> analysis</a:t>
          </a:r>
        </a:p>
      </dsp:txBody>
      <dsp:txXfrm>
        <a:off x="0" y="1934290"/>
        <a:ext cx="6692748" cy="386442"/>
      </dsp:txXfrm>
    </dsp:sp>
    <dsp:sp modelId="{8656DD54-8B8A-45B1-B077-CF5EC5A821E7}">
      <dsp:nvSpPr>
        <dsp:cNvPr id="0" name=""/>
        <dsp:cNvSpPr/>
      </dsp:nvSpPr>
      <dsp:spPr>
        <a:xfrm>
          <a:off x="0" y="2320733"/>
          <a:ext cx="6692748" cy="0"/>
        </a:xfrm>
        <a:prstGeom prst="line">
          <a:avLst/>
        </a:prstGeom>
        <a:gradFill rotWithShape="0">
          <a:gsLst>
            <a:gs pos="0">
              <a:schemeClr val="accent2">
                <a:hueOff val="2872849"/>
                <a:satOff val="-8731"/>
                <a:lumOff val="-118"/>
                <a:alphaOff val="0"/>
                <a:tint val="94000"/>
                <a:satMod val="105000"/>
                <a:lumMod val="102000"/>
              </a:schemeClr>
            </a:gs>
            <a:gs pos="100000">
              <a:schemeClr val="accent2">
                <a:hueOff val="2872849"/>
                <a:satOff val="-8731"/>
                <a:lumOff val="-118"/>
                <a:alphaOff val="0"/>
                <a:shade val="74000"/>
                <a:satMod val="128000"/>
                <a:lumMod val="100000"/>
              </a:schemeClr>
            </a:gs>
          </a:gsLst>
          <a:lin ang="5400000" scaled="0"/>
        </a:gradFill>
        <a:ln w="9525" cap="flat" cmpd="sng" algn="ctr">
          <a:solidFill>
            <a:schemeClr val="accent2">
              <a:hueOff val="2872849"/>
              <a:satOff val="-8731"/>
              <a:lumOff val="-118"/>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A2005D0D-1B62-4A39-AE77-8243654C2CF3}">
      <dsp:nvSpPr>
        <dsp:cNvPr id="0" name=""/>
        <dsp:cNvSpPr/>
      </dsp:nvSpPr>
      <dsp:spPr>
        <a:xfrm>
          <a:off x="0" y="2320733"/>
          <a:ext cx="6692748" cy="3864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Target market</a:t>
          </a:r>
        </a:p>
      </dsp:txBody>
      <dsp:txXfrm>
        <a:off x="0" y="2320733"/>
        <a:ext cx="6692748" cy="386442"/>
      </dsp:txXfrm>
    </dsp:sp>
    <dsp:sp modelId="{CCD16B62-819E-4667-8AC7-6AF216B43720}">
      <dsp:nvSpPr>
        <dsp:cNvPr id="0" name=""/>
        <dsp:cNvSpPr/>
      </dsp:nvSpPr>
      <dsp:spPr>
        <a:xfrm>
          <a:off x="0" y="2707175"/>
          <a:ext cx="6692748" cy="0"/>
        </a:xfrm>
        <a:prstGeom prst="line">
          <a:avLst/>
        </a:prstGeom>
        <a:gradFill rotWithShape="0">
          <a:gsLst>
            <a:gs pos="0">
              <a:schemeClr val="accent2">
                <a:hueOff val="3351657"/>
                <a:satOff val="-10186"/>
                <a:lumOff val="-137"/>
                <a:alphaOff val="0"/>
                <a:tint val="94000"/>
                <a:satMod val="105000"/>
                <a:lumMod val="102000"/>
              </a:schemeClr>
            </a:gs>
            <a:gs pos="100000">
              <a:schemeClr val="accent2">
                <a:hueOff val="3351657"/>
                <a:satOff val="-10186"/>
                <a:lumOff val="-137"/>
                <a:alphaOff val="0"/>
                <a:shade val="74000"/>
                <a:satMod val="128000"/>
                <a:lumMod val="100000"/>
              </a:schemeClr>
            </a:gs>
          </a:gsLst>
          <a:lin ang="5400000" scaled="0"/>
        </a:gradFill>
        <a:ln w="9525" cap="flat" cmpd="sng" algn="ctr">
          <a:solidFill>
            <a:schemeClr val="accent2">
              <a:hueOff val="3351657"/>
              <a:satOff val="-10186"/>
              <a:lumOff val="-137"/>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B24021E7-B323-4C4F-8BE3-78C6EADA845F}">
      <dsp:nvSpPr>
        <dsp:cNvPr id="0" name=""/>
        <dsp:cNvSpPr/>
      </dsp:nvSpPr>
      <dsp:spPr>
        <a:xfrm>
          <a:off x="0" y="2707175"/>
          <a:ext cx="6692748" cy="3864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Marketing plan</a:t>
          </a:r>
        </a:p>
      </dsp:txBody>
      <dsp:txXfrm>
        <a:off x="0" y="2707175"/>
        <a:ext cx="6692748" cy="386442"/>
      </dsp:txXfrm>
    </dsp:sp>
    <dsp:sp modelId="{22BA0D94-9FD9-46BB-8FE5-4E915BA33A38}">
      <dsp:nvSpPr>
        <dsp:cNvPr id="0" name=""/>
        <dsp:cNvSpPr/>
      </dsp:nvSpPr>
      <dsp:spPr>
        <a:xfrm>
          <a:off x="0" y="3093618"/>
          <a:ext cx="6692748" cy="0"/>
        </a:xfrm>
        <a:prstGeom prst="line">
          <a:avLst/>
        </a:prstGeom>
        <a:gradFill rotWithShape="0">
          <a:gsLst>
            <a:gs pos="0">
              <a:schemeClr val="accent2">
                <a:hueOff val="3830465"/>
                <a:satOff val="-11641"/>
                <a:lumOff val="-157"/>
                <a:alphaOff val="0"/>
                <a:tint val="94000"/>
                <a:satMod val="105000"/>
                <a:lumMod val="102000"/>
              </a:schemeClr>
            </a:gs>
            <a:gs pos="100000">
              <a:schemeClr val="accent2">
                <a:hueOff val="3830465"/>
                <a:satOff val="-11641"/>
                <a:lumOff val="-157"/>
                <a:alphaOff val="0"/>
                <a:shade val="74000"/>
                <a:satMod val="128000"/>
                <a:lumMod val="100000"/>
              </a:schemeClr>
            </a:gs>
          </a:gsLst>
          <a:lin ang="5400000" scaled="0"/>
        </a:gradFill>
        <a:ln w="9525" cap="flat" cmpd="sng" algn="ctr">
          <a:solidFill>
            <a:schemeClr val="accent2">
              <a:hueOff val="3830465"/>
              <a:satOff val="-11641"/>
              <a:lumOff val="-157"/>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916482E0-5BE6-46B0-9F78-215FA3537287}">
      <dsp:nvSpPr>
        <dsp:cNvPr id="0" name=""/>
        <dsp:cNvSpPr/>
      </dsp:nvSpPr>
      <dsp:spPr>
        <a:xfrm>
          <a:off x="0" y="3093618"/>
          <a:ext cx="6692748" cy="3864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US" sz="1900" kern="1200"/>
            <a:t>Management team</a:t>
          </a:r>
          <a:r>
            <a:rPr lang="en-US" sz="1900" kern="1200">
              <a:latin typeface="Tw Cen MT" panose="020B0602020104020603"/>
            </a:rPr>
            <a:t> </a:t>
          </a:r>
          <a:endParaRPr lang="en-US" sz="1900" kern="1200"/>
        </a:p>
      </dsp:txBody>
      <dsp:txXfrm>
        <a:off x="0" y="3093618"/>
        <a:ext cx="6692748" cy="386442"/>
      </dsp:txXfrm>
    </dsp:sp>
    <dsp:sp modelId="{BCB47263-176A-4FFB-B62F-BDA89841C7C6}">
      <dsp:nvSpPr>
        <dsp:cNvPr id="0" name=""/>
        <dsp:cNvSpPr/>
      </dsp:nvSpPr>
      <dsp:spPr>
        <a:xfrm>
          <a:off x="0" y="3480061"/>
          <a:ext cx="6692748" cy="0"/>
        </a:xfrm>
        <a:prstGeom prst="line">
          <a:avLst/>
        </a:prstGeom>
        <a:gradFill rotWithShape="0">
          <a:gsLst>
            <a:gs pos="0">
              <a:schemeClr val="accent2">
                <a:hueOff val="4309273"/>
                <a:satOff val="-13096"/>
                <a:lumOff val="-176"/>
                <a:alphaOff val="0"/>
                <a:tint val="94000"/>
                <a:satMod val="105000"/>
                <a:lumMod val="102000"/>
              </a:schemeClr>
            </a:gs>
            <a:gs pos="100000">
              <a:schemeClr val="accent2">
                <a:hueOff val="4309273"/>
                <a:satOff val="-13096"/>
                <a:lumOff val="-176"/>
                <a:alphaOff val="0"/>
                <a:shade val="74000"/>
                <a:satMod val="128000"/>
                <a:lumMod val="100000"/>
              </a:schemeClr>
            </a:gs>
          </a:gsLst>
          <a:lin ang="5400000" scaled="0"/>
        </a:gradFill>
        <a:ln w="9525" cap="flat" cmpd="sng" algn="ctr">
          <a:solidFill>
            <a:schemeClr val="accent2">
              <a:hueOff val="4309273"/>
              <a:satOff val="-13096"/>
              <a:lumOff val="-176"/>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82143BA9-ADAD-43CD-94BC-78D79CB14DB9}">
      <dsp:nvSpPr>
        <dsp:cNvPr id="0" name=""/>
        <dsp:cNvSpPr/>
      </dsp:nvSpPr>
      <dsp:spPr>
        <a:xfrm>
          <a:off x="0" y="3480061"/>
          <a:ext cx="6692748" cy="3864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Financial plan</a:t>
          </a:r>
        </a:p>
      </dsp:txBody>
      <dsp:txXfrm>
        <a:off x="0" y="3480061"/>
        <a:ext cx="6692748" cy="386442"/>
      </dsp:txXfrm>
    </dsp:sp>
    <dsp:sp modelId="{629A9FDA-C3A0-4F2A-A2DB-ABA1F6076689}">
      <dsp:nvSpPr>
        <dsp:cNvPr id="0" name=""/>
        <dsp:cNvSpPr/>
      </dsp:nvSpPr>
      <dsp:spPr>
        <a:xfrm>
          <a:off x="0" y="3866503"/>
          <a:ext cx="6692748" cy="0"/>
        </a:xfrm>
        <a:prstGeom prst="line">
          <a:avLst/>
        </a:prstGeom>
        <a:gradFill rotWithShape="0">
          <a:gsLst>
            <a:gs pos="0">
              <a:schemeClr val="accent2">
                <a:hueOff val="4788082"/>
                <a:satOff val="-14551"/>
                <a:lumOff val="-196"/>
                <a:alphaOff val="0"/>
                <a:tint val="94000"/>
                <a:satMod val="105000"/>
                <a:lumMod val="102000"/>
              </a:schemeClr>
            </a:gs>
            <a:gs pos="100000">
              <a:schemeClr val="accent2">
                <a:hueOff val="4788082"/>
                <a:satOff val="-14551"/>
                <a:lumOff val="-196"/>
                <a:alphaOff val="0"/>
                <a:shade val="74000"/>
                <a:satMod val="128000"/>
                <a:lumMod val="100000"/>
              </a:schemeClr>
            </a:gs>
          </a:gsLst>
          <a:lin ang="5400000" scaled="0"/>
        </a:gradFill>
        <a:ln w="9525" cap="flat" cmpd="sng" algn="ctr">
          <a:solidFill>
            <a:schemeClr val="accent2">
              <a:hueOff val="4788082"/>
              <a:satOff val="-14551"/>
              <a:lumOff val="-196"/>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0BA76CC8-3CAA-4299-8A6B-AC8D4C7CE20F}">
      <dsp:nvSpPr>
        <dsp:cNvPr id="0" name=""/>
        <dsp:cNvSpPr/>
      </dsp:nvSpPr>
      <dsp:spPr>
        <a:xfrm>
          <a:off x="0" y="3866503"/>
          <a:ext cx="6692748" cy="3864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References</a:t>
          </a:r>
        </a:p>
      </dsp:txBody>
      <dsp:txXfrm>
        <a:off x="0" y="3866503"/>
        <a:ext cx="6692748" cy="3864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CAD19C-8CD1-474D-9E86-933B45DBFA73}">
      <dsp:nvSpPr>
        <dsp:cNvPr id="0" name=""/>
        <dsp:cNvSpPr/>
      </dsp:nvSpPr>
      <dsp:spPr>
        <a:xfrm>
          <a:off x="4071544" y="787820"/>
          <a:ext cx="1659323" cy="483931"/>
        </a:xfrm>
        <a:custGeom>
          <a:avLst/>
          <a:gdLst/>
          <a:ahLst/>
          <a:cxnLst/>
          <a:rect l="0" t="0" r="0" b="0"/>
          <a:pathLst>
            <a:path>
              <a:moveTo>
                <a:pt x="1659323" y="483931"/>
              </a:moveTo>
              <a:lnTo>
                <a:pt x="0" y="0"/>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FFBC32F-8CD4-4CBE-93B0-83B225975FC8}">
      <dsp:nvSpPr>
        <dsp:cNvPr id="0" name=""/>
        <dsp:cNvSpPr/>
      </dsp:nvSpPr>
      <dsp:spPr>
        <a:xfrm>
          <a:off x="5730867" y="1271751"/>
          <a:ext cx="875130" cy="2412164"/>
        </a:xfrm>
        <a:custGeom>
          <a:avLst/>
          <a:gdLst/>
          <a:ahLst/>
          <a:cxnLst/>
          <a:rect l="0" t="0" r="0" b="0"/>
          <a:pathLst>
            <a:path>
              <a:moveTo>
                <a:pt x="0" y="0"/>
              </a:moveTo>
              <a:lnTo>
                <a:pt x="0" y="2116191"/>
              </a:lnTo>
              <a:lnTo>
                <a:pt x="875130" y="2116191"/>
              </a:lnTo>
              <a:lnTo>
                <a:pt x="875130" y="2412164"/>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9CB109B-4EA2-43D8-90C2-1388987F2C4A}">
      <dsp:nvSpPr>
        <dsp:cNvPr id="0" name=""/>
        <dsp:cNvSpPr/>
      </dsp:nvSpPr>
      <dsp:spPr>
        <a:xfrm>
          <a:off x="3692346" y="1271751"/>
          <a:ext cx="2038521" cy="1249638"/>
        </a:xfrm>
        <a:custGeom>
          <a:avLst/>
          <a:gdLst/>
          <a:ahLst/>
          <a:cxnLst/>
          <a:rect l="0" t="0" r="0" b="0"/>
          <a:pathLst>
            <a:path>
              <a:moveTo>
                <a:pt x="2038521" y="0"/>
              </a:moveTo>
              <a:lnTo>
                <a:pt x="2038521" y="953665"/>
              </a:lnTo>
              <a:lnTo>
                <a:pt x="0" y="953665"/>
              </a:lnTo>
              <a:lnTo>
                <a:pt x="0" y="1249638"/>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72C04D1-B769-4A30-875B-DFCDC114080D}">
      <dsp:nvSpPr>
        <dsp:cNvPr id="0" name=""/>
        <dsp:cNvSpPr/>
      </dsp:nvSpPr>
      <dsp:spPr>
        <a:xfrm>
          <a:off x="5730867" y="153589"/>
          <a:ext cx="3028164" cy="1118161"/>
        </a:xfrm>
        <a:custGeom>
          <a:avLst/>
          <a:gdLst/>
          <a:ahLst/>
          <a:cxnLst/>
          <a:rect l="0" t="0" r="0" b="0"/>
          <a:pathLst>
            <a:path>
              <a:moveTo>
                <a:pt x="0" y="1118161"/>
              </a:moveTo>
              <a:lnTo>
                <a:pt x="3028164" y="0"/>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F7369C9-CC33-41EB-B244-C48FF6B501E8}">
      <dsp:nvSpPr>
        <dsp:cNvPr id="0" name=""/>
        <dsp:cNvSpPr/>
      </dsp:nvSpPr>
      <dsp:spPr>
        <a:xfrm>
          <a:off x="4505912" y="3296"/>
          <a:ext cx="2449910" cy="1268454"/>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178993" numCol="1" spcCol="1270" anchor="ctr" anchorCtr="0">
          <a:noAutofit/>
        </a:bodyPr>
        <a:lstStyle/>
        <a:p>
          <a:pPr marL="0" lvl="0" indent="0" algn="ctr" defTabSz="2889250">
            <a:lnSpc>
              <a:spcPct val="90000"/>
            </a:lnSpc>
            <a:spcBef>
              <a:spcPct val="0"/>
            </a:spcBef>
            <a:spcAft>
              <a:spcPct val="35000"/>
            </a:spcAft>
            <a:buNone/>
          </a:pPr>
          <a:r>
            <a:rPr lang="en-GB" sz="6500" kern="1200"/>
            <a:t>Olivia</a:t>
          </a:r>
        </a:p>
      </dsp:txBody>
      <dsp:txXfrm>
        <a:off x="4505912" y="3296"/>
        <a:ext cx="2449910" cy="1268454"/>
      </dsp:txXfrm>
    </dsp:sp>
    <dsp:sp modelId="{02FF919B-1192-461B-B517-F4D9081306BE}">
      <dsp:nvSpPr>
        <dsp:cNvPr id="0" name=""/>
        <dsp:cNvSpPr/>
      </dsp:nvSpPr>
      <dsp:spPr>
        <a:xfrm>
          <a:off x="4995894" y="989872"/>
          <a:ext cx="2204919" cy="422818"/>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17145" rIns="68580" bIns="17145" numCol="1" spcCol="1270" anchor="ctr" anchorCtr="0">
          <a:noAutofit/>
        </a:bodyPr>
        <a:lstStyle/>
        <a:p>
          <a:pPr marL="0" lvl="0" indent="0" algn="r" defTabSz="1200150">
            <a:lnSpc>
              <a:spcPct val="90000"/>
            </a:lnSpc>
            <a:spcBef>
              <a:spcPct val="0"/>
            </a:spcBef>
            <a:spcAft>
              <a:spcPct val="35000"/>
            </a:spcAft>
            <a:buNone/>
          </a:pPr>
          <a:r>
            <a:rPr lang="en-GB" sz="2700" kern="1200"/>
            <a:t>Partner 2</a:t>
          </a:r>
        </a:p>
      </dsp:txBody>
      <dsp:txXfrm>
        <a:off x="4995894" y="989872"/>
        <a:ext cx="2204919" cy="422818"/>
      </dsp:txXfrm>
    </dsp:sp>
    <dsp:sp modelId="{7688C5D9-4B1C-4DB6-B610-EE20FD42196A}">
      <dsp:nvSpPr>
        <dsp:cNvPr id="0" name=""/>
        <dsp:cNvSpPr/>
      </dsp:nvSpPr>
      <dsp:spPr>
        <a:xfrm>
          <a:off x="7534076" y="153589"/>
          <a:ext cx="2449910" cy="1268454"/>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178993" numCol="1" spcCol="1270" anchor="ctr" anchorCtr="0">
          <a:noAutofit/>
        </a:bodyPr>
        <a:lstStyle/>
        <a:p>
          <a:pPr marL="0" lvl="0" indent="0" algn="ctr" defTabSz="2889250">
            <a:lnSpc>
              <a:spcPct val="90000"/>
            </a:lnSpc>
            <a:spcBef>
              <a:spcPct val="0"/>
            </a:spcBef>
            <a:spcAft>
              <a:spcPct val="35000"/>
            </a:spcAft>
            <a:buNone/>
          </a:pPr>
          <a:r>
            <a:rPr lang="en-GB" sz="6500" kern="1200"/>
            <a:t>Marius</a:t>
          </a:r>
        </a:p>
      </dsp:txBody>
      <dsp:txXfrm>
        <a:off x="7534076" y="153589"/>
        <a:ext cx="2449910" cy="1268454"/>
      </dsp:txXfrm>
    </dsp:sp>
    <dsp:sp modelId="{092A56C2-B574-4ABF-B09D-C145044469EB}">
      <dsp:nvSpPr>
        <dsp:cNvPr id="0" name=""/>
        <dsp:cNvSpPr/>
      </dsp:nvSpPr>
      <dsp:spPr>
        <a:xfrm>
          <a:off x="8012977" y="1159230"/>
          <a:ext cx="2204919" cy="422818"/>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17145" rIns="68580" bIns="17145" numCol="1" spcCol="1270" anchor="ctr" anchorCtr="0">
          <a:noAutofit/>
        </a:bodyPr>
        <a:lstStyle/>
        <a:p>
          <a:pPr marL="0" lvl="0" indent="0" algn="r" defTabSz="1200150">
            <a:lnSpc>
              <a:spcPct val="90000"/>
            </a:lnSpc>
            <a:spcBef>
              <a:spcPct val="0"/>
            </a:spcBef>
            <a:spcAft>
              <a:spcPct val="35000"/>
            </a:spcAft>
            <a:buNone/>
          </a:pPr>
          <a:r>
            <a:rPr lang="en-GB" sz="2700" kern="1200"/>
            <a:t>Partner 3</a:t>
          </a:r>
        </a:p>
      </dsp:txBody>
      <dsp:txXfrm>
        <a:off x="8012977" y="1159230"/>
        <a:ext cx="2204919" cy="422818"/>
      </dsp:txXfrm>
    </dsp:sp>
    <dsp:sp modelId="{94C49361-47AB-4158-A616-B30964DCA9D2}">
      <dsp:nvSpPr>
        <dsp:cNvPr id="0" name=""/>
        <dsp:cNvSpPr/>
      </dsp:nvSpPr>
      <dsp:spPr>
        <a:xfrm>
          <a:off x="2467391" y="2521389"/>
          <a:ext cx="2449910" cy="1268454"/>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178993" numCol="1" spcCol="1270" anchor="ctr" anchorCtr="0">
          <a:noAutofit/>
        </a:bodyPr>
        <a:lstStyle/>
        <a:p>
          <a:pPr marL="0" lvl="0" indent="0" algn="ctr" defTabSz="2889250">
            <a:lnSpc>
              <a:spcPct val="90000"/>
            </a:lnSpc>
            <a:spcBef>
              <a:spcPct val="0"/>
            </a:spcBef>
            <a:spcAft>
              <a:spcPct val="35000"/>
            </a:spcAft>
            <a:buNone/>
          </a:pPr>
          <a:r>
            <a:rPr lang="en-GB" sz="6500" kern="1200"/>
            <a:t>TBC</a:t>
          </a:r>
        </a:p>
      </dsp:txBody>
      <dsp:txXfrm>
        <a:off x="2467391" y="2521389"/>
        <a:ext cx="2449910" cy="1268454"/>
      </dsp:txXfrm>
    </dsp:sp>
    <dsp:sp modelId="{33F44F9A-7125-4418-BC68-02E578948F65}">
      <dsp:nvSpPr>
        <dsp:cNvPr id="0" name=""/>
        <dsp:cNvSpPr/>
      </dsp:nvSpPr>
      <dsp:spPr>
        <a:xfrm>
          <a:off x="3034927" y="3563367"/>
          <a:ext cx="2204919" cy="422818"/>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0800" tIns="12700" rIns="50800" bIns="12700" numCol="1" spcCol="1270" anchor="ctr" anchorCtr="0">
          <a:noAutofit/>
        </a:bodyPr>
        <a:lstStyle/>
        <a:p>
          <a:pPr marL="0" lvl="0" indent="0" algn="r" defTabSz="889000">
            <a:lnSpc>
              <a:spcPct val="90000"/>
            </a:lnSpc>
            <a:spcBef>
              <a:spcPct val="0"/>
            </a:spcBef>
            <a:spcAft>
              <a:spcPct val="35000"/>
            </a:spcAft>
            <a:buNone/>
          </a:pPr>
          <a:r>
            <a:rPr lang="en-GB" sz="2000" kern="1200"/>
            <a:t>Marketing Manager</a:t>
          </a:r>
        </a:p>
      </dsp:txBody>
      <dsp:txXfrm>
        <a:off x="3034927" y="3563367"/>
        <a:ext cx="2204919" cy="422818"/>
      </dsp:txXfrm>
    </dsp:sp>
    <dsp:sp modelId="{C3032CE4-D70E-4989-B027-37FFFA67FF4E}">
      <dsp:nvSpPr>
        <dsp:cNvPr id="0" name=""/>
        <dsp:cNvSpPr/>
      </dsp:nvSpPr>
      <dsp:spPr>
        <a:xfrm>
          <a:off x="5381043" y="3683915"/>
          <a:ext cx="2449910" cy="1268454"/>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178993" numCol="1" spcCol="1270" anchor="ctr" anchorCtr="0">
          <a:noAutofit/>
        </a:bodyPr>
        <a:lstStyle/>
        <a:p>
          <a:pPr marL="0" lvl="0" indent="0" algn="ctr" defTabSz="2889250">
            <a:lnSpc>
              <a:spcPct val="90000"/>
            </a:lnSpc>
            <a:spcBef>
              <a:spcPct val="0"/>
            </a:spcBef>
            <a:spcAft>
              <a:spcPct val="35000"/>
            </a:spcAft>
            <a:buNone/>
          </a:pPr>
          <a:r>
            <a:rPr lang="en-GB" sz="6500" kern="1200"/>
            <a:t>TBC</a:t>
          </a:r>
        </a:p>
      </dsp:txBody>
      <dsp:txXfrm>
        <a:off x="5381043" y="3683915"/>
        <a:ext cx="2449910" cy="1268454"/>
      </dsp:txXfrm>
    </dsp:sp>
    <dsp:sp modelId="{11DC3DD0-F629-4B89-9668-D7817093A8C2}">
      <dsp:nvSpPr>
        <dsp:cNvPr id="0" name=""/>
        <dsp:cNvSpPr/>
      </dsp:nvSpPr>
      <dsp:spPr>
        <a:xfrm>
          <a:off x="6111844" y="4740962"/>
          <a:ext cx="2204919" cy="422818"/>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560" tIns="8890" rIns="35560" bIns="8890" numCol="1" spcCol="1270" anchor="ctr" anchorCtr="0">
          <a:noAutofit/>
        </a:bodyPr>
        <a:lstStyle/>
        <a:p>
          <a:pPr marL="0" lvl="0" indent="0" algn="ctr" defTabSz="622300">
            <a:lnSpc>
              <a:spcPct val="90000"/>
            </a:lnSpc>
            <a:spcBef>
              <a:spcPct val="0"/>
            </a:spcBef>
            <a:spcAft>
              <a:spcPct val="35000"/>
            </a:spcAft>
            <a:buNone/>
          </a:pPr>
          <a:r>
            <a:rPr lang="en-GB" sz="1400" kern="1200"/>
            <a:t>3x Customer Experience Executive</a:t>
          </a:r>
        </a:p>
      </dsp:txBody>
      <dsp:txXfrm>
        <a:off x="6111844" y="4740962"/>
        <a:ext cx="2204919" cy="422818"/>
      </dsp:txXfrm>
    </dsp:sp>
    <dsp:sp modelId="{50F85C99-98AF-43F3-BF2F-684F94DA055E}">
      <dsp:nvSpPr>
        <dsp:cNvPr id="0" name=""/>
        <dsp:cNvSpPr/>
      </dsp:nvSpPr>
      <dsp:spPr>
        <a:xfrm>
          <a:off x="1621633" y="153592"/>
          <a:ext cx="2449910" cy="1268454"/>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178993" numCol="1" spcCol="1270" anchor="ctr" anchorCtr="0">
          <a:noAutofit/>
        </a:bodyPr>
        <a:lstStyle/>
        <a:p>
          <a:pPr marL="0" lvl="0" indent="0" algn="ctr" defTabSz="2889250">
            <a:lnSpc>
              <a:spcPct val="90000"/>
            </a:lnSpc>
            <a:spcBef>
              <a:spcPct val="0"/>
            </a:spcBef>
            <a:spcAft>
              <a:spcPct val="35000"/>
            </a:spcAft>
            <a:buNone/>
          </a:pPr>
          <a:r>
            <a:rPr lang="en-GB" sz="6500" kern="1200"/>
            <a:t>Abdul</a:t>
          </a:r>
        </a:p>
      </dsp:txBody>
      <dsp:txXfrm>
        <a:off x="1621633" y="153592"/>
        <a:ext cx="2449910" cy="1268454"/>
      </dsp:txXfrm>
    </dsp:sp>
    <dsp:sp modelId="{B8F319C3-2A0D-48EA-B288-ABF3DF39EF92}">
      <dsp:nvSpPr>
        <dsp:cNvPr id="0" name=""/>
        <dsp:cNvSpPr/>
      </dsp:nvSpPr>
      <dsp:spPr>
        <a:xfrm>
          <a:off x="2089471" y="1152104"/>
          <a:ext cx="2204919" cy="422818"/>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17145" rIns="68580" bIns="17145" numCol="1" spcCol="1270" anchor="ctr" anchorCtr="0">
          <a:noAutofit/>
        </a:bodyPr>
        <a:lstStyle/>
        <a:p>
          <a:pPr marL="0" lvl="0" indent="0" algn="r" defTabSz="1200150">
            <a:lnSpc>
              <a:spcPct val="90000"/>
            </a:lnSpc>
            <a:spcBef>
              <a:spcPct val="0"/>
            </a:spcBef>
            <a:spcAft>
              <a:spcPct val="35000"/>
            </a:spcAft>
            <a:buNone/>
          </a:pPr>
          <a:r>
            <a:rPr lang="en-GB" sz="2700" kern="1200"/>
            <a:t>Partner 1</a:t>
          </a:r>
        </a:p>
      </dsp:txBody>
      <dsp:txXfrm>
        <a:off x="2089471" y="1152104"/>
        <a:ext cx="2204919" cy="42281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NameandTitleOrganizationalChart">
  <dgm:title val=""/>
  <dgm:desc val=""/>
  <dgm:catLst>
    <dgm:cat type="hierarchy" pri="125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1" styleLbl="fgAcc0">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alg type="conn">
                            <dgm:param type="connRout" val="bend"/>
                            <dgm:param type="dim" val="1D"/>
                            <dgm:param type="endSty" val="noArr"/>
                            <dgm:param type="begPts" val="bCtr"/>
                            <dgm:param type="endPts" val="tCtr"/>
                            <dgm:param type="bendPt" val="end"/>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41" func="var" arg="hierBranch" op="equ" val="hang">
                    <dgm:layoutNode name="Name42">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3">
                    <dgm:layoutNode name="Name44">
                      <dgm:choose name="Name45">
                        <dgm:if name="Name46" axis="self" func="depth" op="lte" val="2">
                          <dgm:choose name="Name47">
                            <dgm:if name="Name48" axis="par ch" ptType="node asst" func="cnt" op="gte" val="1">
                              <dgm:alg type="conn">
                                <dgm:param type="connRout" val="bend"/>
                                <dgm:param type="dim" val="1D"/>
                                <dgm:param type="endSty" val="noArr"/>
                                <dgm:param type="begPts" val="bCtr"/>
                                <dgm:param type="endPts" val="midL midR"/>
                              </dgm:alg>
                            </dgm:if>
                            <dgm:else name="Name49">
                              <dgm:alg type="conn">
                                <dgm:param type="connRout" val="bend"/>
                                <dgm:param type="dim" val="1D"/>
                                <dgm:param type="endSty" val="noArr"/>
                                <dgm:param type="begPts" val="bCtr"/>
                                <dgm:param type="endPts" val="midL midR"/>
                                <dgm:param type="srcNode" val="rootConnector1"/>
                              </dgm:alg>
                            </dgm:else>
                          </dgm:choose>
                        </dgm:if>
                        <dgm:else name="Name50">
                          <dgm:choose name="Name51">
                            <dgm:if name="Name52" axis="par ch" ptType="node asst" func="cnt" op="gte" val="1">
                              <dgm:alg type="conn">
                                <dgm:param type="connRout" val="bend"/>
                                <dgm:param type="dim" val="1D"/>
                                <dgm:param type="endSty" val="noArr"/>
                                <dgm:param type="begPts" val="bCtr"/>
                                <dgm:param type="endPts" val="midL midR"/>
                              </dgm:alg>
                            </dgm:if>
                            <dgm:else name="Name53">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54">
                  <dgm:if name="Name55" func="var" arg="hierBranch" op="equ" val="l">
                    <dgm:choose name="Name56">
                      <dgm:if name="Name57"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58">
                        <dgm:alg type="hierRoot">
                          <dgm:param type="hierAlign" val="tR"/>
                        </dgm:alg>
                        <dgm:shape xmlns:r="http://schemas.openxmlformats.org/officeDocument/2006/relationships" r:blip="">
                          <dgm:adjLst/>
                        </dgm:shape>
                        <dgm:presOf/>
                        <dgm:constrLst>
                          <dgm:constr type="alignOff" val="0.25"/>
                        </dgm:constrLst>
                      </dgm:else>
                    </dgm:choose>
                  </dgm:if>
                  <dgm:if name="Name59" func="var" arg="hierBranch" op="equ" val="r">
                    <dgm:choose name="Name60">
                      <dgm:if name="Name61"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2">
                        <dgm:alg type="hierRoot">
                          <dgm:param type="hierAlign" val="tL"/>
                        </dgm:alg>
                        <dgm:shape xmlns:r="http://schemas.openxmlformats.org/officeDocument/2006/relationships" r:blip="">
                          <dgm:adjLst/>
                        </dgm:shape>
                        <dgm:presOf/>
                        <dgm:constrLst>
                          <dgm:constr type="alignOff" val="0.25"/>
                        </dgm:constrLst>
                      </dgm:else>
                    </dgm:choose>
                  </dgm:if>
                  <dgm:if name="Name63"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4"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65">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66">
                    <dgm:if name="Name67" func="var" arg="hierBranch" op="equ" val="init">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68" func="var" arg="hierBranch" op="equ" val="l">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69" func="var" arg="hierBranch" op="equ" val="r">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70">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2" styleLbl="fgAcc1">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71">
                    <dgm:if name="Name72" func="var" arg="hierBranch" op="equ" val="l">
                      <dgm:alg type="hierChild">
                        <dgm:param type="chAlign" val="r"/>
                        <dgm:param type="linDir" val="fromT"/>
                      </dgm:alg>
                    </dgm:if>
                    <dgm:if name="Name73" func="var" arg="hierBranch" op="equ" val="r">
                      <dgm:alg type="hierChild">
                        <dgm:param type="chAlign" val="l"/>
                        <dgm:param type="linDir" val="fromT"/>
                      </dgm:alg>
                    </dgm:if>
                    <dgm:if name="Name74" func="var" arg="hierBranch" op="equ" val="hang">
                      <dgm:choose name="Name75">
                        <dgm:if name="Name76" func="var" arg="dir" op="equ" val="norm">
                          <dgm:alg type="hierChild">
                            <dgm:param type="chAlign" val="l"/>
                            <dgm:param type="linDir" val="fromL"/>
                            <dgm:param type="secChAlign" val="t"/>
                            <dgm:param type="secLinDir" val="fromT"/>
                          </dgm:alg>
                        </dgm:if>
                        <dgm:else name="Name77">
                          <dgm:alg type="hierChild">
                            <dgm:param type="chAlign" val="l"/>
                            <dgm:param type="linDir" val="fromR"/>
                            <dgm:param type="secChAlign" val="t"/>
                            <dgm:param type="secLinDir" val="fromT"/>
                          </dgm:alg>
                        </dgm:else>
                      </dgm:choose>
                    </dgm:if>
                    <dgm:if name="Name78" func="var" arg="hierBranch" op="equ" val="std">
                      <dgm:choose name="Name79">
                        <dgm:if name="Name80" func="var" arg="dir" op="equ" val="norm">
                          <dgm:alg type="hierChild"/>
                        </dgm:if>
                        <dgm:else name="Name81">
                          <dgm:alg type="hierChild">
                            <dgm:param type="linDir" val="fromR"/>
                          </dgm:alg>
                        </dgm:else>
                      </dgm:choose>
                    </dgm:if>
                    <dgm:if name="Name82" func="var" arg="hierBranch" op="equ" val="init">
                      <dgm:choose name="Name83">
                        <dgm:if name="Name84" func="var" arg="dir" op="equ" val="norm">
                          <dgm:alg type="hierChild"/>
                        </dgm:if>
                        <dgm:else name="Name85">
                          <dgm:alg type="hierChild">
                            <dgm:param type="linDir" val="fromR"/>
                          </dgm:alg>
                        </dgm:else>
                      </dgm:choose>
                    </dgm:if>
                    <dgm:else name="Name86"/>
                  </dgm:choose>
                  <dgm:shape xmlns:r="http://schemas.openxmlformats.org/officeDocument/2006/relationships" r:blip="">
                    <dgm:adjLst/>
                  </dgm:shape>
                  <dgm:presOf/>
                  <dgm:constrLst/>
                  <dgm:ruleLst/>
                  <dgm:forEach name="Name87" ref="rep2a"/>
                </dgm:layoutNode>
                <dgm:layoutNode name="hierChild5">
                  <dgm:choose name="Name88">
                    <dgm:if name="Name89" func="var" arg="dir" op="equ" val="norm">
                      <dgm:alg type="hierChild">
                        <dgm:param type="chAlign" val="l"/>
                        <dgm:param type="linDir" val="fromL"/>
                        <dgm:param type="secChAlign" val="t"/>
                        <dgm:param type="secLinDir" val="fromT"/>
                      </dgm:alg>
                    </dgm:if>
                    <dgm:else name="Name90">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91" ref="rep2b"/>
                </dgm:layoutNode>
              </dgm:layoutNode>
            </dgm:forEach>
          </dgm:layoutNode>
          <dgm:layoutNode name="hierChild3">
            <dgm:choose name="Name92">
              <dgm:if name="Name93" func="var" arg="dir" op="equ" val="norm">
                <dgm:alg type="hierChild">
                  <dgm:param type="chAlign" val="l"/>
                  <dgm:param type="linDir" val="fromL"/>
                  <dgm:param type="secChAlign" val="t"/>
                  <dgm:param type="secLinDir" val="fromT"/>
                </dgm:alg>
              </dgm:if>
              <dgm:else name="Name94">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95" axis="precedSib" ptType="parTrans" st="-1" cnt="1">
                <dgm:layoutNode name="Name96">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97">
                  <dgm:if name="Name98" func="var" arg="hierBranch" op="equ" val="l">
                    <dgm:alg type="hierRoot">
                      <dgm:param type="hierAlign" val="tR"/>
                    </dgm:alg>
                    <dgm:shape xmlns:r="http://schemas.openxmlformats.org/officeDocument/2006/relationships" r:blip="">
                      <dgm:adjLst/>
                    </dgm:shape>
                    <dgm:presOf/>
                    <dgm:constrLst>
                      <dgm:constr type="alignOff" val="0.65"/>
                    </dgm:constrLst>
                  </dgm:if>
                  <dgm:if name="Name99" func="var" arg="hierBranch" op="equ" val="r">
                    <dgm:alg type="hierRoot">
                      <dgm:param type="hierAlign" val="tL"/>
                    </dgm:alg>
                    <dgm:shape xmlns:r="http://schemas.openxmlformats.org/officeDocument/2006/relationships" r:blip="">
                      <dgm:adjLst/>
                    </dgm:shape>
                    <dgm:presOf/>
                    <dgm:constrLst>
                      <dgm:constr type="alignOff" val="0.65"/>
                    </dgm:constrLst>
                  </dgm:if>
                  <dgm:if name="Name100" func="var" arg="hierBranch" op="equ" val="hang">
                    <dgm:alg type="hierRoot"/>
                    <dgm:shape xmlns:r="http://schemas.openxmlformats.org/officeDocument/2006/relationships" r:blip="">
                      <dgm:adjLst/>
                    </dgm:shape>
                    <dgm:presOf/>
                    <dgm:constrLst>
                      <dgm:constr type="alignOff" val="0.65"/>
                    </dgm:constrLst>
                  </dgm:if>
                  <dgm:if name="Name101"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02"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103"/>
                </dgm:choose>
                <dgm:ruleLst/>
                <dgm:layoutNode name="rootComposite3">
                  <dgm:alg type="composite"/>
                  <dgm:shape xmlns:r="http://schemas.openxmlformats.org/officeDocument/2006/relationships" r:blip="">
                    <dgm:adjLst/>
                  </dgm:shape>
                  <dgm:presOf axis="self" ptType="node" cnt="1"/>
                  <dgm:choose name="Name104">
                    <dgm:if name="Name105" func="var" arg="hierBranch" op="equ" val="init">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06" func="var" arg="hierBranch" op="equ" val="l">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07" func="var" arg="hierBranch" op="equ" val="r">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08">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styleLbl="asst1">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3" styleLbl="fgAcc2">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09">
                    <dgm:if name="Name110" func="var" arg="hierBranch" op="equ" val="l">
                      <dgm:alg type="hierChild">
                        <dgm:param type="chAlign" val="r"/>
                        <dgm:param type="linDir" val="fromT"/>
                      </dgm:alg>
                    </dgm:if>
                    <dgm:if name="Name111" func="var" arg="hierBranch" op="equ" val="r">
                      <dgm:alg type="hierChild">
                        <dgm:param type="chAlign" val="l"/>
                        <dgm:param type="linDir" val="fromT"/>
                      </dgm:alg>
                    </dgm:if>
                    <dgm:if name="Name112" func="var" arg="hierBranch" op="equ" val="hang">
                      <dgm:choose name="Name113">
                        <dgm:if name="Name114" func="var" arg="dir" op="equ" val="norm">
                          <dgm:alg type="hierChild">
                            <dgm:param type="chAlign" val="l"/>
                            <dgm:param type="linDir" val="fromL"/>
                            <dgm:param type="secChAlign" val="t"/>
                            <dgm:param type="secLinDir" val="fromT"/>
                          </dgm:alg>
                        </dgm:if>
                        <dgm:else name="Name115">
                          <dgm:alg type="hierChild">
                            <dgm:param type="chAlign" val="l"/>
                            <dgm:param type="linDir" val="fromR"/>
                            <dgm:param type="secChAlign" val="t"/>
                            <dgm:param type="secLinDir" val="fromT"/>
                          </dgm:alg>
                        </dgm:else>
                      </dgm:choose>
                    </dgm:if>
                    <dgm:if name="Name116" func="var" arg="hierBranch" op="equ" val="std">
                      <dgm:choose name="Name117">
                        <dgm:if name="Name118" func="var" arg="dir" op="equ" val="norm">
                          <dgm:alg type="hierChild"/>
                        </dgm:if>
                        <dgm:else name="Name119">
                          <dgm:alg type="hierChild">
                            <dgm:param type="linDir" val="fromR"/>
                          </dgm:alg>
                        </dgm:else>
                      </dgm:choose>
                    </dgm:if>
                    <dgm:if name="Name120" func="var" arg="hierBranch" op="equ" val="init">
                      <dgm:alg type="hierChild"/>
                    </dgm:if>
                    <dgm:else name="Name121"/>
                  </dgm:choose>
                  <dgm:shape xmlns:r="http://schemas.openxmlformats.org/officeDocument/2006/relationships" r:blip="">
                    <dgm:adjLst/>
                  </dgm:shape>
                  <dgm:presOf/>
                  <dgm:constrLst/>
                  <dgm:ruleLst/>
                  <dgm:forEach name="Name122" ref="rep2a"/>
                </dgm:layoutNode>
                <dgm:layoutNode name="hierChild7">
                  <dgm:choose name="Name123">
                    <dgm:if name="Name124" func="var" arg="dir" op="equ" val="norm">
                      <dgm:alg type="hierChild">
                        <dgm:param type="chAlign" val="l"/>
                        <dgm:param type="linDir" val="fromL"/>
                        <dgm:param type="secChAlign" val="t"/>
                        <dgm:param type="secLinDir" val="fromT"/>
                      </dgm:alg>
                    </dgm:if>
                    <dgm:else name="Name12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26"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75D06D-A533-45AA-90FE-5DDCA60FE42F}" type="datetimeFigureOut">
              <a:rPr lang="en-GB" smtClean="0"/>
              <a:t>17/11/2021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BCB382-9F4B-42CC-9A1B-43CF18C6B2FB}" type="slidenum">
              <a:rPr lang="en-GB" smtClean="0"/>
              <a:t>‹#›</a:t>
            </a:fld>
            <a:endParaRPr lang="en-GB"/>
          </a:p>
        </p:txBody>
      </p:sp>
    </p:spTree>
    <p:extLst>
      <p:ext uri="{BB962C8B-B14F-4D97-AF65-F5344CB8AC3E}">
        <p14:creationId xmlns:p14="http://schemas.microsoft.com/office/powerpoint/2010/main" val="2670909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ABCB382-9F4B-42CC-9A1B-43CF18C6B2FB}" type="slidenum">
              <a:rPr lang="en-GB" smtClean="0"/>
              <a:t>1</a:t>
            </a:fld>
            <a:endParaRPr lang="en-GB"/>
          </a:p>
        </p:txBody>
      </p:sp>
    </p:spTree>
    <p:extLst>
      <p:ext uri="{BB962C8B-B14F-4D97-AF65-F5344CB8AC3E}">
        <p14:creationId xmlns:p14="http://schemas.microsoft.com/office/powerpoint/2010/main" val="4644880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What are the key products and who are our customers?</a:t>
            </a:r>
            <a:endParaRPr lang="en-GB"/>
          </a:p>
        </p:txBody>
      </p:sp>
      <p:sp>
        <p:nvSpPr>
          <p:cNvPr id="4" name="Slide Number Placeholder 3"/>
          <p:cNvSpPr>
            <a:spLocks noGrp="1"/>
          </p:cNvSpPr>
          <p:nvPr>
            <p:ph type="sldNum" sz="quarter" idx="5"/>
          </p:nvPr>
        </p:nvSpPr>
        <p:spPr/>
        <p:txBody>
          <a:bodyPr/>
          <a:lstStyle/>
          <a:p>
            <a:fld id="{FABCB382-9F4B-42CC-9A1B-43CF18C6B2FB}" type="slidenum">
              <a:rPr lang="en-GB" smtClean="0"/>
              <a:t>3</a:t>
            </a:fld>
            <a:endParaRPr lang="en-GB"/>
          </a:p>
        </p:txBody>
      </p:sp>
    </p:spTree>
    <p:extLst>
      <p:ext uri="{BB962C8B-B14F-4D97-AF65-F5344CB8AC3E}">
        <p14:creationId xmlns:p14="http://schemas.microsoft.com/office/powerpoint/2010/main" val="5341822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ABCB382-9F4B-42CC-9A1B-43CF18C6B2FB}" type="slidenum">
              <a:rPr lang="en-GB" smtClean="0"/>
              <a:t>4</a:t>
            </a:fld>
            <a:endParaRPr lang="en-GB"/>
          </a:p>
        </p:txBody>
      </p:sp>
    </p:spTree>
    <p:extLst>
      <p:ext uri="{BB962C8B-B14F-4D97-AF65-F5344CB8AC3E}">
        <p14:creationId xmlns:p14="http://schemas.microsoft.com/office/powerpoint/2010/main" val="38716037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Our goal is to allow customers to get their desired homeware products for a fraction of the price with the same quality of what they would pay on the high street. Instead of going to the high street, the homeware products are available online.</a:t>
            </a:r>
          </a:p>
          <a:p>
            <a:endParaRPr lang="en-GB"/>
          </a:p>
          <a:p>
            <a:r>
              <a:rPr lang="en-GB"/>
              <a:t>Since the Covid-19 pandemic, online businesses have become the main way of getting products to your door. There aren’t many homeware business online so we would like to take advantage of this and allow our customers to do so.</a:t>
            </a:r>
          </a:p>
          <a:p>
            <a:endParaRPr lang="en-GB"/>
          </a:p>
          <a:p>
            <a:endParaRPr lang="en-GB"/>
          </a:p>
          <a:p>
            <a:endParaRPr lang="en-GB"/>
          </a:p>
        </p:txBody>
      </p:sp>
      <p:sp>
        <p:nvSpPr>
          <p:cNvPr id="4" name="Slide Number Placeholder 3"/>
          <p:cNvSpPr>
            <a:spLocks noGrp="1"/>
          </p:cNvSpPr>
          <p:nvPr>
            <p:ph type="sldNum" sz="quarter" idx="5"/>
          </p:nvPr>
        </p:nvSpPr>
        <p:spPr/>
        <p:txBody>
          <a:bodyPr/>
          <a:lstStyle/>
          <a:p>
            <a:fld id="{FABCB382-9F4B-42CC-9A1B-43CF18C6B2FB}" type="slidenum">
              <a:rPr lang="en-GB" smtClean="0"/>
              <a:t>6</a:t>
            </a:fld>
            <a:endParaRPr lang="en-GB"/>
          </a:p>
        </p:txBody>
      </p:sp>
    </p:spTree>
    <p:extLst>
      <p:ext uri="{BB962C8B-B14F-4D97-AF65-F5344CB8AC3E}">
        <p14:creationId xmlns:p14="http://schemas.microsoft.com/office/powerpoint/2010/main" val="42896447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a:p>
        </p:txBody>
      </p:sp>
      <p:sp>
        <p:nvSpPr>
          <p:cNvPr id="4" name="Slide Number Placeholder 3"/>
          <p:cNvSpPr>
            <a:spLocks noGrp="1"/>
          </p:cNvSpPr>
          <p:nvPr>
            <p:ph type="sldNum" sz="quarter" idx="5"/>
          </p:nvPr>
        </p:nvSpPr>
        <p:spPr/>
        <p:txBody>
          <a:bodyPr/>
          <a:lstStyle/>
          <a:p>
            <a:fld id="{FABCB382-9F4B-42CC-9A1B-43CF18C6B2FB}" type="slidenum">
              <a:rPr lang="en-GB" smtClean="0"/>
              <a:t>10</a:t>
            </a:fld>
            <a:endParaRPr lang="en-GB"/>
          </a:p>
        </p:txBody>
      </p:sp>
    </p:spTree>
    <p:extLst>
      <p:ext uri="{BB962C8B-B14F-4D97-AF65-F5344CB8AC3E}">
        <p14:creationId xmlns:p14="http://schemas.microsoft.com/office/powerpoint/2010/main" val="18658573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What are your objectives (Identify at least 2 SMART objectives)</a:t>
            </a:r>
          </a:p>
          <a:p>
            <a:endParaRPr lang="en-GB"/>
          </a:p>
          <a:p>
            <a:r>
              <a:rPr lang="en-GB"/>
              <a:t>Explain the segments you have identified (You should have done this last week )</a:t>
            </a:r>
          </a:p>
          <a:p>
            <a:endParaRPr lang="en-GB"/>
          </a:p>
          <a:p>
            <a:r>
              <a:rPr lang="en-GB"/>
              <a:t>Explain your targeting strategy</a:t>
            </a:r>
          </a:p>
          <a:p>
            <a:endParaRPr lang="en-GB"/>
          </a:p>
          <a:p>
            <a:r>
              <a:rPr lang="en-GB"/>
              <a:t>Explain your marketing mix (All the 4 P's)</a:t>
            </a:r>
          </a:p>
          <a:p>
            <a:endParaRPr lang="en-GB"/>
          </a:p>
        </p:txBody>
      </p:sp>
      <p:sp>
        <p:nvSpPr>
          <p:cNvPr id="4" name="Slide Number Placeholder 3"/>
          <p:cNvSpPr>
            <a:spLocks noGrp="1"/>
          </p:cNvSpPr>
          <p:nvPr>
            <p:ph type="sldNum" sz="quarter" idx="5"/>
          </p:nvPr>
        </p:nvSpPr>
        <p:spPr/>
        <p:txBody>
          <a:bodyPr/>
          <a:lstStyle/>
          <a:p>
            <a:fld id="{FABCB382-9F4B-42CC-9A1B-43CF18C6B2FB}" type="slidenum">
              <a:rPr lang="en-GB" smtClean="0"/>
              <a:t>11</a:t>
            </a:fld>
            <a:endParaRPr lang="en-GB"/>
          </a:p>
        </p:txBody>
      </p:sp>
    </p:spTree>
    <p:extLst>
      <p:ext uri="{BB962C8B-B14F-4D97-AF65-F5344CB8AC3E}">
        <p14:creationId xmlns:p14="http://schemas.microsoft.com/office/powerpoint/2010/main" val="20484474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 the business is in e-commerce and we have no physical headquarters, we have a simple management structure. We have 3 partners who will oversee the operations of the business and attract investors, build relationships with delivery companies and other likewise companies for inspirations </a:t>
            </a:r>
            <a:r>
              <a:rPr lang="en-GB" err="1"/>
              <a:t>ect</a:t>
            </a:r>
            <a:r>
              <a:rPr lang="en-GB"/>
              <a:t>. </a:t>
            </a:r>
          </a:p>
          <a:p>
            <a:endParaRPr lang="en-GB"/>
          </a:p>
          <a:p>
            <a:r>
              <a:rPr lang="en-GB"/>
              <a:t>When the business has become more established, the plan is to bring in employees to help run the business. To attract the customers we need a dedicated person to oversee this on our website and social media outlets like Instagram, Facebook and </a:t>
            </a:r>
            <a:r>
              <a:rPr lang="en-GB" err="1"/>
              <a:t>TikTok</a:t>
            </a:r>
            <a:r>
              <a:rPr lang="en-GB"/>
              <a:t>. </a:t>
            </a:r>
          </a:p>
          <a:p>
            <a:endParaRPr lang="en-GB"/>
          </a:p>
          <a:p>
            <a:r>
              <a:rPr lang="en-GB"/>
              <a:t>We also expect with more custom, we need a dedicated people to communicate with our customers who are chasing their delivery, or if there is a problem with their order/delivery for example. In the future we will employ 3 customer service executives and this is so that should there be sickness the customer interaction is not delayed or passed to the partners to deal with.</a:t>
            </a:r>
          </a:p>
          <a:p>
            <a:endParaRPr lang="en-GB"/>
          </a:p>
          <a:p>
            <a:r>
              <a:rPr lang="en-GB"/>
              <a:t>This organisational structure will continue to grow with the business when there is the need for expansion.</a:t>
            </a:r>
          </a:p>
        </p:txBody>
      </p:sp>
      <p:sp>
        <p:nvSpPr>
          <p:cNvPr id="4" name="Slide Number Placeholder 3"/>
          <p:cNvSpPr>
            <a:spLocks noGrp="1"/>
          </p:cNvSpPr>
          <p:nvPr>
            <p:ph type="sldNum" sz="quarter" idx="5"/>
          </p:nvPr>
        </p:nvSpPr>
        <p:spPr/>
        <p:txBody>
          <a:bodyPr/>
          <a:lstStyle/>
          <a:p>
            <a:fld id="{FABCB382-9F4B-42CC-9A1B-43CF18C6B2FB}" type="slidenum">
              <a:rPr lang="en-GB" smtClean="0"/>
              <a:t>12</a:t>
            </a:fld>
            <a:endParaRPr lang="en-GB"/>
          </a:p>
        </p:txBody>
      </p:sp>
    </p:spTree>
    <p:extLst>
      <p:ext uri="{BB962C8B-B14F-4D97-AF65-F5344CB8AC3E}">
        <p14:creationId xmlns:p14="http://schemas.microsoft.com/office/powerpoint/2010/main" val="39752662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ABCB382-9F4B-42CC-9A1B-43CF18C6B2FB}" type="slidenum">
              <a:rPr lang="en-GB" smtClean="0"/>
              <a:t>13</a:t>
            </a:fld>
            <a:endParaRPr lang="en-GB"/>
          </a:p>
        </p:txBody>
      </p:sp>
    </p:spTree>
    <p:extLst>
      <p:ext uri="{BB962C8B-B14F-4D97-AF65-F5344CB8AC3E}">
        <p14:creationId xmlns:p14="http://schemas.microsoft.com/office/powerpoint/2010/main" val="141298376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077511" y="5410201"/>
            <a:ext cx="2743200" cy="365125"/>
          </a:xfrm>
        </p:spPr>
        <p:txBody>
          <a:bodyPr/>
          <a:lstStyle/>
          <a:p>
            <a:fld id="{9AB3A824-1A51-4B26-AD58-A6D8E14F6C04}" type="datetimeFigureOut">
              <a:rPr lang="en-US" smtClean="0"/>
              <a:t>11/17/2021</a:t>
            </a:fld>
            <a:endParaRPr lang="en-US"/>
          </a:p>
        </p:txBody>
      </p:sp>
      <p:sp>
        <p:nvSpPr>
          <p:cNvPr id="5" name="Footer Placeholder 4"/>
          <p:cNvSpPr>
            <a:spLocks noGrp="1"/>
          </p:cNvSpPr>
          <p:nvPr>
            <p:ph type="ftr" sz="quarter" idx="11"/>
          </p:nvPr>
        </p:nvSpPr>
        <p:spPr>
          <a:xfrm>
            <a:off x="1876424" y="5410201"/>
            <a:ext cx="5124886" cy="365125"/>
          </a:xfrm>
        </p:spPr>
        <p:txBody>
          <a:bodyPr/>
          <a:lstStyle/>
          <a:p>
            <a:r>
              <a:rPr lang="en-US"/>
              <a:t>
              </a:t>
            </a:r>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2742158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D162C4-EDD9-4389-A98B-B87ECEA2A816}" type="datetimeFigureOut">
              <a:rPr lang="en-US" smtClean="0"/>
              <a:t>11/17/2021</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1490673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5059C3-6A89-4494-99FF-5A4D6FFD50EB}" type="datetimeFigureOut">
              <a:rPr lang="en-US" smtClean="0"/>
              <a:t>11/17/2021</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6977442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A954B2F-12DE-47F5-8894-472B206D2E1E}" type="datetimeFigureOut">
              <a:rPr lang="en-US" smtClean="0"/>
              <a:t>11/17/2021</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659021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CBC1C18-307B-4F68-A007-B5B542270E8D}" type="datetimeFigureOut">
              <a:rPr lang="en-US" smtClean="0"/>
              <a:t>11/17/2021</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1807452429"/>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FAF3416-4057-4DAA-829D-4CA07428D088}" type="datetimeFigureOut">
              <a:rPr lang="en-US" smtClean="0"/>
              <a:t>11/17/2021</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049004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1D9284-D300-4297-87F7-E791DCC15DB1}" type="datetimeFigureOut">
              <a:rPr lang="en-US" smtClean="0"/>
              <a:t>11/17/2021</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3449186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smtClean="0"/>
              <a:t>11/17/2021</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9564247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BC1C18-307B-4F68-A007-B5B542270E8D}" type="datetimeFigureOut">
              <a:rPr lang="en-US" smtClean="0"/>
              <a:t>11/17/2021</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3862154385"/>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BC1C18-307B-4F68-A007-B5B542270E8D}" type="datetimeFigureOut">
              <a:rPr lang="en-US" smtClean="0"/>
              <a:t>11/17/2021</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60739359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BC1C18-307B-4F68-A007-B5B542270E8D}" type="datetimeFigureOut">
              <a:rPr lang="en-US" smtClean="0"/>
              <a:t>11/17/2021</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15147681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BC1C18-307B-4F68-A007-B5B542270E8D}" type="datetimeFigureOut">
              <a:rPr lang="en-US" smtClean="0"/>
              <a:t>11/17/2021</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314832382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BC1C18-307B-4F68-A007-B5B542270E8D}" type="datetimeFigureOut">
              <a:rPr lang="en-US" smtClean="0"/>
              <a:t>11/17/2021</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273557201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CBC1C18-307B-4F68-A007-B5B542270E8D}" type="datetimeFigureOut">
              <a:rPr lang="en-US" smtClean="0"/>
              <a:t>11/17/2021</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127233531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CBC1C18-307B-4F68-A007-B5B542270E8D}" type="datetimeFigureOut">
              <a:rPr lang="en-US" smtClean="0"/>
              <a:t>11/17/2021</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303895778"/>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857E33E-8B18-4087-B112-809917729534}" type="datetimeFigureOut">
              <a:rPr lang="en-US" smtClean="0"/>
              <a:t>11/17/2021</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8336765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3FFE419-2371-464F-8239-3959401C3561}" type="datetimeFigureOut">
              <a:rPr lang="en-US" smtClean="0"/>
              <a:t>11/17/2021</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1049034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CBC1C18-307B-4F68-A007-B5B542270E8D}" type="datetimeFigureOut">
              <a:rPr lang="en-US" smtClean="0"/>
              <a:t>11/17/2021</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r>
              <a:rPr lang="en-US"/>
              <a:t>
              </a:t>
            </a:r>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a:p>
        </p:txBody>
      </p:sp>
    </p:spTree>
    <p:extLst>
      <p:ext uri="{BB962C8B-B14F-4D97-AF65-F5344CB8AC3E}">
        <p14:creationId xmlns:p14="http://schemas.microsoft.com/office/powerpoint/2010/main" val="779786549"/>
      </p:ext>
    </p:extLst>
  </p:cSld>
  <p:clrMap bg1="dk1" tx1="lt1" bg2="dk2" tx2="lt2" accent1="accent1" accent2="accent2" accent3="accent3" accent4="accent4" accent5="accent5" accent6="accent6" hlink="hlink" folHlink="folHlink"/>
  <p:sldLayoutIdLst>
    <p:sldLayoutId id="2147484001" r:id="rId1"/>
    <p:sldLayoutId id="2147484002" r:id="rId2"/>
    <p:sldLayoutId id="2147484003" r:id="rId3"/>
    <p:sldLayoutId id="2147484004" r:id="rId4"/>
    <p:sldLayoutId id="2147484005" r:id="rId5"/>
    <p:sldLayoutId id="2147484006" r:id="rId6"/>
    <p:sldLayoutId id="2147484007" r:id="rId7"/>
    <p:sldLayoutId id="2147484008" r:id="rId8"/>
    <p:sldLayoutId id="2147484009" r:id="rId9"/>
    <p:sldLayoutId id="2147484010" r:id="rId10"/>
    <p:sldLayoutId id="2147484011" r:id="rId11"/>
    <p:sldLayoutId id="2147484012" r:id="rId12"/>
    <p:sldLayoutId id="2147484013" r:id="rId13"/>
    <p:sldLayoutId id="2147484014" r:id="rId14"/>
    <p:sldLayoutId id="2147484015" r:id="rId15"/>
    <p:sldLayoutId id="2147484016" r:id="rId16"/>
    <p:sldLayoutId id="2147484017" r:id="rId17"/>
  </p:sldLayoutIdLst>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B4799-D7E0-40D1-944F-68F258DB012C}"/>
              </a:ext>
            </a:extLst>
          </p:cNvPr>
          <p:cNvSpPr>
            <a:spLocks noGrp="1"/>
          </p:cNvSpPr>
          <p:nvPr>
            <p:ph type="ctrTitle"/>
          </p:nvPr>
        </p:nvSpPr>
        <p:spPr>
          <a:xfrm>
            <a:off x="1275497" y="55457"/>
            <a:ext cx="5618224" cy="3588015"/>
          </a:xfrm>
        </p:spPr>
        <p:txBody>
          <a:bodyPr vert="horz" lIns="228600" tIns="228600" rIns="228600" bIns="0" rtlCol="0" anchor="b">
            <a:normAutofit/>
          </a:bodyPr>
          <a:lstStyle/>
          <a:p>
            <a:r>
              <a:rPr lang="en-US" sz="2400">
                <a:solidFill>
                  <a:srgbClr val="FFFF00"/>
                </a:solidFill>
                <a:latin typeface="Arial"/>
                <a:cs typeface="Arial"/>
              </a:rPr>
              <a:t>Drop shipping business plan for  Homeware4u</a:t>
            </a:r>
            <a:br>
              <a:rPr lang="en-US" sz="2400">
                <a:latin typeface="Arial" panose="020B0604020202020204" pitchFamily="34" charset="0"/>
                <a:cs typeface="Arial" panose="020B0604020202020204" pitchFamily="34" charset="0"/>
              </a:rPr>
            </a:br>
            <a:br>
              <a:rPr lang="en-GB" sz="2200"/>
            </a:br>
            <a:endParaRPr lang="en-US" sz="220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558D2FB3-779E-4A1D-859A-139290153EC7}"/>
              </a:ext>
            </a:extLst>
          </p:cNvPr>
          <p:cNvSpPr>
            <a:spLocks noGrp="1"/>
          </p:cNvSpPr>
          <p:nvPr>
            <p:ph type="subTitle" idx="1"/>
          </p:nvPr>
        </p:nvSpPr>
        <p:spPr>
          <a:xfrm>
            <a:off x="2091259" y="3431724"/>
            <a:ext cx="4009529" cy="2202287"/>
          </a:xfrm>
        </p:spPr>
        <p:txBody>
          <a:bodyPr vert="horz" lIns="91440" tIns="0" rIns="91440" bIns="45720" rtlCol="0" anchor="t">
            <a:normAutofit fontScale="92500" lnSpcReduction="20000"/>
          </a:bodyPr>
          <a:lstStyle/>
          <a:p>
            <a:pPr marL="285750" indent="-285750">
              <a:lnSpc>
                <a:spcPct val="90000"/>
              </a:lnSpc>
              <a:buFont typeface="Arial" panose="020B0604020202020204" pitchFamily="34" charset="0"/>
              <a:buChar char="•"/>
            </a:pPr>
            <a:r>
              <a:rPr lang="en-US" sz="1700">
                <a:solidFill>
                  <a:schemeClr val="tx1"/>
                </a:solidFill>
              </a:rPr>
              <a:t>Abdul Bakid (2016467)</a:t>
            </a:r>
          </a:p>
          <a:p>
            <a:pPr marL="285750" indent="-285750">
              <a:lnSpc>
                <a:spcPct val="90000"/>
              </a:lnSpc>
              <a:buFont typeface="Arial" panose="020B0604020202020204" pitchFamily="34" charset="0"/>
              <a:buChar char="•"/>
            </a:pPr>
            <a:r>
              <a:rPr lang="en-US" sz="1700">
                <a:solidFill>
                  <a:schemeClr val="tx1"/>
                </a:solidFill>
              </a:rPr>
              <a:t>Marius Iulian Ignat (2015634)</a:t>
            </a:r>
          </a:p>
          <a:p>
            <a:pPr marL="285750" indent="-285750">
              <a:lnSpc>
                <a:spcPct val="90000"/>
              </a:lnSpc>
              <a:buFont typeface="Arial" panose="020B0604020202020204" pitchFamily="34" charset="0"/>
              <a:buChar char="•"/>
            </a:pPr>
            <a:r>
              <a:rPr lang="en-US" sz="1700">
                <a:solidFill>
                  <a:schemeClr val="tx1"/>
                </a:solidFill>
              </a:rPr>
              <a:t>Olivia Reid (2014401)</a:t>
            </a:r>
          </a:p>
          <a:p>
            <a:pPr indent="-228600">
              <a:buFont typeface="Arial" panose="020B0604020202020204" pitchFamily="34" charset="0"/>
              <a:buChar char="•"/>
            </a:pPr>
            <a:r>
              <a:rPr lang="en-US" sz="1600">
                <a:solidFill>
                  <a:schemeClr val="tx1"/>
                </a:solidFill>
              </a:rPr>
              <a:t>Module Number: BMSW4006</a:t>
            </a:r>
          </a:p>
          <a:p>
            <a:pPr indent="-228600">
              <a:buFont typeface="Arial" panose="020B0604020202020204" pitchFamily="34" charset="0"/>
              <a:buChar char="•"/>
            </a:pPr>
            <a:r>
              <a:rPr lang="en-US" sz="1600">
                <a:solidFill>
                  <a:schemeClr val="tx1"/>
                </a:solidFill>
              </a:rPr>
              <a:t>module name: managing enterprise in </a:t>
            </a:r>
            <a:br>
              <a:rPr lang="en-US"/>
            </a:br>
            <a:r>
              <a:rPr lang="en-US" sz="1600">
                <a:solidFill>
                  <a:schemeClr val="tx1"/>
                </a:solidFill>
              </a:rPr>
              <a:t>    the 21</a:t>
            </a:r>
            <a:r>
              <a:rPr lang="en-US" sz="1600" baseline="30000">
                <a:solidFill>
                  <a:schemeClr val="tx1"/>
                </a:solidFill>
              </a:rPr>
              <a:t>st</a:t>
            </a:r>
            <a:r>
              <a:rPr lang="en-US" sz="1600">
                <a:solidFill>
                  <a:schemeClr val="tx1"/>
                </a:solidFill>
              </a:rPr>
              <a:t> century</a:t>
            </a:r>
          </a:p>
          <a:p>
            <a:pPr indent="-228600">
              <a:buFont typeface="Arial" panose="020B0604020202020204" pitchFamily="34" charset="0"/>
              <a:buChar char="•"/>
            </a:pPr>
            <a:r>
              <a:rPr lang="en-US" sz="1600">
                <a:solidFill>
                  <a:schemeClr val="tx1"/>
                </a:solidFill>
              </a:rPr>
              <a:t>Lecturer: yohan mendis</a:t>
            </a:r>
          </a:p>
          <a:p>
            <a:pPr marL="285750" indent="-285750">
              <a:lnSpc>
                <a:spcPct val="90000"/>
              </a:lnSpc>
              <a:buFont typeface="Arial" panose="020B0604020202020204" pitchFamily="34" charset="0"/>
              <a:buChar char="•"/>
            </a:pPr>
            <a:endParaRPr lang="en-US" sz="1700">
              <a:solidFill>
                <a:schemeClr val="tx1"/>
              </a:solidFill>
            </a:endParaRPr>
          </a:p>
        </p:txBody>
      </p:sp>
      <p:pic>
        <p:nvPicPr>
          <p:cNvPr id="7" name="Picture 6" descr="A picture containing arrow&#10;&#10;Description automatically generated">
            <a:extLst>
              <a:ext uri="{FF2B5EF4-FFF2-40B4-BE49-F238E27FC236}">
                <a16:creationId xmlns:a16="http://schemas.microsoft.com/office/drawing/2014/main" id="{6D0AFD3A-1D48-4355-B0DA-10C4319BF8D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0138" y="1638993"/>
            <a:ext cx="4761905" cy="4761905"/>
          </a:xfrm>
          <a:prstGeom prst="rect">
            <a:avLst/>
          </a:prstGeom>
        </p:spPr>
      </p:pic>
    </p:spTree>
    <p:extLst>
      <p:ext uri="{BB962C8B-B14F-4D97-AF65-F5344CB8AC3E}">
        <p14:creationId xmlns:p14="http://schemas.microsoft.com/office/powerpoint/2010/main" val="1618488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400"/>
                                        <p:tgtEl>
                                          <p:spTgt spid="3">
                                            <p:txEl>
                                              <p:pRg st="1" end="1"/>
                                            </p:txEl>
                                          </p:spTgt>
                                        </p:tgtEl>
                                      </p:cBhvr>
                                    </p:animEffect>
                                  </p:childTnLst>
                                </p:cTn>
                              </p:par>
                              <p:par>
                                <p:cTn id="11" presetID="10" presetClass="entr" presetSubtype="0" fill="hold" grpId="0" nodeType="withEffect">
                                  <p:stCondLst>
                                    <p:cond delay="2000"/>
                                  </p:stCondLst>
                                  <p:iterate type="lt">
                                    <p:tmPct val="10000"/>
                                  </p:iterate>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400"/>
                                        <p:tgtEl>
                                          <p:spTgt spid="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2000"/>
                                  </p:stCondLst>
                                  <p:iterate type="lt">
                                    <p:tmPct val="10000"/>
                                  </p:iterate>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4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2000"/>
                                  </p:stCondLst>
                                  <p:iterate type="lt">
                                    <p:tmPct val="10000"/>
                                  </p:iterate>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4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2000"/>
                                  </p:stCondLst>
                                  <p:iterate type="lt">
                                    <p:tmPct val="10000"/>
                                  </p:iterate>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400"/>
                                        <p:tgtEl>
                                          <p:spTgt spid="3">
                                            <p:txEl>
                                              <p:pRg st="5" end="5"/>
                                            </p:txEl>
                                          </p:spTgt>
                                        </p:tgtEl>
                                      </p:cBhvr>
                                    </p:animEffect>
                                  </p:childTnLst>
                                </p:cTn>
                              </p:par>
                              <p:par>
                                <p:cTn id="29" presetID="10" presetClass="entr" presetSubtype="0" fill="hold" grpId="0" nodeType="withEffect">
                                  <p:stCondLst>
                                    <p:cond delay="1000"/>
                                  </p:stCondLst>
                                  <p:iterate type="lt">
                                    <p:tmPct val="10000"/>
                                  </p:iterate>
                                  <p:childTnLst>
                                    <p:set>
                                      <p:cBhvr>
                                        <p:cTn id="30" dur="1" fill="hold">
                                          <p:stCondLst>
                                            <p:cond delay="0"/>
                                          </p:stCondLst>
                                        </p:cTn>
                                        <p:tgtEl>
                                          <p:spTgt spid="2"/>
                                        </p:tgtEl>
                                        <p:attrNameLst>
                                          <p:attrName>style.visibility</p:attrName>
                                        </p:attrNameLst>
                                      </p:cBhvr>
                                      <p:to>
                                        <p:strVal val="visible"/>
                                      </p:to>
                                    </p:set>
                                    <p:animEffect transition="in" filter="fade">
                                      <p:cBhvr>
                                        <p:cTn id="31"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3" name="Picture 2">
            <a:extLst>
              <a:ext uri="{FF2B5EF4-FFF2-40B4-BE49-F238E27FC236}">
                <a16:creationId xmlns:a16="http://schemas.microsoft.com/office/drawing/2014/main" id="{0D976396-8CE8-4BF2-9DC5-673B163BFD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nvGrpSpPr>
          <p:cNvPr id="94" name="Group 10">
            <a:extLst>
              <a:ext uri="{FF2B5EF4-FFF2-40B4-BE49-F238E27FC236}">
                <a16:creationId xmlns:a16="http://schemas.microsoft.com/office/drawing/2014/main" id="{A44B4622-6C6D-4357-A6BF-4ADFA8DA21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6" name="Group 11">
              <a:extLst>
                <a:ext uri="{FF2B5EF4-FFF2-40B4-BE49-F238E27FC236}">
                  <a16:creationId xmlns:a16="http://schemas.microsoft.com/office/drawing/2014/main" id="{63A6CB2A-1AFB-42D7-B4D3-09501FC35B9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pFill/>
          </p:grpSpPr>
          <p:sp>
            <p:nvSpPr>
              <p:cNvPr id="24" name="Rectangle 5">
                <a:extLst>
                  <a:ext uri="{FF2B5EF4-FFF2-40B4-BE49-F238E27FC236}">
                    <a16:creationId xmlns:a16="http://schemas.microsoft.com/office/drawing/2014/main" id="{19A439D3-6BFA-467E-9C22-BF0C1FD65D7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25" name="Freeform 6">
                <a:extLst>
                  <a:ext uri="{FF2B5EF4-FFF2-40B4-BE49-F238E27FC236}">
                    <a16:creationId xmlns:a16="http://schemas.microsoft.com/office/drawing/2014/main" id="{593FFA50-28FC-4AF0-9495-DE41440E20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7">
                <a:extLst>
                  <a:ext uri="{FF2B5EF4-FFF2-40B4-BE49-F238E27FC236}">
                    <a16:creationId xmlns:a16="http://schemas.microsoft.com/office/drawing/2014/main" id="{0FB68F07-772E-4629-8A61-4055832545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7" name="Freeform 8">
                <a:extLst>
                  <a:ext uri="{FF2B5EF4-FFF2-40B4-BE49-F238E27FC236}">
                    <a16:creationId xmlns:a16="http://schemas.microsoft.com/office/drawing/2014/main" id="{171702FF-8A66-4576-99E0-BDC7F6692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8" name="Freeform 9">
                <a:extLst>
                  <a:ext uri="{FF2B5EF4-FFF2-40B4-BE49-F238E27FC236}">
                    <a16:creationId xmlns:a16="http://schemas.microsoft.com/office/drawing/2014/main" id="{219C2ADE-5C69-47AA-8D54-BE49D729F89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9" name="Freeform 10">
                <a:extLst>
                  <a:ext uri="{FF2B5EF4-FFF2-40B4-BE49-F238E27FC236}">
                    <a16:creationId xmlns:a16="http://schemas.microsoft.com/office/drawing/2014/main" id="{C487C228-6327-47B1-9104-758366F378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11">
                <a:extLst>
                  <a:ext uri="{FF2B5EF4-FFF2-40B4-BE49-F238E27FC236}">
                    <a16:creationId xmlns:a16="http://schemas.microsoft.com/office/drawing/2014/main" id="{60D29978-A75A-4AD7-9CC0-4D7B319F6A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8" name="Freeform 12">
                <a:extLst>
                  <a:ext uri="{FF2B5EF4-FFF2-40B4-BE49-F238E27FC236}">
                    <a16:creationId xmlns:a16="http://schemas.microsoft.com/office/drawing/2014/main" id="{98663D8F-6AE3-4218-8182-DAE2492F17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13">
                <a:extLst>
                  <a:ext uri="{FF2B5EF4-FFF2-40B4-BE49-F238E27FC236}">
                    <a16:creationId xmlns:a16="http://schemas.microsoft.com/office/drawing/2014/main" id="{014E41A5-C714-4745-9686-32FB4E4365A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14">
                <a:extLst>
                  <a:ext uri="{FF2B5EF4-FFF2-40B4-BE49-F238E27FC236}">
                    <a16:creationId xmlns:a16="http://schemas.microsoft.com/office/drawing/2014/main" id="{EDE53C48-191C-4CFD-AB1D-FB59BFB483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15">
                <a:extLst>
                  <a:ext uri="{FF2B5EF4-FFF2-40B4-BE49-F238E27FC236}">
                    <a16:creationId xmlns:a16="http://schemas.microsoft.com/office/drawing/2014/main" id="{9A3D5918-3D8D-466A-8957-6DCC2A825C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Line 16">
                <a:extLst>
                  <a:ext uri="{FF2B5EF4-FFF2-40B4-BE49-F238E27FC236}">
                    <a16:creationId xmlns:a16="http://schemas.microsoft.com/office/drawing/2014/main" id="{654EFECB-3569-4BBF-9D95-4ACD81E62C6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6" name="Freeform 17">
                <a:extLst>
                  <a:ext uri="{FF2B5EF4-FFF2-40B4-BE49-F238E27FC236}">
                    <a16:creationId xmlns:a16="http://schemas.microsoft.com/office/drawing/2014/main" id="{E56DFCE7-4DFC-4858-97A4-ABAF50983F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18">
                <a:extLst>
                  <a:ext uri="{FF2B5EF4-FFF2-40B4-BE49-F238E27FC236}">
                    <a16:creationId xmlns:a16="http://schemas.microsoft.com/office/drawing/2014/main" id="{DCF8ABF1-40B7-44F4-A1BC-1E848A383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8" name="Freeform 19">
                <a:extLst>
                  <a:ext uri="{FF2B5EF4-FFF2-40B4-BE49-F238E27FC236}">
                    <a16:creationId xmlns:a16="http://schemas.microsoft.com/office/drawing/2014/main" id="{60D92462-1463-4854-9F70-C7B777DEF1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9" name="Freeform 20">
                <a:extLst>
                  <a:ext uri="{FF2B5EF4-FFF2-40B4-BE49-F238E27FC236}">
                    <a16:creationId xmlns:a16="http://schemas.microsoft.com/office/drawing/2014/main" id="{686E16F7-2865-4453-AC56-DC876A5B8EC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0" name="Rectangle 21">
                <a:extLst>
                  <a:ext uri="{FF2B5EF4-FFF2-40B4-BE49-F238E27FC236}">
                    <a16:creationId xmlns:a16="http://schemas.microsoft.com/office/drawing/2014/main" id="{ADB22857-7E4E-478F-9352-4890B7A5B19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41" name="Freeform 22">
                <a:extLst>
                  <a:ext uri="{FF2B5EF4-FFF2-40B4-BE49-F238E27FC236}">
                    <a16:creationId xmlns:a16="http://schemas.microsoft.com/office/drawing/2014/main" id="{450AB6CE-E6F8-4D31-9ED2-5C5408A72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2" name="Freeform 23">
                <a:extLst>
                  <a:ext uri="{FF2B5EF4-FFF2-40B4-BE49-F238E27FC236}">
                    <a16:creationId xmlns:a16="http://schemas.microsoft.com/office/drawing/2014/main" id="{C2627500-57B7-4F39-9460-E1CE427180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3" name="Freeform 24">
                <a:extLst>
                  <a:ext uri="{FF2B5EF4-FFF2-40B4-BE49-F238E27FC236}">
                    <a16:creationId xmlns:a16="http://schemas.microsoft.com/office/drawing/2014/main" id="{863C2166-F2F9-4CCF-9FC2-91A768C03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4" name="Freeform 25">
                <a:extLst>
                  <a:ext uri="{FF2B5EF4-FFF2-40B4-BE49-F238E27FC236}">
                    <a16:creationId xmlns:a16="http://schemas.microsoft.com/office/drawing/2014/main" id="{F40FC89F-F227-4970-86FB-7A17897404C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5" name="Freeform 26">
                <a:extLst>
                  <a:ext uri="{FF2B5EF4-FFF2-40B4-BE49-F238E27FC236}">
                    <a16:creationId xmlns:a16="http://schemas.microsoft.com/office/drawing/2014/main" id="{468468EA-0FA9-44EB-B2C1-6893ABFACF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6" name="Freeform 27">
                <a:extLst>
                  <a:ext uri="{FF2B5EF4-FFF2-40B4-BE49-F238E27FC236}">
                    <a16:creationId xmlns:a16="http://schemas.microsoft.com/office/drawing/2014/main" id="{A503597C-CCAD-49B3-BAFA-F4D71D817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7" name="Freeform 28">
                <a:extLst>
                  <a:ext uri="{FF2B5EF4-FFF2-40B4-BE49-F238E27FC236}">
                    <a16:creationId xmlns:a16="http://schemas.microsoft.com/office/drawing/2014/main" id="{8B22EA19-D703-4E10-B794-58D6FF78ED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8" name="Freeform 29">
                <a:extLst>
                  <a:ext uri="{FF2B5EF4-FFF2-40B4-BE49-F238E27FC236}">
                    <a16:creationId xmlns:a16="http://schemas.microsoft.com/office/drawing/2014/main" id="{19FC3869-8130-40B9-9DF8-C269F5EDB18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9" name="Freeform 30">
                <a:extLst>
                  <a:ext uri="{FF2B5EF4-FFF2-40B4-BE49-F238E27FC236}">
                    <a16:creationId xmlns:a16="http://schemas.microsoft.com/office/drawing/2014/main" id="{471DF0DF-0D8D-4BF4-B0FC-0C828813E8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0" name="Freeform 31">
                <a:extLst>
                  <a:ext uri="{FF2B5EF4-FFF2-40B4-BE49-F238E27FC236}">
                    <a16:creationId xmlns:a16="http://schemas.microsoft.com/office/drawing/2014/main" id="{DF28C461-B139-4B6F-B409-26F9E31584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grpSp>
          <p:nvGrpSpPr>
            <p:cNvPr id="160" name="Group 12">
              <a:extLst>
                <a:ext uri="{FF2B5EF4-FFF2-40B4-BE49-F238E27FC236}">
                  <a16:creationId xmlns:a16="http://schemas.microsoft.com/office/drawing/2014/main" id="{38B3C18F-4FA0-40BA-B7A3-60A37711FC1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pFill/>
          </p:grpSpPr>
          <p:sp>
            <p:nvSpPr>
              <p:cNvPr id="161" name="Freeform 32">
                <a:extLst>
                  <a:ext uri="{FF2B5EF4-FFF2-40B4-BE49-F238E27FC236}">
                    <a16:creationId xmlns:a16="http://schemas.microsoft.com/office/drawing/2014/main" id="{111C211C-7FAF-452A-AAFC-C664199EA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2" name="Freeform 33">
                <a:extLst>
                  <a:ext uri="{FF2B5EF4-FFF2-40B4-BE49-F238E27FC236}">
                    <a16:creationId xmlns:a16="http://schemas.microsoft.com/office/drawing/2014/main" id="{3325D432-947F-4BC5-B6C4-CD6C8180A6E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3" name="Freeform 34">
                <a:extLst>
                  <a:ext uri="{FF2B5EF4-FFF2-40B4-BE49-F238E27FC236}">
                    <a16:creationId xmlns:a16="http://schemas.microsoft.com/office/drawing/2014/main" id="{C9F22CCB-3D63-42A9-917E-1677E92E04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 name="Freeform 35">
                <a:extLst>
                  <a:ext uri="{FF2B5EF4-FFF2-40B4-BE49-F238E27FC236}">
                    <a16:creationId xmlns:a16="http://schemas.microsoft.com/office/drawing/2014/main" id="{2BD44110-60CE-420C-9195-A26160C5B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4" name="Freeform 36">
                <a:extLst>
                  <a:ext uri="{FF2B5EF4-FFF2-40B4-BE49-F238E27FC236}">
                    <a16:creationId xmlns:a16="http://schemas.microsoft.com/office/drawing/2014/main" id="{FD0647CE-B225-45C3-A3FF-B2B2F008A04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37">
                <a:extLst>
                  <a:ext uri="{FF2B5EF4-FFF2-40B4-BE49-F238E27FC236}">
                    <a16:creationId xmlns:a16="http://schemas.microsoft.com/office/drawing/2014/main" id="{88472412-E163-4BB9-9D32-963604F346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6" name="Freeform 38">
                <a:extLst>
                  <a:ext uri="{FF2B5EF4-FFF2-40B4-BE49-F238E27FC236}">
                    <a16:creationId xmlns:a16="http://schemas.microsoft.com/office/drawing/2014/main" id="{F20CE1F8-C3D0-4B3A-85F6-DA59AA8908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7" name="Freeform 39">
                <a:extLst>
                  <a:ext uri="{FF2B5EF4-FFF2-40B4-BE49-F238E27FC236}">
                    <a16:creationId xmlns:a16="http://schemas.microsoft.com/office/drawing/2014/main" id="{706C22A0-01DE-486E-B0A9-66F5E7F46C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Freeform 40">
                <a:extLst>
                  <a:ext uri="{FF2B5EF4-FFF2-40B4-BE49-F238E27FC236}">
                    <a16:creationId xmlns:a16="http://schemas.microsoft.com/office/drawing/2014/main" id="{E3EA80D9-86C1-4171-A66F-DA17AF525F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8" name="Rectangle 41">
                <a:extLst>
                  <a:ext uri="{FF2B5EF4-FFF2-40B4-BE49-F238E27FC236}">
                    <a16:creationId xmlns:a16="http://schemas.microsoft.com/office/drawing/2014/main" id="{025C50E7-1ACD-40F2-B61B-8C581A028ED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grpSp>
      </p:grpSp>
      <p:pic>
        <p:nvPicPr>
          <p:cNvPr id="169" name="Picture 2">
            <a:extLst>
              <a:ext uri="{FF2B5EF4-FFF2-40B4-BE49-F238E27FC236}">
                <a16:creationId xmlns:a16="http://schemas.microsoft.com/office/drawing/2014/main" id="{07D54E63-6018-454A-93F0-E71F2CAF752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userDrawn="1">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1591"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nvGrpSpPr>
          <p:cNvPr id="170" name="Group 53">
            <a:extLst>
              <a:ext uri="{FF2B5EF4-FFF2-40B4-BE49-F238E27FC236}">
                <a16:creationId xmlns:a16="http://schemas.microsoft.com/office/drawing/2014/main" id="{B76DCF88-9FB4-41A5-9112-2DACF647ABB8}"/>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0" y="0"/>
            <a:ext cx="12053888" cy="6858001"/>
            <a:chOff x="-14288" y="0"/>
            <a:chExt cx="12053888" cy="6858001"/>
          </a:xfrm>
        </p:grpSpPr>
        <p:grpSp>
          <p:nvGrpSpPr>
            <p:cNvPr id="55" name="Group 54">
              <a:extLst>
                <a:ext uri="{FF2B5EF4-FFF2-40B4-BE49-F238E27FC236}">
                  <a16:creationId xmlns:a16="http://schemas.microsoft.com/office/drawing/2014/main" id="{06F7EFA6-48F2-420F-82CA-8AA802FA61A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67" name="Rectangle 5">
                <a:extLst>
                  <a:ext uri="{FF2B5EF4-FFF2-40B4-BE49-F238E27FC236}">
                    <a16:creationId xmlns:a16="http://schemas.microsoft.com/office/drawing/2014/main" id="{FA452E88-1FB3-4289-86E4-B0BB1AAE01C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68" name="Freeform 6">
                <a:extLst>
                  <a:ext uri="{FF2B5EF4-FFF2-40B4-BE49-F238E27FC236}">
                    <a16:creationId xmlns:a16="http://schemas.microsoft.com/office/drawing/2014/main" id="{66CFC533-08E0-41AA-B2AD-36657A395C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9" name="Freeform 7">
                <a:extLst>
                  <a:ext uri="{FF2B5EF4-FFF2-40B4-BE49-F238E27FC236}">
                    <a16:creationId xmlns:a16="http://schemas.microsoft.com/office/drawing/2014/main" id="{0FD3CE26-31AC-4694-B3E9-1F7D2CFB2B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0" name="Freeform 8">
                <a:extLst>
                  <a:ext uri="{FF2B5EF4-FFF2-40B4-BE49-F238E27FC236}">
                    <a16:creationId xmlns:a16="http://schemas.microsoft.com/office/drawing/2014/main" id="{3CA89DE8-5A37-4596-9C19-4D2A3D173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1" name="Freeform 9">
                <a:extLst>
                  <a:ext uri="{FF2B5EF4-FFF2-40B4-BE49-F238E27FC236}">
                    <a16:creationId xmlns:a16="http://schemas.microsoft.com/office/drawing/2014/main" id="{8C5D5490-BF3C-4679-B5F2-9E10CA0FDD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2" name="Freeform 10">
                <a:extLst>
                  <a:ext uri="{FF2B5EF4-FFF2-40B4-BE49-F238E27FC236}">
                    <a16:creationId xmlns:a16="http://schemas.microsoft.com/office/drawing/2014/main" id="{E2BB4F68-4B11-40C7-B70D-507E302B36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3" name="Freeform 11">
                <a:extLst>
                  <a:ext uri="{FF2B5EF4-FFF2-40B4-BE49-F238E27FC236}">
                    <a16:creationId xmlns:a16="http://schemas.microsoft.com/office/drawing/2014/main" id="{D32DD7E7-30ED-4C44-9AFB-D641492C62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4" name="Freeform 12">
                <a:extLst>
                  <a:ext uri="{FF2B5EF4-FFF2-40B4-BE49-F238E27FC236}">
                    <a16:creationId xmlns:a16="http://schemas.microsoft.com/office/drawing/2014/main" id="{5A35898D-93D3-414D-9414-6E9948BFD2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5" name="Freeform 13">
                <a:extLst>
                  <a:ext uri="{FF2B5EF4-FFF2-40B4-BE49-F238E27FC236}">
                    <a16:creationId xmlns:a16="http://schemas.microsoft.com/office/drawing/2014/main" id="{CCBD18B2-885C-4D39-BBF8-B25BD6240B8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6" name="Freeform 14">
                <a:extLst>
                  <a:ext uri="{FF2B5EF4-FFF2-40B4-BE49-F238E27FC236}">
                    <a16:creationId xmlns:a16="http://schemas.microsoft.com/office/drawing/2014/main" id="{2D7C1B8F-757D-4404-9084-1259E4CF3C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7" name="Freeform 15">
                <a:extLst>
                  <a:ext uri="{FF2B5EF4-FFF2-40B4-BE49-F238E27FC236}">
                    <a16:creationId xmlns:a16="http://schemas.microsoft.com/office/drawing/2014/main" id="{D009D7B4-6B3E-4D8B-B171-DDC7E33C32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8" name="Line 16">
                <a:extLst>
                  <a:ext uri="{FF2B5EF4-FFF2-40B4-BE49-F238E27FC236}">
                    <a16:creationId xmlns:a16="http://schemas.microsoft.com/office/drawing/2014/main" id="{6BA54243-661C-40AB-9752-597FD75719D2}"/>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79" name="Freeform 17">
                <a:extLst>
                  <a:ext uri="{FF2B5EF4-FFF2-40B4-BE49-F238E27FC236}">
                    <a16:creationId xmlns:a16="http://schemas.microsoft.com/office/drawing/2014/main" id="{2024F2C0-F211-4AB1-8B2C-4583C88381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0" name="Freeform 18">
                <a:extLst>
                  <a:ext uri="{FF2B5EF4-FFF2-40B4-BE49-F238E27FC236}">
                    <a16:creationId xmlns:a16="http://schemas.microsoft.com/office/drawing/2014/main" id="{ECA788FB-1175-4565-B00C-DCABADC61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1" name="Freeform 19">
                <a:extLst>
                  <a:ext uri="{FF2B5EF4-FFF2-40B4-BE49-F238E27FC236}">
                    <a16:creationId xmlns:a16="http://schemas.microsoft.com/office/drawing/2014/main" id="{12CF18FB-9E24-4B69-B810-97A5C90808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2" name="Freeform 20">
                <a:extLst>
                  <a:ext uri="{FF2B5EF4-FFF2-40B4-BE49-F238E27FC236}">
                    <a16:creationId xmlns:a16="http://schemas.microsoft.com/office/drawing/2014/main" id="{D734BB2E-A007-4F54-A7BB-0F4EE9D2F07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3" name="Rectangle 21">
                <a:extLst>
                  <a:ext uri="{FF2B5EF4-FFF2-40B4-BE49-F238E27FC236}">
                    <a16:creationId xmlns:a16="http://schemas.microsoft.com/office/drawing/2014/main" id="{7E290049-75AE-43A0-8203-D68C6B7C020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84" name="Freeform 22">
                <a:extLst>
                  <a:ext uri="{FF2B5EF4-FFF2-40B4-BE49-F238E27FC236}">
                    <a16:creationId xmlns:a16="http://schemas.microsoft.com/office/drawing/2014/main" id="{CBAD5CE6-5699-4759-B1B6-EF20457BF6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5" name="Freeform 23">
                <a:extLst>
                  <a:ext uri="{FF2B5EF4-FFF2-40B4-BE49-F238E27FC236}">
                    <a16:creationId xmlns:a16="http://schemas.microsoft.com/office/drawing/2014/main" id="{69C07EED-FD36-4060-A9A8-4E49F5ECDC5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6" name="Freeform 24">
                <a:extLst>
                  <a:ext uri="{FF2B5EF4-FFF2-40B4-BE49-F238E27FC236}">
                    <a16:creationId xmlns:a16="http://schemas.microsoft.com/office/drawing/2014/main" id="{7ED02DC3-00A5-45D0-94C5-31252B5BF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7" name="Freeform 25">
                <a:extLst>
                  <a:ext uri="{FF2B5EF4-FFF2-40B4-BE49-F238E27FC236}">
                    <a16:creationId xmlns:a16="http://schemas.microsoft.com/office/drawing/2014/main" id="{FBB1DD7B-20A9-4CE4-8C3F-4BACA4B15B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8" name="Freeform 26">
                <a:extLst>
                  <a:ext uri="{FF2B5EF4-FFF2-40B4-BE49-F238E27FC236}">
                    <a16:creationId xmlns:a16="http://schemas.microsoft.com/office/drawing/2014/main" id="{9212DCB8-6894-4996-A625-BD88764798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9" name="Freeform 27">
                <a:extLst>
                  <a:ext uri="{FF2B5EF4-FFF2-40B4-BE49-F238E27FC236}">
                    <a16:creationId xmlns:a16="http://schemas.microsoft.com/office/drawing/2014/main" id="{2780A787-D6A2-488F-8216-5042F5F4E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0" name="Freeform 28">
                <a:extLst>
                  <a:ext uri="{FF2B5EF4-FFF2-40B4-BE49-F238E27FC236}">
                    <a16:creationId xmlns:a16="http://schemas.microsoft.com/office/drawing/2014/main" id="{B7C6F9B6-0207-4245-A568-F1D5C1F939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1" name="Freeform 29">
                <a:extLst>
                  <a:ext uri="{FF2B5EF4-FFF2-40B4-BE49-F238E27FC236}">
                    <a16:creationId xmlns:a16="http://schemas.microsoft.com/office/drawing/2014/main" id="{EC03E80E-65E6-43D2-800C-D3E5CEF16CA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2" name="Freeform 30">
                <a:extLst>
                  <a:ext uri="{FF2B5EF4-FFF2-40B4-BE49-F238E27FC236}">
                    <a16:creationId xmlns:a16="http://schemas.microsoft.com/office/drawing/2014/main" id="{7B132E67-47FB-491E-98DA-D28ADE8D1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3" name="Freeform 31">
                <a:extLst>
                  <a:ext uri="{FF2B5EF4-FFF2-40B4-BE49-F238E27FC236}">
                    <a16:creationId xmlns:a16="http://schemas.microsoft.com/office/drawing/2014/main" id="{6512933D-AB97-4D6F-86DA-6AAEB9F73AF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grpSp>
          <p:nvGrpSpPr>
            <p:cNvPr id="56" name="Group 55">
              <a:extLst>
                <a:ext uri="{FF2B5EF4-FFF2-40B4-BE49-F238E27FC236}">
                  <a16:creationId xmlns:a16="http://schemas.microsoft.com/office/drawing/2014/main" id="{D2AAD483-B4B4-4901-9C1B-F391F3B100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57" name="Freeform 32">
                <a:extLst>
                  <a:ext uri="{FF2B5EF4-FFF2-40B4-BE49-F238E27FC236}">
                    <a16:creationId xmlns:a16="http://schemas.microsoft.com/office/drawing/2014/main" id="{26CA00F2-52DB-420A-B2CE-622E244934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8" name="Freeform 33">
                <a:extLst>
                  <a:ext uri="{FF2B5EF4-FFF2-40B4-BE49-F238E27FC236}">
                    <a16:creationId xmlns:a16="http://schemas.microsoft.com/office/drawing/2014/main" id="{6D6F23D3-1299-402E-B7E6-EA52450606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9" name="Freeform 34">
                <a:extLst>
                  <a:ext uri="{FF2B5EF4-FFF2-40B4-BE49-F238E27FC236}">
                    <a16:creationId xmlns:a16="http://schemas.microsoft.com/office/drawing/2014/main" id="{680732F5-25A5-4A7F-958D-7F01293BFDA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0" name="Freeform 35">
                <a:extLst>
                  <a:ext uri="{FF2B5EF4-FFF2-40B4-BE49-F238E27FC236}">
                    <a16:creationId xmlns:a16="http://schemas.microsoft.com/office/drawing/2014/main" id="{20817740-C1CF-458F-9A10-051C0289BF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1" name="Freeform 36">
                <a:extLst>
                  <a:ext uri="{FF2B5EF4-FFF2-40B4-BE49-F238E27FC236}">
                    <a16:creationId xmlns:a16="http://schemas.microsoft.com/office/drawing/2014/main" id="{3BB94575-5155-4DE7-A304-54E256B61DD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2" name="Freeform 37">
                <a:extLst>
                  <a:ext uri="{FF2B5EF4-FFF2-40B4-BE49-F238E27FC236}">
                    <a16:creationId xmlns:a16="http://schemas.microsoft.com/office/drawing/2014/main" id="{E887FE25-3092-4CE9-B181-EF67C21BCC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3" name="Freeform 38">
                <a:extLst>
                  <a:ext uri="{FF2B5EF4-FFF2-40B4-BE49-F238E27FC236}">
                    <a16:creationId xmlns:a16="http://schemas.microsoft.com/office/drawing/2014/main" id="{2FE2B836-E249-4A78-AB56-CDB45BDACD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4" name="Freeform 39">
                <a:extLst>
                  <a:ext uri="{FF2B5EF4-FFF2-40B4-BE49-F238E27FC236}">
                    <a16:creationId xmlns:a16="http://schemas.microsoft.com/office/drawing/2014/main" id="{BDE04C1F-8A69-422B-8E02-02FB26022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5" name="Freeform 40">
                <a:extLst>
                  <a:ext uri="{FF2B5EF4-FFF2-40B4-BE49-F238E27FC236}">
                    <a16:creationId xmlns:a16="http://schemas.microsoft.com/office/drawing/2014/main" id="{00208B4E-96A5-46F3-9FF0-C117FA8EEF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6" name="Rectangle 41">
                <a:extLst>
                  <a:ext uri="{FF2B5EF4-FFF2-40B4-BE49-F238E27FC236}">
                    <a16:creationId xmlns:a16="http://schemas.microsoft.com/office/drawing/2014/main" id="{B2C8F532-05B8-4D61-A815-E225640B43A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grpSp>
      </p:grpSp>
      <p:sp useBgFill="1">
        <p:nvSpPr>
          <p:cNvPr id="171" name="Rectangle 94">
            <a:extLst>
              <a:ext uri="{FF2B5EF4-FFF2-40B4-BE49-F238E27FC236}">
                <a16:creationId xmlns:a16="http://schemas.microsoft.com/office/drawing/2014/main" id="{4E5D51F4-4B2C-4E92-AD42-C0F8079BD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2" name="Group 96">
            <a:extLst>
              <a:ext uri="{FF2B5EF4-FFF2-40B4-BE49-F238E27FC236}">
                <a16:creationId xmlns:a16="http://schemas.microsoft.com/office/drawing/2014/main" id="{B90ADF90-29DF-49C2-92C5-E75C306EDE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0" y="-11384"/>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98" name="Rectangle 5">
              <a:extLst>
                <a:ext uri="{FF2B5EF4-FFF2-40B4-BE49-F238E27FC236}">
                  <a16:creationId xmlns:a16="http://schemas.microsoft.com/office/drawing/2014/main" id="{8D94EBD0-9E98-49B5-BCBB-C0E75E65995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sp>
        <p:sp>
          <p:nvSpPr>
            <p:cNvPr id="99" name="Freeform 6">
              <a:extLst>
                <a:ext uri="{FF2B5EF4-FFF2-40B4-BE49-F238E27FC236}">
                  <a16:creationId xmlns:a16="http://schemas.microsoft.com/office/drawing/2014/main" id="{D234D58E-884C-476F-9B2D-7E6C29BCDCE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00" name="Freeform 7">
              <a:extLst>
                <a:ext uri="{FF2B5EF4-FFF2-40B4-BE49-F238E27FC236}">
                  <a16:creationId xmlns:a16="http://schemas.microsoft.com/office/drawing/2014/main" id="{6146033F-CB0A-44E4-A16A-95C026C900A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01" name="Freeform 8">
              <a:extLst>
                <a:ext uri="{FF2B5EF4-FFF2-40B4-BE49-F238E27FC236}">
                  <a16:creationId xmlns:a16="http://schemas.microsoft.com/office/drawing/2014/main" id="{22004D0A-5BA4-4D6F-AE5B-BCCF1CDBD6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02" name="Freeform 9">
              <a:extLst>
                <a:ext uri="{FF2B5EF4-FFF2-40B4-BE49-F238E27FC236}">
                  <a16:creationId xmlns:a16="http://schemas.microsoft.com/office/drawing/2014/main" id="{19D61DD8-7030-4EF7-974E-9F87E80553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03" name="Freeform 10">
              <a:extLst>
                <a:ext uri="{FF2B5EF4-FFF2-40B4-BE49-F238E27FC236}">
                  <a16:creationId xmlns:a16="http://schemas.microsoft.com/office/drawing/2014/main" id="{79CE806A-0577-41E9-8F07-B6A7EFB4E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04" name="Freeform 11">
              <a:extLst>
                <a:ext uri="{FF2B5EF4-FFF2-40B4-BE49-F238E27FC236}">
                  <a16:creationId xmlns:a16="http://schemas.microsoft.com/office/drawing/2014/main" id="{6F58E8F2-EAC5-477C-93D6-1AC0E034F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05" name="Freeform 12">
              <a:extLst>
                <a:ext uri="{FF2B5EF4-FFF2-40B4-BE49-F238E27FC236}">
                  <a16:creationId xmlns:a16="http://schemas.microsoft.com/office/drawing/2014/main" id="{E90C5478-265D-4D73-8259-A0369435CE7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06" name="Freeform 13">
              <a:extLst>
                <a:ext uri="{FF2B5EF4-FFF2-40B4-BE49-F238E27FC236}">
                  <a16:creationId xmlns:a16="http://schemas.microsoft.com/office/drawing/2014/main" id="{AB688B6B-CD3A-4D50-B661-3BFFEE2D3C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07" name="Freeform 14">
              <a:extLst>
                <a:ext uri="{FF2B5EF4-FFF2-40B4-BE49-F238E27FC236}">
                  <a16:creationId xmlns:a16="http://schemas.microsoft.com/office/drawing/2014/main" id="{222BB8A2-A9CF-40A0-92DC-F2456B8B72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08" name="Freeform 15">
              <a:extLst>
                <a:ext uri="{FF2B5EF4-FFF2-40B4-BE49-F238E27FC236}">
                  <a16:creationId xmlns:a16="http://schemas.microsoft.com/office/drawing/2014/main" id="{E920BBCC-C237-4B3E-B2DA-B8172A392D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09" name="Line 16">
              <a:extLst>
                <a:ext uri="{FF2B5EF4-FFF2-40B4-BE49-F238E27FC236}">
                  <a16:creationId xmlns:a16="http://schemas.microsoft.com/office/drawing/2014/main" id="{8A6B29A0-A4F7-448E-88D5-26F690D81F1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10" name="Freeform 17">
              <a:extLst>
                <a:ext uri="{FF2B5EF4-FFF2-40B4-BE49-F238E27FC236}">
                  <a16:creationId xmlns:a16="http://schemas.microsoft.com/office/drawing/2014/main" id="{B52A6476-E345-40C8-AE07-B93E8A7E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11" name="Freeform 18">
              <a:extLst>
                <a:ext uri="{FF2B5EF4-FFF2-40B4-BE49-F238E27FC236}">
                  <a16:creationId xmlns:a16="http://schemas.microsoft.com/office/drawing/2014/main" id="{518D32FD-7EA1-4C43-AA4B-B9E10B684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12" name="Freeform 19">
              <a:extLst>
                <a:ext uri="{FF2B5EF4-FFF2-40B4-BE49-F238E27FC236}">
                  <a16:creationId xmlns:a16="http://schemas.microsoft.com/office/drawing/2014/main" id="{4AA62115-722D-4045-AE1B-771314CA25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13" name="Freeform 20">
              <a:extLst>
                <a:ext uri="{FF2B5EF4-FFF2-40B4-BE49-F238E27FC236}">
                  <a16:creationId xmlns:a16="http://schemas.microsoft.com/office/drawing/2014/main" id="{2C94E681-7784-4E31-B5B5-DDBF9C6143B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14" name="Rectangle 21">
              <a:extLst>
                <a:ext uri="{FF2B5EF4-FFF2-40B4-BE49-F238E27FC236}">
                  <a16:creationId xmlns:a16="http://schemas.microsoft.com/office/drawing/2014/main" id="{9578B6A7-2499-4CFF-A6E5-0FDB1B8A274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sp>
        <p:sp>
          <p:nvSpPr>
            <p:cNvPr id="115" name="Freeform 22">
              <a:extLst>
                <a:ext uri="{FF2B5EF4-FFF2-40B4-BE49-F238E27FC236}">
                  <a16:creationId xmlns:a16="http://schemas.microsoft.com/office/drawing/2014/main" id="{16B8D001-28C9-49CB-9B96-4D67E218C4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16" name="Freeform 23">
              <a:extLst>
                <a:ext uri="{FF2B5EF4-FFF2-40B4-BE49-F238E27FC236}">
                  <a16:creationId xmlns:a16="http://schemas.microsoft.com/office/drawing/2014/main" id="{90576248-23CA-477D-A630-4EA4F06F860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17" name="Freeform 24">
              <a:extLst>
                <a:ext uri="{FF2B5EF4-FFF2-40B4-BE49-F238E27FC236}">
                  <a16:creationId xmlns:a16="http://schemas.microsoft.com/office/drawing/2014/main" id="{29F00424-4DC1-4DD5-B429-EB428628A6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18" name="Freeform 25">
              <a:extLst>
                <a:ext uri="{FF2B5EF4-FFF2-40B4-BE49-F238E27FC236}">
                  <a16:creationId xmlns:a16="http://schemas.microsoft.com/office/drawing/2014/main" id="{4D03BC62-061A-46A3-AEB3-75C125F3A4C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19" name="Freeform 26">
              <a:extLst>
                <a:ext uri="{FF2B5EF4-FFF2-40B4-BE49-F238E27FC236}">
                  <a16:creationId xmlns:a16="http://schemas.microsoft.com/office/drawing/2014/main" id="{7C0B4D4C-7EC6-47E0-8F9C-E0C4BCCE1A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20" name="Freeform 27">
              <a:extLst>
                <a:ext uri="{FF2B5EF4-FFF2-40B4-BE49-F238E27FC236}">
                  <a16:creationId xmlns:a16="http://schemas.microsoft.com/office/drawing/2014/main" id="{346BF759-C964-4656-9724-9F6B9E75F6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21" name="Freeform 28">
              <a:extLst>
                <a:ext uri="{FF2B5EF4-FFF2-40B4-BE49-F238E27FC236}">
                  <a16:creationId xmlns:a16="http://schemas.microsoft.com/office/drawing/2014/main" id="{21A41F6C-9A3A-4A88-8369-173CEC967E7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22" name="Freeform 29">
              <a:extLst>
                <a:ext uri="{FF2B5EF4-FFF2-40B4-BE49-F238E27FC236}">
                  <a16:creationId xmlns:a16="http://schemas.microsoft.com/office/drawing/2014/main" id="{C7719558-E4BA-41E1-AE9B-8B7C2826D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23" name="Freeform 30">
              <a:extLst>
                <a:ext uri="{FF2B5EF4-FFF2-40B4-BE49-F238E27FC236}">
                  <a16:creationId xmlns:a16="http://schemas.microsoft.com/office/drawing/2014/main" id="{685AD44B-443D-473E-BBE4-6877C1AF7C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24" name="Freeform 31">
              <a:extLst>
                <a:ext uri="{FF2B5EF4-FFF2-40B4-BE49-F238E27FC236}">
                  <a16:creationId xmlns:a16="http://schemas.microsoft.com/office/drawing/2014/main" id="{59D25FFB-6A08-4A00-8BE1-8C987B3D91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grpSp>
      <p:pic>
        <p:nvPicPr>
          <p:cNvPr id="173" name="Picture 2">
            <a:extLst>
              <a:ext uri="{FF2B5EF4-FFF2-40B4-BE49-F238E27FC236}">
                <a16:creationId xmlns:a16="http://schemas.microsoft.com/office/drawing/2014/main" id="{E642A42B-C95B-433E-9A81-2174F72875C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a:stretch>
            <a:fillRect/>
          </a:stretch>
        </p:blipFill>
        <p:spPr bwMode="auto">
          <a:xfrm>
            <a:off x="1190" y="-2"/>
            <a:ext cx="4061525" cy="6858001"/>
          </a:xfrm>
          <a:prstGeom prst="rect">
            <a:avLst/>
          </a:prstGeom>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174" name="Rectangle 127">
            <a:extLst>
              <a:ext uri="{FF2B5EF4-FFF2-40B4-BE49-F238E27FC236}">
                <a16:creationId xmlns:a16="http://schemas.microsoft.com/office/drawing/2014/main" id="{4C3D77CC-6916-4BF8-8CDF-71E4BF2E66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53"/>
            <a:ext cx="4055621"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175" name="Group 129">
            <a:extLst>
              <a:ext uri="{FF2B5EF4-FFF2-40B4-BE49-F238E27FC236}">
                <a16:creationId xmlns:a16="http://schemas.microsoft.com/office/drawing/2014/main" id="{96E8897B-113F-4BE0-A8B0-6467E5A2E0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0" y="-9998"/>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131" name="Rectangle 5">
              <a:extLst>
                <a:ext uri="{FF2B5EF4-FFF2-40B4-BE49-F238E27FC236}">
                  <a16:creationId xmlns:a16="http://schemas.microsoft.com/office/drawing/2014/main" id="{8C790BB1-DB5D-4D11-ACA1-045F7B5DBED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sp>
        <p:sp>
          <p:nvSpPr>
            <p:cNvPr id="132" name="Freeform 6">
              <a:extLst>
                <a:ext uri="{FF2B5EF4-FFF2-40B4-BE49-F238E27FC236}">
                  <a16:creationId xmlns:a16="http://schemas.microsoft.com/office/drawing/2014/main" id="{14E82C3E-2BBF-4E7A-A4F1-B092898AF99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33" name="Freeform 7">
              <a:extLst>
                <a:ext uri="{FF2B5EF4-FFF2-40B4-BE49-F238E27FC236}">
                  <a16:creationId xmlns:a16="http://schemas.microsoft.com/office/drawing/2014/main" id="{BBD9DCED-205F-40C0-A8F6-09CA8AC21E7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34" name="Freeform 8">
              <a:extLst>
                <a:ext uri="{FF2B5EF4-FFF2-40B4-BE49-F238E27FC236}">
                  <a16:creationId xmlns:a16="http://schemas.microsoft.com/office/drawing/2014/main" id="{3E6B6536-B16B-44C8-BF75-0B51F159AA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35" name="Freeform 9">
              <a:extLst>
                <a:ext uri="{FF2B5EF4-FFF2-40B4-BE49-F238E27FC236}">
                  <a16:creationId xmlns:a16="http://schemas.microsoft.com/office/drawing/2014/main" id="{08673EBA-802C-469A-80AB-14A951A75A4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36" name="Freeform 10">
              <a:extLst>
                <a:ext uri="{FF2B5EF4-FFF2-40B4-BE49-F238E27FC236}">
                  <a16:creationId xmlns:a16="http://schemas.microsoft.com/office/drawing/2014/main" id="{75BB5611-2E78-4C27-8778-E8A39B1573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37" name="Freeform 11">
              <a:extLst>
                <a:ext uri="{FF2B5EF4-FFF2-40B4-BE49-F238E27FC236}">
                  <a16:creationId xmlns:a16="http://schemas.microsoft.com/office/drawing/2014/main" id="{DCA85219-9A72-4256-A50C-799C0D0AE9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38" name="Freeform 12">
              <a:extLst>
                <a:ext uri="{FF2B5EF4-FFF2-40B4-BE49-F238E27FC236}">
                  <a16:creationId xmlns:a16="http://schemas.microsoft.com/office/drawing/2014/main" id="{46E28662-9979-4ACD-9DB1-9E4B1814FCB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39" name="Freeform 13">
              <a:extLst>
                <a:ext uri="{FF2B5EF4-FFF2-40B4-BE49-F238E27FC236}">
                  <a16:creationId xmlns:a16="http://schemas.microsoft.com/office/drawing/2014/main" id="{A057C9FB-3B25-4A5E-A20E-B7773732EF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40" name="Freeform 14">
              <a:extLst>
                <a:ext uri="{FF2B5EF4-FFF2-40B4-BE49-F238E27FC236}">
                  <a16:creationId xmlns:a16="http://schemas.microsoft.com/office/drawing/2014/main" id="{596D5A52-895F-4C7B-BCEC-E4AB25C7E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41" name="Freeform 15">
              <a:extLst>
                <a:ext uri="{FF2B5EF4-FFF2-40B4-BE49-F238E27FC236}">
                  <a16:creationId xmlns:a16="http://schemas.microsoft.com/office/drawing/2014/main" id="{A3BFF1E9-0954-48E0-A32B-0664144673C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42" name="Line 16">
              <a:extLst>
                <a:ext uri="{FF2B5EF4-FFF2-40B4-BE49-F238E27FC236}">
                  <a16:creationId xmlns:a16="http://schemas.microsoft.com/office/drawing/2014/main" id="{40592818-8A9B-429B-8166-22A0893CB2E4}"/>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43" name="Freeform 17">
              <a:extLst>
                <a:ext uri="{FF2B5EF4-FFF2-40B4-BE49-F238E27FC236}">
                  <a16:creationId xmlns:a16="http://schemas.microsoft.com/office/drawing/2014/main" id="{F52399E8-91EF-4363-81C4-4EBE3790A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44" name="Freeform 18">
              <a:extLst>
                <a:ext uri="{FF2B5EF4-FFF2-40B4-BE49-F238E27FC236}">
                  <a16:creationId xmlns:a16="http://schemas.microsoft.com/office/drawing/2014/main" id="{0DE18992-35FF-4D27-AAB7-88D9A7881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45" name="Freeform 19">
              <a:extLst>
                <a:ext uri="{FF2B5EF4-FFF2-40B4-BE49-F238E27FC236}">
                  <a16:creationId xmlns:a16="http://schemas.microsoft.com/office/drawing/2014/main" id="{162D7313-86C3-45AF-AC7A-C5429A2288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46" name="Freeform 20">
              <a:extLst>
                <a:ext uri="{FF2B5EF4-FFF2-40B4-BE49-F238E27FC236}">
                  <a16:creationId xmlns:a16="http://schemas.microsoft.com/office/drawing/2014/main" id="{4033A1EE-166E-4246-AB00-AA91D7B800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47" name="Rectangle 21">
              <a:extLst>
                <a:ext uri="{FF2B5EF4-FFF2-40B4-BE49-F238E27FC236}">
                  <a16:creationId xmlns:a16="http://schemas.microsoft.com/office/drawing/2014/main" id="{9F5BA15F-D1CD-44A2-B643-2905763175F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sp>
        <p:sp>
          <p:nvSpPr>
            <p:cNvPr id="148" name="Freeform 22">
              <a:extLst>
                <a:ext uri="{FF2B5EF4-FFF2-40B4-BE49-F238E27FC236}">
                  <a16:creationId xmlns:a16="http://schemas.microsoft.com/office/drawing/2014/main" id="{673D8FDD-D165-4834-B9F4-E15C5EBD5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49" name="Freeform 23">
              <a:extLst>
                <a:ext uri="{FF2B5EF4-FFF2-40B4-BE49-F238E27FC236}">
                  <a16:creationId xmlns:a16="http://schemas.microsoft.com/office/drawing/2014/main" id="{314E2D52-365D-407E-A832-01E0F86049B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50" name="Freeform 24">
              <a:extLst>
                <a:ext uri="{FF2B5EF4-FFF2-40B4-BE49-F238E27FC236}">
                  <a16:creationId xmlns:a16="http://schemas.microsoft.com/office/drawing/2014/main" id="{299BE646-A2B8-42AB-8DE3-9E38BF21D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51" name="Freeform 25">
              <a:extLst>
                <a:ext uri="{FF2B5EF4-FFF2-40B4-BE49-F238E27FC236}">
                  <a16:creationId xmlns:a16="http://schemas.microsoft.com/office/drawing/2014/main" id="{B6CBF7F9-54D6-418C-B679-4A03F1AF11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52" name="Freeform 26">
              <a:extLst>
                <a:ext uri="{FF2B5EF4-FFF2-40B4-BE49-F238E27FC236}">
                  <a16:creationId xmlns:a16="http://schemas.microsoft.com/office/drawing/2014/main" id="{2B8FDD23-E511-4B50-8A45-E25C8EBFB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53" name="Freeform 27">
              <a:extLst>
                <a:ext uri="{FF2B5EF4-FFF2-40B4-BE49-F238E27FC236}">
                  <a16:creationId xmlns:a16="http://schemas.microsoft.com/office/drawing/2014/main" id="{B04AC64C-ACEE-462D-95F2-3D82FF090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54" name="Freeform 28">
              <a:extLst>
                <a:ext uri="{FF2B5EF4-FFF2-40B4-BE49-F238E27FC236}">
                  <a16:creationId xmlns:a16="http://schemas.microsoft.com/office/drawing/2014/main" id="{9E0086A8-06D1-484E-805F-460346EB5E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55" name="Freeform 29">
              <a:extLst>
                <a:ext uri="{FF2B5EF4-FFF2-40B4-BE49-F238E27FC236}">
                  <a16:creationId xmlns:a16="http://schemas.microsoft.com/office/drawing/2014/main" id="{1952C3C6-3706-447A-A721-81155E748D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56" name="Freeform 30">
              <a:extLst>
                <a:ext uri="{FF2B5EF4-FFF2-40B4-BE49-F238E27FC236}">
                  <a16:creationId xmlns:a16="http://schemas.microsoft.com/office/drawing/2014/main" id="{F264C83C-EFE0-4E45-A20F-4A437FC28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57" name="Freeform 31">
              <a:extLst>
                <a:ext uri="{FF2B5EF4-FFF2-40B4-BE49-F238E27FC236}">
                  <a16:creationId xmlns:a16="http://schemas.microsoft.com/office/drawing/2014/main" id="{7E1F77A7-8C12-430E-A0C7-386E9FECC91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grpSp>
      <p:pic>
        <p:nvPicPr>
          <p:cNvPr id="176" name="Picture 2">
            <a:extLst>
              <a:ext uri="{FF2B5EF4-FFF2-40B4-BE49-F238E27FC236}">
                <a16:creationId xmlns:a16="http://schemas.microsoft.com/office/drawing/2014/main" id="{B9535DE4-FAFA-446C-A46C-F06D18D305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1190" y="-13238"/>
            <a:ext cx="4062718" cy="6858001"/>
          </a:xfrm>
          <a:prstGeom prst="rect">
            <a:avLst/>
          </a:prstGeom>
          <a:noFill/>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DCE3D32D-41CF-4C57-88E9-299A09DF4FB7}"/>
              </a:ext>
            </a:extLst>
          </p:cNvPr>
          <p:cNvSpPr>
            <a:spLocks noGrp="1"/>
          </p:cNvSpPr>
          <p:nvPr>
            <p:ph type="title"/>
          </p:nvPr>
        </p:nvSpPr>
        <p:spPr>
          <a:xfrm>
            <a:off x="853330" y="1134683"/>
            <a:ext cx="2743310" cy="4255024"/>
          </a:xfrm>
        </p:spPr>
        <p:txBody>
          <a:bodyPr vert="horz" lIns="91440" tIns="45720" rIns="91440" bIns="45720" rtlCol="0" anchor="ctr">
            <a:normAutofit/>
          </a:bodyPr>
          <a:lstStyle/>
          <a:p>
            <a:r>
              <a:rPr lang="en-US" sz="3600">
                <a:solidFill>
                  <a:srgbClr val="FFFF00"/>
                </a:solidFill>
              </a:rPr>
              <a:t>Contents</a:t>
            </a:r>
          </a:p>
        </p:txBody>
      </p:sp>
      <p:graphicFrame>
        <p:nvGraphicFramePr>
          <p:cNvPr id="177" name="TextBox 2">
            <a:extLst>
              <a:ext uri="{FF2B5EF4-FFF2-40B4-BE49-F238E27FC236}">
                <a16:creationId xmlns:a16="http://schemas.microsoft.com/office/drawing/2014/main" id="{5DDDEAF0-DF9B-42E9-88C6-23403EB4929D}"/>
              </a:ext>
            </a:extLst>
          </p:cNvPr>
          <p:cNvGraphicFramePr/>
          <p:nvPr>
            <p:extLst>
              <p:ext uri="{D42A27DB-BD31-4B8C-83A1-F6EECF244321}">
                <p14:modId xmlns:p14="http://schemas.microsoft.com/office/powerpoint/2010/main" val="1681521703"/>
              </p:ext>
            </p:extLst>
          </p:nvPr>
        </p:nvGraphicFramePr>
        <p:xfrm>
          <a:off x="4662189" y="1134682"/>
          <a:ext cx="6692748" cy="42550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48952605"/>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2EDAC-2E39-4A8C-9014-8A4A8A24D6CD}"/>
              </a:ext>
            </a:extLst>
          </p:cNvPr>
          <p:cNvSpPr>
            <a:spLocks noGrp="1"/>
          </p:cNvSpPr>
          <p:nvPr>
            <p:ph type="title"/>
          </p:nvPr>
        </p:nvSpPr>
        <p:spPr>
          <a:xfrm>
            <a:off x="1371599" y="294538"/>
            <a:ext cx="9895951" cy="1033669"/>
          </a:xfrm>
        </p:spPr>
        <p:txBody>
          <a:bodyPr>
            <a:normAutofit/>
          </a:bodyPr>
          <a:lstStyle/>
          <a:p>
            <a:r>
              <a:rPr lang="en-GB" sz="4000">
                <a:solidFill>
                  <a:srgbClr val="FFFF00"/>
                </a:solidFill>
              </a:rPr>
              <a:t>Executive summary</a:t>
            </a:r>
          </a:p>
        </p:txBody>
      </p:sp>
      <p:sp>
        <p:nvSpPr>
          <p:cNvPr id="7" name="Content Placeholder 6">
            <a:extLst>
              <a:ext uri="{FF2B5EF4-FFF2-40B4-BE49-F238E27FC236}">
                <a16:creationId xmlns:a16="http://schemas.microsoft.com/office/drawing/2014/main" id="{A25D30BF-75EF-40DE-B8F4-69017E165A9B}"/>
              </a:ext>
            </a:extLst>
          </p:cNvPr>
          <p:cNvSpPr>
            <a:spLocks noGrp="1"/>
          </p:cNvSpPr>
          <p:nvPr>
            <p:ph idx="1"/>
          </p:nvPr>
        </p:nvSpPr>
        <p:spPr/>
        <p:txBody>
          <a:bodyPr vert="horz" lIns="91440" tIns="45720" rIns="91440" bIns="45720" rtlCol="0" anchor="t">
            <a:normAutofit/>
          </a:bodyPr>
          <a:lstStyle/>
          <a:p>
            <a:r>
              <a:rPr lang="en-GB"/>
              <a:t>Our aim is to sell homeware merchandise online through different platforms by </a:t>
            </a:r>
            <a:r>
              <a:rPr lang="en-GB" err="1"/>
              <a:t>dropshipping</a:t>
            </a:r>
            <a:r>
              <a:rPr lang="en-GB"/>
              <a:t>.</a:t>
            </a:r>
          </a:p>
          <a:p>
            <a:r>
              <a:rPr lang="en-GB"/>
              <a:t>The audience we will be targeting are homeowners and customers that like interior designs</a:t>
            </a:r>
          </a:p>
        </p:txBody>
      </p:sp>
    </p:spTree>
    <p:extLst>
      <p:ext uri="{BB962C8B-B14F-4D97-AF65-F5344CB8AC3E}">
        <p14:creationId xmlns:p14="http://schemas.microsoft.com/office/powerpoint/2010/main" val="7488682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9976155-4FF5-4DFF-BB38-0E2A35DFDE36}"/>
              </a:ext>
            </a:extLst>
          </p:cNvPr>
          <p:cNvSpPr>
            <a:spLocks noGrp="1"/>
          </p:cNvSpPr>
          <p:nvPr>
            <p:ph type="title"/>
          </p:nvPr>
        </p:nvSpPr>
        <p:spPr/>
        <p:txBody>
          <a:bodyPr>
            <a:normAutofit/>
          </a:bodyPr>
          <a:lstStyle/>
          <a:p>
            <a:r>
              <a:rPr lang="en-GB" sz="4000">
                <a:solidFill>
                  <a:srgbClr val="FFFF00"/>
                </a:solidFill>
              </a:rPr>
              <a:t>Business ownership types</a:t>
            </a:r>
          </a:p>
        </p:txBody>
      </p:sp>
      <p:graphicFrame>
        <p:nvGraphicFramePr>
          <p:cNvPr id="6" name="Table 5">
            <a:extLst>
              <a:ext uri="{FF2B5EF4-FFF2-40B4-BE49-F238E27FC236}">
                <a16:creationId xmlns:a16="http://schemas.microsoft.com/office/drawing/2014/main" id="{59309051-B993-4684-8CE2-3834BEEF807E}"/>
              </a:ext>
            </a:extLst>
          </p:cNvPr>
          <p:cNvGraphicFramePr>
            <a:graphicFrameLocks noGrp="1"/>
          </p:cNvGraphicFramePr>
          <p:nvPr>
            <p:extLst>
              <p:ext uri="{D42A27DB-BD31-4B8C-83A1-F6EECF244321}">
                <p14:modId xmlns:p14="http://schemas.microsoft.com/office/powerpoint/2010/main" val="1739362561"/>
              </p:ext>
            </p:extLst>
          </p:nvPr>
        </p:nvGraphicFramePr>
        <p:xfrm>
          <a:off x="1265382" y="1884219"/>
          <a:ext cx="9310252" cy="4464588"/>
        </p:xfrm>
        <a:graphic>
          <a:graphicData uri="http://schemas.openxmlformats.org/drawingml/2006/table">
            <a:tbl>
              <a:tblPr firstRow="1" firstCol="1" bandRow="1">
                <a:tableStyleId>{073A0DAA-6AF3-43AB-8588-CEC1D06C72B9}</a:tableStyleId>
              </a:tblPr>
              <a:tblGrid>
                <a:gridCol w="1551086">
                  <a:extLst>
                    <a:ext uri="{9D8B030D-6E8A-4147-A177-3AD203B41FA5}">
                      <a16:colId xmlns:a16="http://schemas.microsoft.com/office/drawing/2014/main" val="326796958"/>
                    </a:ext>
                  </a:extLst>
                </a:gridCol>
                <a:gridCol w="1551086">
                  <a:extLst>
                    <a:ext uri="{9D8B030D-6E8A-4147-A177-3AD203B41FA5}">
                      <a16:colId xmlns:a16="http://schemas.microsoft.com/office/drawing/2014/main" val="18664187"/>
                    </a:ext>
                  </a:extLst>
                </a:gridCol>
                <a:gridCol w="1552020">
                  <a:extLst>
                    <a:ext uri="{9D8B030D-6E8A-4147-A177-3AD203B41FA5}">
                      <a16:colId xmlns:a16="http://schemas.microsoft.com/office/drawing/2014/main" val="2146276147"/>
                    </a:ext>
                  </a:extLst>
                </a:gridCol>
                <a:gridCol w="1552020">
                  <a:extLst>
                    <a:ext uri="{9D8B030D-6E8A-4147-A177-3AD203B41FA5}">
                      <a16:colId xmlns:a16="http://schemas.microsoft.com/office/drawing/2014/main" val="522252232"/>
                    </a:ext>
                  </a:extLst>
                </a:gridCol>
                <a:gridCol w="1552020">
                  <a:extLst>
                    <a:ext uri="{9D8B030D-6E8A-4147-A177-3AD203B41FA5}">
                      <a16:colId xmlns:a16="http://schemas.microsoft.com/office/drawing/2014/main" val="157891020"/>
                    </a:ext>
                  </a:extLst>
                </a:gridCol>
                <a:gridCol w="1552020">
                  <a:extLst>
                    <a:ext uri="{9D8B030D-6E8A-4147-A177-3AD203B41FA5}">
                      <a16:colId xmlns:a16="http://schemas.microsoft.com/office/drawing/2014/main" val="624113244"/>
                    </a:ext>
                  </a:extLst>
                </a:gridCol>
              </a:tblGrid>
              <a:tr h="334355">
                <a:tc>
                  <a:txBody>
                    <a:bodyPr/>
                    <a:lstStyle/>
                    <a:p>
                      <a:pPr algn="ctr">
                        <a:lnSpc>
                          <a:spcPct val="107000"/>
                        </a:lnSpc>
                        <a:spcAft>
                          <a:spcPts val="800"/>
                        </a:spcAft>
                      </a:pPr>
                      <a:r>
                        <a:rPr lang="en-GB" sz="1400">
                          <a:effectLst/>
                          <a:latin typeface="Calibri"/>
                        </a:rPr>
                        <a:t>Features</a:t>
                      </a:r>
                      <a:endParaRPr lang="en-GB" sz="1400">
                        <a:effectLst/>
                        <a:latin typeface="Calibri"/>
                        <a:ea typeface="Calibri" panose="020F0502020204030204" pitchFamily="34" charset="0"/>
                        <a:cs typeface="Times New Roman"/>
                      </a:endParaRPr>
                    </a:p>
                  </a:txBody>
                  <a:tcPr marL="46707" marR="46707" marT="0" marB="0" anchor="ctr"/>
                </a:tc>
                <a:tc>
                  <a:txBody>
                    <a:bodyPr/>
                    <a:lstStyle/>
                    <a:p>
                      <a:pPr algn="ctr">
                        <a:lnSpc>
                          <a:spcPct val="107000"/>
                        </a:lnSpc>
                        <a:spcAft>
                          <a:spcPts val="800"/>
                        </a:spcAft>
                      </a:pPr>
                      <a:r>
                        <a:rPr lang="en-GB" sz="1400">
                          <a:effectLst/>
                          <a:latin typeface="Calibri"/>
                        </a:rPr>
                        <a:t>Sole trader</a:t>
                      </a:r>
                      <a:endParaRPr lang="en-GB" sz="1400">
                        <a:effectLst/>
                        <a:latin typeface="Calibri"/>
                        <a:ea typeface="Calibri" panose="020F0502020204030204" pitchFamily="34" charset="0"/>
                        <a:cs typeface="Times New Roman"/>
                      </a:endParaRPr>
                    </a:p>
                  </a:txBody>
                  <a:tcPr marL="46707" marR="46707" marT="0" marB="0" anchor="ctr"/>
                </a:tc>
                <a:tc>
                  <a:txBody>
                    <a:bodyPr/>
                    <a:lstStyle/>
                    <a:p>
                      <a:pPr algn="ctr">
                        <a:lnSpc>
                          <a:spcPct val="107000"/>
                        </a:lnSpc>
                        <a:spcAft>
                          <a:spcPts val="800"/>
                        </a:spcAft>
                      </a:pPr>
                      <a:r>
                        <a:rPr lang="en-GB" sz="1400">
                          <a:effectLst/>
                          <a:latin typeface="Calibri"/>
                        </a:rPr>
                        <a:t>Partnership</a:t>
                      </a:r>
                      <a:endParaRPr lang="en-GB" sz="1400">
                        <a:effectLst/>
                        <a:latin typeface="Calibri"/>
                        <a:ea typeface="Calibri" panose="020F0502020204030204" pitchFamily="34" charset="0"/>
                        <a:cs typeface="Times New Roman"/>
                      </a:endParaRPr>
                    </a:p>
                  </a:txBody>
                  <a:tcPr marL="46707" marR="46707" marT="0" marB="0" anchor="ctr"/>
                </a:tc>
                <a:tc>
                  <a:txBody>
                    <a:bodyPr/>
                    <a:lstStyle/>
                    <a:p>
                      <a:pPr algn="ctr">
                        <a:lnSpc>
                          <a:spcPct val="107000"/>
                        </a:lnSpc>
                        <a:spcAft>
                          <a:spcPts val="800"/>
                        </a:spcAft>
                      </a:pPr>
                      <a:r>
                        <a:rPr lang="en-GB" sz="1400">
                          <a:effectLst/>
                          <a:latin typeface="Calibri"/>
                        </a:rPr>
                        <a:t>Private limited</a:t>
                      </a:r>
                      <a:endParaRPr lang="en-GB" sz="1400">
                        <a:effectLst/>
                        <a:latin typeface="Calibri"/>
                        <a:ea typeface="Calibri" panose="020F0502020204030204" pitchFamily="34" charset="0"/>
                        <a:cs typeface="Times New Roman"/>
                      </a:endParaRPr>
                    </a:p>
                  </a:txBody>
                  <a:tcPr marL="46707" marR="46707" marT="0" marB="0" anchor="ctr"/>
                </a:tc>
                <a:tc>
                  <a:txBody>
                    <a:bodyPr/>
                    <a:lstStyle/>
                    <a:p>
                      <a:pPr algn="ctr">
                        <a:lnSpc>
                          <a:spcPct val="107000"/>
                        </a:lnSpc>
                        <a:spcAft>
                          <a:spcPts val="800"/>
                        </a:spcAft>
                      </a:pPr>
                      <a:r>
                        <a:rPr lang="en-GB" sz="1400">
                          <a:effectLst/>
                          <a:latin typeface="Calibri"/>
                        </a:rPr>
                        <a:t>Public limited</a:t>
                      </a:r>
                      <a:endParaRPr lang="en-GB" sz="1400">
                        <a:effectLst/>
                        <a:latin typeface="Calibri"/>
                        <a:ea typeface="Calibri" panose="020F0502020204030204" pitchFamily="34" charset="0"/>
                        <a:cs typeface="Times New Roman"/>
                      </a:endParaRPr>
                    </a:p>
                  </a:txBody>
                  <a:tcPr marL="46707" marR="46707" marT="0" marB="0" anchor="ctr"/>
                </a:tc>
                <a:tc>
                  <a:txBody>
                    <a:bodyPr/>
                    <a:lstStyle/>
                    <a:p>
                      <a:pPr algn="ctr">
                        <a:lnSpc>
                          <a:spcPct val="107000"/>
                        </a:lnSpc>
                        <a:spcAft>
                          <a:spcPts val="800"/>
                        </a:spcAft>
                      </a:pPr>
                      <a:r>
                        <a:rPr lang="en-GB" sz="1400">
                          <a:effectLst/>
                          <a:latin typeface="Calibri"/>
                        </a:rPr>
                        <a:t>Franchise</a:t>
                      </a:r>
                      <a:endParaRPr lang="en-GB" sz="1400">
                        <a:effectLst/>
                        <a:latin typeface="Calibri"/>
                        <a:ea typeface="Calibri" panose="020F0502020204030204" pitchFamily="34" charset="0"/>
                        <a:cs typeface="Times New Roman"/>
                      </a:endParaRPr>
                    </a:p>
                  </a:txBody>
                  <a:tcPr marL="46707" marR="46707" marT="0" marB="0" anchor="ctr"/>
                </a:tc>
                <a:extLst>
                  <a:ext uri="{0D108BD9-81ED-4DB2-BD59-A6C34878D82A}">
                    <a16:rowId xmlns:a16="http://schemas.microsoft.com/office/drawing/2014/main" val="1094937286"/>
                  </a:ext>
                </a:extLst>
              </a:tr>
              <a:tr h="832484">
                <a:tc>
                  <a:txBody>
                    <a:bodyPr/>
                    <a:lstStyle/>
                    <a:p>
                      <a:pPr>
                        <a:lnSpc>
                          <a:spcPct val="107000"/>
                        </a:lnSpc>
                        <a:spcAft>
                          <a:spcPts val="800"/>
                        </a:spcAft>
                      </a:pPr>
                      <a:r>
                        <a:rPr lang="en-GB" sz="1400">
                          <a:effectLst/>
                        </a:rPr>
                        <a:t>No of owners</a:t>
                      </a:r>
                      <a:endParaRPr lang="en-GB" sz="1400">
                        <a:effectLst/>
                        <a:latin typeface="Arial"/>
                        <a:ea typeface="Calibri" panose="020F0502020204030204" pitchFamily="34" charset="0"/>
                        <a:cs typeface="Times New Roman"/>
                      </a:endParaRPr>
                    </a:p>
                  </a:txBody>
                  <a:tcPr marL="46707" marR="46707" marT="0" marB="0" anchor="ctr"/>
                </a:tc>
                <a:tc>
                  <a:txBody>
                    <a:bodyPr/>
                    <a:lstStyle/>
                    <a:p>
                      <a:pPr>
                        <a:lnSpc>
                          <a:spcPct val="107000"/>
                        </a:lnSpc>
                        <a:spcAft>
                          <a:spcPts val="800"/>
                        </a:spcAft>
                      </a:pPr>
                      <a:r>
                        <a:rPr lang="en-GB" sz="1100">
                          <a:effectLst/>
                          <a:latin typeface="Calibri"/>
                        </a:rPr>
                        <a:t>1</a:t>
                      </a:r>
                      <a:endParaRPr lang="en-GB" sz="1100">
                        <a:effectLst/>
                        <a:latin typeface="Calibri"/>
                        <a:ea typeface="Calibri" panose="020F0502020204030204" pitchFamily="34" charset="0"/>
                        <a:cs typeface="Times New Roman"/>
                      </a:endParaRPr>
                    </a:p>
                  </a:txBody>
                  <a:tcPr marL="46707" marR="46707" marT="0" marB="0" anchor="ctr"/>
                </a:tc>
                <a:tc>
                  <a:txBody>
                    <a:bodyPr/>
                    <a:lstStyle/>
                    <a:p>
                      <a:pPr>
                        <a:lnSpc>
                          <a:spcPct val="107000"/>
                        </a:lnSpc>
                        <a:spcAft>
                          <a:spcPts val="800"/>
                        </a:spcAft>
                      </a:pPr>
                      <a:r>
                        <a:rPr lang="en-GB" sz="1100">
                          <a:effectLst/>
                          <a:latin typeface="Calibri"/>
                        </a:rPr>
                        <a:t>2-20</a:t>
                      </a:r>
                      <a:endParaRPr lang="en-GB" sz="1100">
                        <a:effectLst/>
                        <a:latin typeface="Calibri"/>
                        <a:ea typeface="Calibri" panose="020F0502020204030204" pitchFamily="34" charset="0"/>
                        <a:cs typeface="Times New Roman"/>
                      </a:endParaRPr>
                    </a:p>
                  </a:txBody>
                  <a:tcPr marL="46707" marR="46707" marT="0" marB="0" anchor="ctr"/>
                </a:tc>
                <a:tc>
                  <a:txBody>
                    <a:bodyPr/>
                    <a:lstStyle/>
                    <a:p>
                      <a:pPr>
                        <a:lnSpc>
                          <a:spcPct val="107000"/>
                        </a:lnSpc>
                        <a:spcAft>
                          <a:spcPts val="800"/>
                        </a:spcAft>
                      </a:pPr>
                      <a:r>
                        <a:rPr lang="en-GB" sz="1100">
                          <a:effectLst/>
                          <a:latin typeface="Calibri"/>
                        </a:rPr>
                        <a:t>Unlimited amount of shareholders</a:t>
                      </a:r>
                      <a:endParaRPr lang="en-GB" sz="1100">
                        <a:effectLst/>
                        <a:latin typeface="Calibri"/>
                        <a:ea typeface="Calibri" panose="020F0502020204030204" pitchFamily="34" charset="0"/>
                        <a:cs typeface="Times New Roman"/>
                      </a:endParaRPr>
                    </a:p>
                  </a:txBody>
                  <a:tcPr marL="46707" marR="46707" marT="0" marB="0" anchor="ctr"/>
                </a:tc>
                <a:tc>
                  <a:txBody>
                    <a:bodyPr/>
                    <a:lstStyle/>
                    <a:p>
                      <a:pPr>
                        <a:lnSpc>
                          <a:spcPct val="107000"/>
                        </a:lnSpc>
                        <a:spcAft>
                          <a:spcPts val="800"/>
                        </a:spcAft>
                      </a:pPr>
                      <a:r>
                        <a:rPr lang="en-GB" sz="1100">
                          <a:effectLst/>
                          <a:latin typeface="Calibri"/>
                        </a:rPr>
                        <a:t>Unlimited amount of shareholders</a:t>
                      </a:r>
                      <a:endParaRPr lang="en-GB" sz="1100">
                        <a:effectLst/>
                        <a:latin typeface="Calibri"/>
                        <a:ea typeface="Calibri" panose="020F0502020204030204" pitchFamily="34" charset="0"/>
                        <a:cs typeface="Times New Roman"/>
                      </a:endParaRPr>
                    </a:p>
                  </a:txBody>
                  <a:tcPr marL="46707" marR="46707" marT="0" marB="0" anchor="ctr"/>
                </a:tc>
                <a:tc>
                  <a:txBody>
                    <a:bodyPr/>
                    <a:lstStyle/>
                    <a:p>
                      <a:pPr>
                        <a:lnSpc>
                          <a:spcPct val="107000"/>
                        </a:lnSpc>
                        <a:spcAft>
                          <a:spcPts val="800"/>
                        </a:spcAft>
                      </a:pPr>
                      <a:r>
                        <a:rPr lang="en-GB" sz="1100">
                          <a:effectLst/>
                          <a:latin typeface="Calibri"/>
                        </a:rPr>
                        <a:t>Franchisor owns the name of the business. Franchisee is who runs the business</a:t>
                      </a:r>
                      <a:endParaRPr lang="en-GB" sz="1100">
                        <a:effectLst/>
                        <a:latin typeface="Calibri"/>
                        <a:ea typeface="Calibri" panose="020F0502020204030204" pitchFamily="34" charset="0"/>
                        <a:cs typeface="Times New Roman"/>
                      </a:endParaRPr>
                    </a:p>
                  </a:txBody>
                  <a:tcPr marL="46707" marR="46707" marT="0" marB="0" anchor="ctr"/>
                </a:tc>
                <a:extLst>
                  <a:ext uri="{0D108BD9-81ED-4DB2-BD59-A6C34878D82A}">
                    <a16:rowId xmlns:a16="http://schemas.microsoft.com/office/drawing/2014/main" val="893438244"/>
                  </a:ext>
                </a:extLst>
              </a:tr>
              <a:tr h="728263">
                <a:tc>
                  <a:txBody>
                    <a:bodyPr/>
                    <a:lstStyle/>
                    <a:p>
                      <a:pPr>
                        <a:lnSpc>
                          <a:spcPct val="107000"/>
                        </a:lnSpc>
                        <a:spcAft>
                          <a:spcPts val="800"/>
                        </a:spcAft>
                      </a:pPr>
                      <a:r>
                        <a:rPr lang="en-GB" sz="1400">
                          <a:effectLst/>
                        </a:rPr>
                        <a:t>Liability of owners</a:t>
                      </a:r>
                      <a:endParaRPr lang="en-GB" sz="1400">
                        <a:effectLst/>
                        <a:latin typeface="Arial"/>
                        <a:ea typeface="Calibri" panose="020F0502020204030204" pitchFamily="34" charset="0"/>
                        <a:cs typeface="Times New Roman"/>
                      </a:endParaRPr>
                    </a:p>
                  </a:txBody>
                  <a:tcPr marL="46707" marR="46707" marT="0" marB="0" anchor="ctr"/>
                </a:tc>
                <a:tc>
                  <a:txBody>
                    <a:bodyPr/>
                    <a:lstStyle/>
                    <a:p>
                      <a:pPr>
                        <a:lnSpc>
                          <a:spcPct val="107000"/>
                        </a:lnSpc>
                        <a:spcAft>
                          <a:spcPts val="800"/>
                        </a:spcAft>
                      </a:pPr>
                      <a:r>
                        <a:rPr lang="en-GB" sz="1100">
                          <a:effectLst/>
                          <a:latin typeface="Calibri"/>
                        </a:rPr>
                        <a:t>Unlimited</a:t>
                      </a:r>
                      <a:endParaRPr lang="en-GB" sz="1100">
                        <a:effectLst/>
                        <a:latin typeface="Calibri"/>
                        <a:ea typeface="Calibri" panose="020F0502020204030204" pitchFamily="34" charset="0"/>
                        <a:cs typeface="Times New Roman"/>
                      </a:endParaRPr>
                    </a:p>
                  </a:txBody>
                  <a:tcPr marL="46707" marR="46707" marT="0" marB="0" anchor="ctr"/>
                </a:tc>
                <a:tc>
                  <a:txBody>
                    <a:bodyPr/>
                    <a:lstStyle/>
                    <a:p>
                      <a:pPr>
                        <a:lnSpc>
                          <a:spcPct val="107000"/>
                        </a:lnSpc>
                        <a:spcAft>
                          <a:spcPts val="800"/>
                        </a:spcAft>
                      </a:pPr>
                      <a:r>
                        <a:rPr lang="en-GB" sz="1100">
                          <a:effectLst/>
                          <a:latin typeface="Calibri"/>
                        </a:rPr>
                        <a:t>Unlimited – sleeping partner</a:t>
                      </a:r>
                    </a:p>
                    <a:p>
                      <a:pPr>
                        <a:lnSpc>
                          <a:spcPct val="107000"/>
                        </a:lnSpc>
                        <a:spcAft>
                          <a:spcPts val="800"/>
                        </a:spcAft>
                      </a:pPr>
                      <a:endParaRPr lang="en-GB" sz="1100">
                        <a:effectLst/>
                        <a:latin typeface="Calibri"/>
                      </a:endParaRPr>
                    </a:p>
                    <a:p>
                      <a:pPr>
                        <a:lnSpc>
                          <a:spcPct val="107000"/>
                        </a:lnSpc>
                        <a:spcAft>
                          <a:spcPts val="800"/>
                        </a:spcAft>
                      </a:pPr>
                      <a:r>
                        <a:rPr lang="en-GB" sz="1100">
                          <a:effectLst/>
                          <a:latin typeface="Calibri"/>
                        </a:rPr>
                        <a:t>Limited liability</a:t>
                      </a:r>
                      <a:endParaRPr lang="en-GB" sz="1100">
                        <a:effectLst/>
                        <a:latin typeface="Calibri"/>
                        <a:ea typeface="Calibri" panose="020F0502020204030204" pitchFamily="34" charset="0"/>
                        <a:cs typeface="Times New Roman"/>
                      </a:endParaRPr>
                    </a:p>
                  </a:txBody>
                  <a:tcPr marL="46707" marR="46707" marT="0" marB="0" anchor="ctr"/>
                </a:tc>
                <a:tc>
                  <a:txBody>
                    <a:bodyPr/>
                    <a:lstStyle/>
                    <a:p>
                      <a:pPr>
                        <a:lnSpc>
                          <a:spcPct val="107000"/>
                        </a:lnSpc>
                        <a:spcAft>
                          <a:spcPts val="800"/>
                        </a:spcAft>
                      </a:pPr>
                      <a:r>
                        <a:rPr lang="en-GB" sz="1100">
                          <a:effectLst/>
                          <a:latin typeface="Calibri"/>
                        </a:rPr>
                        <a:t>Limited</a:t>
                      </a:r>
                      <a:endParaRPr lang="en-GB" sz="1100">
                        <a:effectLst/>
                        <a:latin typeface="Calibri"/>
                        <a:ea typeface="Calibri" panose="020F0502020204030204" pitchFamily="34" charset="0"/>
                        <a:cs typeface="Times New Roman"/>
                      </a:endParaRPr>
                    </a:p>
                  </a:txBody>
                  <a:tcPr marL="46707" marR="46707" marT="0" marB="0" anchor="ctr"/>
                </a:tc>
                <a:tc>
                  <a:txBody>
                    <a:bodyPr/>
                    <a:lstStyle/>
                    <a:p>
                      <a:pPr>
                        <a:lnSpc>
                          <a:spcPct val="107000"/>
                        </a:lnSpc>
                        <a:spcAft>
                          <a:spcPts val="800"/>
                        </a:spcAft>
                      </a:pPr>
                      <a:r>
                        <a:rPr lang="en-GB" sz="1100">
                          <a:effectLst/>
                          <a:latin typeface="Calibri"/>
                        </a:rPr>
                        <a:t>Limited</a:t>
                      </a:r>
                      <a:endParaRPr lang="en-GB" sz="1100">
                        <a:effectLst/>
                        <a:latin typeface="Calibri"/>
                        <a:ea typeface="Calibri" panose="020F0502020204030204" pitchFamily="34" charset="0"/>
                        <a:cs typeface="Times New Roman"/>
                      </a:endParaRPr>
                    </a:p>
                  </a:txBody>
                  <a:tcPr marL="46707" marR="46707" marT="0" marB="0" anchor="ctr"/>
                </a:tc>
                <a:tc>
                  <a:txBody>
                    <a:bodyPr/>
                    <a:lstStyle/>
                    <a:p>
                      <a:pPr>
                        <a:lnSpc>
                          <a:spcPct val="107000"/>
                        </a:lnSpc>
                        <a:spcAft>
                          <a:spcPts val="800"/>
                        </a:spcAft>
                      </a:pPr>
                      <a:r>
                        <a:rPr lang="en-GB" sz="1100">
                          <a:effectLst/>
                          <a:latin typeface="Calibri"/>
                        </a:rPr>
                        <a:t>Depends on set up can be sole trader</a:t>
                      </a:r>
                      <a:endParaRPr lang="en-GB" sz="1100">
                        <a:effectLst/>
                        <a:latin typeface="Calibri"/>
                        <a:ea typeface="Calibri" panose="020F0502020204030204" pitchFamily="34" charset="0"/>
                        <a:cs typeface="Times New Roman"/>
                      </a:endParaRPr>
                    </a:p>
                  </a:txBody>
                  <a:tcPr marL="46707" marR="46707" marT="0" marB="0" anchor="ctr"/>
                </a:tc>
                <a:extLst>
                  <a:ext uri="{0D108BD9-81ED-4DB2-BD59-A6C34878D82A}">
                    <a16:rowId xmlns:a16="http://schemas.microsoft.com/office/drawing/2014/main" val="1151519027"/>
                  </a:ext>
                </a:extLst>
              </a:tr>
              <a:tr h="669135">
                <a:tc>
                  <a:txBody>
                    <a:bodyPr/>
                    <a:lstStyle/>
                    <a:p>
                      <a:pPr>
                        <a:lnSpc>
                          <a:spcPct val="107000"/>
                        </a:lnSpc>
                        <a:spcAft>
                          <a:spcPts val="800"/>
                        </a:spcAft>
                      </a:pPr>
                      <a:r>
                        <a:rPr lang="en-GB" sz="1400">
                          <a:effectLst/>
                        </a:rPr>
                        <a:t>Capital provided</a:t>
                      </a:r>
                      <a:endParaRPr lang="en-GB" sz="1400">
                        <a:effectLst/>
                        <a:latin typeface="Arial"/>
                        <a:ea typeface="Calibri" panose="020F0502020204030204" pitchFamily="34" charset="0"/>
                        <a:cs typeface="Times New Roman"/>
                      </a:endParaRPr>
                    </a:p>
                  </a:txBody>
                  <a:tcPr marL="46707" marR="46707" marT="0" marB="0" anchor="ctr"/>
                </a:tc>
                <a:tc>
                  <a:txBody>
                    <a:bodyPr/>
                    <a:lstStyle/>
                    <a:p>
                      <a:pPr>
                        <a:lnSpc>
                          <a:spcPct val="107000"/>
                        </a:lnSpc>
                        <a:spcAft>
                          <a:spcPts val="800"/>
                        </a:spcAft>
                      </a:pPr>
                      <a:r>
                        <a:rPr lang="en-GB" sz="1100">
                          <a:effectLst/>
                          <a:latin typeface="Calibri"/>
                        </a:rPr>
                        <a:t>Owner</a:t>
                      </a:r>
                      <a:endParaRPr lang="en-GB" sz="1100">
                        <a:effectLst/>
                        <a:latin typeface="Calibri"/>
                        <a:ea typeface="Calibri" panose="020F0502020204030204" pitchFamily="34" charset="0"/>
                        <a:cs typeface="Times New Roman"/>
                      </a:endParaRPr>
                    </a:p>
                  </a:txBody>
                  <a:tcPr marL="46707" marR="46707" marT="0" marB="0" anchor="ctr"/>
                </a:tc>
                <a:tc>
                  <a:txBody>
                    <a:bodyPr/>
                    <a:lstStyle/>
                    <a:p>
                      <a:pPr>
                        <a:lnSpc>
                          <a:spcPct val="107000"/>
                        </a:lnSpc>
                        <a:spcAft>
                          <a:spcPts val="800"/>
                        </a:spcAft>
                      </a:pPr>
                      <a:r>
                        <a:rPr lang="en-GB" sz="1100">
                          <a:effectLst/>
                          <a:latin typeface="Calibri"/>
                        </a:rPr>
                        <a:t>Partner</a:t>
                      </a:r>
                      <a:endParaRPr lang="en-GB" sz="1100">
                        <a:effectLst/>
                        <a:latin typeface="Calibri"/>
                        <a:ea typeface="Calibri" panose="020F0502020204030204" pitchFamily="34" charset="0"/>
                        <a:cs typeface="Times New Roman"/>
                      </a:endParaRPr>
                    </a:p>
                  </a:txBody>
                  <a:tcPr marL="46707" marR="46707" marT="0" marB="0" anchor="ctr"/>
                </a:tc>
                <a:tc>
                  <a:txBody>
                    <a:bodyPr/>
                    <a:lstStyle/>
                    <a:p>
                      <a:pPr>
                        <a:lnSpc>
                          <a:spcPct val="107000"/>
                        </a:lnSpc>
                        <a:spcAft>
                          <a:spcPts val="800"/>
                        </a:spcAft>
                      </a:pPr>
                      <a:r>
                        <a:rPr lang="en-GB" sz="1100">
                          <a:effectLst/>
                          <a:latin typeface="Calibri"/>
                        </a:rPr>
                        <a:t>Shareholders</a:t>
                      </a:r>
                      <a:endParaRPr lang="en-GB" sz="1100">
                        <a:effectLst/>
                        <a:latin typeface="Calibri"/>
                        <a:ea typeface="Calibri" panose="020F0502020204030204" pitchFamily="34" charset="0"/>
                        <a:cs typeface="Times New Roman"/>
                      </a:endParaRPr>
                    </a:p>
                  </a:txBody>
                  <a:tcPr marL="46707" marR="46707" marT="0" marB="0" anchor="ctr"/>
                </a:tc>
                <a:tc>
                  <a:txBody>
                    <a:bodyPr/>
                    <a:lstStyle/>
                    <a:p>
                      <a:pPr>
                        <a:lnSpc>
                          <a:spcPct val="107000"/>
                        </a:lnSpc>
                        <a:spcAft>
                          <a:spcPts val="800"/>
                        </a:spcAft>
                      </a:pPr>
                      <a:r>
                        <a:rPr lang="en-GB" sz="1100">
                          <a:effectLst/>
                          <a:latin typeface="Calibri"/>
                        </a:rPr>
                        <a:t>Shareholders</a:t>
                      </a:r>
                      <a:endParaRPr lang="en-GB" sz="1100">
                        <a:effectLst/>
                        <a:latin typeface="Calibri"/>
                        <a:ea typeface="Calibri" panose="020F0502020204030204" pitchFamily="34" charset="0"/>
                        <a:cs typeface="Times New Roman"/>
                      </a:endParaRPr>
                    </a:p>
                  </a:txBody>
                  <a:tcPr marL="46707" marR="46707" marT="0" marB="0" anchor="ctr"/>
                </a:tc>
                <a:tc>
                  <a:txBody>
                    <a:bodyPr/>
                    <a:lstStyle/>
                    <a:p>
                      <a:pPr>
                        <a:lnSpc>
                          <a:spcPct val="107000"/>
                        </a:lnSpc>
                        <a:spcAft>
                          <a:spcPts val="800"/>
                        </a:spcAft>
                      </a:pPr>
                      <a:r>
                        <a:rPr lang="en-GB" sz="1100">
                          <a:effectLst/>
                          <a:latin typeface="Calibri"/>
                        </a:rPr>
                        <a:t>Franchisee</a:t>
                      </a:r>
                      <a:endParaRPr lang="en-GB" sz="1100">
                        <a:effectLst/>
                        <a:latin typeface="Calibri"/>
                        <a:ea typeface="Calibri" panose="020F0502020204030204" pitchFamily="34" charset="0"/>
                        <a:cs typeface="Times New Roman"/>
                      </a:endParaRPr>
                    </a:p>
                  </a:txBody>
                  <a:tcPr marL="46707" marR="46707" marT="0" marB="0" anchor="ctr"/>
                </a:tc>
                <a:extLst>
                  <a:ext uri="{0D108BD9-81ED-4DB2-BD59-A6C34878D82A}">
                    <a16:rowId xmlns:a16="http://schemas.microsoft.com/office/drawing/2014/main" val="481677254"/>
                  </a:ext>
                </a:extLst>
              </a:tr>
              <a:tr h="669135">
                <a:tc>
                  <a:txBody>
                    <a:bodyPr/>
                    <a:lstStyle/>
                    <a:p>
                      <a:pPr>
                        <a:lnSpc>
                          <a:spcPct val="107000"/>
                        </a:lnSpc>
                        <a:spcAft>
                          <a:spcPts val="800"/>
                        </a:spcAft>
                      </a:pPr>
                      <a:r>
                        <a:rPr lang="en-GB" sz="1400">
                          <a:effectLst/>
                        </a:rPr>
                        <a:t>Who gets Profits</a:t>
                      </a:r>
                      <a:endParaRPr lang="en-GB" sz="1400">
                        <a:effectLst/>
                        <a:latin typeface="Arial"/>
                        <a:ea typeface="Calibri" panose="020F0502020204030204" pitchFamily="34" charset="0"/>
                        <a:cs typeface="Times New Roman"/>
                      </a:endParaRPr>
                    </a:p>
                  </a:txBody>
                  <a:tcPr marL="46707" marR="46707" marT="0" marB="0" anchor="ctr"/>
                </a:tc>
                <a:tc>
                  <a:txBody>
                    <a:bodyPr/>
                    <a:lstStyle/>
                    <a:p>
                      <a:pPr>
                        <a:lnSpc>
                          <a:spcPct val="107000"/>
                        </a:lnSpc>
                        <a:spcAft>
                          <a:spcPts val="800"/>
                        </a:spcAft>
                      </a:pPr>
                      <a:r>
                        <a:rPr lang="en-GB" sz="1100">
                          <a:effectLst/>
                          <a:latin typeface="Calibri"/>
                        </a:rPr>
                        <a:t>Owner</a:t>
                      </a:r>
                      <a:endParaRPr lang="en-GB" sz="1100">
                        <a:effectLst/>
                        <a:latin typeface="Calibri"/>
                        <a:ea typeface="Calibri" panose="020F0502020204030204" pitchFamily="34" charset="0"/>
                        <a:cs typeface="Times New Roman"/>
                      </a:endParaRPr>
                    </a:p>
                  </a:txBody>
                  <a:tcPr marL="46707" marR="46707" marT="0" marB="0" anchor="ctr"/>
                </a:tc>
                <a:tc>
                  <a:txBody>
                    <a:bodyPr/>
                    <a:lstStyle/>
                    <a:p>
                      <a:pPr>
                        <a:lnSpc>
                          <a:spcPct val="107000"/>
                        </a:lnSpc>
                        <a:spcAft>
                          <a:spcPts val="800"/>
                        </a:spcAft>
                      </a:pPr>
                      <a:r>
                        <a:rPr lang="en-GB" sz="1100">
                          <a:effectLst/>
                          <a:latin typeface="Calibri"/>
                        </a:rPr>
                        <a:t>Partners – may be split according to amount invested</a:t>
                      </a:r>
                      <a:endParaRPr lang="en-GB" sz="1100">
                        <a:effectLst/>
                        <a:latin typeface="Calibri"/>
                        <a:ea typeface="Calibri" panose="020F0502020204030204" pitchFamily="34" charset="0"/>
                        <a:cs typeface="Times New Roman"/>
                      </a:endParaRPr>
                    </a:p>
                  </a:txBody>
                  <a:tcPr marL="46707" marR="46707" marT="0" marB="0" anchor="ctr"/>
                </a:tc>
                <a:tc>
                  <a:txBody>
                    <a:bodyPr/>
                    <a:lstStyle/>
                    <a:p>
                      <a:pPr>
                        <a:lnSpc>
                          <a:spcPct val="107000"/>
                        </a:lnSpc>
                        <a:spcAft>
                          <a:spcPts val="800"/>
                        </a:spcAft>
                      </a:pPr>
                      <a:r>
                        <a:rPr lang="en-GB" sz="1100">
                          <a:effectLst/>
                          <a:latin typeface="Calibri"/>
                        </a:rPr>
                        <a:t>Shareholders</a:t>
                      </a:r>
                      <a:endParaRPr lang="en-GB" sz="1100">
                        <a:effectLst/>
                        <a:latin typeface="Calibri"/>
                        <a:ea typeface="Calibri" panose="020F0502020204030204" pitchFamily="34" charset="0"/>
                        <a:cs typeface="Times New Roman"/>
                      </a:endParaRPr>
                    </a:p>
                  </a:txBody>
                  <a:tcPr marL="46707" marR="46707" marT="0" marB="0" anchor="ctr"/>
                </a:tc>
                <a:tc>
                  <a:txBody>
                    <a:bodyPr/>
                    <a:lstStyle/>
                    <a:p>
                      <a:pPr>
                        <a:lnSpc>
                          <a:spcPct val="107000"/>
                        </a:lnSpc>
                        <a:spcAft>
                          <a:spcPts val="800"/>
                        </a:spcAft>
                      </a:pPr>
                      <a:r>
                        <a:rPr lang="en-GB" sz="1100">
                          <a:effectLst/>
                          <a:latin typeface="Calibri"/>
                        </a:rPr>
                        <a:t>Shareholders</a:t>
                      </a:r>
                      <a:endParaRPr lang="en-GB" sz="1100">
                        <a:effectLst/>
                        <a:latin typeface="Calibri"/>
                        <a:ea typeface="Calibri" panose="020F0502020204030204" pitchFamily="34" charset="0"/>
                        <a:cs typeface="Times New Roman"/>
                      </a:endParaRPr>
                    </a:p>
                  </a:txBody>
                  <a:tcPr marL="46707" marR="46707" marT="0" marB="0" anchor="ctr"/>
                </a:tc>
                <a:tc>
                  <a:txBody>
                    <a:bodyPr/>
                    <a:lstStyle/>
                    <a:p>
                      <a:pPr>
                        <a:lnSpc>
                          <a:spcPct val="107000"/>
                        </a:lnSpc>
                        <a:spcAft>
                          <a:spcPts val="800"/>
                        </a:spcAft>
                      </a:pPr>
                      <a:r>
                        <a:rPr lang="en-GB" sz="1100">
                          <a:effectLst/>
                          <a:latin typeface="Calibri"/>
                        </a:rPr>
                        <a:t>Franchisee paid royalties - % of profits</a:t>
                      </a:r>
                      <a:endParaRPr lang="en-GB" sz="1100">
                        <a:effectLst/>
                        <a:latin typeface="Calibri"/>
                        <a:ea typeface="Calibri" panose="020F0502020204030204" pitchFamily="34" charset="0"/>
                        <a:cs typeface="Times New Roman"/>
                      </a:endParaRPr>
                    </a:p>
                  </a:txBody>
                  <a:tcPr marL="46707" marR="46707" marT="0" marB="0" anchor="ctr"/>
                </a:tc>
                <a:extLst>
                  <a:ext uri="{0D108BD9-81ED-4DB2-BD59-A6C34878D82A}">
                    <a16:rowId xmlns:a16="http://schemas.microsoft.com/office/drawing/2014/main" val="984216437"/>
                  </a:ext>
                </a:extLst>
              </a:tr>
              <a:tr h="334355">
                <a:tc>
                  <a:txBody>
                    <a:bodyPr/>
                    <a:lstStyle/>
                    <a:p>
                      <a:pPr>
                        <a:lnSpc>
                          <a:spcPct val="107000"/>
                        </a:lnSpc>
                        <a:spcAft>
                          <a:spcPts val="800"/>
                        </a:spcAft>
                      </a:pPr>
                      <a:r>
                        <a:rPr lang="en-GB" sz="1400">
                          <a:effectLst/>
                        </a:rPr>
                        <a:t>Risks</a:t>
                      </a:r>
                      <a:endParaRPr lang="en-GB" sz="1400">
                        <a:effectLst/>
                        <a:latin typeface="Arial"/>
                        <a:ea typeface="Calibri" panose="020F0502020204030204" pitchFamily="34" charset="0"/>
                        <a:cs typeface="Times New Roman"/>
                      </a:endParaRPr>
                    </a:p>
                  </a:txBody>
                  <a:tcPr marL="46707" marR="46707" marT="0" marB="0" anchor="ctr"/>
                </a:tc>
                <a:tc>
                  <a:txBody>
                    <a:bodyPr/>
                    <a:lstStyle/>
                    <a:p>
                      <a:pPr>
                        <a:lnSpc>
                          <a:spcPct val="107000"/>
                        </a:lnSpc>
                        <a:spcAft>
                          <a:spcPts val="800"/>
                        </a:spcAft>
                      </a:pPr>
                      <a:r>
                        <a:rPr lang="en-GB" sz="1100">
                          <a:effectLst/>
                          <a:latin typeface="Calibri"/>
                        </a:rPr>
                        <a:t>High</a:t>
                      </a:r>
                      <a:endParaRPr lang="en-GB" sz="1100">
                        <a:effectLst/>
                        <a:latin typeface="Calibri"/>
                        <a:ea typeface="Calibri" panose="020F0502020204030204" pitchFamily="34" charset="0"/>
                        <a:cs typeface="Times New Roman"/>
                      </a:endParaRPr>
                    </a:p>
                  </a:txBody>
                  <a:tcPr marL="46707" marR="46707" marT="0" marB="0" anchor="ctr"/>
                </a:tc>
                <a:tc>
                  <a:txBody>
                    <a:bodyPr/>
                    <a:lstStyle/>
                    <a:p>
                      <a:pPr>
                        <a:lnSpc>
                          <a:spcPct val="107000"/>
                        </a:lnSpc>
                        <a:spcAft>
                          <a:spcPts val="800"/>
                        </a:spcAft>
                      </a:pPr>
                      <a:r>
                        <a:rPr lang="en-GB" sz="1100">
                          <a:effectLst/>
                          <a:latin typeface="Calibri"/>
                        </a:rPr>
                        <a:t>High</a:t>
                      </a:r>
                      <a:endParaRPr lang="en-GB" sz="1100">
                        <a:effectLst/>
                        <a:latin typeface="Calibri"/>
                        <a:ea typeface="Calibri" panose="020F0502020204030204" pitchFamily="34" charset="0"/>
                        <a:cs typeface="Times New Roman"/>
                      </a:endParaRPr>
                    </a:p>
                  </a:txBody>
                  <a:tcPr marL="46707" marR="46707" marT="0" marB="0" anchor="ctr"/>
                </a:tc>
                <a:tc>
                  <a:txBody>
                    <a:bodyPr/>
                    <a:lstStyle/>
                    <a:p>
                      <a:pPr>
                        <a:lnSpc>
                          <a:spcPct val="107000"/>
                        </a:lnSpc>
                        <a:spcAft>
                          <a:spcPts val="800"/>
                        </a:spcAft>
                      </a:pPr>
                      <a:r>
                        <a:rPr lang="en-GB" sz="1100">
                          <a:effectLst/>
                          <a:latin typeface="Calibri"/>
                        </a:rPr>
                        <a:t>Low</a:t>
                      </a:r>
                      <a:endParaRPr lang="en-GB" sz="1100">
                        <a:effectLst/>
                        <a:latin typeface="Calibri"/>
                        <a:ea typeface="Calibri" panose="020F0502020204030204" pitchFamily="34" charset="0"/>
                        <a:cs typeface="Times New Roman"/>
                      </a:endParaRPr>
                    </a:p>
                  </a:txBody>
                  <a:tcPr marL="46707" marR="46707" marT="0" marB="0" anchor="ctr"/>
                </a:tc>
                <a:tc>
                  <a:txBody>
                    <a:bodyPr/>
                    <a:lstStyle/>
                    <a:p>
                      <a:pPr>
                        <a:lnSpc>
                          <a:spcPct val="107000"/>
                        </a:lnSpc>
                        <a:spcAft>
                          <a:spcPts val="800"/>
                        </a:spcAft>
                      </a:pPr>
                      <a:r>
                        <a:rPr lang="en-GB" sz="1100">
                          <a:effectLst/>
                          <a:latin typeface="Calibri"/>
                        </a:rPr>
                        <a:t>Low</a:t>
                      </a:r>
                      <a:endParaRPr lang="en-GB" sz="1100">
                        <a:effectLst/>
                        <a:latin typeface="Calibri"/>
                        <a:ea typeface="Calibri" panose="020F0502020204030204" pitchFamily="34" charset="0"/>
                        <a:cs typeface="Times New Roman"/>
                      </a:endParaRPr>
                    </a:p>
                  </a:txBody>
                  <a:tcPr marL="46707" marR="46707" marT="0" marB="0" anchor="ctr"/>
                </a:tc>
                <a:tc>
                  <a:txBody>
                    <a:bodyPr/>
                    <a:lstStyle/>
                    <a:p>
                      <a:pPr>
                        <a:lnSpc>
                          <a:spcPct val="107000"/>
                        </a:lnSpc>
                        <a:spcAft>
                          <a:spcPts val="800"/>
                        </a:spcAft>
                      </a:pPr>
                      <a:r>
                        <a:rPr lang="en-GB" sz="1100">
                          <a:effectLst/>
                          <a:latin typeface="Calibri"/>
                        </a:rPr>
                        <a:t>Low</a:t>
                      </a:r>
                      <a:endParaRPr lang="en-GB" sz="1100">
                        <a:effectLst/>
                        <a:latin typeface="Calibri"/>
                        <a:ea typeface="Calibri" panose="020F0502020204030204" pitchFamily="34" charset="0"/>
                        <a:cs typeface="Times New Roman"/>
                      </a:endParaRPr>
                    </a:p>
                  </a:txBody>
                  <a:tcPr marL="46707" marR="46707" marT="0" marB="0" anchor="ctr"/>
                </a:tc>
                <a:extLst>
                  <a:ext uri="{0D108BD9-81ED-4DB2-BD59-A6C34878D82A}">
                    <a16:rowId xmlns:a16="http://schemas.microsoft.com/office/drawing/2014/main" val="3842710865"/>
                  </a:ext>
                </a:extLst>
              </a:tr>
              <a:tr h="712311">
                <a:tc>
                  <a:txBody>
                    <a:bodyPr/>
                    <a:lstStyle/>
                    <a:p>
                      <a:pPr>
                        <a:lnSpc>
                          <a:spcPct val="107000"/>
                        </a:lnSpc>
                        <a:spcAft>
                          <a:spcPts val="800"/>
                        </a:spcAft>
                      </a:pPr>
                      <a:r>
                        <a:rPr lang="en-GB" sz="1400">
                          <a:effectLst/>
                        </a:rPr>
                        <a:t>Legal requirements</a:t>
                      </a:r>
                      <a:endParaRPr lang="en-GB" sz="1400">
                        <a:effectLst/>
                        <a:latin typeface="Arial"/>
                        <a:ea typeface="Calibri" panose="020F0502020204030204" pitchFamily="34" charset="0"/>
                        <a:cs typeface="Times New Roman"/>
                      </a:endParaRPr>
                    </a:p>
                  </a:txBody>
                  <a:tcPr marL="46707" marR="46707" marT="0" marB="0" anchor="ctr"/>
                </a:tc>
                <a:tc>
                  <a:txBody>
                    <a:bodyPr/>
                    <a:lstStyle/>
                    <a:p>
                      <a:pPr>
                        <a:lnSpc>
                          <a:spcPct val="107000"/>
                        </a:lnSpc>
                        <a:spcAft>
                          <a:spcPts val="800"/>
                        </a:spcAft>
                      </a:pPr>
                      <a:r>
                        <a:rPr lang="en-GB" sz="1100">
                          <a:effectLst/>
                          <a:latin typeface="Calibri"/>
                        </a:rPr>
                        <a:t>None</a:t>
                      </a:r>
                      <a:endParaRPr lang="en-GB" sz="1100">
                        <a:effectLst/>
                        <a:latin typeface="Calibri"/>
                        <a:ea typeface="Calibri" panose="020F0502020204030204" pitchFamily="34" charset="0"/>
                        <a:cs typeface="Times New Roman"/>
                      </a:endParaRPr>
                    </a:p>
                  </a:txBody>
                  <a:tcPr marL="46707" marR="46707" marT="0" marB="0" anchor="ctr"/>
                </a:tc>
                <a:tc>
                  <a:txBody>
                    <a:bodyPr/>
                    <a:lstStyle/>
                    <a:p>
                      <a:pPr>
                        <a:lnSpc>
                          <a:spcPct val="107000"/>
                        </a:lnSpc>
                        <a:spcAft>
                          <a:spcPts val="800"/>
                        </a:spcAft>
                      </a:pPr>
                      <a:endParaRPr lang="en-GB" sz="1100">
                        <a:effectLst/>
                        <a:latin typeface="Calibri"/>
                        <a:ea typeface="Calibri" panose="020F0502020204030204" pitchFamily="34" charset="0"/>
                        <a:cs typeface="Times New Roman"/>
                      </a:endParaRPr>
                    </a:p>
                  </a:txBody>
                  <a:tcPr marL="46707" marR="46707" marT="0" marB="0" anchor="ctr"/>
                </a:tc>
                <a:tc gridSpan="2">
                  <a:txBody>
                    <a:bodyPr/>
                    <a:lstStyle/>
                    <a:p>
                      <a:pPr>
                        <a:lnSpc>
                          <a:spcPct val="107000"/>
                        </a:lnSpc>
                        <a:spcAft>
                          <a:spcPts val="800"/>
                        </a:spcAft>
                      </a:pPr>
                      <a:r>
                        <a:rPr lang="en-GB" sz="1100">
                          <a:effectLst/>
                          <a:latin typeface="Calibri"/>
                        </a:rPr>
                        <a:t>Registration under companies act – memorandum and articles of association. Receive certificate of incorporation PLC also received certificate of trading</a:t>
                      </a:r>
                      <a:endParaRPr lang="en-GB" sz="1100">
                        <a:effectLst/>
                        <a:latin typeface="Calibri"/>
                        <a:ea typeface="Calibri" panose="020F0502020204030204" pitchFamily="34" charset="0"/>
                        <a:cs typeface="Times New Roman"/>
                      </a:endParaRPr>
                    </a:p>
                  </a:txBody>
                  <a:tcPr marL="46707" marR="46707" marT="0" marB="0" anchor="ctr"/>
                </a:tc>
                <a:tc hMerge="1">
                  <a:txBody>
                    <a:bodyPr/>
                    <a:lstStyle/>
                    <a:p>
                      <a:endParaRPr lang="en-GB"/>
                    </a:p>
                  </a:txBody>
                  <a:tcPr/>
                </a:tc>
                <a:tc>
                  <a:txBody>
                    <a:bodyPr/>
                    <a:lstStyle/>
                    <a:p>
                      <a:pPr>
                        <a:lnSpc>
                          <a:spcPct val="107000"/>
                        </a:lnSpc>
                        <a:spcAft>
                          <a:spcPts val="800"/>
                        </a:spcAft>
                      </a:pPr>
                      <a:r>
                        <a:rPr lang="en-GB" sz="1100">
                          <a:effectLst/>
                          <a:latin typeface="Calibri"/>
                        </a:rPr>
                        <a:t>Depends on set up</a:t>
                      </a:r>
                      <a:endParaRPr lang="en-GB" sz="1100">
                        <a:effectLst/>
                        <a:latin typeface="Calibri"/>
                        <a:ea typeface="Calibri" panose="020F0502020204030204" pitchFamily="34" charset="0"/>
                        <a:cs typeface="Times New Roman"/>
                      </a:endParaRPr>
                    </a:p>
                  </a:txBody>
                  <a:tcPr marL="46707" marR="46707" marT="0" marB="0" anchor="ctr"/>
                </a:tc>
                <a:extLst>
                  <a:ext uri="{0D108BD9-81ED-4DB2-BD59-A6C34878D82A}">
                    <a16:rowId xmlns:a16="http://schemas.microsoft.com/office/drawing/2014/main" val="3926108884"/>
                  </a:ext>
                </a:extLst>
              </a:tr>
            </a:tbl>
          </a:graphicData>
        </a:graphic>
      </p:graphicFrame>
    </p:spTree>
    <p:extLst>
      <p:ext uri="{BB962C8B-B14F-4D97-AF65-F5344CB8AC3E}">
        <p14:creationId xmlns:p14="http://schemas.microsoft.com/office/powerpoint/2010/main" val="5390883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1DA6F-5097-47A1-A382-9E5F7BC7291E}"/>
              </a:ext>
            </a:extLst>
          </p:cNvPr>
          <p:cNvSpPr>
            <a:spLocks noGrp="1"/>
          </p:cNvSpPr>
          <p:nvPr>
            <p:ph type="title"/>
          </p:nvPr>
        </p:nvSpPr>
        <p:spPr>
          <a:xfrm>
            <a:off x="1141413" y="618518"/>
            <a:ext cx="9905998" cy="1478570"/>
          </a:xfrm>
        </p:spPr>
        <p:txBody>
          <a:bodyPr>
            <a:normAutofit/>
          </a:bodyPr>
          <a:lstStyle/>
          <a:p>
            <a:r>
              <a:rPr lang="en-GB" sz="4000">
                <a:solidFill>
                  <a:srgbClr val="FFFF00"/>
                </a:solidFill>
                <a:latin typeface="TW Cen MT"/>
                <a:cs typeface="Calibri"/>
              </a:rPr>
              <a:t>Business / Company Overview</a:t>
            </a:r>
          </a:p>
        </p:txBody>
      </p:sp>
      <p:pic>
        <p:nvPicPr>
          <p:cNvPr id="55" name="Graphic 54" descr="Handshake">
            <a:extLst>
              <a:ext uri="{FF2B5EF4-FFF2-40B4-BE49-F238E27FC236}">
                <a16:creationId xmlns:a16="http://schemas.microsoft.com/office/drawing/2014/main" id="{91846340-97C8-4280-B215-487A7FC60B2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41411" y="2277013"/>
            <a:ext cx="3494597" cy="3494597"/>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3" name="Content Placeholder 2">
            <a:extLst>
              <a:ext uri="{FF2B5EF4-FFF2-40B4-BE49-F238E27FC236}">
                <a16:creationId xmlns:a16="http://schemas.microsoft.com/office/drawing/2014/main" id="{6A20FF70-29F0-4406-B8E3-802C47D46564}"/>
              </a:ext>
            </a:extLst>
          </p:cNvPr>
          <p:cNvSpPr>
            <a:spLocks noGrp="1"/>
          </p:cNvSpPr>
          <p:nvPr>
            <p:ph idx="1"/>
          </p:nvPr>
        </p:nvSpPr>
        <p:spPr>
          <a:xfrm>
            <a:off x="5034579" y="2272933"/>
            <a:ext cx="6012832" cy="3975468"/>
          </a:xfrm>
        </p:spPr>
        <p:txBody>
          <a:bodyPr vert="horz" lIns="91440" tIns="45720" rIns="91440" bIns="45720" rtlCol="0" anchor="t">
            <a:noAutofit/>
          </a:bodyPr>
          <a:lstStyle/>
          <a:p>
            <a:pPr>
              <a:lnSpc>
                <a:spcPct val="100000"/>
              </a:lnSpc>
            </a:pPr>
            <a:r>
              <a:rPr lang="en-GB" sz="1600">
                <a:latin typeface="Calibri"/>
                <a:cs typeface="Calibri"/>
              </a:rPr>
              <a:t>Legal structure – Partnership</a:t>
            </a:r>
            <a:endParaRPr lang="en-US" sz="1600"/>
          </a:p>
          <a:p>
            <a:pPr>
              <a:lnSpc>
                <a:spcPct val="100000"/>
              </a:lnSpc>
            </a:pPr>
            <a:r>
              <a:rPr lang="en-GB" sz="1600">
                <a:latin typeface="Calibri"/>
                <a:cs typeface="Calibri"/>
              </a:rPr>
              <a:t>Ownership – 3 partners = 33.3% split</a:t>
            </a:r>
          </a:p>
          <a:p>
            <a:pPr>
              <a:lnSpc>
                <a:spcPct val="100000"/>
              </a:lnSpc>
            </a:pPr>
            <a:r>
              <a:rPr lang="en-GB" sz="1600">
                <a:latin typeface="Calibri"/>
                <a:cs typeface="Calibri"/>
              </a:rPr>
              <a:t>History – Company was started as a passive income which doesn’t require a lot of legwork</a:t>
            </a:r>
          </a:p>
          <a:p>
            <a:pPr>
              <a:lnSpc>
                <a:spcPct val="100000"/>
              </a:lnSpc>
            </a:pPr>
            <a:r>
              <a:rPr lang="en-GB" sz="1600">
                <a:latin typeface="Calibri"/>
                <a:cs typeface="Calibri"/>
              </a:rPr>
              <a:t>3 partners met during university and decided to go down this business route as a collective</a:t>
            </a:r>
          </a:p>
          <a:p>
            <a:pPr>
              <a:lnSpc>
                <a:spcPct val="100000"/>
              </a:lnSpc>
            </a:pPr>
            <a:r>
              <a:rPr lang="en-GB" sz="1600">
                <a:latin typeface="Calibri"/>
                <a:cs typeface="Calibri"/>
              </a:rPr>
              <a:t>When we realised how lucrative the business was, we made plans to expand to different items such as clothes, toys, garden</a:t>
            </a:r>
          </a:p>
          <a:p>
            <a:pPr>
              <a:lnSpc>
                <a:spcPct val="100000"/>
              </a:lnSpc>
            </a:pPr>
            <a:r>
              <a:rPr lang="en-GB" sz="1600">
                <a:latin typeface="Calibri"/>
                <a:cs typeface="Calibri"/>
              </a:rPr>
              <a:t>Location – Online </a:t>
            </a:r>
          </a:p>
          <a:p>
            <a:pPr>
              <a:lnSpc>
                <a:spcPct val="100000"/>
              </a:lnSpc>
            </a:pPr>
            <a:r>
              <a:rPr lang="en-GB" sz="1600">
                <a:latin typeface="Calibri"/>
                <a:cs typeface="Calibri"/>
              </a:rPr>
              <a:t>Mission – Making your dream home a reality  </a:t>
            </a:r>
          </a:p>
          <a:p>
            <a:pPr>
              <a:lnSpc>
                <a:spcPct val="100000"/>
              </a:lnSpc>
            </a:pPr>
            <a:r>
              <a:rPr lang="en-GB" sz="1600">
                <a:latin typeface="Calibri"/>
                <a:cs typeface="Calibri"/>
              </a:rPr>
              <a:t>Vision - Our vision is to be customer centric company; to build a site where people can come to find their dream homeware items and search for what they want to buy online.</a:t>
            </a:r>
          </a:p>
          <a:p>
            <a:pPr>
              <a:lnSpc>
                <a:spcPct val="110000"/>
              </a:lnSpc>
            </a:pPr>
            <a:endParaRPr lang="en-GB" sz="1100"/>
          </a:p>
        </p:txBody>
      </p:sp>
    </p:spTree>
    <p:extLst>
      <p:ext uri="{BB962C8B-B14F-4D97-AF65-F5344CB8AC3E}">
        <p14:creationId xmlns:p14="http://schemas.microsoft.com/office/powerpoint/2010/main" val="19456900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D22E4-9E09-4F2C-9CAD-90FB96AEDE6D}"/>
              </a:ext>
            </a:extLst>
          </p:cNvPr>
          <p:cNvSpPr>
            <a:spLocks noGrp="1"/>
          </p:cNvSpPr>
          <p:nvPr>
            <p:ph type="title"/>
          </p:nvPr>
        </p:nvSpPr>
        <p:spPr>
          <a:xfrm>
            <a:off x="2648567" y="56680"/>
            <a:ext cx="5968912" cy="1400125"/>
          </a:xfrm>
        </p:spPr>
        <p:txBody>
          <a:bodyPr anchor="b">
            <a:normAutofit/>
          </a:bodyPr>
          <a:lstStyle/>
          <a:p>
            <a:r>
              <a:rPr lang="en-GB" sz="4000">
                <a:solidFill>
                  <a:srgbClr val="FFFF00"/>
                </a:solidFill>
              </a:rPr>
              <a:t>Products and services</a:t>
            </a:r>
          </a:p>
        </p:txBody>
      </p:sp>
      <p:sp>
        <p:nvSpPr>
          <p:cNvPr id="3" name="Content Placeholder 2">
            <a:extLst>
              <a:ext uri="{FF2B5EF4-FFF2-40B4-BE49-F238E27FC236}">
                <a16:creationId xmlns:a16="http://schemas.microsoft.com/office/drawing/2014/main" id="{2D55D28B-459D-4616-B495-F64A8DC9868F}"/>
              </a:ext>
            </a:extLst>
          </p:cNvPr>
          <p:cNvSpPr>
            <a:spLocks noGrp="1"/>
          </p:cNvSpPr>
          <p:nvPr>
            <p:ph idx="1"/>
          </p:nvPr>
        </p:nvSpPr>
        <p:spPr>
          <a:xfrm>
            <a:off x="4603515" y="1889945"/>
            <a:ext cx="6555347" cy="5546047"/>
          </a:xfrm>
        </p:spPr>
        <p:txBody>
          <a:bodyPr anchor="ctr">
            <a:normAutofit/>
          </a:bodyPr>
          <a:lstStyle/>
          <a:p>
            <a:r>
              <a:rPr lang="en-GB" sz="2000">
                <a:latin typeface="Calibri"/>
                <a:cs typeface="Calibri"/>
              </a:rPr>
              <a:t>Easy access to homeware products all in one place. The Amazon of homeware</a:t>
            </a:r>
          </a:p>
          <a:p>
            <a:r>
              <a:rPr lang="en-GB" sz="2000">
                <a:latin typeface="Calibri"/>
                <a:cs typeface="Calibri"/>
              </a:rPr>
              <a:t>Take advantage of online business boom but we are focusing on homeware in particular</a:t>
            </a:r>
          </a:p>
          <a:p>
            <a:endParaRPr lang="en-GB" sz="2000" i="1"/>
          </a:p>
          <a:p>
            <a:endParaRPr lang="en-GB" sz="2000"/>
          </a:p>
        </p:txBody>
      </p:sp>
      <p:sp>
        <p:nvSpPr>
          <p:cNvPr id="5" name="TextBox 4">
            <a:extLst>
              <a:ext uri="{FF2B5EF4-FFF2-40B4-BE49-F238E27FC236}">
                <a16:creationId xmlns:a16="http://schemas.microsoft.com/office/drawing/2014/main" id="{1604480E-1D95-40DB-91BC-6659E42BCA64}"/>
              </a:ext>
            </a:extLst>
          </p:cNvPr>
          <p:cNvSpPr txBox="1"/>
          <p:nvPr/>
        </p:nvSpPr>
        <p:spPr>
          <a:xfrm>
            <a:off x="4638957" y="2213037"/>
            <a:ext cx="6100010" cy="1015663"/>
          </a:xfrm>
          <a:prstGeom prst="rect">
            <a:avLst/>
          </a:prstGeom>
          <a:noFill/>
        </p:spPr>
        <p:txBody>
          <a:bodyPr wrap="square" lIns="91440" tIns="45720" rIns="91440" bIns="45720" anchor="t">
            <a:spAutoFit/>
          </a:bodyPr>
          <a:lstStyle/>
          <a:p>
            <a:r>
              <a:rPr lang="en-GB" sz="2000">
                <a:latin typeface="Calibri"/>
                <a:cs typeface="Calibri"/>
              </a:rPr>
              <a:t>Definition of homeware: “crockery, furniture, and furnishings with which a house, room, etc, is furnished”</a:t>
            </a:r>
          </a:p>
          <a:p>
            <a:r>
              <a:rPr lang="en-GB" sz="2000">
                <a:solidFill>
                  <a:srgbClr val="FF0000"/>
                </a:solidFill>
                <a:latin typeface="Calibri"/>
                <a:cs typeface="Calibri"/>
              </a:rPr>
              <a:t>(</a:t>
            </a:r>
            <a:r>
              <a:rPr lang="en-GB" sz="2000" err="1">
                <a:solidFill>
                  <a:srgbClr val="FF0000"/>
                </a:solidFill>
                <a:latin typeface="Calibri"/>
                <a:cs typeface="Calibri"/>
              </a:rPr>
              <a:t>Collinsdictionary</a:t>
            </a:r>
            <a:r>
              <a:rPr lang="en-GB" sz="2000">
                <a:solidFill>
                  <a:srgbClr val="FF0000"/>
                </a:solidFill>
                <a:latin typeface="Calibri"/>
                <a:cs typeface="Calibri"/>
              </a:rPr>
              <a:t>, 2021)</a:t>
            </a:r>
          </a:p>
        </p:txBody>
      </p:sp>
      <p:pic>
        <p:nvPicPr>
          <p:cNvPr id="4" name="Picture 5" descr="Empty dining table">
            <a:extLst>
              <a:ext uri="{FF2B5EF4-FFF2-40B4-BE49-F238E27FC236}">
                <a16:creationId xmlns:a16="http://schemas.microsoft.com/office/drawing/2014/main" id="{FF424951-20A3-4DE0-9F0D-1386DFFD94B4}"/>
              </a:ext>
            </a:extLst>
          </p:cNvPr>
          <p:cNvPicPr>
            <a:picLocks noChangeAspect="1"/>
          </p:cNvPicPr>
          <p:nvPr/>
        </p:nvPicPr>
        <p:blipFill>
          <a:blip r:embed="rId3"/>
          <a:stretch>
            <a:fillRect/>
          </a:stretch>
        </p:blipFill>
        <p:spPr>
          <a:xfrm>
            <a:off x="496956" y="2143539"/>
            <a:ext cx="4141304" cy="2763078"/>
          </a:xfrm>
          <a:prstGeom prst="rect">
            <a:avLst/>
          </a:prstGeom>
        </p:spPr>
      </p:pic>
    </p:spTree>
    <p:extLst>
      <p:ext uri="{BB962C8B-B14F-4D97-AF65-F5344CB8AC3E}">
        <p14:creationId xmlns:p14="http://schemas.microsoft.com/office/powerpoint/2010/main" val="8644227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223E0-1003-4906-98B6-EAAA8A5849A8}"/>
              </a:ext>
            </a:extLst>
          </p:cNvPr>
          <p:cNvSpPr>
            <a:spLocks noGrp="1"/>
          </p:cNvSpPr>
          <p:nvPr>
            <p:ph type="title"/>
          </p:nvPr>
        </p:nvSpPr>
        <p:spPr>
          <a:xfrm>
            <a:off x="1562797" y="-88709"/>
            <a:ext cx="8948046" cy="1159200"/>
          </a:xfrm>
        </p:spPr>
        <p:txBody>
          <a:bodyPr vert="horz" lIns="91440" tIns="45720" rIns="91440" bIns="45720" rtlCol="0" anchor="ctr">
            <a:normAutofit/>
          </a:bodyPr>
          <a:lstStyle/>
          <a:p>
            <a:r>
              <a:rPr lang="en-US" sz="3700" kern="1200">
                <a:solidFill>
                  <a:srgbClr val="FFFF00"/>
                </a:solidFill>
                <a:latin typeface="+mj-lt"/>
                <a:ea typeface="+mj-ea"/>
                <a:cs typeface="+mj-cs"/>
              </a:rPr>
              <a:t>Market Audit – competitor’s analysis</a:t>
            </a:r>
          </a:p>
        </p:txBody>
      </p:sp>
      <p:graphicFrame>
        <p:nvGraphicFramePr>
          <p:cNvPr id="4" name="Table 3">
            <a:extLst>
              <a:ext uri="{FF2B5EF4-FFF2-40B4-BE49-F238E27FC236}">
                <a16:creationId xmlns:a16="http://schemas.microsoft.com/office/drawing/2014/main" id="{37C73425-D347-49D1-94D4-FA267CB90AC5}"/>
              </a:ext>
            </a:extLst>
          </p:cNvPr>
          <p:cNvGraphicFramePr>
            <a:graphicFrameLocks noGrp="1"/>
          </p:cNvGraphicFramePr>
          <p:nvPr>
            <p:extLst>
              <p:ext uri="{D42A27DB-BD31-4B8C-83A1-F6EECF244321}">
                <p14:modId xmlns:p14="http://schemas.microsoft.com/office/powerpoint/2010/main" val="4226771620"/>
              </p:ext>
            </p:extLst>
          </p:nvPr>
        </p:nvGraphicFramePr>
        <p:xfrm>
          <a:off x="77491" y="736169"/>
          <a:ext cx="11962337" cy="5950836"/>
        </p:xfrm>
        <a:graphic>
          <a:graphicData uri="http://schemas.openxmlformats.org/drawingml/2006/table">
            <a:tbl>
              <a:tblPr firstRow="1" firstCol="1" bandRow="1">
                <a:tableStyleId>{5C22544A-7EE6-4342-B048-85BDC9FD1C3A}</a:tableStyleId>
              </a:tblPr>
              <a:tblGrid>
                <a:gridCol w="2146777">
                  <a:extLst>
                    <a:ext uri="{9D8B030D-6E8A-4147-A177-3AD203B41FA5}">
                      <a16:colId xmlns:a16="http://schemas.microsoft.com/office/drawing/2014/main" val="2205398551"/>
                    </a:ext>
                  </a:extLst>
                </a:gridCol>
                <a:gridCol w="2047066">
                  <a:extLst>
                    <a:ext uri="{9D8B030D-6E8A-4147-A177-3AD203B41FA5}">
                      <a16:colId xmlns:a16="http://schemas.microsoft.com/office/drawing/2014/main" val="446244337"/>
                    </a:ext>
                  </a:extLst>
                </a:gridCol>
                <a:gridCol w="2313205">
                  <a:extLst>
                    <a:ext uri="{9D8B030D-6E8A-4147-A177-3AD203B41FA5}">
                      <a16:colId xmlns:a16="http://schemas.microsoft.com/office/drawing/2014/main" val="1717768317"/>
                    </a:ext>
                  </a:extLst>
                </a:gridCol>
                <a:gridCol w="2860728">
                  <a:extLst>
                    <a:ext uri="{9D8B030D-6E8A-4147-A177-3AD203B41FA5}">
                      <a16:colId xmlns:a16="http://schemas.microsoft.com/office/drawing/2014/main" val="1408773728"/>
                    </a:ext>
                  </a:extLst>
                </a:gridCol>
                <a:gridCol w="2594561">
                  <a:extLst>
                    <a:ext uri="{9D8B030D-6E8A-4147-A177-3AD203B41FA5}">
                      <a16:colId xmlns:a16="http://schemas.microsoft.com/office/drawing/2014/main" val="3734174961"/>
                    </a:ext>
                  </a:extLst>
                </a:gridCol>
              </a:tblGrid>
              <a:tr h="562908">
                <a:tc>
                  <a:txBody>
                    <a:bodyPr/>
                    <a:lstStyle/>
                    <a:p>
                      <a:pPr algn="ctr">
                        <a:lnSpc>
                          <a:spcPct val="107000"/>
                        </a:lnSpc>
                        <a:spcAft>
                          <a:spcPts val="800"/>
                        </a:spcAft>
                      </a:pPr>
                      <a:r>
                        <a:rPr lang="en-GB" sz="1500">
                          <a:effectLst/>
                          <a:latin typeface="Calibri"/>
                        </a:rPr>
                        <a:t>Factors</a:t>
                      </a:r>
                      <a:endParaRPr lang="en-GB" sz="1500">
                        <a:effectLst/>
                        <a:latin typeface="Calibri"/>
                        <a:ea typeface="Calibri" panose="020F0502020204030204" pitchFamily="34" charset="0"/>
                        <a:cs typeface="Times New Roman"/>
                      </a:endParaRPr>
                    </a:p>
                  </a:txBody>
                  <a:tcPr marL="67955" marR="67955" marT="0" marB="0" anchor="ctr"/>
                </a:tc>
                <a:tc>
                  <a:txBody>
                    <a:bodyPr/>
                    <a:lstStyle/>
                    <a:p>
                      <a:pPr algn="ctr">
                        <a:lnSpc>
                          <a:spcPct val="100000"/>
                        </a:lnSpc>
                        <a:spcAft>
                          <a:spcPts val="800"/>
                        </a:spcAft>
                      </a:pPr>
                      <a:r>
                        <a:rPr lang="en-GB" sz="1500">
                          <a:effectLst/>
                          <a:latin typeface="Calibri"/>
                        </a:rPr>
                        <a:t>Your company</a:t>
                      </a:r>
                    </a:p>
                    <a:p>
                      <a:pPr algn="ctr">
                        <a:lnSpc>
                          <a:spcPct val="100000"/>
                        </a:lnSpc>
                        <a:spcAft>
                          <a:spcPts val="800"/>
                        </a:spcAft>
                      </a:pPr>
                      <a:r>
                        <a:rPr lang="en-GB" sz="1500">
                          <a:effectLst/>
                          <a:latin typeface="Calibri"/>
                        </a:rPr>
                        <a:t> Homeware4u</a:t>
                      </a:r>
                      <a:endParaRPr lang="en-GB" sz="1500">
                        <a:effectLst/>
                        <a:latin typeface="Calibri"/>
                        <a:ea typeface="Calibri" panose="020F0502020204030204" pitchFamily="34" charset="0"/>
                        <a:cs typeface="Times New Roman"/>
                      </a:endParaRPr>
                    </a:p>
                  </a:txBody>
                  <a:tcPr marL="67955" marR="67955" marT="0" marB="0" anchor="ctr"/>
                </a:tc>
                <a:tc>
                  <a:txBody>
                    <a:bodyPr/>
                    <a:lstStyle/>
                    <a:p>
                      <a:pPr algn="ctr">
                        <a:lnSpc>
                          <a:spcPct val="100000"/>
                        </a:lnSpc>
                        <a:spcAft>
                          <a:spcPts val="800"/>
                        </a:spcAft>
                      </a:pPr>
                      <a:r>
                        <a:rPr lang="en-GB" sz="1500">
                          <a:effectLst/>
                          <a:latin typeface="Calibri"/>
                        </a:rPr>
                        <a:t>Competition A</a:t>
                      </a:r>
                    </a:p>
                    <a:p>
                      <a:pPr algn="ctr">
                        <a:lnSpc>
                          <a:spcPct val="100000"/>
                        </a:lnSpc>
                        <a:spcAft>
                          <a:spcPts val="800"/>
                        </a:spcAft>
                      </a:pPr>
                      <a:r>
                        <a:rPr lang="en-GB" sz="1500">
                          <a:effectLst/>
                          <a:latin typeface="Calibri"/>
                        </a:rPr>
                        <a:t>Amazon </a:t>
                      </a:r>
                      <a:endParaRPr lang="en-GB" sz="1500">
                        <a:effectLst/>
                        <a:latin typeface="Calibri"/>
                        <a:ea typeface="Calibri" panose="020F0502020204030204" pitchFamily="34" charset="0"/>
                        <a:cs typeface="Times New Roman"/>
                      </a:endParaRPr>
                    </a:p>
                  </a:txBody>
                  <a:tcPr marL="67955" marR="67955" marT="0" marB="0" anchor="ctr"/>
                </a:tc>
                <a:tc>
                  <a:txBody>
                    <a:bodyPr/>
                    <a:lstStyle/>
                    <a:p>
                      <a:pPr algn="ctr">
                        <a:lnSpc>
                          <a:spcPct val="100000"/>
                        </a:lnSpc>
                        <a:spcAft>
                          <a:spcPts val="800"/>
                        </a:spcAft>
                      </a:pPr>
                      <a:r>
                        <a:rPr lang="en-GB" sz="1500">
                          <a:effectLst/>
                          <a:latin typeface="Calibri"/>
                        </a:rPr>
                        <a:t>Competition B</a:t>
                      </a:r>
                    </a:p>
                    <a:p>
                      <a:pPr algn="ctr">
                        <a:lnSpc>
                          <a:spcPct val="100000"/>
                        </a:lnSpc>
                        <a:spcAft>
                          <a:spcPts val="800"/>
                        </a:spcAft>
                      </a:pPr>
                      <a:r>
                        <a:rPr lang="en-GB" sz="1500">
                          <a:effectLst/>
                          <a:latin typeface="Calibri"/>
                          <a:ea typeface="Calibri" panose="020F0502020204030204" pitchFamily="34" charset="0"/>
                          <a:cs typeface="Times New Roman"/>
                        </a:rPr>
                        <a:t>Wayfair</a:t>
                      </a:r>
                    </a:p>
                  </a:txBody>
                  <a:tcPr marL="67955" marR="67955" marT="0" marB="0" anchor="ctr"/>
                </a:tc>
                <a:tc>
                  <a:txBody>
                    <a:bodyPr/>
                    <a:lstStyle/>
                    <a:p>
                      <a:pPr algn="ctr">
                        <a:lnSpc>
                          <a:spcPct val="100000"/>
                        </a:lnSpc>
                        <a:spcAft>
                          <a:spcPts val="800"/>
                        </a:spcAft>
                      </a:pPr>
                      <a:r>
                        <a:rPr lang="en-GB" sz="1500">
                          <a:effectLst/>
                          <a:latin typeface="Calibri"/>
                        </a:rPr>
                        <a:t>Competition C</a:t>
                      </a:r>
                    </a:p>
                    <a:p>
                      <a:pPr algn="ctr">
                        <a:lnSpc>
                          <a:spcPct val="100000"/>
                        </a:lnSpc>
                        <a:spcAft>
                          <a:spcPts val="800"/>
                        </a:spcAft>
                      </a:pPr>
                      <a:r>
                        <a:rPr lang="en-GB" sz="1500">
                          <a:effectLst/>
                          <a:latin typeface="Calibri"/>
                        </a:rPr>
                        <a:t>Dunelm</a:t>
                      </a:r>
                      <a:endParaRPr lang="en-GB" sz="1500">
                        <a:effectLst/>
                        <a:latin typeface="Calibri"/>
                        <a:ea typeface="Calibri" panose="020F0502020204030204" pitchFamily="34" charset="0"/>
                        <a:cs typeface="Times New Roman"/>
                      </a:endParaRPr>
                    </a:p>
                  </a:txBody>
                  <a:tcPr marL="67955" marR="67955" marT="0" marB="0" anchor="ctr"/>
                </a:tc>
                <a:extLst>
                  <a:ext uri="{0D108BD9-81ED-4DB2-BD59-A6C34878D82A}">
                    <a16:rowId xmlns:a16="http://schemas.microsoft.com/office/drawing/2014/main" val="3552055387"/>
                  </a:ext>
                </a:extLst>
              </a:tr>
              <a:tr h="302639">
                <a:tc>
                  <a:txBody>
                    <a:bodyPr/>
                    <a:lstStyle/>
                    <a:p>
                      <a:pPr>
                        <a:lnSpc>
                          <a:spcPct val="107000"/>
                        </a:lnSpc>
                        <a:spcAft>
                          <a:spcPts val="800"/>
                        </a:spcAft>
                      </a:pPr>
                      <a:r>
                        <a:rPr lang="en-GB" sz="1200">
                          <a:effectLst/>
                          <a:latin typeface="Calibri"/>
                        </a:rPr>
                        <a:t>Industry</a:t>
                      </a:r>
                      <a:endParaRPr lang="en-GB" sz="1200">
                        <a:effectLst/>
                        <a:latin typeface="Calibri"/>
                        <a:ea typeface="Calibri" panose="020F0502020204030204" pitchFamily="34" charset="0"/>
                        <a:cs typeface="Times New Roman"/>
                      </a:endParaRPr>
                    </a:p>
                  </a:txBody>
                  <a:tcPr marL="67955" marR="67955" marT="0" marB="0" anchor="ctr"/>
                </a:tc>
                <a:tc>
                  <a:txBody>
                    <a:bodyPr/>
                    <a:lstStyle/>
                    <a:p>
                      <a:pPr>
                        <a:lnSpc>
                          <a:spcPct val="107000"/>
                        </a:lnSpc>
                        <a:spcAft>
                          <a:spcPts val="800"/>
                        </a:spcAft>
                      </a:pPr>
                      <a:r>
                        <a:rPr lang="en-GB" sz="1000">
                          <a:effectLst/>
                          <a:latin typeface="Calibri"/>
                        </a:rPr>
                        <a:t>Online shopping via drop shipping </a:t>
                      </a:r>
                    </a:p>
                  </a:txBody>
                  <a:tcPr marL="67955" marR="67955" marT="0" marB="0" anchor="ctr"/>
                </a:tc>
                <a:tc>
                  <a:txBody>
                    <a:bodyPr/>
                    <a:lstStyle/>
                    <a:p>
                      <a:pPr>
                        <a:lnSpc>
                          <a:spcPct val="107000"/>
                        </a:lnSpc>
                        <a:spcAft>
                          <a:spcPts val="800"/>
                        </a:spcAft>
                      </a:pPr>
                      <a:r>
                        <a:rPr lang="en-GB" sz="1000">
                          <a:effectLst/>
                          <a:latin typeface="Calibri"/>
                        </a:rPr>
                        <a:t>Online shopping</a:t>
                      </a:r>
                      <a:endParaRPr lang="en-GB" sz="1000">
                        <a:effectLst/>
                        <a:latin typeface="Calibri"/>
                        <a:ea typeface="Calibri" panose="020F0502020204030204" pitchFamily="34" charset="0"/>
                        <a:cs typeface="Times New Roman"/>
                      </a:endParaRPr>
                    </a:p>
                  </a:txBody>
                  <a:tcPr marL="67955" marR="67955" marT="0" marB="0" anchor="ctr"/>
                </a:tc>
                <a:tc>
                  <a:txBody>
                    <a:bodyPr/>
                    <a:lstStyle/>
                    <a:p>
                      <a:pPr>
                        <a:lnSpc>
                          <a:spcPct val="107000"/>
                        </a:lnSpc>
                        <a:spcAft>
                          <a:spcPts val="800"/>
                        </a:spcAft>
                      </a:pPr>
                      <a:r>
                        <a:rPr lang="en-GB" sz="1000">
                          <a:effectLst/>
                          <a:latin typeface="Calibri"/>
                        </a:rPr>
                        <a:t>Online shopping</a:t>
                      </a:r>
                      <a:endParaRPr lang="en-GB" sz="1000">
                        <a:effectLst/>
                        <a:latin typeface="Calibri"/>
                        <a:ea typeface="Calibri" panose="020F0502020204030204" pitchFamily="34" charset="0"/>
                        <a:cs typeface="Times New Roman"/>
                      </a:endParaRPr>
                    </a:p>
                  </a:txBody>
                  <a:tcPr marL="67955" marR="67955" marT="0" marB="0" anchor="ctr"/>
                </a:tc>
                <a:tc>
                  <a:txBody>
                    <a:bodyPr/>
                    <a:lstStyle/>
                    <a:p>
                      <a:pPr>
                        <a:lnSpc>
                          <a:spcPct val="107000"/>
                        </a:lnSpc>
                        <a:spcAft>
                          <a:spcPts val="800"/>
                        </a:spcAft>
                      </a:pPr>
                      <a:r>
                        <a:rPr lang="en-GB" sz="1000">
                          <a:effectLst/>
                          <a:latin typeface="Calibri"/>
                          <a:ea typeface="Calibri" panose="020F0502020204030204" pitchFamily="34" charset="0"/>
                          <a:cs typeface="Times New Roman"/>
                        </a:rPr>
                        <a:t>Homeware store and online </a:t>
                      </a:r>
                    </a:p>
                  </a:txBody>
                  <a:tcPr marL="67955" marR="67955" marT="0" marB="0" anchor="ctr"/>
                </a:tc>
                <a:extLst>
                  <a:ext uri="{0D108BD9-81ED-4DB2-BD59-A6C34878D82A}">
                    <a16:rowId xmlns:a16="http://schemas.microsoft.com/office/drawing/2014/main" val="1289121948"/>
                  </a:ext>
                </a:extLst>
              </a:tr>
              <a:tr h="230005">
                <a:tc>
                  <a:txBody>
                    <a:bodyPr/>
                    <a:lstStyle/>
                    <a:p>
                      <a:pPr>
                        <a:lnSpc>
                          <a:spcPct val="107000"/>
                        </a:lnSpc>
                        <a:spcAft>
                          <a:spcPts val="800"/>
                        </a:spcAft>
                      </a:pPr>
                      <a:r>
                        <a:rPr lang="en-GB" sz="1200">
                          <a:effectLst/>
                          <a:latin typeface="Calibri"/>
                        </a:rPr>
                        <a:t>Products &amp; services</a:t>
                      </a:r>
                      <a:endParaRPr lang="en-GB" sz="1200">
                        <a:effectLst/>
                        <a:latin typeface="Calibri"/>
                        <a:ea typeface="Calibri" panose="020F0502020204030204" pitchFamily="34" charset="0"/>
                        <a:cs typeface="Times New Roman"/>
                      </a:endParaRPr>
                    </a:p>
                  </a:txBody>
                  <a:tcPr marL="67955" marR="67955" marT="0" marB="0" anchor="ctr"/>
                </a:tc>
                <a:tc>
                  <a:txBody>
                    <a:bodyPr/>
                    <a:lstStyle/>
                    <a:p>
                      <a:pPr>
                        <a:lnSpc>
                          <a:spcPct val="107000"/>
                        </a:lnSpc>
                        <a:spcAft>
                          <a:spcPts val="800"/>
                        </a:spcAft>
                      </a:pPr>
                      <a:r>
                        <a:rPr lang="en-GB" sz="1000">
                          <a:effectLst/>
                          <a:latin typeface="Calibri"/>
                        </a:rPr>
                        <a:t> B2C</a:t>
                      </a:r>
                      <a:endParaRPr lang="en-GB" sz="1000">
                        <a:effectLst/>
                        <a:latin typeface="Calibri"/>
                        <a:ea typeface="Calibri" panose="020F0502020204030204" pitchFamily="34" charset="0"/>
                        <a:cs typeface="Times New Roman"/>
                      </a:endParaRPr>
                    </a:p>
                  </a:txBody>
                  <a:tcPr marL="67955" marR="67955" marT="0" marB="0" anchor="ctr"/>
                </a:tc>
                <a:tc>
                  <a:txBody>
                    <a:bodyPr/>
                    <a:lstStyle/>
                    <a:p>
                      <a:pPr>
                        <a:lnSpc>
                          <a:spcPct val="107000"/>
                        </a:lnSpc>
                        <a:spcAft>
                          <a:spcPts val="800"/>
                        </a:spcAft>
                      </a:pPr>
                      <a:r>
                        <a:rPr lang="en-GB" sz="1000">
                          <a:effectLst/>
                          <a:latin typeface="Calibri"/>
                        </a:rPr>
                        <a:t> B2C &amp; B2B</a:t>
                      </a:r>
                      <a:endParaRPr lang="en-GB" sz="1000">
                        <a:effectLst/>
                        <a:latin typeface="Calibri"/>
                        <a:ea typeface="Calibri" panose="020F0502020204030204" pitchFamily="34" charset="0"/>
                        <a:cs typeface="Times New Roman"/>
                      </a:endParaRPr>
                    </a:p>
                  </a:txBody>
                  <a:tcPr marL="67955" marR="67955" marT="0" marB="0" anchor="ctr"/>
                </a:tc>
                <a:tc>
                  <a:txBody>
                    <a:bodyPr/>
                    <a:lstStyle/>
                    <a:p>
                      <a:pPr>
                        <a:lnSpc>
                          <a:spcPct val="107000"/>
                        </a:lnSpc>
                        <a:spcAft>
                          <a:spcPts val="800"/>
                        </a:spcAft>
                      </a:pPr>
                      <a:r>
                        <a:rPr lang="en-GB" sz="1000">
                          <a:effectLst/>
                          <a:latin typeface="Calibri"/>
                        </a:rPr>
                        <a:t>B2C</a:t>
                      </a:r>
                      <a:endParaRPr lang="en-GB" sz="1000">
                        <a:effectLst/>
                        <a:latin typeface="Calibri"/>
                        <a:ea typeface="Calibri" panose="020F0502020204030204" pitchFamily="34" charset="0"/>
                        <a:cs typeface="Times New Roman"/>
                      </a:endParaRPr>
                    </a:p>
                  </a:txBody>
                  <a:tcPr marL="67955" marR="67955" marT="0" marB="0" anchor="ctr"/>
                </a:tc>
                <a:tc>
                  <a:txBody>
                    <a:bodyPr/>
                    <a:lstStyle/>
                    <a:p>
                      <a:pPr>
                        <a:lnSpc>
                          <a:spcPct val="107000"/>
                        </a:lnSpc>
                        <a:spcAft>
                          <a:spcPts val="800"/>
                        </a:spcAft>
                      </a:pPr>
                      <a:r>
                        <a:rPr lang="en-GB" sz="1000">
                          <a:effectLst/>
                          <a:latin typeface="Calibri"/>
                        </a:rPr>
                        <a:t>B2C </a:t>
                      </a:r>
                      <a:endParaRPr lang="en-GB" sz="1000">
                        <a:effectLst/>
                        <a:latin typeface="Calibri"/>
                        <a:ea typeface="Calibri" panose="020F0502020204030204" pitchFamily="34" charset="0"/>
                        <a:cs typeface="Times New Roman"/>
                      </a:endParaRPr>
                    </a:p>
                  </a:txBody>
                  <a:tcPr marL="67955" marR="67955" marT="0" marB="0" anchor="ctr"/>
                </a:tc>
                <a:extLst>
                  <a:ext uri="{0D108BD9-81ED-4DB2-BD59-A6C34878D82A}">
                    <a16:rowId xmlns:a16="http://schemas.microsoft.com/office/drawing/2014/main" val="2692705108"/>
                  </a:ext>
                </a:extLst>
              </a:tr>
              <a:tr h="641594">
                <a:tc>
                  <a:txBody>
                    <a:bodyPr/>
                    <a:lstStyle/>
                    <a:p>
                      <a:pPr>
                        <a:lnSpc>
                          <a:spcPct val="107000"/>
                        </a:lnSpc>
                        <a:spcAft>
                          <a:spcPts val="800"/>
                        </a:spcAft>
                      </a:pPr>
                      <a:r>
                        <a:rPr lang="en-GB" sz="1200">
                          <a:effectLst/>
                          <a:latin typeface="Calibri"/>
                        </a:rPr>
                        <a:t>Key success factors</a:t>
                      </a:r>
                      <a:endParaRPr lang="en-GB" sz="1200">
                        <a:effectLst/>
                        <a:latin typeface="Calibri"/>
                        <a:ea typeface="Calibri" panose="020F0502020204030204" pitchFamily="34" charset="0"/>
                        <a:cs typeface="Times New Roman"/>
                      </a:endParaRPr>
                    </a:p>
                  </a:txBody>
                  <a:tcPr marL="67955" marR="67955" marT="0" marB="0" anchor="ctr"/>
                </a:tc>
                <a:tc>
                  <a:txBody>
                    <a:bodyPr/>
                    <a:lstStyle/>
                    <a:p>
                      <a:pPr>
                        <a:lnSpc>
                          <a:spcPct val="107000"/>
                        </a:lnSpc>
                        <a:spcAft>
                          <a:spcPts val="800"/>
                        </a:spcAft>
                      </a:pPr>
                      <a:r>
                        <a:rPr lang="en-GB" sz="1000">
                          <a:effectLst/>
                          <a:latin typeface="Calibri"/>
                        </a:rPr>
                        <a:t>Allows customers to purchase homeware products all in one place</a:t>
                      </a:r>
                      <a:endParaRPr lang="en-GB" sz="1000">
                        <a:effectLst/>
                        <a:latin typeface="Calibri"/>
                        <a:ea typeface="Calibri" panose="020F0502020204030204" pitchFamily="34" charset="0"/>
                        <a:cs typeface="Times New Roman"/>
                      </a:endParaRPr>
                    </a:p>
                  </a:txBody>
                  <a:tcPr marL="67955" marR="67955" marT="0" marB="0" anchor="ctr"/>
                </a:tc>
                <a:tc>
                  <a:txBody>
                    <a:bodyPr/>
                    <a:lstStyle/>
                    <a:p>
                      <a:pPr>
                        <a:lnSpc>
                          <a:spcPct val="107000"/>
                        </a:lnSpc>
                        <a:spcAft>
                          <a:spcPts val="800"/>
                        </a:spcAft>
                      </a:pPr>
                      <a:r>
                        <a:rPr lang="en-GB" sz="1000">
                          <a:effectLst/>
                          <a:latin typeface="Calibri"/>
                        </a:rPr>
                        <a:t>Brand awareness. Global reputation. Allows sellers to connect with customer and provide everyday homeware products </a:t>
                      </a:r>
                      <a:endParaRPr lang="en-GB" sz="1000">
                        <a:effectLst/>
                        <a:latin typeface="Calibri"/>
                        <a:ea typeface="Calibri" panose="020F0502020204030204" pitchFamily="34" charset="0"/>
                        <a:cs typeface="Times New Roman"/>
                      </a:endParaRPr>
                    </a:p>
                  </a:txBody>
                  <a:tcPr marL="67955" marR="67955" marT="0" marB="0" anchor="ctr"/>
                </a:tc>
                <a:tc>
                  <a:txBody>
                    <a:bodyPr/>
                    <a:lstStyle/>
                    <a:p>
                      <a:pPr>
                        <a:lnSpc>
                          <a:spcPct val="107000"/>
                        </a:lnSpc>
                        <a:spcAft>
                          <a:spcPts val="800"/>
                        </a:spcAft>
                      </a:pPr>
                      <a:r>
                        <a:rPr lang="en-GB" sz="1000">
                          <a:effectLst/>
                          <a:latin typeface="Calibri"/>
                        </a:rPr>
                        <a:t>Allows sellers to advertise their products and sell on the </a:t>
                      </a:r>
                      <a:r>
                        <a:rPr lang="en-GB" sz="1000" err="1">
                          <a:effectLst/>
                          <a:latin typeface="Calibri"/>
                        </a:rPr>
                        <a:t>wayfair</a:t>
                      </a:r>
                      <a:r>
                        <a:rPr lang="en-GB" sz="1000">
                          <a:effectLst/>
                          <a:latin typeface="Calibri"/>
                        </a:rPr>
                        <a:t> platform</a:t>
                      </a:r>
                      <a:endParaRPr lang="en-GB" sz="1000">
                        <a:effectLst/>
                        <a:latin typeface="Calibri"/>
                        <a:ea typeface="Calibri" panose="020F0502020204030204" pitchFamily="34" charset="0"/>
                        <a:cs typeface="Times New Roman"/>
                      </a:endParaRPr>
                    </a:p>
                  </a:txBody>
                  <a:tcPr marL="67955" marR="67955" marT="0" marB="0" anchor="ctr"/>
                </a:tc>
                <a:tc>
                  <a:txBody>
                    <a:bodyPr/>
                    <a:lstStyle/>
                    <a:p>
                      <a:pPr>
                        <a:lnSpc>
                          <a:spcPct val="107000"/>
                        </a:lnSpc>
                        <a:spcAft>
                          <a:spcPts val="800"/>
                        </a:spcAft>
                      </a:pPr>
                      <a:r>
                        <a:rPr lang="en-GB" sz="1000">
                          <a:effectLst/>
                          <a:latin typeface="Calibri"/>
                          <a:ea typeface="Calibri" panose="020F0502020204030204" pitchFamily="34" charset="0"/>
                          <a:cs typeface="Times New Roman"/>
                        </a:rPr>
                        <a:t>Brand awareness been open since 1979. Allows customers to buy online and in store</a:t>
                      </a:r>
                    </a:p>
                  </a:txBody>
                  <a:tcPr marL="67955" marR="67955" marT="0" marB="0"/>
                </a:tc>
                <a:extLst>
                  <a:ext uri="{0D108BD9-81ED-4DB2-BD59-A6C34878D82A}">
                    <a16:rowId xmlns:a16="http://schemas.microsoft.com/office/drawing/2014/main" val="194560205"/>
                  </a:ext>
                </a:extLst>
              </a:tr>
              <a:tr h="556856">
                <a:tc>
                  <a:txBody>
                    <a:bodyPr/>
                    <a:lstStyle/>
                    <a:p>
                      <a:pPr>
                        <a:lnSpc>
                          <a:spcPct val="107000"/>
                        </a:lnSpc>
                        <a:spcAft>
                          <a:spcPts val="800"/>
                        </a:spcAft>
                      </a:pPr>
                      <a:r>
                        <a:rPr lang="en-GB" sz="1200">
                          <a:effectLst/>
                          <a:latin typeface="Calibri"/>
                        </a:rPr>
                        <a:t>Market share</a:t>
                      </a:r>
                      <a:endParaRPr lang="en-GB" sz="1200">
                        <a:effectLst/>
                        <a:latin typeface="Calibri"/>
                        <a:ea typeface="Calibri" panose="020F0502020204030204" pitchFamily="34" charset="0"/>
                        <a:cs typeface="Times New Roman"/>
                      </a:endParaRPr>
                    </a:p>
                  </a:txBody>
                  <a:tcPr marL="67955" marR="67955" marT="0" marB="0" anchor="ctr"/>
                </a:tc>
                <a:tc>
                  <a:txBody>
                    <a:bodyPr/>
                    <a:lstStyle/>
                    <a:p>
                      <a:pPr>
                        <a:lnSpc>
                          <a:spcPct val="107000"/>
                        </a:lnSpc>
                        <a:spcAft>
                          <a:spcPts val="800"/>
                        </a:spcAft>
                      </a:pPr>
                      <a:r>
                        <a:rPr lang="en-GB" sz="1000">
                          <a:effectLst/>
                          <a:latin typeface="Calibri"/>
                          <a:ea typeface="Calibri" panose="020F0502020204030204" pitchFamily="34" charset="0"/>
                          <a:cs typeface="Times New Roman"/>
                        </a:rPr>
                        <a:t>New business</a:t>
                      </a:r>
                    </a:p>
                  </a:txBody>
                  <a:tcPr marL="67955" marR="67955" marT="0" marB="0" anchor="ctr"/>
                </a:tc>
                <a:tc>
                  <a:txBody>
                    <a:bodyPr/>
                    <a:lstStyle/>
                    <a:p>
                      <a:pPr>
                        <a:lnSpc>
                          <a:spcPct val="100000"/>
                        </a:lnSpc>
                        <a:spcAft>
                          <a:spcPts val="800"/>
                        </a:spcAft>
                      </a:pPr>
                      <a:r>
                        <a:rPr lang="en-GB" sz="1000">
                          <a:effectLst/>
                          <a:latin typeface="Calibri"/>
                          <a:ea typeface="Calibri" panose="020F0502020204030204" pitchFamily="34" charset="0"/>
                          <a:cs typeface="Times New Roman"/>
                        </a:rPr>
                        <a:t>2.6 billion </a:t>
                      </a:r>
                      <a:r>
                        <a:rPr lang="en-GB" sz="1000">
                          <a:solidFill>
                            <a:srgbClr val="FF0000"/>
                          </a:solidFill>
                          <a:effectLst/>
                          <a:latin typeface="Calibri"/>
                          <a:ea typeface="Calibri" panose="020F0502020204030204" pitchFamily="34" charset="0"/>
                          <a:cs typeface="Times New Roman"/>
                        </a:rPr>
                        <a:t>(</a:t>
                      </a:r>
                      <a:r>
                        <a:rPr lang="en-GB" sz="1000" err="1">
                          <a:solidFill>
                            <a:srgbClr val="FF0000"/>
                          </a:solidFill>
                          <a:effectLst/>
                          <a:latin typeface="Calibri"/>
                          <a:ea typeface="Calibri" panose="020F0502020204030204" pitchFamily="34" charset="0"/>
                          <a:cs typeface="Times New Roman"/>
                        </a:rPr>
                        <a:t>Retaileconomics</a:t>
                      </a:r>
                      <a:r>
                        <a:rPr lang="en-GB" sz="1000">
                          <a:solidFill>
                            <a:srgbClr val="FF0000"/>
                          </a:solidFill>
                          <a:effectLst/>
                          <a:latin typeface="Calibri"/>
                          <a:ea typeface="Calibri" panose="020F0502020204030204" pitchFamily="34" charset="0"/>
                          <a:cs typeface="Times New Roman"/>
                        </a:rPr>
                        <a:t>, 2021)</a:t>
                      </a:r>
                    </a:p>
                  </a:txBody>
                  <a:tcPr marL="67955" marR="67955" marT="0" marB="0" anchor="ctr"/>
                </a:tc>
                <a:tc>
                  <a:txBody>
                    <a:bodyPr/>
                    <a:lstStyle/>
                    <a:p>
                      <a:pPr>
                        <a:lnSpc>
                          <a:spcPct val="107000"/>
                        </a:lnSpc>
                        <a:spcAft>
                          <a:spcPts val="800"/>
                        </a:spcAft>
                      </a:pPr>
                      <a:r>
                        <a:rPr lang="en-GB" sz="1000">
                          <a:effectLst/>
                          <a:latin typeface="Calibri"/>
                          <a:ea typeface="Calibri" panose="020F0502020204030204" pitchFamily="34" charset="0"/>
                          <a:cs typeface="Times New Roman"/>
                        </a:rPr>
                        <a:t>1.15 billion </a:t>
                      </a:r>
                      <a:r>
                        <a:rPr lang="en-GB" sz="1000">
                          <a:solidFill>
                            <a:srgbClr val="FF0000"/>
                          </a:solidFill>
                          <a:effectLst/>
                          <a:latin typeface="Calibri"/>
                          <a:ea typeface="Calibri" panose="020F0502020204030204" pitchFamily="34" charset="0"/>
                          <a:cs typeface="Times New Roman"/>
                        </a:rPr>
                        <a:t>(Eccomercedb,2021)</a:t>
                      </a:r>
                    </a:p>
                  </a:txBody>
                  <a:tcPr marL="67955" marR="67955" marT="0" marB="0" anchor="ctr"/>
                </a:tc>
                <a:tc>
                  <a:txBody>
                    <a:bodyPr/>
                    <a:lstStyle/>
                    <a:p>
                      <a:pPr>
                        <a:lnSpc>
                          <a:spcPct val="107000"/>
                        </a:lnSpc>
                        <a:spcAft>
                          <a:spcPts val="800"/>
                        </a:spcAft>
                      </a:pPr>
                      <a:r>
                        <a:rPr lang="en-GB" sz="1000">
                          <a:effectLst/>
                          <a:latin typeface="Calibri"/>
                          <a:ea typeface="Calibri" panose="020F0502020204030204" pitchFamily="34" charset="0"/>
                          <a:cs typeface="Times New Roman"/>
                        </a:rPr>
                        <a:t>1.3 billion </a:t>
                      </a:r>
                      <a:r>
                        <a:rPr lang="en-GB" sz="1000">
                          <a:solidFill>
                            <a:srgbClr val="FF0000"/>
                          </a:solidFill>
                          <a:effectLst/>
                          <a:latin typeface="Calibri"/>
                          <a:ea typeface="Calibri" panose="020F0502020204030204" pitchFamily="34" charset="0"/>
                          <a:cs typeface="Times New Roman"/>
                        </a:rPr>
                        <a:t>(</a:t>
                      </a:r>
                      <a:r>
                        <a:rPr lang="en-GB" sz="1000" err="1">
                          <a:solidFill>
                            <a:srgbClr val="FF0000"/>
                          </a:solidFill>
                          <a:effectLst/>
                          <a:latin typeface="Calibri"/>
                          <a:ea typeface="Calibri" panose="020F0502020204030204" pitchFamily="34" charset="0"/>
                          <a:cs typeface="Times New Roman"/>
                        </a:rPr>
                        <a:t>Internetretailing</a:t>
                      </a:r>
                      <a:r>
                        <a:rPr lang="en-GB" sz="1000">
                          <a:solidFill>
                            <a:srgbClr val="FF0000"/>
                          </a:solidFill>
                          <a:effectLst/>
                          <a:latin typeface="Calibri"/>
                          <a:ea typeface="Calibri" panose="020F0502020204030204" pitchFamily="34" charset="0"/>
                          <a:cs typeface="Times New Roman"/>
                        </a:rPr>
                        <a:t>, 2021)</a:t>
                      </a:r>
                      <a:endParaRPr lang="en-GB" sz="1000" err="1">
                        <a:solidFill>
                          <a:srgbClr val="FF0000"/>
                        </a:solidFill>
                        <a:effectLst/>
                        <a:latin typeface="Calibri"/>
                        <a:ea typeface="Calibri" panose="020F0502020204030204" pitchFamily="34" charset="0"/>
                        <a:cs typeface="Times New Roman"/>
                      </a:endParaRPr>
                    </a:p>
                  </a:txBody>
                  <a:tcPr marL="67955" marR="67955" marT="0" marB="0" anchor="ctr"/>
                </a:tc>
                <a:extLst>
                  <a:ext uri="{0D108BD9-81ED-4DB2-BD59-A6C34878D82A}">
                    <a16:rowId xmlns:a16="http://schemas.microsoft.com/office/drawing/2014/main" val="432573049"/>
                  </a:ext>
                </a:extLst>
              </a:tr>
              <a:tr h="798969">
                <a:tc>
                  <a:txBody>
                    <a:bodyPr/>
                    <a:lstStyle/>
                    <a:p>
                      <a:pPr>
                        <a:lnSpc>
                          <a:spcPct val="107000"/>
                        </a:lnSpc>
                        <a:spcAft>
                          <a:spcPts val="800"/>
                        </a:spcAft>
                      </a:pPr>
                      <a:r>
                        <a:rPr lang="en-GB" sz="1200">
                          <a:effectLst/>
                          <a:latin typeface="Calibri"/>
                        </a:rPr>
                        <a:t>Past strategies and current strategies </a:t>
                      </a:r>
                      <a:endParaRPr lang="en-GB" sz="1200">
                        <a:effectLst/>
                        <a:latin typeface="Calibri"/>
                        <a:ea typeface="Calibri" panose="020F0502020204030204" pitchFamily="34" charset="0"/>
                        <a:cs typeface="Times New Roman"/>
                      </a:endParaRPr>
                    </a:p>
                  </a:txBody>
                  <a:tcPr marL="67955" marR="67955" marT="0" marB="0" anchor="ctr"/>
                </a:tc>
                <a:tc>
                  <a:txBody>
                    <a:bodyPr/>
                    <a:lstStyle/>
                    <a:p>
                      <a:pPr marL="0" indent="0">
                        <a:lnSpc>
                          <a:spcPct val="107000"/>
                        </a:lnSpc>
                        <a:spcAft>
                          <a:spcPts val="800"/>
                        </a:spcAft>
                        <a:buNone/>
                      </a:pPr>
                      <a:r>
                        <a:rPr lang="en-GB" sz="1000">
                          <a:effectLst/>
                          <a:latin typeface="Calibri"/>
                          <a:cs typeface="Times New Roman"/>
                        </a:rPr>
                        <a:t>SEO, online</a:t>
                      </a:r>
                      <a:r>
                        <a:rPr lang="en-GB" sz="1000">
                          <a:effectLst/>
                          <a:latin typeface="Calibri"/>
                          <a:ea typeface="Calibri" panose="020F0502020204030204" pitchFamily="34" charset="0"/>
                          <a:cs typeface="Times New Roman"/>
                        </a:rPr>
                        <a:t> paid advertising through different social media platforms, leaflets door to door.</a:t>
                      </a:r>
                      <a:endParaRPr lang="en-US"/>
                    </a:p>
                  </a:txBody>
                  <a:tcPr marL="67955" marR="67955" marT="0" marB="0" anchor="ctr"/>
                </a:tc>
                <a:tc>
                  <a:txBody>
                    <a:bodyPr/>
                    <a:lstStyle/>
                    <a:p>
                      <a:pPr>
                        <a:lnSpc>
                          <a:spcPct val="107000"/>
                        </a:lnSpc>
                        <a:spcAft>
                          <a:spcPts val="800"/>
                        </a:spcAft>
                      </a:pPr>
                      <a:r>
                        <a:rPr lang="en-GB" sz="1000">
                          <a:effectLst/>
                          <a:latin typeface="Calibri"/>
                        </a:rPr>
                        <a:t> Online ads via different social media platforms, television advertising.</a:t>
                      </a:r>
                    </a:p>
                  </a:txBody>
                  <a:tcPr marL="67955" marR="67955" marT="0" marB="0" anchor="ctr"/>
                </a:tc>
                <a:tc>
                  <a:txBody>
                    <a:bodyPr/>
                    <a:lstStyle/>
                    <a:p>
                      <a:pPr lvl="0">
                        <a:lnSpc>
                          <a:spcPct val="107000"/>
                        </a:lnSpc>
                        <a:spcAft>
                          <a:spcPts val="800"/>
                        </a:spcAft>
                        <a:buNone/>
                      </a:pPr>
                      <a:r>
                        <a:rPr lang="en-GB" sz="1000" b="0" i="0" u="none" strike="noStrike" noProof="0">
                          <a:effectLst/>
                          <a:latin typeface="Calibri"/>
                        </a:rPr>
                        <a:t>Online ads via different social media platforms.</a:t>
                      </a:r>
                      <a:endParaRPr lang="en-US"/>
                    </a:p>
                    <a:p>
                      <a:pPr lvl="0">
                        <a:lnSpc>
                          <a:spcPct val="107000"/>
                        </a:lnSpc>
                        <a:spcAft>
                          <a:spcPts val="800"/>
                        </a:spcAft>
                        <a:buNone/>
                      </a:pPr>
                      <a:r>
                        <a:rPr lang="en-GB" sz="1000">
                          <a:effectLst/>
                          <a:latin typeface="Calibri"/>
                          <a:cs typeface="Times New Roman"/>
                        </a:rPr>
                        <a:t>Looks</a:t>
                      </a:r>
                      <a:r>
                        <a:rPr lang="en-GB" sz="1000">
                          <a:effectLst/>
                          <a:latin typeface="Calibri"/>
                          <a:ea typeface="Calibri" panose="020F0502020204030204" pitchFamily="34" charset="0"/>
                          <a:cs typeface="Times New Roman"/>
                        </a:rPr>
                        <a:t> at buying habit data on social media sites so that ads are targeted at existing and potential customers</a:t>
                      </a:r>
                      <a:endParaRPr lang="en-US"/>
                    </a:p>
                  </a:txBody>
                  <a:tcPr marL="67955" marR="67955" marT="0" marB="0" anchor="ctr"/>
                </a:tc>
                <a:tc>
                  <a:txBody>
                    <a:bodyPr/>
                    <a:lstStyle/>
                    <a:p>
                      <a:pPr lvl="0">
                        <a:lnSpc>
                          <a:spcPct val="107000"/>
                        </a:lnSpc>
                        <a:spcAft>
                          <a:spcPts val="800"/>
                        </a:spcAft>
                        <a:buNone/>
                      </a:pPr>
                      <a:r>
                        <a:rPr lang="en-GB" sz="1000" b="0" i="0" u="none" strike="noStrike" noProof="0">
                          <a:effectLst/>
                          <a:latin typeface="Calibri"/>
                        </a:rPr>
                        <a:t>Online ads via different social media platforms, television advertising.</a:t>
                      </a:r>
                      <a:endParaRPr lang="en-US"/>
                    </a:p>
                  </a:txBody>
                  <a:tcPr marL="67955" marR="67955" marT="0" marB="0"/>
                </a:tc>
                <a:extLst>
                  <a:ext uri="{0D108BD9-81ED-4DB2-BD59-A6C34878D82A}">
                    <a16:rowId xmlns:a16="http://schemas.microsoft.com/office/drawing/2014/main" val="761272084"/>
                  </a:ext>
                </a:extLst>
              </a:tr>
              <a:tr h="916983">
                <a:tc>
                  <a:txBody>
                    <a:bodyPr/>
                    <a:lstStyle/>
                    <a:p>
                      <a:pPr>
                        <a:lnSpc>
                          <a:spcPct val="107000"/>
                        </a:lnSpc>
                        <a:spcAft>
                          <a:spcPts val="800"/>
                        </a:spcAft>
                      </a:pPr>
                      <a:r>
                        <a:rPr lang="en-GB" sz="1200">
                          <a:effectLst/>
                          <a:latin typeface="Calibri"/>
                        </a:rPr>
                        <a:t>Strengths and weaknesses</a:t>
                      </a:r>
                      <a:endParaRPr lang="en-GB" sz="1200">
                        <a:effectLst/>
                        <a:latin typeface="Calibri"/>
                        <a:ea typeface="Calibri" panose="020F0502020204030204" pitchFamily="34" charset="0"/>
                        <a:cs typeface="Times New Roman"/>
                      </a:endParaRPr>
                    </a:p>
                  </a:txBody>
                  <a:tcPr marL="67955" marR="67955" marT="0" marB="0" anchor="ctr"/>
                </a:tc>
                <a:tc>
                  <a:txBody>
                    <a:bodyPr/>
                    <a:lstStyle/>
                    <a:p>
                      <a:pPr>
                        <a:lnSpc>
                          <a:spcPct val="107000"/>
                        </a:lnSpc>
                        <a:spcAft>
                          <a:spcPts val="800"/>
                        </a:spcAft>
                      </a:pPr>
                      <a:r>
                        <a:rPr lang="en-GB" sz="1000">
                          <a:effectLst/>
                          <a:latin typeface="Calibri"/>
                          <a:ea typeface="Calibri" panose="020F0502020204030204" pitchFamily="34" charset="0"/>
                          <a:cs typeface="Times New Roman"/>
                        </a:rPr>
                        <a:t>Advertising through social media platforms to draw customers to the website. Don’t have the capital power as rival competitors.</a:t>
                      </a:r>
                    </a:p>
                    <a:p>
                      <a:pPr lvl="0">
                        <a:lnSpc>
                          <a:spcPct val="107000"/>
                        </a:lnSpc>
                        <a:spcAft>
                          <a:spcPts val="800"/>
                        </a:spcAft>
                        <a:buNone/>
                      </a:pPr>
                      <a:r>
                        <a:rPr lang="en-GB" sz="1000">
                          <a:effectLst/>
                          <a:latin typeface="Calibri"/>
                          <a:ea typeface="Calibri" panose="020F0502020204030204" pitchFamily="34" charset="0"/>
                          <a:cs typeface="Times New Roman"/>
                        </a:rPr>
                        <a:t>Business does not have a physical store.</a:t>
                      </a:r>
                    </a:p>
                    <a:p>
                      <a:pPr lvl="0">
                        <a:lnSpc>
                          <a:spcPct val="107000"/>
                        </a:lnSpc>
                        <a:spcAft>
                          <a:spcPts val="800"/>
                        </a:spcAft>
                        <a:buNone/>
                      </a:pPr>
                      <a:endParaRPr lang="en-GB" sz="1000">
                        <a:effectLst/>
                        <a:latin typeface="Calibri"/>
                        <a:ea typeface="Calibri" panose="020F0502020204030204" pitchFamily="34" charset="0"/>
                        <a:cs typeface="Times New Roman"/>
                      </a:endParaRPr>
                    </a:p>
                  </a:txBody>
                  <a:tcPr marL="67955" marR="67955" marT="0" marB="0"/>
                </a:tc>
                <a:tc>
                  <a:txBody>
                    <a:bodyPr/>
                    <a:lstStyle/>
                    <a:p>
                      <a:pPr>
                        <a:lnSpc>
                          <a:spcPct val="107000"/>
                        </a:lnSpc>
                        <a:spcAft>
                          <a:spcPts val="800"/>
                        </a:spcAft>
                      </a:pPr>
                      <a:r>
                        <a:rPr lang="en-GB" sz="1000">
                          <a:effectLst/>
                          <a:latin typeface="Calibri"/>
                          <a:ea typeface="Calibri" panose="020F0502020204030204" pitchFamily="34" charset="0"/>
                          <a:cs typeface="Times New Roman"/>
                        </a:rPr>
                        <a:t>Global company with massive client base. Brand awareness.</a:t>
                      </a:r>
                    </a:p>
                    <a:p>
                      <a:pPr lvl="0">
                        <a:lnSpc>
                          <a:spcPct val="107000"/>
                        </a:lnSpc>
                        <a:spcAft>
                          <a:spcPts val="800"/>
                        </a:spcAft>
                        <a:buNone/>
                      </a:pPr>
                      <a:r>
                        <a:rPr lang="en-GB" sz="1000" b="0" i="0" u="none" strike="noStrike" noProof="0">
                          <a:effectLst/>
                          <a:latin typeface="Calibri"/>
                        </a:rPr>
                        <a:t>Business does not have a physical store.</a:t>
                      </a:r>
                      <a:endParaRPr lang="en-GB"/>
                    </a:p>
                  </a:txBody>
                  <a:tcPr marL="67955" marR="67955" marT="0" marB="0"/>
                </a:tc>
                <a:tc>
                  <a:txBody>
                    <a:bodyPr/>
                    <a:lstStyle/>
                    <a:p>
                      <a:pPr>
                        <a:lnSpc>
                          <a:spcPct val="107000"/>
                        </a:lnSpc>
                        <a:spcAft>
                          <a:spcPts val="800"/>
                        </a:spcAft>
                      </a:pPr>
                      <a:r>
                        <a:rPr lang="en-GB" sz="1000">
                          <a:effectLst/>
                          <a:latin typeface="Calibri"/>
                          <a:ea typeface="Calibri" panose="020F0502020204030204" pitchFamily="34" charset="0"/>
                          <a:cs typeface="Times New Roman"/>
                        </a:rPr>
                        <a:t>Brand awareness in the homeware field.</a:t>
                      </a:r>
                    </a:p>
                    <a:p>
                      <a:pPr lvl="0">
                        <a:lnSpc>
                          <a:spcPct val="107000"/>
                        </a:lnSpc>
                        <a:spcAft>
                          <a:spcPts val="800"/>
                        </a:spcAft>
                        <a:buNone/>
                      </a:pPr>
                      <a:r>
                        <a:rPr lang="en-GB" sz="1000">
                          <a:effectLst/>
                          <a:latin typeface="Calibri"/>
                          <a:cs typeface="Times New Roman"/>
                        </a:rPr>
                        <a:t>In business since 2002.</a:t>
                      </a:r>
                    </a:p>
                    <a:p>
                      <a:pPr lvl="0">
                        <a:lnSpc>
                          <a:spcPct val="107000"/>
                        </a:lnSpc>
                        <a:spcAft>
                          <a:spcPts val="800"/>
                        </a:spcAft>
                        <a:buNone/>
                      </a:pPr>
                      <a:r>
                        <a:rPr lang="en-GB" sz="1000" b="0" i="0" u="none" strike="noStrike" noProof="0">
                          <a:effectLst/>
                          <a:latin typeface="Calibri"/>
                        </a:rPr>
                        <a:t>Business does not have a physical store.</a:t>
                      </a:r>
                      <a:endParaRPr lang="en-GB"/>
                    </a:p>
                  </a:txBody>
                  <a:tcPr marL="67955" marR="67955" marT="0" marB="0"/>
                </a:tc>
                <a:tc>
                  <a:txBody>
                    <a:bodyPr/>
                    <a:lstStyle/>
                    <a:p>
                      <a:pPr lvl="0">
                        <a:lnSpc>
                          <a:spcPct val="107000"/>
                        </a:lnSpc>
                        <a:spcAft>
                          <a:spcPts val="800"/>
                        </a:spcAft>
                        <a:buNone/>
                      </a:pPr>
                      <a:r>
                        <a:rPr lang="en-GB" sz="1000" b="0" i="0" u="none" strike="noStrike" noProof="0">
                          <a:effectLst/>
                          <a:latin typeface="Calibri"/>
                        </a:rPr>
                        <a:t>Business has a physical store.</a:t>
                      </a:r>
                    </a:p>
                    <a:p>
                      <a:pPr lvl="0">
                        <a:lnSpc>
                          <a:spcPct val="107000"/>
                        </a:lnSpc>
                        <a:spcAft>
                          <a:spcPts val="800"/>
                        </a:spcAft>
                        <a:buNone/>
                      </a:pPr>
                      <a:r>
                        <a:rPr lang="en-GB" sz="1000" b="0" i="0" u="none" strike="noStrike" noProof="0">
                          <a:effectLst/>
                          <a:latin typeface="Calibri"/>
                        </a:rPr>
                        <a:t>Been open for over 40 years</a:t>
                      </a:r>
                    </a:p>
                    <a:p>
                      <a:pPr lvl="0">
                        <a:lnSpc>
                          <a:spcPct val="107000"/>
                        </a:lnSpc>
                        <a:spcAft>
                          <a:spcPts val="800"/>
                        </a:spcAft>
                        <a:buNone/>
                      </a:pPr>
                      <a:r>
                        <a:rPr lang="en-GB" sz="1000" b="0" i="0" u="none" strike="noStrike" noProof="0">
                          <a:effectLst/>
                          <a:latin typeface="Calibri"/>
                        </a:rPr>
                        <a:t>Brand awareness in the homeware field.</a:t>
                      </a:r>
                      <a:endParaRPr lang="en-GB"/>
                    </a:p>
                  </a:txBody>
                  <a:tcPr marL="67955" marR="67955" marT="0" marB="0"/>
                </a:tc>
                <a:extLst>
                  <a:ext uri="{0D108BD9-81ED-4DB2-BD59-A6C34878D82A}">
                    <a16:rowId xmlns:a16="http://schemas.microsoft.com/office/drawing/2014/main" val="3123034473"/>
                  </a:ext>
                </a:extLst>
              </a:tr>
              <a:tr h="605277">
                <a:tc>
                  <a:txBody>
                    <a:bodyPr/>
                    <a:lstStyle/>
                    <a:p>
                      <a:pPr>
                        <a:lnSpc>
                          <a:spcPct val="107000"/>
                        </a:lnSpc>
                        <a:spcAft>
                          <a:spcPts val="800"/>
                        </a:spcAft>
                      </a:pPr>
                      <a:r>
                        <a:rPr lang="en-GB" sz="1200">
                          <a:effectLst/>
                          <a:latin typeface="Calibri"/>
                        </a:rPr>
                        <a:t>Distribution</a:t>
                      </a:r>
                      <a:endParaRPr lang="en-GB" sz="1200">
                        <a:effectLst/>
                        <a:latin typeface="Calibri"/>
                        <a:ea typeface="Calibri" panose="020F0502020204030204" pitchFamily="34" charset="0"/>
                        <a:cs typeface="Times New Roman"/>
                      </a:endParaRPr>
                    </a:p>
                  </a:txBody>
                  <a:tcPr marL="67955" marR="67955" marT="0" marB="0" anchor="ctr"/>
                </a:tc>
                <a:tc>
                  <a:txBody>
                    <a:bodyPr/>
                    <a:lstStyle/>
                    <a:p>
                      <a:pPr>
                        <a:lnSpc>
                          <a:spcPct val="107000"/>
                        </a:lnSpc>
                        <a:spcAft>
                          <a:spcPts val="800"/>
                        </a:spcAft>
                      </a:pPr>
                      <a:r>
                        <a:rPr lang="en-GB" sz="1000" err="1">
                          <a:effectLst/>
                          <a:latin typeface="Calibri"/>
                          <a:ea typeface="Calibri" panose="020F0502020204030204" pitchFamily="34" charset="0"/>
                          <a:cs typeface="Times New Roman"/>
                        </a:rPr>
                        <a:t>Dropshipping</a:t>
                      </a:r>
                      <a:r>
                        <a:rPr lang="en-GB" sz="1000">
                          <a:effectLst/>
                          <a:latin typeface="Calibri"/>
                          <a:ea typeface="Calibri" panose="020F0502020204030204" pitchFamily="34" charset="0"/>
                          <a:cs typeface="Times New Roman"/>
                        </a:rPr>
                        <a:t> method, through </a:t>
                      </a:r>
                      <a:r>
                        <a:rPr lang="en-GB" sz="1000" err="1">
                          <a:effectLst/>
                          <a:latin typeface="Calibri"/>
                          <a:ea typeface="Calibri" panose="020F0502020204030204" pitchFamily="34" charset="0"/>
                          <a:cs typeface="Times New Roman"/>
                        </a:rPr>
                        <a:t>aliexpress</a:t>
                      </a:r>
                      <a:r>
                        <a:rPr lang="en-GB" sz="1000">
                          <a:effectLst/>
                          <a:latin typeface="Calibri"/>
                          <a:ea typeface="Calibri" panose="020F0502020204030204" pitchFamily="34" charset="0"/>
                          <a:cs typeface="Times New Roman"/>
                        </a:rPr>
                        <a:t> and </a:t>
                      </a:r>
                      <a:r>
                        <a:rPr lang="en-GB" sz="1000" err="1">
                          <a:effectLst/>
                          <a:latin typeface="Calibri"/>
                          <a:ea typeface="Calibri" panose="020F0502020204030204" pitchFamily="34" charset="0"/>
                          <a:cs typeface="Times New Roman"/>
                        </a:rPr>
                        <a:t>alibaba</a:t>
                      </a:r>
                      <a:r>
                        <a:rPr lang="en-GB" sz="1000">
                          <a:effectLst/>
                          <a:latin typeface="Calibri"/>
                          <a:ea typeface="Calibri" panose="020F0502020204030204" pitchFamily="34" charset="0"/>
                          <a:cs typeface="Times New Roman"/>
                        </a:rPr>
                        <a:t>. Online website.</a:t>
                      </a:r>
                    </a:p>
                  </a:txBody>
                  <a:tcPr marL="67955" marR="67955" marT="0" marB="0"/>
                </a:tc>
                <a:tc>
                  <a:txBody>
                    <a:bodyPr/>
                    <a:lstStyle/>
                    <a:p>
                      <a:pPr>
                        <a:lnSpc>
                          <a:spcPct val="107000"/>
                        </a:lnSpc>
                        <a:spcAft>
                          <a:spcPts val="800"/>
                        </a:spcAft>
                      </a:pPr>
                      <a:r>
                        <a:rPr lang="en-GB" sz="1000">
                          <a:effectLst/>
                          <a:latin typeface="Calibri"/>
                        </a:rPr>
                        <a:t>Have warehouses with some stock but some sellers deliver direct using other delivery companies</a:t>
                      </a:r>
                      <a:endParaRPr lang="en-GB" sz="1000">
                        <a:effectLst/>
                        <a:latin typeface="Calibri"/>
                        <a:ea typeface="Calibri" panose="020F0502020204030204" pitchFamily="34" charset="0"/>
                        <a:cs typeface="Times New Roman"/>
                      </a:endParaRPr>
                    </a:p>
                  </a:txBody>
                  <a:tcPr marL="67955" marR="67955" marT="0" marB="0" anchor="ctr"/>
                </a:tc>
                <a:tc>
                  <a:txBody>
                    <a:bodyPr/>
                    <a:lstStyle/>
                    <a:p>
                      <a:pPr>
                        <a:lnSpc>
                          <a:spcPct val="107000"/>
                        </a:lnSpc>
                        <a:spcAft>
                          <a:spcPts val="800"/>
                        </a:spcAft>
                      </a:pPr>
                      <a:r>
                        <a:rPr lang="en-GB" sz="1000">
                          <a:effectLst/>
                          <a:latin typeface="Calibri"/>
                        </a:rPr>
                        <a:t>Sells from the “warehouses” and deliver to consumer via delivery companies</a:t>
                      </a:r>
                      <a:endParaRPr lang="en-GB" sz="1000">
                        <a:effectLst/>
                        <a:latin typeface="Calibri"/>
                        <a:ea typeface="Calibri" panose="020F0502020204030204" pitchFamily="34" charset="0"/>
                        <a:cs typeface="Times New Roman"/>
                      </a:endParaRPr>
                    </a:p>
                  </a:txBody>
                  <a:tcPr marL="67955" marR="67955" marT="0" marB="0" anchor="ctr"/>
                </a:tc>
                <a:tc>
                  <a:txBody>
                    <a:bodyPr/>
                    <a:lstStyle/>
                    <a:p>
                      <a:pPr>
                        <a:lnSpc>
                          <a:spcPct val="107000"/>
                        </a:lnSpc>
                        <a:spcAft>
                          <a:spcPts val="800"/>
                        </a:spcAft>
                      </a:pPr>
                      <a:r>
                        <a:rPr lang="en-GB" sz="1000">
                          <a:effectLst/>
                          <a:latin typeface="Calibri"/>
                        </a:rPr>
                        <a:t>Instore and in warehouse</a:t>
                      </a:r>
                      <a:endParaRPr lang="en-GB" sz="1000">
                        <a:effectLst/>
                        <a:latin typeface="Calibri"/>
                        <a:ea typeface="Calibri" panose="020F0502020204030204" pitchFamily="34" charset="0"/>
                        <a:cs typeface="Times New Roman"/>
                      </a:endParaRPr>
                    </a:p>
                  </a:txBody>
                  <a:tcPr marL="67955" marR="67955" marT="0" marB="0" anchor="ctr"/>
                </a:tc>
                <a:extLst>
                  <a:ext uri="{0D108BD9-81ED-4DB2-BD59-A6C34878D82A}">
                    <a16:rowId xmlns:a16="http://schemas.microsoft.com/office/drawing/2014/main" val="3999360540"/>
                  </a:ext>
                </a:extLst>
              </a:tr>
              <a:tr h="429747">
                <a:tc>
                  <a:txBody>
                    <a:bodyPr/>
                    <a:lstStyle/>
                    <a:p>
                      <a:pPr>
                        <a:lnSpc>
                          <a:spcPct val="107000"/>
                        </a:lnSpc>
                        <a:spcAft>
                          <a:spcPts val="800"/>
                        </a:spcAft>
                      </a:pPr>
                      <a:r>
                        <a:rPr lang="en-GB" sz="1200">
                          <a:effectLst/>
                          <a:latin typeface="Calibri"/>
                        </a:rPr>
                        <a:t>Threat?</a:t>
                      </a:r>
                      <a:endParaRPr lang="en-GB" sz="1200">
                        <a:effectLst/>
                        <a:latin typeface="Calibri"/>
                        <a:ea typeface="Calibri" panose="020F0502020204030204" pitchFamily="34" charset="0"/>
                        <a:cs typeface="Times New Roman"/>
                      </a:endParaRPr>
                    </a:p>
                  </a:txBody>
                  <a:tcPr marL="67955" marR="67955" marT="0" marB="0" anchor="ctr"/>
                </a:tc>
                <a:tc>
                  <a:txBody>
                    <a:bodyPr/>
                    <a:lstStyle/>
                    <a:p>
                      <a:pPr>
                        <a:lnSpc>
                          <a:spcPct val="107000"/>
                        </a:lnSpc>
                        <a:spcAft>
                          <a:spcPts val="800"/>
                        </a:spcAft>
                      </a:pPr>
                      <a:r>
                        <a:rPr lang="en-GB" sz="1000">
                          <a:effectLst/>
                          <a:latin typeface="Calibri"/>
                        </a:rPr>
                        <a:t> Online only</a:t>
                      </a:r>
                      <a:endParaRPr lang="en-GB" sz="1000">
                        <a:effectLst/>
                        <a:latin typeface="Calibri"/>
                        <a:ea typeface="Calibri" panose="020F0502020204030204" pitchFamily="34" charset="0"/>
                        <a:cs typeface="Times New Roman"/>
                      </a:endParaRPr>
                    </a:p>
                  </a:txBody>
                  <a:tcPr marL="67955" marR="67955" marT="0" marB="0" anchor="ctr"/>
                </a:tc>
                <a:tc>
                  <a:txBody>
                    <a:bodyPr/>
                    <a:lstStyle/>
                    <a:p>
                      <a:pPr>
                        <a:lnSpc>
                          <a:spcPct val="107000"/>
                        </a:lnSpc>
                        <a:spcAft>
                          <a:spcPts val="800"/>
                        </a:spcAft>
                      </a:pPr>
                      <a:r>
                        <a:rPr lang="en-GB" sz="1000">
                          <a:effectLst/>
                          <a:latin typeface="Calibri"/>
                        </a:rPr>
                        <a:t>Online and some physical presence in major cities worldwide</a:t>
                      </a:r>
                      <a:endParaRPr lang="en-GB" sz="1000">
                        <a:effectLst/>
                        <a:latin typeface="Calibri"/>
                        <a:ea typeface="Calibri" panose="020F0502020204030204" pitchFamily="34" charset="0"/>
                        <a:cs typeface="Times New Roman"/>
                      </a:endParaRPr>
                    </a:p>
                  </a:txBody>
                  <a:tcPr marL="67955" marR="67955" marT="0" marB="0" anchor="ctr"/>
                </a:tc>
                <a:tc>
                  <a:txBody>
                    <a:bodyPr/>
                    <a:lstStyle/>
                    <a:p>
                      <a:pPr>
                        <a:lnSpc>
                          <a:spcPct val="107000"/>
                        </a:lnSpc>
                        <a:spcAft>
                          <a:spcPts val="800"/>
                        </a:spcAft>
                      </a:pPr>
                      <a:r>
                        <a:rPr lang="en-GB" sz="1000">
                          <a:effectLst/>
                          <a:latin typeface="Calibri"/>
                        </a:rPr>
                        <a:t>Online presence only</a:t>
                      </a:r>
                      <a:endParaRPr lang="en-GB" sz="1000">
                        <a:effectLst/>
                        <a:latin typeface="Calibri"/>
                        <a:ea typeface="Calibri" panose="020F0502020204030204" pitchFamily="34" charset="0"/>
                        <a:cs typeface="Times New Roman"/>
                      </a:endParaRPr>
                    </a:p>
                  </a:txBody>
                  <a:tcPr marL="67955" marR="67955" marT="0" marB="0" anchor="ctr"/>
                </a:tc>
                <a:tc>
                  <a:txBody>
                    <a:bodyPr/>
                    <a:lstStyle/>
                    <a:p>
                      <a:pPr>
                        <a:lnSpc>
                          <a:spcPct val="107000"/>
                        </a:lnSpc>
                        <a:spcAft>
                          <a:spcPts val="800"/>
                        </a:spcAft>
                      </a:pPr>
                      <a:r>
                        <a:rPr lang="en-GB" sz="1000">
                          <a:effectLst/>
                          <a:latin typeface="Calibri"/>
                        </a:rPr>
                        <a:t>Online and physical presence</a:t>
                      </a:r>
                      <a:endParaRPr lang="en-GB" sz="1000">
                        <a:effectLst/>
                        <a:latin typeface="Calibri"/>
                        <a:ea typeface="Calibri" panose="020F0502020204030204" pitchFamily="34" charset="0"/>
                        <a:cs typeface="Times New Roman"/>
                      </a:endParaRPr>
                    </a:p>
                  </a:txBody>
                  <a:tcPr marL="67955" marR="67955" marT="0" marB="0" anchor="ctr"/>
                </a:tc>
                <a:extLst>
                  <a:ext uri="{0D108BD9-81ED-4DB2-BD59-A6C34878D82A}">
                    <a16:rowId xmlns:a16="http://schemas.microsoft.com/office/drawing/2014/main" val="2236560879"/>
                  </a:ext>
                </a:extLst>
              </a:tr>
              <a:tr h="453958">
                <a:tc>
                  <a:txBody>
                    <a:bodyPr/>
                    <a:lstStyle/>
                    <a:p>
                      <a:pPr>
                        <a:lnSpc>
                          <a:spcPct val="107000"/>
                        </a:lnSpc>
                        <a:spcAft>
                          <a:spcPts val="800"/>
                        </a:spcAft>
                      </a:pPr>
                      <a:r>
                        <a:rPr lang="en-GB" sz="1200">
                          <a:effectLst/>
                          <a:latin typeface="Calibri"/>
                        </a:rPr>
                        <a:t>How does their strategies affect your business?</a:t>
                      </a:r>
                      <a:endParaRPr lang="en-GB" sz="1200">
                        <a:effectLst/>
                        <a:latin typeface="Calibri"/>
                        <a:ea typeface="Calibri" panose="020F0502020204030204" pitchFamily="34" charset="0"/>
                        <a:cs typeface="Times New Roman"/>
                      </a:endParaRPr>
                    </a:p>
                  </a:txBody>
                  <a:tcPr marL="67955" marR="67955" marT="0" marB="0" anchor="ctr"/>
                </a:tc>
                <a:tc>
                  <a:txBody>
                    <a:bodyPr/>
                    <a:lstStyle/>
                    <a:p>
                      <a:pPr>
                        <a:lnSpc>
                          <a:spcPct val="107000"/>
                        </a:lnSpc>
                        <a:spcAft>
                          <a:spcPts val="800"/>
                        </a:spcAft>
                      </a:pPr>
                      <a:endParaRPr lang="en-GB" sz="1000">
                        <a:effectLst/>
                        <a:latin typeface="Calibri"/>
                        <a:ea typeface="Calibri" panose="020F0502020204030204" pitchFamily="34" charset="0"/>
                        <a:cs typeface="Times New Roman"/>
                      </a:endParaRPr>
                    </a:p>
                  </a:txBody>
                  <a:tcPr marL="67955" marR="67955" marT="0" marB="0"/>
                </a:tc>
                <a:tc>
                  <a:txBody>
                    <a:bodyPr/>
                    <a:lstStyle/>
                    <a:p>
                      <a:pPr>
                        <a:lnSpc>
                          <a:spcPct val="107000"/>
                        </a:lnSpc>
                        <a:spcAft>
                          <a:spcPts val="800"/>
                        </a:spcAft>
                      </a:pPr>
                      <a:r>
                        <a:rPr lang="en-GB" sz="1000">
                          <a:effectLst/>
                          <a:latin typeface="Calibri"/>
                          <a:ea typeface="Calibri" panose="020F0502020204030204" pitchFamily="34" charset="0"/>
                          <a:cs typeface="Times New Roman"/>
                        </a:rPr>
                        <a:t>Advertising power and their reputation can influence the sales our business can make.</a:t>
                      </a:r>
                      <a:endParaRPr lang="en-GB" sz="1000" err="1">
                        <a:effectLst/>
                        <a:latin typeface="Calibri"/>
                        <a:ea typeface="Calibri" panose="020F0502020204030204" pitchFamily="34" charset="0"/>
                        <a:cs typeface="Times New Roman"/>
                      </a:endParaRPr>
                    </a:p>
                  </a:txBody>
                  <a:tcPr marL="67955" marR="67955" marT="0" marB="0"/>
                </a:tc>
                <a:tc>
                  <a:txBody>
                    <a:bodyPr/>
                    <a:lstStyle/>
                    <a:p>
                      <a:pPr lvl="0">
                        <a:lnSpc>
                          <a:spcPct val="107000"/>
                        </a:lnSpc>
                        <a:spcAft>
                          <a:spcPts val="800"/>
                        </a:spcAft>
                        <a:buNone/>
                      </a:pPr>
                      <a:r>
                        <a:rPr lang="en-GB" sz="1000" b="0" i="0" u="none" strike="noStrike" noProof="0">
                          <a:effectLst/>
                          <a:latin typeface="Calibri"/>
                        </a:rPr>
                        <a:t>Advertising power and their reputation can influence the sales our business can make.</a:t>
                      </a:r>
                      <a:endParaRPr lang="en-US"/>
                    </a:p>
                  </a:txBody>
                  <a:tcPr marL="67955" marR="67955" marT="0" marB="0"/>
                </a:tc>
                <a:tc>
                  <a:txBody>
                    <a:bodyPr/>
                    <a:lstStyle/>
                    <a:p>
                      <a:pPr lvl="0">
                        <a:lnSpc>
                          <a:spcPct val="107000"/>
                        </a:lnSpc>
                        <a:spcAft>
                          <a:spcPts val="800"/>
                        </a:spcAft>
                        <a:buNone/>
                      </a:pPr>
                      <a:r>
                        <a:rPr lang="en-GB" sz="1000" b="0" i="0" u="none" strike="noStrike" noProof="0">
                          <a:effectLst/>
                          <a:latin typeface="Calibri"/>
                        </a:rPr>
                        <a:t>Advertising power and their reputation can influence the sales our business can make.</a:t>
                      </a:r>
                      <a:endParaRPr lang="en-US"/>
                    </a:p>
                  </a:txBody>
                  <a:tcPr marL="67955" marR="67955" marT="0" marB="0"/>
                </a:tc>
                <a:extLst>
                  <a:ext uri="{0D108BD9-81ED-4DB2-BD59-A6C34878D82A}">
                    <a16:rowId xmlns:a16="http://schemas.microsoft.com/office/drawing/2014/main" val="401038666"/>
                  </a:ext>
                </a:extLst>
              </a:tr>
            </a:tbl>
          </a:graphicData>
        </a:graphic>
      </p:graphicFrame>
    </p:spTree>
    <p:extLst>
      <p:ext uri="{BB962C8B-B14F-4D97-AF65-F5344CB8AC3E}">
        <p14:creationId xmlns:p14="http://schemas.microsoft.com/office/powerpoint/2010/main" val="25777022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7" descr="A picture containing text, clock, sign&#10;&#10;Description automatically generated">
            <a:extLst>
              <a:ext uri="{FF2B5EF4-FFF2-40B4-BE49-F238E27FC236}">
                <a16:creationId xmlns:a16="http://schemas.microsoft.com/office/drawing/2014/main" id="{867FE727-6E2E-4F28-8483-842FADE414DF}"/>
              </a:ext>
            </a:extLst>
          </p:cNvPr>
          <p:cNvPicPr>
            <a:picLocks noChangeAspect="1"/>
          </p:cNvPicPr>
          <p:nvPr/>
        </p:nvPicPr>
        <p:blipFill>
          <a:blip r:embed="rId2"/>
          <a:stretch>
            <a:fillRect/>
          </a:stretch>
        </p:blipFill>
        <p:spPr>
          <a:xfrm>
            <a:off x="8758864" y="1015804"/>
            <a:ext cx="2743200" cy="1890629"/>
          </a:xfrm>
          <a:prstGeom prst="rect">
            <a:avLst/>
          </a:prstGeom>
        </p:spPr>
      </p:pic>
      <p:pic>
        <p:nvPicPr>
          <p:cNvPr id="6" name="Picture 6" descr="Sea of lightbulbs in park with one lit up">
            <a:extLst>
              <a:ext uri="{FF2B5EF4-FFF2-40B4-BE49-F238E27FC236}">
                <a16:creationId xmlns:a16="http://schemas.microsoft.com/office/drawing/2014/main" id="{C27F69D9-7BC1-4D7D-A328-9FA6A0551F83}"/>
              </a:ext>
            </a:extLst>
          </p:cNvPr>
          <p:cNvPicPr>
            <a:picLocks noChangeAspect="1"/>
          </p:cNvPicPr>
          <p:nvPr/>
        </p:nvPicPr>
        <p:blipFill>
          <a:blip r:embed="rId3"/>
          <a:stretch>
            <a:fillRect/>
          </a:stretch>
        </p:blipFill>
        <p:spPr>
          <a:xfrm>
            <a:off x="5864446" y="1018738"/>
            <a:ext cx="2743199" cy="1884759"/>
          </a:xfrm>
          <a:prstGeom prst="rect">
            <a:avLst/>
          </a:prstGeom>
        </p:spPr>
      </p:pic>
      <p:pic>
        <p:nvPicPr>
          <p:cNvPr id="8" name="Picture 8" descr="Torn rope">
            <a:extLst>
              <a:ext uri="{FF2B5EF4-FFF2-40B4-BE49-F238E27FC236}">
                <a16:creationId xmlns:a16="http://schemas.microsoft.com/office/drawing/2014/main" id="{120DD347-22A2-49ED-B731-BCCDFC7A3EFA}"/>
              </a:ext>
            </a:extLst>
          </p:cNvPr>
          <p:cNvPicPr>
            <a:picLocks noChangeAspect="1"/>
          </p:cNvPicPr>
          <p:nvPr/>
        </p:nvPicPr>
        <p:blipFill>
          <a:blip r:embed="rId4"/>
          <a:stretch>
            <a:fillRect/>
          </a:stretch>
        </p:blipFill>
        <p:spPr>
          <a:xfrm>
            <a:off x="3182680" y="1013747"/>
            <a:ext cx="2512827" cy="1894738"/>
          </a:xfrm>
          <a:prstGeom prst="rect">
            <a:avLst/>
          </a:prstGeom>
        </p:spPr>
      </p:pic>
      <p:pic>
        <p:nvPicPr>
          <p:cNvPr id="9" name="Picture 9">
            <a:extLst>
              <a:ext uri="{FF2B5EF4-FFF2-40B4-BE49-F238E27FC236}">
                <a16:creationId xmlns:a16="http://schemas.microsoft.com/office/drawing/2014/main" id="{2CD7976A-1975-44BD-8879-66D75E838EB6}"/>
              </a:ext>
            </a:extLst>
          </p:cNvPr>
          <p:cNvPicPr>
            <a:picLocks noChangeAspect="1"/>
          </p:cNvPicPr>
          <p:nvPr/>
        </p:nvPicPr>
        <p:blipFill>
          <a:blip r:embed="rId5"/>
          <a:stretch>
            <a:fillRect/>
          </a:stretch>
        </p:blipFill>
        <p:spPr>
          <a:xfrm>
            <a:off x="506820" y="1011383"/>
            <a:ext cx="2512828" cy="1887652"/>
          </a:xfrm>
          <a:prstGeom prst="rect">
            <a:avLst/>
          </a:prstGeom>
        </p:spPr>
      </p:pic>
      <p:sp>
        <p:nvSpPr>
          <p:cNvPr id="2" name="Title 1">
            <a:extLst>
              <a:ext uri="{FF2B5EF4-FFF2-40B4-BE49-F238E27FC236}">
                <a16:creationId xmlns:a16="http://schemas.microsoft.com/office/drawing/2014/main" id="{EEAC0F36-3446-444C-9998-63B7B4362A65}"/>
              </a:ext>
            </a:extLst>
          </p:cNvPr>
          <p:cNvSpPr>
            <a:spLocks noGrp="1"/>
          </p:cNvSpPr>
          <p:nvPr>
            <p:ph type="title"/>
          </p:nvPr>
        </p:nvSpPr>
        <p:spPr>
          <a:xfrm>
            <a:off x="4262715" y="194370"/>
            <a:ext cx="3655748" cy="881786"/>
          </a:xfrm>
        </p:spPr>
        <p:txBody>
          <a:bodyPr>
            <a:normAutofit/>
          </a:bodyPr>
          <a:lstStyle/>
          <a:p>
            <a:r>
              <a:rPr lang="en-GB">
                <a:solidFill>
                  <a:srgbClr val="FFFF00"/>
                </a:solidFill>
              </a:rPr>
              <a:t>SWOT Analysis</a:t>
            </a:r>
          </a:p>
        </p:txBody>
      </p:sp>
      <p:sp>
        <p:nvSpPr>
          <p:cNvPr id="10" name="TextBox 9">
            <a:extLst>
              <a:ext uri="{FF2B5EF4-FFF2-40B4-BE49-F238E27FC236}">
                <a16:creationId xmlns:a16="http://schemas.microsoft.com/office/drawing/2014/main" id="{85D53135-FA04-466D-AD28-3B77B53F5919}"/>
              </a:ext>
            </a:extLst>
          </p:cNvPr>
          <p:cNvSpPr txBox="1"/>
          <p:nvPr/>
        </p:nvSpPr>
        <p:spPr>
          <a:xfrm>
            <a:off x="760985" y="2909875"/>
            <a:ext cx="200266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solidFill>
                  <a:srgbClr val="FFFF00"/>
                </a:solidFill>
              </a:rPr>
              <a:t>STRENGTHS</a:t>
            </a:r>
          </a:p>
        </p:txBody>
      </p:sp>
      <p:sp>
        <p:nvSpPr>
          <p:cNvPr id="11" name="TextBox 10">
            <a:extLst>
              <a:ext uri="{FF2B5EF4-FFF2-40B4-BE49-F238E27FC236}">
                <a16:creationId xmlns:a16="http://schemas.microsoft.com/office/drawing/2014/main" id="{83370008-BF9A-4614-9924-56E24429098B}"/>
              </a:ext>
            </a:extLst>
          </p:cNvPr>
          <p:cNvSpPr txBox="1"/>
          <p:nvPr/>
        </p:nvSpPr>
        <p:spPr>
          <a:xfrm>
            <a:off x="3097678" y="2900251"/>
            <a:ext cx="2517820" cy="380064"/>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GB">
                <a:solidFill>
                  <a:srgbClr val="00B0F0"/>
                </a:solidFill>
              </a:rPr>
              <a:t>WEAKNESSES</a:t>
            </a:r>
            <a:endParaRPr lang="en-US">
              <a:solidFill>
                <a:srgbClr val="00B0F0"/>
              </a:solidFill>
            </a:endParaRPr>
          </a:p>
        </p:txBody>
      </p:sp>
      <p:sp>
        <p:nvSpPr>
          <p:cNvPr id="12" name="TextBox 11">
            <a:extLst>
              <a:ext uri="{FF2B5EF4-FFF2-40B4-BE49-F238E27FC236}">
                <a16:creationId xmlns:a16="http://schemas.microsoft.com/office/drawing/2014/main" id="{62AA24D3-3BAC-43D2-BA0E-34C36CEC6085}"/>
              </a:ext>
            </a:extLst>
          </p:cNvPr>
          <p:cNvSpPr txBox="1"/>
          <p:nvPr/>
        </p:nvSpPr>
        <p:spPr>
          <a:xfrm>
            <a:off x="5789704" y="2906681"/>
            <a:ext cx="27539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solidFill>
                  <a:srgbClr val="00B050"/>
                </a:solidFill>
              </a:rPr>
              <a:t>OPPORTUNITIES</a:t>
            </a:r>
          </a:p>
        </p:txBody>
      </p:sp>
      <p:sp>
        <p:nvSpPr>
          <p:cNvPr id="13" name="TextBox 12">
            <a:extLst>
              <a:ext uri="{FF2B5EF4-FFF2-40B4-BE49-F238E27FC236}">
                <a16:creationId xmlns:a16="http://schemas.microsoft.com/office/drawing/2014/main" id="{0373F35B-9D19-425F-9D00-E8ACFE80EDC3}"/>
              </a:ext>
            </a:extLst>
          </p:cNvPr>
          <p:cNvSpPr txBox="1"/>
          <p:nvPr/>
        </p:nvSpPr>
        <p:spPr>
          <a:xfrm>
            <a:off x="8697128" y="2908872"/>
            <a:ext cx="2743200" cy="369332"/>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GB">
                <a:solidFill>
                  <a:srgbClr val="FF0000"/>
                </a:solidFill>
              </a:rPr>
              <a:t>THREATS</a:t>
            </a:r>
          </a:p>
        </p:txBody>
      </p:sp>
      <p:sp>
        <p:nvSpPr>
          <p:cNvPr id="14" name="TextBox 13">
            <a:extLst>
              <a:ext uri="{FF2B5EF4-FFF2-40B4-BE49-F238E27FC236}">
                <a16:creationId xmlns:a16="http://schemas.microsoft.com/office/drawing/2014/main" id="{1904EC1B-1BC5-473E-B695-24142E2EF205}"/>
              </a:ext>
            </a:extLst>
          </p:cNvPr>
          <p:cNvSpPr txBox="1"/>
          <p:nvPr/>
        </p:nvSpPr>
        <p:spPr>
          <a:xfrm>
            <a:off x="5949412" y="3364901"/>
            <a:ext cx="2743200" cy="9065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lnSpc>
                <a:spcPct val="107000"/>
              </a:lnSpc>
              <a:buFont typeface="Arial" panose="020B0604020202020204" pitchFamily="34" charset="0"/>
              <a:buChar char="•"/>
            </a:pPr>
            <a:r>
              <a:rPr lang="en-GB" sz="1000">
                <a:latin typeface="Arial"/>
                <a:cs typeface="Arial"/>
              </a:rPr>
              <a:t>Growth opportunities once established to sell other products.</a:t>
            </a:r>
            <a:endParaRPr lang="en-GB" sz="1000">
              <a:ea typeface="+mn-lt"/>
              <a:cs typeface="+mn-lt"/>
            </a:endParaRPr>
          </a:p>
          <a:p>
            <a:pPr marL="171450" indent="-171450">
              <a:lnSpc>
                <a:spcPct val="107000"/>
              </a:lnSpc>
              <a:buFont typeface="Arial" panose="020B0604020202020204" pitchFamily="34" charset="0"/>
              <a:buChar char="•"/>
            </a:pPr>
            <a:r>
              <a:rPr lang="en-GB" sz="1000">
                <a:latin typeface="Arial"/>
                <a:cs typeface="Arial"/>
              </a:rPr>
              <a:t>With growth comes, more capital from the growing partnership and more profit</a:t>
            </a:r>
            <a:endParaRPr lang="en-GB" sz="1000">
              <a:ea typeface="+mn-lt"/>
              <a:cs typeface="+mn-lt"/>
            </a:endParaRPr>
          </a:p>
          <a:p>
            <a:pPr marL="171450" indent="-171450">
              <a:lnSpc>
                <a:spcPct val="107000"/>
              </a:lnSpc>
              <a:buFont typeface="Arial" panose="020B0604020202020204" pitchFamily="34" charset="0"/>
              <a:buChar char="•"/>
            </a:pPr>
            <a:r>
              <a:rPr lang="en-GB" sz="1000">
                <a:latin typeface="Arial"/>
                <a:cs typeface="Arial"/>
              </a:rPr>
              <a:t>More staff to help with the CX</a:t>
            </a:r>
            <a:endParaRPr lang="en-GB" sz="1000"/>
          </a:p>
        </p:txBody>
      </p:sp>
      <p:sp>
        <p:nvSpPr>
          <p:cNvPr id="15" name="TextBox 14">
            <a:extLst>
              <a:ext uri="{FF2B5EF4-FFF2-40B4-BE49-F238E27FC236}">
                <a16:creationId xmlns:a16="http://schemas.microsoft.com/office/drawing/2014/main" id="{329157B2-D368-4D15-83E8-9E7C0616E2DB}"/>
              </a:ext>
            </a:extLst>
          </p:cNvPr>
          <p:cNvSpPr txBox="1"/>
          <p:nvPr/>
        </p:nvSpPr>
        <p:spPr>
          <a:xfrm>
            <a:off x="411937" y="3371332"/>
            <a:ext cx="2743200" cy="25531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lnSpc>
                <a:spcPct val="107000"/>
              </a:lnSpc>
              <a:buFont typeface="Arial" panose="020B0604020202020204" pitchFamily="34" charset="0"/>
              <a:buChar char="•"/>
            </a:pPr>
            <a:r>
              <a:rPr lang="en-GB" sz="1000" err="1">
                <a:latin typeface="Arial"/>
                <a:cs typeface="Arial"/>
              </a:rPr>
              <a:t>Dropshipping</a:t>
            </a:r>
            <a:r>
              <a:rPr lang="en-GB" sz="1000">
                <a:latin typeface="Arial"/>
                <a:cs typeface="Arial"/>
              </a:rPr>
              <a:t> – bridge between  the product and consumer</a:t>
            </a:r>
            <a:endParaRPr lang="en-GB" sz="1000">
              <a:ea typeface="+mn-lt"/>
              <a:cs typeface="+mn-lt"/>
            </a:endParaRPr>
          </a:p>
          <a:p>
            <a:pPr marL="171450" indent="-171450">
              <a:lnSpc>
                <a:spcPct val="107000"/>
              </a:lnSpc>
              <a:buFont typeface="Arial" panose="020B0604020202020204" pitchFamily="34" charset="0"/>
              <a:buChar char="•"/>
            </a:pPr>
            <a:r>
              <a:rPr lang="en-GB" sz="1000">
                <a:latin typeface="Arial"/>
                <a:cs typeface="Arial"/>
              </a:rPr>
              <a:t>Not many businesses who provide homeware products via the dropship method</a:t>
            </a:r>
            <a:endParaRPr lang="en-GB" sz="1000">
              <a:ea typeface="+mn-lt"/>
              <a:cs typeface="+mn-lt"/>
            </a:endParaRPr>
          </a:p>
          <a:p>
            <a:pPr marL="171450" indent="-171450">
              <a:lnSpc>
                <a:spcPct val="107000"/>
              </a:lnSpc>
              <a:buFont typeface="Arial" panose="020B0604020202020204" pitchFamily="34" charset="0"/>
              <a:buChar char="•"/>
            </a:pPr>
            <a:r>
              <a:rPr lang="en-GB" sz="1000">
                <a:latin typeface="Arial"/>
                <a:cs typeface="Arial"/>
              </a:rPr>
              <a:t>Need few members of staff to run the business as we’re the “middle-man”</a:t>
            </a:r>
            <a:endParaRPr lang="en-GB" sz="1000">
              <a:ea typeface="+mn-lt"/>
              <a:cs typeface="+mn-lt"/>
            </a:endParaRPr>
          </a:p>
          <a:p>
            <a:pPr marL="171450" indent="-171450">
              <a:lnSpc>
                <a:spcPct val="107000"/>
              </a:lnSpc>
              <a:buFont typeface="Arial" panose="020B0604020202020204" pitchFamily="34" charset="0"/>
              <a:buChar char="•"/>
            </a:pPr>
            <a:r>
              <a:rPr lang="en-GB" sz="1000">
                <a:latin typeface="Arial"/>
                <a:cs typeface="Arial"/>
              </a:rPr>
              <a:t>No physical location so running costs would be low as need domain and email to connect with customers</a:t>
            </a:r>
            <a:endParaRPr lang="en-GB" sz="1000">
              <a:ea typeface="+mn-lt"/>
              <a:cs typeface="+mn-lt"/>
            </a:endParaRPr>
          </a:p>
          <a:p>
            <a:pPr marL="171450" indent="-171450">
              <a:lnSpc>
                <a:spcPct val="107000"/>
              </a:lnSpc>
              <a:buFont typeface="Arial" panose="020B0604020202020204" pitchFamily="34" charset="0"/>
              <a:buChar char="•"/>
            </a:pPr>
            <a:r>
              <a:rPr lang="en-GB" sz="1000">
                <a:latin typeface="Arial"/>
                <a:cs typeface="Arial"/>
              </a:rPr>
              <a:t>By starting solely with homeware products, there is room to expand to other products over time once established</a:t>
            </a:r>
            <a:endParaRPr lang="en-GB" sz="1000">
              <a:ea typeface="+mn-lt"/>
              <a:cs typeface="+mn-lt"/>
            </a:endParaRPr>
          </a:p>
          <a:p>
            <a:pPr marL="171450" indent="-171450">
              <a:lnSpc>
                <a:spcPct val="107000"/>
              </a:lnSpc>
              <a:buFont typeface="Arial" panose="020B0604020202020204" pitchFamily="34" charset="0"/>
              <a:buChar char="•"/>
            </a:pPr>
            <a:r>
              <a:rPr lang="en-GB" sz="1000">
                <a:latin typeface="Arial"/>
                <a:cs typeface="Arial"/>
              </a:rPr>
              <a:t>Quality of products are checked before going on sale</a:t>
            </a:r>
            <a:endParaRPr lang="en-GB" sz="1000"/>
          </a:p>
        </p:txBody>
      </p:sp>
      <p:sp>
        <p:nvSpPr>
          <p:cNvPr id="16" name="TextBox 15">
            <a:extLst>
              <a:ext uri="{FF2B5EF4-FFF2-40B4-BE49-F238E27FC236}">
                <a16:creationId xmlns:a16="http://schemas.microsoft.com/office/drawing/2014/main" id="{06114C91-75F6-47B6-9B12-48853C9513B7}"/>
              </a:ext>
            </a:extLst>
          </p:cNvPr>
          <p:cNvSpPr txBox="1"/>
          <p:nvPr/>
        </p:nvSpPr>
        <p:spPr>
          <a:xfrm>
            <a:off x="3094813" y="3366534"/>
            <a:ext cx="2743200" cy="22238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lnSpc>
                <a:spcPct val="107000"/>
              </a:lnSpc>
              <a:buFont typeface="Arial" panose="020B0604020202020204" pitchFamily="34" charset="0"/>
              <a:buChar char="•"/>
            </a:pPr>
            <a:r>
              <a:rPr lang="en-GB" sz="1000">
                <a:latin typeface="Arial"/>
                <a:cs typeface="Arial"/>
              </a:rPr>
              <a:t>Reliance on supplier – if the product goes out of stock before the site is updated, would need to have a streamlined refund process</a:t>
            </a:r>
            <a:endParaRPr lang="en-GB" sz="1000">
              <a:ea typeface="+mn-lt"/>
              <a:cs typeface="+mn-lt"/>
            </a:endParaRPr>
          </a:p>
          <a:p>
            <a:pPr marL="171450" indent="-171450">
              <a:lnSpc>
                <a:spcPct val="107000"/>
              </a:lnSpc>
              <a:buFont typeface="Arial" panose="020B0604020202020204" pitchFamily="34" charset="0"/>
              <a:buChar char="•"/>
            </a:pPr>
            <a:r>
              <a:rPr lang="en-GB" sz="1000">
                <a:latin typeface="Arial"/>
                <a:cs typeface="Arial"/>
              </a:rPr>
              <a:t>For homeware products, need a lot of knowledge and capital so that there is a profit after sales</a:t>
            </a:r>
            <a:endParaRPr lang="en-GB" sz="1000">
              <a:ea typeface="+mn-lt"/>
              <a:cs typeface="+mn-lt"/>
            </a:endParaRPr>
          </a:p>
          <a:p>
            <a:pPr marL="171450" indent="-171450">
              <a:lnSpc>
                <a:spcPct val="107000"/>
              </a:lnSpc>
              <a:buFont typeface="Arial" panose="020B0604020202020204" pitchFamily="34" charset="0"/>
              <a:buChar char="•"/>
            </a:pPr>
            <a:r>
              <a:rPr lang="en-GB" sz="1000">
                <a:latin typeface="Arial"/>
                <a:cs typeface="Arial"/>
              </a:rPr>
              <a:t>Due to less staff, if someone goes off sick then this will cause delays with customer engagement</a:t>
            </a:r>
            <a:endParaRPr lang="en-GB" sz="1000">
              <a:ea typeface="+mn-lt"/>
              <a:cs typeface="+mn-lt"/>
            </a:endParaRPr>
          </a:p>
          <a:p>
            <a:pPr marL="171450" indent="-171450">
              <a:lnSpc>
                <a:spcPct val="107000"/>
              </a:lnSpc>
              <a:buFont typeface="Arial" panose="020B0604020202020204" pitchFamily="34" charset="0"/>
              <a:buChar char="•"/>
            </a:pPr>
            <a:r>
              <a:rPr lang="en-GB" sz="1000">
                <a:latin typeface="Arial"/>
                <a:cs typeface="Arial"/>
              </a:rPr>
              <a:t>Quality control can only be checked by supplier and not every product comes out perfect or to the consumers expectation</a:t>
            </a:r>
            <a:r>
              <a:rPr lang="en-GB" sz="1000"/>
              <a:t> </a:t>
            </a:r>
          </a:p>
        </p:txBody>
      </p:sp>
      <p:sp>
        <p:nvSpPr>
          <p:cNvPr id="17" name="TextBox 16">
            <a:extLst>
              <a:ext uri="{FF2B5EF4-FFF2-40B4-BE49-F238E27FC236}">
                <a16:creationId xmlns:a16="http://schemas.microsoft.com/office/drawing/2014/main" id="{BAE5FAAA-583E-43AF-BFCA-6FF122DB9FD5}"/>
              </a:ext>
            </a:extLst>
          </p:cNvPr>
          <p:cNvSpPr txBox="1"/>
          <p:nvPr/>
        </p:nvSpPr>
        <p:spPr>
          <a:xfrm>
            <a:off x="8836420" y="3369887"/>
            <a:ext cx="2743200" cy="14005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lnSpc>
                <a:spcPct val="107000"/>
              </a:lnSpc>
              <a:buFont typeface="Arial" panose="020B0604020202020204" pitchFamily="34" charset="0"/>
              <a:buChar char="•"/>
            </a:pPr>
            <a:r>
              <a:rPr lang="en-GB" sz="1000">
                <a:latin typeface="Arial"/>
                <a:cs typeface="Arial"/>
              </a:rPr>
              <a:t>Should the drop shipping idea become mainstream, could lose business as everyone will be doing it. </a:t>
            </a:r>
            <a:endParaRPr lang="en-GB" sz="1000">
              <a:ea typeface="+mn-lt"/>
              <a:cs typeface="+mn-lt"/>
            </a:endParaRPr>
          </a:p>
          <a:p>
            <a:pPr marL="171450" indent="-171450">
              <a:lnSpc>
                <a:spcPct val="107000"/>
              </a:lnSpc>
              <a:buFont typeface="Arial" panose="020B0604020202020204" pitchFamily="34" charset="0"/>
              <a:buChar char="•"/>
            </a:pPr>
            <a:r>
              <a:rPr lang="en-GB" sz="1000">
                <a:latin typeface="Arial"/>
                <a:cs typeface="Arial"/>
              </a:rPr>
              <a:t>If consumers go to other places for their products, would need to invest more in marketing </a:t>
            </a:r>
            <a:endParaRPr lang="en-GB" sz="1000">
              <a:ea typeface="+mn-lt"/>
              <a:cs typeface="+mn-lt"/>
            </a:endParaRPr>
          </a:p>
          <a:p>
            <a:pPr marL="171450" indent="-171450">
              <a:lnSpc>
                <a:spcPct val="107000"/>
              </a:lnSpc>
              <a:buFont typeface="Arial" panose="020B0604020202020204" pitchFamily="34" charset="0"/>
              <a:buChar char="•"/>
            </a:pPr>
            <a:r>
              <a:rPr lang="en-GB" sz="1000">
                <a:latin typeface="Arial"/>
                <a:cs typeface="Arial"/>
              </a:rPr>
              <a:t>Housing shortages could cause a lack of interest in homeware products</a:t>
            </a:r>
            <a:endParaRPr lang="en-GB" sz="1000"/>
          </a:p>
        </p:txBody>
      </p:sp>
    </p:spTree>
    <p:extLst>
      <p:ext uri="{BB962C8B-B14F-4D97-AF65-F5344CB8AC3E}">
        <p14:creationId xmlns:p14="http://schemas.microsoft.com/office/powerpoint/2010/main" val="41202165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EAE20-52B8-401B-B781-C0A0AA20F14D}"/>
              </a:ext>
            </a:extLst>
          </p:cNvPr>
          <p:cNvSpPr>
            <a:spLocks noGrp="1"/>
          </p:cNvSpPr>
          <p:nvPr>
            <p:ph type="title"/>
          </p:nvPr>
        </p:nvSpPr>
        <p:spPr/>
        <p:txBody>
          <a:bodyPr/>
          <a:lstStyle/>
          <a:p>
            <a:r>
              <a:rPr lang="en-GB">
                <a:solidFill>
                  <a:srgbClr val="FFFF00"/>
                </a:solidFill>
              </a:rPr>
              <a:t>PESTLE Analysis</a:t>
            </a:r>
          </a:p>
        </p:txBody>
      </p:sp>
      <p:graphicFrame>
        <p:nvGraphicFramePr>
          <p:cNvPr id="4" name="Table 4">
            <a:extLst>
              <a:ext uri="{FF2B5EF4-FFF2-40B4-BE49-F238E27FC236}">
                <a16:creationId xmlns:a16="http://schemas.microsoft.com/office/drawing/2014/main" id="{64D68312-CA21-5A48-95E6-07A18D86A63D}"/>
              </a:ext>
            </a:extLst>
          </p:cNvPr>
          <p:cNvGraphicFramePr>
            <a:graphicFrameLocks noGrp="1"/>
          </p:cNvGraphicFramePr>
          <p:nvPr>
            <p:extLst>
              <p:ext uri="{D42A27DB-BD31-4B8C-83A1-F6EECF244321}">
                <p14:modId xmlns:p14="http://schemas.microsoft.com/office/powerpoint/2010/main" val="674191996"/>
              </p:ext>
            </p:extLst>
          </p:nvPr>
        </p:nvGraphicFramePr>
        <p:xfrm>
          <a:off x="599650" y="1988647"/>
          <a:ext cx="11327552" cy="2772266"/>
        </p:xfrm>
        <a:graphic>
          <a:graphicData uri="http://schemas.openxmlformats.org/drawingml/2006/table">
            <a:tbl>
              <a:tblPr firstRow="1" bandRow="1">
                <a:tableStyleId>{5C22544A-7EE6-4342-B048-85BDC9FD1C3A}</a:tableStyleId>
              </a:tblPr>
              <a:tblGrid>
                <a:gridCol w="1982526">
                  <a:extLst>
                    <a:ext uri="{9D8B030D-6E8A-4147-A177-3AD203B41FA5}">
                      <a16:colId xmlns:a16="http://schemas.microsoft.com/office/drawing/2014/main" val="3038705250"/>
                    </a:ext>
                  </a:extLst>
                </a:gridCol>
                <a:gridCol w="1724292">
                  <a:extLst>
                    <a:ext uri="{9D8B030D-6E8A-4147-A177-3AD203B41FA5}">
                      <a16:colId xmlns:a16="http://schemas.microsoft.com/office/drawing/2014/main" val="2624605612"/>
                    </a:ext>
                  </a:extLst>
                </a:gridCol>
                <a:gridCol w="2059230">
                  <a:extLst>
                    <a:ext uri="{9D8B030D-6E8A-4147-A177-3AD203B41FA5}">
                      <a16:colId xmlns:a16="http://schemas.microsoft.com/office/drawing/2014/main" val="2139485248"/>
                    </a:ext>
                  </a:extLst>
                </a:gridCol>
                <a:gridCol w="1954401">
                  <a:extLst>
                    <a:ext uri="{9D8B030D-6E8A-4147-A177-3AD203B41FA5}">
                      <a16:colId xmlns:a16="http://schemas.microsoft.com/office/drawing/2014/main" val="3538543320"/>
                    </a:ext>
                  </a:extLst>
                </a:gridCol>
                <a:gridCol w="1821448">
                  <a:extLst>
                    <a:ext uri="{9D8B030D-6E8A-4147-A177-3AD203B41FA5}">
                      <a16:colId xmlns:a16="http://schemas.microsoft.com/office/drawing/2014/main" val="911324577"/>
                    </a:ext>
                  </a:extLst>
                </a:gridCol>
                <a:gridCol w="1785655">
                  <a:extLst>
                    <a:ext uri="{9D8B030D-6E8A-4147-A177-3AD203B41FA5}">
                      <a16:colId xmlns:a16="http://schemas.microsoft.com/office/drawing/2014/main" val="4064380842"/>
                    </a:ext>
                  </a:extLst>
                </a:gridCol>
              </a:tblGrid>
              <a:tr h="453418">
                <a:tc>
                  <a:txBody>
                    <a:bodyPr/>
                    <a:lstStyle/>
                    <a:p>
                      <a:pPr algn="ctr"/>
                      <a:r>
                        <a:rPr lang="en-US" sz="1900"/>
                        <a:t>Political</a:t>
                      </a:r>
                    </a:p>
                  </a:txBody>
                  <a:tcPr marL="99968" marR="99968" marT="49984" marB="49984">
                    <a:solidFill>
                      <a:schemeClr val="accent4"/>
                    </a:solidFill>
                  </a:tcPr>
                </a:tc>
                <a:tc>
                  <a:txBody>
                    <a:bodyPr/>
                    <a:lstStyle/>
                    <a:p>
                      <a:pPr algn="ctr"/>
                      <a:r>
                        <a:rPr lang="en-US" sz="1900"/>
                        <a:t>Economical </a:t>
                      </a:r>
                    </a:p>
                  </a:txBody>
                  <a:tcPr marL="99968" marR="99968" marT="49984" marB="49984"/>
                </a:tc>
                <a:tc>
                  <a:txBody>
                    <a:bodyPr/>
                    <a:lstStyle/>
                    <a:p>
                      <a:pPr algn="ctr"/>
                      <a:r>
                        <a:rPr lang="en-US" sz="1900"/>
                        <a:t>Social </a:t>
                      </a:r>
                    </a:p>
                  </a:txBody>
                  <a:tcPr marL="99968" marR="99968" marT="49984" marB="49984">
                    <a:solidFill>
                      <a:srgbClr val="92D050"/>
                    </a:solidFill>
                  </a:tcPr>
                </a:tc>
                <a:tc>
                  <a:txBody>
                    <a:bodyPr/>
                    <a:lstStyle/>
                    <a:p>
                      <a:pPr algn="ctr"/>
                      <a:r>
                        <a:rPr lang="en-US" sz="1900"/>
                        <a:t>Technological </a:t>
                      </a:r>
                    </a:p>
                  </a:txBody>
                  <a:tcPr marL="99968" marR="99968" marT="49984" marB="49984">
                    <a:solidFill>
                      <a:srgbClr val="FF0000"/>
                    </a:solidFill>
                  </a:tcPr>
                </a:tc>
                <a:tc>
                  <a:txBody>
                    <a:bodyPr/>
                    <a:lstStyle/>
                    <a:p>
                      <a:pPr algn="ctr"/>
                      <a:r>
                        <a:rPr lang="en-US" sz="1900"/>
                        <a:t>Environment </a:t>
                      </a:r>
                    </a:p>
                  </a:txBody>
                  <a:tcPr marL="99968" marR="99968" marT="49984" marB="49984">
                    <a:solidFill>
                      <a:srgbClr val="7030A0"/>
                    </a:solidFill>
                  </a:tcPr>
                </a:tc>
                <a:tc>
                  <a:txBody>
                    <a:bodyPr/>
                    <a:lstStyle/>
                    <a:p>
                      <a:r>
                        <a:rPr lang="en-US" sz="1900"/>
                        <a:t>Legal</a:t>
                      </a:r>
                    </a:p>
                  </a:txBody>
                  <a:tcPr marL="99968" marR="99968" marT="49984" marB="49984">
                    <a:solidFill>
                      <a:schemeClr val="bg1">
                        <a:lumMod val="75000"/>
                      </a:schemeClr>
                    </a:solidFill>
                  </a:tcPr>
                </a:tc>
                <a:extLst>
                  <a:ext uri="{0D108BD9-81ED-4DB2-BD59-A6C34878D82A}">
                    <a16:rowId xmlns:a16="http://schemas.microsoft.com/office/drawing/2014/main" val="154822548"/>
                  </a:ext>
                </a:extLst>
              </a:tr>
              <a:tr h="2318848">
                <a:tc>
                  <a:txBody>
                    <a:bodyPr/>
                    <a:lstStyle/>
                    <a:p>
                      <a:pPr marL="285750" indent="-285750">
                        <a:buFont typeface="Arial" panose="020B0604020202020204" pitchFamily="34" charset="0"/>
                        <a:buChar char="•"/>
                      </a:pPr>
                      <a:r>
                        <a:rPr lang="en-US" sz="1300"/>
                        <a:t>Brexit – shipping delays</a:t>
                      </a:r>
                    </a:p>
                    <a:p>
                      <a:pPr marL="285750" indent="-285750">
                        <a:buFont typeface="Arial" panose="020B0604020202020204" pitchFamily="34" charset="0"/>
                        <a:buChar char="•"/>
                      </a:pPr>
                      <a:r>
                        <a:rPr lang="en-US" sz="1300"/>
                        <a:t>Political instability between EU &amp; UK</a:t>
                      </a:r>
                    </a:p>
                  </a:txBody>
                  <a:tcPr marL="99968" marR="99968" marT="49984" marB="49984"/>
                </a:tc>
                <a:tc>
                  <a:txBody>
                    <a:bodyPr/>
                    <a:lstStyle/>
                    <a:p>
                      <a:pPr marL="285750" indent="-285750">
                        <a:buFont typeface="Arial" panose="020B0604020202020204" pitchFamily="34" charset="0"/>
                        <a:buChar char="•"/>
                      </a:pPr>
                      <a:r>
                        <a:rPr lang="en-US" sz="1300"/>
                        <a:t>economic growth / downturn</a:t>
                      </a:r>
                    </a:p>
                    <a:p>
                      <a:pPr marL="285750" indent="-285750">
                        <a:buFont typeface="Arial" panose="020B0604020202020204" pitchFamily="34" charset="0"/>
                        <a:buChar char="•"/>
                      </a:pPr>
                      <a:r>
                        <a:rPr lang="en-US" sz="1300"/>
                        <a:t>Inflation</a:t>
                      </a:r>
                    </a:p>
                    <a:p>
                      <a:pPr marL="285750" indent="-285750">
                        <a:buFont typeface="Arial" panose="020B0604020202020204" pitchFamily="34" charset="0"/>
                        <a:buChar char="•"/>
                      </a:pPr>
                      <a:r>
                        <a:rPr lang="en-US" sz="1300"/>
                        <a:t>Disposable income of customers</a:t>
                      </a:r>
                    </a:p>
                    <a:p>
                      <a:pPr marL="285750" indent="-285750">
                        <a:buFont typeface="Arial" panose="020B0604020202020204" pitchFamily="34" charset="0"/>
                        <a:buChar char="•"/>
                      </a:pPr>
                      <a:r>
                        <a:rPr lang="en-US" sz="1300"/>
                        <a:t>COVID19 impact on expenditure </a:t>
                      </a:r>
                    </a:p>
                    <a:p>
                      <a:pPr marL="285750" indent="-285750">
                        <a:buFont typeface="Arial" panose="020B0604020202020204" pitchFamily="34" charset="0"/>
                        <a:buChar char="•"/>
                      </a:pPr>
                      <a:endParaRPr lang="en-US" sz="1300"/>
                    </a:p>
                  </a:txBody>
                  <a:tcPr marL="99968" marR="99968" marT="49984" marB="49984"/>
                </a:tc>
                <a:tc>
                  <a:txBody>
                    <a:bodyPr/>
                    <a:lstStyle/>
                    <a:p>
                      <a:pPr marL="171450" indent="-171450">
                        <a:buFont typeface="Arial" panose="020B0604020202020204" pitchFamily="34" charset="0"/>
                        <a:buChar char="•"/>
                      </a:pPr>
                      <a:r>
                        <a:rPr lang="en-US" sz="1300"/>
                        <a:t>Income distribution</a:t>
                      </a:r>
                    </a:p>
                    <a:p>
                      <a:pPr marL="171450" indent="-171450">
                        <a:buFont typeface="Arial" panose="020B0604020202020204" pitchFamily="34" charset="0"/>
                        <a:buChar char="•"/>
                      </a:pPr>
                      <a:r>
                        <a:rPr lang="en-US" sz="1300"/>
                        <a:t>Population growth rate</a:t>
                      </a:r>
                    </a:p>
                  </a:txBody>
                  <a:tcPr marL="99968" marR="99968" marT="49984" marB="49984"/>
                </a:tc>
                <a:tc>
                  <a:txBody>
                    <a:bodyPr/>
                    <a:lstStyle/>
                    <a:p>
                      <a:pPr marL="171450" indent="-171450">
                        <a:buFont typeface="Arial" panose="020B0604020202020204" pitchFamily="34" charset="0"/>
                        <a:buChar char="•"/>
                      </a:pPr>
                      <a:r>
                        <a:rPr lang="en-US" sz="1300"/>
                        <a:t>working from home – need for comfortable homeware to help with productivity</a:t>
                      </a:r>
                    </a:p>
                    <a:p>
                      <a:endParaRPr lang="en-US" sz="1300"/>
                    </a:p>
                  </a:txBody>
                  <a:tcPr marL="99968" marR="99968" marT="49984" marB="49984"/>
                </a:tc>
                <a:tc>
                  <a:txBody>
                    <a:bodyPr/>
                    <a:lstStyle/>
                    <a:p>
                      <a:pPr marL="171450" indent="-171450">
                        <a:buFont typeface="Arial" panose="020B0604020202020204" pitchFamily="34" charset="0"/>
                        <a:buChar char="•"/>
                      </a:pPr>
                      <a:r>
                        <a:rPr lang="en-US" sz="1300"/>
                        <a:t>Emissions from shipping worldwide</a:t>
                      </a:r>
                    </a:p>
                    <a:p>
                      <a:pPr marL="171450" indent="-171450">
                        <a:buFont typeface="Arial" panose="020B0604020202020204" pitchFamily="34" charset="0"/>
                        <a:buChar char="•"/>
                      </a:pPr>
                      <a:r>
                        <a:rPr lang="en-US" sz="1300"/>
                        <a:t>COVID19 – could cause delays in warehouses thus delaying shipments</a:t>
                      </a:r>
                    </a:p>
                  </a:txBody>
                  <a:tcPr marL="99968" marR="99968" marT="49984" marB="49984"/>
                </a:tc>
                <a:tc>
                  <a:txBody>
                    <a:bodyPr/>
                    <a:lstStyle/>
                    <a:p>
                      <a:pPr marL="171450" indent="-171450">
                        <a:buFont typeface="Arial" panose="020B0604020202020204" pitchFamily="34" charset="0"/>
                        <a:buChar char="•"/>
                      </a:pPr>
                      <a:r>
                        <a:rPr lang="en-US" sz="1300"/>
                        <a:t>Tax policies</a:t>
                      </a:r>
                    </a:p>
                    <a:p>
                      <a:pPr marL="171450" indent="-171450">
                        <a:buFont typeface="Arial" panose="020B0604020202020204" pitchFamily="34" charset="0"/>
                        <a:buChar char="•"/>
                      </a:pPr>
                      <a:r>
                        <a:rPr lang="en-US" sz="1300"/>
                        <a:t>Customs charges for worldwide shipping</a:t>
                      </a:r>
                    </a:p>
                  </a:txBody>
                  <a:tcPr marL="99968" marR="99968" marT="49984" marB="49984"/>
                </a:tc>
                <a:extLst>
                  <a:ext uri="{0D108BD9-81ED-4DB2-BD59-A6C34878D82A}">
                    <a16:rowId xmlns:a16="http://schemas.microsoft.com/office/drawing/2014/main" val="2841146324"/>
                  </a:ext>
                </a:extLst>
              </a:tr>
            </a:tbl>
          </a:graphicData>
        </a:graphic>
      </p:graphicFrame>
    </p:spTree>
    <p:extLst>
      <p:ext uri="{BB962C8B-B14F-4D97-AF65-F5344CB8AC3E}">
        <p14:creationId xmlns:p14="http://schemas.microsoft.com/office/powerpoint/2010/main" val="11229865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51F9572-54D5-457A-BA34-C395A478A4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C47D2EE3-C191-49DE-B600-02C0905E41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0D562F95-99C1-44F5-A9D2-96096AE576A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sp>
        <p:nvSpPr>
          <p:cNvPr id="2" name="Title 1">
            <a:extLst>
              <a:ext uri="{FF2B5EF4-FFF2-40B4-BE49-F238E27FC236}">
                <a16:creationId xmlns:a16="http://schemas.microsoft.com/office/drawing/2014/main" id="{DDA54AEE-F66E-4200-8B4D-F6B378D97BBC}"/>
              </a:ext>
            </a:extLst>
          </p:cNvPr>
          <p:cNvSpPr>
            <a:spLocks noGrp="1"/>
          </p:cNvSpPr>
          <p:nvPr>
            <p:ph type="title"/>
          </p:nvPr>
        </p:nvSpPr>
        <p:spPr>
          <a:xfrm>
            <a:off x="6448425" y="618518"/>
            <a:ext cx="4598985" cy="1478570"/>
          </a:xfrm>
        </p:spPr>
        <p:txBody>
          <a:bodyPr>
            <a:normAutofit/>
          </a:bodyPr>
          <a:lstStyle/>
          <a:p>
            <a:r>
              <a:rPr lang="en-GB">
                <a:solidFill>
                  <a:srgbClr val="FFFF00"/>
                </a:solidFill>
              </a:rPr>
              <a:t>Target Market</a:t>
            </a:r>
          </a:p>
        </p:txBody>
      </p:sp>
      <p:pic>
        <p:nvPicPr>
          <p:cNvPr id="5" name="Picture 4" descr="White bulbs with a yellow one standing out">
            <a:extLst>
              <a:ext uri="{FF2B5EF4-FFF2-40B4-BE49-F238E27FC236}">
                <a16:creationId xmlns:a16="http://schemas.microsoft.com/office/drawing/2014/main" id="{06957B13-81E8-4461-A0B3-1004207FE62D}"/>
              </a:ext>
            </a:extLst>
          </p:cNvPr>
          <p:cNvPicPr>
            <a:picLocks noChangeAspect="1"/>
          </p:cNvPicPr>
          <p:nvPr/>
        </p:nvPicPr>
        <p:blipFill rotWithShape="1">
          <a:blip r:embed="rId5"/>
          <a:srcRect l="20350" r="20350"/>
          <a:stretch/>
        </p:blipFill>
        <p:spPr>
          <a:xfrm>
            <a:off x="-5597" y="10"/>
            <a:ext cx="6101597" cy="6857990"/>
          </a:xfrm>
          <a:prstGeom prst="rect">
            <a:avLst/>
          </a:prstGeom>
        </p:spPr>
      </p:pic>
      <p:grpSp>
        <p:nvGrpSpPr>
          <p:cNvPr id="13" name="Group 12">
            <a:extLst>
              <a:ext uri="{FF2B5EF4-FFF2-40B4-BE49-F238E27FC236}">
                <a16:creationId xmlns:a16="http://schemas.microsoft.com/office/drawing/2014/main" id="{06A80B50-DCB4-4775-9C8E-7AF0F56803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57B6B07F-8DDD-4497-9D08-B1FED494250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5" name="Freeform 6">
              <a:extLst>
                <a:ext uri="{FF2B5EF4-FFF2-40B4-BE49-F238E27FC236}">
                  <a16:creationId xmlns:a16="http://schemas.microsoft.com/office/drawing/2014/main" id="{D34962D6-F3CD-4DC5-BF49-D6912045EA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6" name="Freeform 7">
              <a:extLst>
                <a:ext uri="{FF2B5EF4-FFF2-40B4-BE49-F238E27FC236}">
                  <a16:creationId xmlns:a16="http://schemas.microsoft.com/office/drawing/2014/main" id="{6D73EE8F-606B-44B2-B0D8-4E760E2396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7" name="Rectangle 16">
              <a:extLst>
                <a:ext uri="{FF2B5EF4-FFF2-40B4-BE49-F238E27FC236}">
                  <a16:creationId xmlns:a16="http://schemas.microsoft.com/office/drawing/2014/main" id="{4BB572A3-4B3D-42D3-8A1E-099D9711F21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8" name="Freeform 9">
              <a:extLst>
                <a:ext uri="{FF2B5EF4-FFF2-40B4-BE49-F238E27FC236}">
                  <a16:creationId xmlns:a16="http://schemas.microsoft.com/office/drawing/2014/main" id="{C23D0852-9666-424F-92B1-06969E0486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9" name="Freeform 10">
              <a:extLst>
                <a:ext uri="{FF2B5EF4-FFF2-40B4-BE49-F238E27FC236}">
                  <a16:creationId xmlns:a16="http://schemas.microsoft.com/office/drawing/2014/main" id="{F4EB5FCA-E3DF-400A-B2DF-3D4A8DE95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0" name="Freeform 11">
              <a:extLst>
                <a:ext uri="{FF2B5EF4-FFF2-40B4-BE49-F238E27FC236}">
                  <a16:creationId xmlns:a16="http://schemas.microsoft.com/office/drawing/2014/main" id="{CE8BF121-2A5E-4DF0-BF3D-418EBDB294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1" name="Freeform 12">
              <a:extLst>
                <a:ext uri="{FF2B5EF4-FFF2-40B4-BE49-F238E27FC236}">
                  <a16:creationId xmlns:a16="http://schemas.microsoft.com/office/drawing/2014/main" id="{C74600D7-3557-47CD-B93A-945D150EC8C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2" name="Freeform 13">
              <a:extLst>
                <a:ext uri="{FF2B5EF4-FFF2-40B4-BE49-F238E27FC236}">
                  <a16:creationId xmlns:a16="http://schemas.microsoft.com/office/drawing/2014/main" id="{A958ADB2-4D3A-46BD-B22A-C4F4BA8976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3" name="Freeform 14">
              <a:extLst>
                <a:ext uri="{FF2B5EF4-FFF2-40B4-BE49-F238E27FC236}">
                  <a16:creationId xmlns:a16="http://schemas.microsoft.com/office/drawing/2014/main" id="{1E9E49CE-2171-48FE-99CC-0680E5E1F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4" name="Freeform 15">
              <a:extLst>
                <a:ext uri="{FF2B5EF4-FFF2-40B4-BE49-F238E27FC236}">
                  <a16:creationId xmlns:a16="http://schemas.microsoft.com/office/drawing/2014/main" id="{AE8DBF97-F3A6-4B11-A8B9-7130FEACC3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5" name="Freeform 16">
              <a:extLst>
                <a:ext uri="{FF2B5EF4-FFF2-40B4-BE49-F238E27FC236}">
                  <a16:creationId xmlns:a16="http://schemas.microsoft.com/office/drawing/2014/main" id="{37F19211-D5F9-4D42-BC7C-E300523B7FF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6" name="Freeform 17">
              <a:extLst>
                <a:ext uri="{FF2B5EF4-FFF2-40B4-BE49-F238E27FC236}">
                  <a16:creationId xmlns:a16="http://schemas.microsoft.com/office/drawing/2014/main" id="{D8FA95C9-8B12-43AB-B57F-E217001D37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7" name="Freeform 18">
              <a:extLst>
                <a:ext uri="{FF2B5EF4-FFF2-40B4-BE49-F238E27FC236}">
                  <a16:creationId xmlns:a16="http://schemas.microsoft.com/office/drawing/2014/main" id="{FFBCF82E-D8A3-4F77-B21F-AD33E804C84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8" name="Freeform 19">
              <a:extLst>
                <a:ext uri="{FF2B5EF4-FFF2-40B4-BE49-F238E27FC236}">
                  <a16:creationId xmlns:a16="http://schemas.microsoft.com/office/drawing/2014/main" id="{9EAEC88E-CF2C-4FFF-BE1C-3ECDDF8AFB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9" name="Freeform 20">
              <a:extLst>
                <a:ext uri="{FF2B5EF4-FFF2-40B4-BE49-F238E27FC236}">
                  <a16:creationId xmlns:a16="http://schemas.microsoft.com/office/drawing/2014/main" id="{32BB7076-53D2-42EF-89F5-730F18CFE81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0" name="Freeform 21">
              <a:extLst>
                <a:ext uri="{FF2B5EF4-FFF2-40B4-BE49-F238E27FC236}">
                  <a16:creationId xmlns:a16="http://schemas.microsoft.com/office/drawing/2014/main" id="{64B50F9C-4972-4D3C-A93A-DD715BA405C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1" name="Freeform 22">
              <a:extLst>
                <a:ext uri="{FF2B5EF4-FFF2-40B4-BE49-F238E27FC236}">
                  <a16:creationId xmlns:a16="http://schemas.microsoft.com/office/drawing/2014/main" id="{B4E1A12C-F137-4ECB-8F56-2FA283321A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2" name="Freeform 23">
              <a:extLst>
                <a:ext uri="{FF2B5EF4-FFF2-40B4-BE49-F238E27FC236}">
                  <a16:creationId xmlns:a16="http://schemas.microsoft.com/office/drawing/2014/main" id="{82996E38-1E79-4C38-BB73-850C1F6BDC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3" name="Freeform 24">
              <a:extLst>
                <a:ext uri="{FF2B5EF4-FFF2-40B4-BE49-F238E27FC236}">
                  <a16:creationId xmlns:a16="http://schemas.microsoft.com/office/drawing/2014/main" id="{CE927FE3-1BE5-4D05-B8D7-88E07FF640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4" name="Freeform 25">
              <a:extLst>
                <a:ext uri="{FF2B5EF4-FFF2-40B4-BE49-F238E27FC236}">
                  <a16:creationId xmlns:a16="http://schemas.microsoft.com/office/drawing/2014/main" id="{27B981F4-D791-404F-A6E1-83FAD75378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5" name="Freeform 26">
              <a:extLst>
                <a:ext uri="{FF2B5EF4-FFF2-40B4-BE49-F238E27FC236}">
                  <a16:creationId xmlns:a16="http://schemas.microsoft.com/office/drawing/2014/main" id="{C79724CA-F950-4F24-A2DF-A6C66C8FB9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6" name="Freeform 27">
              <a:extLst>
                <a:ext uri="{FF2B5EF4-FFF2-40B4-BE49-F238E27FC236}">
                  <a16:creationId xmlns:a16="http://schemas.microsoft.com/office/drawing/2014/main" id="{B60F86CD-6B84-4A86-9A84-1253D5C63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7" name="Freeform 28">
              <a:extLst>
                <a:ext uri="{FF2B5EF4-FFF2-40B4-BE49-F238E27FC236}">
                  <a16:creationId xmlns:a16="http://schemas.microsoft.com/office/drawing/2014/main" id="{6ADDC23E-DD84-4022-9E68-7E35C80E67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8" name="Freeform 29">
              <a:extLst>
                <a:ext uri="{FF2B5EF4-FFF2-40B4-BE49-F238E27FC236}">
                  <a16:creationId xmlns:a16="http://schemas.microsoft.com/office/drawing/2014/main" id="{8FC3E1B2-C741-4242-8D3C-D98A8A213A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9" name="Freeform 30">
              <a:extLst>
                <a:ext uri="{FF2B5EF4-FFF2-40B4-BE49-F238E27FC236}">
                  <a16:creationId xmlns:a16="http://schemas.microsoft.com/office/drawing/2014/main" id="{43E10B4F-DACB-4777-BDEB-26A94121E9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0" name="Freeform 31">
              <a:extLst>
                <a:ext uri="{FF2B5EF4-FFF2-40B4-BE49-F238E27FC236}">
                  <a16:creationId xmlns:a16="http://schemas.microsoft.com/office/drawing/2014/main" id="{0F6D9197-EFD5-4945-BC96-A5EC66848C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1" name="Freeform 32">
              <a:extLst>
                <a:ext uri="{FF2B5EF4-FFF2-40B4-BE49-F238E27FC236}">
                  <a16:creationId xmlns:a16="http://schemas.microsoft.com/office/drawing/2014/main" id="{129E04CE-31E3-49FB-857A-6C0074B6C71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2" name="Rectangle 41">
              <a:extLst>
                <a:ext uri="{FF2B5EF4-FFF2-40B4-BE49-F238E27FC236}">
                  <a16:creationId xmlns:a16="http://schemas.microsoft.com/office/drawing/2014/main" id="{6DDF20A0-F5D5-4DF9-8859-9BAB9B07D9D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43" name="Freeform 34">
              <a:extLst>
                <a:ext uri="{FF2B5EF4-FFF2-40B4-BE49-F238E27FC236}">
                  <a16:creationId xmlns:a16="http://schemas.microsoft.com/office/drawing/2014/main" id="{6EAE610D-D6A4-417B-8D1D-9F46CFD16AD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4" name="Freeform 35">
              <a:extLst>
                <a:ext uri="{FF2B5EF4-FFF2-40B4-BE49-F238E27FC236}">
                  <a16:creationId xmlns:a16="http://schemas.microsoft.com/office/drawing/2014/main" id="{98EB1E73-7882-4002-970B-0EE5E9D0C8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5" name="Freeform 36">
              <a:extLst>
                <a:ext uri="{FF2B5EF4-FFF2-40B4-BE49-F238E27FC236}">
                  <a16:creationId xmlns:a16="http://schemas.microsoft.com/office/drawing/2014/main" id="{F6789CED-4C51-4E7C-8352-5589F4768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6" name="Freeform 37">
              <a:extLst>
                <a:ext uri="{FF2B5EF4-FFF2-40B4-BE49-F238E27FC236}">
                  <a16:creationId xmlns:a16="http://schemas.microsoft.com/office/drawing/2014/main" id="{5EA3B6F1-F1AB-4125-B10A-A151640AA34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7" name="Freeform 38">
              <a:extLst>
                <a:ext uri="{FF2B5EF4-FFF2-40B4-BE49-F238E27FC236}">
                  <a16:creationId xmlns:a16="http://schemas.microsoft.com/office/drawing/2014/main" id="{10C1DAD7-FA62-4EA9-8B38-632D88F515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8" name="Freeform 39">
              <a:extLst>
                <a:ext uri="{FF2B5EF4-FFF2-40B4-BE49-F238E27FC236}">
                  <a16:creationId xmlns:a16="http://schemas.microsoft.com/office/drawing/2014/main" id="{76C106C8-9A2B-4AAD-BCB6-C969DE071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9" name="Freeform 40">
              <a:extLst>
                <a:ext uri="{FF2B5EF4-FFF2-40B4-BE49-F238E27FC236}">
                  <a16:creationId xmlns:a16="http://schemas.microsoft.com/office/drawing/2014/main" id="{0C85FDCD-71B0-4746-915A-FD6791AABD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0" name="Freeform 41">
              <a:extLst>
                <a:ext uri="{FF2B5EF4-FFF2-40B4-BE49-F238E27FC236}">
                  <a16:creationId xmlns:a16="http://schemas.microsoft.com/office/drawing/2014/main" id="{AAA649C3-C2F8-4C07-81B6-7CD6A5043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1" name="Freeform 42">
              <a:extLst>
                <a:ext uri="{FF2B5EF4-FFF2-40B4-BE49-F238E27FC236}">
                  <a16:creationId xmlns:a16="http://schemas.microsoft.com/office/drawing/2014/main" id="{204CA23C-3342-4E0B-8785-EDA0FDBECAA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2" name="Freeform 43">
              <a:extLst>
                <a:ext uri="{FF2B5EF4-FFF2-40B4-BE49-F238E27FC236}">
                  <a16:creationId xmlns:a16="http://schemas.microsoft.com/office/drawing/2014/main" id="{2983555D-7FC7-4A4C-93BC-C29EECEE8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3" name="Freeform 44">
              <a:extLst>
                <a:ext uri="{FF2B5EF4-FFF2-40B4-BE49-F238E27FC236}">
                  <a16:creationId xmlns:a16="http://schemas.microsoft.com/office/drawing/2014/main" id="{3B6E164A-5B73-496F-83C1-4E257C561B3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4" name="Rectangle 53">
              <a:extLst>
                <a:ext uri="{FF2B5EF4-FFF2-40B4-BE49-F238E27FC236}">
                  <a16:creationId xmlns:a16="http://schemas.microsoft.com/office/drawing/2014/main" id="{DF9EAAD5-930F-4895-869E-5DA5A5ED309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55" name="Freeform 46">
              <a:extLst>
                <a:ext uri="{FF2B5EF4-FFF2-40B4-BE49-F238E27FC236}">
                  <a16:creationId xmlns:a16="http://schemas.microsoft.com/office/drawing/2014/main" id="{12B05A00-01DB-41D0-98C5-F93FC98C4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6" name="Freeform 47">
              <a:extLst>
                <a:ext uri="{FF2B5EF4-FFF2-40B4-BE49-F238E27FC236}">
                  <a16:creationId xmlns:a16="http://schemas.microsoft.com/office/drawing/2014/main" id="{ACFCCFE5-2B6E-4EE2-8A0D-A18A3125940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7" name="Freeform 48">
              <a:extLst>
                <a:ext uri="{FF2B5EF4-FFF2-40B4-BE49-F238E27FC236}">
                  <a16:creationId xmlns:a16="http://schemas.microsoft.com/office/drawing/2014/main" id="{70562808-51A5-4773-93CC-8B4A4A3627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8" name="Freeform 49">
              <a:extLst>
                <a:ext uri="{FF2B5EF4-FFF2-40B4-BE49-F238E27FC236}">
                  <a16:creationId xmlns:a16="http://schemas.microsoft.com/office/drawing/2014/main" id="{EC56ED5F-316D-4A66-8F8F-72E26F50B9D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9" name="Freeform 50">
              <a:extLst>
                <a:ext uri="{FF2B5EF4-FFF2-40B4-BE49-F238E27FC236}">
                  <a16:creationId xmlns:a16="http://schemas.microsoft.com/office/drawing/2014/main" id="{8C5B852E-E495-4C75-82DA-DD9426B2FC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0" name="Freeform 51">
              <a:extLst>
                <a:ext uri="{FF2B5EF4-FFF2-40B4-BE49-F238E27FC236}">
                  <a16:creationId xmlns:a16="http://schemas.microsoft.com/office/drawing/2014/main" id="{873B9CD9-5CB4-4A2A-87B8-503800220E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1" name="Freeform 52">
              <a:extLst>
                <a:ext uri="{FF2B5EF4-FFF2-40B4-BE49-F238E27FC236}">
                  <a16:creationId xmlns:a16="http://schemas.microsoft.com/office/drawing/2014/main" id="{693D1E94-8556-4B08-AFE0-A60455465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2" name="Freeform 53">
              <a:extLst>
                <a:ext uri="{FF2B5EF4-FFF2-40B4-BE49-F238E27FC236}">
                  <a16:creationId xmlns:a16="http://schemas.microsoft.com/office/drawing/2014/main" id="{32312E8C-B6A4-4488-A1B8-6A7DECAFD8F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3" name="Freeform 54">
              <a:extLst>
                <a:ext uri="{FF2B5EF4-FFF2-40B4-BE49-F238E27FC236}">
                  <a16:creationId xmlns:a16="http://schemas.microsoft.com/office/drawing/2014/main" id="{CB36CE95-F25E-4549-9FD6-1B068418D3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4" name="Freeform 55">
              <a:extLst>
                <a:ext uri="{FF2B5EF4-FFF2-40B4-BE49-F238E27FC236}">
                  <a16:creationId xmlns:a16="http://schemas.microsoft.com/office/drawing/2014/main" id="{C452D834-CC93-48F0-9C24-A864E0A53F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5" name="Freeform 56">
              <a:extLst>
                <a:ext uri="{FF2B5EF4-FFF2-40B4-BE49-F238E27FC236}">
                  <a16:creationId xmlns:a16="http://schemas.microsoft.com/office/drawing/2014/main" id="{2F8089AF-DC55-4EB6-90DD-468D2F1D01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6" name="Freeform 57">
              <a:extLst>
                <a:ext uri="{FF2B5EF4-FFF2-40B4-BE49-F238E27FC236}">
                  <a16:creationId xmlns:a16="http://schemas.microsoft.com/office/drawing/2014/main" id="{00DD0A37-AD9B-4A38-B2A5-C41D2780D2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7" name="Freeform 58">
              <a:extLst>
                <a:ext uri="{FF2B5EF4-FFF2-40B4-BE49-F238E27FC236}">
                  <a16:creationId xmlns:a16="http://schemas.microsoft.com/office/drawing/2014/main" id="{C24501AA-7C2F-4076-AE7A-3BE4467154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grpSp>
      <p:sp>
        <p:nvSpPr>
          <p:cNvPr id="3" name="Content Placeholder 2">
            <a:extLst>
              <a:ext uri="{FF2B5EF4-FFF2-40B4-BE49-F238E27FC236}">
                <a16:creationId xmlns:a16="http://schemas.microsoft.com/office/drawing/2014/main" id="{CA661A85-F19F-4C39-9F10-3F499FC78F6E}"/>
              </a:ext>
            </a:extLst>
          </p:cNvPr>
          <p:cNvSpPr>
            <a:spLocks noGrp="1"/>
          </p:cNvSpPr>
          <p:nvPr>
            <p:ph idx="1"/>
          </p:nvPr>
        </p:nvSpPr>
        <p:spPr>
          <a:xfrm>
            <a:off x="6401169" y="2125440"/>
            <a:ext cx="4598986" cy="3541714"/>
          </a:xfrm>
        </p:spPr>
        <p:txBody>
          <a:bodyPr vert="horz" lIns="91440" tIns="45720" rIns="91440" bIns="45720" rtlCol="0" anchor="t">
            <a:normAutofit/>
          </a:bodyPr>
          <a:lstStyle/>
          <a:p>
            <a:pPr marL="171450" indent="-171450">
              <a:lnSpc>
                <a:spcPct val="110000"/>
              </a:lnSpc>
              <a:buFont typeface="Arial" panose="020B0604020202020204" pitchFamily="34" charset="0"/>
              <a:buChar char="•"/>
            </a:pPr>
            <a:r>
              <a:rPr lang="en-GB" sz="2200"/>
              <a:t>Homebuyers</a:t>
            </a:r>
          </a:p>
          <a:p>
            <a:pPr marL="171450" indent="-171450">
              <a:lnSpc>
                <a:spcPct val="110000"/>
              </a:lnSpc>
              <a:buFont typeface="Arial" panose="020B0604020202020204" pitchFamily="34" charset="0"/>
              <a:buChar char="•"/>
            </a:pPr>
            <a:r>
              <a:rPr lang="en-GB" sz="2200"/>
              <a:t>Homeowners</a:t>
            </a:r>
          </a:p>
          <a:p>
            <a:pPr marL="171450" indent="-171450">
              <a:lnSpc>
                <a:spcPct val="110000"/>
              </a:lnSpc>
              <a:buFont typeface="Arial" panose="020B0604020202020204" pitchFamily="34" charset="0"/>
              <a:buChar char="•"/>
            </a:pPr>
            <a:r>
              <a:rPr lang="en-GB" sz="2200"/>
              <a:t>Interior designers</a:t>
            </a:r>
          </a:p>
          <a:p>
            <a:pPr marL="171450" indent="-171450">
              <a:lnSpc>
                <a:spcPct val="110000"/>
              </a:lnSpc>
              <a:buFont typeface="Arial" panose="020B0604020202020204" pitchFamily="34" charset="0"/>
              <a:buChar char="•"/>
            </a:pPr>
            <a:r>
              <a:rPr lang="en-GB" sz="2200"/>
              <a:t>DIYers</a:t>
            </a:r>
          </a:p>
          <a:p>
            <a:pPr marL="171450" indent="-171450">
              <a:lnSpc>
                <a:spcPct val="110000"/>
              </a:lnSpc>
              <a:buFont typeface="Arial" panose="020B0604020202020204" pitchFamily="34" charset="0"/>
              <a:buChar char="•"/>
            </a:pPr>
            <a:r>
              <a:rPr lang="en-GB" sz="2200"/>
              <a:t>Property developers</a:t>
            </a:r>
          </a:p>
          <a:p>
            <a:pPr marL="0" indent="0">
              <a:lnSpc>
                <a:spcPct val="110000"/>
              </a:lnSpc>
              <a:buNone/>
            </a:pPr>
            <a:endParaRPr lang="en-GB" sz="2200"/>
          </a:p>
        </p:txBody>
      </p:sp>
    </p:spTree>
    <p:extLst>
      <p:ext uri="{BB962C8B-B14F-4D97-AF65-F5344CB8AC3E}">
        <p14:creationId xmlns:p14="http://schemas.microsoft.com/office/powerpoint/2010/main" val="29080323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8" descr="Man using megaphone">
            <a:extLst>
              <a:ext uri="{FF2B5EF4-FFF2-40B4-BE49-F238E27FC236}">
                <a16:creationId xmlns:a16="http://schemas.microsoft.com/office/drawing/2014/main" id="{2B9C4A30-18EB-45DE-AE98-42C84BD12FD4}"/>
              </a:ext>
            </a:extLst>
          </p:cNvPr>
          <p:cNvPicPr>
            <a:picLocks noChangeAspect="1"/>
          </p:cNvPicPr>
          <p:nvPr/>
        </p:nvPicPr>
        <p:blipFill>
          <a:blip r:embed="rId3"/>
          <a:stretch>
            <a:fillRect/>
          </a:stretch>
        </p:blipFill>
        <p:spPr>
          <a:xfrm>
            <a:off x="8776586" y="1510466"/>
            <a:ext cx="2743199" cy="1828694"/>
          </a:xfrm>
          <a:prstGeom prst="rect">
            <a:avLst/>
          </a:prstGeom>
        </p:spPr>
      </p:pic>
      <p:pic>
        <p:nvPicPr>
          <p:cNvPr id="27" name="Picture 27" descr="Red pinpointers pinned on a road">
            <a:extLst>
              <a:ext uri="{FF2B5EF4-FFF2-40B4-BE49-F238E27FC236}">
                <a16:creationId xmlns:a16="http://schemas.microsoft.com/office/drawing/2014/main" id="{96DE52CE-A310-484F-9964-F9A2F0AB6DD7}"/>
              </a:ext>
            </a:extLst>
          </p:cNvPr>
          <p:cNvPicPr>
            <a:picLocks noChangeAspect="1"/>
          </p:cNvPicPr>
          <p:nvPr/>
        </p:nvPicPr>
        <p:blipFill>
          <a:blip r:embed="rId4"/>
          <a:stretch>
            <a:fillRect/>
          </a:stretch>
        </p:blipFill>
        <p:spPr>
          <a:xfrm>
            <a:off x="5935553" y="1510413"/>
            <a:ext cx="2743200" cy="1811081"/>
          </a:xfrm>
          <a:prstGeom prst="rect">
            <a:avLst/>
          </a:prstGeom>
        </p:spPr>
      </p:pic>
      <p:pic>
        <p:nvPicPr>
          <p:cNvPr id="30" name="Picture 30" descr="A picture containing text, blackboard&#10;&#10;Description automatically generated">
            <a:extLst>
              <a:ext uri="{FF2B5EF4-FFF2-40B4-BE49-F238E27FC236}">
                <a16:creationId xmlns:a16="http://schemas.microsoft.com/office/drawing/2014/main" id="{AB971591-AB38-4880-95D8-6830F1A9B6DD}"/>
              </a:ext>
            </a:extLst>
          </p:cNvPr>
          <p:cNvPicPr>
            <a:picLocks noChangeAspect="1"/>
          </p:cNvPicPr>
          <p:nvPr/>
        </p:nvPicPr>
        <p:blipFill>
          <a:blip r:embed="rId5"/>
          <a:stretch>
            <a:fillRect/>
          </a:stretch>
        </p:blipFill>
        <p:spPr>
          <a:xfrm>
            <a:off x="3106892" y="1514253"/>
            <a:ext cx="2666410" cy="1862471"/>
          </a:xfrm>
          <a:prstGeom prst="rect">
            <a:avLst/>
          </a:prstGeom>
        </p:spPr>
      </p:pic>
      <p:pic>
        <p:nvPicPr>
          <p:cNvPr id="26" name="Picture 26" descr="Cushions on a sofa against a yellow wall with frame decorations">
            <a:extLst>
              <a:ext uri="{FF2B5EF4-FFF2-40B4-BE49-F238E27FC236}">
                <a16:creationId xmlns:a16="http://schemas.microsoft.com/office/drawing/2014/main" id="{2F667E9A-A591-4E4C-A3E2-CDCCF7B449B3}"/>
              </a:ext>
            </a:extLst>
          </p:cNvPr>
          <p:cNvPicPr>
            <a:picLocks noChangeAspect="1"/>
          </p:cNvPicPr>
          <p:nvPr/>
        </p:nvPicPr>
        <p:blipFill>
          <a:blip r:embed="rId6"/>
          <a:stretch>
            <a:fillRect/>
          </a:stretch>
        </p:blipFill>
        <p:spPr>
          <a:xfrm>
            <a:off x="341423" y="1512828"/>
            <a:ext cx="2636873" cy="1806254"/>
          </a:xfrm>
          <a:prstGeom prst="rect">
            <a:avLst/>
          </a:prstGeom>
        </p:spPr>
      </p:pic>
      <p:sp>
        <p:nvSpPr>
          <p:cNvPr id="2" name="Title 1">
            <a:extLst>
              <a:ext uri="{FF2B5EF4-FFF2-40B4-BE49-F238E27FC236}">
                <a16:creationId xmlns:a16="http://schemas.microsoft.com/office/drawing/2014/main" id="{11ECC9A3-137E-42A1-939D-A2D77B2AEAF8}"/>
              </a:ext>
            </a:extLst>
          </p:cNvPr>
          <p:cNvSpPr>
            <a:spLocks noGrp="1"/>
          </p:cNvSpPr>
          <p:nvPr>
            <p:ph type="title"/>
          </p:nvPr>
        </p:nvSpPr>
        <p:spPr>
          <a:xfrm>
            <a:off x="2806166" y="433839"/>
            <a:ext cx="9905998" cy="791697"/>
          </a:xfrm>
        </p:spPr>
        <p:txBody>
          <a:bodyPr/>
          <a:lstStyle/>
          <a:p>
            <a:r>
              <a:rPr lang="en-GB">
                <a:solidFill>
                  <a:srgbClr val="FFFF00"/>
                </a:solidFill>
                <a:latin typeface="Calibri"/>
                <a:cs typeface="Calibri"/>
              </a:rPr>
              <a:t>Marketing and sales Plan</a:t>
            </a:r>
          </a:p>
        </p:txBody>
      </p:sp>
      <p:sp>
        <p:nvSpPr>
          <p:cNvPr id="13" name="TextBox 12">
            <a:extLst>
              <a:ext uri="{FF2B5EF4-FFF2-40B4-BE49-F238E27FC236}">
                <a16:creationId xmlns:a16="http://schemas.microsoft.com/office/drawing/2014/main" id="{9FEFDFDE-A22C-4D6E-9E93-5728B7C50CB5}"/>
              </a:ext>
            </a:extLst>
          </p:cNvPr>
          <p:cNvSpPr txBox="1"/>
          <p:nvPr/>
        </p:nvSpPr>
        <p:spPr>
          <a:xfrm>
            <a:off x="498000" y="3440674"/>
            <a:ext cx="2571482"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latin typeface="Calibri"/>
                <a:cs typeface="Calibri"/>
              </a:rPr>
              <a:t>Sofas</a:t>
            </a:r>
          </a:p>
          <a:p>
            <a:pPr marL="285750" indent="-285750">
              <a:buFont typeface="Arial"/>
              <a:buChar char="•"/>
            </a:pPr>
            <a:r>
              <a:rPr lang="en-GB">
                <a:latin typeface="Calibri"/>
                <a:ea typeface="+mn-lt"/>
                <a:cs typeface="Calibri"/>
              </a:rPr>
              <a:t>lighting</a:t>
            </a:r>
            <a:endParaRPr lang="en-GB">
              <a:latin typeface="Calibri"/>
              <a:cs typeface="Calibri"/>
            </a:endParaRPr>
          </a:p>
          <a:p>
            <a:pPr marL="285750" indent="-285750">
              <a:buFont typeface="Arial"/>
              <a:buChar char="•"/>
            </a:pPr>
            <a:r>
              <a:rPr lang="en-GB">
                <a:latin typeface="Calibri"/>
                <a:cs typeface="Calibri"/>
              </a:rPr>
              <a:t>Wallpaper</a:t>
            </a:r>
          </a:p>
          <a:p>
            <a:pPr marL="285750" indent="-285750">
              <a:buFont typeface="Arial"/>
              <a:buChar char="•"/>
            </a:pPr>
            <a:r>
              <a:rPr lang="en-GB">
                <a:latin typeface="Calibri"/>
                <a:cs typeface="Calibri"/>
              </a:rPr>
              <a:t>Ornaments</a:t>
            </a:r>
          </a:p>
          <a:p>
            <a:pPr marL="285750" indent="-285750">
              <a:buFont typeface="Arial"/>
              <a:buChar char="•"/>
            </a:pPr>
            <a:r>
              <a:rPr lang="en-GB">
                <a:latin typeface="Calibri"/>
                <a:cs typeface="Calibri"/>
              </a:rPr>
              <a:t>Artwork frames</a:t>
            </a:r>
          </a:p>
          <a:p>
            <a:pPr marL="285750" indent="-285750">
              <a:buFont typeface="Arial"/>
              <a:buChar char="•"/>
            </a:pPr>
            <a:r>
              <a:rPr lang="en-GB">
                <a:latin typeface="Calibri"/>
                <a:cs typeface="Calibri"/>
              </a:rPr>
              <a:t>Lamps</a:t>
            </a:r>
          </a:p>
          <a:p>
            <a:pPr marL="285750" indent="-285750">
              <a:buFont typeface="Arial"/>
              <a:buChar char="•"/>
            </a:pPr>
            <a:r>
              <a:rPr lang="en-GB">
                <a:latin typeface="Calibri"/>
                <a:cs typeface="Calibri"/>
              </a:rPr>
              <a:t>Bedding </a:t>
            </a:r>
          </a:p>
          <a:p>
            <a:pPr marL="285750" indent="-285750">
              <a:buFont typeface="Arial"/>
              <a:buChar char="•"/>
            </a:pPr>
            <a:r>
              <a:rPr lang="en-GB">
                <a:latin typeface="Calibri"/>
                <a:cs typeface="Calibri"/>
              </a:rPr>
              <a:t>Curtains</a:t>
            </a:r>
          </a:p>
          <a:p>
            <a:pPr marL="285750" indent="-285750">
              <a:buFont typeface="Arial"/>
              <a:buChar char="•"/>
            </a:pPr>
            <a:r>
              <a:rPr lang="en-GB">
                <a:latin typeface="Calibri"/>
                <a:cs typeface="Calibri"/>
              </a:rPr>
              <a:t>Tables</a:t>
            </a:r>
          </a:p>
          <a:p>
            <a:pPr marL="285750" indent="-285750">
              <a:buFont typeface="Arial"/>
              <a:buChar char="•"/>
            </a:pPr>
            <a:r>
              <a:rPr lang="en-GB">
                <a:latin typeface="Calibri"/>
                <a:cs typeface="Calibri"/>
              </a:rPr>
              <a:t>Chairs</a:t>
            </a:r>
          </a:p>
          <a:p>
            <a:pPr marL="285750" indent="-285750">
              <a:buFont typeface="Arial"/>
              <a:buChar char="•"/>
            </a:pPr>
            <a:r>
              <a:rPr lang="en-GB">
                <a:latin typeface="Calibri"/>
                <a:cs typeface="Calibri"/>
              </a:rPr>
              <a:t>Kitchen appliances</a:t>
            </a:r>
          </a:p>
          <a:p>
            <a:pPr marL="285750" indent="-285750">
              <a:buFont typeface="Arial"/>
              <a:buChar char="•"/>
            </a:pPr>
            <a:endParaRPr lang="en-GB">
              <a:latin typeface="Calibri"/>
              <a:cs typeface="Calibri"/>
            </a:endParaRPr>
          </a:p>
        </p:txBody>
      </p:sp>
      <p:sp>
        <p:nvSpPr>
          <p:cNvPr id="50" name="TextBox 49">
            <a:extLst>
              <a:ext uri="{FF2B5EF4-FFF2-40B4-BE49-F238E27FC236}">
                <a16:creationId xmlns:a16="http://schemas.microsoft.com/office/drawing/2014/main" id="{2951EA16-B071-4364-91E1-CFF2CE617AED}"/>
              </a:ext>
            </a:extLst>
          </p:cNvPr>
          <p:cNvSpPr txBox="1"/>
          <p:nvPr/>
        </p:nvSpPr>
        <p:spPr>
          <a:xfrm>
            <a:off x="2979961" y="3473107"/>
            <a:ext cx="2786331"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latin typeface="Calibri"/>
                <a:ea typeface="+mn-lt"/>
                <a:cs typeface="Calibri"/>
              </a:rPr>
              <a:t>Bundle pricing strategy</a:t>
            </a:r>
          </a:p>
          <a:p>
            <a:pPr marL="285750" indent="-285750">
              <a:buFont typeface="Arial"/>
              <a:buChar char="•"/>
            </a:pPr>
            <a:r>
              <a:rPr lang="en-US">
                <a:latin typeface="Calibri"/>
                <a:ea typeface="+mn-lt"/>
                <a:cs typeface="Calibri"/>
              </a:rPr>
              <a:t>Psychological pricing (.99)</a:t>
            </a:r>
          </a:p>
          <a:p>
            <a:pPr marL="285750" indent="-285750">
              <a:buFont typeface="Arial"/>
              <a:buChar char="•"/>
            </a:pPr>
            <a:r>
              <a:rPr lang="en-US">
                <a:solidFill>
                  <a:srgbClr val="FFFFFF"/>
                </a:solidFill>
                <a:latin typeface="Calibri"/>
                <a:cs typeface="Calibri"/>
              </a:rPr>
              <a:t>Discounts </a:t>
            </a:r>
          </a:p>
          <a:p>
            <a:pPr marL="285750" indent="-285750">
              <a:buFont typeface="Arial"/>
              <a:buChar char="•"/>
            </a:pPr>
            <a:r>
              <a:rPr lang="en-US">
                <a:solidFill>
                  <a:srgbClr val="FFFFFF"/>
                </a:solidFill>
                <a:latin typeface="Calibri"/>
                <a:cs typeface="Calibri"/>
              </a:rPr>
              <a:t>Flexible payments</a:t>
            </a:r>
          </a:p>
          <a:p>
            <a:pPr marL="285750" indent="-285750">
              <a:buFont typeface="Arial"/>
              <a:buChar char="•"/>
            </a:pPr>
            <a:r>
              <a:rPr lang="en-US">
                <a:solidFill>
                  <a:srgbClr val="FFFFFF"/>
                </a:solidFill>
                <a:latin typeface="Calibri"/>
                <a:cs typeface="Calibri"/>
              </a:rPr>
              <a:t>Coupons</a:t>
            </a:r>
          </a:p>
          <a:p>
            <a:pPr marL="285750" indent="-285750">
              <a:buFont typeface="Arial"/>
              <a:buChar char="•"/>
            </a:pPr>
            <a:endParaRPr lang="en-US">
              <a:solidFill>
                <a:srgbClr val="FFFFFF"/>
              </a:solidFill>
              <a:latin typeface="Calibri"/>
              <a:cs typeface="Calibri"/>
            </a:endParaRPr>
          </a:p>
          <a:p>
            <a:pPr marL="285750" indent="-285750">
              <a:buFont typeface="Arial"/>
              <a:buChar char="•"/>
            </a:pPr>
            <a:endParaRPr lang="en-US">
              <a:solidFill>
                <a:srgbClr val="FFFFFF"/>
              </a:solidFill>
              <a:latin typeface="Calibri"/>
              <a:cs typeface="Calibri"/>
            </a:endParaRPr>
          </a:p>
          <a:p>
            <a:pPr marL="285750" indent="-285750">
              <a:buFont typeface="Arial"/>
              <a:buChar char="•"/>
            </a:pPr>
            <a:endParaRPr lang="en-US">
              <a:solidFill>
                <a:srgbClr val="FFFFFF"/>
              </a:solidFill>
              <a:latin typeface="Calibri"/>
              <a:cs typeface="Calibri"/>
            </a:endParaRPr>
          </a:p>
          <a:p>
            <a:pPr marL="285750" indent="-285750">
              <a:buFont typeface="Arial"/>
              <a:buChar char="•"/>
            </a:pPr>
            <a:endParaRPr lang="en-US">
              <a:solidFill>
                <a:srgbClr val="FFFFFF"/>
              </a:solidFill>
              <a:latin typeface="Calibri"/>
              <a:cs typeface="Calibri"/>
            </a:endParaRPr>
          </a:p>
          <a:p>
            <a:pPr marL="285750" indent="-285750">
              <a:buFont typeface="Arial"/>
              <a:buChar char="•"/>
            </a:pPr>
            <a:endParaRPr lang="en-US">
              <a:solidFill>
                <a:srgbClr val="FFFFFF"/>
              </a:solidFill>
              <a:latin typeface="Calibri"/>
              <a:cs typeface="Calibri"/>
            </a:endParaRPr>
          </a:p>
          <a:p>
            <a:pPr marL="285750" indent="-285750">
              <a:buFont typeface="Arial"/>
              <a:buChar char="•"/>
            </a:pPr>
            <a:endParaRPr lang="en-US">
              <a:solidFill>
                <a:srgbClr val="1E2022"/>
              </a:solidFill>
              <a:latin typeface="Calibri"/>
              <a:cs typeface="Calibri"/>
            </a:endParaRPr>
          </a:p>
        </p:txBody>
      </p:sp>
      <p:sp>
        <p:nvSpPr>
          <p:cNvPr id="51" name="TextBox 50">
            <a:extLst>
              <a:ext uri="{FF2B5EF4-FFF2-40B4-BE49-F238E27FC236}">
                <a16:creationId xmlns:a16="http://schemas.microsoft.com/office/drawing/2014/main" id="{B7E6147F-C419-494E-9939-6C23A4A29D1E}"/>
              </a:ext>
            </a:extLst>
          </p:cNvPr>
          <p:cNvSpPr txBox="1"/>
          <p:nvPr/>
        </p:nvSpPr>
        <p:spPr>
          <a:xfrm>
            <a:off x="8680858" y="3535074"/>
            <a:ext cx="299641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latin typeface="Calibri"/>
                <a:ea typeface="+mn-lt"/>
                <a:cs typeface="Calibri"/>
              </a:rPr>
              <a:t>Social media advertising</a:t>
            </a:r>
            <a:endParaRPr lang="en-US">
              <a:latin typeface="Calibri"/>
              <a:cs typeface="Calibri"/>
            </a:endParaRPr>
          </a:p>
          <a:p>
            <a:pPr marL="285750" indent="-285750">
              <a:buFont typeface="Arial"/>
              <a:buChar char="•"/>
            </a:pPr>
            <a:r>
              <a:rPr lang="en-US">
                <a:latin typeface="Calibri"/>
                <a:cs typeface="Calibri"/>
              </a:rPr>
              <a:t>Search engine optimization the website</a:t>
            </a:r>
          </a:p>
          <a:p>
            <a:pPr marL="285750" indent="-285750">
              <a:buFont typeface="Arial"/>
              <a:buChar char="•"/>
            </a:pPr>
            <a:r>
              <a:rPr lang="en-US">
                <a:latin typeface="Calibri"/>
                <a:cs typeface="Calibri"/>
              </a:rPr>
              <a:t>Word of mouth marketing</a:t>
            </a:r>
          </a:p>
          <a:p>
            <a:pPr marL="285750" indent="-285750">
              <a:buFont typeface="Arial"/>
              <a:buChar char="•"/>
            </a:pPr>
            <a:r>
              <a:rPr lang="en-US">
                <a:latin typeface="Calibri"/>
                <a:cs typeface="Calibri"/>
              </a:rPr>
              <a:t>Radio</a:t>
            </a:r>
          </a:p>
          <a:p>
            <a:pPr marL="285750" indent="-285750">
              <a:buFont typeface="Arial"/>
              <a:buChar char="•"/>
            </a:pPr>
            <a:r>
              <a:rPr lang="en-US">
                <a:latin typeface="Calibri"/>
                <a:cs typeface="Calibri"/>
              </a:rPr>
              <a:t>Leaflets and flyers</a:t>
            </a:r>
          </a:p>
        </p:txBody>
      </p:sp>
      <p:sp>
        <p:nvSpPr>
          <p:cNvPr id="61" name="TextBox 60">
            <a:extLst>
              <a:ext uri="{FF2B5EF4-FFF2-40B4-BE49-F238E27FC236}">
                <a16:creationId xmlns:a16="http://schemas.microsoft.com/office/drawing/2014/main" id="{CA4948F8-BF3F-49E8-9618-84EE9429438D}"/>
              </a:ext>
            </a:extLst>
          </p:cNvPr>
          <p:cNvSpPr txBox="1"/>
          <p:nvPr/>
        </p:nvSpPr>
        <p:spPr>
          <a:xfrm>
            <a:off x="5925200" y="3477675"/>
            <a:ext cx="2743200" cy="1754326"/>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latin typeface="Calibri"/>
                <a:cs typeface="Calibri"/>
              </a:rPr>
              <a:t>Online website</a:t>
            </a:r>
          </a:p>
          <a:p>
            <a:pPr marL="285750" indent="-285750">
              <a:buFont typeface="Arial"/>
              <a:buChar char="•"/>
            </a:pPr>
            <a:r>
              <a:rPr lang="en-US">
                <a:latin typeface="Calibri"/>
                <a:cs typeface="Calibri"/>
              </a:rPr>
              <a:t>Instagram </a:t>
            </a:r>
          </a:p>
          <a:p>
            <a:pPr marL="285750" indent="-285750">
              <a:buFont typeface="Arial"/>
              <a:buChar char="•"/>
            </a:pPr>
            <a:r>
              <a:rPr lang="en-US">
                <a:latin typeface="Calibri"/>
                <a:cs typeface="Calibri"/>
              </a:rPr>
              <a:t>Facebook marketplace</a:t>
            </a:r>
          </a:p>
          <a:p>
            <a:pPr marL="285750" indent="-285750">
              <a:buFont typeface="Arial"/>
              <a:buChar char="•"/>
            </a:pPr>
            <a:r>
              <a:rPr lang="en-US">
                <a:latin typeface="Calibri"/>
                <a:cs typeface="Calibri"/>
              </a:rPr>
              <a:t>Ebay </a:t>
            </a:r>
          </a:p>
          <a:p>
            <a:pPr marL="285750" indent="-285750">
              <a:buFont typeface="Arial"/>
              <a:buChar char="•"/>
            </a:pPr>
            <a:r>
              <a:rPr lang="en-US">
                <a:latin typeface="Calibri"/>
                <a:cs typeface="Calibri"/>
              </a:rPr>
              <a:t>Gumtree</a:t>
            </a:r>
          </a:p>
          <a:p>
            <a:pPr marL="285750" indent="-285750">
              <a:buFont typeface="Arial"/>
              <a:buChar char="•"/>
            </a:pPr>
            <a:endParaRPr lang="en-US">
              <a:latin typeface="Calibri"/>
              <a:cs typeface="Calibri"/>
            </a:endParaRPr>
          </a:p>
        </p:txBody>
      </p:sp>
      <p:sp>
        <p:nvSpPr>
          <p:cNvPr id="11" name="TextBox 10">
            <a:extLst>
              <a:ext uri="{FF2B5EF4-FFF2-40B4-BE49-F238E27FC236}">
                <a16:creationId xmlns:a16="http://schemas.microsoft.com/office/drawing/2014/main" id="{28A81ABD-30F0-43F9-A8C0-81653A8AB58E}"/>
              </a:ext>
            </a:extLst>
          </p:cNvPr>
          <p:cNvSpPr txBox="1"/>
          <p:nvPr/>
        </p:nvSpPr>
        <p:spPr>
          <a:xfrm>
            <a:off x="4014998" y="1443344"/>
            <a:ext cx="20387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rgbClr val="FF0000"/>
                </a:solidFill>
                <a:latin typeface="Calibri"/>
                <a:cs typeface="Calibri"/>
              </a:rPr>
              <a:t>PRICE</a:t>
            </a:r>
            <a:endParaRPr lang="en-US" b="1">
              <a:solidFill>
                <a:srgbClr val="FF0000"/>
              </a:solidFill>
              <a:latin typeface="Calibri"/>
              <a:cs typeface="Calibri"/>
            </a:endParaRPr>
          </a:p>
        </p:txBody>
      </p:sp>
      <p:sp>
        <p:nvSpPr>
          <p:cNvPr id="25" name="TextBox 24">
            <a:extLst>
              <a:ext uri="{FF2B5EF4-FFF2-40B4-BE49-F238E27FC236}">
                <a16:creationId xmlns:a16="http://schemas.microsoft.com/office/drawing/2014/main" id="{D0CD2E04-E10E-4B7C-B23D-9F0787DE1E16}"/>
              </a:ext>
            </a:extLst>
          </p:cNvPr>
          <p:cNvSpPr txBox="1"/>
          <p:nvPr/>
        </p:nvSpPr>
        <p:spPr>
          <a:xfrm>
            <a:off x="6776336" y="144233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rgbClr val="FF0000"/>
                </a:solidFill>
                <a:latin typeface="Calibri"/>
                <a:cs typeface="Calibri"/>
              </a:rPr>
              <a:t>PLACE</a:t>
            </a:r>
            <a:endParaRPr lang="en-US" b="1">
              <a:latin typeface="Calibri"/>
              <a:cs typeface="Calibri"/>
            </a:endParaRPr>
          </a:p>
        </p:txBody>
      </p:sp>
      <p:sp>
        <p:nvSpPr>
          <p:cNvPr id="24" name="TextBox 23">
            <a:extLst>
              <a:ext uri="{FF2B5EF4-FFF2-40B4-BE49-F238E27FC236}">
                <a16:creationId xmlns:a16="http://schemas.microsoft.com/office/drawing/2014/main" id="{A2AC2594-F155-4882-9A24-A3C40978B0AD}"/>
              </a:ext>
            </a:extLst>
          </p:cNvPr>
          <p:cNvSpPr txBox="1"/>
          <p:nvPr/>
        </p:nvSpPr>
        <p:spPr>
          <a:xfrm>
            <a:off x="1098512" y="1441005"/>
            <a:ext cx="20387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rgbClr val="FF0000"/>
                </a:solidFill>
                <a:latin typeface="Calibri"/>
                <a:cs typeface="Calibri"/>
              </a:rPr>
              <a:t>PRODUCT</a:t>
            </a:r>
            <a:endParaRPr lang="en-US">
              <a:solidFill>
                <a:srgbClr val="FF0000"/>
              </a:solidFill>
              <a:latin typeface="Calibri"/>
              <a:cs typeface="Calibri"/>
            </a:endParaRPr>
          </a:p>
        </p:txBody>
      </p:sp>
      <p:sp>
        <p:nvSpPr>
          <p:cNvPr id="31" name="TextBox 30">
            <a:extLst>
              <a:ext uri="{FF2B5EF4-FFF2-40B4-BE49-F238E27FC236}">
                <a16:creationId xmlns:a16="http://schemas.microsoft.com/office/drawing/2014/main" id="{C0B38CA7-A419-4480-8CCA-5FB180BBAE61}"/>
              </a:ext>
            </a:extLst>
          </p:cNvPr>
          <p:cNvSpPr txBox="1"/>
          <p:nvPr/>
        </p:nvSpPr>
        <p:spPr>
          <a:xfrm>
            <a:off x="9447397" y="144344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rgbClr val="FF0000"/>
                </a:solidFill>
                <a:latin typeface="Calibri"/>
                <a:cs typeface="Calibri"/>
              </a:rPr>
              <a:t>PROMOTION</a:t>
            </a:r>
          </a:p>
        </p:txBody>
      </p:sp>
    </p:spTree>
    <p:extLst>
      <p:ext uri="{BB962C8B-B14F-4D97-AF65-F5344CB8AC3E}">
        <p14:creationId xmlns:p14="http://schemas.microsoft.com/office/powerpoint/2010/main" val="8871374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65F82773-1B1A-4AC6-9A38-120F3FC70324}"/>
              </a:ext>
            </a:extLst>
          </p:cNvPr>
          <p:cNvGraphicFramePr/>
          <p:nvPr>
            <p:extLst>
              <p:ext uri="{D42A27DB-BD31-4B8C-83A1-F6EECF244321}">
                <p14:modId xmlns:p14="http://schemas.microsoft.com/office/powerpoint/2010/main" val="2716990795"/>
              </p:ext>
            </p:extLst>
          </p:nvPr>
        </p:nvGraphicFramePr>
        <p:xfrm>
          <a:off x="216569" y="1601726"/>
          <a:ext cx="11706726"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D6E9F332-FBDC-4035-9EAF-A9E84D71CA6B}"/>
              </a:ext>
            </a:extLst>
          </p:cNvPr>
          <p:cNvSpPr>
            <a:spLocks noGrp="1"/>
          </p:cNvSpPr>
          <p:nvPr>
            <p:ph type="title"/>
          </p:nvPr>
        </p:nvSpPr>
        <p:spPr/>
        <p:txBody>
          <a:bodyPr/>
          <a:lstStyle/>
          <a:p>
            <a:r>
              <a:rPr lang="en-GB">
                <a:solidFill>
                  <a:srgbClr val="FFFF00"/>
                </a:solidFill>
              </a:rPr>
              <a:t>Management Team</a:t>
            </a:r>
          </a:p>
        </p:txBody>
      </p:sp>
    </p:spTree>
    <p:extLst>
      <p:ext uri="{BB962C8B-B14F-4D97-AF65-F5344CB8AC3E}">
        <p14:creationId xmlns:p14="http://schemas.microsoft.com/office/powerpoint/2010/main" val="7557735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A451F2F-40C3-4551-B184-DE5C0F206861}"/>
              </a:ext>
            </a:extLst>
          </p:cNvPr>
          <p:cNvSpPr txBox="1"/>
          <p:nvPr/>
        </p:nvSpPr>
        <p:spPr>
          <a:xfrm>
            <a:off x="4315328" y="1825625"/>
            <a:ext cx="6096000" cy="1938992"/>
          </a:xfrm>
          <a:prstGeom prst="rect">
            <a:avLst/>
          </a:prstGeom>
          <a:noFill/>
        </p:spPr>
        <p:txBody>
          <a:bodyPr wrap="square">
            <a:spAutoFit/>
          </a:body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2400" b="0" i="0" u="none" strike="noStrike" kern="1200" cap="none" spc="0" normalizeH="0" baseline="0" noProof="0">
                <a:ln>
                  <a:noFill/>
                </a:ln>
                <a:effectLst/>
                <a:uLnTx/>
                <a:uFillTx/>
                <a:latin typeface="Arial" panose="020B0604020202020204" pitchFamily="34" charset="0"/>
                <a:ea typeface="+mn-ea"/>
                <a:cs typeface="+mn-cs"/>
              </a:rPr>
              <a:t>Start-up Cost:</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2400" b="0" i="0" u="none" strike="noStrike" kern="1200" cap="none" spc="0" normalizeH="0" baseline="0" noProof="0">
                <a:ln>
                  <a:noFill/>
                </a:ln>
                <a:effectLst/>
                <a:uLnTx/>
                <a:uFillTx/>
                <a:latin typeface="Arial" panose="020B0604020202020204" pitchFamily="34" charset="0"/>
                <a:ea typeface="+mn-ea"/>
                <a:cs typeface="+mn-cs"/>
              </a:rPr>
              <a:t>Total Income:</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2400" b="0" i="0" u="none" strike="noStrike" kern="1200" cap="none" spc="0" normalizeH="0" baseline="0" noProof="0">
                <a:ln>
                  <a:noFill/>
                </a:ln>
                <a:effectLst/>
                <a:uLnTx/>
                <a:uFillTx/>
                <a:latin typeface="Arial" panose="020B0604020202020204" pitchFamily="34" charset="0"/>
                <a:ea typeface="+mn-ea"/>
                <a:cs typeface="+mn-cs"/>
              </a:rPr>
              <a:t>Total Expenses:</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2400" b="0" i="0" u="none" strike="noStrike" kern="1200" cap="none" spc="0" normalizeH="0" baseline="0" noProof="0">
                <a:ln>
                  <a:noFill/>
                </a:ln>
                <a:effectLst/>
                <a:uLnTx/>
                <a:uFillTx/>
                <a:latin typeface="Arial" panose="020B0604020202020204" pitchFamily="34" charset="0"/>
                <a:ea typeface="+mn-ea"/>
                <a:cs typeface="+mn-cs"/>
              </a:rPr>
              <a:t>Gross Profit:</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2400" b="0" i="0" u="none" strike="noStrike" kern="1200" cap="none" spc="0" normalizeH="0" baseline="0" noProof="0">
                <a:ln>
                  <a:noFill/>
                </a:ln>
                <a:effectLst/>
                <a:uLnTx/>
                <a:uFillTx/>
                <a:latin typeface="Arial" panose="020B0604020202020204" pitchFamily="34" charset="0"/>
                <a:ea typeface="+mn-ea"/>
                <a:cs typeface="+mn-cs"/>
              </a:rPr>
              <a:t>Net Profit:</a:t>
            </a:r>
          </a:p>
        </p:txBody>
      </p:sp>
      <p:sp>
        <p:nvSpPr>
          <p:cNvPr id="2" name="Title 1">
            <a:extLst>
              <a:ext uri="{FF2B5EF4-FFF2-40B4-BE49-F238E27FC236}">
                <a16:creationId xmlns:a16="http://schemas.microsoft.com/office/drawing/2014/main" id="{A0DC9D58-F85A-45FF-B79F-067D78749981}"/>
              </a:ext>
            </a:extLst>
          </p:cNvPr>
          <p:cNvSpPr>
            <a:spLocks noGrp="1"/>
          </p:cNvSpPr>
          <p:nvPr>
            <p:ph type="title"/>
          </p:nvPr>
        </p:nvSpPr>
        <p:spPr>
          <a:xfrm>
            <a:off x="4226977" y="521043"/>
            <a:ext cx="3895857" cy="583489"/>
          </a:xfrm>
        </p:spPr>
        <p:txBody>
          <a:bodyPr>
            <a:normAutofit fontScale="90000"/>
          </a:bodyPr>
          <a:lstStyle/>
          <a:p>
            <a:pPr algn="ctr"/>
            <a:r>
              <a:rPr lang="en-GB">
                <a:solidFill>
                  <a:srgbClr val="FFFF00"/>
                </a:solidFill>
              </a:rPr>
              <a:t>Financial Plan</a:t>
            </a:r>
          </a:p>
        </p:txBody>
      </p:sp>
      <p:pic>
        <p:nvPicPr>
          <p:cNvPr id="4" name="Picture 3">
            <a:extLst>
              <a:ext uri="{FF2B5EF4-FFF2-40B4-BE49-F238E27FC236}">
                <a16:creationId xmlns:a16="http://schemas.microsoft.com/office/drawing/2014/main" id="{B4928527-2E17-44C6-B4B8-A97FD1EBE718}"/>
              </a:ext>
            </a:extLst>
          </p:cNvPr>
          <p:cNvPicPr>
            <a:picLocks noChangeAspect="1"/>
          </p:cNvPicPr>
          <p:nvPr/>
        </p:nvPicPr>
        <p:blipFill>
          <a:blip r:embed="rId3"/>
          <a:stretch>
            <a:fillRect/>
          </a:stretch>
        </p:blipFill>
        <p:spPr>
          <a:xfrm>
            <a:off x="287015" y="1111969"/>
            <a:ext cx="11537659" cy="5190580"/>
          </a:xfrm>
          <a:prstGeom prst="rect">
            <a:avLst/>
          </a:prstGeom>
        </p:spPr>
      </p:pic>
    </p:spTree>
    <p:extLst>
      <p:ext uri="{BB962C8B-B14F-4D97-AF65-F5344CB8AC3E}">
        <p14:creationId xmlns:p14="http://schemas.microsoft.com/office/powerpoint/2010/main" val="27436325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89FE3-C2B6-4349-B570-368405856DCC}"/>
              </a:ext>
            </a:extLst>
          </p:cNvPr>
          <p:cNvSpPr>
            <a:spLocks noGrp="1"/>
          </p:cNvSpPr>
          <p:nvPr>
            <p:ph type="title"/>
          </p:nvPr>
        </p:nvSpPr>
        <p:spPr>
          <a:xfrm>
            <a:off x="1826622" y="-119854"/>
            <a:ext cx="9905998" cy="1478570"/>
          </a:xfrm>
        </p:spPr>
        <p:txBody>
          <a:bodyPr/>
          <a:lstStyle/>
          <a:p>
            <a:r>
              <a:rPr lang="en-GB">
                <a:solidFill>
                  <a:srgbClr val="FFFF00"/>
                </a:solidFill>
              </a:rPr>
              <a:t>Forecast Profit &amp; </a:t>
            </a:r>
            <a:r>
              <a:rPr lang="en-GB" err="1">
                <a:solidFill>
                  <a:srgbClr val="FFFF00"/>
                </a:solidFill>
              </a:rPr>
              <a:t>LOss</a:t>
            </a:r>
            <a:r>
              <a:rPr lang="en-GB">
                <a:solidFill>
                  <a:srgbClr val="FFFF00"/>
                </a:solidFill>
              </a:rPr>
              <a:t> account</a:t>
            </a:r>
            <a:endParaRPr lang="en-US"/>
          </a:p>
        </p:txBody>
      </p:sp>
      <p:sp>
        <p:nvSpPr>
          <p:cNvPr id="3" name="Content Placeholder 2">
            <a:extLst>
              <a:ext uri="{FF2B5EF4-FFF2-40B4-BE49-F238E27FC236}">
                <a16:creationId xmlns:a16="http://schemas.microsoft.com/office/drawing/2014/main" id="{69C3D080-87F7-4599-9373-03F935D402AF}"/>
              </a:ext>
            </a:extLst>
          </p:cNvPr>
          <p:cNvSpPr>
            <a:spLocks noGrp="1"/>
          </p:cNvSpPr>
          <p:nvPr>
            <p:ph idx="1"/>
          </p:nvPr>
        </p:nvSpPr>
        <p:spPr/>
        <p:txBody>
          <a:bodyPr vert="horz" lIns="91440" tIns="45720" rIns="91440" bIns="45720" rtlCol="0" anchor="t">
            <a:normAutofit/>
          </a:bodyPr>
          <a:lstStyle/>
          <a:p>
            <a:endParaRPr lang="en-GB"/>
          </a:p>
          <a:p>
            <a:endParaRPr lang="en-GB"/>
          </a:p>
          <a:p>
            <a:endParaRPr lang="en-GB"/>
          </a:p>
        </p:txBody>
      </p:sp>
      <p:sp>
        <p:nvSpPr>
          <p:cNvPr id="4" name="TextBox 3">
            <a:extLst>
              <a:ext uri="{FF2B5EF4-FFF2-40B4-BE49-F238E27FC236}">
                <a16:creationId xmlns:a16="http://schemas.microsoft.com/office/drawing/2014/main" id="{E787AD9C-6F07-4B99-BC8E-9D5743453924}"/>
              </a:ext>
            </a:extLst>
          </p:cNvPr>
          <p:cNvSpPr txBox="1"/>
          <p:nvPr/>
        </p:nvSpPr>
        <p:spPr>
          <a:xfrm>
            <a:off x="2024912" y="1186120"/>
            <a:ext cx="8543850" cy="65556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Calibri"/>
                <a:cs typeface="Calibri"/>
              </a:rPr>
              <a:t>Business:  Homeware4U</a:t>
            </a:r>
          </a:p>
          <a:p>
            <a:r>
              <a:rPr lang="en-GB" sz="1200">
                <a:latin typeface="Calibri"/>
                <a:cs typeface="Calibri"/>
              </a:rPr>
              <a:t>Period:   1st January 2022 to   31st December 2022</a:t>
            </a:r>
          </a:p>
          <a:p>
            <a:endParaRPr lang="en-GB" sz="1200">
              <a:latin typeface="Calibri"/>
              <a:cs typeface="Calibri"/>
            </a:endParaRPr>
          </a:p>
          <a:p>
            <a:r>
              <a:rPr lang="en-GB" sz="1200">
                <a:latin typeface="Calibri"/>
                <a:cs typeface="Calibri"/>
              </a:rPr>
              <a:t>Sales:                                                                                     £116000</a:t>
            </a:r>
          </a:p>
          <a:p>
            <a:r>
              <a:rPr lang="en-GB" sz="1200">
                <a:latin typeface="Calibri"/>
                <a:cs typeface="Calibri"/>
              </a:rPr>
              <a:t>Less direct (variable) cost:      </a:t>
            </a:r>
          </a:p>
          <a:p>
            <a:r>
              <a:rPr lang="en-GB" sz="1200">
                <a:latin typeface="Calibri"/>
                <a:cs typeface="Calibri"/>
              </a:rPr>
              <a:t>  Materials                                  £0</a:t>
            </a:r>
          </a:p>
          <a:p>
            <a:r>
              <a:rPr lang="en-GB" sz="1200">
                <a:latin typeface="Calibri"/>
                <a:cs typeface="Calibri"/>
              </a:rPr>
              <a:t>  Direct wages                       </a:t>
            </a:r>
            <a:r>
              <a:rPr lang="en-GB" sz="1200">
                <a:latin typeface="Calibri"/>
                <a:ea typeface="+mn-lt"/>
                <a:cs typeface="+mn-lt"/>
              </a:rPr>
              <a:t>     £0</a:t>
            </a:r>
          </a:p>
          <a:p>
            <a:r>
              <a:rPr lang="en-GB" sz="1200">
                <a:latin typeface="Calibri"/>
                <a:cs typeface="Calibri"/>
              </a:rPr>
              <a:t>  Grants                                       £10000</a:t>
            </a:r>
          </a:p>
          <a:p>
            <a:r>
              <a:rPr lang="en-GB" sz="1200">
                <a:latin typeface="Calibri"/>
                <a:cs typeface="Calibri"/>
              </a:rPr>
              <a:t>  Other                                 </a:t>
            </a:r>
            <a:r>
              <a:rPr lang="en-GB" sz="1200">
                <a:latin typeface="Calibri"/>
                <a:ea typeface="+mn-lt"/>
                <a:cs typeface="Calibri"/>
              </a:rPr>
              <a:t>      </a:t>
            </a:r>
            <a:r>
              <a:rPr lang="en-GB" sz="1200">
                <a:latin typeface="Calibri"/>
                <a:ea typeface="+mn-lt"/>
                <a:cs typeface="+mn-lt"/>
              </a:rPr>
              <a:t> £0</a:t>
            </a:r>
          </a:p>
          <a:p>
            <a:r>
              <a:rPr lang="en-GB" sz="1200">
                <a:latin typeface="Calibri"/>
                <a:ea typeface="+mn-lt"/>
                <a:cs typeface="+mn-lt"/>
              </a:rPr>
              <a:t>Investment from owners        £5,000</a:t>
            </a:r>
          </a:p>
          <a:p>
            <a:r>
              <a:rPr lang="en-GB" sz="1200">
                <a:latin typeface="Calibri"/>
                <a:ea typeface="+mn-lt"/>
                <a:cs typeface="+mn-lt"/>
              </a:rPr>
              <a:t>Total direct costs:                                                                £0</a:t>
            </a:r>
          </a:p>
          <a:p>
            <a:r>
              <a:rPr lang="en-GB" sz="1200">
                <a:latin typeface="Calibri"/>
                <a:ea typeface="+mn-lt"/>
                <a:cs typeface="+mn-lt"/>
              </a:rPr>
              <a:t>Gross profit:                                                                         £131000</a:t>
            </a:r>
          </a:p>
          <a:p>
            <a:endParaRPr lang="en-GB" sz="1200">
              <a:latin typeface="Calibri"/>
              <a:ea typeface="+mn-lt"/>
              <a:cs typeface="+mn-lt"/>
            </a:endParaRPr>
          </a:p>
          <a:p>
            <a:r>
              <a:rPr lang="en-GB" sz="1200">
                <a:latin typeface="Calibri"/>
                <a:ea typeface="+mn-lt"/>
                <a:cs typeface="+mn-lt"/>
              </a:rPr>
              <a:t>Fixed cost (overheads):</a:t>
            </a:r>
          </a:p>
          <a:p>
            <a:r>
              <a:rPr lang="en-GB" sz="1200">
                <a:latin typeface="Calibri"/>
                <a:ea typeface="+mn-lt"/>
                <a:cs typeface="+mn-lt"/>
              </a:rPr>
              <a:t>  Wages/profit sharing             £11000</a:t>
            </a:r>
          </a:p>
          <a:p>
            <a:r>
              <a:rPr lang="en-GB" sz="1200">
                <a:latin typeface="Calibri"/>
                <a:cs typeface="Calibri"/>
              </a:rPr>
              <a:t>  Stock                                         £0</a:t>
            </a:r>
          </a:p>
          <a:p>
            <a:r>
              <a:rPr lang="en-GB" sz="1200">
                <a:latin typeface="Calibri"/>
                <a:cs typeface="Calibri"/>
              </a:rPr>
              <a:t>  Rent                                         </a:t>
            </a:r>
            <a:r>
              <a:rPr lang="en-GB" sz="1200">
                <a:latin typeface="Calibri"/>
                <a:ea typeface="+mn-lt"/>
                <a:cs typeface="Calibri"/>
              </a:rPr>
              <a:t> £</a:t>
            </a:r>
            <a:r>
              <a:rPr lang="en-GB" sz="1200">
                <a:latin typeface="Calibri"/>
                <a:ea typeface="+mn-lt"/>
                <a:cs typeface="+mn-lt"/>
              </a:rPr>
              <a:t>0</a:t>
            </a:r>
          </a:p>
          <a:p>
            <a:r>
              <a:rPr lang="en-GB" sz="1200">
                <a:latin typeface="Calibri"/>
                <a:cs typeface="Calibri"/>
              </a:rPr>
              <a:t>  Utilities                                    £1200 </a:t>
            </a:r>
          </a:p>
          <a:p>
            <a:r>
              <a:rPr lang="en-GB" sz="1200">
                <a:latin typeface="Calibri"/>
                <a:cs typeface="Calibri"/>
              </a:rPr>
              <a:t>  Advertising                             £5,576</a:t>
            </a:r>
          </a:p>
          <a:p>
            <a:r>
              <a:rPr lang="en-GB" sz="1200">
                <a:latin typeface="Calibri"/>
                <a:cs typeface="Calibri"/>
              </a:rPr>
              <a:t>  Accountancy fees                  £360</a:t>
            </a:r>
          </a:p>
          <a:p>
            <a:r>
              <a:rPr lang="en-GB" sz="1200">
                <a:latin typeface="Calibri"/>
                <a:cs typeface="Calibri"/>
              </a:rPr>
              <a:t>  Telephone/Internet              £840</a:t>
            </a:r>
          </a:p>
          <a:p>
            <a:r>
              <a:rPr lang="en-GB" sz="1200">
                <a:latin typeface="Calibri"/>
                <a:cs typeface="Calibri"/>
              </a:rPr>
              <a:t>  Domain/hosting                    £770</a:t>
            </a:r>
          </a:p>
          <a:p>
            <a:r>
              <a:rPr lang="en-GB" sz="1200">
                <a:latin typeface="Calibri"/>
                <a:cs typeface="Calibri"/>
              </a:rPr>
              <a:t>  Bank charges                         £70</a:t>
            </a:r>
          </a:p>
          <a:p>
            <a:r>
              <a:rPr lang="en-GB" sz="1200">
                <a:latin typeface="Calibri"/>
                <a:cs typeface="Calibri"/>
              </a:rPr>
              <a:t>Total fixed costs:                                                                   £20316                </a:t>
            </a:r>
          </a:p>
          <a:p>
            <a:r>
              <a:rPr lang="en-GB" sz="1200">
                <a:latin typeface="Calibri"/>
                <a:cs typeface="Calibri"/>
              </a:rPr>
              <a:t>  </a:t>
            </a:r>
          </a:p>
          <a:p>
            <a:r>
              <a:rPr lang="en-GB" sz="1200">
                <a:latin typeface="Calibri"/>
                <a:cs typeface="Calibri"/>
              </a:rPr>
              <a:t>Net profit:                                                                              £110684</a:t>
            </a:r>
            <a:endParaRPr lang="en-GB"/>
          </a:p>
          <a:p>
            <a:r>
              <a:rPr lang="en-GB" sz="1200">
                <a:latin typeface="Calibri"/>
                <a:cs typeface="Calibri"/>
              </a:rPr>
              <a:t>Less drawings or dividends:                                                £90000                        </a:t>
            </a:r>
          </a:p>
          <a:p>
            <a:r>
              <a:rPr lang="en-GB" sz="1200">
                <a:latin typeface="Calibri"/>
                <a:cs typeface="Calibri"/>
              </a:rPr>
              <a:t>Profit retained in the business:                                          £20684</a:t>
            </a:r>
          </a:p>
          <a:p>
            <a:endParaRPr lang="en-GB" sz="1200">
              <a:latin typeface="Calibri"/>
              <a:cs typeface="Calibri"/>
            </a:endParaRPr>
          </a:p>
          <a:p>
            <a:endParaRPr lang="en-GB" sz="1200">
              <a:latin typeface="Calibri"/>
              <a:cs typeface="Calibri"/>
            </a:endParaRPr>
          </a:p>
          <a:p>
            <a:endParaRPr lang="en-GB" sz="1200">
              <a:latin typeface="Calibri"/>
              <a:cs typeface="Calibri"/>
            </a:endParaRPr>
          </a:p>
          <a:p>
            <a:endParaRPr lang="en-GB" sz="1200">
              <a:latin typeface="Calibri"/>
              <a:cs typeface="Calibri"/>
            </a:endParaRPr>
          </a:p>
          <a:p>
            <a:endParaRPr lang="en-GB" sz="1200">
              <a:latin typeface="Calibri"/>
              <a:cs typeface="Calibri"/>
            </a:endParaRPr>
          </a:p>
          <a:p>
            <a:endParaRPr lang="en-GB" sz="1200">
              <a:latin typeface="Calibri"/>
              <a:cs typeface="Calibri"/>
            </a:endParaRPr>
          </a:p>
        </p:txBody>
      </p:sp>
    </p:spTree>
    <p:extLst>
      <p:ext uri="{BB962C8B-B14F-4D97-AF65-F5344CB8AC3E}">
        <p14:creationId xmlns:p14="http://schemas.microsoft.com/office/powerpoint/2010/main" val="24184699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3F39D-6BDF-4DB7-9F33-9EE40C59A178}"/>
              </a:ext>
            </a:extLst>
          </p:cNvPr>
          <p:cNvSpPr>
            <a:spLocks noGrp="1"/>
          </p:cNvSpPr>
          <p:nvPr>
            <p:ph type="title"/>
          </p:nvPr>
        </p:nvSpPr>
        <p:spPr/>
        <p:txBody>
          <a:bodyPr/>
          <a:lstStyle/>
          <a:p>
            <a:r>
              <a:rPr lang="en-GB">
                <a:solidFill>
                  <a:srgbClr val="FFFF00"/>
                </a:solidFill>
              </a:rPr>
              <a:t>References</a:t>
            </a:r>
          </a:p>
        </p:txBody>
      </p:sp>
      <p:sp>
        <p:nvSpPr>
          <p:cNvPr id="3" name="Content Placeholder 2">
            <a:extLst>
              <a:ext uri="{FF2B5EF4-FFF2-40B4-BE49-F238E27FC236}">
                <a16:creationId xmlns:a16="http://schemas.microsoft.com/office/drawing/2014/main" id="{DF8CA44E-94DF-438A-BFDE-39E93F78A3D3}"/>
              </a:ext>
            </a:extLst>
          </p:cNvPr>
          <p:cNvSpPr>
            <a:spLocks noGrp="1"/>
          </p:cNvSpPr>
          <p:nvPr>
            <p:ph idx="1"/>
          </p:nvPr>
        </p:nvSpPr>
        <p:spPr>
          <a:xfrm>
            <a:off x="1082342" y="2030929"/>
            <a:ext cx="9905999" cy="4102876"/>
          </a:xfrm>
        </p:spPr>
        <p:txBody>
          <a:bodyPr vert="horz" lIns="91440" tIns="45720" rIns="91440" bIns="45720" rtlCol="0" anchor="t">
            <a:normAutofit fontScale="70000" lnSpcReduction="20000"/>
          </a:bodyPr>
          <a:lstStyle/>
          <a:p>
            <a:endParaRPr lang="en-GB">
              <a:ea typeface="+mn-lt"/>
              <a:cs typeface="+mn-lt"/>
            </a:endParaRPr>
          </a:p>
          <a:p>
            <a:r>
              <a:rPr lang="en-GB" err="1">
                <a:latin typeface="Calibri"/>
                <a:ea typeface="+mn-lt"/>
                <a:cs typeface="Calibri"/>
              </a:rPr>
              <a:t>Collinsdictionary</a:t>
            </a:r>
            <a:r>
              <a:rPr lang="en-GB">
                <a:latin typeface="Calibri"/>
                <a:ea typeface="+mn-lt"/>
                <a:cs typeface="Calibri"/>
              </a:rPr>
              <a:t> (2021) </a:t>
            </a:r>
            <a:r>
              <a:rPr lang="en-GB">
                <a:latin typeface="TW Cen MT"/>
                <a:ea typeface="+mn-lt"/>
                <a:cs typeface="+mn-lt"/>
              </a:rPr>
              <a:t>Available from:</a:t>
            </a:r>
            <a:r>
              <a:rPr lang="en-GB">
                <a:latin typeface="Calibri"/>
                <a:ea typeface="+mn-lt"/>
                <a:cs typeface="Calibri"/>
              </a:rPr>
              <a:t> (https://www.collinsdictionary.com/dictionary/english/homeware)</a:t>
            </a:r>
            <a:r>
              <a:rPr lang="en-GB">
                <a:latin typeface="TW Cen MT"/>
                <a:ea typeface="+mn-lt"/>
                <a:cs typeface="+mn-lt"/>
              </a:rPr>
              <a:t>[Accessed 17 November 2021]</a:t>
            </a:r>
            <a:endParaRPr lang="en-GB"/>
          </a:p>
          <a:p>
            <a:r>
              <a:rPr lang="en-GB" err="1">
                <a:ea typeface="+mn-lt"/>
                <a:cs typeface="+mn-lt"/>
              </a:rPr>
              <a:t>Ecomercedb</a:t>
            </a:r>
            <a:r>
              <a:rPr lang="en-GB">
                <a:ea typeface="+mn-lt"/>
                <a:cs typeface="+mn-lt"/>
              </a:rPr>
              <a:t> (2021) E-commerce Revenue Analytics. Available from: (https://ecommercedb.com/en/store/wayfair.co.uk#:~:text=In%20the%20Furniture%20%26%20Appliances%20market%20in%20the%20United%20Kingdom%2C%20wayfair,net%20sales%20in%20this%20category.) [Accessed 17 November 2021]</a:t>
            </a:r>
            <a:endParaRPr lang="en-US"/>
          </a:p>
          <a:p>
            <a:r>
              <a:rPr lang="en-GB" err="1">
                <a:latin typeface="TW Cen MT"/>
                <a:ea typeface="+mn-lt"/>
                <a:cs typeface="+mn-lt"/>
              </a:rPr>
              <a:t>Internetretailing</a:t>
            </a:r>
            <a:r>
              <a:rPr lang="en-GB">
                <a:latin typeface="TW Cen MT"/>
                <a:ea typeface="+mn-lt"/>
                <a:cs typeface="+mn-lt"/>
              </a:rPr>
              <a:t> (2021) Available from: (https://internetretailing.net/industry/industry/dunelm-sees-online-grow-111-as-it-outperforms-homeware-market-22687) [Accessed 17 November 2021]</a:t>
            </a:r>
            <a:endParaRPr lang="en-GB">
              <a:ea typeface="+mn-lt"/>
              <a:cs typeface="+mn-lt"/>
            </a:endParaRPr>
          </a:p>
          <a:p>
            <a:r>
              <a:rPr lang="en-GB" err="1">
                <a:ea typeface="+mn-lt"/>
                <a:cs typeface="+mn-lt"/>
              </a:rPr>
              <a:t>Retaileconomics</a:t>
            </a:r>
            <a:r>
              <a:rPr lang="en-GB">
                <a:ea typeface="+mn-lt"/>
                <a:cs typeface="+mn-lt"/>
              </a:rPr>
              <a:t> (2021) </a:t>
            </a:r>
            <a:r>
              <a:rPr lang="en-GB"/>
              <a:t>Top 10 UK Retailers: Homewares.</a:t>
            </a:r>
            <a:r>
              <a:rPr lang="en-GB">
                <a:latin typeface="Tw Cen MT"/>
              </a:rPr>
              <a:t> </a:t>
            </a:r>
            <a:r>
              <a:rPr lang="en-GB">
                <a:latin typeface="TW Cen MT"/>
              </a:rPr>
              <a:t>Available from:</a:t>
            </a:r>
            <a:r>
              <a:rPr lang="en-GB"/>
              <a:t> </a:t>
            </a:r>
            <a:r>
              <a:rPr lang="en-GB">
                <a:ea typeface="+mn-lt"/>
                <a:cs typeface="+mn-lt"/>
              </a:rPr>
              <a:t>(https://www.retaileconomics.co.uk/top-10-retailers-uk-top-10-retailers)</a:t>
            </a:r>
            <a:r>
              <a:rPr lang="en-GB">
                <a:latin typeface="TW Cen MT"/>
                <a:ea typeface="+mn-lt"/>
                <a:cs typeface="+mn-lt"/>
              </a:rPr>
              <a:t> [Accessed 17 November 2021]</a:t>
            </a:r>
            <a:endParaRPr lang="en-GB">
              <a:ea typeface="+mn-lt"/>
              <a:cs typeface="+mn-lt"/>
            </a:endParaRPr>
          </a:p>
          <a:p>
            <a:endParaRPr lang="en-GB">
              <a:latin typeface="TW Cen MT"/>
            </a:endParaRPr>
          </a:p>
          <a:p>
            <a:endParaRPr lang="en-GB">
              <a:ea typeface="+mn-lt"/>
              <a:cs typeface="+mn-lt"/>
            </a:endParaRPr>
          </a:p>
          <a:p>
            <a:endParaRPr lang="en-GB"/>
          </a:p>
          <a:p>
            <a:endParaRPr lang="en-GB">
              <a:ea typeface="+mn-lt"/>
              <a:cs typeface="+mn-lt"/>
            </a:endParaRPr>
          </a:p>
          <a:p>
            <a:endParaRPr lang="en-GB">
              <a:latin typeface="TW Cen MT"/>
              <a:ea typeface="+mn-lt"/>
              <a:cs typeface="Calibri"/>
            </a:endParaRPr>
          </a:p>
          <a:p>
            <a:endParaRPr lang="en-GB">
              <a:latin typeface="Calibri"/>
              <a:ea typeface="+mn-lt"/>
              <a:cs typeface="Calibri"/>
            </a:endParaRPr>
          </a:p>
          <a:p>
            <a:endParaRPr lang="en-GB"/>
          </a:p>
        </p:txBody>
      </p:sp>
    </p:spTree>
    <p:extLst>
      <p:ext uri="{BB962C8B-B14F-4D97-AF65-F5344CB8AC3E}">
        <p14:creationId xmlns:p14="http://schemas.microsoft.com/office/powerpoint/2010/main" val="14451857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252C36"/>
      </a:dk2>
      <a:lt2>
        <a:srgbClr val="7C96A3"/>
      </a:lt2>
      <a:accent1>
        <a:srgbClr val="4FD093"/>
      </a:accent1>
      <a:accent2>
        <a:srgbClr val="54BCDF"/>
      </a:accent2>
      <a:accent3>
        <a:srgbClr val="A262D0"/>
      </a:accent3>
      <a:accent4>
        <a:srgbClr val="D7537B"/>
      </a:accent4>
      <a:accent5>
        <a:srgbClr val="E78045"/>
      </a:accent5>
      <a:accent6>
        <a:srgbClr val="84C350"/>
      </a:accent6>
      <a:hlink>
        <a:srgbClr val="22FFFF"/>
      </a:hlink>
      <a:folHlink>
        <a:srgbClr val="9BF3FD"/>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142578CA-DEC9-49C3-80AF-C113973CC9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TM04033919[[fn=Circuit]]</Template>
  <Application>Microsoft Office PowerPoint</Application>
  <PresentationFormat>Widescreen</PresentationFormat>
  <Slides>15</Slides>
  <Notes>8</Notes>
  <HiddenSlides>1</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Circuit</vt:lpstr>
      <vt:lpstr>Drop shipping business plan for  Homeware4u  </vt:lpstr>
      <vt:lpstr>Contents</vt:lpstr>
      <vt:lpstr>Executive summary</vt:lpstr>
      <vt:lpstr>Business ownership types</vt:lpstr>
      <vt:lpstr>Business / Company Overview</vt:lpstr>
      <vt:lpstr>Products and services</vt:lpstr>
      <vt:lpstr>Market Audit – competitor’s analysis</vt:lpstr>
      <vt:lpstr>SWOT Analysis</vt:lpstr>
      <vt:lpstr>PESTLE Analysis</vt:lpstr>
      <vt:lpstr>Target Market</vt:lpstr>
      <vt:lpstr>Marketing and sales Plan</vt:lpstr>
      <vt:lpstr>Management Team</vt:lpstr>
      <vt:lpstr>Financial Plan</vt:lpstr>
      <vt:lpstr>Forecast Profit &amp; LOss account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dc:title>
  <dc:creator>Olivia Dayna Reid (2014401)</dc:creator>
  <cp:revision>1</cp:revision>
  <dcterms:created xsi:type="dcterms:W3CDTF">2021-10-27T15:21:19Z</dcterms:created>
  <dcterms:modified xsi:type="dcterms:W3CDTF">2021-11-17T19:34:37Z</dcterms:modified>
</cp:coreProperties>
</file>