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0"/>
  </p:notesMasterIdLst>
  <p:sldIdLst>
    <p:sldId id="256" r:id="rId2"/>
    <p:sldId id="282" r:id="rId3"/>
    <p:sldId id="269" r:id="rId4"/>
    <p:sldId id="270" r:id="rId5"/>
    <p:sldId id="284" r:id="rId6"/>
    <p:sldId id="283" r:id="rId7"/>
    <p:sldId id="271" r:id="rId8"/>
    <p:sldId id="285" r:id="rId9"/>
    <p:sldId id="266" r:id="rId10"/>
    <p:sldId id="276" r:id="rId11"/>
    <p:sldId id="275" r:id="rId12"/>
    <p:sldId id="278" r:id="rId13"/>
    <p:sldId id="272" r:id="rId14"/>
    <p:sldId id="281" r:id="rId15"/>
    <p:sldId id="267" r:id="rId16"/>
    <p:sldId id="268" r:id="rId17"/>
    <p:sldId id="279" r:id="rId18"/>
    <p:sldId id="257" r:id="rId19"/>
    <p:sldId id="258" r:id="rId20"/>
    <p:sldId id="259" r:id="rId21"/>
    <p:sldId id="277" r:id="rId22"/>
    <p:sldId id="265" r:id="rId23"/>
    <p:sldId id="260" r:id="rId24"/>
    <p:sldId id="274" r:id="rId25"/>
    <p:sldId id="273" r:id="rId26"/>
    <p:sldId id="262" r:id="rId27"/>
    <p:sldId id="263" r:id="rId28"/>
    <p:sldId id="264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248"/>
    <p:restoredTop sz="94694"/>
  </p:normalViewPr>
  <p:slideViewPr>
    <p:cSldViewPr snapToGrid="0" snapToObjects="1">
      <p:cViewPr varScale="1">
        <p:scale>
          <a:sx n="121" d="100"/>
          <a:sy n="121" d="100"/>
        </p:scale>
        <p:origin x="512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67E2D8-9444-8245-A857-B4810F67F68B}" type="datetimeFigureOut">
              <a:rPr lang="en-US" smtClean="0"/>
              <a:t>3/18/21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985B52-F016-2E48-801C-F8636594D3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62964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7985B52-F016-2E48-801C-F8636594D3CD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83695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7BBE33-3512-744F-8DB9-BBE4BF67200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136B58-E7FC-E843-9298-493C3F3B277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B6ACCB-FD87-DD42-977E-E55A2A47F6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ADD766-045B-6E44-8DB0-B2404E636645}" type="datetimeFigureOut">
              <a:rPr lang="en-US" smtClean="0"/>
              <a:t>3/18/21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F2F9A2-2D82-7246-8728-33F5AA6B85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BAFE55-D6ED-FF4A-8901-304E961021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9785A-4555-654A-9CAB-5195ADC5DB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78286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8F3515-6FDE-0A4B-A92B-7A32ACA661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F565E9-5DB8-CF48-B440-DABD486B94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454B27-F463-7440-B80C-9A35162993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ADD766-045B-6E44-8DB0-B2404E636645}" type="datetimeFigureOut">
              <a:rPr lang="en-US" smtClean="0"/>
              <a:t>3/18/21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59FF9E-50FE-9744-9D47-1BADBF00A8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BF3505-AC3A-E145-AE57-7BA890BF52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9785A-4555-654A-9CAB-5195ADC5DB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50089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C6D0F0-946B-E44D-B231-E0794BE222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85BE8A4-845E-0645-A351-B84640FBFE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F1B0B6-49AB-B940-986A-253DF99D35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ADD766-045B-6E44-8DB0-B2404E636645}" type="datetimeFigureOut">
              <a:rPr lang="en-US" smtClean="0"/>
              <a:t>3/18/21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C53A8C-BEDC-AB45-A6FC-F149972F4C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21C51A-942B-FF4C-8986-81A4E681AD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9785A-4555-654A-9CAB-5195ADC5DB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3026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22F563-EF13-1D4C-82C2-73FA40BE5F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6EE34D-B464-7A47-BCEC-00BE9927DB9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D187FC-8010-C040-9139-D3EFB484FB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846BFA-C2F1-0F4B-A2AA-26F5304AF5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ADD766-045B-6E44-8DB0-B2404E636645}" type="datetimeFigureOut">
              <a:rPr lang="en-US" smtClean="0"/>
              <a:t>3/18/21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7BC766-E60E-3140-A8A6-A5DB225F42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95910E-6678-684B-93A9-50BA97385E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9785A-4555-654A-9CAB-5195ADC5DB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47531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23295F-9685-824B-9B7F-448C88E796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963BB1-6BF8-DC4D-86BD-C6714320DA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7B965A-E944-4948-B12B-B6F0C6A808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F4A4FCD-BC87-5345-A15A-9BBCD81802C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320A92A-8D84-9A4B-8A5B-B0A8671C61D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9E520E0-934A-BC46-A039-35E7E5732C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ADD766-045B-6E44-8DB0-B2404E636645}" type="datetimeFigureOut">
              <a:rPr lang="en-US" smtClean="0"/>
              <a:t>3/18/21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BF449A9-DBC7-AE45-A1C3-15DAE2697D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31BF396-995E-6B45-9DB9-7C1F793EAC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9785A-4555-654A-9CAB-5195ADC5DB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59501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87AFEE-D810-C94C-87C9-ACCEA48856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BAF1EED-2CA8-DA43-BAD5-104D30A1F6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ADD766-045B-6E44-8DB0-B2404E636645}" type="datetimeFigureOut">
              <a:rPr lang="en-US" smtClean="0"/>
              <a:t>3/18/21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FCE3FE4-0A52-8C40-9F23-8355D9944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D5D5A13-DE38-E648-89AE-E4877B2D96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9785A-4555-654A-9CAB-5195ADC5DB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45727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BD1CA3-70F6-D340-A080-42DE2A838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ADD766-045B-6E44-8DB0-B2404E636645}" type="datetimeFigureOut">
              <a:rPr lang="en-US" smtClean="0"/>
              <a:t>3/18/21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E2C12C9-9BC2-1D43-AAD7-34855DB709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32A3E3-0255-5C4E-8578-F316A2B672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9785A-4555-654A-9CAB-5195ADC5DB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98724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F46C74-182A-4F4E-8D73-3F2D5E9535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B95AEF-F704-C14C-9E3F-3E00BBF37C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035AA2-874E-2248-BE28-A0655D8017F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92A139-7BE5-664F-9CAE-BB5212CA7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ADD766-045B-6E44-8DB0-B2404E636645}" type="datetimeFigureOut">
              <a:rPr lang="en-US" smtClean="0"/>
              <a:t>3/18/21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93ACE5-FB06-324D-B85F-88A51B7ABA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DDA7D1-9532-8345-8B70-841EFB1D53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9785A-4555-654A-9CAB-5195ADC5DB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40871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79A009-05AF-D94D-A6B3-641036C727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C37D6B6-6338-FE42-8290-73FBBEABD00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62B597A-9296-8F41-ADF6-0C3C7CD578D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FBCF94-51CA-9B4B-A943-B9321D9439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ADD766-045B-6E44-8DB0-B2404E636645}" type="datetimeFigureOut">
              <a:rPr lang="en-US" smtClean="0"/>
              <a:t>3/18/21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C678C54-9F56-7D45-AC56-02ECC4965D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E054FB-82AE-F343-B2E3-2B2F06DCEB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9785A-4555-654A-9CAB-5195ADC5DB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2714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672907-A3CE-2F45-B47E-731B9AED21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81BE591-DB0E-4545-BE49-C0295FD9270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A136E5-3181-0A45-95AB-07A2F0D049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ADD766-045B-6E44-8DB0-B2404E636645}" type="datetimeFigureOut">
              <a:rPr lang="en-US" smtClean="0"/>
              <a:t>3/18/21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DD6B6E-5E9E-AE4D-AD2B-785B13A16B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BEB7F5-B5ED-2942-B005-D81D37364D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9785A-4555-654A-9CAB-5195ADC5DB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38923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01B617-CE0D-D749-B3E2-AEBB69DADB8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68226CB-97E1-2C4E-8785-2F3D5EA4F3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866D29-EA8F-7246-AF78-29AB6A7EF0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ADD766-045B-6E44-8DB0-B2404E636645}" type="datetimeFigureOut">
              <a:rPr lang="en-US" smtClean="0"/>
              <a:t>3/18/21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DBF8E6-7984-424A-A63C-D2B042471F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01B0A9-1C09-3B49-B8EC-051FED998F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9785A-4555-654A-9CAB-5195ADC5DB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74290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296100D-A88C-804A-9559-9B3C74C4CF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EE2FF8-A432-384A-B207-CF3AA085D6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250AF8-CAF7-AC4B-9F05-EB86AE7DF7C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ADD766-045B-6E44-8DB0-B2404E636645}" type="datetimeFigureOut">
              <a:rPr lang="en-US" smtClean="0"/>
              <a:t>3/18/21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BE738E-4683-A14C-8C38-F9A2DD0CEE2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340D38-3197-C74A-8C2C-3EE4FD3BAFF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B9785A-4555-654A-9CAB-5195ADC5DB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70988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mYynOPOwfpQ?feature=oembed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6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jpeg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8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png"/><Relationship Id="rId3" Type="http://schemas.openxmlformats.org/officeDocument/2006/relationships/image" Target="../media/image42.png"/><Relationship Id="rId7" Type="http://schemas.openxmlformats.org/officeDocument/2006/relationships/image" Target="../media/image46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5.png"/><Relationship Id="rId5" Type="http://schemas.openxmlformats.org/officeDocument/2006/relationships/image" Target="../media/image44.png"/><Relationship Id="rId4" Type="http://schemas.openxmlformats.org/officeDocument/2006/relationships/image" Target="../media/image43.png"/><Relationship Id="rId9" Type="http://schemas.openxmlformats.org/officeDocument/2006/relationships/image" Target="../media/image48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2.png"/><Relationship Id="rId4" Type="http://schemas.openxmlformats.org/officeDocument/2006/relationships/image" Target="../media/image5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5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0.jpeg"/><Relationship Id="rId5" Type="http://schemas.openxmlformats.org/officeDocument/2006/relationships/image" Target="../media/image59.jpeg"/><Relationship Id="rId4" Type="http://schemas.openxmlformats.org/officeDocument/2006/relationships/image" Target="../media/image58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4.png"/><Relationship Id="rId4" Type="http://schemas.openxmlformats.org/officeDocument/2006/relationships/image" Target="../media/image6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8.jpeg"/><Relationship Id="rId4" Type="http://schemas.openxmlformats.org/officeDocument/2006/relationships/image" Target="../media/image67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1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7" Type="http://schemas.openxmlformats.org/officeDocument/2006/relationships/image" Target="../media/image77.png"/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6.png"/><Relationship Id="rId5" Type="http://schemas.openxmlformats.org/officeDocument/2006/relationships/image" Target="../media/image75.png"/><Relationship Id="rId4" Type="http://schemas.openxmlformats.org/officeDocument/2006/relationships/image" Target="../media/image74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0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png"/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png"/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7.png"/><Relationship Id="rId5" Type="http://schemas.openxmlformats.org/officeDocument/2006/relationships/image" Target="../media/image86.png"/><Relationship Id="rId4" Type="http://schemas.openxmlformats.org/officeDocument/2006/relationships/image" Target="../media/image8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1">
            <a:extLst>
              <a:ext uri="{FF2B5EF4-FFF2-40B4-BE49-F238E27FC236}">
                <a16:creationId xmlns:a16="http://schemas.microsoft.com/office/drawing/2014/main" id="{3A930249-8242-4E2B-AF17-C018264883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3">
            <a:extLst>
              <a:ext uri="{FF2B5EF4-FFF2-40B4-BE49-F238E27FC236}">
                <a16:creationId xmlns:a16="http://schemas.microsoft.com/office/drawing/2014/main" id="{A5BDD999-C5E1-4B3E-A710-768673819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7388" y="181576"/>
            <a:ext cx="11823637" cy="6501088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000000"/>
              </a:solidFill>
            </a:endParaRPr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91DF253E-29D5-B248-8C2F-A886725A46B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alphaModFix amt="6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1"/>
          <a:stretch/>
        </p:blipFill>
        <p:spPr>
          <a:xfrm>
            <a:off x="187388" y="182880"/>
            <a:ext cx="11824481" cy="649978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5697ABD-81F0-DA4F-9DCE-B49158B951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98181" y="1122363"/>
            <a:ext cx="9795637" cy="2217158"/>
          </a:xfrm>
        </p:spPr>
        <p:txBody>
          <a:bodyPr>
            <a:normAutofit/>
          </a:bodyPr>
          <a:lstStyle/>
          <a:p>
            <a:pPr algn="l"/>
            <a:r>
              <a:rPr lang="en-US" sz="5200" dirty="0">
                <a:solidFill>
                  <a:srgbClr val="FFFFFF"/>
                </a:solidFill>
              </a:rPr>
              <a:t>Visual Studies 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FD21C3B-73F9-A54C-997B-5A1303B646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98181" y="3526021"/>
            <a:ext cx="9795637" cy="2042260"/>
          </a:xfrm>
        </p:spPr>
        <p:txBody>
          <a:bodyPr>
            <a:normAutofit/>
          </a:bodyPr>
          <a:lstStyle/>
          <a:p>
            <a:pPr algn="l"/>
            <a:r>
              <a:rPr lang="en-US">
                <a:solidFill>
                  <a:srgbClr val="FFFFFF"/>
                </a:solidFill>
              </a:rPr>
              <a:t>Gemma Yeomans</a:t>
            </a:r>
          </a:p>
        </p:txBody>
      </p:sp>
    </p:spTree>
    <p:extLst>
      <p:ext uri="{BB962C8B-B14F-4D97-AF65-F5344CB8AC3E}">
        <p14:creationId xmlns:p14="http://schemas.microsoft.com/office/powerpoint/2010/main" val="35496108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descr="Visual Studies 2">
            <a:hlinkClick r:id="" action="ppaction://media"/>
            <a:extLst>
              <a:ext uri="{FF2B5EF4-FFF2-40B4-BE49-F238E27FC236}">
                <a16:creationId xmlns:a16="http://schemas.microsoft.com/office/drawing/2014/main" id="{9BFEE651-9E5D-2446-B224-A92805865FF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843315" y="712724"/>
            <a:ext cx="8505370" cy="480553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EDADA02-7316-1042-B29A-A831CFF2F1F6}"/>
              </a:ext>
            </a:extLst>
          </p:cNvPr>
          <p:cNvSpPr txBox="1"/>
          <p:nvPr/>
        </p:nvSpPr>
        <p:spPr>
          <a:xfrm>
            <a:off x="3792036" y="5960610"/>
            <a:ext cx="46079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/>
              <a:t>Youtube</a:t>
            </a:r>
            <a:r>
              <a:rPr lang="en-US" dirty="0"/>
              <a:t> Link: https://</a:t>
            </a:r>
            <a:r>
              <a:rPr lang="en-US" dirty="0" err="1"/>
              <a:t>youtu.be</a:t>
            </a:r>
            <a:r>
              <a:rPr lang="en-US" dirty="0"/>
              <a:t>/</a:t>
            </a:r>
            <a:r>
              <a:rPr lang="en-US" dirty="0" err="1"/>
              <a:t>mYynOPOwfpQ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7106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indoor, automaton&#10;&#10;Description automatically generated">
            <a:extLst>
              <a:ext uri="{FF2B5EF4-FFF2-40B4-BE49-F238E27FC236}">
                <a16:creationId xmlns:a16="http://schemas.microsoft.com/office/drawing/2014/main" id="{2A8276FE-2B0E-CB4D-A74D-DFEB141D1A41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113639" y="1198605"/>
            <a:ext cx="6211329" cy="4658497"/>
          </a:xfrm>
          <a:prstGeom prst="rect">
            <a:avLst/>
          </a:prstGeom>
        </p:spPr>
      </p:pic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1C34971A-2DF5-D648-864B-AB14916DC30D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6200000">
            <a:off x="280688" y="1752686"/>
            <a:ext cx="4690761" cy="351807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92323F1-455E-E047-8E9A-3C3756B29A41}"/>
              </a:ext>
            </a:extLst>
          </p:cNvPr>
          <p:cNvSpPr txBox="1"/>
          <p:nvPr/>
        </p:nvSpPr>
        <p:spPr>
          <a:xfrm>
            <a:off x="9723863" y="6400800"/>
            <a:ext cx="29104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Curating my Collection</a:t>
            </a:r>
          </a:p>
        </p:txBody>
      </p:sp>
    </p:spTree>
    <p:extLst>
      <p:ext uri="{BB962C8B-B14F-4D97-AF65-F5344CB8AC3E}">
        <p14:creationId xmlns:p14="http://schemas.microsoft.com/office/powerpoint/2010/main" val="16195071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wall, vessel, ceramic ware, porcelain&#10;&#10;Description automatically generated">
            <a:extLst>
              <a:ext uri="{FF2B5EF4-FFF2-40B4-BE49-F238E27FC236}">
                <a16:creationId xmlns:a16="http://schemas.microsoft.com/office/drawing/2014/main" id="{31E01D27-4542-044C-BBE9-272542B5AB47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0800000">
            <a:off x="681708" y="520370"/>
            <a:ext cx="3641092" cy="2730819"/>
          </a:xfrm>
          <a:prstGeom prst="rect">
            <a:avLst/>
          </a:prstGeom>
        </p:spPr>
      </p:pic>
      <p:pic>
        <p:nvPicPr>
          <p:cNvPr id="5" name="Picture 4" descr="A picture containing text, wall, ceramic ware, porcelain&#10;&#10;Description automatically generated">
            <a:extLst>
              <a:ext uri="{FF2B5EF4-FFF2-40B4-BE49-F238E27FC236}">
                <a16:creationId xmlns:a16="http://schemas.microsoft.com/office/drawing/2014/main" id="{F2C14266-D340-6D4C-8376-6B58A8555287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81709" y="3495066"/>
            <a:ext cx="3641092" cy="2730819"/>
          </a:xfrm>
          <a:prstGeom prst="rect">
            <a:avLst/>
          </a:prstGeom>
        </p:spPr>
      </p:pic>
      <p:pic>
        <p:nvPicPr>
          <p:cNvPr id="7" name="Picture 6" descr="A picture containing text, envelope, different&#10;&#10;Description automatically generated">
            <a:extLst>
              <a:ext uri="{FF2B5EF4-FFF2-40B4-BE49-F238E27FC236}">
                <a16:creationId xmlns:a16="http://schemas.microsoft.com/office/drawing/2014/main" id="{F6721C32-AA52-314A-A460-A1867B5056D3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869773" y="1451919"/>
            <a:ext cx="6492236" cy="439900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2EE545A-AE2A-C941-8075-74DA43C41E6E}"/>
              </a:ext>
            </a:extLst>
          </p:cNvPr>
          <p:cNvSpPr txBox="1"/>
          <p:nvPr/>
        </p:nvSpPr>
        <p:spPr>
          <a:xfrm>
            <a:off x="9433932" y="6374761"/>
            <a:ext cx="23970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Museum in a Matchbox</a:t>
            </a:r>
          </a:p>
        </p:txBody>
      </p:sp>
    </p:spTree>
    <p:extLst>
      <p:ext uri="{BB962C8B-B14F-4D97-AF65-F5344CB8AC3E}">
        <p14:creationId xmlns:p14="http://schemas.microsoft.com/office/powerpoint/2010/main" val="14435873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orange&#10;&#10;Description automatically generated">
            <a:extLst>
              <a:ext uri="{FF2B5EF4-FFF2-40B4-BE49-F238E27FC236}">
                <a16:creationId xmlns:a16="http://schemas.microsoft.com/office/drawing/2014/main" id="{BBDA3EF5-6186-C645-9EE2-10F73F2E3954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128124" y="1115089"/>
            <a:ext cx="6061165" cy="4545874"/>
          </a:xfrm>
          <a:prstGeom prst="rect">
            <a:avLst/>
          </a:prstGeom>
        </p:spPr>
      </p:pic>
      <p:pic>
        <p:nvPicPr>
          <p:cNvPr id="5" name="Picture 4" descr="A picture containing text, indoor&#10;&#10;Description automatically generated">
            <a:extLst>
              <a:ext uri="{FF2B5EF4-FFF2-40B4-BE49-F238E27FC236}">
                <a16:creationId xmlns:a16="http://schemas.microsoft.com/office/drawing/2014/main" id="{40B7C275-C857-CC48-A0E6-5F633DE70D65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661534" y="2892041"/>
            <a:ext cx="2644695" cy="3526567"/>
          </a:xfrm>
          <a:prstGeom prst="rect">
            <a:avLst/>
          </a:prstGeom>
        </p:spPr>
      </p:pic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5D899C08-812E-E84C-BDC7-B558B9ED6ED7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96000" y="213751"/>
            <a:ext cx="2328360" cy="6204857"/>
          </a:xfrm>
          <a:prstGeom prst="rect">
            <a:avLst/>
          </a:prstGeom>
        </p:spPr>
      </p:pic>
      <p:pic>
        <p:nvPicPr>
          <p:cNvPr id="11" name="Picture 10" descr="A picture containing text&#10;&#10;Description automatically generated">
            <a:extLst>
              <a:ext uri="{FF2B5EF4-FFF2-40B4-BE49-F238E27FC236}">
                <a16:creationId xmlns:a16="http://schemas.microsoft.com/office/drawing/2014/main" id="{CC86D678-527D-8940-BF2B-B2A0192551D7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6200000">
            <a:off x="8775390" y="99894"/>
            <a:ext cx="2416982" cy="264469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60258D1-A747-2044-AB70-1D57F2B3F60C}"/>
              </a:ext>
            </a:extLst>
          </p:cNvPr>
          <p:cNvSpPr txBox="1"/>
          <p:nvPr/>
        </p:nvSpPr>
        <p:spPr>
          <a:xfrm>
            <a:off x="8921447" y="6459583"/>
            <a:ext cx="31738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Zines inspired by my Collections</a:t>
            </a:r>
          </a:p>
        </p:txBody>
      </p:sp>
    </p:spTree>
    <p:extLst>
      <p:ext uri="{BB962C8B-B14F-4D97-AF65-F5344CB8AC3E}">
        <p14:creationId xmlns:p14="http://schemas.microsoft.com/office/powerpoint/2010/main" val="10693541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30D6772-5550-42D5-B8BC-CDE2836562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7DB0DD1-0F30-4B7E-A6DC-3DDA7D5B35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71BA03E-7829-984F-A311-A90958AC13E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alphaModFix amt="6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10"/>
            <a:ext cx="12192001" cy="685799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DF273CC-4E54-AE44-9A8D-A6411874CD5E}"/>
              </a:ext>
            </a:extLst>
          </p:cNvPr>
          <p:cNvSpPr txBox="1"/>
          <p:nvPr/>
        </p:nvSpPr>
        <p:spPr>
          <a:xfrm>
            <a:off x="2032226" y="2785946"/>
            <a:ext cx="8124500" cy="40720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5200" i="1" dirty="0">
                <a:solidFill>
                  <a:srgbClr val="FFFFFF"/>
                </a:solidFill>
              </a:rPr>
              <a:t>Digital Drawings and Designs</a:t>
            </a:r>
          </a:p>
        </p:txBody>
      </p:sp>
    </p:spTree>
    <p:extLst>
      <p:ext uri="{BB962C8B-B14F-4D97-AF65-F5344CB8AC3E}">
        <p14:creationId xmlns:p14="http://schemas.microsoft.com/office/powerpoint/2010/main" val="15174393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844E682-3CE4-2947-A471-F5DDBED368FA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15946" y="333632"/>
            <a:ext cx="4285103" cy="6063345"/>
          </a:xfrm>
          <a:prstGeom prst="rect">
            <a:avLst/>
          </a:prstGeom>
        </p:spPr>
      </p:pic>
      <p:pic>
        <p:nvPicPr>
          <p:cNvPr id="4" name="Picture 3" descr="A picture containing text, ceramic ware, porcelain&#10;&#10;Description automatically generated">
            <a:extLst>
              <a:ext uri="{FF2B5EF4-FFF2-40B4-BE49-F238E27FC236}">
                <a16:creationId xmlns:a16="http://schemas.microsoft.com/office/drawing/2014/main" id="{0411E39D-ADBE-2544-B896-011209BEC85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961602" y="927719"/>
            <a:ext cx="5651278" cy="485880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5D1C5D8-FEFE-A34B-AD47-90D54ECA0388}"/>
              </a:ext>
            </a:extLst>
          </p:cNvPr>
          <p:cNvSpPr txBox="1"/>
          <p:nvPr/>
        </p:nvSpPr>
        <p:spPr>
          <a:xfrm>
            <a:off x="10397123" y="6396977"/>
            <a:ext cx="1557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Digital Still Life</a:t>
            </a:r>
          </a:p>
        </p:txBody>
      </p:sp>
    </p:spTree>
    <p:extLst>
      <p:ext uri="{BB962C8B-B14F-4D97-AF65-F5344CB8AC3E}">
        <p14:creationId xmlns:p14="http://schemas.microsoft.com/office/powerpoint/2010/main" val="11027498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icture containing indoor&#10;&#10;Description automatically generated">
            <a:extLst>
              <a:ext uri="{FF2B5EF4-FFF2-40B4-BE49-F238E27FC236}">
                <a16:creationId xmlns:a16="http://schemas.microsoft.com/office/drawing/2014/main" id="{0E24159C-E5EB-9A45-B41C-D00568792F8F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16725" y="1461242"/>
            <a:ext cx="5492635" cy="393551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0079776-EEC8-6E4C-A311-AEC3F998880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413213" y="796834"/>
            <a:ext cx="4851974" cy="52643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28060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26FEA90D-C0BD-DC48-8BC8-80739AD9F7F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11258" y="832276"/>
            <a:ext cx="5289542" cy="5193448"/>
          </a:xfrm>
        </p:spPr>
      </p:pic>
      <p:pic>
        <p:nvPicPr>
          <p:cNvPr id="5" name="Picture 4" descr="A close up of a chain link fence&#10;&#10;Description automatically generated with medium confidence">
            <a:extLst>
              <a:ext uri="{FF2B5EF4-FFF2-40B4-BE49-F238E27FC236}">
                <a16:creationId xmlns:a16="http://schemas.microsoft.com/office/drawing/2014/main" id="{0264C839-43B5-4645-9778-E8DD94A3878B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67040" y="243791"/>
            <a:ext cx="4507013" cy="637041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0EAB5C0-DDCC-1D45-9C28-E14157FF3F24}"/>
              </a:ext>
            </a:extLst>
          </p:cNvPr>
          <p:cNvSpPr txBox="1"/>
          <p:nvPr/>
        </p:nvSpPr>
        <p:spPr>
          <a:xfrm>
            <a:off x="10369606" y="6488668"/>
            <a:ext cx="1741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Abstract Still Life</a:t>
            </a:r>
          </a:p>
        </p:txBody>
      </p:sp>
    </p:spTree>
    <p:extLst>
      <p:ext uri="{BB962C8B-B14F-4D97-AF65-F5344CB8AC3E}">
        <p14:creationId xmlns:p14="http://schemas.microsoft.com/office/powerpoint/2010/main" val="1906537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7572B91-17AB-4A46-80FC-47D28173D1A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12591" y="868392"/>
            <a:ext cx="5139569" cy="5121215"/>
          </a:xfrm>
          <a:prstGeom prst="rect">
            <a:avLst/>
          </a:prstGeom>
        </p:spPr>
      </p:pic>
      <p:pic>
        <p:nvPicPr>
          <p:cNvPr id="7" name="Picture 6" descr="A picture containing blue&#10;&#10;Description automatically generated">
            <a:extLst>
              <a:ext uri="{FF2B5EF4-FFF2-40B4-BE49-F238E27FC236}">
                <a16:creationId xmlns:a16="http://schemas.microsoft.com/office/drawing/2014/main" id="{403B7156-145A-F54C-8DEC-E5EA0A377328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433014" y="294506"/>
            <a:ext cx="4134732" cy="584421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DF56093-7052-6044-8098-AFB13D6EAD64}"/>
              </a:ext>
            </a:extLst>
          </p:cNvPr>
          <p:cNvSpPr txBox="1"/>
          <p:nvPr/>
        </p:nvSpPr>
        <p:spPr>
          <a:xfrm>
            <a:off x="9663359" y="6488668"/>
            <a:ext cx="25286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Digital Chaotic Collection</a:t>
            </a:r>
          </a:p>
        </p:txBody>
      </p:sp>
    </p:spTree>
    <p:extLst>
      <p:ext uri="{BB962C8B-B14F-4D97-AF65-F5344CB8AC3E}">
        <p14:creationId xmlns:p14="http://schemas.microsoft.com/office/powerpoint/2010/main" val="23554563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background pattern&#10;&#10;Description automatically generated">
            <a:extLst>
              <a:ext uri="{FF2B5EF4-FFF2-40B4-BE49-F238E27FC236}">
                <a16:creationId xmlns:a16="http://schemas.microsoft.com/office/drawing/2014/main" id="{7DB9727F-ED4F-484D-9021-1824FC95C4CA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3652641" y="-1576660"/>
            <a:ext cx="5121850" cy="980231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69A3E16-1B8A-B345-B1B0-308D186B1B2A}"/>
              </a:ext>
            </a:extLst>
          </p:cNvPr>
          <p:cNvSpPr txBox="1"/>
          <p:nvPr/>
        </p:nvSpPr>
        <p:spPr>
          <a:xfrm>
            <a:off x="9144114" y="6389649"/>
            <a:ext cx="30478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Digital Museum in a Matchbox</a:t>
            </a:r>
          </a:p>
        </p:txBody>
      </p:sp>
    </p:spTree>
    <p:extLst>
      <p:ext uri="{BB962C8B-B14F-4D97-AF65-F5344CB8AC3E}">
        <p14:creationId xmlns:p14="http://schemas.microsoft.com/office/powerpoint/2010/main" val="30088406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hart&#10;&#10;Description automatically generated with low confidence">
            <a:extLst>
              <a:ext uri="{FF2B5EF4-FFF2-40B4-BE49-F238E27FC236}">
                <a16:creationId xmlns:a16="http://schemas.microsoft.com/office/drawing/2014/main" id="{D7596529-77A9-454C-8DBC-160002D3AD60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71123" y="0"/>
            <a:ext cx="4851974" cy="6858000"/>
          </a:xfrm>
          <a:prstGeom prst="rect">
            <a:avLst/>
          </a:prstGeom>
        </p:spPr>
      </p:pic>
      <p:pic>
        <p:nvPicPr>
          <p:cNvPr id="7" name="Picture 6" descr="Shape, arrow&#10;&#10;Description automatically generated">
            <a:extLst>
              <a:ext uri="{FF2B5EF4-FFF2-40B4-BE49-F238E27FC236}">
                <a16:creationId xmlns:a16="http://schemas.microsoft.com/office/drawing/2014/main" id="{962917DA-B319-6942-BA81-310E976DC163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618514" y="0"/>
            <a:ext cx="4851974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1255C8A-E3F6-3A44-8EC9-01D90CFC4168}"/>
              </a:ext>
            </a:extLst>
          </p:cNvPr>
          <p:cNvSpPr txBox="1"/>
          <p:nvPr/>
        </p:nvSpPr>
        <p:spPr>
          <a:xfrm>
            <a:off x="10259122" y="6389650"/>
            <a:ext cx="16891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Abstract Vessels</a:t>
            </a:r>
          </a:p>
        </p:txBody>
      </p:sp>
    </p:spTree>
    <p:extLst>
      <p:ext uri="{BB962C8B-B14F-4D97-AF65-F5344CB8AC3E}">
        <p14:creationId xmlns:p14="http://schemas.microsoft.com/office/powerpoint/2010/main" val="40236388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hape, background pattern&#10;&#10;Description automatically generated">
            <a:extLst>
              <a:ext uri="{FF2B5EF4-FFF2-40B4-BE49-F238E27FC236}">
                <a16:creationId xmlns:a16="http://schemas.microsoft.com/office/drawing/2014/main" id="{EBB70185-9920-1F40-A40A-A358001B9ADF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4242" y="1123527"/>
            <a:ext cx="3257898" cy="460480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CD67800-37AC-4E14-89B0-F79DCB3FB8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165600" y="1573887"/>
            <a:ext cx="0" cy="3710227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Diagram, engineering drawing&#10;&#10;Description automatically generated">
            <a:extLst>
              <a:ext uri="{FF2B5EF4-FFF2-40B4-BE49-F238E27FC236}">
                <a16:creationId xmlns:a16="http://schemas.microsoft.com/office/drawing/2014/main" id="{860CB0C4-32CD-F945-9C98-D8BE8843F515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450400" y="1123527"/>
            <a:ext cx="3257896" cy="460480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0F1788F-A5AE-4188-8274-F7F2E3833E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995920" y="1573887"/>
            <a:ext cx="0" cy="3710227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 descr="A picture containing text, aircraft&#10;&#10;Description automatically generated">
            <a:extLst>
              <a:ext uri="{FF2B5EF4-FFF2-40B4-BE49-F238E27FC236}">
                <a16:creationId xmlns:a16="http://schemas.microsoft.com/office/drawing/2014/main" id="{D0765836-9959-604B-9B2B-B170372CD9AC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291948" y="1123528"/>
            <a:ext cx="3257896" cy="46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810086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, queen, sign, image&#10;&#10;Description automatically generated">
            <a:extLst>
              <a:ext uri="{FF2B5EF4-FFF2-40B4-BE49-F238E27FC236}">
                <a16:creationId xmlns:a16="http://schemas.microsoft.com/office/drawing/2014/main" id="{4E0F9295-A288-E649-83BA-B3899D3213C7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18537" y="643467"/>
            <a:ext cx="3941526" cy="5571066"/>
          </a:xfrm>
          <a:prstGeom prst="rect">
            <a:avLst/>
          </a:prstGeom>
        </p:spPr>
      </p:pic>
      <p:pic>
        <p:nvPicPr>
          <p:cNvPr id="3" name="Picture 2" descr="Shape, background pattern&#10;&#10;Description automatically generated">
            <a:extLst>
              <a:ext uri="{FF2B5EF4-FFF2-40B4-BE49-F238E27FC236}">
                <a16:creationId xmlns:a16="http://schemas.microsoft.com/office/drawing/2014/main" id="{3AA1442B-7BEE-4141-9131-74D17B4D512D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931935" y="643467"/>
            <a:ext cx="3941526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73086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1D695-A330-8747-BFF7-85422A0142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063" y="8657478"/>
            <a:ext cx="10515600" cy="1325563"/>
          </a:xfrm>
        </p:spPr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CDD5C649-EF70-EB4F-B4FF-785510178F2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751715" y="172418"/>
            <a:ext cx="2252754" cy="3184522"/>
          </a:xfr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93CDC300-9DA4-924C-B7FD-DBA73AF890EC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753251" y="3343983"/>
            <a:ext cx="2249681" cy="3184523"/>
          </a:xfrm>
          <a:prstGeom prst="rect">
            <a:avLst/>
          </a:prstGeom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3E47B262-8E20-0543-AF97-875348DFABD3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002931" y="168071"/>
            <a:ext cx="2249681" cy="3184522"/>
          </a:xfrm>
          <a:prstGeom prst="rect">
            <a:avLst/>
          </a:prstGeom>
        </p:spPr>
      </p:pic>
      <p:pic>
        <p:nvPicPr>
          <p:cNvPr id="7" name="Picture 7">
            <a:extLst>
              <a:ext uri="{FF2B5EF4-FFF2-40B4-BE49-F238E27FC236}">
                <a16:creationId xmlns:a16="http://schemas.microsoft.com/office/drawing/2014/main" id="{E462CEA4-1B7A-5242-9664-BBBFEE00DBF5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00497" y="168069"/>
            <a:ext cx="2249682" cy="3184524"/>
          </a:xfrm>
          <a:prstGeom prst="rect">
            <a:avLst/>
          </a:prstGeom>
        </p:spPr>
      </p:pic>
      <p:pic>
        <p:nvPicPr>
          <p:cNvPr id="8" name="Picture 8">
            <a:extLst>
              <a:ext uri="{FF2B5EF4-FFF2-40B4-BE49-F238E27FC236}">
                <a16:creationId xmlns:a16="http://schemas.microsoft.com/office/drawing/2014/main" id="{B837C3A2-DE11-B74C-A78A-DFA6C2AE078B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7502" y="914448"/>
            <a:ext cx="3552772" cy="5029104"/>
          </a:xfrm>
          <a:prstGeom prst="rect">
            <a:avLst/>
          </a:prstGeom>
        </p:spPr>
      </p:pic>
      <p:pic>
        <p:nvPicPr>
          <p:cNvPr id="9" name="Picture 9">
            <a:extLst>
              <a:ext uri="{FF2B5EF4-FFF2-40B4-BE49-F238E27FC236}">
                <a16:creationId xmlns:a16="http://schemas.microsoft.com/office/drawing/2014/main" id="{6F75DEEC-5EE6-7744-993F-BE5A63CF5E7F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999859" y="3352597"/>
            <a:ext cx="2249681" cy="3184522"/>
          </a:xfrm>
          <a:prstGeom prst="rect">
            <a:avLst/>
          </a:prstGeom>
        </p:spPr>
      </p:pic>
      <p:pic>
        <p:nvPicPr>
          <p:cNvPr id="10" name="Picture 10">
            <a:extLst>
              <a:ext uri="{FF2B5EF4-FFF2-40B4-BE49-F238E27FC236}">
                <a16:creationId xmlns:a16="http://schemas.microsoft.com/office/drawing/2014/main" id="{D6D997BA-1FFE-E645-B2DF-6DA508D06758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00497" y="3335370"/>
            <a:ext cx="2252754" cy="318887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7C1F7DB-73AF-004F-818A-CCE5CC538C2E}"/>
              </a:ext>
            </a:extLst>
          </p:cNvPr>
          <p:cNvSpPr txBox="1"/>
          <p:nvPr/>
        </p:nvSpPr>
        <p:spPr>
          <a:xfrm>
            <a:off x="9896435" y="6511749"/>
            <a:ext cx="22955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Lino Flowers in Repeat</a:t>
            </a:r>
          </a:p>
        </p:txBody>
      </p:sp>
    </p:spTree>
    <p:extLst>
      <p:ext uri="{BB962C8B-B14F-4D97-AF65-F5344CB8AC3E}">
        <p14:creationId xmlns:p14="http://schemas.microsoft.com/office/powerpoint/2010/main" val="5902979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B4EC04-C6E1-6E44-A37E-871FFB1E07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620125"/>
            <a:ext cx="10515600" cy="1325563"/>
          </a:xfrm>
        </p:spPr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68CC3D18-5411-AE4A-BBF8-851493479AD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00732" y="425664"/>
            <a:ext cx="3977561" cy="5473386"/>
          </a:xfr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FF0BE944-ABB0-6145-B08C-7A949AF7FA36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91537" y="3162357"/>
            <a:ext cx="3412832" cy="3412832"/>
          </a:xfrm>
          <a:prstGeom prst="rect">
            <a:avLst/>
          </a:prstGeom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A15442AC-F4D9-D844-85B3-B98E4F124A80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376238" y="358214"/>
            <a:ext cx="3977562" cy="593645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D9F60B6-7AFA-434A-9407-4D90102042DC}"/>
              </a:ext>
            </a:extLst>
          </p:cNvPr>
          <p:cNvSpPr txBox="1"/>
          <p:nvPr/>
        </p:nvSpPr>
        <p:spPr>
          <a:xfrm>
            <a:off x="10617861" y="6488668"/>
            <a:ext cx="14718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Abstract Cups</a:t>
            </a:r>
          </a:p>
        </p:txBody>
      </p:sp>
    </p:spTree>
    <p:extLst>
      <p:ext uri="{BB962C8B-B14F-4D97-AF65-F5344CB8AC3E}">
        <p14:creationId xmlns:p14="http://schemas.microsoft.com/office/powerpoint/2010/main" val="208045672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Background pattern&#10;&#10;Description automatically generated">
            <a:extLst>
              <a:ext uri="{FF2B5EF4-FFF2-40B4-BE49-F238E27FC236}">
                <a16:creationId xmlns:a16="http://schemas.microsoft.com/office/drawing/2014/main" id="{DD34C402-D6A3-AB45-8A3B-61D0B7F3889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6200000">
            <a:off x="5478307" y="-539814"/>
            <a:ext cx="5217356" cy="7721941"/>
          </a:xfrm>
          <a:prstGeom prst="rect">
            <a:avLst/>
          </a:prstGeom>
        </p:spPr>
      </p:pic>
      <p:pic>
        <p:nvPicPr>
          <p:cNvPr id="4" name="Picture 3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9309C044-9106-2345-92F7-B4D3AC1245F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48264" y="1769132"/>
            <a:ext cx="3385423" cy="331973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8F0996F-79FB-F94A-BB47-1579D2C1D666}"/>
              </a:ext>
            </a:extLst>
          </p:cNvPr>
          <p:cNvSpPr txBox="1"/>
          <p:nvPr/>
        </p:nvSpPr>
        <p:spPr>
          <a:xfrm>
            <a:off x="8690123" y="6400800"/>
            <a:ext cx="32962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Vessels and Cups in Block Pattern</a:t>
            </a:r>
          </a:p>
        </p:txBody>
      </p:sp>
    </p:spTree>
    <p:extLst>
      <p:ext uri="{BB962C8B-B14F-4D97-AF65-F5344CB8AC3E}">
        <p14:creationId xmlns:p14="http://schemas.microsoft.com/office/powerpoint/2010/main" val="257616766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13E083-8D1A-9D4F-B2BE-2125BC843E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6400" y="7972675"/>
            <a:ext cx="10515600" cy="1325563"/>
          </a:xfrm>
        </p:spPr>
        <p:txBody>
          <a:bodyPr/>
          <a:lstStyle/>
          <a:p>
            <a:endParaRPr lang="en-US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32F02194-C0E0-034A-8078-497A8FEFD1A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9216" y="185286"/>
            <a:ext cx="3078168" cy="4351338"/>
          </a:xfr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5CA929AF-3ED3-B242-9EC0-3B5C91EDF26A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77016" y="2141537"/>
            <a:ext cx="3073969" cy="4351338"/>
          </a:xfrm>
          <a:prstGeom prst="rect">
            <a:avLst/>
          </a:prstGeom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F9AFA26B-C11A-F144-A669-F6BA3C3E5EBB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283802" y="165359"/>
            <a:ext cx="2240345" cy="3171308"/>
          </a:xfrm>
          <a:prstGeom prst="rect">
            <a:avLst/>
          </a:prstGeom>
        </p:spPr>
      </p:pic>
      <p:pic>
        <p:nvPicPr>
          <p:cNvPr id="7" name="Picture 7">
            <a:extLst>
              <a:ext uri="{FF2B5EF4-FFF2-40B4-BE49-F238E27FC236}">
                <a16:creationId xmlns:a16="http://schemas.microsoft.com/office/drawing/2014/main" id="{D06E5143-2F30-3B45-9B32-908B9B980C06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623292" y="165359"/>
            <a:ext cx="2240346" cy="3171308"/>
          </a:xfrm>
          <a:prstGeom prst="rect">
            <a:avLst/>
          </a:prstGeom>
        </p:spPr>
      </p:pic>
      <p:pic>
        <p:nvPicPr>
          <p:cNvPr id="8" name="Picture 8">
            <a:extLst>
              <a:ext uri="{FF2B5EF4-FFF2-40B4-BE49-F238E27FC236}">
                <a16:creationId xmlns:a16="http://schemas.microsoft.com/office/drawing/2014/main" id="{C3D70D5E-D1E1-4B47-907A-3B60CA4CB833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944311" y="165359"/>
            <a:ext cx="2240346" cy="3171308"/>
          </a:xfrm>
          <a:prstGeom prst="rect">
            <a:avLst/>
          </a:prstGeom>
        </p:spPr>
      </p:pic>
      <p:pic>
        <p:nvPicPr>
          <p:cNvPr id="9" name="Picture 9">
            <a:extLst>
              <a:ext uri="{FF2B5EF4-FFF2-40B4-BE49-F238E27FC236}">
                <a16:creationId xmlns:a16="http://schemas.microsoft.com/office/drawing/2014/main" id="{7C5CB974-B9B4-8248-80DE-278020C50B66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944311" y="3429000"/>
            <a:ext cx="2240346" cy="3171308"/>
          </a:xfrm>
          <a:prstGeom prst="rect">
            <a:avLst/>
          </a:prstGeom>
        </p:spPr>
      </p:pic>
      <p:pic>
        <p:nvPicPr>
          <p:cNvPr id="10" name="Picture 10">
            <a:extLst>
              <a:ext uri="{FF2B5EF4-FFF2-40B4-BE49-F238E27FC236}">
                <a16:creationId xmlns:a16="http://schemas.microsoft.com/office/drawing/2014/main" id="{241E9C18-341A-9043-9CDA-9CCB12E0B878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283802" y="3429000"/>
            <a:ext cx="2240346" cy="3171308"/>
          </a:xfrm>
          <a:prstGeom prst="rect">
            <a:avLst/>
          </a:prstGeom>
        </p:spPr>
      </p:pic>
      <p:pic>
        <p:nvPicPr>
          <p:cNvPr id="11" name="Picture 11">
            <a:extLst>
              <a:ext uri="{FF2B5EF4-FFF2-40B4-BE49-F238E27FC236}">
                <a16:creationId xmlns:a16="http://schemas.microsoft.com/office/drawing/2014/main" id="{9D80BD55-022A-544C-A651-AF4078BFB267}"/>
              </a:ext>
            </a:extLst>
          </p:cNvPr>
          <p:cNvPicPr>
            <a:picLocks noChangeAspect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623293" y="3429000"/>
            <a:ext cx="2240346" cy="317130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9C4D478-ABD0-4F4C-8046-2C2603FA98C8}"/>
              </a:ext>
            </a:extLst>
          </p:cNvPr>
          <p:cNvSpPr txBox="1"/>
          <p:nvPr/>
        </p:nvSpPr>
        <p:spPr>
          <a:xfrm>
            <a:off x="8403975" y="6507975"/>
            <a:ext cx="37880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Layering and Playing with </a:t>
            </a:r>
            <a:r>
              <a:rPr lang="en-US" dirty="0" err="1"/>
              <a:t>Colour</a:t>
            </a:r>
            <a:r>
              <a:rPr lang="en-US" dirty="0"/>
              <a:t> Ways</a:t>
            </a:r>
          </a:p>
        </p:txBody>
      </p:sp>
    </p:spTree>
    <p:extLst>
      <p:ext uri="{BB962C8B-B14F-4D97-AF65-F5344CB8AC3E}">
        <p14:creationId xmlns:p14="http://schemas.microsoft.com/office/powerpoint/2010/main" val="274167398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6DBBEC24-F5C3-5740-B154-D755580AFEC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05886" y="220102"/>
            <a:ext cx="3460408" cy="4891677"/>
          </a:xfr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5F864FF4-27EA-CE49-B0EF-584388FAF312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808700" y="665380"/>
            <a:ext cx="3455687" cy="4891677"/>
          </a:xfrm>
          <a:prstGeom prst="rect">
            <a:avLst/>
          </a:prstGeom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C7B51A60-CDFB-D04A-83E7-B5B6072D6B56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316218" y="1532764"/>
            <a:ext cx="3455687" cy="4891677"/>
          </a:xfrm>
          <a:prstGeom prst="rect">
            <a:avLst/>
          </a:prstGeom>
        </p:spPr>
      </p:pic>
      <p:pic>
        <p:nvPicPr>
          <p:cNvPr id="8" name="Picture 8">
            <a:extLst>
              <a:ext uri="{FF2B5EF4-FFF2-40B4-BE49-F238E27FC236}">
                <a16:creationId xmlns:a16="http://schemas.microsoft.com/office/drawing/2014/main" id="{C6FD72C1-B300-6C40-80CA-C3ED7E0946E3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579871"/>
            <a:ext cx="3830658" cy="542246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773E492-3155-0F48-BADE-C5149407D7B0}"/>
              </a:ext>
            </a:extLst>
          </p:cNvPr>
          <p:cNvSpPr txBox="1"/>
          <p:nvPr/>
        </p:nvSpPr>
        <p:spPr>
          <a:xfrm>
            <a:off x="8601017" y="6488668"/>
            <a:ext cx="35909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Vessels in a Damask inspired Pattern</a:t>
            </a:r>
          </a:p>
        </p:txBody>
      </p:sp>
    </p:spTree>
    <p:extLst>
      <p:ext uri="{BB962C8B-B14F-4D97-AF65-F5344CB8AC3E}">
        <p14:creationId xmlns:p14="http://schemas.microsoft.com/office/powerpoint/2010/main" val="175505539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7421EB-D567-1948-9A43-E3F5BC7A64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2121" y="8283948"/>
            <a:ext cx="10515600" cy="1325563"/>
          </a:xfrm>
        </p:spPr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479B11FA-1440-8F4D-A85D-97508E1802B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193648" y="739811"/>
            <a:ext cx="3804704" cy="5378377"/>
          </a:xfr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619C1B53-C180-1146-8711-A37F37AA8B63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1595" y="739811"/>
            <a:ext cx="3799513" cy="5378378"/>
          </a:xfrm>
          <a:prstGeom prst="rect">
            <a:avLst/>
          </a:prstGeom>
        </p:spPr>
      </p:pic>
      <p:pic>
        <p:nvPicPr>
          <p:cNvPr id="8" name="Picture 8">
            <a:extLst>
              <a:ext uri="{FF2B5EF4-FFF2-40B4-BE49-F238E27FC236}">
                <a16:creationId xmlns:a16="http://schemas.microsoft.com/office/drawing/2014/main" id="{067B8D02-9B44-0C47-9A22-C1735C70D356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220892" y="739810"/>
            <a:ext cx="3799513" cy="53783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209921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con&#10;&#10;Description automatically generated">
            <a:extLst>
              <a:ext uri="{FF2B5EF4-FFF2-40B4-BE49-F238E27FC236}">
                <a16:creationId xmlns:a16="http://schemas.microsoft.com/office/drawing/2014/main" id="{E2C9F473-8D23-6849-AB1B-372E8568745D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85407" y="1037967"/>
            <a:ext cx="3759187" cy="5313405"/>
          </a:xfrm>
          <a:prstGeom prst="rect">
            <a:avLst/>
          </a:prstGeom>
        </p:spPr>
      </p:pic>
      <p:pic>
        <p:nvPicPr>
          <p:cNvPr id="5" name="Picture 4" descr="A picture containing table, dining table&#10;&#10;Description automatically generated">
            <a:extLst>
              <a:ext uri="{FF2B5EF4-FFF2-40B4-BE49-F238E27FC236}">
                <a16:creationId xmlns:a16="http://schemas.microsoft.com/office/drawing/2014/main" id="{907B87EA-84E1-824A-BCA3-4CCA3A12C794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311610" y="254155"/>
            <a:ext cx="3966519" cy="560645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1F972F2-DB20-2F4E-BBD9-6B79D48F5EF9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718543" y="3215425"/>
            <a:ext cx="4851974" cy="3429000"/>
          </a:xfrm>
          <a:prstGeom prst="rect">
            <a:avLst/>
          </a:prstGeom>
        </p:spPr>
      </p:pic>
      <p:pic>
        <p:nvPicPr>
          <p:cNvPr id="9" name="Picture 8" descr="Logo, company name&#10;&#10;Description automatically generated">
            <a:extLst>
              <a:ext uri="{FF2B5EF4-FFF2-40B4-BE49-F238E27FC236}">
                <a16:creationId xmlns:a16="http://schemas.microsoft.com/office/drawing/2014/main" id="{6C08F8DD-24B8-9644-B76A-F2C7953B0DE7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154619" y="254155"/>
            <a:ext cx="4851974" cy="3225114"/>
          </a:xfrm>
          <a:prstGeom prst="rect">
            <a:avLst/>
          </a:prstGeom>
        </p:spPr>
      </p:pic>
      <p:pic>
        <p:nvPicPr>
          <p:cNvPr id="11" name="Picture 10" descr="A set of blue vases&#10;&#10;Description automatically generated with low confidence">
            <a:extLst>
              <a:ext uri="{FF2B5EF4-FFF2-40B4-BE49-F238E27FC236}">
                <a16:creationId xmlns:a16="http://schemas.microsoft.com/office/drawing/2014/main" id="{E6E40565-B93E-1D49-84CC-833B48D20613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344003" y="3340111"/>
            <a:ext cx="4258907" cy="329729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1534390-5DAA-3349-939B-ABA26A27BC3D}"/>
              </a:ext>
            </a:extLst>
          </p:cNvPr>
          <p:cNvSpPr txBox="1"/>
          <p:nvPr/>
        </p:nvSpPr>
        <p:spPr>
          <a:xfrm>
            <a:off x="9580606" y="6488668"/>
            <a:ext cx="25034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Digitally Drawing Pottery</a:t>
            </a:r>
          </a:p>
        </p:txBody>
      </p:sp>
    </p:spTree>
    <p:extLst>
      <p:ext uri="{BB962C8B-B14F-4D97-AF65-F5344CB8AC3E}">
        <p14:creationId xmlns:p14="http://schemas.microsoft.com/office/powerpoint/2010/main" val="50222539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8FCBCEE9-C3C3-8E46-8C58-CB1C3529850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8318" y="661989"/>
            <a:ext cx="3713932" cy="5254095"/>
          </a:xfrm>
        </p:spPr>
      </p:pic>
      <p:pic>
        <p:nvPicPr>
          <p:cNvPr id="3" name="Picture 4">
            <a:extLst>
              <a:ext uri="{FF2B5EF4-FFF2-40B4-BE49-F238E27FC236}">
                <a16:creationId xmlns:a16="http://schemas.microsoft.com/office/drawing/2014/main" id="{45320774-B447-004D-B078-7BF0871C1CC4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123375" y="697661"/>
            <a:ext cx="3637840" cy="5149522"/>
          </a:xfrm>
          <a:prstGeom prst="rect">
            <a:avLst/>
          </a:prstGeo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59F50C33-2815-4A44-81E2-E9A6A7E16779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975318" y="248399"/>
            <a:ext cx="3369267" cy="4769346"/>
          </a:xfrm>
          <a:prstGeom prst="rect">
            <a:avLst/>
          </a:prstGeom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9D821190-34B4-8C48-BBC1-7C44763C5025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386171" y="1671538"/>
            <a:ext cx="3148057" cy="445621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D2C740F-F51D-6E42-8F0F-CC046FB71A4C}"/>
              </a:ext>
            </a:extLst>
          </p:cNvPr>
          <p:cNvSpPr txBox="1"/>
          <p:nvPr/>
        </p:nvSpPr>
        <p:spPr>
          <a:xfrm>
            <a:off x="6414008" y="6413988"/>
            <a:ext cx="57779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Deconstructing and Reconstructing into New Vessel Shapes </a:t>
            </a:r>
          </a:p>
        </p:txBody>
      </p:sp>
    </p:spTree>
    <p:extLst>
      <p:ext uri="{BB962C8B-B14F-4D97-AF65-F5344CB8AC3E}">
        <p14:creationId xmlns:p14="http://schemas.microsoft.com/office/powerpoint/2010/main" val="162185618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CB50A3-2376-FF45-8110-F162F14958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96534" y="8072282"/>
            <a:ext cx="5972486" cy="4707462"/>
          </a:xfrm>
        </p:spPr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453586E4-5D53-CB42-9003-2FC85629288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48834" y="1022119"/>
            <a:ext cx="3698520" cy="5228274"/>
          </a:xfr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C22204D1-27C8-624F-B261-5C15023F5609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54672" y="719666"/>
            <a:ext cx="3827975" cy="5418667"/>
          </a:xfrm>
          <a:prstGeom prst="rect">
            <a:avLst/>
          </a:prstGeom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B8A508AA-C2B5-A948-9546-ED2509F28A2F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453192" y="350334"/>
            <a:ext cx="3090646" cy="4374063"/>
          </a:xfrm>
          <a:prstGeom prst="rect">
            <a:avLst/>
          </a:prstGeom>
        </p:spPr>
      </p:pic>
      <p:pic>
        <p:nvPicPr>
          <p:cNvPr id="7" name="Picture 6" descr="Background pattern&#10;&#10;Description automatically generated">
            <a:extLst>
              <a:ext uri="{FF2B5EF4-FFF2-40B4-BE49-F238E27FC236}">
                <a16:creationId xmlns:a16="http://schemas.microsoft.com/office/drawing/2014/main" id="{FCFA6088-0F15-6B43-8E7E-D21ACE06439E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812282" y="2027424"/>
            <a:ext cx="3091248" cy="437406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B200E7E-71C6-4247-9BCD-C12A9B2789A0}"/>
              </a:ext>
            </a:extLst>
          </p:cNvPr>
          <p:cNvSpPr txBox="1"/>
          <p:nvPr/>
        </p:nvSpPr>
        <p:spPr>
          <a:xfrm>
            <a:off x="10094380" y="6401486"/>
            <a:ext cx="18091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Pottery in Repeat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652F44A-BDBA-4147-8EFE-985257939E4A}"/>
              </a:ext>
            </a:extLst>
          </p:cNvPr>
          <p:cNvSpPr txBox="1"/>
          <p:nvPr/>
        </p:nvSpPr>
        <p:spPr>
          <a:xfrm>
            <a:off x="8223355" y="31426"/>
            <a:ext cx="18710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Layered for Depth</a:t>
            </a:r>
          </a:p>
        </p:txBody>
      </p:sp>
    </p:spTree>
    <p:extLst>
      <p:ext uri="{BB962C8B-B14F-4D97-AF65-F5344CB8AC3E}">
        <p14:creationId xmlns:p14="http://schemas.microsoft.com/office/powerpoint/2010/main" val="421383552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3985404-81EC-C74C-BC3E-454F63B8E50D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44178" y="844691"/>
            <a:ext cx="4102138" cy="580445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071AFB3-D1ED-F846-A2B5-3D28E4F7F96C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645683" y="695737"/>
            <a:ext cx="4102139" cy="580445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511C6C6-BD29-2649-A00C-723956BA073B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835126" y="312038"/>
            <a:ext cx="4029218" cy="57012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146585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2A9B1A1-3E9A-6A4C-8978-332DDE043B04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598722" y="1837686"/>
            <a:ext cx="3266257" cy="462169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F54D378-5EC7-0C4D-B334-7E0BD4558B93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51504" y="1361134"/>
            <a:ext cx="3378644" cy="478072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DFE5D56-57BD-8A42-96A9-85D1EC4F7E2C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61825" y="2225312"/>
            <a:ext cx="2992313" cy="423407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A3109FE-0716-974C-93FF-BD239284C815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2629" y="227547"/>
            <a:ext cx="2908022" cy="41148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4150C90-9F6E-4E4E-8F4B-8B485176DEA6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640826" y="611642"/>
            <a:ext cx="2908022" cy="41148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8EFD6BE-6192-864B-A0DC-545297FB4DC9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189598" y="308111"/>
            <a:ext cx="2851086" cy="403423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5879814-4C1C-1748-9795-6D2D3BED873C}"/>
              </a:ext>
            </a:extLst>
          </p:cNvPr>
          <p:cNvSpPr txBox="1"/>
          <p:nvPr/>
        </p:nvSpPr>
        <p:spPr>
          <a:xfrm>
            <a:off x="8770871" y="6510970"/>
            <a:ext cx="34211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Trying Warmer Toned </a:t>
            </a:r>
            <a:r>
              <a:rPr lang="en-US" dirty="0" err="1"/>
              <a:t>Colour</a:t>
            </a:r>
            <a:r>
              <a:rPr lang="en-US" dirty="0"/>
              <a:t> Ways</a:t>
            </a:r>
          </a:p>
        </p:txBody>
      </p:sp>
    </p:spTree>
    <p:extLst>
      <p:ext uri="{BB962C8B-B14F-4D97-AF65-F5344CB8AC3E}">
        <p14:creationId xmlns:p14="http://schemas.microsoft.com/office/powerpoint/2010/main" val="204310431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94C1D6-AF1B-6440-9FD3-DA1A13C980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6400" y="7711204"/>
            <a:ext cx="10515600" cy="1325563"/>
          </a:xfrm>
        </p:spPr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85BFA23B-FBFE-EE4C-86E9-AF023B5FDC2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095626" y="548468"/>
            <a:ext cx="3762800" cy="5319143"/>
          </a:xfrm>
        </p:spPr>
      </p:pic>
      <p:pic>
        <p:nvPicPr>
          <p:cNvPr id="8" name="Picture 8">
            <a:extLst>
              <a:ext uri="{FF2B5EF4-FFF2-40B4-BE49-F238E27FC236}">
                <a16:creationId xmlns:a16="http://schemas.microsoft.com/office/drawing/2014/main" id="{BCD6A424-EFF9-BD4C-B860-165F5BEDE957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38706" y="548468"/>
            <a:ext cx="3757667" cy="5319143"/>
          </a:xfrm>
          <a:prstGeom prst="rect">
            <a:avLst/>
          </a:prstGeom>
        </p:spPr>
      </p:pic>
      <p:pic>
        <p:nvPicPr>
          <p:cNvPr id="9" name="Picture 9">
            <a:extLst>
              <a:ext uri="{FF2B5EF4-FFF2-40B4-BE49-F238E27FC236}">
                <a16:creationId xmlns:a16="http://schemas.microsoft.com/office/drawing/2014/main" id="{CBD8BB71-90F9-4048-8303-2FEFFA6FD5EC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17166" y="548468"/>
            <a:ext cx="3757667" cy="53191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F930B9A-C6A1-6142-ADBC-803B03047A25}"/>
              </a:ext>
            </a:extLst>
          </p:cNvPr>
          <p:cNvSpPr txBox="1"/>
          <p:nvPr/>
        </p:nvSpPr>
        <p:spPr>
          <a:xfrm>
            <a:off x="10392212" y="6420075"/>
            <a:ext cx="17997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Layering Patterns</a:t>
            </a:r>
          </a:p>
        </p:txBody>
      </p:sp>
    </p:spTree>
    <p:extLst>
      <p:ext uri="{BB962C8B-B14F-4D97-AF65-F5344CB8AC3E}">
        <p14:creationId xmlns:p14="http://schemas.microsoft.com/office/powerpoint/2010/main" val="69404452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60A358-4FE9-7949-A666-0F2AA807CD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7415" y="8520517"/>
            <a:ext cx="10515600" cy="1325563"/>
          </a:xfrm>
        </p:spPr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B57FC999-0193-EB46-B897-365463B9F3A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619262" y="446103"/>
            <a:ext cx="4220247" cy="5965794"/>
          </a:xfr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3300860F-B99A-ED4B-9508-C3397B6200A7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40920" y="446104"/>
            <a:ext cx="4220247" cy="59739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580399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4A7CBC-5772-DC41-9023-67AE21C38D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574242"/>
            <a:ext cx="10515600" cy="1325563"/>
          </a:xfrm>
        </p:spPr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0435C381-1FA9-CF4D-9121-4072B3780A6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38200" y="358586"/>
            <a:ext cx="2103065" cy="2972920"/>
          </a:xfrm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9278B255-6C5A-B849-904B-5A05E8C3F56C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356120" y="358587"/>
            <a:ext cx="3827975" cy="5418667"/>
          </a:xfrm>
          <a:prstGeom prst="rect">
            <a:avLst/>
          </a:prstGeom>
        </p:spPr>
      </p:pic>
      <p:pic>
        <p:nvPicPr>
          <p:cNvPr id="7" name="Picture 7">
            <a:extLst>
              <a:ext uri="{FF2B5EF4-FFF2-40B4-BE49-F238E27FC236}">
                <a16:creationId xmlns:a16="http://schemas.microsoft.com/office/drawing/2014/main" id="{223A5C3F-B68D-BF49-AB48-7033CE8D12A9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525825" y="358586"/>
            <a:ext cx="3827975" cy="5418667"/>
          </a:xfrm>
          <a:prstGeom prst="rect">
            <a:avLst/>
          </a:prstGeom>
        </p:spPr>
      </p:pic>
      <p:pic>
        <p:nvPicPr>
          <p:cNvPr id="8" name="Picture 8">
            <a:extLst>
              <a:ext uri="{FF2B5EF4-FFF2-40B4-BE49-F238E27FC236}">
                <a16:creationId xmlns:a16="http://schemas.microsoft.com/office/drawing/2014/main" id="{7DB1DC64-A359-5449-9C4F-0F4A5079704F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38199" y="3404901"/>
            <a:ext cx="2103065" cy="2976981"/>
          </a:xfrm>
          <a:prstGeom prst="rect">
            <a:avLst/>
          </a:prstGeom>
        </p:spPr>
      </p:pic>
      <p:pic>
        <p:nvPicPr>
          <p:cNvPr id="9" name="Picture 9">
            <a:extLst>
              <a:ext uri="{FF2B5EF4-FFF2-40B4-BE49-F238E27FC236}">
                <a16:creationId xmlns:a16="http://schemas.microsoft.com/office/drawing/2014/main" id="{753F79E4-67B4-3C47-85C4-46D26C95D461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718343" y="2020538"/>
            <a:ext cx="3164066" cy="447887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9C68F31-8193-1F43-92AD-61D996497E61}"/>
              </a:ext>
            </a:extLst>
          </p:cNvPr>
          <p:cNvSpPr txBox="1"/>
          <p:nvPr/>
        </p:nvSpPr>
        <p:spPr>
          <a:xfrm>
            <a:off x="9679258" y="6424064"/>
            <a:ext cx="24096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Stacked Pottery Repeat </a:t>
            </a:r>
          </a:p>
        </p:txBody>
      </p:sp>
    </p:spTree>
    <p:extLst>
      <p:ext uri="{BB962C8B-B14F-4D97-AF65-F5344CB8AC3E}">
        <p14:creationId xmlns:p14="http://schemas.microsoft.com/office/powerpoint/2010/main" val="230662885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3085</TotalTime>
  <Words>98</Words>
  <Application>Microsoft Macintosh PowerPoint</Application>
  <PresentationFormat>Widescreen</PresentationFormat>
  <Paragraphs>25</Paragraphs>
  <Slides>28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2" baseType="lpstr">
      <vt:lpstr>Arial</vt:lpstr>
      <vt:lpstr>Calibri</vt:lpstr>
      <vt:lpstr>Calibri Light</vt:lpstr>
      <vt:lpstr>Office Theme</vt:lpstr>
      <vt:lpstr>Visual Studies 2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Gemma Yeomans (1901204)</dc:creator>
  <cp:lastModifiedBy>Gemma Yeomans (1901204)</cp:lastModifiedBy>
  <cp:revision>26</cp:revision>
  <dcterms:created xsi:type="dcterms:W3CDTF">2021-03-12T20:33:50Z</dcterms:created>
  <dcterms:modified xsi:type="dcterms:W3CDTF">2021-03-18T22:03:03Z</dcterms:modified>
</cp:coreProperties>
</file>