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hyperlink" Target="https://www.asthmaandlung.org.uk/"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hyperlink" Target="https://www.asthmaandlung.org.uk/"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52898F-597C-43A3-B808-59D5BE5CD6D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FF7851-C033-4861-811D-5C246B598181}">
      <dgm:prSet/>
      <dgm:spPr/>
      <dgm:t>
        <a:bodyPr/>
        <a:lstStyle/>
        <a:p>
          <a:r>
            <a:rPr lang="en-GB" b="1" i="0"/>
            <a:t>Title</a:t>
          </a:r>
          <a:endParaRPr lang="en-US"/>
        </a:p>
      </dgm:t>
    </dgm:pt>
    <dgm:pt modelId="{8B692E33-54D8-4EE7-95B0-AC9C68168EF1}" type="parTrans" cxnId="{86CF615D-1E3E-46C6-8F8D-8D3D360DFB4A}">
      <dgm:prSet/>
      <dgm:spPr/>
      <dgm:t>
        <a:bodyPr/>
        <a:lstStyle/>
        <a:p>
          <a:endParaRPr lang="en-US"/>
        </a:p>
      </dgm:t>
    </dgm:pt>
    <dgm:pt modelId="{B1DB12AF-434E-4C91-83B0-1C13682CA4B8}" type="sibTrans" cxnId="{86CF615D-1E3E-46C6-8F8D-8D3D360DFB4A}">
      <dgm:prSet/>
      <dgm:spPr/>
      <dgm:t>
        <a:bodyPr/>
        <a:lstStyle/>
        <a:p>
          <a:endParaRPr lang="en-US"/>
        </a:p>
      </dgm:t>
    </dgm:pt>
    <dgm:pt modelId="{B775199F-ECA0-41C5-9EE4-FE169C629717}">
      <dgm:prSet/>
      <dgm:spPr/>
      <dgm:t>
        <a:bodyPr/>
        <a:lstStyle/>
        <a:p>
          <a:r>
            <a:rPr lang="en-GB" b="0" i="0"/>
            <a:t>Evidence-Based Care Plan for a Fictional Patient with Asthma</a:t>
          </a:r>
          <a:endParaRPr lang="en-US"/>
        </a:p>
      </dgm:t>
    </dgm:pt>
    <dgm:pt modelId="{407C49A4-E707-4FC9-B828-0CBD3A261738}" type="parTrans" cxnId="{3C2A5B1B-C560-4F27-B00F-033061937C5E}">
      <dgm:prSet/>
      <dgm:spPr/>
      <dgm:t>
        <a:bodyPr/>
        <a:lstStyle/>
        <a:p>
          <a:endParaRPr lang="en-US"/>
        </a:p>
      </dgm:t>
    </dgm:pt>
    <dgm:pt modelId="{E980C975-4001-43F0-83D2-FB0678BAD633}" type="sibTrans" cxnId="{3C2A5B1B-C560-4F27-B00F-033061937C5E}">
      <dgm:prSet/>
      <dgm:spPr/>
      <dgm:t>
        <a:bodyPr/>
        <a:lstStyle/>
        <a:p>
          <a:endParaRPr lang="en-US"/>
        </a:p>
      </dgm:t>
    </dgm:pt>
    <dgm:pt modelId="{C657DBB0-C540-450A-8DF6-3F109836FB56}">
      <dgm:prSet/>
      <dgm:spPr/>
      <dgm:t>
        <a:bodyPr/>
        <a:lstStyle/>
        <a:p>
          <a:r>
            <a:rPr lang="en-GB" b="0" i="0"/>
            <a:t>(A Chronic Respiratory Disease)</a:t>
          </a:r>
          <a:endParaRPr lang="en-US"/>
        </a:p>
      </dgm:t>
    </dgm:pt>
    <dgm:pt modelId="{147C0866-7157-4800-94C5-9B838E8A600E}" type="parTrans" cxnId="{456DDCDC-082F-4FA3-AF07-7D4F593044AC}">
      <dgm:prSet/>
      <dgm:spPr/>
      <dgm:t>
        <a:bodyPr/>
        <a:lstStyle/>
        <a:p>
          <a:endParaRPr lang="en-US"/>
        </a:p>
      </dgm:t>
    </dgm:pt>
    <dgm:pt modelId="{04107FC0-45A5-450E-AFA2-F1A13318A394}" type="sibTrans" cxnId="{456DDCDC-082F-4FA3-AF07-7D4F593044AC}">
      <dgm:prSet/>
      <dgm:spPr/>
      <dgm:t>
        <a:bodyPr/>
        <a:lstStyle/>
        <a:p>
          <a:endParaRPr lang="en-US"/>
        </a:p>
      </dgm:t>
    </dgm:pt>
    <dgm:pt modelId="{07AC019D-0AC9-4069-9C77-A1B3AF940AA0}" type="pres">
      <dgm:prSet presAssocID="{7652898F-597C-43A3-B808-59D5BE5CD6D4}" presName="root" presStyleCnt="0">
        <dgm:presLayoutVars>
          <dgm:dir/>
          <dgm:resizeHandles val="exact"/>
        </dgm:presLayoutVars>
      </dgm:prSet>
      <dgm:spPr/>
    </dgm:pt>
    <dgm:pt modelId="{15BD7EAD-6A96-450D-BD88-A00ABCDD5FA9}" type="pres">
      <dgm:prSet presAssocID="{FEFF7851-C033-4861-811D-5C246B598181}" presName="compNode" presStyleCnt="0"/>
      <dgm:spPr/>
    </dgm:pt>
    <dgm:pt modelId="{D620B634-32C4-4380-AB42-C84976F20681}" type="pres">
      <dgm:prSet presAssocID="{FEFF7851-C033-4861-811D-5C246B598181}" presName="bgRect" presStyleLbl="bgShp" presStyleIdx="0" presStyleCnt="3"/>
      <dgm:spPr/>
    </dgm:pt>
    <dgm:pt modelId="{6492D397-0486-4987-8FB6-F1F2919DFBCE}" type="pres">
      <dgm:prSet presAssocID="{FEFF7851-C033-4861-811D-5C246B59818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ubtitles"/>
        </a:ext>
      </dgm:extLst>
    </dgm:pt>
    <dgm:pt modelId="{81B57E41-E471-4C2D-8ED5-4EE3FDECC54F}" type="pres">
      <dgm:prSet presAssocID="{FEFF7851-C033-4861-811D-5C246B598181}" presName="spaceRect" presStyleCnt="0"/>
      <dgm:spPr/>
    </dgm:pt>
    <dgm:pt modelId="{0313E6FC-795D-4649-87C1-157CF05977DA}" type="pres">
      <dgm:prSet presAssocID="{FEFF7851-C033-4861-811D-5C246B598181}" presName="parTx" presStyleLbl="revTx" presStyleIdx="0" presStyleCnt="3">
        <dgm:presLayoutVars>
          <dgm:chMax val="0"/>
          <dgm:chPref val="0"/>
        </dgm:presLayoutVars>
      </dgm:prSet>
      <dgm:spPr/>
    </dgm:pt>
    <dgm:pt modelId="{033D66A7-35D6-4D20-8ECA-7C31AC611AE9}" type="pres">
      <dgm:prSet presAssocID="{B1DB12AF-434E-4C91-83B0-1C13682CA4B8}" presName="sibTrans" presStyleCnt="0"/>
      <dgm:spPr/>
    </dgm:pt>
    <dgm:pt modelId="{6945854A-ED8C-43C5-89A7-5996D5013206}" type="pres">
      <dgm:prSet presAssocID="{B775199F-ECA0-41C5-9EE4-FE169C629717}" presName="compNode" presStyleCnt="0"/>
      <dgm:spPr/>
    </dgm:pt>
    <dgm:pt modelId="{26E22062-E551-4806-B6CD-52039F1DD2F2}" type="pres">
      <dgm:prSet presAssocID="{B775199F-ECA0-41C5-9EE4-FE169C629717}" presName="bgRect" presStyleLbl="bgShp" presStyleIdx="1" presStyleCnt="3"/>
      <dgm:spPr/>
    </dgm:pt>
    <dgm:pt modelId="{FC130070-44ED-41C9-BFC0-46F7EA20EA3B}" type="pres">
      <dgm:prSet presAssocID="{B775199F-ECA0-41C5-9EE4-FE169C62971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E5F0242-5EC3-4ECB-B996-9108147047A6}" type="pres">
      <dgm:prSet presAssocID="{B775199F-ECA0-41C5-9EE4-FE169C629717}" presName="spaceRect" presStyleCnt="0"/>
      <dgm:spPr/>
    </dgm:pt>
    <dgm:pt modelId="{E2FB68B8-4E05-425A-A503-1A9B3DD45BB1}" type="pres">
      <dgm:prSet presAssocID="{B775199F-ECA0-41C5-9EE4-FE169C629717}" presName="parTx" presStyleLbl="revTx" presStyleIdx="1" presStyleCnt="3">
        <dgm:presLayoutVars>
          <dgm:chMax val="0"/>
          <dgm:chPref val="0"/>
        </dgm:presLayoutVars>
      </dgm:prSet>
      <dgm:spPr/>
    </dgm:pt>
    <dgm:pt modelId="{AA2EF59C-68C4-4A85-A9C4-C7752326D8DD}" type="pres">
      <dgm:prSet presAssocID="{E980C975-4001-43F0-83D2-FB0678BAD633}" presName="sibTrans" presStyleCnt="0"/>
      <dgm:spPr/>
    </dgm:pt>
    <dgm:pt modelId="{A8420617-1E6F-4201-9139-3178AAE346BA}" type="pres">
      <dgm:prSet presAssocID="{C657DBB0-C540-450A-8DF6-3F109836FB56}" presName="compNode" presStyleCnt="0"/>
      <dgm:spPr/>
    </dgm:pt>
    <dgm:pt modelId="{44ACE58C-DD4E-4A9A-A6AE-D5D30246D48D}" type="pres">
      <dgm:prSet presAssocID="{C657DBB0-C540-450A-8DF6-3F109836FB56}" presName="bgRect" presStyleLbl="bgShp" presStyleIdx="2" presStyleCnt="3"/>
      <dgm:spPr/>
    </dgm:pt>
    <dgm:pt modelId="{3FE90CED-F49F-44A8-8316-91FE8CA48F35}" type="pres">
      <dgm:prSet presAssocID="{C657DBB0-C540-450A-8DF6-3F109836FB5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ungs"/>
        </a:ext>
      </dgm:extLst>
    </dgm:pt>
    <dgm:pt modelId="{D074C2A3-A480-480B-B314-EBBC08FB260D}" type="pres">
      <dgm:prSet presAssocID="{C657DBB0-C540-450A-8DF6-3F109836FB56}" presName="spaceRect" presStyleCnt="0"/>
      <dgm:spPr/>
    </dgm:pt>
    <dgm:pt modelId="{70E53D69-5315-406A-B9C8-F950894ED210}" type="pres">
      <dgm:prSet presAssocID="{C657DBB0-C540-450A-8DF6-3F109836FB56}" presName="parTx" presStyleLbl="revTx" presStyleIdx="2" presStyleCnt="3">
        <dgm:presLayoutVars>
          <dgm:chMax val="0"/>
          <dgm:chPref val="0"/>
        </dgm:presLayoutVars>
      </dgm:prSet>
      <dgm:spPr/>
    </dgm:pt>
  </dgm:ptLst>
  <dgm:cxnLst>
    <dgm:cxn modelId="{3C2A5B1B-C560-4F27-B00F-033061937C5E}" srcId="{7652898F-597C-43A3-B808-59D5BE5CD6D4}" destId="{B775199F-ECA0-41C5-9EE4-FE169C629717}" srcOrd="1" destOrd="0" parTransId="{407C49A4-E707-4FC9-B828-0CBD3A261738}" sibTransId="{E980C975-4001-43F0-83D2-FB0678BAD633}"/>
    <dgm:cxn modelId="{86CF615D-1E3E-46C6-8F8D-8D3D360DFB4A}" srcId="{7652898F-597C-43A3-B808-59D5BE5CD6D4}" destId="{FEFF7851-C033-4861-811D-5C246B598181}" srcOrd="0" destOrd="0" parTransId="{8B692E33-54D8-4EE7-95B0-AC9C68168EF1}" sibTransId="{B1DB12AF-434E-4C91-83B0-1C13682CA4B8}"/>
    <dgm:cxn modelId="{60252093-7E11-46CE-928E-8FEC7BC712A4}" type="presOf" srcId="{7652898F-597C-43A3-B808-59D5BE5CD6D4}" destId="{07AC019D-0AC9-4069-9C77-A1B3AF940AA0}" srcOrd="0" destOrd="0" presId="urn:microsoft.com/office/officeart/2018/2/layout/IconVerticalSolidList"/>
    <dgm:cxn modelId="{829C2394-6B29-4142-A2BA-018E9336778E}" type="presOf" srcId="{FEFF7851-C033-4861-811D-5C246B598181}" destId="{0313E6FC-795D-4649-87C1-157CF05977DA}" srcOrd="0" destOrd="0" presId="urn:microsoft.com/office/officeart/2018/2/layout/IconVerticalSolidList"/>
    <dgm:cxn modelId="{275DA8A2-3CF2-4BEC-B6FB-AF39C12C954D}" type="presOf" srcId="{C657DBB0-C540-450A-8DF6-3F109836FB56}" destId="{70E53D69-5315-406A-B9C8-F950894ED210}" srcOrd="0" destOrd="0" presId="urn:microsoft.com/office/officeart/2018/2/layout/IconVerticalSolidList"/>
    <dgm:cxn modelId="{2391BBBC-E0A5-4004-BFA6-3B08D499644A}" type="presOf" srcId="{B775199F-ECA0-41C5-9EE4-FE169C629717}" destId="{E2FB68B8-4E05-425A-A503-1A9B3DD45BB1}" srcOrd="0" destOrd="0" presId="urn:microsoft.com/office/officeart/2018/2/layout/IconVerticalSolidList"/>
    <dgm:cxn modelId="{456DDCDC-082F-4FA3-AF07-7D4F593044AC}" srcId="{7652898F-597C-43A3-B808-59D5BE5CD6D4}" destId="{C657DBB0-C540-450A-8DF6-3F109836FB56}" srcOrd="2" destOrd="0" parTransId="{147C0866-7157-4800-94C5-9B838E8A600E}" sibTransId="{04107FC0-45A5-450E-AFA2-F1A13318A394}"/>
    <dgm:cxn modelId="{00212332-7DAF-40BF-B86F-AB272221E744}" type="presParOf" srcId="{07AC019D-0AC9-4069-9C77-A1B3AF940AA0}" destId="{15BD7EAD-6A96-450D-BD88-A00ABCDD5FA9}" srcOrd="0" destOrd="0" presId="urn:microsoft.com/office/officeart/2018/2/layout/IconVerticalSolidList"/>
    <dgm:cxn modelId="{B7499419-FBC3-4519-AACB-E51F3D6A70D0}" type="presParOf" srcId="{15BD7EAD-6A96-450D-BD88-A00ABCDD5FA9}" destId="{D620B634-32C4-4380-AB42-C84976F20681}" srcOrd="0" destOrd="0" presId="urn:microsoft.com/office/officeart/2018/2/layout/IconVerticalSolidList"/>
    <dgm:cxn modelId="{5FFE801B-5C26-46C0-B9FC-969B700EAAF8}" type="presParOf" srcId="{15BD7EAD-6A96-450D-BD88-A00ABCDD5FA9}" destId="{6492D397-0486-4987-8FB6-F1F2919DFBCE}" srcOrd="1" destOrd="0" presId="urn:microsoft.com/office/officeart/2018/2/layout/IconVerticalSolidList"/>
    <dgm:cxn modelId="{9812CF99-4F1D-4E3C-B072-F3E7050ABDD1}" type="presParOf" srcId="{15BD7EAD-6A96-450D-BD88-A00ABCDD5FA9}" destId="{81B57E41-E471-4C2D-8ED5-4EE3FDECC54F}" srcOrd="2" destOrd="0" presId="urn:microsoft.com/office/officeart/2018/2/layout/IconVerticalSolidList"/>
    <dgm:cxn modelId="{0D9D4AD3-3F01-4AF4-8634-7BEF8A82892A}" type="presParOf" srcId="{15BD7EAD-6A96-450D-BD88-A00ABCDD5FA9}" destId="{0313E6FC-795D-4649-87C1-157CF05977DA}" srcOrd="3" destOrd="0" presId="urn:microsoft.com/office/officeart/2018/2/layout/IconVerticalSolidList"/>
    <dgm:cxn modelId="{1AAAAE5C-197B-4BA5-9D49-555A3B5C204A}" type="presParOf" srcId="{07AC019D-0AC9-4069-9C77-A1B3AF940AA0}" destId="{033D66A7-35D6-4D20-8ECA-7C31AC611AE9}" srcOrd="1" destOrd="0" presId="urn:microsoft.com/office/officeart/2018/2/layout/IconVerticalSolidList"/>
    <dgm:cxn modelId="{C2B5F1D6-A216-462E-953B-FE9A76DCE212}" type="presParOf" srcId="{07AC019D-0AC9-4069-9C77-A1B3AF940AA0}" destId="{6945854A-ED8C-43C5-89A7-5996D5013206}" srcOrd="2" destOrd="0" presId="urn:microsoft.com/office/officeart/2018/2/layout/IconVerticalSolidList"/>
    <dgm:cxn modelId="{F14D2C12-8955-4B3C-8970-6CBF0EF97F5B}" type="presParOf" srcId="{6945854A-ED8C-43C5-89A7-5996D5013206}" destId="{26E22062-E551-4806-B6CD-52039F1DD2F2}" srcOrd="0" destOrd="0" presId="urn:microsoft.com/office/officeart/2018/2/layout/IconVerticalSolidList"/>
    <dgm:cxn modelId="{629E7D3A-39B1-485A-8336-4917F3592EEC}" type="presParOf" srcId="{6945854A-ED8C-43C5-89A7-5996D5013206}" destId="{FC130070-44ED-41C9-BFC0-46F7EA20EA3B}" srcOrd="1" destOrd="0" presId="urn:microsoft.com/office/officeart/2018/2/layout/IconVerticalSolidList"/>
    <dgm:cxn modelId="{02A4AA41-C5C7-4AB4-B781-A0150B4C94F6}" type="presParOf" srcId="{6945854A-ED8C-43C5-89A7-5996D5013206}" destId="{0E5F0242-5EC3-4ECB-B996-9108147047A6}" srcOrd="2" destOrd="0" presId="urn:microsoft.com/office/officeart/2018/2/layout/IconVerticalSolidList"/>
    <dgm:cxn modelId="{0FEC922D-AC59-498C-B207-AF0FEE669725}" type="presParOf" srcId="{6945854A-ED8C-43C5-89A7-5996D5013206}" destId="{E2FB68B8-4E05-425A-A503-1A9B3DD45BB1}" srcOrd="3" destOrd="0" presId="urn:microsoft.com/office/officeart/2018/2/layout/IconVerticalSolidList"/>
    <dgm:cxn modelId="{1F179065-DC33-4A5B-A473-774AE5F1C171}" type="presParOf" srcId="{07AC019D-0AC9-4069-9C77-A1B3AF940AA0}" destId="{AA2EF59C-68C4-4A85-A9C4-C7752326D8DD}" srcOrd="3" destOrd="0" presId="urn:microsoft.com/office/officeart/2018/2/layout/IconVerticalSolidList"/>
    <dgm:cxn modelId="{5DC00E57-6246-45DA-9848-2D0A4678CEB4}" type="presParOf" srcId="{07AC019D-0AC9-4069-9C77-A1B3AF940AA0}" destId="{A8420617-1E6F-4201-9139-3178AAE346BA}" srcOrd="4" destOrd="0" presId="urn:microsoft.com/office/officeart/2018/2/layout/IconVerticalSolidList"/>
    <dgm:cxn modelId="{8D92DA31-846A-4883-9E85-34E058051E00}" type="presParOf" srcId="{A8420617-1E6F-4201-9139-3178AAE346BA}" destId="{44ACE58C-DD4E-4A9A-A6AE-D5D30246D48D}" srcOrd="0" destOrd="0" presId="urn:microsoft.com/office/officeart/2018/2/layout/IconVerticalSolidList"/>
    <dgm:cxn modelId="{48D9C6DB-9E64-42F2-81F4-71D4B823D3EB}" type="presParOf" srcId="{A8420617-1E6F-4201-9139-3178AAE346BA}" destId="{3FE90CED-F49F-44A8-8316-91FE8CA48F35}" srcOrd="1" destOrd="0" presId="urn:microsoft.com/office/officeart/2018/2/layout/IconVerticalSolidList"/>
    <dgm:cxn modelId="{295C680F-5BE1-466B-8AEC-D201CD59228F}" type="presParOf" srcId="{A8420617-1E6F-4201-9139-3178AAE346BA}" destId="{D074C2A3-A480-480B-B314-EBBC08FB260D}" srcOrd="2" destOrd="0" presId="urn:microsoft.com/office/officeart/2018/2/layout/IconVerticalSolidList"/>
    <dgm:cxn modelId="{315F6041-B0EA-4EEA-8D35-26D4E98832D5}" type="presParOf" srcId="{A8420617-1E6F-4201-9139-3178AAE346BA}" destId="{70E53D69-5315-406A-B9C8-F950894ED21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D01879-108B-4D7C-81C9-F0F312DBC0D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6E5FB5C-37C3-4FA7-9A35-42B4E2911470}">
      <dgm:prSet custT="1"/>
      <dgm:spPr/>
      <dgm:t>
        <a:bodyPr/>
        <a:lstStyle/>
        <a:p>
          <a:r>
            <a:rPr lang="en-GB" sz="1400" dirty="0"/>
            <a:t>Fictional Patient Profile</a:t>
          </a:r>
          <a:endParaRPr lang="en-US" sz="1400" dirty="0"/>
        </a:p>
      </dgm:t>
    </dgm:pt>
    <dgm:pt modelId="{970CF4E7-E3AB-4774-BFE8-8B530FFF1C3E}" type="parTrans" cxnId="{3D787915-37E7-4067-B33B-1D956FDA55A0}">
      <dgm:prSet/>
      <dgm:spPr/>
      <dgm:t>
        <a:bodyPr/>
        <a:lstStyle/>
        <a:p>
          <a:endParaRPr lang="en-US" sz="2000"/>
        </a:p>
      </dgm:t>
    </dgm:pt>
    <dgm:pt modelId="{8C75BC1D-D1ED-43AA-8464-435578A00B73}" type="sibTrans" cxnId="{3D787915-37E7-4067-B33B-1D956FDA55A0}">
      <dgm:prSet/>
      <dgm:spPr/>
      <dgm:t>
        <a:bodyPr/>
        <a:lstStyle/>
        <a:p>
          <a:endParaRPr lang="en-US" sz="2000"/>
        </a:p>
      </dgm:t>
    </dgm:pt>
    <dgm:pt modelId="{D7991FC7-8DF1-4F3A-A31A-F432D7783D3B}">
      <dgm:prSet custT="1"/>
      <dgm:spPr/>
      <dgm:t>
        <a:bodyPr/>
        <a:lstStyle/>
        <a:p>
          <a:r>
            <a:rPr lang="en-GB" sz="1400"/>
            <a:t>Sarah Jones (Fictional Patient)</a:t>
          </a:r>
          <a:endParaRPr lang="en-US" sz="1400"/>
        </a:p>
      </dgm:t>
    </dgm:pt>
    <dgm:pt modelId="{426E3FF4-AD90-439F-9C43-2837BACAE9A9}" type="parTrans" cxnId="{91D45F48-55CE-49DA-99CE-D03F55745F9A}">
      <dgm:prSet/>
      <dgm:spPr/>
      <dgm:t>
        <a:bodyPr/>
        <a:lstStyle/>
        <a:p>
          <a:endParaRPr lang="en-US" sz="2000"/>
        </a:p>
      </dgm:t>
    </dgm:pt>
    <dgm:pt modelId="{284B12DA-4892-4388-9336-6CDFFBEC5D08}" type="sibTrans" cxnId="{91D45F48-55CE-49DA-99CE-D03F55745F9A}">
      <dgm:prSet/>
      <dgm:spPr/>
      <dgm:t>
        <a:bodyPr/>
        <a:lstStyle/>
        <a:p>
          <a:endParaRPr lang="en-US" sz="2000"/>
        </a:p>
      </dgm:t>
    </dgm:pt>
    <dgm:pt modelId="{7417F93C-BC00-4B7F-B8E5-386A78C07845}">
      <dgm:prSet custT="1"/>
      <dgm:spPr/>
      <dgm:t>
        <a:bodyPr/>
        <a:lstStyle/>
        <a:p>
          <a:r>
            <a:rPr lang="en-GB" sz="1400" dirty="0"/>
            <a:t>Age:</a:t>
          </a:r>
          <a:endParaRPr lang="en-US" sz="1400" dirty="0"/>
        </a:p>
      </dgm:t>
    </dgm:pt>
    <dgm:pt modelId="{3A4B8FCA-F875-4AD6-B380-6C02A23673D3}" type="parTrans" cxnId="{BB56270B-8485-42FC-BE94-5ECBAFC4C926}">
      <dgm:prSet/>
      <dgm:spPr/>
      <dgm:t>
        <a:bodyPr/>
        <a:lstStyle/>
        <a:p>
          <a:endParaRPr lang="en-US" sz="2000"/>
        </a:p>
      </dgm:t>
    </dgm:pt>
    <dgm:pt modelId="{7A32D6E2-8480-4211-907D-37406F3E27D8}" type="sibTrans" cxnId="{BB56270B-8485-42FC-BE94-5ECBAFC4C926}">
      <dgm:prSet/>
      <dgm:spPr/>
      <dgm:t>
        <a:bodyPr/>
        <a:lstStyle/>
        <a:p>
          <a:endParaRPr lang="en-US" sz="2000"/>
        </a:p>
      </dgm:t>
    </dgm:pt>
    <dgm:pt modelId="{6DB54D2B-A763-4CAD-92DA-77CF89A8CB78}">
      <dgm:prSet custT="1"/>
      <dgm:spPr/>
      <dgm:t>
        <a:bodyPr/>
        <a:lstStyle/>
        <a:p>
          <a:r>
            <a:rPr lang="en-GB" sz="1400" dirty="0"/>
            <a:t>29 years</a:t>
          </a:r>
          <a:endParaRPr lang="en-US" sz="1400" dirty="0"/>
        </a:p>
      </dgm:t>
    </dgm:pt>
    <dgm:pt modelId="{A73BED79-DDB6-4DA8-8A79-2472F1B96343}" type="parTrans" cxnId="{D6C85AA7-ADBC-4DAD-B9BC-22FFE3688F21}">
      <dgm:prSet/>
      <dgm:spPr/>
      <dgm:t>
        <a:bodyPr/>
        <a:lstStyle/>
        <a:p>
          <a:endParaRPr lang="en-US" sz="2000"/>
        </a:p>
      </dgm:t>
    </dgm:pt>
    <dgm:pt modelId="{CA83439E-DD1A-4D22-9BD9-42A41EB46C78}" type="sibTrans" cxnId="{D6C85AA7-ADBC-4DAD-B9BC-22FFE3688F21}">
      <dgm:prSet/>
      <dgm:spPr/>
      <dgm:t>
        <a:bodyPr/>
        <a:lstStyle/>
        <a:p>
          <a:endParaRPr lang="en-US" sz="2000"/>
        </a:p>
      </dgm:t>
    </dgm:pt>
    <dgm:pt modelId="{E14D49C4-4EEA-4379-99F7-E97F99762905}">
      <dgm:prSet custT="1"/>
      <dgm:spPr/>
      <dgm:t>
        <a:bodyPr/>
        <a:lstStyle/>
        <a:p>
          <a:r>
            <a:rPr lang="en-GB" sz="1400"/>
            <a:t>Gender:</a:t>
          </a:r>
          <a:endParaRPr lang="en-US" sz="1400"/>
        </a:p>
      </dgm:t>
    </dgm:pt>
    <dgm:pt modelId="{82CD3450-A31F-4872-9580-F496861BA079}" type="parTrans" cxnId="{BCAA42EA-E1AB-4BFB-89C6-283A3DBDFB5E}">
      <dgm:prSet/>
      <dgm:spPr/>
      <dgm:t>
        <a:bodyPr/>
        <a:lstStyle/>
        <a:p>
          <a:endParaRPr lang="en-US" sz="2000"/>
        </a:p>
      </dgm:t>
    </dgm:pt>
    <dgm:pt modelId="{0EC4DD88-8630-450F-9393-BEC177E1ECB5}" type="sibTrans" cxnId="{BCAA42EA-E1AB-4BFB-89C6-283A3DBDFB5E}">
      <dgm:prSet/>
      <dgm:spPr/>
      <dgm:t>
        <a:bodyPr/>
        <a:lstStyle/>
        <a:p>
          <a:endParaRPr lang="en-US" sz="2000"/>
        </a:p>
      </dgm:t>
    </dgm:pt>
    <dgm:pt modelId="{7F3DE0AA-6B0B-4B4A-BC56-15E61447FB2E}">
      <dgm:prSet custT="1"/>
      <dgm:spPr/>
      <dgm:t>
        <a:bodyPr/>
        <a:lstStyle/>
        <a:p>
          <a:r>
            <a:rPr lang="en-GB" sz="1400"/>
            <a:t>Female</a:t>
          </a:r>
          <a:endParaRPr lang="en-US" sz="1400"/>
        </a:p>
      </dgm:t>
    </dgm:pt>
    <dgm:pt modelId="{3213FE90-E462-43BA-9629-1BB561E11366}" type="parTrans" cxnId="{C4AF9ABD-6211-406A-9BBA-B70647319DA0}">
      <dgm:prSet/>
      <dgm:spPr/>
      <dgm:t>
        <a:bodyPr/>
        <a:lstStyle/>
        <a:p>
          <a:endParaRPr lang="en-US" sz="2000"/>
        </a:p>
      </dgm:t>
    </dgm:pt>
    <dgm:pt modelId="{29F0FD0F-B155-42AA-9883-D2A87805AB2C}" type="sibTrans" cxnId="{C4AF9ABD-6211-406A-9BBA-B70647319DA0}">
      <dgm:prSet/>
      <dgm:spPr/>
      <dgm:t>
        <a:bodyPr/>
        <a:lstStyle/>
        <a:p>
          <a:endParaRPr lang="en-US" sz="2000"/>
        </a:p>
      </dgm:t>
    </dgm:pt>
    <dgm:pt modelId="{BD684EF0-F68B-4904-A054-8685EE891C50}">
      <dgm:prSet custT="1"/>
      <dgm:spPr/>
      <dgm:t>
        <a:bodyPr/>
        <a:lstStyle/>
        <a:p>
          <a:r>
            <a:rPr lang="en-GB" sz="1400"/>
            <a:t>Occupation:</a:t>
          </a:r>
          <a:endParaRPr lang="en-US" sz="1400"/>
        </a:p>
      </dgm:t>
    </dgm:pt>
    <dgm:pt modelId="{50FF56AC-A478-4A6C-AB02-906D91151DEC}" type="parTrans" cxnId="{84302775-DCB0-4ABA-853C-A4058E8C0EA6}">
      <dgm:prSet/>
      <dgm:spPr/>
      <dgm:t>
        <a:bodyPr/>
        <a:lstStyle/>
        <a:p>
          <a:endParaRPr lang="en-US" sz="2000"/>
        </a:p>
      </dgm:t>
    </dgm:pt>
    <dgm:pt modelId="{A42E55BB-1E85-490A-9296-A53ECB8C0B14}" type="sibTrans" cxnId="{84302775-DCB0-4ABA-853C-A4058E8C0EA6}">
      <dgm:prSet/>
      <dgm:spPr/>
      <dgm:t>
        <a:bodyPr/>
        <a:lstStyle/>
        <a:p>
          <a:endParaRPr lang="en-US" sz="2000"/>
        </a:p>
      </dgm:t>
    </dgm:pt>
    <dgm:pt modelId="{B65E7E02-7E8B-4921-BB62-4D943F54682B}">
      <dgm:prSet custT="1"/>
      <dgm:spPr/>
      <dgm:t>
        <a:bodyPr/>
        <a:lstStyle/>
        <a:p>
          <a:r>
            <a:rPr lang="en-GB" sz="1400"/>
            <a:t>Primary School Teacher</a:t>
          </a:r>
          <a:endParaRPr lang="en-US" sz="1400"/>
        </a:p>
      </dgm:t>
    </dgm:pt>
    <dgm:pt modelId="{137EA548-94A5-44AF-B287-C3993BC73BAD}" type="parTrans" cxnId="{3C5FA057-9D33-434D-8FC9-701070A36676}">
      <dgm:prSet/>
      <dgm:spPr/>
      <dgm:t>
        <a:bodyPr/>
        <a:lstStyle/>
        <a:p>
          <a:endParaRPr lang="en-US" sz="2000"/>
        </a:p>
      </dgm:t>
    </dgm:pt>
    <dgm:pt modelId="{0AFA4A99-6F89-4AB0-A6A2-C046749AD169}" type="sibTrans" cxnId="{3C5FA057-9D33-434D-8FC9-701070A36676}">
      <dgm:prSet/>
      <dgm:spPr/>
      <dgm:t>
        <a:bodyPr/>
        <a:lstStyle/>
        <a:p>
          <a:endParaRPr lang="en-US" sz="2000"/>
        </a:p>
      </dgm:t>
    </dgm:pt>
    <dgm:pt modelId="{161F955F-F6D3-45D2-9E61-DD7FCF99FFB1}">
      <dgm:prSet custT="1"/>
      <dgm:spPr/>
      <dgm:t>
        <a:bodyPr/>
        <a:lstStyle/>
        <a:p>
          <a:r>
            <a:rPr lang="en-GB" sz="1400"/>
            <a:t>Lifestyle</a:t>
          </a:r>
          <a:endParaRPr lang="en-US" sz="1400"/>
        </a:p>
      </dgm:t>
    </dgm:pt>
    <dgm:pt modelId="{2690A1B7-E88C-4FA2-A83D-34357F6F05A5}" type="parTrans" cxnId="{BE72CE78-BBDA-4AD4-9141-E98663EC5917}">
      <dgm:prSet/>
      <dgm:spPr/>
      <dgm:t>
        <a:bodyPr/>
        <a:lstStyle/>
        <a:p>
          <a:endParaRPr lang="en-US" sz="2000"/>
        </a:p>
      </dgm:t>
    </dgm:pt>
    <dgm:pt modelId="{19D59EE3-B43D-49D6-8376-410C75EC7E40}" type="sibTrans" cxnId="{BE72CE78-BBDA-4AD4-9141-E98663EC5917}">
      <dgm:prSet/>
      <dgm:spPr/>
      <dgm:t>
        <a:bodyPr/>
        <a:lstStyle/>
        <a:p>
          <a:endParaRPr lang="en-US" sz="2000"/>
        </a:p>
      </dgm:t>
    </dgm:pt>
    <dgm:pt modelId="{C3180EB6-7CB3-4B19-A356-3E509E8B2FBA}">
      <dgm:prSet custT="1"/>
      <dgm:spPr/>
      <dgm:t>
        <a:bodyPr/>
        <a:lstStyle/>
        <a:p>
          <a:r>
            <a:rPr lang="en-GB" sz="1400"/>
            <a:t>• Lives with her husband</a:t>
          </a:r>
          <a:endParaRPr lang="en-US" sz="1400"/>
        </a:p>
      </dgm:t>
    </dgm:pt>
    <dgm:pt modelId="{FAF72EE2-5655-4280-B362-94B647E22169}" type="parTrans" cxnId="{D1B87691-9BFA-476D-9FCB-E99AD7CE50A1}">
      <dgm:prSet/>
      <dgm:spPr/>
      <dgm:t>
        <a:bodyPr/>
        <a:lstStyle/>
        <a:p>
          <a:endParaRPr lang="en-US" sz="2000"/>
        </a:p>
      </dgm:t>
    </dgm:pt>
    <dgm:pt modelId="{4A4BF267-C8CB-4107-87B5-C85AE29EE4E9}" type="sibTrans" cxnId="{D1B87691-9BFA-476D-9FCB-E99AD7CE50A1}">
      <dgm:prSet/>
      <dgm:spPr/>
      <dgm:t>
        <a:bodyPr/>
        <a:lstStyle/>
        <a:p>
          <a:endParaRPr lang="en-US" sz="2000"/>
        </a:p>
      </dgm:t>
    </dgm:pt>
    <dgm:pt modelId="{61AC819C-1634-4222-85D5-D37FD116E637}">
      <dgm:prSet custT="1"/>
      <dgm:spPr/>
      <dgm:t>
        <a:bodyPr/>
        <a:lstStyle/>
        <a:p>
          <a:r>
            <a:rPr lang="en-GB" sz="1400" dirty="0"/>
            <a:t>• Keeps a pet cat</a:t>
          </a:r>
          <a:endParaRPr lang="en-US" sz="1400" dirty="0"/>
        </a:p>
      </dgm:t>
    </dgm:pt>
    <dgm:pt modelId="{2C8DF473-CD9F-45B2-AD0C-F7E6F67E848C}" type="parTrans" cxnId="{DD1E2D36-6603-4EF1-94C8-3C78E077C87D}">
      <dgm:prSet/>
      <dgm:spPr/>
      <dgm:t>
        <a:bodyPr/>
        <a:lstStyle/>
        <a:p>
          <a:endParaRPr lang="en-US" sz="2000"/>
        </a:p>
      </dgm:t>
    </dgm:pt>
    <dgm:pt modelId="{3AB296DF-10E6-40F6-8C91-57F48D9AF186}" type="sibTrans" cxnId="{DD1E2D36-6603-4EF1-94C8-3C78E077C87D}">
      <dgm:prSet/>
      <dgm:spPr/>
      <dgm:t>
        <a:bodyPr/>
        <a:lstStyle/>
        <a:p>
          <a:endParaRPr lang="en-US" sz="2000"/>
        </a:p>
      </dgm:t>
    </dgm:pt>
    <dgm:pt modelId="{FC9E29F4-8094-41F8-BE96-384672BF3655}">
      <dgm:prSet custT="1"/>
      <dgm:spPr/>
      <dgm:t>
        <a:bodyPr/>
        <a:lstStyle/>
        <a:p>
          <a:r>
            <a:rPr lang="en-GB" sz="1400"/>
            <a:t>• Exercises once or twice a week</a:t>
          </a:r>
          <a:endParaRPr lang="en-US" sz="1400"/>
        </a:p>
      </dgm:t>
    </dgm:pt>
    <dgm:pt modelId="{3E746E12-0039-4206-82A0-344164091EA3}" type="parTrans" cxnId="{E9E543E0-D45C-45B4-A528-C223A9BFB792}">
      <dgm:prSet/>
      <dgm:spPr/>
      <dgm:t>
        <a:bodyPr/>
        <a:lstStyle/>
        <a:p>
          <a:endParaRPr lang="en-US" sz="2000"/>
        </a:p>
      </dgm:t>
    </dgm:pt>
    <dgm:pt modelId="{E971E3B5-75F3-45AD-9B51-F742ABBBB629}" type="sibTrans" cxnId="{E9E543E0-D45C-45B4-A528-C223A9BFB792}">
      <dgm:prSet/>
      <dgm:spPr/>
      <dgm:t>
        <a:bodyPr/>
        <a:lstStyle/>
        <a:p>
          <a:endParaRPr lang="en-US" sz="2000"/>
        </a:p>
      </dgm:t>
    </dgm:pt>
    <dgm:pt modelId="{2C2DB80B-4F9D-4E9B-A30A-463E411FE142}">
      <dgm:prSet custT="1"/>
      <dgm:spPr/>
      <dgm:t>
        <a:bodyPr/>
        <a:lstStyle/>
        <a:p>
          <a:r>
            <a:rPr lang="en-GB" sz="1400"/>
            <a:t>• Does not smoke</a:t>
          </a:r>
          <a:endParaRPr lang="en-US" sz="1400"/>
        </a:p>
      </dgm:t>
    </dgm:pt>
    <dgm:pt modelId="{2BB9996B-97C0-423E-98E8-8C2105CB069F}" type="parTrans" cxnId="{CFE519D9-62D9-43A6-8887-F874683B2C53}">
      <dgm:prSet/>
      <dgm:spPr/>
      <dgm:t>
        <a:bodyPr/>
        <a:lstStyle/>
        <a:p>
          <a:endParaRPr lang="en-US" sz="2000"/>
        </a:p>
      </dgm:t>
    </dgm:pt>
    <dgm:pt modelId="{611946B7-423B-4390-9F1F-93C0D2B67AA3}" type="sibTrans" cxnId="{CFE519D9-62D9-43A6-8887-F874683B2C53}">
      <dgm:prSet/>
      <dgm:spPr/>
      <dgm:t>
        <a:bodyPr/>
        <a:lstStyle/>
        <a:p>
          <a:endParaRPr lang="en-US" sz="2000"/>
        </a:p>
      </dgm:t>
    </dgm:pt>
    <dgm:pt modelId="{D64DC392-E17B-4C73-A106-7D106A920E17}">
      <dgm:prSet custT="1"/>
      <dgm:spPr/>
      <dgm:t>
        <a:bodyPr/>
        <a:lstStyle/>
        <a:p>
          <a:r>
            <a:rPr lang="en-GB" sz="1400" dirty="0"/>
            <a:t>• Occasionally exposed to dust while cleaning</a:t>
          </a:r>
          <a:endParaRPr lang="en-US" sz="1400" dirty="0"/>
        </a:p>
      </dgm:t>
    </dgm:pt>
    <dgm:pt modelId="{FBD02A6C-6B70-4688-9CBA-21B0DBB5F606}" type="parTrans" cxnId="{0FE620BF-EFF7-46C7-935C-01E94B763B09}">
      <dgm:prSet/>
      <dgm:spPr/>
      <dgm:t>
        <a:bodyPr/>
        <a:lstStyle/>
        <a:p>
          <a:endParaRPr lang="en-US" sz="2000"/>
        </a:p>
      </dgm:t>
    </dgm:pt>
    <dgm:pt modelId="{EEB2101E-21D3-4240-8F6E-F574305839C7}" type="sibTrans" cxnId="{0FE620BF-EFF7-46C7-935C-01E94B763B09}">
      <dgm:prSet/>
      <dgm:spPr/>
      <dgm:t>
        <a:bodyPr/>
        <a:lstStyle/>
        <a:p>
          <a:endParaRPr lang="en-US" sz="2000"/>
        </a:p>
      </dgm:t>
    </dgm:pt>
    <dgm:pt modelId="{E6BE1642-82CF-4D96-84C5-9527DADAB50D}">
      <dgm:prSet custT="1"/>
      <dgm:spPr/>
      <dgm:t>
        <a:bodyPr/>
        <a:lstStyle/>
        <a:p>
          <a:r>
            <a:rPr lang="en-GB" sz="1400"/>
            <a:t>Medical History</a:t>
          </a:r>
          <a:endParaRPr lang="en-US" sz="1400"/>
        </a:p>
      </dgm:t>
    </dgm:pt>
    <dgm:pt modelId="{69A04360-974A-4092-A3F5-82614021EB55}" type="parTrans" cxnId="{2234E5A3-1664-4AA4-9AEB-69E3770DA55B}">
      <dgm:prSet/>
      <dgm:spPr/>
      <dgm:t>
        <a:bodyPr/>
        <a:lstStyle/>
        <a:p>
          <a:endParaRPr lang="en-US" sz="2000"/>
        </a:p>
      </dgm:t>
    </dgm:pt>
    <dgm:pt modelId="{621D7D2D-A927-4623-A5AD-149C9985705E}" type="sibTrans" cxnId="{2234E5A3-1664-4AA4-9AEB-69E3770DA55B}">
      <dgm:prSet/>
      <dgm:spPr/>
      <dgm:t>
        <a:bodyPr/>
        <a:lstStyle/>
        <a:p>
          <a:endParaRPr lang="en-US" sz="2000"/>
        </a:p>
      </dgm:t>
    </dgm:pt>
    <dgm:pt modelId="{101F6B60-43B6-4B6E-99D8-87627EA31C92}">
      <dgm:prSet custT="1"/>
      <dgm:spPr/>
      <dgm:t>
        <a:bodyPr/>
        <a:lstStyle/>
        <a:p>
          <a:r>
            <a:rPr lang="en-GB" sz="1400"/>
            <a:t>• Hay fever</a:t>
          </a:r>
          <a:endParaRPr lang="en-US" sz="1400"/>
        </a:p>
      </dgm:t>
    </dgm:pt>
    <dgm:pt modelId="{2916A876-D9B1-488C-8E72-FD944283587C}" type="parTrans" cxnId="{2510D529-EC34-4086-A94F-2BD0FD455809}">
      <dgm:prSet/>
      <dgm:spPr/>
      <dgm:t>
        <a:bodyPr/>
        <a:lstStyle/>
        <a:p>
          <a:endParaRPr lang="en-US" sz="2000"/>
        </a:p>
      </dgm:t>
    </dgm:pt>
    <dgm:pt modelId="{229DC875-3515-4B79-9689-D51C36C3F317}" type="sibTrans" cxnId="{2510D529-EC34-4086-A94F-2BD0FD455809}">
      <dgm:prSet/>
      <dgm:spPr/>
      <dgm:t>
        <a:bodyPr/>
        <a:lstStyle/>
        <a:p>
          <a:endParaRPr lang="en-US" sz="2000"/>
        </a:p>
      </dgm:t>
    </dgm:pt>
    <dgm:pt modelId="{D78798A5-0057-401B-A35F-AFB061AA9E38}">
      <dgm:prSet custT="1"/>
      <dgm:spPr/>
      <dgm:t>
        <a:bodyPr/>
        <a:lstStyle/>
        <a:p>
          <a:r>
            <a:rPr lang="en-GB" sz="1400"/>
            <a:t>• Childhood eczema</a:t>
          </a:r>
          <a:endParaRPr lang="en-US" sz="1400"/>
        </a:p>
      </dgm:t>
    </dgm:pt>
    <dgm:pt modelId="{3CCDE4BC-7624-44C2-BABD-EA29497F093B}" type="parTrans" cxnId="{412195CD-B227-402E-B185-73FA4EECA9E0}">
      <dgm:prSet/>
      <dgm:spPr/>
      <dgm:t>
        <a:bodyPr/>
        <a:lstStyle/>
        <a:p>
          <a:endParaRPr lang="en-US" sz="2000"/>
        </a:p>
      </dgm:t>
    </dgm:pt>
    <dgm:pt modelId="{03EC0A00-9738-4172-AD29-DE81BCCAB258}" type="sibTrans" cxnId="{412195CD-B227-402E-B185-73FA4EECA9E0}">
      <dgm:prSet/>
      <dgm:spPr/>
      <dgm:t>
        <a:bodyPr/>
        <a:lstStyle/>
        <a:p>
          <a:endParaRPr lang="en-US" sz="2000"/>
        </a:p>
      </dgm:t>
    </dgm:pt>
    <dgm:pt modelId="{A423738F-7EEE-47AD-B462-E032D5D2B415}">
      <dgm:prSet custT="1"/>
      <dgm:spPr/>
      <dgm:t>
        <a:bodyPr/>
        <a:lstStyle/>
        <a:p>
          <a:r>
            <a:rPr lang="en-GB" sz="1400"/>
            <a:t>Family History</a:t>
          </a:r>
          <a:endParaRPr lang="en-US" sz="1400"/>
        </a:p>
      </dgm:t>
    </dgm:pt>
    <dgm:pt modelId="{8C814113-9EE0-478D-9BDD-7CA2C3C92D25}" type="parTrans" cxnId="{F1EE539A-D15B-473C-B3DE-A17509AC400A}">
      <dgm:prSet/>
      <dgm:spPr/>
      <dgm:t>
        <a:bodyPr/>
        <a:lstStyle/>
        <a:p>
          <a:endParaRPr lang="en-US" sz="2000"/>
        </a:p>
      </dgm:t>
    </dgm:pt>
    <dgm:pt modelId="{FD0DC10E-A5A0-4648-88DE-16A3E81CE768}" type="sibTrans" cxnId="{F1EE539A-D15B-473C-B3DE-A17509AC400A}">
      <dgm:prSet/>
      <dgm:spPr/>
      <dgm:t>
        <a:bodyPr/>
        <a:lstStyle/>
        <a:p>
          <a:endParaRPr lang="en-US" sz="2000"/>
        </a:p>
      </dgm:t>
    </dgm:pt>
    <dgm:pt modelId="{4EAC1D80-7751-4305-8A5E-4F4B2BC28431}">
      <dgm:prSet custT="1"/>
      <dgm:spPr/>
      <dgm:t>
        <a:bodyPr/>
        <a:lstStyle/>
        <a:p>
          <a:r>
            <a:rPr lang="en-GB" sz="1400"/>
            <a:t>Mother has asthma.</a:t>
          </a:r>
          <a:endParaRPr lang="en-US" sz="1400"/>
        </a:p>
      </dgm:t>
    </dgm:pt>
    <dgm:pt modelId="{0805D78F-F55F-42D3-9CF9-E161E1E70D6A}" type="parTrans" cxnId="{71E66CC2-77FF-4E9B-B3BE-B5BE943B0BA1}">
      <dgm:prSet/>
      <dgm:spPr/>
      <dgm:t>
        <a:bodyPr/>
        <a:lstStyle/>
        <a:p>
          <a:endParaRPr lang="en-US" sz="2000"/>
        </a:p>
      </dgm:t>
    </dgm:pt>
    <dgm:pt modelId="{76896E58-1C4F-4432-81C5-344F09175151}" type="sibTrans" cxnId="{71E66CC2-77FF-4E9B-B3BE-B5BE943B0BA1}">
      <dgm:prSet/>
      <dgm:spPr/>
      <dgm:t>
        <a:bodyPr/>
        <a:lstStyle/>
        <a:p>
          <a:endParaRPr lang="en-US" sz="2000"/>
        </a:p>
      </dgm:t>
    </dgm:pt>
    <dgm:pt modelId="{8E2F700F-2462-4899-9210-FB8EB6877948}">
      <dgm:prSet custT="1"/>
      <dgm:spPr/>
      <dgm:t>
        <a:bodyPr/>
        <a:lstStyle/>
        <a:p>
          <a:r>
            <a:rPr lang="en-GB" sz="1400"/>
            <a:t>Symptoms</a:t>
          </a:r>
          <a:endParaRPr lang="en-US" sz="1400"/>
        </a:p>
      </dgm:t>
    </dgm:pt>
    <dgm:pt modelId="{2F284BAD-A8FA-44E4-AF2B-A4E5A6AC13AE}" type="parTrans" cxnId="{F8BE23EB-F92F-48A7-8D2F-A3A558A5CD05}">
      <dgm:prSet/>
      <dgm:spPr/>
      <dgm:t>
        <a:bodyPr/>
        <a:lstStyle/>
        <a:p>
          <a:endParaRPr lang="en-US" sz="2000"/>
        </a:p>
      </dgm:t>
    </dgm:pt>
    <dgm:pt modelId="{A2CC45FE-E115-4AE8-AE5E-6F2DA2DE92C1}" type="sibTrans" cxnId="{F8BE23EB-F92F-48A7-8D2F-A3A558A5CD05}">
      <dgm:prSet/>
      <dgm:spPr/>
      <dgm:t>
        <a:bodyPr/>
        <a:lstStyle/>
        <a:p>
          <a:endParaRPr lang="en-US" sz="2000"/>
        </a:p>
      </dgm:t>
    </dgm:pt>
    <dgm:pt modelId="{492D2E02-8261-49AF-80E5-E527B4DD2CDF}">
      <dgm:prSet custT="1"/>
      <dgm:spPr/>
      <dgm:t>
        <a:bodyPr/>
        <a:lstStyle/>
        <a:p>
          <a:r>
            <a:rPr lang="en-GB" sz="1400"/>
            <a:t>• Wheezing</a:t>
          </a:r>
          <a:endParaRPr lang="en-US" sz="1400"/>
        </a:p>
      </dgm:t>
    </dgm:pt>
    <dgm:pt modelId="{8B6E3E3D-86AB-4E32-9D01-009F37C3A555}" type="parTrans" cxnId="{27F97D06-26DB-4E15-AABA-12B5526ABDD2}">
      <dgm:prSet/>
      <dgm:spPr/>
      <dgm:t>
        <a:bodyPr/>
        <a:lstStyle/>
        <a:p>
          <a:endParaRPr lang="en-US" sz="2000"/>
        </a:p>
      </dgm:t>
    </dgm:pt>
    <dgm:pt modelId="{53938080-FDEB-454E-871E-54BA130D6DF5}" type="sibTrans" cxnId="{27F97D06-26DB-4E15-AABA-12B5526ABDD2}">
      <dgm:prSet/>
      <dgm:spPr/>
      <dgm:t>
        <a:bodyPr/>
        <a:lstStyle/>
        <a:p>
          <a:endParaRPr lang="en-US" sz="2000"/>
        </a:p>
      </dgm:t>
    </dgm:pt>
    <dgm:pt modelId="{418297FA-E39F-490F-BBA6-266D8A31C01A}">
      <dgm:prSet custT="1"/>
      <dgm:spPr/>
      <dgm:t>
        <a:bodyPr/>
        <a:lstStyle/>
        <a:p>
          <a:r>
            <a:rPr lang="en-GB" sz="1400"/>
            <a:t>• Persistent cough, especially at night</a:t>
          </a:r>
          <a:endParaRPr lang="en-US" sz="1400"/>
        </a:p>
      </dgm:t>
    </dgm:pt>
    <dgm:pt modelId="{47B3F1A7-211E-478F-9E47-6AD97AA1344A}" type="parTrans" cxnId="{61CD7E9D-0399-4F07-AB2C-8FCA2A836EBE}">
      <dgm:prSet/>
      <dgm:spPr/>
      <dgm:t>
        <a:bodyPr/>
        <a:lstStyle/>
        <a:p>
          <a:endParaRPr lang="en-US" sz="2000"/>
        </a:p>
      </dgm:t>
    </dgm:pt>
    <dgm:pt modelId="{D1E1FCF0-D62F-49E2-92AC-0448F15900A9}" type="sibTrans" cxnId="{61CD7E9D-0399-4F07-AB2C-8FCA2A836EBE}">
      <dgm:prSet/>
      <dgm:spPr/>
      <dgm:t>
        <a:bodyPr/>
        <a:lstStyle/>
        <a:p>
          <a:endParaRPr lang="en-US" sz="2000"/>
        </a:p>
      </dgm:t>
    </dgm:pt>
    <dgm:pt modelId="{A15B79E7-9C8D-429C-827F-912F172A7A23}">
      <dgm:prSet custT="1"/>
      <dgm:spPr/>
      <dgm:t>
        <a:bodyPr/>
        <a:lstStyle/>
        <a:p>
          <a:r>
            <a:rPr lang="en-GB" sz="1400"/>
            <a:t>• Chest tightness</a:t>
          </a:r>
          <a:endParaRPr lang="en-US" sz="1400"/>
        </a:p>
      </dgm:t>
    </dgm:pt>
    <dgm:pt modelId="{4316F3A0-6E41-408F-AE21-20F770ED716F}" type="parTrans" cxnId="{143D2D56-FE43-4EF3-A12C-118E4868CDD8}">
      <dgm:prSet/>
      <dgm:spPr/>
      <dgm:t>
        <a:bodyPr/>
        <a:lstStyle/>
        <a:p>
          <a:endParaRPr lang="en-US" sz="2000"/>
        </a:p>
      </dgm:t>
    </dgm:pt>
    <dgm:pt modelId="{CC8A9875-1E64-4C75-ACB2-F97FE31CD5C4}" type="sibTrans" cxnId="{143D2D56-FE43-4EF3-A12C-118E4868CDD8}">
      <dgm:prSet/>
      <dgm:spPr/>
      <dgm:t>
        <a:bodyPr/>
        <a:lstStyle/>
        <a:p>
          <a:endParaRPr lang="en-US" sz="2000"/>
        </a:p>
      </dgm:t>
    </dgm:pt>
    <dgm:pt modelId="{D261F91D-3BE9-465F-97F2-438B34219478}">
      <dgm:prSet custT="1"/>
      <dgm:spPr/>
      <dgm:t>
        <a:bodyPr/>
        <a:lstStyle/>
        <a:p>
          <a:r>
            <a:rPr lang="en-GB" sz="1400"/>
            <a:t>• Shortness of breath during exercise</a:t>
          </a:r>
          <a:endParaRPr lang="en-US" sz="1400"/>
        </a:p>
      </dgm:t>
    </dgm:pt>
    <dgm:pt modelId="{E798D3C8-E03C-45AA-9198-41A6E50E9D40}" type="parTrans" cxnId="{59E4BEAF-8A53-48FA-91F0-3CF1DFEA1B12}">
      <dgm:prSet/>
      <dgm:spPr/>
      <dgm:t>
        <a:bodyPr/>
        <a:lstStyle/>
        <a:p>
          <a:endParaRPr lang="en-US" sz="2000"/>
        </a:p>
      </dgm:t>
    </dgm:pt>
    <dgm:pt modelId="{DD87CDDA-5592-4FF3-8819-232CCC388D61}" type="sibTrans" cxnId="{59E4BEAF-8A53-48FA-91F0-3CF1DFEA1B12}">
      <dgm:prSet/>
      <dgm:spPr/>
      <dgm:t>
        <a:bodyPr/>
        <a:lstStyle/>
        <a:p>
          <a:endParaRPr lang="en-US" sz="2000"/>
        </a:p>
      </dgm:t>
    </dgm:pt>
    <dgm:pt modelId="{AEB1589A-A7F0-4B8F-A430-098103DF44E3}">
      <dgm:prSet custT="1"/>
      <dgm:spPr/>
      <dgm:t>
        <a:bodyPr/>
        <a:lstStyle/>
        <a:p>
          <a:r>
            <a:rPr lang="en-GB" sz="1400"/>
            <a:t>Risk Factors</a:t>
          </a:r>
          <a:endParaRPr lang="en-US" sz="1400"/>
        </a:p>
      </dgm:t>
    </dgm:pt>
    <dgm:pt modelId="{ABCCFF22-E527-4A29-A97D-3BDFFEB18373}" type="parTrans" cxnId="{6EB40F24-03D2-41CD-926C-24001531E0C7}">
      <dgm:prSet/>
      <dgm:spPr/>
      <dgm:t>
        <a:bodyPr/>
        <a:lstStyle/>
        <a:p>
          <a:endParaRPr lang="en-US" sz="2000"/>
        </a:p>
      </dgm:t>
    </dgm:pt>
    <dgm:pt modelId="{70D4223A-30A6-41F8-B011-6A203F21D1A3}" type="sibTrans" cxnId="{6EB40F24-03D2-41CD-926C-24001531E0C7}">
      <dgm:prSet/>
      <dgm:spPr/>
      <dgm:t>
        <a:bodyPr/>
        <a:lstStyle/>
        <a:p>
          <a:endParaRPr lang="en-US" sz="2000"/>
        </a:p>
      </dgm:t>
    </dgm:pt>
    <dgm:pt modelId="{AB406351-A1E8-4CC9-9761-C5B38D713095}">
      <dgm:prSet custT="1"/>
      <dgm:spPr/>
      <dgm:t>
        <a:bodyPr/>
        <a:lstStyle/>
        <a:p>
          <a:r>
            <a:rPr lang="en-GB" sz="1400"/>
            <a:t>• Dust mites</a:t>
          </a:r>
          <a:endParaRPr lang="en-US" sz="1400"/>
        </a:p>
      </dgm:t>
    </dgm:pt>
    <dgm:pt modelId="{332278C8-B670-40CC-BCE0-889B89846F23}" type="parTrans" cxnId="{4B2A8260-1E6A-428A-BBFE-131BD4B6CD66}">
      <dgm:prSet/>
      <dgm:spPr/>
      <dgm:t>
        <a:bodyPr/>
        <a:lstStyle/>
        <a:p>
          <a:endParaRPr lang="en-US" sz="2000"/>
        </a:p>
      </dgm:t>
    </dgm:pt>
    <dgm:pt modelId="{7C3A72DB-A731-45FA-B6C0-21CA5D03C541}" type="sibTrans" cxnId="{4B2A8260-1E6A-428A-BBFE-131BD4B6CD66}">
      <dgm:prSet/>
      <dgm:spPr/>
      <dgm:t>
        <a:bodyPr/>
        <a:lstStyle/>
        <a:p>
          <a:endParaRPr lang="en-US" sz="2000"/>
        </a:p>
      </dgm:t>
    </dgm:pt>
    <dgm:pt modelId="{8E928795-73BF-4E2A-89AA-2E81CD14F1FA}">
      <dgm:prSet custT="1"/>
      <dgm:spPr/>
      <dgm:t>
        <a:bodyPr/>
        <a:lstStyle/>
        <a:p>
          <a:r>
            <a:rPr lang="en-GB" sz="1400"/>
            <a:t>• Pollen</a:t>
          </a:r>
          <a:endParaRPr lang="en-US" sz="1400"/>
        </a:p>
      </dgm:t>
    </dgm:pt>
    <dgm:pt modelId="{9BC23B6D-3B67-48E3-8A91-5C9C37471ECD}" type="parTrans" cxnId="{033924AC-E4AF-4DC9-8FCC-DDED7C431407}">
      <dgm:prSet/>
      <dgm:spPr/>
      <dgm:t>
        <a:bodyPr/>
        <a:lstStyle/>
        <a:p>
          <a:endParaRPr lang="en-US" sz="2000"/>
        </a:p>
      </dgm:t>
    </dgm:pt>
    <dgm:pt modelId="{9F291218-BFC2-4100-937C-56D6FFD724A2}" type="sibTrans" cxnId="{033924AC-E4AF-4DC9-8FCC-DDED7C431407}">
      <dgm:prSet/>
      <dgm:spPr/>
      <dgm:t>
        <a:bodyPr/>
        <a:lstStyle/>
        <a:p>
          <a:endParaRPr lang="en-US" sz="2000"/>
        </a:p>
      </dgm:t>
    </dgm:pt>
    <dgm:pt modelId="{412EAE8E-3E91-4BB4-8E88-D5822DB566B7}">
      <dgm:prSet custT="1"/>
      <dgm:spPr/>
      <dgm:t>
        <a:bodyPr/>
        <a:lstStyle/>
        <a:p>
          <a:r>
            <a:rPr lang="en-GB" sz="1400"/>
            <a:t>• Cold weather</a:t>
          </a:r>
          <a:endParaRPr lang="en-US" sz="1400"/>
        </a:p>
      </dgm:t>
    </dgm:pt>
    <dgm:pt modelId="{C5C26664-1011-4C16-B8B8-9B9541CA5D43}" type="parTrans" cxnId="{2D9B9D33-9976-48D0-9D72-B88C4294BC1E}">
      <dgm:prSet/>
      <dgm:spPr/>
      <dgm:t>
        <a:bodyPr/>
        <a:lstStyle/>
        <a:p>
          <a:endParaRPr lang="en-US" sz="2000"/>
        </a:p>
      </dgm:t>
    </dgm:pt>
    <dgm:pt modelId="{BF8FD348-5552-4E66-8E45-446468C111C9}" type="sibTrans" cxnId="{2D9B9D33-9976-48D0-9D72-B88C4294BC1E}">
      <dgm:prSet/>
      <dgm:spPr/>
      <dgm:t>
        <a:bodyPr/>
        <a:lstStyle/>
        <a:p>
          <a:endParaRPr lang="en-US" sz="2000"/>
        </a:p>
      </dgm:t>
    </dgm:pt>
    <dgm:pt modelId="{26C75F98-9AFF-4DD5-B27F-1F78C68EA0AD}">
      <dgm:prSet custT="1"/>
      <dgm:spPr/>
      <dgm:t>
        <a:bodyPr/>
        <a:lstStyle/>
        <a:p>
          <a:r>
            <a:rPr lang="en-GB" sz="1400"/>
            <a:t>• Pet fur</a:t>
          </a:r>
          <a:endParaRPr lang="en-US" sz="1400"/>
        </a:p>
      </dgm:t>
    </dgm:pt>
    <dgm:pt modelId="{BAE86A63-1041-4701-9EAF-20881FDFC2B2}" type="parTrans" cxnId="{F25976C2-B2DE-4AF1-B95A-419215C3D914}">
      <dgm:prSet/>
      <dgm:spPr/>
      <dgm:t>
        <a:bodyPr/>
        <a:lstStyle/>
        <a:p>
          <a:endParaRPr lang="en-US" sz="2000"/>
        </a:p>
      </dgm:t>
    </dgm:pt>
    <dgm:pt modelId="{FEB11616-B72B-4223-A67A-C443B47E71DE}" type="sibTrans" cxnId="{F25976C2-B2DE-4AF1-B95A-419215C3D914}">
      <dgm:prSet/>
      <dgm:spPr/>
      <dgm:t>
        <a:bodyPr/>
        <a:lstStyle/>
        <a:p>
          <a:endParaRPr lang="en-US" sz="2000"/>
        </a:p>
      </dgm:t>
    </dgm:pt>
    <dgm:pt modelId="{7F637DD1-14AC-409E-AE95-811A7925D483}" type="pres">
      <dgm:prSet presAssocID="{CED01879-108B-4D7C-81C9-F0F312DBC0DE}" presName="vert0" presStyleCnt="0">
        <dgm:presLayoutVars>
          <dgm:dir/>
          <dgm:animOne val="branch"/>
          <dgm:animLvl val="lvl"/>
        </dgm:presLayoutVars>
      </dgm:prSet>
      <dgm:spPr/>
    </dgm:pt>
    <dgm:pt modelId="{B352FCEA-A07C-48F9-84E5-B042B48C80BC}" type="pres">
      <dgm:prSet presAssocID="{C6E5FB5C-37C3-4FA7-9A35-42B4E2911470}" presName="thickLine" presStyleLbl="alignNode1" presStyleIdx="0" presStyleCnt="29"/>
      <dgm:spPr/>
    </dgm:pt>
    <dgm:pt modelId="{8F9F0F5F-E22B-4097-A9C5-73DD9FDD7283}" type="pres">
      <dgm:prSet presAssocID="{C6E5FB5C-37C3-4FA7-9A35-42B4E2911470}" presName="horz1" presStyleCnt="0"/>
      <dgm:spPr/>
    </dgm:pt>
    <dgm:pt modelId="{092EF227-81B7-403A-B439-DDE5B9C5EC1C}" type="pres">
      <dgm:prSet presAssocID="{C6E5FB5C-37C3-4FA7-9A35-42B4E2911470}" presName="tx1" presStyleLbl="revTx" presStyleIdx="0" presStyleCnt="29"/>
      <dgm:spPr/>
    </dgm:pt>
    <dgm:pt modelId="{A4DA9664-A8B5-4305-8385-E11D9C721515}" type="pres">
      <dgm:prSet presAssocID="{C6E5FB5C-37C3-4FA7-9A35-42B4E2911470}" presName="vert1" presStyleCnt="0"/>
      <dgm:spPr/>
    </dgm:pt>
    <dgm:pt modelId="{B06BC146-AC6A-4C44-85D4-8797F0779016}" type="pres">
      <dgm:prSet presAssocID="{D7991FC7-8DF1-4F3A-A31A-F432D7783D3B}" presName="thickLine" presStyleLbl="alignNode1" presStyleIdx="1" presStyleCnt="29"/>
      <dgm:spPr/>
    </dgm:pt>
    <dgm:pt modelId="{5A3AB81A-69AB-4CE3-8FE8-19C517C9D01F}" type="pres">
      <dgm:prSet presAssocID="{D7991FC7-8DF1-4F3A-A31A-F432D7783D3B}" presName="horz1" presStyleCnt="0"/>
      <dgm:spPr/>
    </dgm:pt>
    <dgm:pt modelId="{783A2852-0A19-4E83-84E5-7922D9561617}" type="pres">
      <dgm:prSet presAssocID="{D7991FC7-8DF1-4F3A-A31A-F432D7783D3B}" presName="tx1" presStyleLbl="revTx" presStyleIdx="1" presStyleCnt="29"/>
      <dgm:spPr/>
    </dgm:pt>
    <dgm:pt modelId="{83D3C924-11C0-4BE8-8CF4-4EEBB9476A5C}" type="pres">
      <dgm:prSet presAssocID="{D7991FC7-8DF1-4F3A-A31A-F432D7783D3B}" presName="vert1" presStyleCnt="0"/>
      <dgm:spPr/>
    </dgm:pt>
    <dgm:pt modelId="{0DCCAC33-44F3-4C7D-A288-6E97C9B6D5D7}" type="pres">
      <dgm:prSet presAssocID="{7417F93C-BC00-4B7F-B8E5-386A78C07845}" presName="thickLine" presStyleLbl="alignNode1" presStyleIdx="2" presStyleCnt="29"/>
      <dgm:spPr/>
    </dgm:pt>
    <dgm:pt modelId="{2567B383-FFD4-4F14-BB7D-4D08A5EBA97A}" type="pres">
      <dgm:prSet presAssocID="{7417F93C-BC00-4B7F-B8E5-386A78C07845}" presName="horz1" presStyleCnt="0"/>
      <dgm:spPr/>
    </dgm:pt>
    <dgm:pt modelId="{D6E717C2-83BD-4734-9C6B-2648A4BB65B9}" type="pres">
      <dgm:prSet presAssocID="{7417F93C-BC00-4B7F-B8E5-386A78C07845}" presName="tx1" presStyleLbl="revTx" presStyleIdx="2" presStyleCnt="29"/>
      <dgm:spPr/>
    </dgm:pt>
    <dgm:pt modelId="{6876F47A-2295-4A9B-AF74-66567A71708B}" type="pres">
      <dgm:prSet presAssocID="{7417F93C-BC00-4B7F-B8E5-386A78C07845}" presName="vert1" presStyleCnt="0"/>
      <dgm:spPr/>
    </dgm:pt>
    <dgm:pt modelId="{3C4B617E-0D1F-4D13-BDB3-6C97E084B254}" type="pres">
      <dgm:prSet presAssocID="{6DB54D2B-A763-4CAD-92DA-77CF89A8CB78}" presName="thickLine" presStyleLbl="alignNode1" presStyleIdx="3" presStyleCnt="29"/>
      <dgm:spPr/>
    </dgm:pt>
    <dgm:pt modelId="{4AEC5FE4-14B2-42C0-BB24-41D75E169F59}" type="pres">
      <dgm:prSet presAssocID="{6DB54D2B-A763-4CAD-92DA-77CF89A8CB78}" presName="horz1" presStyleCnt="0"/>
      <dgm:spPr/>
    </dgm:pt>
    <dgm:pt modelId="{B1FD3623-4819-4359-813B-495AA0AC23D1}" type="pres">
      <dgm:prSet presAssocID="{6DB54D2B-A763-4CAD-92DA-77CF89A8CB78}" presName="tx1" presStyleLbl="revTx" presStyleIdx="3" presStyleCnt="29"/>
      <dgm:spPr/>
    </dgm:pt>
    <dgm:pt modelId="{9B0263EC-E097-48DE-8A5C-E8DB187504D9}" type="pres">
      <dgm:prSet presAssocID="{6DB54D2B-A763-4CAD-92DA-77CF89A8CB78}" presName="vert1" presStyleCnt="0"/>
      <dgm:spPr/>
    </dgm:pt>
    <dgm:pt modelId="{1CC5D663-8429-4D3B-A596-4DBA7305797E}" type="pres">
      <dgm:prSet presAssocID="{E14D49C4-4EEA-4379-99F7-E97F99762905}" presName="thickLine" presStyleLbl="alignNode1" presStyleIdx="4" presStyleCnt="29"/>
      <dgm:spPr/>
    </dgm:pt>
    <dgm:pt modelId="{F3DD3B57-5127-4EF7-876F-49E37337D372}" type="pres">
      <dgm:prSet presAssocID="{E14D49C4-4EEA-4379-99F7-E97F99762905}" presName="horz1" presStyleCnt="0"/>
      <dgm:spPr/>
    </dgm:pt>
    <dgm:pt modelId="{98DDE97A-11B9-467E-AF38-5348DE7DB88C}" type="pres">
      <dgm:prSet presAssocID="{E14D49C4-4EEA-4379-99F7-E97F99762905}" presName="tx1" presStyleLbl="revTx" presStyleIdx="4" presStyleCnt="29"/>
      <dgm:spPr/>
    </dgm:pt>
    <dgm:pt modelId="{3F3A76F2-9A8E-44C7-A941-DF15B7176523}" type="pres">
      <dgm:prSet presAssocID="{E14D49C4-4EEA-4379-99F7-E97F99762905}" presName="vert1" presStyleCnt="0"/>
      <dgm:spPr/>
    </dgm:pt>
    <dgm:pt modelId="{E5168EC1-908D-4E4A-BC5F-70859200C6BC}" type="pres">
      <dgm:prSet presAssocID="{7F3DE0AA-6B0B-4B4A-BC56-15E61447FB2E}" presName="thickLine" presStyleLbl="alignNode1" presStyleIdx="5" presStyleCnt="29"/>
      <dgm:spPr/>
    </dgm:pt>
    <dgm:pt modelId="{F1DF6573-176D-4A5E-89DC-CE08C994AA6E}" type="pres">
      <dgm:prSet presAssocID="{7F3DE0AA-6B0B-4B4A-BC56-15E61447FB2E}" presName="horz1" presStyleCnt="0"/>
      <dgm:spPr/>
    </dgm:pt>
    <dgm:pt modelId="{EFFE5595-532F-4BEB-A19E-18054CC6D22C}" type="pres">
      <dgm:prSet presAssocID="{7F3DE0AA-6B0B-4B4A-BC56-15E61447FB2E}" presName="tx1" presStyleLbl="revTx" presStyleIdx="5" presStyleCnt="29"/>
      <dgm:spPr/>
    </dgm:pt>
    <dgm:pt modelId="{56F3A157-1973-4BD5-8D31-8006B03254A3}" type="pres">
      <dgm:prSet presAssocID="{7F3DE0AA-6B0B-4B4A-BC56-15E61447FB2E}" presName="vert1" presStyleCnt="0"/>
      <dgm:spPr/>
    </dgm:pt>
    <dgm:pt modelId="{45AD2E78-F01A-48FE-88AA-AEAD4FE9243D}" type="pres">
      <dgm:prSet presAssocID="{BD684EF0-F68B-4904-A054-8685EE891C50}" presName="thickLine" presStyleLbl="alignNode1" presStyleIdx="6" presStyleCnt="29"/>
      <dgm:spPr/>
    </dgm:pt>
    <dgm:pt modelId="{DAE24DE2-7D81-42BE-B703-74B2F47992EE}" type="pres">
      <dgm:prSet presAssocID="{BD684EF0-F68B-4904-A054-8685EE891C50}" presName="horz1" presStyleCnt="0"/>
      <dgm:spPr/>
    </dgm:pt>
    <dgm:pt modelId="{F73174F9-D8BD-47D6-A1BE-0E8440FC1E8D}" type="pres">
      <dgm:prSet presAssocID="{BD684EF0-F68B-4904-A054-8685EE891C50}" presName="tx1" presStyleLbl="revTx" presStyleIdx="6" presStyleCnt="29"/>
      <dgm:spPr/>
    </dgm:pt>
    <dgm:pt modelId="{5B0F5D43-5F30-41A9-95C1-8F301A2899F4}" type="pres">
      <dgm:prSet presAssocID="{BD684EF0-F68B-4904-A054-8685EE891C50}" presName="vert1" presStyleCnt="0"/>
      <dgm:spPr/>
    </dgm:pt>
    <dgm:pt modelId="{0FFBA635-7844-4538-923A-A8C4E5F77C49}" type="pres">
      <dgm:prSet presAssocID="{B65E7E02-7E8B-4921-BB62-4D943F54682B}" presName="thickLine" presStyleLbl="alignNode1" presStyleIdx="7" presStyleCnt="29"/>
      <dgm:spPr/>
    </dgm:pt>
    <dgm:pt modelId="{8DAA9D76-2B2B-4FFE-85FC-5525B305FC33}" type="pres">
      <dgm:prSet presAssocID="{B65E7E02-7E8B-4921-BB62-4D943F54682B}" presName="horz1" presStyleCnt="0"/>
      <dgm:spPr/>
    </dgm:pt>
    <dgm:pt modelId="{D76336AA-B8ED-424C-BA8F-9DE32E8A46F6}" type="pres">
      <dgm:prSet presAssocID="{B65E7E02-7E8B-4921-BB62-4D943F54682B}" presName="tx1" presStyleLbl="revTx" presStyleIdx="7" presStyleCnt="29"/>
      <dgm:spPr/>
    </dgm:pt>
    <dgm:pt modelId="{4E6173C7-50FC-4540-89C4-1A3A6DBC3DAA}" type="pres">
      <dgm:prSet presAssocID="{B65E7E02-7E8B-4921-BB62-4D943F54682B}" presName="vert1" presStyleCnt="0"/>
      <dgm:spPr/>
    </dgm:pt>
    <dgm:pt modelId="{FA6D24E0-285A-4A9B-84BD-B75561E80905}" type="pres">
      <dgm:prSet presAssocID="{161F955F-F6D3-45D2-9E61-DD7FCF99FFB1}" presName="thickLine" presStyleLbl="alignNode1" presStyleIdx="8" presStyleCnt="29"/>
      <dgm:spPr/>
    </dgm:pt>
    <dgm:pt modelId="{BA2A5702-9137-4C31-9CDA-0E525D1C2E74}" type="pres">
      <dgm:prSet presAssocID="{161F955F-F6D3-45D2-9E61-DD7FCF99FFB1}" presName="horz1" presStyleCnt="0"/>
      <dgm:spPr/>
    </dgm:pt>
    <dgm:pt modelId="{4357644A-4806-4B87-BA71-77A09EF47E0F}" type="pres">
      <dgm:prSet presAssocID="{161F955F-F6D3-45D2-9E61-DD7FCF99FFB1}" presName="tx1" presStyleLbl="revTx" presStyleIdx="8" presStyleCnt="29"/>
      <dgm:spPr/>
    </dgm:pt>
    <dgm:pt modelId="{31657119-A98C-4388-B702-E11358E4B6D8}" type="pres">
      <dgm:prSet presAssocID="{161F955F-F6D3-45D2-9E61-DD7FCF99FFB1}" presName="vert1" presStyleCnt="0"/>
      <dgm:spPr/>
    </dgm:pt>
    <dgm:pt modelId="{BEE00223-49A2-4D1C-B977-0E2A6F36F7A1}" type="pres">
      <dgm:prSet presAssocID="{C3180EB6-7CB3-4B19-A356-3E509E8B2FBA}" presName="thickLine" presStyleLbl="alignNode1" presStyleIdx="9" presStyleCnt="29"/>
      <dgm:spPr/>
    </dgm:pt>
    <dgm:pt modelId="{97A3962F-1889-4BA2-B0D5-B0CDBE6BE446}" type="pres">
      <dgm:prSet presAssocID="{C3180EB6-7CB3-4B19-A356-3E509E8B2FBA}" presName="horz1" presStyleCnt="0"/>
      <dgm:spPr/>
    </dgm:pt>
    <dgm:pt modelId="{D7AD409D-FD36-47CF-A381-496447804DAB}" type="pres">
      <dgm:prSet presAssocID="{C3180EB6-7CB3-4B19-A356-3E509E8B2FBA}" presName="tx1" presStyleLbl="revTx" presStyleIdx="9" presStyleCnt="29"/>
      <dgm:spPr/>
    </dgm:pt>
    <dgm:pt modelId="{594D465A-8645-4FF0-8273-33C0818D5983}" type="pres">
      <dgm:prSet presAssocID="{C3180EB6-7CB3-4B19-A356-3E509E8B2FBA}" presName="vert1" presStyleCnt="0"/>
      <dgm:spPr/>
    </dgm:pt>
    <dgm:pt modelId="{69607F98-1193-4229-A847-2B6F4E6B1C0A}" type="pres">
      <dgm:prSet presAssocID="{61AC819C-1634-4222-85D5-D37FD116E637}" presName="thickLine" presStyleLbl="alignNode1" presStyleIdx="10" presStyleCnt="29"/>
      <dgm:spPr/>
    </dgm:pt>
    <dgm:pt modelId="{CBC05BC5-5C4F-4E64-854D-7AC7DC593BA8}" type="pres">
      <dgm:prSet presAssocID="{61AC819C-1634-4222-85D5-D37FD116E637}" presName="horz1" presStyleCnt="0"/>
      <dgm:spPr/>
    </dgm:pt>
    <dgm:pt modelId="{5104B6F6-8B35-4E5E-A7E2-16FB6579B1FA}" type="pres">
      <dgm:prSet presAssocID="{61AC819C-1634-4222-85D5-D37FD116E637}" presName="tx1" presStyleLbl="revTx" presStyleIdx="10" presStyleCnt="29"/>
      <dgm:spPr/>
    </dgm:pt>
    <dgm:pt modelId="{6D321035-5C47-4BC7-B4BD-EC823EEF47FB}" type="pres">
      <dgm:prSet presAssocID="{61AC819C-1634-4222-85D5-D37FD116E637}" presName="vert1" presStyleCnt="0"/>
      <dgm:spPr/>
    </dgm:pt>
    <dgm:pt modelId="{AAEC664F-C5A7-4723-8B6D-342C45BC4EE1}" type="pres">
      <dgm:prSet presAssocID="{FC9E29F4-8094-41F8-BE96-384672BF3655}" presName="thickLine" presStyleLbl="alignNode1" presStyleIdx="11" presStyleCnt="29"/>
      <dgm:spPr/>
    </dgm:pt>
    <dgm:pt modelId="{EAC70C5E-07EB-49DD-91B3-B8B1BF0A4D06}" type="pres">
      <dgm:prSet presAssocID="{FC9E29F4-8094-41F8-BE96-384672BF3655}" presName="horz1" presStyleCnt="0"/>
      <dgm:spPr/>
    </dgm:pt>
    <dgm:pt modelId="{04936934-5E93-4BF5-AD78-BADB8ED6E43B}" type="pres">
      <dgm:prSet presAssocID="{FC9E29F4-8094-41F8-BE96-384672BF3655}" presName="tx1" presStyleLbl="revTx" presStyleIdx="11" presStyleCnt="29"/>
      <dgm:spPr/>
    </dgm:pt>
    <dgm:pt modelId="{FEFB8B87-1FE8-4FAA-AF49-B473BBE07083}" type="pres">
      <dgm:prSet presAssocID="{FC9E29F4-8094-41F8-BE96-384672BF3655}" presName="vert1" presStyleCnt="0"/>
      <dgm:spPr/>
    </dgm:pt>
    <dgm:pt modelId="{09D4536E-D9A5-4E16-ABB4-84089095994F}" type="pres">
      <dgm:prSet presAssocID="{2C2DB80B-4F9D-4E9B-A30A-463E411FE142}" presName="thickLine" presStyleLbl="alignNode1" presStyleIdx="12" presStyleCnt="29"/>
      <dgm:spPr/>
    </dgm:pt>
    <dgm:pt modelId="{61B44243-6A0F-4155-86EC-6E5E7E0F544F}" type="pres">
      <dgm:prSet presAssocID="{2C2DB80B-4F9D-4E9B-A30A-463E411FE142}" presName="horz1" presStyleCnt="0"/>
      <dgm:spPr/>
    </dgm:pt>
    <dgm:pt modelId="{B17793CC-5994-4106-8372-F5A99FFC39F2}" type="pres">
      <dgm:prSet presAssocID="{2C2DB80B-4F9D-4E9B-A30A-463E411FE142}" presName="tx1" presStyleLbl="revTx" presStyleIdx="12" presStyleCnt="29"/>
      <dgm:spPr/>
    </dgm:pt>
    <dgm:pt modelId="{FC588728-4513-4F89-B28E-D33676CF334E}" type="pres">
      <dgm:prSet presAssocID="{2C2DB80B-4F9D-4E9B-A30A-463E411FE142}" presName="vert1" presStyleCnt="0"/>
      <dgm:spPr/>
    </dgm:pt>
    <dgm:pt modelId="{F8771271-FBC9-4977-B8B8-4C786B0F85BC}" type="pres">
      <dgm:prSet presAssocID="{D64DC392-E17B-4C73-A106-7D106A920E17}" presName="thickLine" presStyleLbl="alignNode1" presStyleIdx="13" presStyleCnt="29"/>
      <dgm:spPr/>
    </dgm:pt>
    <dgm:pt modelId="{6311A756-637E-4738-9690-DA257AF36EF6}" type="pres">
      <dgm:prSet presAssocID="{D64DC392-E17B-4C73-A106-7D106A920E17}" presName="horz1" presStyleCnt="0"/>
      <dgm:spPr/>
    </dgm:pt>
    <dgm:pt modelId="{09420DE6-CA9A-4588-95B1-ADF1E1D49FB6}" type="pres">
      <dgm:prSet presAssocID="{D64DC392-E17B-4C73-A106-7D106A920E17}" presName="tx1" presStyleLbl="revTx" presStyleIdx="13" presStyleCnt="29"/>
      <dgm:spPr/>
    </dgm:pt>
    <dgm:pt modelId="{C5136C6A-A519-4586-A017-F97A1E1A54D5}" type="pres">
      <dgm:prSet presAssocID="{D64DC392-E17B-4C73-A106-7D106A920E17}" presName="vert1" presStyleCnt="0"/>
      <dgm:spPr/>
    </dgm:pt>
    <dgm:pt modelId="{F7C890AF-B372-46AD-83D0-5FBCFB746BDA}" type="pres">
      <dgm:prSet presAssocID="{E6BE1642-82CF-4D96-84C5-9527DADAB50D}" presName="thickLine" presStyleLbl="alignNode1" presStyleIdx="14" presStyleCnt="29"/>
      <dgm:spPr/>
    </dgm:pt>
    <dgm:pt modelId="{1945D2F0-95BC-4E67-80AE-37DD41C87445}" type="pres">
      <dgm:prSet presAssocID="{E6BE1642-82CF-4D96-84C5-9527DADAB50D}" presName="horz1" presStyleCnt="0"/>
      <dgm:spPr/>
    </dgm:pt>
    <dgm:pt modelId="{4622C272-568C-473D-827D-16593D276AA4}" type="pres">
      <dgm:prSet presAssocID="{E6BE1642-82CF-4D96-84C5-9527DADAB50D}" presName="tx1" presStyleLbl="revTx" presStyleIdx="14" presStyleCnt="29"/>
      <dgm:spPr/>
    </dgm:pt>
    <dgm:pt modelId="{0EFB5939-0D65-453B-B46C-DDF086AA8528}" type="pres">
      <dgm:prSet presAssocID="{E6BE1642-82CF-4D96-84C5-9527DADAB50D}" presName="vert1" presStyleCnt="0"/>
      <dgm:spPr/>
    </dgm:pt>
    <dgm:pt modelId="{344AC446-1C3B-46CA-BBB3-7676735D4FB2}" type="pres">
      <dgm:prSet presAssocID="{101F6B60-43B6-4B6E-99D8-87627EA31C92}" presName="thickLine" presStyleLbl="alignNode1" presStyleIdx="15" presStyleCnt="29"/>
      <dgm:spPr/>
    </dgm:pt>
    <dgm:pt modelId="{17FA86BD-BC04-4932-A147-AFE0BCD0252C}" type="pres">
      <dgm:prSet presAssocID="{101F6B60-43B6-4B6E-99D8-87627EA31C92}" presName="horz1" presStyleCnt="0"/>
      <dgm:spPr/>
    </dgm:pt>
    <dgm:pt modelId="{E3A14DC5-6506-4838-8F61-3E5FC55E435F}" type="pres">
      <dgm:prSet presAssocID="{101F6B60-43B6-4B6E-99D8-87627EA31C92}" presName="tx1" presStyleLbl="revTx" presStyleIdx="15" presStyleCnt="29"/>
      <dgm:spPr/>
    </dgm:pt>
    <dgm:pt modelId="{C25AF0A2-28C7-492A-816D-E8FAB31D4120}" type="pres">
      <dgm:prSet presAssocID="{101F6B60-43B6-4B6E-99D8-87627EA31C92}" presName="vert1" presStyleCnt="0"/>
      <dgm:spPr/>
    </dgm:pt>
    <dgm:pt modelId="{AD6D42A4-648B-4B2C-BFB2-6787447B6EA3}" type="pres">
      <dgm:prSet presAssocID="{D78798A5-0057-401B-A35F-AFB061AA9E38}" presName="thickLine" presStyleLbl="alignNode1" presStyleIdx="16" presStyleCnt="29"/>
      <dgm:spPr/>
    </dgm:pt>
    <dgm:pt modelId="{90C7F29B-2D80-458C-8212-105C45963E88}" type="pres">
      <dgm:prSet presAssocID="{D78798A5-0057-401B-A35F-AFB061AA9E38}" presName="horz1" presStyleCnt="0"/>
      <dgm:spPr/>
    </dgm:pt>
    <dgm:pt modelId="{1A19E157-8604-4264-BF5F-03D28FDB6B5F}" type="pres">
      <dgm:prSet presAssocID="{D78798A5-0057-401B-A35F-AFB061AA9E38}" presName="tx1" presStyleLbl="revTx" presStyleIdx="16" presStyleCnt="29"/>
      <dgm:spPr/>
    </dgm:pt>
    <dgm:pt modelId="{71FD73B9-ADFD-4EDD-8563-F17EAC0524D3}" type="pres">
      <dgm:prSet presAssocID="{D78798A5-0057-401B-A35F-AFB061AA9E38}" presName="vert1" presStyleCnt="0"/>
      <dgm:spPr/>
    </dgm:pt>
    <dgm:pt modelId="{5DCE38EB-8BD7-49F4-A923-D8815344E587}" type="pres">
      <dgm:prSet presAssocID="{A423738F-7EEE-47AD-B462-E032D5D2B415}" presName="thickLine" presStyleLbl="alignNode1" presStyleIdx="17" presStyleCnt="29"/>
      <dgm:spPr/>
    </dgm:pt>
    <dgm:pt modelId="{30E6EF3E-8136-4A58-A1AD-92095FAD61A4}" type="pres">
      <dgm:prSet presAssocID="{A423738F-7EEE-47AD-B462-E032D5D2B415}" presName="horz1" presStyleCnt="0"/>
      <dgm:spPr/>
    </dgm:pt>
    <dgm:pt modelId="{474DA2B5-9494-40E2-B68D-72CAF3D84796}" type="pres">
      <dgm:prSet presAssocID="{A423738F-7EEE-47AD-B462-E032D5D2B415}" presName="tx1" presStyleLbl="revTx" presStyleIdx="17" presStyleCnt="29"/>
      <dgm:spPr/>
    </dgm:pt>
    <dgm:pt modelId="{24227276-278C-4C42-8365-A2609256031F}" type="pres">
      <dgm:prSet presAssocID="{A423738F-7EEE-47AD-B462-E032D5D2B415}" presName="vert1" presStyleCnt="0"/>
      <dgm:spPr/>
    </dgm:pt>
    <dgm:pt modelId="{A5F58504-D159-463C-B5D7-92783166FB0A}" type="pres">
      <dgm:prSet presAssocID="{4EAC1D80-7751-4305-8A5E-4F4B2BC28431}" presName="thickLine" presStyleLbl="alignNode1" presStyleIdx="18" presStyleCnt="29"/>
      <dgm:spPr/>
    </dgm:pt>
    <dgm:pt modelId="{A5A9624B-1A91-4D12-BC54-9A4A9D49F382}" type="pres">
      <dgm:prSet presAssocID="{4EAC1D80-7751-4305-8A5E-4F4B2BC28431}" presName="horz1" presStyleCnt="0"/>
      <dgm:spPr/>
    </dgm:pt>
    <dgm:pt modelId="{E53478D0-2F79-4C12-B019-22B44594C5D9}" type="pres">
      <dgm:prSet presAssocID="{4EAC1D80-7751-4305-8A5E-4F4B2BC28431}" presName="tx1" presStyleLbl="revTx" presStyleIdx="18" presStyleCnt="29"/>
      <dgm:spPr/>
    </dgm:pt>
    <dgm:pt modelId="{1ADA3D08-E332-46C1-B4F3-0105CFD43BD0}" type="pres">
      <dgm:prSet presAssocID="{4EAC1D80-7751-4305-8A5E-4F4B2BC28431}" presName="vert1" presStyleCnt="0"/>
      <dgm:spPr/>
    </dgm:pt>
    <dgm:pt modelId="{0D4CB0E3-395F-4F53-9E48-6A44876549D7}" type="pres">
      <dgm:prSet presAssocID="{8E2F700F-2462-4899-9210-FB8EB6877948}" presName="thickLine" presStyleLbl="alignNode1" presStyleIdx="19" presStyleCnt="29"/>
      <dgm:spPr/>
    </dgm:pt>
    <dgm:pt modelId="{FB8CA191-851D-4281-994A-8F7B8FE84D95}" type="pres">
      <dgm:prSet presAssocID="{8E2F700F-2462-4899-9210-FB8EB6877948}" presName="horz1" presStyleCnt="0"/>
      <dgm:spPr/>
    </dgm:pt>
    <dgm:pt modelId="{5F513C0E-597E-4A4C-A30D-EF3D686E3E66}" type="pres">
      <dgm:prSet presAssocID="{8E2F700F-2462-4899-9210-FB8EB6877948}" presName="tx1" presStyleLbl="revTx" presStyleIdx="19" presStyleCnt="29"/>
      <dgm:spPr/>
    </dgm:pt>
    <dgm:pt modelId="{7A55BE10-73A5-4235-AD02-F8362AE9D990}" type="pres">
      <dgm:prSet presAssocID="{8E2F700F-2462-4899-9210-FB8EB6877948}" presName="vert1" presStyleCnt="0"/>
      <dgm:spPr/>
    </dgm:pt>
    <dgm:pt modelId="{83BDE3B9-43EF-4535-B5D2-59C77A34972F}" type="pres">
      <dgm:prSet presAssocID="{492D2E02-8261-49AF-80E5-E527B4DD2CDF}" presName="thickLine" presStyleLbl="alignNode1" presStyleIdx="20" presStyleCnt="29"/>
      <dgm:spPr/>
    </dgm:pt>
    <dgm:pt modelId="{D14502D0-0050-4E3A-89E6-24BB70A3A9F4}" type="pres">
      <dgm:prSet presAssocID="{492D2E02-8261-49AF-80E5-E527B4DD2CDF}" presName="horz1" presStyleCnt="0"/>
      <dgm:spPr/>
    </dgm:pt>
    <dgm:pt modelId="{5FFDEB55-A1DC-49B0-B663-DE7621683FBB}" type="pres">
      <dgm:prSet presAssocID="{492D2E02-8261-49AF-80E5-E527B4DD2CDF}" presName="tx1" presStyleLbl="revTx" presStyleIdx="20" presStyleCnt="29"/>
      <dgm:spPr/>
    </dgm:pt>
    <dgm:pt modelId="{D0E0684B-FC96-4547-BA25-16F2048747B9}" type="pres">
      <dgm:prSet presAssocID="{492D2E02-8261-49AF-80E5-E527B4DD2CDF}" presName="vert1" presStyleCnt="0"/>
      <dgm:spPr/>
    </dgm:pt>
    <dgm:pt modelId="{3225F833-88CC-4F33-AD01-6E15AABA3065}" type="pres">
      <dgm:prSet presAssocID="{418297FA-E39F-490F-BBA6-266D8A31C01A}" presName="thickLine" presStyleLbl="alignNode1" presStyleIdx="21" presStyleCnt="29"/>
      <dgm:spPr/>
    </dgm:pt>
    <dgm:pt modelId="{C2C77A0D-2EB3-4526-A73F-D221FC75D5B5}" type="pres">
      <dgm:prSet presAssocID="{418297FA-E39F-490F-BBA6-266D8A31C01A}" presName="horz1" presStyleCnt="0"/>
      <dgm:spPr/>
    </dgm:pt>
    <dgm:pt modelId="{111C558C-BCA0-45DC-8DD1-52F6568523B5}" type="pres">
      <dgm:prSet presAssocID="{418297FA-E39F-490F-BBA6-266D8A31C01A}" presName="tx1" presStyleLbl="revTx" presStyleIdx="21" presStyleCnt="29"/>
      <dgm:spPr/>
    </dgm:pt>
    <dgm:pt modelId="{D23C3893-5EA5-4CC8-8E68-0B64E1268D50}" type="pres">
      <dgm:prSet presAssocID="{418297FA-E39F-490F-BBA6-266D8A31C01A}" presName="vert1" presStyleCnt="0"/>
      <dgm:spPr/>
    </dgm:pt>
    <dgm:pt modelId="{940E33B1-654A-4C99-965E-FA3DE31DDE19}" type="pres">
      <dgm:prSet presAssocID="{A15B79E7-9C8D-429C-827F-912F172A7A23}" presName="thickLine" presStyleLbl="alignNode1" presStyleIdx="22" presStyleCnt="29"/>
      <dgm:spPr/>
    </dgm:pt>
    <dgm:pt modelId="{502CE8BE-F2A9-4F05-9F6D-68BD6E371B49}" type="pres">
      <dgm:prSet presAssocID="{A15B79E7-9C8D-429C-827F-912F172A7A23}" presName="horz1" presStyleCnt="0"/>
      <dgm:spPr/>
    </dgm:pt>
    <dgm:pt modelId="{0F9B5DF6-A3F4-4731-BC25-02C4E6660707}" type="pres">
      <dgm:prSet presAssocID="{A15B79E7-9C8D-429C-827F-912F172A7A23}" presName="tx1" presStyleLbl="revTx" presStyleIdx="22" presStyleCnt="29"/>
      <dgm:spPr/>
    </dgm:pt>
    <dgm:pt modelId="{6BCFF189-9860-4FC8-BC17-FE466D5AC99D}" type="pres">
      <dgm:prSet presAssocID="{A15B79E7-9C8D-429C-827F-912F172A7A23}" presName="vert1" presStyleCnt="0"/>
      <dgm:spPr/>
    </dgm:pt>
    <dgm:pt modelId="{30B54E88-55E8-43C9-9D2D-7A8A68876A7A}" type="pres">
      <dgm:prSet presAssocID="{D261F91D-3BE9-465F-97F2-438B34219478}" presName="thickLine" presStyleLbl="alignNode1" presStyleIdx="23" presStyleCnt="29"/>
      <dgm:spPr/>
    </dgm:pt>
    <dgm:pt modelId="{6633DAD5-7216-4825-8504-9AD499CC7250}" type="pres">
      <dgm:prSet presAssocID="{D261F91D-3BE9-465F-97F2-438B34219478}" presName="horz1" presStyleCnt="0"/>
      <dgm:spPr/>
    </dgm:pt>
    <dgm:pt modelId="{9B97D875-E296-4D03-8249-9E0350A1CA6E}" type="pres">
      <dgm:prSet presAssocID="{D261F91D-3BE9-465F-97F2-438B34219478}" presName="tx1" presStyleLbl="revTx" presStyleIdx="23" presStyleCnt="29"/>
      <dgm:spPr/>
    </dgm:pt>
    <dgm:pt modelId="{4DC4E26A-FEEB-4E8E-8B36-889B276AC826}" type="pres">
      <dgm:prSet presAssocID="{D261F91D-3BE9-465F-97F2-438B34219478}" presName="vert1" presStyleCnt="0"/>
      <dgm:spPr/>
    </dgm:pt>
    <dgm:pt modelId="{DA790A12-C908-4118-82D0-34835F672EA4}" type="pres">
      <dgm:prSet presAssocID="{AEB1589A-A7F0-4B8F-A430-098103DF44E3}" presName="thickLine" presStyleLbl="alignNode1" presStyleIdx="24" presStyleCnt="29"/>
      <dgm:spPr/>
    </dgm:pt>
    <dgm:pt modelId="{4CFBDC92-B45C-42A4-8D43-930090CC92CE}" type="pres">
      <dgm:prSet presAssocID="{AEB1589A-A7F0-4B8F-A430-098103DF44E3}" presName="horz1" presStyleCnt="0"/>
      <dgm:spPr/>
    </dgm:pt>
    <dgm:pt modelId="{98FAAE5D-01A5-46AF-8E0B-9B9D68A47CDE}" type="pres">
      <dgm:prSet presAssocID="{AEB1589A-A7F0-4B8F-A430-098103DF44E3}" presName="tx1" presStyleLbl="revTx" presStyleIdx="24" presStyleCnt="29"/>
      <dgm:spPr/>
    </dgm:pt>
    <dgm:pt modelId="{AC51A253-BAF1-4EC7-879B-88651754A6BC}" type="pres">
      <dgm:prSet presAssocID="{AEB1589A-A7F0-4B8F-A430-098103DF44E3}" presName="vert1" presStyleCnt="0"/>
      <dgm:spPr/>
    </dgm:pt>
    <dgm:pt modelId="{3BED0907-FFEE-4709-B6B3-5BABCA21E86A}" type="pres">
      <dgm:prSet presAssocID="{AB406351-A1E8-4CC9-9761-C5B38D713095}" presName="thickLine" presStyleLbl="alignNode1" presStyleIdx="25" presStyleCnt="29"/>
      <dgm:spPr/>
    </dgm:pt>
    <dgm:pt modelId="{D9D5E990-A9BF-4AD0-B751-ABD69C2AB81E}" type="pres">
      <dgm:prSet presAssocID="{AB406351-A1E8-4CC9-9761-C5B38D713095}" presName="horz1" presStyleCnt="0"/>
      <dgm:spPr/>
    </dgm:pt>
    <dgm:pt modelId="{3625F42C-6F4F-40E0-833F-40BE94565B9F}" type="pres">
      <dgm:prSet presAssocID="{AB406351-A1E8-4CC9-9761-C5B38D713095}" presName="tx1" presStyleLbl="revTx" presStyleIdx="25" presStyleCnt="29"/>
      <dgm:spPr/>
    </dgm:pt>
    <dgm:pt modelId="{1C91CA88-B961-44F2-B3A6-49D9265E5F2C}" type="pres">
      <dgm:prSet presAssocID="{AB406351-A1E8-4CC9-9761-C5B38D713095}" presName="vert1" presStyleCnt="0"/>
      <dgm:spPr/>
    </dgm:pt>
    <dgm:pt modelId="{5AE03C4A-0D49-4B17-9214-DE9BDD8FF9E7}" type="pres">
      <dgm:prSet presAssocID="{8E928795-73BF-4E2A-89AA-2E81CD14F1FA}" presName="thickLine" presStyleLbl="alignNode1" presStyleIdx="26" presStyleCnt="29"/>
      <dgm:spPr/>
    </dgm:pt>
    <dgm:pt modelId="{1BCC32AE-466E-4EF7-8EA3-33EEA6B2762C}" type="pres">
      <dgm:prSet presAssocID="{8E928795-73BF-4E2A-89AA-2E81CD14F1FA}" presName="horz1" presStyleCnt="0"/>
      <dgm:spPr/>
    </dgm:pt>
    <dgm:pt modelId="{434E1ECE-D557-4242-ADA3-62DD7D267ACC}" type="pres">
      <dgm:prSet presAssocID="{8E928795-73BF-4E2A-89AA-2E81CD14F1FA}" presName="tx1" presStyleLbl="revTx" presStyleIdx="26" presStyleCnt="29"/>
      <dgm:spPr/>
    </dgm:pt>
    <dgm:pt modelId="{EBDC979B-7D95-4A2A-8162-A0CD0208A55F}" type="pres">
      <dgm:prSet presAssocID="{8E928795-73BF-4E2A-89AA-2E81CD14F1FA}" presName="vert1" presStyleCnt="0"/>
      <dgm:spPr/>
    </dgm:pt>
    <dgm:pt modelId="{2041D9E5-299C-4167-90CA-980EC8B4DB2E}" type="pres">
      <dgm:prSet presAssocID="{412EAE8E-3E91-4BB4-8E88-D5822DB566B7}" presName="thickLine" presStyleLbl="alignNode1" presStyleIdx="27" presStyleCnt="29"/>
      <dgm:spPr/>
    </dgm:pt>
    <dgm:pt modelId="{9EFA1081-83C3-4695-8CD5-5DD1313C91AD}" type="pres">
      <dgm:prSet presAssocID="{412EAE8E-3E91-4BB4-8E88-D5822DB566B7}" presName="horz1" presStyleCnt="0"/>
      <dgm:spPr/>
    </dgm:pt>
    <dgm:pt modelId="{F5633D39-1E1B-4467-9533-165D9392BC77}" type="pres">
      <dgm:prSet presAssocID="{412EAE8E-3E91-4BB4-8E88-D5822DB566B7}" presName="tx1" presStyleLbl="revTx" presStyleIdx="27" presStyleCnt="29"/>
      <dgm:spPr/>
    </dgm:pt>
    <dgm:pt modelId="{C445AC1A-A140-4A1A-B1C8-C763AA8B76DE}" type="pres">
      <dgm:prSet presAssocID="{412EAE8E-3E91-4BB4-8E88-D5822DB566B7}" presName="vert1" presStyleCnt="0"/>
      <dgm:spPr/>
    </dgm:pt>
    <dgm:pt modelId="{1490E528-0F66-431C-8638-EB80BBF5797A}" type="pres">
      <dgm:prSet presAssocID="{26C75F98-9AFF-4DD5-B27F-1F78C68EA0AD}" presName="thickLine" presStyleLbl="alignNode1" presStyleIdx="28" presStyleCnt="29"/>
      <dgm:spPr/>
    </dgm:pt>
    <dgm:pt modelId="{DCC794E9-30EC-49E8-A922-6D7205514400}" type="pres">
      <dgm:prSet presAssocID="{26C75F98-9AFF-4DD5-B27F-1F78C68EA0AD}" presName="horz1" presStyleCnt="0"/>
      <dgm:spPr/>
    </dgm:pt>
    <dgm:pt modelId="{0CB7666F-A535-471B-922A-AAD0E68C1CAE}" type="pres">
      <dgm:prSet presAssocID="{26C75F98-9AFF-4DD5-B27F-1F78C68EA0AD}" presName="tx1" presStyleLbl="revTx" presStyleIdx="28" presStyleCnt="29"/>
      <dgm:spPr/>
    </dgm:pt>
    <dgm:pt modelId="{B07CFBA7-084F-4542-955D-91F8B282A424}" type="pres">
      <dgm:prSet presAssocID="{26C75F98-9AFF-4DD5-B27F-1F78C68EA0AD}" presName="vert1" presStyleCnt="0"/>
      <dgm:spPr/>
    </dgm:pt>
  </dgm:ptLst>
  <dgm:cxnLst>
    <dgm:cxn modelId="{D0F25303-EB7E-4785-B941-5DF5E9F1076E}" type="presOf" srcId="{7F3DE0AA-6B0B-4B4A-BC56-15E61447FB2E}" destId="{EFFE5595-532F-4BEB-A19E-18054CC6D22C}" srcOrd="0" destOrd="0" presId="urn:microsoft.com/office/officeart/2008/layout/LinedList"/>
    <dgm:cxn modelId="{27F97D06-26DB-4E15-AABA-12B5526ABDD2}" srcId="{CED01879-108B-4D7C-81C9-F0F312DBC0DE}" destId="{492D2E02-8261-49AF-80E5-E527B4DD2CDF}" srcOrd="20" destOrd="0" parTransId="{8B6E3E3D-86AB-4E32-9D01-009F37C3A555}" sibTransId="{53938080-FDEB-454E-871E-54BA130D6DF5}"/>
    <dgm:cxn modelId="{BB56270B-8485-42FC-BE94-5ECBAFC4C926}" srcId="{CED01879-108B-4D7C-81C9-F0F312DBC0DE}" destId="{7417F93C-BC00-4B7F-B8E5-386A78C07845}" srcOrd="2" destOrd="0" parTransId="{3A4B8FCA-F875-4AD6-B380-6C02A23673D3}" sibTransId="{7A32D6E2-8480-4211-907D-37406F3E27D8}"/>
    <dgm:cxn modelId="{C36E0A0E-6A3A-4386-927A-8BDD54573427}" type="presOf" srcId="{6DB54D2B-A763-4CAD-92DA-77CF89A8CB78}" destId="{B1FD3623-4819-4359-813B-495AA0AC23D1}" srcOrd="0" destOrd="0" presId="urn:microsoft.com/office/officeart/2008/layout/LinedList"/>
    <dgm:cxn modelId="{12A9B40E-BA02-43C1-88D1-7B25F37B2D23}" type="presOf" srcId="{C3180EB6-7CB3-4B19-A356-3E509E8B2FBA}" destId="{D7AD409D-FD36-47CF-A381-496447804DAB}" srcOrd="0" destOrd="0" presId="urn:microsoft.com/office/officeart/2008/layout/LinedList"/>
    <dgm:cxn modelId="{D155C111-1D5F-4833-8927-813150854553}" type="presOf" srcId="{101F6B60-43B6-4B6E-99D8-87627EA31C92}" destId="{E3A14DC5-6506-4838-8F61-3E5FC55E435F}" srcOrd="0" destOrd="0" presId="urn:microsoft.com/office/officeart/2008/layout/LinedList"/>
    <dgm:cxn modelId="{3D787915-37E7-4067-B33B-1D956FDA55A0}" srcId="{CED01879-108B-4D7C-81C9-F0F312DBC0DE}" destId="{C6E5FB5C-37C3-4FA7-9A35-42B4E2911470}" srcOrd="0" destOrd="0" parTransId="{970CF4E7-E3AB-4774-BFE8-8B530FFF1C3E}" sibTransId="{8C75BC1D-D1ED-43AA-8464-435578A00B73}"/>
    <dgm:cxn modelId="{06171421-6E01-45F6-A3FA-7B4A2DE5E4A6}" type="presOf" srcId="{26C75F98-9AFF-4DD5-B27F-1F78C68EA0AD}" destId="{0CB7666F-A535-471B-922A-AAD0E68C1CAE}" srcOrd="0" destOrd="0" presId="urn:microsoft.com/office/officeart/2008/layout/LinedList"/>
    <dgm:cxn modelId="{6EB40F24-03D2-41CD-926C-24001531E0C7}" srcId="{CED01879-108B-4D7C-81C9-F0F312DBC0DE}" destId="{AEB1589A-A7F0-4B8F-A430-098103DF44E3}" srcOrd="24" destOrd="0" parTransId="{ABCCFF22-E527-4A29-A97D-3BDFFEB18373}" sibTransId="{70D4223A-30A6-41F8-B011-6A203F21D1A3}"/>
    <dgm:cxn modelId="{2510D529-EC34-4086-A94F-2BD0FD455809}" srcId="{CED01879-108B-4D7C-81C9-F0F312DBC0DE}" destId="{101F6B60-43B6-4B6E-99D8-87627EA31C92}" srcOrd="15" destOrd="0" parTransId="{2916A876-D9B1-488C-8E72-FD944283587C}" sibTransId="{229DC875-3515-4B79-9689-D51C36C3F317}"/>
    <dgm:cxn modelId="{5FD29D2A-7104-4A92-A8BE-DAA07DFD2E0A}" type="presOf" srcId="{412EAE8E-3E91-4BB4-8E88-D5822DB566B7}" destId="{F5633D39-1E1B-4467-9533-165D9392BC77}" srcOrd="0" destOrd="0" presId="urn:microsoft.com/office/officeart/2008/layout/LinedList"/>
    <dgm:cxn modelId="{A288DD31-02B3-44DF-B9B5-2BDF66A77EE4}" type="presOf" srcId="{D64DC392-E17B-4C73-A106-7D106A920E17}" destId="{09420DE6-CA9A-4588-95B1-ADF1E1D49FB6}" srcOrd="0" destOrd="0" presId="urn:microsoft.com/office/officeart/2008/layout/LinedList"/>
    <dgm:cxn modelId="{2D9B9D33-9976-48D0-9D72-B88C4294BC1E}" srcId="{CED01879-108B-4D7C-81C9-F0F312DBC0DE}" destId="{412EAE8E-3E91-4BB4-8E88-D5822DB566B7}" srcOrd="27" destOrd="0" parTransId="{C5C26664-1011-4C16-B8B8-9B9541CA5D43}" sibTransId="{BF8FD348-5552-4E66-8E45-446468C111C9}"/>
    <dgm:cxn modelId="{78EFDD34-286F-4407-BA9B-67DA2FB0B791}" type="presOf" srcId="{8E2F700F-2462-4899-9210-FB8EB6877948}" destId="{5F513C0E-597E-4A4C-A30D-EF3D686E3E66}" srcOrd="0" destOrd="0" presId="urn:microsoft.com/office/officeart/2008/layout/LinedList"/>
    <dgm:cxn modelId="{DD1E2D36-6603-4EF1-94C8-3C78E077C87D}" srcId="{CED01879-108B-4D7C-81C9-F0F312DBC0DE}" destId="{61AC819C-1634-4222-85D5-D37FD116E637}" srcOrd="10" destOrd="0" parTransId="{2C8DF473-CD9F-45B2-AD0C-F7E6F67E848C}" sibTransId="{3AB296DF-10E6-40F6-8C91-57F48D9AF186}"/>
    <dgm:cxn modelId="{4B5E063E-5E3E-450E-BF52-BDE5187B611D}" type="presOf" srcId="{4EAC1D80-7751-4305-8A5E-4F4B2BC28431}" destId="{E53478D0-2F79-4C12-B019-22B44594C5D9}" srcOrd="0" destOrd="0" presId="urn:microsoft.com/office/officeart/2008/layout/LinedList"/>
    <dgm:cxn modelId="{C975B13E-0A50-4F20-BA33-D37E78AA6454}" type="presOf" srcId="{A15B79E7-9C8D-429C-827F-912F172A7A23}" destId="{0F9B5DF6-A3F4-4731-BC25-02C4E6660707}" srcOrd="0" destOrd="0" presId="urn:microsoft.com/office/officeart/2008/layout/LinedList"/>
    <dgm:cxn modelId="{677D8B5D-DBD6-4868-A63D-7040D71F4095}" type="presOf" srcId="{61AC819C-1634-4222-85D5-D37FD116E637}" destId="{5104B6F6-8B35-4E5E-A7E2-16FB6579B1FA}" srcOrd="0" destOrd="0" presId="urn:microsoft.com/office/officeart/2008/layout/LinedList"/>
    <dgm:cxn modelId="{4B2A8260-1E6A-428A-BBFE-131BD4B6CD66}" srcId="{CED01879-108B-4D7C-81C9-F0F312DBC0DE}" destId="{AB406351-A1E8-4CC9-9761-C5B38D713095}" srcOrd="25" destOrd="0" parTransId="{332278C8-B670-40CC-BCE0-889B89846F23}" sibTransId="{7C3A72DB-A731-45FA-B6C0-21CA5D03C541}"/>
    <dgm:cxn modelId="{94ACEB60-4BCC-4FAD-9FD4-DF6B1AC0C4A1}" type="presOf" srcId="{8E928795-73BF-4E2A-89AA-2E81CD14F1FA}" destId="{434E1ECE-D557-4242-ADA3-62DD7D267ACC}" srcOrd="0" destOrd="0" presId="urn:microsoft.com/office/officeart/2008/layout/LinedList"/>
    <dgm:cxn modelId="{91D45F48-55CE-49DA-99CE-D03F55745F9A}" srcId="{CED01879-108B-4D7C-81C9-F0F312DBC0DE}" destId="{D7991FC7-8DF1-4F3A-A31A-F432D7783D3B}" srcOrd="1" destOrd="0" parTransId="{426E3FF4-AD90-439F-9C43-2837BACAE9A9}" sibTransId="{284B12DA-4892-4388-9336-6CDFFBEC5D08}"/>
    <dgm:cxn modelId="{4FE2DF68-0AB0-411A-BC8D-F8E9F559ED5B}" type="presOf" srcId="{AB406351-A1E8-4CC9-9761-C5B38D713095}" destId="{3625F42C-6F4F-40E0-833F-40BE94565B9F}" srcOrd="0" destOrd="0" presId="urn:microsoft.com/office/officeart/2008/layout/LinedList"/>
    <dgm:cxn modelId="{0C23626F-3826-48F6-AB7C-B134705BB3B8}" type="presOf" srcId="{E6BE1642-82CF-4D96-84C5-9527DADAB50D}" destId="{4622C272-568C-473D-827D-16593D276AA4}" srcOrd="0" destOrd="0" presId="urn:microsoft.com/office/officeart/2008/layout/LinedList"/>
    <dgm:cxn modelId="{E0572251-D616-4FEC-B1C7-6EF6B62CB178}" type="presOf" srcId="{BD684EF0-F68B-4904-A054-8685EE891C50}" destId="{F73174F9-D8BD-47D6-A1BE-0E8440FC1E8D}" srcOrd="0" destOrd="0" presId="urn:microsoft.com/office/officeart/2008/layout/LinedList"/>
    <dgm:cxn modelId="{84302775-DCB0-4ABA-853C-A4058E8C0EA6}" srcId="{CED01879-108B-4D7C-81C9-F0F312DBC0DE}" destId="{BD684EF0-F68B-4904-A054-8685EE891C50}" srcOrd="6" destOrd="0" parTransId="{50FF56AC-A478-4A6C-AB02-906D91151DEC}" sibTransId="{A42E55BB-1E85-490A-9296-A53ECB8C0B14}"/>
    <dgm:cxn modelId="{143D2D56-FE43-4EF3-A12C-118E4868CDD8}" srcId="{CED01879-108B-4D7C-81C9-F0F312DBC0DE}" destId="{A15B79E7-9C8D-429C-827F-912F172A7A23}" srcOrd="22" destOrd="0" parTransId="{4316F3A0-6E41-408F-AE21-20F770ED716F}" sibTransId="{CC8A9875-1E64-4C75-ACB2-F97FE31CD5C4}"/>
    <dgm:cxn modelId="{3C5FA057-9D33-434D-8FC9-701070A36676}" srcId="{CED01879-108B-4D7C-81C9-F0F312DBC0DE}" destId="{B65E7E02-7E8B-4921-BB62-4D943F54682B}" srcOrd="7" destOrd="0" parTransId="{137EA548-94A5-44AF-B287-C3993BC73BAD}" sibTransId="{0AFA4A99-6F89-4AB0-A6A2-C046749AD169}"/>
    <dgm:cxn modelId="{BE72CE78-BBDA-4AD4-9141-E98663EC5917}" srcId="{CED01879-108B-4D7C-81C9-F0F312DBC0DE}" destId="{161F955F-F6D3-45D2-9E61-DD7FCF99FFB1}" srcOrd="8" destOrd="0" parTransId="{2690A1B7-E88C-4FA2-A83D-34357F6F05A5}" sibTransId="{19D59EE3-B43D-49D6-8376-410C75EC7E40}"/>
    <dgm:cxn modelId="{604C3479-7850-4A5D-8467-D19F98B58E1E}" type="presOf" srcId="{D7991FC7-8DF1-4F3A-A31A-F432D7783D3B}" destId="{783A2852-0A19-4E83-84E5-7922D9561617}" srcOrd="0" destOrd="0" presId="urn:microsoft.com/office/officeart/2008/layout/LinedList"/>
    <dgm:cxn modelId="{07398081-63F9-4D17-9198-2C7CBEFBCC12}" type="presOf" srcId="{FC9E29F4-8094-41F8-BE96-384672BF3655}" destId="{04936934-5E93-4BF5-AD78-BADB8ED6E43B}" srcOrd="0" destOrd="0" presId="urn:microsoft.com/office/officeart/2008/layout/LinedList"/>
    <dgm:cxn modelId="{D9699781-4068-4CE3-AB3A-C6673A424C8C}" type="presOf" srcId="{161F955F-F6D3-45D2-9E61-DD7FCF99FFB1}" destId="{4357644A-4806-4B87-BA71-77A09EF47E0F}" srcOrd="0" destOrd="0" presId="urn:microsoft.com/office/officeart/2008/layout/LinedList"/>
    <dgm:cxn modelId="{CCDEB081-3A2C-4BA2-A5D7-622FD54C9C2D}" type="presOf" srcId="{492D2E02-8261-49AF-80E5-E527B4DD2CDF}" destId="{5FFDEB55-A1DC-49B0-B663-DE7621683FBB}" srcOrd="0" destOrd="0" presId="urn:microsoft.com/office/officeart/2008/layout/LinedList"/>
    <dgm:cxn modelId="{D1B87691-9BFA-476D-9FCB-E99AD7CE50A1}" srcId="{CED01879-108B-4D7C-81C9-F0F312DBC0DE}" destId="{C3180EB6-7CB3-4B19-A356-3E509E8B2FBA}" srcOrd="9" destOrd="0" parTransId="{FAF72EE2-5655-4280-B362-94B647E22169}" sibTransId="{4A4BF267-C8CB-4107-87B5-C85AE29EE4E9}"/>
    <dgm:cxn modelId="{F1EE539A-D15B-473C-B3DE-A17509AC400A}" srcId="{CED01879-108B-4D7C-81C9-F0F312DBC0DE}" destId="{A423738F-7EEE-47AD-B462-E032D5D2B415}" srcOrd="17" destOrd="0" parTransId="{8C814113-9EE0-478D-9BDD-7CA2C3C92D25}" sibTransId="{FD0DC10E-A5A0-4648-88DE-16A3E81CE768}"/>
    <dgm:cxn modelId="{9015B39B-B1C6-4129-9079-529C40412EA6}" type="presOf" srcId="{A423738F-7EEE-47AD-B462-E032D5D2B415}" destId="{474DA2B5-9494-40E2-B68D-72CAF3D84796}" srcOrd="0" destOrd="0" presId="urn:microsoft.com/office/officeart/2008/layout/LinedList"/>
    <dgm:cxn modelId="{61CD7E9D-0399-4F07-AB2C-8FCA2A836EBE}" srcId="{CED01879-108B-4D7C-81C9-F0F312DBC0DE}" destId="{418297FA-E39F-490F-BBA6-266D8A31C01A}" srcOrd="21" destOrd="0" parTransId="{47B3F1A7-211E-478F-9E47-6AD97AA1344A}" sibTransId="{D1E1FCF0-D62F-49E2-92AC-0448F15900A9}"/>
    <dgm:cxn modelId="{BC5B8AA0-65B2-4AFA-897F-158E83501FD8}" type="presOf" srcId="{C6E5FB5C-37C3-4FA7-9A35-42B4E2911470}" destId="{092EF227-81B7-403A-B439-DDE5B9C5EC1C}" srcOrd="0" destOrd="0" presId="urn:microsoft.com/office/officeart/2008/layout/LinedList"/>
    <dgm:cxn modelId="{2234E5A3-1664-4AA4-9AEB-69E3770DA55B}" srcId="{CED01879-108B-4D7C-81C9-F0F312DBC0DE}" destId="{E6BE1642-82CF-4D96-84C5-9527DADAB50D}" srcOrd="14" destOrd="0" parTransId="{69A04360-974A-4092-A3F5-82614021EB55}" sibTransId="{621D7D2D-A927-4623-A5AD-149C9985705E}"/>
    <dgm:cxn modelId="{D6C85AA7-ADBC-4DAD-B9BC-22FFE3688F21}" srcId="{CED01879-108B-4D7C-81C9-F0F312DBC0DE}" destId="{6DB54D2B-A763-4CAD-92DA-77CF89A8CB78}" srcOrd="3" destOrd="0" parTransId="{A73BED79-DDB6-4DA8-8A79-2472F1B96343}" sibTransId="{CA83439E-DD1A-4D22-9BD9-42A41EB46C78}"/>
    <dgm:cxn modelId="{033924AC-E4AF-4DC9-8FCC-DDED7C431407}" srcId="{CED01879-108B-4D7C-81C9-F0F312DBC0DE}" destId="{8E928795-73BF-4E2A-89AA-2E81CD14F1FA}" srcOrd="26" destOrd="0" parTransId="{9BC23B6D-3B67-48E3-8A91-5C9C37471ECD}" sibTransId="{9F291218-BFC2-4100-937C-56D6FFD724A2}"/>
    <dgm:cxn modelId="{59E4BEAF-8A53-48FA-91F0-3CF1DFEA1B12}" srcId="{CED01879-108B-4D7C-81C9-F0F312DBC0DE}" destId="{D261F91D-3BE9-465F-97F2-438B34219478}" srcOrd="23" destOrd="0" parTransId="{E798D3C8-E03C-45AA-9198-41A6E50E9D40}" sibTransId="{DD87CDDA-5592-4FF3-8819-232CCC388D61}"/>
    <dgm:cxn modelId="{C4AF9ABD-6211-406A-9BBA-B70647319DA0}" srcId="{CED01879-108B-4D7C-81C9-F0F312DBC0DE}" destId="{7F3DE0AA-6B0B-4B4A-BC56-15E61447FB2E}" srcOrd="5" destOrd="0" parTransId="{3213FE90-E462-43BA-9629-1BB561E11366}" sibTransId="{29F0FD0F-B155-42AA-9883-D2A87805AB2C}"/>
    <dgm:cxn modelId="{0FE620BF-EFF7-46C7-935C-01E94B763B09}" srcId="{CED01879-108B-4D7C-81C9-F0F312DBC0DE}" destId="{D64DC392-E17B-4C73-A106-7D106A920E17}" srcOrd="13" destOrd="0" parTransId="{FBD02A6C-6B70-4688-9CBA-21B0DBB5F606}" sibTransId="{EEB2101E-21D3-4240-8F6E-F574305839C7}"/>
    <dgm:cxn modelId="{296A0CC1-5AAE-409F-B497-CE4DA85CBB7C}" type="presOf" srcId="{7417F93C-BC00-4B7F-B8E5-386A78C07845}" destId="{D6E717C2-83BD-4734-9C6B-2648A4BB65B9}" srcOrd="0" destOrd="0" presId="urn:microsoft.com/office/officeart/2008/layout/LinedList"/>
    <dgm:cxn modelId="{71E66CC2-77FF-4E9B-B3BE-B5BE943B0BA1}" srcId="{CED01879-108B-4D7C-81C9-F0F312DBC0DE}" destId="{4EAC1D80-7751-4305-8A5E-4F4B2BC28431}" srcOrd="18" destOrd="0" parTransId="{0805D78F-F55F-42D3-9CF9-E161E1E70D6A}" sibTransId="{76896E58-1C4F-4432-81C5-344F09175151}"/>
    <dgm:cxn modelId="{F25976C2-B2DE-4AF1-B95A-419215C3D914}" srcId="{CED01879-108B-4D7C-81C9-F0F312DBC0DE}" destId="{26C75F98-9AFF-4DD5-B27F-1F78C68EA0AD}" srcOrd="28" destOrd="0" parTransId="{BAE86A63-1041-4701-9EAF-20881FDFC2B2}" sibTransId="{FEB11616-B72B-4223-A67A-C443B47E71DE}"/>
    <dgm:cxn modelId="{85739FC8-A6C3-44D8-8F1B-19085A8A71D8}" type="presOf" srcId="{B65E7E02-7E8B-4921-BB62-4D943F54682B}" destId="{D76336AA-B8ED-424C-BA8F-9DE32E8A46F6}" srcOrd="0" destOrd="0" presId="urn:microsoft.com/office/officeart/2008/layout/LinedList"/>
    <dgm:cxn modelId="{412195CD-B227-402E-B185-73FA4EECA9E0}" srcId="{CED01879-108B-4D7C-81C9-F0F312DBC0DE}" destId="{D78798A5-0057-401B-A35F-AFB061AA9E38}" srcOrd="16" destOrd="0" parTransId="{3CCDE4BC-7624-44C2-BABD-EA29497F093B}" sibTransId="{03EC0A00-9738-4172-AD29-DE81BCCAB258}"/>
    <dgm:cxn modelId="{3CFCDDD6-EB13-4048-B1AC-8A6435572181}" type="presOf" srcId="{E14D49C4-4EEA-4379-99F7-E97F99762905}" destId="{98DDE97A-11B9-467E-AF38-5348DE7DB88C}" srcOrd="0" destOrd="0" presId="urn:microsoft.com/office/officeart/2008/layout/LinedList"/>
    <dgm:cxn modelId="{CFE519D9-62D9-43A6-8887-F874683B2C53}" srcId="{CED01879-108B-4D7C-81C9-F0F312DBC0DE}" destId="{2C2DB80B-4F9D-4E9B-A30A-463E411FE142}" srcOrd="12" destOrd="0" parTransId="{2BB9996B-97C0-423E-98E8-8C2105CB069F}" sibTransId="{611946B7-423B-4390-9F1F-93C0D2B67AA3}"/>
    <dgm:cxn modelId="{E9E543E0-D45C-45B4-A528-C223A9BFB792}" srcId="{CED01879-108B-4D7C-81C9-F0F312DBC0DE}" destId="{FC9E29F4-8094-41F8-BE96-384672BF3655}" srcOrd="11" destOrd="0" parTransId="{3E746E12-0039-4206-82A0-344164091EA3}" sibTransId="{E971E3B5-75F3-45AD-9B51-F742ABBBB629}"/>
    <dgm:cxn modelId="{EBEFBAE2-2000-45A5-91AA-E7F32D23E67A}" type="presOf" srcId="{D78798A5-0057-401B-A35F-AFB061AA9E38}" destId="{1A19E157-8604-4264-BF5F-03D28FDB6B5F}" srcOrd="0" destOrd="0" presId="urn:microsoft.com/office/officeart/2008/layout/LinedList"/>
    <dgm:cxn modelId="{57B32AE9-289D-45A6-9399-1FBF183832CA}" type="presOf" srcId="{AEB1589A-A7F0-4B8F-A430-098103DF44E3}" destId="{98FAAE5D-01A5-46AF-8E0B-9B9D68A47CDE}" srcOrd="0" destOrd="0" presId="urn:microsoft.com/office/officeart/2008/layout/LinedList"/>
    <dgm:cxn modelId="{BCAA42EA-E1AB-4BFB-89C6-283A3DBDFB5E}" srcId="{CED01879-108B-4D7C-81C9-F0F312DBC0DE}" destId="{E14D49C4-4EEA-4379-99F7-E97F99762905}" srcOrd="4" destOrd="0" parTransId="{82CD3450-A31F-4872-9580-F496861BA079}" sibTransId="{0EC4DD88-8630-450F-9393-BEC177E1ECB5}"/>
    <dgm:cxn modelId="{F8BE23EB-F92F-48A7-8D2F-A3A558A5CD05}" srcId="{CED01879-108B-4D7C-81C9-F0F312DBC0DE}" destId="{8E2F700F-2462-4899-9210-FB8EB6877948}" srcOrd="19" destOrd="0" parTransId="{2F284BAD-A8FA-44E4-AF2B-A4E5A6AC13AE}" sibTransId="{A2CC45FE-E115-4AE8-AE5E-6F2DA2DE92C1}"/>
    <dgm:cxn modelId="{D73E08EE-3868-4FC5-B224-F090864827EF}" type="presOf" srcId="{D261F91D-3BE9-465F-97F2-438B34219478}" destId="{9B97D875-E296-4D03-8249-9E0350A1CA6E}" srcOrd="0" destOrd="0" presId="urn:microsoft.com/office/officeart/2008/layout/LinedList"/>
    <dgm:cxn modelId="{4A28ABEE-19C6-4FEB-A693-6013C567533E}" type="presOf" srcId="{418297FA-E39F-490F-BBA6-266D8A31C01A}" destId="{111C558C-BCA0-45DC-8DD1-52F6568523B5}" srcOrd="0" destOrd="0" presId="urn:microsoft.com/office/officeart/2008/layout/LinedList"/>
    <dgm:cxn modelId="{969515F9-7E35-4C72-A35B-033A89832236}" type="presOf" srcId="{2C2DB80B-4F9D-4E9B-A30A-463E411FE142}" destId="{B17793CC-5994-4106-8372-F5A99FFC39F2}" srcOrd="0" destOrd="0" presId="urn:microsoft.com/office/officeart/2008/layout/LinedList"/>
    <dgm:cxn modelId="{BA84EFFD-2E3A-4FBF-9D43-B355C34F6B0C}" type="presOf" srcId="{CED01879-108B-4D7C-81C9-F0F312DBC0DE}" destId="{7F637DD1-14AC-409E-AE95-811A7925D483}" srcOrd="0" destOrd="0" presId="urn:microsoft.com/office/officeart/2008/layout/LinedList"/>
    <dgm:cxn modelId="{154032F6-1A2B-4238-B4AC-294CBDAFDA8D}" type="presParOf" srcId="{7F637DD1-14AC-409E-AE95-811A7925D483}" destId="{B352FCEA-A07C-48F9-84E5-B042B48C80BC}" srcOrd="0" destOrd="0" presId="urn:microsoft.com/office/officeart/2008/layout/LinedList"/>
    <dgm:cxn modelId="{38F43B7B-C0CA-446C-906D-37D90AD15A0F}" type="presParOf" srcId="{7F637DD1-14AC-409E-AE95-811A7925D483}" destId="{8F9F0F5F-E22B-4097-A9C5-73DD9FDD7283}" srcOrd="1" destOrd="0" presId="urn:microsoft.com/office/officeart/2008/layout/LinedList"/>
    <dgm:cxn modelId="{08BC4128-C90B-4380-8235-1170B1DA9113}" type="presParOf" srcId="{8F9F0F5F-E22B-4097-A9C5-73DD9FDD7283}" destId="{092EF227-81B7-403A-B439-DDE5B9C5EC1C}" srcOrd="0" destOrd="0" presId="urn:microsoft.com/office/officeart/2008/layout/LinedList"/>
    <dgm:cxn modelId="{A5D8829F-CB36-4863-9432-6DCD3775CB32}" type="presParOf" srcId="{8F9F0F5F-E22B-4097-A9C5-73DD9FDD7283}" destId="{A4DA9664-A8B5-4305-8385-E11D9C721515}" srcOrd="1" destOrd="0" presId="urn:microsoft.com/office/officeart/2008/layout/LinedList"/>
    <dgm:cxn modelId="{59B04328-FAAF-4CDB-88E5-E85CD36F82F6}" type="presParOf" srcId="{7F637DD1-14AC-409E-AE95-811A7925D483}" destId="{B06BC146-AC6A-4C44-85D4-8797F0779016}" srcOrd="2" destOrd="0" presId="urn:microsoft.com/office/officeart/2008/layout/LinedList"/>
    <dgm:cxn modelId="{116D3A66-FCB1-46A5-86B1-612B5971A377}" type="presParOf" srcId="{7F637DD1-14AC-409E-AE95-811A7925D483}" destId="{5A3AB81A-69AB-4CE3-8FE8-19C517C9D01F}" srcOrd="3" destOrd="0" presId="urn:microsoft.com/office/officeart/2008/layout/LinedList"/>
    <dgm:cxn modelId="{A0299F36-FC85-4196-9F2E-2AE4A9B6455E}" type="presParOf" srcId="{5A3AB81A-69AB-4CE3-8FE8-19C517C9D01F}" destId="{783A2852-0A19-4E83-84E5-7922D9561617}" srcOrd="0" destOrd="0" presId="urn:microsoft.com/office/officeart/2008/layout/LinedList"/>
    <dgm:cxn modelId="{E00221B4-45AC-48C5-8CAC-7FBE27CA94EC}" type="presParOf" srcId="{5A3AB81A-69AB-4CE3-8FE8-19C517C9D01F}" destId="{83D3C924-11C0-4BE8-8CF4-4EEBB9476A5C}" srcOrd="1" destOrd="0" presId="urn:microsoft.com/office/officeart/2008/layout/LinedList"/>
    <dgm:cxn modelId="{19057717-276D-4413-A781-F2EB61D8A45F}" type="presParOf" srcId="{7F637DD1-14AC-409E-AE95-811A7925D483}" destId="{0DCCAC33-44F3-4C7D-A288-6E97C9B6D5D7}" srcOrd="4" destOrd="0" presId="urn:microsoft.com/office/officeart/2008/layout/LinedList"/>
    <dgm:cxn modelId="{9B444E3B-A386-480E-9799-329A7426EEAB}" type="presParOf" srcId="{7F637DD1-14AC-409E-AE95-811A7925D483}" destId="{2567B383-FFD4-4F14-BB7D-4D08A5EBA97A}" srcOrd="5" destOrd="0" presId="urn:microsoft.com/office/officeart/2008/layout/LinedList"/>
    <dgm:cxn modelId="{54656B8B-002C-4594-8915-D7C4C095D145}" type="presParOf" srcId="{2567B383-FFD4-4F14-BB7D-4D08A5EBA97A}" destId="{D6E717C2-83BD-4734-9C6B-2648A4BB65B9}" srcOrd="0" destOrd="0" presId="urn:microsoft.com/office/officeart/2008/layout/LinedList"/>
    <dgm:cxn modelId="{FFC4F9FB-2DB9-4E5B-921F-C9589C876C91}" type="presParOf" srcId="{2567B383-FFD4-4F14-BB7D-4D08A5EBA97A}" destId="{6876F47A-2295-4A9B-AF74-66567A71708B}" srcOrd="1" destOrd="0" presId="urn:microsoft.com/office/officeart/2008/layout/LinedList"/>
    <dgm:cxn modelId="{D9CE1804-16E4-4833-8530-1CAB7393BDB4}" type="presParOf" srcId="{7F637DD1-14AC-409E-AE95-811A7925D483}" destId="{3C4B617E-0D1F-4D13-BDB3-6C97E084B254}" srcOrd="6" destOrd="0" presId="urn:microsoft.com/office/officeart/2008/layout/LinedList"/>
    <dgm:cxn modelId="{0A2794EA-F928-4CD7-AB55-D7F30C76DCDC}" type="presParOf" srcId="{7F637DD1-14AC-409E-AE95-811A7925D483}" destId="{4AEC5FE4-14B2-42C0-BB24-41D75E169F59}" srcOrd="7" destOrd="0" presId="urn:microsoft.com/office/officeart/2008/layout/LinedList"/>
    <dgm:cxn modelId="{268C5ECE-0A68-46EA-BF09-60BBC508FCEB}" type="presParOf" srcId="{4AEC5FE4-14B2-42C0-BB24-41D75E169F59}" destId="{B1FD3623-4819-4359-813B-495AA0AC23D1}" srcOrd="0" destOrd="0" presId="urn:microsoft.com/office/officeart/2008/layout/LinedList"/>
    <dgm:cxn modelId="{1C5DEA14-6622-4AE0-BDEA-8AAD67CEDCC6}" type="presParOf" srcId="{4AEC5FE4-14B2-42C0-BB24-41D75E169F59}" destId="{9B0263EC-E097-48DE-8A5C-E8DB187504D9}" srcOrd="1" destOrd="0" presId="urn:microsoft.com/office/officeart/2008/layout/LinedList"/>
    <dgm:cxn modelId="{09929592-7A48-42B2-8417-0029416AE211}" type="presParOf" srcId="{7F637DD1-14AC-409E-AE95-811A7925D483}" destId="{1CC5D663-8429-4D3B-A596-4DBA7305797E}" srcOrd="8" destOrd="0" presId="urn:microsoft.com/office/officeart/2008/layout/LinedList"/>
    <dgm:cxn modelId="{96D7A3E3-EA12-4138-9747-41F5D67A0023}" type="presParOf" srcId="{7F637DD1-14AC-409E-AE95-811A7925D483}" destId="{F3DD3B57-5127-4EF7-876F-49E37337D372}" srcOrd="9" destOrd="0" presId="urn:microsoft.com/office/officeart/2008/layout/LinedList"/>
    <dgm:cxn modelId="{7744FDEE-9747-4DD3-BD16-FCE1C52CFEE8}" type="presParOf" srcId="{F3DD3B57-5127-4EF7-876F-49E37337D372}" destId="{98DDE97A-11B9-467E-AF38-5348DE7DB88C}" srcOrd="0" destOrd="0" presId="urn:microsoft.com/office/officeart/2008/layout/LinedList"/>
    <dgm:cxn modelId="{A1CFD6D4-989A-43AB-B173-A5EB6DDB2A7D}" type="presParOf" srcId="{F3DD3B57-5127-4EF7-876F-49E37337D372}" destId="{3F3A76F2-9A8E-44C7-A941-DF15B7176523}" srcOrd="1" destOrd="0" presId="urn:microsoft.com/office/officeart/2008/layout/LinedList"/>
    <dgm:cxn modelId="{B265D831-2813-4C76-822A-149D9566C14C}" type="presParOf" srcId="{7F637DD1-14AC-409E-AE95-811A7925D483}" destId="{E5168EC1-908D-4E4A-BC5F-70859200C6BC}" srcOrd="10" destOrd="0" presId="urn:microsoft.com/office/officeart/2008/layout/LinedList"/>
    <dgm:cxn modelId="{852F9B96-085E-442D-A77A-851077324800}" type="presParOf" srcId="{7F637DD1-14AC-409E-AE95-811A7925D483}" destId="{F1DF6573-176D-4A5E-89DC-CE08C994AA6E}" srcOrd="11" destOrd="0" presId="urn:microsoft.com/office/officeart/2008/layout/LinedList"/>
    <dgm:cxn modelId="{0E4675A9-0523-49A4-B6FA-3E3FF5A12BBE}" type="presParOf" srcId="{F1DF6573-176D-4A5E-89DC-CE08C994AA6E}" destId="{EFFE5595-532F-4BEB-A19E-18054CC6D22C}" srcOrd="0" destOrd="0" presId="urn:microsoft.com/office/officeart/2008/layout/LinedList"/>
    <dgm:cxn modelId="{B1BE0CAC-C764-4845-9BE7-EB4B74E5EAFB}" type="presParOf" srcId="{F1DF6573-176D-4A5E-89DC-CE08C994AA6E}" destId="{56F3A157-1973-4BD5-8D31-8006B03254A3}" srcOrd="1" destOrd="0" presId="urn:microsoft.com/office/officeart/2008/layout/LinedList"/>
    <dgm:cxn modelId="{20AC2AA4-DB0F-43E5-9399-DF3BD4FFCFCD}" type="presParOf" srcId="{7F637DD1-14AC-409E-AE95-811A7925D483}" destId="{45AD2E78-F01A-48FE-88AA-AEAD4FE9243D}" srcOrd="12" destOrd="0" presId="urn:microsoft.com/office/officeart/2008/layout/LinedList"/>
    <dgm:cxn modelId="{957A5C59-F1FD-4F40-A602-A209F04BA3DA}" type="presParOf" srcId="{7F637DD1-14AC-409E-AE95-811A7925D483}" destId="{DAE24DE2-7D81-42BE-B703-74B2F47992EE}" srcOrd="13" destOrd="0" presId="urn:microsoft.com/office/officeart/2008/layout/LinedList"/>
    <dgm:cxn modelId="{7D1B3937-78EA-4008-8180-B1E9E0144830}" type="presParOf" srcId="{DAE24DE2-7D81-42BE-B703-74B2F47992EE}" destId="{F73174F9-D8BD-47D6-A1BE-0E8440FC1E8D}" srcOrd="0" destOrd="0" presId="urn:microsoft.com/office/officeart/2008/layout/LinedList"/>
    <dgm:cxn modelId="{6FFA9E10-A7F0-4081-BB89-616C082FC01A}" type="presParOf" srcId="{DAE24DE2-7D81-42BE-B703-74B2F47992EE}" destId="{5B0F5D43-5F30-41A9-95C1-8F301A2899F4}" srcOrd="1" destOrd="0" presId="urn:microsoft.com/office/officeart/2008/layout/LinedList"/>
    <dgm:cxn modelId="{D4B6B7E2-27AE-470B-AFF6-F85593AAABD3}" type="presParOf" srcId="{7F637DD1-14AC-409E-AE95-811A7925D483}" destId="{0FFBA635-7844-4538-923A-A8C4E5F77C49}" srcOrd="14" destOrd="0" presId="urn:microsoft.com/office/officeart/2008/layout/LinedList"/>
    <dgm:cxn modelId="{4BD5B018-08F7-44D8-9F45-BB28E910C072}" type="presParOf" srcId="{7F637DD1-14AC-409E-AE95-811A7925D483}" destId="{8DAA9D76-2B2B-4FFE-85FC-5525B305FC33}" srcOrd="15" destOrd="0" presId="urn:microsoft.com/office/officeart/2008/layout/LinedList"/>
    <dgm:cxn modelId="{ECA4D6EF-A185-4064-830A-EC0E1DF18FB6}" type="presParOf" srcId="{8DAA9D76-2B2B-4FFE-85FC-5525B305FC33}" destId="{D76336AA-B8ED-424C-BA8F-9DE32E8A46F6}" srcOrd="0" destOrd="0" presId="urn:microsoft.com/office/officeart/2008/layout/LinedList"/>
    <dgm:cxn modelId="{42DF2EBC-3BF5-4382-A80A-B7BDB4E2632F}" type="presParOf" srcId="{8DAA9D76-2B2B-4FFE-85FC-5525B305FC33}" destId="{4E6173C7-50FC-4540-89C4-1A3A6DBC3DAA}" srcOrd="1" destOrd="0" presId="urn:microsoft.com/office/officeart/2008/layout/LinedList"/>
    <dgm:cxn modelId="{BD95D3A5-150C-4C57-B18D-9449A5031DF1}" type="presParOf" srcId="{7F637DD1-14AC-409E-AE95-811A7925D483}" destId="{FA6D24E0-285A-4A9B-84BD-B75561E80905}" srcOrd="16" destOrd="0" presId="urn:microsoft.com/office/officeart/2008/layout/LinedList"/>
    <dgm:cxn modelId="{5C43D0A7-218B-474D-B453-147EB5E0A873}" type="presParOf" srcId="{7F637DD1-14AC-409E-AE95-811A7925D483}" destId="{BA2A5702-9137-4C31-9CDA-0E525D1C2E74}" srcOrd="17" destOrd="0" presId="urn:microsoft.com/office/officeart/2008/layout/LinedList"/>
    <dgm:cxn modelId="{558D3407-4158-4342-BD60-67D4CFF7273B}" type="presParOf" srcId="{BA2A5702-9137-4C31-9CDA-0E525D1C2E74}" destId="{4357644A-4806-4B87-BA71-77A09EF47E0F}" srcOrd="0" destOrd="0" presId="urn:microsoft.com/office/officeart/2008/layout/LinedList"/>
    <dgm:cxn modelId="{B3700FD6-B210-4615-9F2F-F6B9A00AE1C7}" type="presParOf" srcId="{BA2A5702-9137-4C31-9CDA-0E525D1C2E74}" destId="{31657119-A98C-4388-B702-E11358E4B6D8}" srcOrd="1" destOrd="0" presId="urn:microsoft.com/office/officeart/2008/layout/LinedList"/>
    <dgm:cxn modelId="{9BD3F076-A13E-4606-BCAE-4335881A1B23}" type="presParOf" srcId="{7F637DD1-14AC-409E-AE95-811A7925D483}" destId="{BEE00223-49A2-4D1C-B977-0E2A6F36F7A1}" srcOrd="18" destOrd="0" presId="urn:microsoft.com/office/officeart/2008/layout/LinedList"/>
    <dgm:cxn modelId="{CD2935AC-CC6F-4232-90FD-AB17560533D2}" type="presParOf" srcId="{7F637DD1-14AC-409E-AE95-811A7925D483}" destId="{97A3962F-1889-4BA2-B0D5-B0CDBE6BE446}" srcOrd="19" destOrd="0" presId="urn:microsoft.com/office/officeart/2008/layout/LinedList"/>
    <dgm:cxn modelId="{56B23919-8B4E-4612-80BD-727B8894A9B5}" type="presParOf" srcId="{97A3962F-1889-4BA2-B0D5-B0CDBE6BE446}" destId="{D7AD409D-FD36-47CF-A381-496447804DAB}" srcOrd="0" destOrd="0" presId="urn:microsoft.com/office/officeart/2008/layout/LinedList"/>
    <dgm:cxn modelId="{FB17A92C-E338-4755-ADD9-6156AB8C0FB6}" type="presParOf" srcId="{97A3962F-1889-4BA2-B0D5-B0CDBE6BE446}" destId="{594D465A-8645-4FF0-8273-33C0818D5983}" srcOrd="1" destOrd="0" presId="urn:microsoft.com/office/officeart/2008/layout/LinedList"/>
    <dgm:cxn modelId="{48F998D8-4499-42B1-B1B3-CBBA6E957CAF}" type="presParOf" srcId="{7F637DD1-14AC-409E-AE95-811A7925D483}" destId="{69607F98-1193-4229-A847-2B6F4E6B1C0A}" srcOrd="20" destOrd="0" presId="urn:microsoft.com/office/officeart/2008/layout/LinedList"/>
    <dgm:cxn modelId="{E32E0FE6-509C-4BCC-BE5A-50AA40B69F67}" type="presParOf" srcId="{7F637DD1-14AC-409E-AE95-811A7925D483}" destId="{CBC05BC5-5C4F-4E64-854D-7AC7DC593BA8}" srcOrd="21" destOrd="0" presId="urn:microsoft.com/office/officeart/2008/layout/LinedList"/>
    <dgm:cxn modelId="{7EDF3244-48AE-4486-83ED-4CE0A769CF5B}" type="presParOf" srcId="{CBC05BC5-5C4F-4E64-854D-7AC7DC593BA8}" destId="{5104B6F6-8B35-4E5E-A7E2-16FB6579B1FA}" srcOrd="0" destOrd="0" presId="urn:microsoft.com/office/officeart/2008/layout/LinedList"/>
    <dgm:cxn modelId="{862492F0-9E97-4D5D-9FB9-7A71EF86F2C9}" type="presParOf" srcId="{CBC05BC5-5C4F-4E64-854D-7AC7DC593BA8}" destId="{6D321035-5C47-4BC7-B4BD-EC823EEF47FB}" srcOrd="1" destOrd="0" presId="urn:microsoft.com/office/officeart/2008/layout/LinedList"/>
    <dgm:cxn modelId="{9C3A5FED-3D6D-4C16-8E27-3E09CA5E739C}" type="presParOf" srcId="{7F637DD1-14AC-409E-AE95-811A7925D483}" destId="{AAEC664F-C5A7-4723-8B6D-342C45BC4EE1}" srcOrd="22" destOrd="0" presId="urn:microsoft.com/office/officeart/2008/layout/LinedList"/>
    <dgm:cxn modelId="{A3D158FD-D0B5-409A-8ACB-C44E0935985D}" type="presParOf" srcId="{7F637DD1-14AC-409E-AE95-811A7925D483}" destId="{EAC70C5E-07EB-49DD-91B3-B8B1BF0A4D06}" srcOrd="23" destOrd="0" presId="urn:microsoft.com/office/officeart/2008/layout/LinedList"/>
    <dgm:cxn modelId="{D43A2C98-1937-4F9D-A1D8-468AFCBC7AA8}" type="presParOf" srcId="{EAC70C5E-07EB-49DD-91B3-B8B1BF0A4D06}" destId="{04936934-5E93-4BF5-AD78-BADB8ED6E43B}" srcOrd="0" destOrd="0" presId="urn:microsoft.com/office/officeart/2008/layout/LinedList"/>
    <dgm:cxn modelId="{BA3A2BC1-8DF9-40C6-A7A3-1E5557CBE551}" type="presParOf" srcId="{EAC70C5E-07EB-49DD-91B3-B8B1BF0A4D06}" destId="{FEFB8B87-1FE8-4FAA-AF49-B473BBE07083}" srcOrd="1" destOrd="0" presId="urn:microsoft.com/office/officeart/2008/layout/LinedList"/>
    <dgm:cxn modelId="{E1DA629B-D7D5-446F-921D-7467085DC14B}" type="presParOf" srcId="{7F637DD1-14AC-409E-AE95-811A7925D483}" destId="{09D4536E-D9A5-4E16-ABB4-84089095994F}" srcOrd="24" destOrd="0" presId="urn:microsoft.com/office/officeart/2008/layout/LinedList"/>
    <dgm:cxn modelId="{2EDF8C1B-72B0-41E8-933D-AAA486DA8DFD}" type="presParOf" srcId="{7F637DD1-14AC-409E-AE95-811A7925D483}" destId="{61B44243-6A0F-4155-86EC-6E5E7E0F544F}" srcOrd="25" destOrd="0" presId="urn:microsoft.com/office/officeart/2008/layout/LinedList"/>
    <dgm:cxn modelId="{88B30E92-E9F3-4AFF-BB67-B2F43CE12271}" type="presParOf" srcId="{61B44243-6A0F-4155-86EC-6E5E7E0F544F}" destId="{B17793CC-5994-4106-8372-F5A99FFC39F2}" srcOrd="0" destOrd="0" presId="urn:microsoft.com/office/officeart/2008/layout/LinedList"/>
    <dgm:cxn modelId="{54420C57-924B-4ABE-AF49-7004B6DF424F}" type="presParOf" srcId="{61B44243-6A0F-4155-86EC-6E5E7E0F544F}" destId="{FC588728-4513-4F89-B28E-D33676CF334E}" srcOrd="1" destOrd="0" presId="urn:microsoft.com/office/officeart/2008/layout/LinedList"/>
    <dgm:cxn modelId="{ACBA9377-54F3-4DF8-9657-F4230C1CCD7D}" type="presParOf" srcId="{7F637DD1-14AC-409E-AE95-811A7925D483}" destId="{F8771271-FBC9-4977-B8B8-4C786B0F85BC}" srcOrd="26" destOrd="0" presId="urn:microsoft.com/office/officeart/2008/layout/LinedList"/>
    <dgm:cxn modelId="{63D08B78-454E-45F8-AB6A-AF6EE5C48570}" type="presParOf" srcId="{7F637DD1-14AC-409E-AE95-811A7925D483}" destId="{6311A756-637E-4738-9690-DA257AF36EF6}" srcOrd="27" destOrd="0" presId="urn:microsoft.com/office/officeart/2008/layout/LinedList"/>
    <dgm:cxn modelId="{CF8FB025-C642-430C-975B-FC78389209D8}" type="presParOf" srcId="{6311A756-637E-4738-9690-DA257AF36EF6}" destId="{09420DE6-CA9A-4588-95B1-ADF1E1D49FB6}" srcOrd="0" destOrd="0" presId="urn:microsoft.com/office/officeart/2008/layout/LinedList"/>
    <dgm:cxn modelId="{A498F4C1-FC9A-45A9-A712-9C3E4364456A}" type="presParOf" srcId="{6311A756-637E-4738-9690-DA257AF36EF6}" destId="{C5136C6A-A519-4586-A017-F97A1E1A54D5}" srcOrd="1" destOrd="0" presId="urn:microsoft.com/office/officeart/2008/layout/LinedList"/>
    <dgm:cxn modelId="{4A6F5572-E42B-48F0-B4DE-44C94D987DAA}" type="presParOf" srcId="{7F637DD1-14AC-409E-AE95-811A7925D483}" destId="{F7C890AF-B372-46AD-83D0-5FBCFB746BDA}" srcOrd="28" destOrd="0" presId="urn:microsoft.com/office/officeart/2008/layout/LinedList"/>
    <dgm:cxn modelId="{21874551-62F1-4FEA-88D1-15A4F6937648}" type="presParOf" srcId="{7F637DD1-14AC-409E-AE95-811A7925D483}" destId="{1945D2F0-95BC-4E67-80AE-37DD41C87445}" srcOrd="29" destOrd="0" presId="urn:microsoft.com/office/officeart/2008/layout/LinedList"/>
    <dgm:cxn modelId="{1F16B5CE-8C09-4FD5-A05D-E354D5F98B2A}" type="presParOf" srcId="{1945D2F0-95BC-4E67-80AE-37DD41C87445}" destId="{4622C272-568C-473D-827D-16593D276AA4}" srcOrd="0" destOrd="0" presId="urn:microsoft.com/office/officeart/2008/layout/LinedList"/>
    <dgm:cxn modelId="{232785BE-C37E-4AFC-AA7C-AACD97BED9BA}" type="presParOf" srcId="{1945D2F0-95BC-4E67-80AE-37DD41C87445}" destId="{0EFB5939-0D65-453B-B46C-DDF086AA8528}" srcOrd="1" destOrd="0" presId="urn:microsoft.com/office/officeart/2008/layout/LinedList"/>
    <dgm:cxn modelId="{26BBD4E6-BEAF-4CB1-AB7B-EC060010EEF8}" type="presParOf" srcId="{7F637DD1-14AC-409E-AE95-811A7925D483}" destId="{344AC446-1C3B-46CA-BBB3-7676735D4FB2}" srcOrd="30" destOrd="0" presId="urn:microsoft.com/office/officeart/2008/layout/LinedList"/>
    <dgm:cxn modelId="{C1CD540E-B8F5-40C6-8E60-20AA8FF6C5B6}" type="presParOf" srcId="{7F637DD1-14AC-409E-AE95-811A7925D483}" destId="{17FA86BD-BC04-4932-A147-AFE0BCD0252C}" srcOrd="31" destOrd="0" presId="urn:microsoft.com/office/officeart/2008/layout/LinedList"/>
    <dgm:cxn modelId="{A837A94F-76A0-499E-A9F9-4264E8FF1331}" type="presParOf" srcId="{17FA86BD-BC04-4932-A147-AFE0BCD0252C}" destId="{E3A14DC5-6506-4838-8F61-3E5FC55E435F}" srcOrd="0" destOrd="0" presId="urn:microsoft.com/office/officeart/2008/layout/LinedList"/>
    <dgm:cxn modelId="{19C7C94F-5377-425D-B795-F853199D9C74}" type="presParOf" srcId="{17FA86BD-BC04-4932-A147-AFE0BCD0252C}" destId="{C25AF0A2-28C7-492A-816D-E8FAB31D4120}" srcOrd="1" destOrd="0" presId="urn:microsoft.com/office/officeart/2008/layout/LinedList"/>
    <dgm:cxn modelId="{A5DED7C4-3EC2-4D36-8BA8-692DE47F6229}" type="presParOf" srcId="{7F637DD1-14AC-409E-AE95-811A7925D483}" destId="{AD6D42A4-648B-4B2C-BFB2-6787447B6EA3}" srcOrd="32" destOrd="0" presId="urn:microsoft.com/office/officeart/2008/layout/LinedList"/>
    <dgm:cxn modelId="{BAFE3999-D6C1-41E2-B22B-191DEE682781}" type="presParOf" srcId="{7F637DD1-14AC-409E-AE95-811A7925D483}" destId="{90C7F29B-2D80-458C-8212-105C45963E88}" srcOrd="33" destOrd="0" presId="urn:microsoft.com/office/officeart/2008/layout/LinedList"/>
    <dgm:cxn modelId="{72026CC0-8E61-4854-90D6-119FDAF8C537}" type="presParOf" srcId="{90C7F29B-2D80-458C-8212-105C45963E88}" destId="{1A19E157-8604-4264-BF5F-03D28FDB6B5F}" srcOrd="0" destOrd="0" presId="urn:microsoft.com/office/officeart/2008/layout/LinedList"/>
    <dgm:cxn modelId="{7585A570-ED43-4A9F-8131-7B2B0CCECC2D}" type="presParOf" srcId="{90C7F29B-2D80-458C-8212-105C45963E88}" destId="{71FD73B9-ADFD-4EDD-8563-F17EAC0524D3}" srcOrd="1" destOrd="0" presId="urn:microsoft.com/office/officeart/2008/layout/LinedList"/>
    <dgm:cxn modelId="{1C86421A-04EA-4A5E-8E6F-D8BD48ECBA49}" type="presParOf" srcId="{7F637DD1-14AC-409E-AE95-811A7925D483}" destId="{5DCE38EB-8BD7-49F4-A923-D8815344E587}" srcOrd="34" destOrd="0" presId="urn:microsoft.com/office/officeart/2008/layout/LinedList"/>
    <dgm:cxn modelId="{5F43CE6D-2155-4D63-9762-8C134647714F}" type="presParOf" srcId="{7F637DD1-14AC-409E-AE95-811A7925D483}" destId="{30E6EF3E-8136-4A58-A1AD-92095FAD61A4}" srcOrd="35" destOrd="0" presId="urn:microsoft.com/office/officeart/2008/layout/LinedList"/>
    <dgm:cxn modelId="{F06D80F5-FC39-41DA-866E-795573EDA4F7}" type="presParOf" srcId="{30E6EF3E-8136-4A58-A1AD-92095FAD61A4}" destId="{474DA2B5-9494-40E2-B68D-72CAF3D84796}" srcOrd="0" destOrd="0" presId="urn:microsoft.com/office/officeart/2008/layout/LinedList"/>
    <dgm:cxn modelId="{8F57F62C-DB89-40CD-A8BD-4AE9D55804ED}" type="presParOf" srcId="{30E6EF3E-8136-4A58-A1AD-92095FAD61A4}" destId="{24227276-278C-4C42-8365-A2609256031F}" srcOrd="1" destOrd="0" presId="urn:microsoft.com/office/officeart/2008/layout/LinedList"/>
    <dgm:cxn modelId="{58B78AB2-70F7-4282-A739-49C38867AD59}" type="presParOf" srcId="{7F637DD1-14AC-409E-AE95-811A7925D483}" destId="{A5F58504-D159-463C-B5D7-92783166FB0A}" srcOrd="36" destOrd="0" presId="urn:microsoft.com/office/officeart/2008/layout/LinedList"/>
    <dgm:cxn modelId="{7C4270D7-EE5E-4706-A1EC-410D0D1D80FF}" type="presParOf" srcId="{7F637DD1-14AC-409E-AE95-811A7925D483}" destId="{A5A9624B-1A91-4D12-BC54-9A4A9D49F382}" srcOrd="37" destOrd="0" presId="urn:microsoft.com/office/officeart/2008/layout/LinedList"/>
    <dgm:cxn modelId="{76CFDB92-FB83-49F1-A04F-4FE070F292CE}" type="presParOf" srcId="{A5A9624B-1A91-4D12-BC54-9A4A9D49F382}" destId="{E53478D0-2F79-4C12-B019-22B44594C5D9}" srcOrd="0" destOrd="0" presId="urn:microsoft.com/office/officeart/2008/layout/LinedList"/>
    <dgm:cxn modelId="{A90E47FD-936B-4A23-AE12-2C2770052E97}" type="presParOf" srcId="{A5A9624B-1A91-4D12-BC54-9A4A9D49F382}" destId="{1ADA3D08-E332-46C1-B4F3-0105CFD43BD0}" srcOrd="1" destOrd="0" presId="urn:microsoft.com/office/officeart/2008/layout/LinedList"/>
    <dgm:cxn modelId="{2B466F73-0421-4237-983B-D07A596EEA1B}" type="presParOf" srcId="{7F637DD1-14AC-409E-AE95-811A7925D483}" destId="{0D4CB0E3-395F-4F53-9E48-6A44876549D7}" srcOrd="38" destOrd="0" presId="urn:microsoft.com/office/officeart/2008/layout/LinedList"/>
    <dgm:cxn modelId="{D428C830-F59E-4720-B465-4B2C92E2F88B}" type="presParOf" srcId="{7F637DD1-14AC-409E-AE95-811A7925D483}" destId="{FB8CA191-851D-4281-994A-8F7B8FE84D95}" srcOrd="39" destOrd="0" presId="urn:microsoft.com/office/officeart/2008/layout/LinedList"/>
    <dgm:cxn modelId="{A16FB8B6-5CA7-4581-9EFD-A10DB96EC121}" type="presParOf" srcId="{FB8CA191-851D-4281-994A-8F7B8FE84D95}" destId="{5F513C0E-597E-4A4C-A30D-EF3D686E3E66}" srcOrd="0" destOrd="0" presId="urn:microsoft.com/office/officeart/2008/layout/LinedList"/>
    <dgm:cxn modelId="{08D62C35-86ED-4E31-8A9B-0535653EAE0F}" type="presParOf" srcId="{FB8CA191-851D-4281-994A-8F7B8FE84D95}" destId="{7A55BE10-73A5-4235-AD02-F8362AE9D990}" srcOrd="1" destOrd="0" presId="urn:microsoft.com/office/officeart/2008/layout/LinedList"/>
    <dgm:cxn modelId="{4089981B-FAB9-42CA-AB36-C40F0088A9A9}" type="presParOf" srcId="{7F637DD1-14AC-409E-AE95-811A7925D483}" destId="{83BDE3B9-43EF-4535-B5D2-59C77A34972F}" srcOrd="40" destOrd="0" presId="urn:microsoft.com/office/officeart/2008/layout/LinedList"/>
    <dgm:cxn modelId="{31AF27F3-DD4A-426F-A896-0F006309C660}" type="presParOf" srcId="{7F637DD1-14AC-409E-AE95-811A7925D483}" destId="{D14502D0-0050-4E3A-89E6-24BB70A3A9F4}" srcOrd="41" destOrd="0" presId="urn:microsoft.com/office/officeart/2008/layout/LinedList"/>
    <dgm:cxn modelId="{D242DBA2-57FE-4AAC-9ABD-ED2012553B9C}" type="presParOf" srcId="{D14502D0-0050-4E3A-89E6-24BB70A3A9F4}" destId="{5FFDEB55-A1DC-49B0-B663-DE7621683FBB}" srcOrd="0" destOrd="0" presId="urn:microsoft.com/office/officeart/2008/layout/LinedList"/>
    <dgm:cxn modelId="{6CCFE735-8859-408F-A98B-4718AE999EF9}" type="presParOf" srcId="{D14502D0-0050-4E3A-89E6-24BB70A3A9F4}" destId="{D0E0684B-FC96-4547-BA25-16F2048747B9}" srcOrd="1" destOrd="0" presId="urn:microsoft.com/office/officeart/2008/layout/LinedList"/>
    <dgm:cxn modelId="{53B32481-08B4-42F8-9325-4AB4B6BB754E}" type="presParOf" srcId="{7F637DD1-14AC-409E-AE95-811A7925D483}" destId="{3225F833-88CC-4F33-AD01-6E15AABA3065}" srcOrd="42" destOrd="0" presId="urn:microsoft.com/office/officeart/2008/layout/LinedList"/>
    <dgm:cxn modelId="{F3CCB640-2C57-4F38-A56C-35F09FDA612B}" type="presParOf" srcId="{7F637DD1-14AC-409E-AE95-811A7925D483}" destId="{C2C77A0D-2EB3-4526-A73F-D221FC75D5B5}" srcOrd="43" destOrd="0" presId="urn:microsoft.com/office/officeart/2008/layout/LinedList"/>
    <dgm:cxn modelId="{111C4A64-6A10-493F-BBFF-BACFF6A7A0A6}" type="presParOf" srcId="{C2C77A0D-2EB3-4526-A73F-D221FC75D5B5}" destId="{111C558C-BCA0-45DC-8DD1-52F6568523B5}" srcOrd="0" destOrd="0" presId="urn:microsoft.com/office/officeart/2008/layout/LinedList"/>
    <dgm:cxn modelId="{09FDE9B1-54CB-4068-B4DA-55EF51A3C5E7}" type="presParOf" srcId="{C2C77A0D-2EB3-4526-A73F-D221FC75D5B5}" destId="{D23C3893-5EA5-4CC8-8E68-0B64E1268D50}" srcOrd="1" destOrd="0" presId="urn:microsoft.com/office/officeart/2008/layout/LinedList"/>
    <dgm:cxn modelId="{0A8C3D5A-3137-44BC-98FE-0190FA0A2C1C}" type="presParOf" srcId="{7F637DD1-14AC-409E-AE95-811A7925D483}" destId="{940E33B1-654A-4C99-965E-FA3DE31DDE19}" srcOrd="44" destOrd="0" presId="urn:microsoft.com/office/officeart/2008/layout/LinedList"/>
    <dgm:cxn modelId="{B7CBEC5E-351E-4371-A52F-6FE263B44A81}" type="presParOf" srcId="{7F637DD1-14AC-409E-AE95-811A7925D483}" destId="{502CE8BE-F2A9-4F05-9F6D-68BD6E371B49}" srcOrd="45" destOrd="0" presId="urn:microsoft.com/office/officeart/2008/layout/LinedList"/>
    <dgm:cxn modelId="{2B2C24C8-3FB7-47D0-96C3-C94451D18602}" type="presParOf" srcId="{502CE8BE-F2A9-4F05-9F6D-68BD6E371B49}" destId="{0F9B5DF6-A3F4-4731-BC25-02C4E6660707}" srcOrd="0" destOrd="0" presId="urn:microsoft.com/office/officeart/2008/layout/LinedList"/>
    <dgm:cxn modelId="{BFA5FE43-663B-4AD1-AAD9-D2C689D5AA8D}" type="presParOf" srcId="{502CE8BE-F2A9-4F05-9F6D-68BD6E371B49}" destId="{6BCFF189-9860-4FC8-BC17-FE466D5AC99D}" srcOrd="1" destOrd="0" presId="urn:microsoft.com/office/officeart/2008/layout/LinedList"/>
    <dgm:cxn modelId="{3D7F02D9-09CA-44B2-AFE4-861A0F3FCC34}" type="presParOf" srcId="{7F637DD1-14AC-409E-AE95-811A7925D483}" destId="{30B54E88-55E8-43C9-9D2D-7A8A68876A7A}" srcOrd="46" destOrd="0" presId="urn:microsoft.com/office/officeart/2008/layout/LinedList"/>
    <dgm:cxn modelId="{245FDCCB-D5FD-446C-8F8B-33DB204B07A5}" type="presParOf" srcId="{7F637DD1-14AC-409E-AE95-811A7925D483}" destId="{6633DAD5-7216-4825-8504-9AD499CC7250}" srcOrd="47" destOrd="0" presId="urn:microsoft.com/office/officeart/2008/layout/LinedList"/>
    <dgm:cxn modelId="{34FD8283-9D4C-414B-8B6D-2A71F254F06F}" type="presParOf" srcId="{6633DAD5-7216-4825-8504-9AD499CC7250}" destId="{9B97D875-E296-4D03-8249-9E0350A1CA6E}" srcOrd="0" destOrd="0" presId="urn:microsoft.com/office/officeart/2008/layout/LinedList"/>
    <dgm:cxn modelId="{D299956C-BA11-40FE-AE25-1BA881C9CEE3}" type="presParOf" srcId="{6633DAD5-7216-4825-8504-9AD499CC7250}" destId="{4DC4E26A-FEEB-4E8E-8B36-889B276AC826}" srcOrd="1" destOrd="0" presId="urn:microsoft.com/office/officeart/2008/layout/LinedList"/>
    <dgm:cxn modelId="{1D451B96-015A-4E5B-B6AC-658C264B59B6}" type="presParOf" srcId="{7F637DD1-14AC-409E-AE95-811A7925D483}" destId="{DA790A12-C908-4118-82D0-34835F672EA4}" srcOrd="48" destOrd="0" presId="urn:microsoft.com/office/officeart/2008/layout/LinedList"/>
    <dgm:cxn modelId="{972A1056-18ED-4E8D-846F-5960152E3F93}" type="presParOf" srcId="{7F637DD1-14AC-409E-AE95-811A7925D483}" destId="{4CFBDC92-B45C-42A4-8D43-930090CC92CE}" srcOrd="49" destOrd="0" presId="urn:microsoft.com/office/officeart/2008/layout/LinedList"/>
    <dgm:cxn modelId="{BA5F6D5D-2500-415B-8E0C-7C35E8F3DEA2}" type="presParOf" srcId="{4CFBDC92-B45C-42A4-8D43-930090CC92CE}" destId="{98FAAE5D-01A5-46AF-8E0B-9B9D68A47CDE}" srcOrd="0" destOrd="0" presId="urn:microsoft.com/office/officeart/2008/layout/LinedList"/>
    <dgm:cxn modelId="{6868A12E-4C52-42C2-9CD1-31E360B74EFD}" type="presParOf" srcId="{4CFBDC92-B45C-42A4-8D43-930090CC92CE}" destId="{AC51A253-BAF1-4EC7-879B-88651754A6BC}" srcOrd="1" destOrd="0" presId="urn:microsoft.com/office/officeart/2008/layout/LinedList"/>
    <dgm:cxn modelId="{6E9AFDF9-7FFC-40BF-9F3A-9D2D8F2532CD}" type="presParOf" srcId="{7F637DD1-14AC-409E-AE95-811A7925D483}" destId="{3BED0907-FFEE-4709-B6B3-5BABCA21E86A}" srcOrd="50" destOrd="0" presId="urn:microsoft.com/office/officeart/2008/layout/LinedList"/>
    <dgm:cxn modelId="{06017F28-40A4-46EB-A033-830D32C0A5D4}" type="presParOf" srcId="{7F637DD1-14AC-409E-AE95-811A7925D483}" destId="{D9D5E990-A9BF-4AD0-B751-ABD69C2AB81E}" srcOrd="51" destOrd="0" presId="urn:microsoft.com/office/officeart/2008/layout/LinedList"/>
    <dgm:cxn modelId="{17EAED95-D949-4FEA-A6B1-5E0FA43C09D8}" type="presParOf" srcId="{D9D5E990-A9BF-4AD0-B751-ABD69C2AB81E}" destId="{3625F42C-6F4F-40E0-833F-40BE94565B9F}" srcOrd="0" destOrd="0" presId="urn:microsoft.com/office/officeart/2008/layout/LinedList"/>
    <dgm:cxn modelId="{5EF811C8-9B8F-40B1-A162-1985A34411E5}" type="presParOf" srcId="{D9D5E990-A9BF-4AD0-B751-ABD69C2AB81E}" destId="{1C91CA88-B961-44F2-B3A6-49D9265E5F2C}" srcOrd="1" destOrd="0" presId="urn:microsoft.com/office/officeart/2008/layout/LinedList"/>
    <dgm:cxn modelId="{A0357948-8A6D-442E-AFEE-DAFE2D795D2B}" type="presParOf" srcId="{7F637DD1-14AC-409E-AE95-811A7925D483}" destId="{5AE03C4A-0D49-4B17-9214-DE9BDD8FF9E7}" srcOrd="52" destOrd="0" presId="urn:microsoft.com/office/officeart/2008/layout/LinedList"/>
    <dgm:cxn modelId="{F23176AE-9CA4-42C7-B1C6-878DD36D7C1A}" type="presParOf" srcId="{7F637DD1-14AC-409E-AE95-811A7925D483}" destId="{1BCC32AE-466E-4EF7-8EA3-33EEA6B2762C}" srcOrd="53" destOrd="0" presId="urn:microsoft.com/office/officeart/2008/layout/LinedList"/>
    <dgm:cxn modelId="{B9B49EF1-8C53-49FE-8B70-E7A53EEF7D85}" type="presParOf" srcId="{1BCC32AE-466E-4EF7-8EA3-33EEA6B2762C}" destId="{434E1ECE-D557-4242-ADA3-62DD7D267ACC}" srcOrd="0" destOrd="0" presId="urn:microsoft.com/office/officeart/2008/layout/LinedList"/>
    <dgm:cxn modelId="{070B57A0-72D9-4BF6-9AC2-25526E37F703}" type="presParOf" srcId="{1BCC32AE-466E-4EF7-8EA3-33EEA6B2762C}" destId="{EBDC979B-7D95-4A2A-8162-A0CD0208A55F}" srcOrd="1" destOrd="0" presId="urn:microsoft.com/office/officeart/2008/layout/LinedList"/>
    <dgm:cxn modelId="{48474AFC-E366-4070-8887-236A11FC6AC5}" type="presParOf" srcId="{7F637DD1-14AC-409E-AE95-811A7925D483}" destId="{2041D9E5-299C-4167-90CA-980EC8B4DB2E}" srcOrd="54" destOrd="0" presId="urn:microsoft.com/office/officeart/2008/layout/LinedList"/>
    <dgm:cxn modelId="{E1AD4866-7FA7-4B41-AD37-A33D2055EECB}" type="presParOf" srcId="{7F637DD1-14AC-409E-AE95-811A7925D483}" destId="{9EFA1081-83C3-4695-8CD5-5DD1313C91AD}" srcOrd="55" destOrd="0" presId="urn:microsoft.com/office/officeart/2008/layout/LinedList"/>
    <dgm:cxn modelId="{A9FC80CF-71C3-4CA4-91C0-2EE92089CD87}" type="presParOf" srcId="{9EFA1081-83C3-4695-8CD5-5DD1313C91AD}" destId="{F5633D39-1E1B-4467-9533-165D9392BC77}" srcOrd="0" destOrd="0" presId="urn:microsoft.com/office/officeart/2008/layout/LinedList"/>
    <dgm:cxn modelId="{A72D3C07-E6F6-4FF2-A800-0464FBE8C87E}" type="presParOf" srcId="{9EFA1081-83C3-4695-8CD5-5DD1313C91AD}" destId="{C445AC1A-A140-4A1A-B1C8-C763AA8B76DE}" srcOrd="1" destOrd="0" presId="urn:microsoft.com/office/officeart/2008/layout/LinedList"/>
    <dgm:cxn modelId="{DADA2FEA-40A3-480D-AD98-8E86ACC35219}" type="presParOf" srcId="{7F637DD1-14AC-409E-AE95-811A7925D483}" destId="{1490E528-0F66-431C-8638-EB80BBF5797A}" srcOrd="56" destOrd="0" presId="urn:microsoft.com/office/officeart/2008/layout/LinedList"/>
    <dgm:cxn modelId="{E04D8088-0D84-4B00-A4E9-2F9514609842}" type="presParOf" srcId="{7F637DD1-14AC-409E-AE95-811A7925D483}" destId="{DCC794E9-30EC-49E8-A922-6D7205514400}" srcOrd="57" destOrd="0" presId="urn:microsoft.com/office/officeart/2008/layout/LinedList"/>
    <dgm:cxn modelId="{B5758932-99CC-46BD-9FAA-40CAFB7D9799}" type="presParOf" srcId="{DCC794E9-30EC-49E8-A922-6D7205514400}" destId="{0CB7666F-A535-471B-922A-AAD0E68C1CAE}" srcOrd="0" destOrd="0" presId="urn:microsoft.com/office/officeart/2008/layout/LinedList"/>
    <dgm:cxn modelId="{DB236287-11F6-4274-B787-606BEAC994B5}" type="presParOf" srcId="{DCC794E9-30EC-49E8-A922-6D7205514400}" destId="{B07CFBA7-084F-4542-955D-91F8B282A42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B5908A-B068-429D-B855-C05801BCC43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71E0B0A-DA4D-4148-AFFD-6BDDF742D4B8}">
      <dgm:prSet custT="1"/>
      <dgm:spPr/>
      <dgm:t>
        <a:bodyPr/>
        <a:lstStyle/>
        <a:p>
          <a:r>
            <a:rPr lang="en-US" sz="1200"/>
            <a:t>Normal Anatomy and Physiology of the Respiratory System</a:t>
          </a:r>
        </a:p>
      </dgm:t>
    </dgm:pt>
    <dgm:pt modelId="{479DCA97-8FDC-4296-8015-A27843BEFEDD}" type="parTrans" cxnId="{91035296-C9FB-4EA1-8283-59694C090EBD}">
      <dgm:prSet/>
      <dgm:spPr/>
      <dgm:t>
        <a:bodyPr/>
        <a:lstStyle/>
        <a:p>
          <a:endParaRPr lang="en-US" sz="1800"/>
        </a:p>
      </dgm:t>
    </dgm:pt>
    <dgm:pt modelId="{BA99F1DB-16C5-4B86-A2D6-1A8FC88BA001}" type="sibTrans" cxnId="{91035296-C9FB-4EA1-8283-59694C090EBD}">
      <dgm:prSet/>
      <dgm:spPr/>
      <dgm:t>
        <a:bodyPr/>
        <a:lstStyle/>
        <a:p>
          <a:endParaRPr lang="en-US" sz="1800"/>
        </a:p>
      </dgm:t>
    </dgm:pt>
    <dgm:pt modelId="{A4C47E47-AE5A-4D06-B1BE-7067EC7B9C1B}">
      <dgm:prSet custT="1"/>
      <dgm:spPr/>
      <dgm:t>
        <a:bodyPr/>
        <a:lstStyle/>
        <a:p>
          <a:r>
            <a:rPr lang="en-US" sz="1200"/>
            <a:t>The respiratory system includes:</a:t>
          </a:r>
        </a:p>
      </dgm:t>
    </dgm:pt>
    <dgm:pt modelId="{220E1B8E-45C6-489F-AC6F-465221EF360D}" type="parTrans" cxnId="{B1D8B132-66FB-4455-87BA-5D73D71B7CE1}">
      <dgm:prSet/>
      <dgm:spPr/>
      <dgm:t>
        <a:bodyPr/>
        <a:lstStyle/>
        <a:p>
          <a:endParaRPr lang="en-US" sz="1800"/>
        </a:p>
      </dgm:t>
    </dgm:pt>
    <dgm:pt modelId="{B0E74BA9-6906-4A2A-B0CC-6738CA46B7E6}" type="sibTrans" cxnId="{B1D8B132-66FB-4455-87BA-5D73D71B7CE1}">
      <dgm:prSet/>
      <dgm:spPr/>
      <dgm:t>
        <a:bodyPr/>
        <a:lstStyle/>
        <a:p>
          <a:endParaRPr lang="en-US" sz="1800"/>
        </a:p>
      </dgm:t>
    </dgm:pt>
    <dgm:pt modelId="{1040B73D-80B2-42D2-A60C-4033D2939C89}">
      <dgm:prSet custT="1"/>
      <dgm:spPr/>
      <dgm:t>
        <a:bodyPr/>
        <a:lstStyle/>
        <a:p>
          <a:r>
            <a:rPr lang="en-US" sz="1200"/>
            <a:t>• Nose</a:t>
          </a:r>
        </a:p>
      </dgm:t>
    </dgm:pt>
    <dgm:pt modelId="{7E7BB2DE-48AD-4387-94BA-5AAD29EB7809}" type="parTrans" cxnId="{26297F84-1C68-4A36-ACE2-632901538FA6}">
      <dgm:prSet/>
      <dgm:spPr/>
      <dgm:t>
        <a:bodyPr/>
        <a:lstStyle/>
        <a:p>
          <a:endParaRPr lang="en-US" sz="1800"/>
        </a:p>
      </dgm:t>
    </dgm:pt>
    <dgm:pt modelId="{33885E5E-175B-4BB1-BD41-49EC7C87AA27}" type="sibTrans" cxnId="{26297F84-1C68-4A36-ACE2-632901538FA6}">
      <dgm:prSet/>
      <dgm:spPr/>
      <dgm:t>
        <a:bodyPr/>
        <a:lstStyle/>
        <a:p>
          <a:endParaRPr lang="en-US" sz="1800"/>
        </a:p>
      </dgm:t>
    </dgm:pt>
    <dgm:pt modelId="{645E723A-161D-41AE-8076-3B192AB29A8E}">
      <dgm:prSet custT="1"/>
      <dgm:spPr/>
      <dgm:t>
        <a:bodyPr/>
        <a:lstStyle/>
        <a:p>
          <a:r>
            <a:rPr lang="en-US" sz="1200"/>
            <a:t>• Trachea (windpipe)</a:t>
          </a:r>
        </a:p>
      </dgm:t>
    </dgm:pt>
    <dgm:pt modelId="{D145BB1F-9ACA-4F22-9425-1DCF0F246548}" type="parTrans" cxnId="{C8A9B4BD-BD40-4690-9EB8-F515E810FCD9}">
      <dgm:prSet/>
      <dgm:spPr/>
      <dgm:t>
        <a:bodyPr/>
        <a:lstStyle/>
        <a:p>
          <a:endParaRPr lang="en-US" sz="1800"/>
        </a:p>
      </dgm:t>
    </dgm:pt>
    <dgm:pt modelId="{1247633E-EAFD-4557-997B-6D30DF7204CF}" type="sibTrans" cxnId="{C8A9B4BD-BD40-4690-9EB8-F515E810FCD9}">
      <dgm:prSet/>
      <dgm:spPr/>
      <dgm:t>
        <a:bodyPr/>
        <a:lstStyle/>
        <a:p>
          <a:endParaRPr lang="en-US" sz="1800"/>
        </a:p>
      </dgm:t>
    </dgm:pt>
    <dgm:pt modelId="{FB2075B5-FB1E-40C3-BAE5-1003AD95093C}">
      <dgm:prSet custT="1"/>
      <dgm:spPr/>
      <dgm:t>
        <a:bodyPr/>
        <a:lstStyle/>
        <a:p>
          <a:r>
            <a:rPr lang="en-US" sz="1200"/>
            <a:t>• Bronchi</a:t>
          </a:r>
        </a:p>
      </dgm:t>
    </dgm:pt>
    <dgm:pt modelId="{43B8D9D3-FD81-46B3-96BD-8B9767D65826}" type="parTrans" cxnId="{655AA8C7-0104-4E0D-9BA7-0F7A078FEBFB}">
      <dgm:prSet/>
      <dgm:spPr/>
      <dgm:t>
        <a:bodyPr/>
        <a:lstStyle/>
        <a:p>
          <a:endParaRPr lang="en-US" sz="1800"/>
        </a:p>
      </dgm:t>
    </dgm:pt>
    <dgm:pt modelId="{96F1AD38-A245-48F5-BC5F-32CBCDB52D5F}" type="sibTrans" cxnId="{655AA8C7-0104-4E0D-9BA7-0F7A078FEBFB}">
      <dgm:prSet/>
      <dgm:spPr/>
      <dgm:t>
        <a:bodyPr/>
        <a:lstStyle/>
        <a:p>
          <a:endParaRPr lang="en-US" sz="1800"/>
        </a:p>
      </dgm:t>
    </dgm:pt>
    <dgm:pt modelId="{BE60597B-C87A-486A-8D0D-243BD2B48868}">
      <dgm:prSet custT="1"/>
      <dgm:spPr/>
      <dgm:t>
        <a:bodyPr/>
        <a:lstStyle/>
        <a:p>
          <a:r>
            <a:rPr lang="en-US" sz="1200"/>
            <a:t>• Bronchioles</a:t>
          </a:r>
        </a:p>
      </dgm:t>
    </dgm:pt>
    <dgm:pt modelId="{69B17A57-D3CE-4EBC-AE9A-661EBE9E8B5B}" type="parTrans" cxnId="{73FD9B64-ED6D-484B-904F-C008115DD9A7}">
      <dgm:prSet/>
      <dgm:spPr/>
      <dgm:t>
        <a:bodyPr/>
        <a:lstStyle/>
        <a:p>
          <a:endParaRPr lang="en-US" sz="1800"/>
        </a:p>
      </dgm:t>
    </dgm:pt>
    <dgm:pt modelId="{4F6042F3-06BC-403B-9993-7A405894887F}" type="sibTrans" cxnId="{73FD9B64-ED6D-484B-904F-C008115DD9A7}">
      <dgm:prSet/>
      <dgm:spPr/>
      <dgm:t>
        <a:bodyPr/>
        <a:lstStyle/>
        <a:p>
          <a:endParaRPr lang="en-US" sz="1800"/>
        </a:p>
      </dgm:t>
    </dgm:pt>
    <dgm:pt modelId="{C93D592F-8366-4BA7-9BC3-3A3439425495}">
      <dgm:prSet custT="1"/>
      <dgm:spPr/>
      <dgm:t>
        <a:bodyPr/>
        <a:lstStyle/>
        <a:p>
          <a:r>
            <a:rPr lang="en-US" sz="1200"/>
            <a:t>• Alveoli (air sacs)</a:t>
          </a:r>
        </a:p>
      </dgm:t>
    </dgm:pt>
    <dgm:pt modelId="{EDB546EF-E777-4A1F-8B34-E9DB62B6E91F}" type="parTrans" cxnId="{D595BDC8-1D0C-4219-8F77-70787E1EFD20}">
      <dgm:prSet/>
      <dgm:spPr/>
      <dgm:t>
        <a:bodyPr/>
        <a:lstStyle/>
        <a:p>
          <a:endParaRPr lang="en-US" sz="1800"/>
        </a:p>
      </dgm:t>
    </dgm:pt>
    <dgm:pt modelId="{A9025330-F2E5-44BC-A763-324AD772084A}" type="sibTrans" cxnId="{D595BDC8-1D0C-4219-8F77-70787E1EFD20}">
      <dgm:prSet/>
      <dgm:spPr/>
      <dgm:t>
        <a:bodyPr/>
        <a:lstStyle/>
        <a:p>
          <a:endParaRPr lang="en-US" sz="1800"/>
        </a:p>
      </dgm:t>
    </dgm:pt>
    <dgm:pt modelId="{E80B0791-3AF2-43A0-9E16-67D8F82321B0}">
      <dgm:prSet custT="1"/>
      <dgm:spPr/>
      <dgm:t>
        <a:bodyPr/>
        <a:lstStyle/>
        <a:p>
          <a:r>
            <a:rPr lang="en-US" sz="1200"/>
            <a:t>Normally,</a:t>
          </a:r>
        </a:p>
      </dgm:t>
    </dgm:pt>
    <dgm:pt modelId="{15D617F5-9D2F-47C6-B274-305FE1D9C440}" type="parTrans" cxnId="{F51B400A-51B2-4FF6-87EA-69C9A3F3C3A4}">
      <dgm:prSet/>
      <dgm:spPr/>
      <dgm:t>
        <a:bodyPr/>
        <a:lstStyle/>
        <a:p>
          <a:endParaRPr lang="en-US" sz="1800"/>
        </a:p>
      </dgm:t>
    </dgm:pt>
    <dgm:pt modelId="{EADA6FE5-5B5C-4FB3-9306-6B00CAAAF0C6}" type="sibTrans" cxnId="{F51B400A-51B2-4FF6-87EA-69C9A3F3C3A4}">
      <dgm:prSet/>
      <dgm:spPr/>
      <dgm:t>
        <a:bodyPr/>
        <a:lstStyle/>
        <a:p>
          <a:endParaRPr lang="en-US" sz="1800"/>
        </a:p>
      </dgm:t>
    </dgm:pt>
    <dgm:pt modelId="{27E9C313-E6AB-4E88-AE66-759954244F24}">
      <dgm:prSet custT="1"/>
      <dgm:spPr/>
      <dgm:t>
        <a:bodyPr/>
        <a:lstStyle/>
        <a:p>
          <a:r>
            <a:rPr lang="en-US" sz="1200"/>
            <a:t>✔ Air enters through the nose or mouth.</a:t>
          </a:r>
        </a:p>
      </dgm:t>
    </dgm:pt>
    <dgm:pt modelId="{A10A9E52-11F0-426C-A9E0-FEF124AD08BD}" type="parTrans" cxnId="{70F7BF22-BF70-4252-B859-2A99A937ED04}">
      <dgm:prSet/>
      <dgm:spPr/>
      <dgm:t>
        <a:bodyPr/>
        <a:lstStyle/>
        <a:p>
          <a:endParaRPr lang="en-US" sz="1800"/>
        </a:p>
      </dgm:t>
    </dgm:pt>
    <dgm:pt modelId="{15BD89B4-F1FF-414B-8B47-BCDEC279A1C2}" type="sibTrans" cxnId="{70F7BF22-BF70-4252-B859-2A99A937ED04}">
      <dgm:prSet/>
      <dgm:spPr/>
      <dgm:t>
        <a:bodyPr/>
        <a:lstStyle/>
        <a:p>
          <a:endParaRPr lang="en-US" sz="1800"/>
        </a:p>
      </dgm:t>
    </dgm:pt>
    <dgm:pt modelId="{0BD06D16-0E85-45DC-B70B-5724F51F0063}">
      <dgm:prSet custT="1"/>
      <dgm:spPr/>
      <dgm:t>
        <a:bodyPr/>
        <a:lstStyle/>
        <a:p>
          <a:r>
            <a:rPr lang="en-US" sz="1200"/>
            <a:t>✔ It travels down the trachea.</a:t>
          </a:r>
        </a:p>
      </dgm:t>
    </dgm:pt>
    <dgm:pt modelId="{328EB4C8-3287-41BB-B530-5F887966BF57}" type="parTrans" cxnId="{974936F8-35A4-44D4-8A85-35B48E1CFEE7}">
      <dgm:prSet/>
      <dgm:spPr/>
      <dgm:t>
        <a:bodyPr/>
        <a:lstStyle/>
        <a:p>
          <a:endParaRPr lang="en-US" sz="1800"/>
        </a:p>
      </dgm:t>
    </dgm:pt>
    <dgm:pt modelId="{156251F4-4E37-4B76-849E-39FFB2BF96F2}" type="sibTrans" cxnId="{974936F8-35A4-44D4-8A85-35B48E1CFEE7}">
      <dgm:prSet/>
      <dgm:spPr/>
      <dgm:t>
        <a:bodyPr/>
        <a:lstStyle/>
        <a:p>
          <a:endParaRPr lang="en-US" sz="1800"/>
        </a:p>
      </dgm:t>
    </dgm:pt>
    <dgm:pt modelId="{B3AA90E1-D144-4DDB-B59B-F44EF9460373}">
      <dgm:prSet custT="1"/>
      <dgm:spPr/>
      <dgm:t>
        <a:bodyPr/>
        <a:lstStyle/>
        <a:p>
          <a:r>
            <a:rPr lang="en-US" sz="1200"/>
            <a:t>✔ Air passes into the bronchi and bronchioles.</a:t>
          </a:r>
        </a:p>
      </dgm:t>
    </dgm:pt>
    <dgm:pt modelId="{5A222D44-F95D-4A35-861E-025FB21D660A}" type="parTrans" cxnId="{93CBA4FF-7A08-49F5-B966-F9FF58A48389}">
      <dgm:prSet/>
      <dgm:spPr/>
      <dgm:t>
        <a:bodyPr/>
        <a:lstStyle/>
        <a:p>
          <a:endParaRPr lang="en-US" sz="1800"/>
        </a:p>
      </dgm:t>
    </dgm:pt>
    <dgm:pt modelId="{AD99053E-D91B-43AA-B7CE-FC9D90902158}" type="sibTrans" cxnId="{93CBA4FF-7A08-49F5-B966-F9FF58A48389}">
      <dgm:prSet/>
      <dgm:spPr/>
      <dgm:t>
        <a:bodyPr/>
        <a:lstStyle/>
        <a:p>
          <a:endParaRPr lang="en-US" sz="1800"/>
        </a:p>
      </dgm:t>
    </dgm:pt>
    <dgm:pt modelId="{C78C5E7A-9CD4-42ED-A61C-C072E871D74C}">
      <dgm:prSet custT="1"/>
      <dgm:spPr/>
      <dgm:t>
        <a:bodyPr/>
        <a:lstStyle/>
        <a:p>
          <a:r>
            <a:rPr lang="en-US" sz="1200"/>
            <a:t>✔ Oxygen moves into the blood through the alveoli.</a:t>
          </a:r>
        </a:p>
      </dgm:t>
    </dgm:pt>
    <dgm:pt modelId="{7E2716FB-DF71-43DE-816E-105388004A83}" type="parTrans" cxnId="{C10E578E-9DD2-4060-9BBA-43407833CAD1}">
      <dgm:prSet/>
      <dgm:spPr/>
      <dgm:t>
        <a:bodyPr/>
        <a:lstStyle/>
        <a:p>
          <a:endParaRPr lang="en-US" sz="1800"/>
        </a:p>
      </dgm:t>
    </dgm:pt>
    <dgm:pt modelId="{DA71F555-061A-4EF6-B6AF-D19C891D89CC}" type="sibTrans" cxnId="{C10E578E-9DD2-4060-9BBA-43407833CAD1}">
      <dgm:prSet/>
      <dgm:spPr/>
      <dgm:t>
        <a:bodyPr/>
        <a:lstStyle/>
        <a:p>
          <a:endParaRPr lang="en-US" sz="1800"/>
        </a:p>
      </dgm:t>
    </dgm:pt>
    <dgm:pt modelId="{40CC45AF-2040-4159-86A4-3D89A0F6E8AF}">
      <dgm:prSet custT="1"/>
      <dgm:spPr/>
      <dgm:t>
        <a:bodyPr/>
        <a:lstStyle/>
        <a:p>
          <a:r>
            <a:rPr lang="en-US" sz="1200"/>
            <a:t>✔ Carbon dioxide leaves the body during exhalation.</a:t>
          </a:r>
        </a:p>
      </dgm:t>
    </dgm:pt>
    <dgm:pt modelId="{0E003718-C548-4109-A6D6-4E9F43AB0852}" type="parTrans" cxnId="{6AC32B5F-A1E3-42EB-BAFE-1E6543858CE7}">
      <dgm:prSet/>
      <dgm:spPr/>
      <dgm:t>
        <a:bodyPr/>
        <a:lstStyle/>
        <a:p>
          <a:endParaRPr lang="en-US" sz="1800"/>
        </a:p>
      </dgm:t>
    </dgm:pt>
    <dgm:pt modelId="{85EB4B7B-B179-4018-8AFB-A445E3118EB5}" type="sibTrans" cxnId="{6AC32B5F-A1E3-42EB-BAFE-1E6543858CE7}">
      <dgm:prSet/>
      <dgm:spPr/>
      <dgm:t>
        <a:bodyPr/>
        <a:lstStyle/>
        <a:p>
          <a:endParaRPr lang="en-US" sz="1800"/>
        </a:p>
      </dgm:t>
    </dgm:pt>
    <dgm:pt modelId="{F4BCA745-4EA8-481A-BA82-EE9DFC108562}" type="pres">
      <dgm:prSet presAssocID="{8CB5908A-B068-429D-B855-C05801BCC431}" presName="vert0" presStyleCnt="0">
        <dgm:presLayoutVars>
          <dgm:dir/>
          <dgm:animOne val="branch"/>
          <dgm:animLvl val="lvl"/>
        </dgm:presLayoutVars>
      </dgm:prSet>
      <dgm:spPr/>
    </dgm:pt>
    <dgm:pt modelId="{2F042A67-2A6D-430A-8416-A209F2FB58CA}" type="pres">
      <dgm:prSet presAssocID="{C71E0B0A-DA4D-4148-AFFD-6BDDF742D4B8}" presName="thickLine" presStyleLbl="alignNode1" presStyleIdx="0" presStyleCnt="13"/>
      <dgm:spPr/>
    </dgm:pt>
    <dgm:pt modelId="{E6139657-5FF3-41F9-8B48-AE24ADC5A80E}" type="pres">
      <dgm:prSet presAssocID="{C71E0B0A-DA4D-4148-AFFD-6BDDF742D4B8}" presName="horz1" presStyleCnt="0"/>
      <dgm:spPr/>
    </dgm:pt>
    <dgm:pt modelId="{15F9166A-7D10-4FD6-9064-A699A08E3DD5}" type="pres">
      <dgm:prSet presAssocID="{C71E0B0A-DA4D-4148-AFFD-6BDDF742D4B8}" presName="tx1" presStyleLbl="revTx" presStyleIdx="0" presStyleCnt="13"/>
      <dgm:spPr/>
    </dgm:pt>
    <dgm:pt modelId="{F9FBEA28-B8F4-4906-B1E9-A27C3C6F2062}" type="pres">
      <dgm:prSet presAssocID="{C71E0B0A-DA4D-4148-AFFD-6BDDF742D4B8}" presName="vert1" presStyleCnt="0"/>
      <dgm:spPr/>
    </dgm:pt>
    <dgm:pt modelId="{F4B52913-80B0-4BC2-9417-FDB0109F279C}" type="pres">
      <dgm:prSet presAssocID="{A4C47E47-AE5A-4D06-B1BE-7067EC7B9C1B}" presName="thickLine" presStyleLbl="alignNode1" presStyleIdx="1" presStyleCnt="13"/>
      <dgm:spPr/>
    </dgm:pt>
    <dgm:pt modelId="{FEBB199C-50DE-4803-B8FB-7D9996D11BF8}" type="pres">
      <dgm:prSet presAssocID="{A4C47E47-AE5A-4D06-B1BE-7067EC7B9C1B}" presName="horz1" presStyleCnt="0"/>
      <dgm:spPr/>
    </dgm:pt>
    <dgm:pt modelId="{0C35AB70-BFD9-4132-95CE-77DAE73F4EEE}" type="pres">
      <dgm:prSet presAssocID="{A4C47E47-AE5A-4D06-B1BE-7067EC7B9C1B}" presName="tx1" presStyleLbl="revTx" presStyleIdx="1" presStyleCnt="13"/>
      <dgm:spPr/>
    </dgm:pt>
    <dgm:pt modelId="{C6E7F4C0-EEE4-4F49-BB94-9807FABDE545}" type="pres">
      <dgm:prSet presAssocID="{A4C47E47-AE5A-4D06-B1BE-7067EC7B9C1B}" presName="vert1" presStyleCnt="0"/>
      <dgm:spPr/>
    </dgm:pt>
    <dgm:pt modelId="{0FC710DC-B508-43A5-BA67-D0554C97DC81}" type="pres">
      <dgm:prSet presAssocID="{1040B73D-80B2-42D2-A60C-4033D2939C89}" presName="thickLine" presStyleLbl="alignNode1" presStyleIdx="2" presStyleCnt="13"/>
      <dgm:spPr/>
    </dgm:pt>
    <dgm:pt modelId="{600BDB10-31E1-4DAF-96D3-6F9E8C8E12C4}" type="pres">
      <dgm:prSet presAssocID="{1040B73D-80B2-42D2-A60C-4033D2939C89}" presName="horz1" presStyleCnt="0"/>
      <dgm:spPr/>
    </dgm:pt>
    <dgm:pt modelId="{D7DE2E1C-8BE0-4582-ACFE-E548AC9F404F}" type="pres">
      <dgm:prSet presAssocID="{1040B73D-80B2-42D2-A60C-4033D2939C89}" presName="tx1" presStyleLbl="revTx" presStyleIdx="2" presStyleCnt="13"/>
      <dgm:spPr/>
    </dgm:pt>
    <dgm:pt modelId="{5C315FA0-EA18-4C29-908D-17AC3F7614D2}" type="pres">
      <dgm:prSet presAssocID="{1040B73D-80B2-42D2-A60C-4033D2939C89}" presName="vert1" presStyleCnt="0"/>
      <dgm:spPr/>
    </dgm:pt>
    <dgm:pt modelId="{4D916157-93D1-4830-86AC-B68B002F7593}" type="pres">
      <dgm:prSet presAssocID="{645E723A-161D-41AE-8076-3B192AB29A8E}" presName="thickLine" presStyleLbl="alignNode1" presStyleIdx="3" presStyleCnt="13"/>
      <dgm:spPr/>
    </dgm:pt>
    <dgm:pt modelId="{B0DDF228-8C51-4F38-A7D7-090203332047}" type="pres">
      <dgm:prSet presAssocID="{645E723A-161D-41AE-8076-3B192AB29A8E}" presName="horz1" presStyleCnt="0"/>
      <dgm:spPr/>
    </dgm:pt>
    <dgm:pt modelId="{BF5464C4-4C75-41E2-A698-832B1232DED2}" type="pres">
      <dgm:prSet presAssocID="{645E723A-161D-41AE-8076-3B192AB29A8E}" presName="tx1" presStyleLbl="revTx" presStyleIdx="3" presStyleCnt="13"/>
      <dgm:spPr/>
    </dgm:pt>
    <dgm:pt modelId="{05D9F801-F6B5-46B0-81E4-C547BEC992F8}" type="pres">
      <dgm:prSet presAssocID="{645E723A-161D-41AE-8076-3B192AB29A8E}" presName="vert1" presStyleCnt="0"/>
      <dgm:spPr/>
    </dgm:pt>
    <dgm:pt modelId="{6B51FD46-9F82-45B8-AB84-158C2D88E79D}" type="pres">
      <dgm:prSet presAssocID="{FB2075B5-FB1E-40C3-BAE5-1003AD95093C}" presName="thickLine" presStyleLbl="alignNode1" presStyleIdx="4" presStyleCnt="13"/>
      <dgm:spPr/>
    </dgm:pt>
    <dgm:pt modelId="{C18A69EE-E71A-4267-8EAA-0BFB1DF482D7}" type="pres">
      <dgm:prSet presAssocID="{FB2075B5-FB1E-40C3-BAE5-1003AD95093C}" presName="horz1" presStyleCnt="0"/>
      <dgm:spPr/>
    </dgm:pt>
    <dgm:pt modelId="{CFD6489C-CB37-4F73-9CFF-D54C1DD09D5C}" type="pres">
      <dgm:prSet presAssocID="{FB2075B5-FB1E-40C3-BAE5-1003AD95093C}" presName="tx1" presStyleLbl="revTx" presStyleIdx="4" presStyleCnt="13"/>
      <dgm:spPr/>
    </dgm:pt>
    <dgm:pt modelId="{7A1BED91-D79C-42DA-93D8-AA8069EC7968}" type="pres">
      <dgm:prSet presAssocID="{FB2075B5-FB1E-40C3-BAE5-1003AD95093C}" presName="vert1" presStyleCnt="0"/>
      <dgm:spPr/>
    </dgm:pt>
    <dgm:pt modelId="{8563FFAA-CE0C-4423-A8E7-C2F8B226D062}" type="pres">
      <dgm:prSet presAssocID="{BE60597B-C87A-486A-8D0D-243BD2B48868}" presName="thickLine" presStyleLbl="alignNode1" presStyleIdx="5" presStyleCnt="13"/>
      <dgm:spPr/>
    </dgm:pt>
    <dgm:pt modelId="{35B46F86-8ACA-4ADE-8C8D-EFC8EE77D9BB}" type="pres">
      <dgm:prSet presAssocID="{BE60597B-C87A-486A-8D0D-243BD2B48868}" presName="horz1" presStyleCnt="0"/>
      <dgm:spPr/>
    </dgm:pt>
    <dgm:pt modelId="{7B83C00E-409F-4278-92B5-798D311B6B03}" type="pres">
      <dgm:prSet presAssocID="{BE60597B-C87A-486A-8D0D-243BD2B48868}" presName="tx1" presStyleLbl="revTx" presStyleIdx="5" presStyleCnt="13"/>
      <dgm:spPr/>
    </dgm:pt>
    <dgm:pt modelId="{E77D2C62-4381-4FFF-9BDF-25E0F15A1D02}" type="pres">
      <dgm:prSet presAssocID="{BE60597B-C87A-486A-8D0D-243BD2B48868}" presName="vert1" presStyleCnt="0"/>
      <dgm:spPr/>
    </dgm:pt>
    <dgm:pt modelId="{9F7A8252-8162-4F88-9FF8-88626658FAF6}" type="pres">
      <dgm:prSet presAssocID="{C93D592F-8366-4BA7-9BC3-3A3439425495}" presName="thickLine" presStyleLbl="alignNode1" presStyleIdx="6" presStyleCnt="13"/>
      <dgm:spPr/>
    </dgm:pt>
    <dgm:pt modelId="{A6D098C9-435E-4CF6-BF87-99ABD3330836}" type="pres">
      <dgm:prSet presAssocID="{C93D592F-8366-4BA7-9BC3-3A3439425495}" presName="horz1" presStyleCnt="0"/>
      <dgm:spPr/>
    </dgm:pt>
    <dgm:pt modelId="{530841DB-2334-4C49-A57E-64090F592A34}" type="pres">
      <dgm:prSet presAssocID="{C93D592F-8366-4BA7-9BC3-3A3439425495}" presName="tx1" presStyleLbl="revTx" presStyleIdx="6" presStyleCnt="13"/>
      <dgm:spPr/>
    </dgm:pt>
    <dgm:pt modelId="{F5FE4593-9EB9-46C6-8497-0E0ABD03D662}" type="pres">
      <dgm:prSet presAssocID="{C93D592F-8366-4BA7-9BC3-3A3439425495}" presName="vert1" presStyleCnt="0"/>
      <dgm:spPr/>
    </dgm:pt>
    <dgm:pt modelId="{8637AEFE-3431-4F7E-BC13-0FE0110A7620}" type="pres">
      <dgm:prSet presAssocID="{E80B0791-3AF2-43A0-9E16-67D8F82321B0}" presName="thickLine" presStyleLbl="alignNode1" presStyleIdx="7" presStyleCnt="13"/>
      <dgm:spPr/>
    </dgm:pt>
    <dgm:pt modelId="{81F45253-25FC-4763-8143-B8FBE4B2FA72}" type="pres">
      <dgm:prSet presAssocID="{E80B0791-3AF2-43A0-9E16-67D8F82321B0}" presName="horz1" presStyleCnt="0"/>
      <dgm:spPr/>
    </dgm:pt>
    <dgm:pt modelId="{6845D6A2-90BC-429A-9EBB-F2E9458FD694}" type="pres">
      <dgm:prSet presAssocID="{E80B0791-3AF2-43A0-9E16-67D8F82321B0}" presName="tx1" presStyleLbl="revTx" presStyleIdx="7" presStyleCnt="13"/>
      <dgm:spPr/>
    </dgm:pt>
    <dgm:pt modelId="{4CBC4827-3BB0-4C9F-8C46-73514987122B}" type="pres">
      <dgm:prSet presAssocID="{E80B0791-3AF2-43A0-9E16-67D8F82321B0}" presName="vert1" presStyleCnt="0"/>
      <dgm:spPr/>
    </dgm:pt>
    <dgm:pt modelId="{8E82486C-7092-4199-9860-CB8C434B2EA5}" type="pres">
      <dgm:prSet presAssocID="{27E9C313-E6AB-4E88-AE66-759954244F24}" presName="thickLine" presStyleLbl="alignNode1" presStyleIdx="8" presStyleCnt="13"/>
      <dgm:spPr/>
    </dgm:pt>
    <dgm:pt modelId="{BF856479-AD62-4DAC-9CAC-9A96DA1BB292}" type="pres">
      <dgm:prSet presAssocID="{27E9C313-E6AB-4E88-AE66-759954244F24}" presName="horz1" presStyleCnt="0"/>
      <dgm:spPr/>
    </dgm:pt>
    <dgm:pt modelId="{4A7C75EA-6C8C-4E83-AA8C-7A62388078E5}" type="pres">
      <dgm:prSet presAssocID="{27E9C313-E6AB-4E88-AE66-759954244F24}" presName="tx1" presStyleLbl="revTx" presStyleIdx="8" presStyleCnt="13"/>
      <dgm:spPr/>
    </dgm:pt>
    <dgm:pt modelId="{0B82BCD6-7846-4DA0-99CE-4FA816992012}" type="pres">
      <dgm:prSet presAssocID="{27E9C313-E6AB-4E88-AE66-759954244F24}" presName="vert1" presStyleCnt="0"/>
      <dgm:spPr/>
    </dgm:pt>
    <dgm:pt modelId="{3E01A945-807F-4C43-B0E4-6CA504F8D019}" type="pres">
      <dgm:prSet presAssocID="{0BD06D16-0E85-45DC-B70B-5724F51F0063}" presName="thickLine" presStyleLbl="alignNode1" presStyleIdx="9" presStyleCnt="13"/>
      <dgm:spPr/>
    </dgm:pt>
    <dgm:pt modelId="{6368899E-338E-42B0-B7BF-051BBC8C25E7}" type="pres">
      <dgm:prSet presAssocID="{0BD06D16-0E85-45DC-B70B-5724F51F0063}" presName="horz1" presStyleCnt="0"/>
      <dgm:spPr/>
    </dgm:pt>
    <dgm:pt modelId="{B93C4247-7EFD-46CF-8806-70939C08BDAC}" type="pres">
      <dgm:prSet presAssocID="{0BD06D16-0E85-45DC-B70B-5724F51F0063}" presName="tx1" presStyleLbl="revTx" presStyleIdx="9" presStyleCnt="13"/>
      <dgm:spPr/>
    </dgm:pt>
    <dgm:pt modelId="{3E9E6E71-6F83-422B-90E4-A6A18131292C}" type="pres">
      <dgm:prSet presAssocID="{0BD06D16-0E85-45DC-B70B-5724F51F0063}" presName="vert1" presStyleCnt="0"/>
      <dgm:spPr/>
    </dgm:pt>
    <dgm:pt modelId="{E78889CC-E6B6-4767-B109-1D3BFFEA62FD}" type="pres">
      <dgm:prSet presAssocID="{B3AA90E1-D144-4DDB-B59B-F44EF9460373}" presName="thickLine" presStyleLbl="alignNode1" presStyleIdx="10" presStyleCnt="13"/>
      <dgm:spPr/>
    </dgm:pt>
    <dgm:pt modelId="{D04DFFC3-1BB8-4826-963B-FB9E6EBA8245}" type="pres">
      <dgm:prSet presAssocID="{B3AA90E1-D144-4DDB-B59B-F44EF9460373}" presName="horz1" presStyleCnt="0"/>
      <dgm:spPr/>
    </dgm:pt>
    <dgm:pt modelId="{B2E23E71-2013-4458-98D5-CF28BDC2AD58}" type="pres">
      <dgm:prSet presAssocID="{B3AA90E1-D144-4DDB-B59B-F44EF9460373}" presName="tx1" presStyleLbl="revTx" presStyleIdx="10" presStyleCnt="13"/>
      <dgm:spPr/>
    </dgm:pt>
    <dgm:pt modelId="{D70101E1-5329-4A32-AA18-32A7DEBFA78D}" type="pres">
      <dgm:prSet presAssocID="{B3AA90E1-D144-4DDB-B59B-F44EF9460373}" presName="vert1" presStyleCnt="0"/>
      <dgm:spPr/>
    </dgm:pt>
    <dgm:pt modelId="{51E2BDA7-2404-400B-B2CE-8FF890206E0F}" type="pres">
      <dgm:prSet presAssocID="{C78C5E7A-9CD4-42ED-A61C-C072E871D74C}" presName="thickLine" presStyleLbl="alignNode1" presStyleIdx="11" presStyleCnt="13"/>
      <dgm:spPr/>
    </dgm:pt>
    <dgm:pt modelId="{FACFDA97-8010-4910-A1AF-FB3322F129DE}" type="pres">
      <dgm:prSet presAssocID="{C78C5E7A-9CD4-42ED-A61C-C072E871D74C}" presName="horz1" presStyleCnt="0"/>
      <dgm:spPr/>
    </dgm:pt>
    <dgm:pt modelId="{88833E2B-517A-46AC-8608-FFE42E7F41C3}" type="pres">
      <dgm:prSet presAssocID="{C78C5E7A-9CD4-42ED-A61C-C072E871D74C}" presName="tx1" presStyleLbl="revTx" presStyleIdx="11" presStyleCnt="13"/>
      <dgm:spPr/>
    </dgm:pt>
    <dgm:pt modelId="{73610923-A521-4214-A9F7-70E6E4DCD152}" type="pres">
      <dgm:prSet presAssocID="{C78C5E7A-9CD4-42ED-A61C-C072E871D74C}" presName="vert1" presStyleCnt="0"/>
      <dgm:spPr/>
    </dgm:pt>
    <dgm:pt modelId="{67934B87-AF52-46E2-8B9B-F48C89BCEED4}" type="pres">
      <dgm:prSet presAssocID="{40CC45AF-2040-4159-86A4-3D89A0F6E8AF}" presName="thickLine" presStyleLbl="alignNode1" presStyleIdx="12" presStyleCnt="13"/>
      <dgm:spPr/>
    </dgm:pt>
    <dgm:pt modelId="{D09046F6-8FB5-4B6C-8BF6-D6B4BC92E3B0}" type="pres">
      <dgm:prSet presAssocID="{40CC45AF-2040-4159-86A4-3D89A0F6E8AF}" presName="horz1" presStyleCnt="0"/>
      <dgm:spPr/>
    </dgm:pt>
    <dgm:pt modelId="{00608352-78CF-4619-90F0-79F9133026D7}" type="pres">
      <dgm:prSet presAssocID="{40CC45AF-2040-4159-86A4-3D89A0F6E8AF}" presName="tx1" presStyleLbl="revTx" presStyleIdx="12" presStyleCnt="13"/>
      <dgm:spPr/>
    </dgm:pt>
    <dgm:pt modelId="{E7FAA386-AF98-42B6-BC30-C4CFE669CAF9}" type="pres">
      <dgm:prSet presAssocID="{40CC45AF-2040-4159-86A4-3D89A0F6E8AF}" presName="vert1" presStyleCnt="0"/>
      <dgm:spPr/>
    </dgm:pt>
  </dgm:ptLst>
  <dgm:cxnLst>
    <dgm:cxn modelId="{F51B400A-51B2-4FF6-87EA-69C9A3F3C3A4}" srcId="{8CB5908A-B068-429D-B855-C05801BCC431}" destId="{E80B0791-3AF2-43A0-9E16-67D8F82321B0}" srcOrd="7" destOrd="0" parTransId="{15D617F5-9D2F-47C6-B274-305FE1D9C440}" sibTransId="{EADA6FE5-5B5C-4FB3-9306-6B00CAAAF0C6}"/>
    <dgm:cxn modelId="{FF3B5618-EF7E-4FE5-B0A3-814BFE960EFC}" type="presOf" srcId="{C71E0B0A-DA4D-4148-AFFD-6BDDF742D4B8}" destId="{15F9166A-7D10-4FD6-9064-A699A08E3DD5}" srcOrd="0" destOrd="0" presId="urn:microsoft.com/office/officeart/2008/layout/LinedList"/>
    <dgm:cxn modelId="{70F7BF22-BF70-4252-B859-2A99A937ED04}" srcId="{8CB5908A-B068-429D-B855-C05801BCC431}" destId="{27E9C313-E6AB-4E88-AE66-759954244F24}" srcOrd="8" destOrd="0" parTransId="{A10A9E52-11F0-426C-A9E0-FEF124AD08BD}" sibTransId="{15BD89B4-F1FF-414B-8B47-BCDEC279A1C2}"/>
    <dgm:cxn modelId="{84CC9A27-0603-45CA-B2D8-1D278F6F6F04}" type="presOf" srcId="{27E9C313-E6AB-4E88-AE66-759954244F24}" destId="{4A7C75EA-6C8C-4E83-AA8C-7A62388078E5}" srcOrd="0" destOrd="0" presId="urn:microsoft.com/office/officeart/2008/layout/LinedList"/>
    <dgm:cxn modelId="{4CBE5632-A4E5-4432-839A-BECB193A1012}" type="presOf" srcId="{8CB5908A-B068-429D-B855-C05801BCC431}" destId="{F4BCA745-4EA8-481A-BA82-EE9DFC108562}" srcOrd="0" destOrd="0" presId="urn:microsoft.com/office/officeart/2008/layout/LinedList"/>
    <dgm:cxn modelId="{B1D8B132-66FB-4455-87BA-5D73D71B7CE1}" srcId="{8CB5908A-B068-429D-B855-C05801BCC431}" destId="{A4C47E47-AE5A-4D06-B1BE-7067EC7B9C1B}" srcOrd="1" destOrd="0" parTransId="{220E1B8E-45C6-489F-AC6F-465221EF360D}" sibTransId="{B0E74BA9-6906-4A2A-B0CC-6738CA46B7E6}"/>
    <dgm:cxn modelId="{6AC32B5F-A1E3-42EB-BAFE-1E6543858CE7}" srcId="{8CB5908A-B068-429D-B855-C05801BCC431}" destId="{40CC45AF-2040-4159-86A4-3D89A0F6E8AF}" srcOrd="12" destOrd="0" parTransId="{0E003718-C548-4109-A6D6-4E9F43AB0852}" sibTransId="{85EB4B7B-B179-4018-8AFB-A445E3118EB5}"/>
    <dgm:cxn modelId="{73FD9B64-ED6D-484B-904F-C008115DD9A7}" srcId="{8CB5908A-B068-429D-B855-C05801BCC431}" destId="{BE60597B-C87A-486A-8D0D-243BD2B48868}" srcOrd="5" destOrd="0" parTransId="{69B17A57-D3CE-4EBC-AE9A-661EBE9E8B5B}" sibTransId="{4F6042F3-06BC-403B-9993-7A405894887F}"/>
    <dgm:cxn modelId="{CED35948-6651-44C2-90F9-495998B12E5A}" type="presOf" srcId="{645E723A-161D-41AE-8076-3B192AB29A8E}" destId="{BF5464C4-4C75-41E2-A698-832B1232DED2}" srcOrd="0" destOrd="0" presId="urn:microsoft.com/office/officeart/2008/layout/LinedList"/>
    <dgm:cxn modelId="{2AF90C4F-8981-482B-BC36-FDFF662EE37A}" type="presOf" srcId="{FB2075B5-FB1E-40C3-BAE5-1003AD95093C}" destId="{CFD6489C-CB37-4F73-9CFF-D54C1DD09D5C}" srcOrd="0" destOrd="0" presId="urn:microsoft.com/office/officeart/2008/layout/LinedList"/>
    <dgm:cxn modelId="{3BBA206F-8F09-4E7F-BEE5-178C1E88FFCA}" type="presOf" srcId="{C93D592F-8366-4BA7-9BC3-3A3439425495}" destId="{530841DB-2334-4C49-A57E-64090F592A34}" srcOrd="0" destOrd="0" presId="urn:microsoft.com/office/officeart/2008/layout/LinedList"/>
    <dgm:cxn modelId="{26297F84-1C68-4A36-ACE2-632901538FA6}" srcId="{8CB5908A-B068-429D-B855-C05801BCC431}" destId="{1040B73D-80B2-42D2-A60C-4033D2939C89}" srcOrd="2" destOrd="0" parTransId="{7E7BB2DE-48AD-4387-94BA-5AAD29EB7809}" sibTransId="{33885E5E-175B-4BB1-BD41-49EC7C87AA27}"/>
    <dgm:cxn modelId="{C10E578E-9DD2-4060-9BBA-43407833CAD1}" srcId="{8CB5908A-B068-429D-B855-C05801BCC431}" destId="{C78C5E7A-9CD4-42ED-A61C-C072E871D74C}" srcOrd="11" destOrd="0" parTransId="{7E2716FB-DF71-43DE-816E-105388004A83}" sibTransId="{DA71F555-061A-4EF6-B6AF-D19C891D89CC}"/>
    <dgm:cxn modelId="{91035296-C9FB-4EA1-8283-59694C090EBD}" srcId="{8CB5908A-B068-429D-B855-C05801BCC431}" destId="{C71E0B0A-DA4D-4148-AFFD-6BDDF742D4B8}" srcOrd="0" destOrd="0" parTransId="{479DCA97-8FDC-4296-8015-A27843BEFEDD}" sibTransId="{BA99F1DB-16C5-4B86-A2D6-1A8FC88BA001}"/>
    <dgm:cxn modelId="{A856B49B-C782-42FC-83F9-03E53F57B311}" type="presOf" srcId="{BE60597B-C87A-486A-8D0D-243BD2B48868}" destId="{7B83C00E-409F-4278-92B5-798D311B6B03}" srcOrd="0" destOrd="0" presId="urn:microsoft.com/office/officeart/2008/layout/LinedList"/>
    <dgm:cxn modelId="{7A99D89D-56E4-4F9D-BF7B-188036F6A47B}" type="presOf" srcId="{E80B0791-3AF2-43A0-9E16-67D8F82321B0}" destId="{6845D6A2-90BC-429A-9EBB-F2E9458FD694}" srcOrd="0" destOrd="0" presId="urn:microsoft.com/office/officeart/2008/layout/LinedList"/>
    <dgm:cxn modelId="{88CD88AE-082F-4158-B2D0-06B893F3A73D}" type="presOf" srcId="{A4C47E47-AE5A-4D06-B1BE-7067EC7B9C1B}" destId="{0C35AB70-BFD9-4132-95CE-77DAE73F4EEE}" srcOrd="0" destOrd="0" presId="urn:microsoft.com/office/officeart/2008/layout/LinedList"/>
    <dgm:cxn modelId="{9AA624B9-02F9-4054-BF11-1E33F8028B37}" type="presOf" srcId="{40CC45AF-2040-4159-86A4-3D89A0F6E8AF}" destId="{00608352-78CF-4619-90F0-79F9133026D7}" srcOrd="0" destOrd="0" presId="urn:microsoft.com/office/officeart/2008/layout/LinedList"/>
    <dgm:cxn modelId="{C8A9B4BD-BD40-4690-9EB8-F515E810FCD9}" srcId="{8CB5908A-B068-429D-B855-C05801BCC431}" destId="{645E723A-161D-41AE-8076-3B192AB29A8E}" srcOrd="3" destOrd="0" parTransId="{D145BB1F-9ACA-4F22-9425-1DCF0F246548}" sibTransId="{1247633E-EAFD-4557-997B-6D30DF7204CF}"/>
    <dgm:cxn modelId="{A92D3FC5-D9BD-45C7-9E09-1A093FBFAC98}" type="presOf" srcId="{C78C5E7A-9CD4-42ED-A61C-C072E871D74C}" destId="{88833E2B-517A-46AC-8608-FFE42E7F41C3}" srcOrd="0" destOrd="0" presId="urn:microsoft.com/office/officeart/2008/layout/LinedList"/>
    <dgm:cxn modelId="{655AA8C7-0104-4E0D-9BA7-0F7A078FEBFB}" srcId="{8CB5908A-B068-429D-B855-C05801BCC431}" destId="{FB2075B5-FB1E-40C3-BAE5-1003AD95093C}" srcOrd="4" destOrd="0" parTransId="{43B8D9D3-FD81-46B3-96BD-8B9767D65826}" sibTransId="{96F1AD38-A245-48F5-BC5F-32CBCDB52D5F}"/>
    <dgm:cxn modelId="{D595BDC8-1D0C-4219-8F77-70787E1EFD20}" srcId="{8CB5908A-B068-429D-B855-C05801BCC431}" destId="{C93D592F-8366-4BA7-9BC3-3A3439425495}" srcOrd="6" destOrd="0" parTransId="{EDB546EF-E777-4A1F-8B34-E9DB62B6E91F}" sibTransId="{A9025330-F2E5-44BC-A763-324AD772084A}"/>
    <dgm:cxn modelId="{46DDC8C9-FB94-45CE-A5EB-D8A3E335CA1A}" type="presOf" srcId="{0BD06D16-0E85-45DC-B70B-5724F51F0063}" destId="{B93C4247-7EFD-46CF-8806-70939C08BDAC}" srcOrd="0" destOrd="0" presId="urn:microsoft.com/office/officeart/2008/layout/LinedList"/>
    <dgm:cxn modelId="{A7B9A2D0-CD2F-4809-B1D5-293BD0E29E64}" type="presOf" srcId="{1040B73D-80B2-42D2-A60C-4033D2939C89}" destId="{D7DE2E1C-8BE0-4582-ACFE-E548AC9F404F}" srcOrd="0" destOrd="0" presId="urn:microsoft.com/office/officeart/2008/layout/LinedList"/>
    <dgm:cxn modelId="{974936F8-35A4-44D4-8A85-35B48E1CFEE7}" srcId="{8CB5908A-B068-429D-B855-C05801BCC431}" destId="{0BD06D16-0E85-45DC-B70B-5724F51F0063}" srcOrd="9" destOrd="0" parTransId="{328EB4C8-3287-41BB-B530-5F887966BF57}" sibTransId="{156251F4-4E37-4B76-849E-39FFB2BF96F2}"/>
    <dgm:cxn modelId="{29C853FD-0AE2-4DAF-B1D5-16913A01AB6C}" type="presOf" srcId="{B3AA90E1-D144-4DDB-B59B-F44EF9460373}" destId="{B2E23E71-2013-4458-98D5-CF28BDC2AD58}" srcOrd="0" destOrd="0" presId="urn:microsoft.com/office/officeart/2008/layout/LinedList"/>
    <dgm:cxn modelId="{93CBA4FF-7A08-49F5-B966-F9FF58A48389}" srcId="{8CB5908A-B068-429D-B855-C05801BCC431}" destId="{B3AA90E1-D144-4DDB-B59B-F44EF9460373}" srcOrd="10" destOrd="0" parTransId="{5A222D44-F95D-4A35-861E-025FB21D660A}" sibTransId="{AD99053E-D91B-43AA-B7CE-FC9D90902158}"/>
    <dgm:cxn modelId="{5FB62E70-8AF5-4DC1-BB35-74ED2E6E8986}" type="presParOf" srcId="{F4BCA745-4EA8-481A-BA82-EE9DFC108562}" destId="{2F042A67-2A6D-430A-8416-A209F2FB58CA}" srcOrd="0" destOrd="0" presId="urn:microsoft.com/office/officeart/2008/layout/LinedList"/>
    <dgm:cxn modelId="{F2C0DFB7-301E-4E28-95FF-A2F258E51B4D}" type="presParOf" srcId="{F4BCA745-4EA8-481A-BA82-EE9DFC108562}" destId="{E6139657-5FF3-41F9-8B48-AE24ADC5A80E}" srcOrd="1" destOrd="0" presId="urn:microsoft.com/office/officeart/2008/layout/LinedList"/>
    <dgm:cxn modelId="{6DD953A9-7DA3-45B2-B9CA-B6E98A0BAE0A}" type="presParOf" srcId="{E6139657-5FF3-41F9-8B48-AE24ADC5A80E}" destId="{15F9166A-7D10-4FD6-9064-A699A08E3DD5}" srcOrd="0" destOrd="0" presId="urn:microsoft.com/office/officeart/2008/layout/LinedList"/>
    <dgm:cxn modelId="{191C8392-B180-4762-92F3-326771A43293}" type="presParOf" srcId="{E6139657-5FF3-41F9-8B48-AE24ADC5A80E}" destId="{F9FBEA28-B8F4-4906-B1E9-A27C3C6F2062}" srcOrd="1" destOrd="0" presId="urn:microsoft.com/office/officeart/2008/layout/LinedList"/>
    <dgm:cxn modelId="{AFEE0344-0B66-4232-8FAA-7F74C76AA9A9}" type="presParOf" srcId="{F4BCA745-4EA8-481A-BA82-EE9DFC108562}" destId="{F4B52913-80B0-4BC2-9417-FDB0109F279C}" srcOrd="2" destOrd="0" presId="urn:microsoft.com/office/officeart/2008/layout/LinedList"/>
    <dgm:cxn modelId="{92AED88F-C33A-4854-8E87-E9C4E6413F0E}" type="presParOf" srcId="{F4BCA745-4EA8-481A-BA82-EE9DFC108562}" destId="{FEBB199C-50DE-4803-B8FB-7D9996D11BF8}" srcOrd="3" destOrd="0" presId="urn:microsoft.com/office/officeart/2008/layout/LinedList"/>
    <dgm:cxn modelId="{394B7626-B821-45B7-836E-89B79E0939FC}" type="presParOf" srcId="{FEBB199C-50DE-4803-B8FB-7D9996D11BF8}" destId="{0C35AB70-BFD9-4132-95CE-77DAE73F4EEE}" srcOrd="0" destOrd="0" presId="urn:microsoft.com/office/officeart/2008/layout/LinedList"/>
    <dgm:cxn modelId="{7E5AC10F-3B37-4BA9-89DC-E3C296FEC206}" type="presParOf" srcId="{FEBB199C-50DE-4803-B8FB-7D9996D11BF8}" destId="{C6E7F4C0-EEE4-4F49-BB94-9807FABDE545}" srcOrd="1" destOrd="0" presId="urn:microsoft.com/office/officeart/2008/layout/LinedList"/>
    <dgm:cxn modelId="{64F1EEE3-4380-4319-9184-BD726E99002D}" type="presParOf" srcId="{F4BCA745-4EA8-481A-BA82-EE9DFC108562}" destId="{0FC710DC-B508-43A5-BA67-D0554C97DC81}" srcOrd="4" destOrd="0" presId="urn:microsoft.com/office/officeart/2008/layout/LinedList"/>
    <dgm:cxn modelId="{73AE722C-6570-489C-8257-771F8F342D48}" type="presParOf" srcId="{F4BCA745-4EA8-481A-BA82-EE9DFC108562}" destId="{600BDB10-31E1-4DAF-96D3-6F9E8C8E12C4}" srcOrd="5" destOrd="0" presId="urn:microsoft.com/office/officeart/2008/layout/LinedList"/>
    <dgm:cxn modelId="{0FF95D59-48A3-4C68-A94F-FB454A546E37}" type="presParOf" srcId="{600BDB10-31E1-4DAF-96D3-6F9E8C8E12C4}" destId="{D7DE2E1C-8BE0-4582-ACFE-E548AC9F404F}" srcOrd="0" destOrd="0" presId="urn:microsoft.com/office/officeart/2008/layout/LinedList"/>
    <dgm:cxn modelId="{40E42589-7E7E-441D-8E85-A436905FC42D}" type="presParOf" srcId="{600BDB10-31E1-4DAF-96D3-6F9E8C8E12C4}" destId="{5C315FA0-EA18-4C29-908D-17AC3F7614D2}" srcOrd="1" destOrd="0" presId="urn:microsoft.com/office/officeart/2008/layout/LinedList"/>
    <dgm:cxn modelId="{9A99FB77-257E-467E-86A3-2071DB35C1BD}" type="presParOf" srcId="{F4BCA745-4EA8-481A-BA82-EE9DFC108562}" destId="{4D916157-93D1-4830-86AC-B68B002F7593}" srcOrd="6" destOrd="0" presId="urn:microsoft.com/office/officeart/2008/layout/LinedList"/>
    <dgm:cxn modelId="{BE4F70E9-FE7C-4A31-BBCD-B517EA4D71C1}" type="presParOf" srcId="{F4BCA745-4EA8-481A-BA82-EE9DFC108562}" destId="{B0DDF228-8C51-4F38-A7D7-090203332047}" srcOrd="7" destOrd="0" presId="urn:microsoft.com/office/officeart/2008/layout/LinedList"/>
    <dgm:cxn modelId="{18891E5A-4EC0-47D8-A3A9-2B46C1A70CBA}" type="presParOf" srcId="{B0DDF228-8C51-4F38-A7D7-090203332047}" destId="{BF5464C4-4C75-41E2-A698-832B1232DED2}" srcOrd="0" destOrd="0" presId="urn:microsoft.com/office/officeart/2008/layout/LinedList"/>
    <dgm:cxn modelId="{576458CB-56F9-4DD7-8E8B-3D23A64F9EDF}" type="presParOf" srcId="{B0DDF228-8C51-4F38-A7D7-090203332047}" destId="{05D9F801-F6B5-46B0-81E4-C547BEC992F8}" srcOrd="1" destOrd="0" presId="urn:microsoft.com/office/officeart/2008/layout/LinedList"/>
    <dgm:cxn modelId="{E03BB72D-829B-4594-ADD9-6CF0FE41AC5B}" type="presParOf" srcId="{F4BCA745-4EA8-481A-BA82-EE9DFC108562}" destId="{6B51FD46-9F82-45B8-AB84-158C2D88E79D}" srcOrd="8" destOrd="0" presId="urn:microsoft.com/office/officeart/2008/layout/LinedList"/>
    <dgm:cxn modelId="{5528BF80-444C-4C11-8A5C-B784DA36E412}" type="presParOf" srcId="{F4BCA745-4EA8-481A-BA82-EE9DFC108562}" destId="{C18A69EE-E71A-4267-8EAA-0BFB1DF482D7}" srcOrd="9" destOrd="0" presId="urn:microsoft.com/office/officeart/2008/layout/LinedList"/>
    <dgm:cxn modelId="{8AAFAF17-C7DC-4E47-B8FA-7A6CE0A690A2}" type="presParOf" srcId="{C18A69EE-E71A-4267-8EAA-0BFB1DF482D7}" destId="{CFD6489C-CB37-4F73-9CFF-D54C1DD09D5C}" srcOrd="0" destOrd="0" presId="urn:microsoft.com/office/officeart/2008/layout/LinedList"/>
    <dgm:cxn modelId="{897BDB0B-C3EE-45B0-AB77-0C2B074C650B}" type="presParOf" srcId="{C18A69EE-E71A-4267-8EAA-0BFB1DF482D7}" destId="{7A1BED91-D79C-42DA-93D8-AA8069EC7968}" srcOrd="1" destOrd="0" presId="urn:microsoft.com/office/officeart/2008/layout/LinedList"/>
    <dgm:cxn modelId="{0CE6C843-EBC0-494C-A39A-47FB60F01A06}" type="presParOf" srcId="{F4BCA745-4EA8-481A-BA82-EE9DFC108562}" destId="{8563FFAA-CE0C-4423-A8E7-C2F8B226D062}" srcOrd="10" destOrd="0" presId="urn:microsoft.com/office/officeart/2008/layout/LinedList"/>
    <dgm:cxn modelId="{01A185B2-5244-4027-87F6-5289D190F456}" type="presParOf" srcId="{F4BCA745-4EA8-481A-BA82-EE9DFC108562}" destId="{35B46F86-8ACA-4ADE-8C8D-EFC8EE77D9BB}" srcOrd="11" destOrd="0" presId="urn:microsoft.com/office/officeart/2008/layout/LinedList"/>
    <dgm:cxn modelId="{9B07EC5F-AE88-48A5-8DB5-D9AC351BC7B9}" type="presParOf" srcId="{35B46F86-8ACA-4ADE-8C8D-EFC8EE77D9BB}" destId="{7B83C00E-409F-4278-92B5-798D311B6B03}" srcOrd="0" destOrd="0" presId="urn:microsoft.com/office/officeart/2008/layout/LinedList"/>
    <dgm:cxn modelId="{1FE1750E-0C81-4665-9B58-F883641D6394}" type="presParOf" srcId="{35B46F86-8ACA-4ADE-8C8D-EFC8EE77D9BB}" destId="{E77D2C62-4381-4FFF-9BDF-25E0F15A1D02}" srcOrd="1" destOrd="0" presId="urn:microsoft.com/office/officeart/2008/layout/LinedList"/>
    <dgm:cxn modelId="{4C348672-B9E4-4E46-9CE5-3B9E3215C768}" type="presParOf" srcId="{F4BCA745-4EA8-481A-BA82-EE9DFC108562}" destId="{9F7A8252-8162-4F88-9FF8-88626658FAF6}" srcOrd="12" destOrd="0" presId="urn:microsoft.com/office/officeart/2008/layout/LinedList"/>
    <dgm:cxn modelId="{15487327-7F10-4791-B341-2C271D4C1A53}" type="presParOf" srcId="{F4BCA745-4EA8-481A-BA82-EE9DFC108562}" destId="{A6D098C9-435E-4CF6-BF87-99ABD3330836}" srcOrd="13" destOrd="0" presId="urn:microsoft.com/office/officeart/2008/layout/LinedList"/>
    <dgm:cxn modelId="{D3F866FE-4DEF-457C-886B-4F3F23974F9A}" type="presParOf" srcId="{A6D098C9-435E-4CF6-BF87-99ABD3330836}" destId="{530841DB-2334-4C49-A57E-64090F592A34}" srcOrd="0" destOrd="0" presId="urn:microsoft.com/office/officeart/2008/layout/LinedList"/>
    <dgm:cxn modelId="{16A300FC-1086-4632-A191-4B454028C783}" type="presParOf" srcId="{A6D098C9-435E-4CF6-BF87-99ABD3330836}" destId="{F5FE4593-9EB9-46C6-8497-0E0ABD03D662}" srcOrd="1" destOrd="0" presId="urn:microsoft.com/office/officeart/2008/layout/LinedList"/>
    <dgm:cxn modelId="{3E562383-1DD9-408C-8CFF-1D5C141B3860}" type="presParOf" srcId="{F4BCA745-4EA8-481A-BA82-EE9DFC108562}" destId="{8637AEFE-3431-4F7E-BC13-0FE0110A7620}" srcOrd="14" destOrd="0" presId="urn:microsoft.com/office/officeart/2008/layout/LinedList"/>
    <dgm:cxn modelId="{EEFF93DA-B90F-414B-9AF6-BD21EAE4D8A0}" type="presParOf" srcId="{F4BCA745-4EA8-481A-BA82-EE9DFC108562}" destId="{81F45253-25FC-4763-8143-B8FBE4B2FA72}" srcOrd="15" destOrd="0" presId="urn:microsoft.com/office/officeart/2008/layout/LinedList"/>
    <dgm:cxn modelId="{5FC105CE-80DF-4B01-A67C-443A73F7F5A4}" type="presParOf" srcId="{81F45253-25FC-4763-8143-B8FBE4B2FA72}" destId="{6845D6A2-90BC-429A-9EBB-F2E9458FD694}" srcOrd="0" destOrd="0" presId="urn:microsoft.com/office/officeart/2008/layout/LinedList"/>
    <dgm:cxn modelId="{79A17136-8285-422C-AF8D-763618FD2BBF}" type="presParOf" srcId="{81F45253-25FC-4763-8143-B8FBE4B2FA72}" destId="{4CBC4827-3BB0-4C9F-8C46-73514987122B}" srcOrd="1" destOrd="0" presId="urn:microsoft.com/office/officeart/2008/layout/LinedList"/>
    <dgm:cxn modelId="{403CD38E-5B23-49F0-8CEF-66896C034437}" type="presParOf" srcId="{F4BCA745-4EA8-481A-BA82-EE9DFC108562}" destId="{8E82486C-7092-4199-9860-CB8C434B2EA5}" srcOrd="16" destOrd="0" presId="urn:microsoft.com/office/officeart/2008/layout/LinedList"/>
    <dgm:cxn modelId="{6BD1F780-5119-4D89-B78C-C14B22DA275C}" type="presParOf" srcId="{F4BCA745-4EA8-481A-BA82-EE9DFC108562}" destId="{BF856479-AD62-4DAC-9CAC-9A96DA1BB292}" srcOrd="17" destOrd="0" presId="urn:microsoft.com/office/officeart/2008/layout/LinedList"/>
    <dgm:cxn modelId="{FD4CB47A-3693-4E18-97AE-3484D32762AB}" type="presParOf" srcId="{BF856479-AD62-4DAC-9CAC-9A96DA1BB292}" destId="{4A7C75EA-6C8C-4E83-AA8C-7A62388078E5}" srcOrd="0" destOrd="0" presId="urn:microsoft.com/office/officeart/2008/layout/LinedList"/>
    <dgm:cxn modelId="{6F9CCD43-BF72-4F83-B3FB-C0FDA15634CF}" type="presParOf" srcId="{BF856479-AD62-4DAC-9CAC-9A96DA1BB292}" destId="{0B82BCD6-7846-4DA0-99CE-4FA816992012}" srcOrd="1" destOrd="0" presId="urn:microsoft.com/office/officeart/2008/layout/LinedList"/>
    <dgm:cxn modelId="{8EEBDD4A-2827-443D-9251-09C1D6F4A405}" type="presParOf" srcId="{F4BCA745-4EA8-481A-BA82-EE9DFC108562}" destId="{3E01A945-807F-4C43-B0E4-6CA504F8D019}" srcOrd="18" destOrd="0" presId="urn:microsoft.com/office/officeart/2008/layout/LinedList"/>
    <dgm:cxn modelId="{0A53A9CA-72BF-4949-9227-FBBC401A3911}" type="presParOf" srcId="{F4BCA745-4EA8-481A-BA82-EE9DFC108562}" destId="{6368899E-338E-42B0-B7BF-051BBC8C25E7}" srcOrd="19" destOrd="0" presId="urn:microsoft.com/office/officeart/2008/layout/LinedList"/>
    <dgm:cxn modelId="{267EBD08-358C-453F-A104-08C69352C779}" type="presParOf" srcId="{6368899E-338E-42B0-B7BF-051BBC8C25E7}" destId="{B93C4247-7EFD-46CF-8806-70939C08BDAC}" srcOrd="0" destOrd="0" presId="urn:microsoft.com/office/officeart/2008/layout/LinedList"/>
    <dgm:cxn modelId="{89568D69-31A0-4415-8513-A7853C65DA5C}" type="presParOf" srcId="{6368899E-338E-42B0-B7BF-051BBC8C25E7}" destId="{3E9E6E71-6F83-422B-90E4-A6A18131292C}" srcOrd="1" destOrd="0" presId="urn:microsoft.com/office/officeart/2008/layout/LinedList"/>
    <dgm:cxn modelId="{7000F50E-B210-4406-9B5C-D323C75B0144}" type="presParOf" srcId="{F4BCA745-4EA8-481A-BA82-EE9DFC108562}" destId="{E78889CC-E6B6-4767-B109-1D3BFFEA62FD}" srcOrd="20" destOrd="0" presId="urn:microsoft.com/office/officeart/2008/layout/LinedList"/>
    <dgm:cxn modelId="{68E1B376-5700-4B74-A513-85A62FE4A341}" type="presParOf" srcId="{F4BCA745-4EA8-481A-BA82-EE9DFC108562}" destId="{D04DFFC3-1BB8-4826-963B-FB9E6EBA8245}" srcOrd="21" destOrd="0" presId="urn:microsoft.com/office/officeart/2008/layout/LinedList"/>
    <dgm:cxn modelId="{6AA2BF60-63CD-4519-802D-BC54222720A2}" type="presParOf" srcId="{D04DFFC3-1BB8-4826-963B-FB9E6EBA8245}" destId="{B2E23E71-2013-4458-98D5-CF28BDC2AD58}" srcOrd="0" destOrd="0" presId="urn:microsoft.com/office/officeart/2008/layout/LinedList"/>
    <dgm:cxn modelId="{400A225C-86AD-42BB-B332-60B6411A7EB7}" type="presParOf" srcId="{D04DFFC3-1BB8-4826-963B-FB9E6EBA8245}" destId="{D70101E1-5329-4A32-AA18-32A7DEBFA78D}" srcOrd="1" destOrd="0" presId="urn:microsoft.com/office/officeart/2008/layout/LinedList"/>
    <dgm:cxn modelId="{5873393F-8577-4947-B436-551016200AD3}" type="presParOf" srcId="{F4BCA745-4EA8-481A-BA82-EE9DFC108562}" destId="{51E2BDA7-2404-400B-B2CE-8FF890206E0F}" srcOrd="22" destOrd="0" presId="urn:microsoft.com/office/officeart/2008/layout/LinedList"/>
    <dgm:cxn modelId="{F210280D-D819-4757-ABFC-484079285F38}" type="presParOf" srcId="{F4BCA745-4EA8-481A-BA82-EE9DFC108562}" destId="{FACFDA97-8010-4910-A1AF-FB3322F129DE}" srcOrd="23" destOrd="0" presId="urn:microsoft.com/office/officeart/2008/layout/LinedList"/>
    <dgm:cxn modelId="{DB0C5BD7-A75D-4B30-894A-CE9352C70811}" type="presParOf" srcId="{FACFDA97-8010-4910-A1AF-FB3322F129DE}" destId="{88833E2B-517A-46AC-8608-FFE42E7F41C3}" srcOrd="0" destOrd="0" presId="urn:microsoft.com/office/officeart/2008/layout/LinedList"/>
    <dgm:cxn modelId="{6F2F7C4E-8952-493F-B7D3-4AD30CCDB60C}" type="presParOf" srcId="{FACFDA97-8010-4910-A1AF-FB3322F129DE}" destId="{73610923-A521-4214-A9F7-70E6E4DCD152}" srcOrd="1" destOrd="0" presId="urn:microsoft.com/office/officeart/2008/layout/LinedList"/>
    <dgm:cxn modelId="{08E5EF4E-BF07-43FF-89CC-F9645ADCCA12}" type="presParOf" srcId="{F4BCA745-4EA8-481A-BA82-EE9DFC108562}" destId="{67934B87-AF52-46E2-8B9B-F48C89BCEED4}" srcOrd="24" destOrd="0" presId="urn:microsoft.com/office/officeart/2008/layout/LinedList"/>
    <dgm:cxn modelId="{3205A6AC-3507-45EF-856E-957812AF4796}" type="presParOf" srcId="{F4BCA745-4EA8-481A-BA82-EE9DFC108562}" destId="{D09046F6-8FB5-4B6C-8BF6-D6B4BC92E3B0}" srcOrd="25" destOrd="0" presId="urn:microsoft.com/office/officeart/2008/layout/LinedList"/>
    <dgm:cxn modelId="{E2A2629A-3A42-4E3E-A23E-25E27DB22A9E}" type="presParOf" srcId="{D09046F6-8FB5-4B6C-8BF6-D6B4BC92E3B0}" destId="{00608352-78CF-4619-90F0-79F9133026D7}" srcOrd="0" destOrd="0" presId="urn:microsoft.com/office/officeart/2008/layout/LinedList"/>
    <dgm:cxn modelId="{C87717AF-8F2E-4998-BC8F-73E23029B88E}" type="presParOf" srcId="{D09046F6-8FB5-4B6C-8BF6-D6B4BC92E3B0}" destId="{E7FAA386-AF98-42B6-BC30-C4CFE669CAF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4DB21D-40DA-452F-ABA5-DCD934F074F7}"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D1009EEA-3C08-44EF-80EB-38A150B5BC3F}">
      <dgm:prSet/>
      <dgm:spPr/>
      <dgm:t>
        <a:bodyPr/>
        <a:lstStyle/>
        <a:p>
          <a:r>
            <a:rPr lang="en-GB" b="0" i="0"/>
            <a:t>Diagnosis</a:t>
          </a:r>
          <a:endParaRPr lang="en-US"/>
        </a:p>
      </dgm:t>
    </dgm:pt>
    <dgm:pt modelId="{02A8F3A4-73D5-476A-B66B-6DE2BF8BF933}" type="parTrans" cxnId="{63CAD494-C524-4867-AFBC-FDF18A48F57F}">
      <dgm:prSet/>
      <dgm:spPr/>
      <dgm:t>
        <a:bodyPr/>
        <a:lstStyle/>
        <a:p>
          <a:endParaRPr lang="en-US"/>
        </a:p>
      </dgm:t>
    </dgm:pt>
    <dgm:pt modelId="{3261F8D1-6897-4470-8862-7480DB9BB570}" type="sibTrans" cxnId="{63CAD494-C524-4867-AFBC-FDF18A48F57F}">
      <dgm:prSet/>
      <dgm:spPr/>
      <dgm:t>
        <a:bodyPr/>
        <a:lstStyle/>
        <a:p>
          <a:endParaRPr lang="en-US"/>
        </a:p>
      </dgm:t>
    </dgm:pt>
    <dgm:pt modelId="{7EE56DF2-2929-4561-80F9-AC7208378A51}">
      <dgm:prSet/>
      <dgm:spPr/>
      <dgm:t>
        <a:bodyPr/>
        <a:lstStyle/>
        <a:p>
          <a:r>
            <a:rPr lang="en-GB" b="0" i="0"/>
            <a:t>Healthcare professionals diagnose asthma using:</a:t>
          </a:r>
          <a:endParaRPr lang="en-US"/>
        </a:p>
      </dgm:t>
    </dgm:pt>
    <dgm:pt modelId="{3115C45A-9A11-4291-AF25-FB8DE8C994AD}" type="parTrans" cxnId="{15A16F94-C2AC-4A75-A45B-76FBA734E9DB}">
      <dgm:prSet/>
      <dgm:spPr/>
      <dgm:t>
        <a:bodyPr/>
        <a:lstStyle/>
        <a:p>
          <a:endParaRPr lang="en-US"/>
        </a:p>
      </dgm:t>
    </dgm:pt>
    <dgm:pt modelId="{BC180A76-4EF7-4A35-8399-0FECEAE494E0}" type="sibTrans" cxnId="{15A16F94-C2AC-4A75-A45B-76FBA734E9DB}">
      <dgm:prSet/>
      <dgm:spPr/>
      <dgm:t>
        <a:bodyPr/>
        <a:lstStyle/>
        <a:p>
          <a:endParaRPr lang="en-US"/>
        </a:p>
      </dgm:t>
    </dgm:pt>
    <dgm:pt modelId="{14DAAE63-31C1-4752-8024-1BDD9092CC1B}">
      <dgm:prSet/>
      <dgm:spPr/>
      <dgm:t>
        <a:bodyPr/>
        <a:lstStyle/>
        <a:p>
          <a:r>
            <a:rPr lang="en-GB" b="0" i="0"/>
            <a:t>• Medical history</a:t>
          </a:r>
          <a:endParaRPr lang="en-US"/>
        </a:p>
      </dgm:t>
    </dgm:pt>
    <dgm:pt modelId="{419C0902-03BD-44C4-A23A-55503E2C2B13}" type="parTrans" cxnId="{06334EDA-8950-4EA2-9E6D-5CBDD84F86B3}">
      <dgm:prSet/>
      <dgm:spPr/>
      <dgm:t>
        <a:bodyPr/>
        <a:lstStyle/>
        <a:p>
          <a:endParaRPr lang="en-US"/>
        </a:p>
      </dgm:t>
    </dgm:pt>
    <dgm:pt modelId="{A64BC82A-428F-41A2-9669-BC3EDDC535C4}" type="sibTrans" cxnId="{06334EDA-8950-4EA2-9E6D-5CBDD84F86B3}">
      <dgm:prSet/>
      <dgm:spPr/>
      <dgm:t>
        <a:bodyPr/>
        <a:lstStyle/>
        <a:p>
          <a:endParaRPr lang="en-US"/>
        </a:p>
      </dgm:t>
    </dgm:pt>
    <dgm:pt modelId="{92A55E82-DF78-45CE-9E1A-D50E0A7DB574}">
      <dgm:prSet/>
      <dgm:spPr/>
      <dgm:t>
        <a:bodyPr/>
        <a:lstStyle/>
        <a:p>
          <a:r>
            <a:rPr lang="en-GB" b="0" i="0"/>
            <a:t>• Physical examination</a:t>
          </a:r>
          <a:endParaRPr lang="en-US"/>
        </a:p>
      </dgm:t>
    </dgm:pt>
    <dgm:pt modelId="{C32D09AB-4014-4288-B378-BD065B5A71A5}" type="parTrans" cxnId="{4C3ED874-35E8-4665-8513-28F4AD2CD948}">
      <dgm:prSet/>
      <dgm:spPr/>
      <dgm:t>
        <a:bodyPr/>
        <a:lstStyle/>
        <a:p>
          <a:endParaRPr lang="en-US"/>
        </a:p>
      </dgm:t>
    </dgm:pt>
    <dgm:pt modelId="{88D74E42-01FD-4AFD-83C1-BF8819EA035D}" type="sibTrans" cxnId="{4C3ED874-35E8-4665-8513-28F4AD2CD948}">
      <dgm:prSet/>
      <dgm:spPr/>
      <dgm:t>
        <a:bodyPr/>
        <a:lstStyle/>
        <a:p>
          <a:endParaRPr lang="en-US"/>
        </a:p>
      </dgm:t>
    </dgm:pt>
    <dgm:pt modelId="{6ACFA9AC-F59E-45ED-BA93-5A0D9E878CAE}">
      <dgm:prSet/>
      <dgm:spPr/>
      <dgm:t>
        <a:bodyPr/>
        <a:lstStyle/>
        <a:p>
          <a:r>
            <a:rPr lang="en-GB" b="0" i="0"/>
            <a:t>• Peak Flow Test</a:t>
          </a:r>
          <a:endParaRPr lang="en-US"/>
        </a:p>
      </dgm:t>
    </dgm:pt>
    <dgm:pt modelId="{3EB4623C-C45F-4AC2-BDB1-19A673973DE8}" type="parTrans" cxnId="{99FD1F78-896F-43E2-9A9C-22B91C3E60B7}">
      <dgm:prSet/>
      <dgm:spPr/>
      <dgm:t>
        <a:bodyPr/>
        <a:lstStyle/>
        <a:p>
          <a:endParaRPr lang="en-US"/>
        </a:p>
      </dgm:t>
    </dgm:pt>
    <dgm:pt modelId="{DA8090AA-CCBC-4ADD-8B2A-93B0EAFA3156}" type="sibTrans" cxnId="{99FD1F78-896F-43E2-9A9C-22B91C3E60B7}">
      <dgm:prSet/>
      <dgm:spPr/>
      <dgm:t>
        <a:bodyPr/>
        <a:lstStyle/>
        <a:p>
          <a:endParaRPr lang="en-US"/>
        </a:p>
      </dgm:t>
    </dgm:pt>
    <dgm:pt modelId="{A8413157-FFF8-42EC-B524-E839F864B9CF}">
      <dgm:prSet/>
      <dgm:spPr/>
      <dgm:t>
        <a:bodyPr/>
        <a:lstStyle/>
        <a:p>
          <a:r>
            <a:rPr lang="en-GB" b="0" i="0"/>
            <a:t>• Spirometry</a:t>
          </a:r>
          <a:endParaRPr lang="en-US"/>
        </a:p>
      </dgm:t>
    </dgm:pt>
    <dgm:pt modelId="{EE78E54A-AE52-492E-B4B8-DD307C5D7240}" type="parTrans" cxnId="{4428B409-CDAB-4600-92F0-B02DDC225DCB}">
      <dgm:prSet/>
      <dgm:spPr/>
      <dgm:t>
        <a:bodyPr/>
        <a:lstStyle/>
        <a:p>
          <a:endParaRPr lang="en-US"/>
        </a:p>
      </dgm:t>
    </dgm:pt>
    <dgm:pt modelId="{4610C27E-666A-4216-A393-0C2742EC4D06}" type="sibTrans" cxnId="{4428B409-CDAB-4600-92F0-B02DDC225DCB}">
      <dgm:prSet/>
      <dgm:spPr/>
      <dgm:t>
        <a:bodyPr/>
        <a:lstStyle/>
        <a:p>
          <a:endParaRPr lang="en-US"/>
        </a:p>
      </dgm:t>
    </dgm:pt>
    <dgm:pt modelId="{6E1DC369-DA54-45E5-A0AF-D4441E888B03}">
      <dgm:prSet/>
      <dgm:spPr/>
      <dgm:t>
        <a:bodyPr/>
        <a:lstStyle/>
        <a:p>
          <a:r>
            <a:rPr lang="en-GB" b="0" i="0" dirty="0"/>
            <a:t>• FeNo Test</a:t>
          </a:r>
          <a:endParaRPr lang="en-US" dirty="0"/>
        </a:p>
      </dgm:t>
    </dgm:pt>
    <dgm:pt modelId="{5358ACEE-04AD-47C3-9467-86D9D936929B}" type="parTrans" cxnId="{E4AA80B4-0A78-493D-8A81-00DA7A0DCBEB}">
      <dgm:prSet/>
      <dgm:spPr/>
      <dgm:t>
        <a:bodyPr/>
        <a:lstStyle/>
        <a:p>
          <a:endParaRPr lang="en-US"/>
        </a:p>
      </dgm:t>
    </dgm:pt>
    <dgm:pt modelId="{FDE99333-49CE-4C34-8A43-1DFFACA20784}" type="sibTrans" cxnId="{E4AA80B4-0A78-493D-8A81-00DA7A0DCBEB}">
      <dgm:prSet/>
      <dgm:spPr/>
      <dgm:t>
        <a:bodyPr/>
        <a:lstStyle/>
        <a:p>
          <a:endParaRPr lang="en-US"/>
        </a:p>
      </dgm:t>
    </dgm:pt>
    <dgm:pt modelId="{24923222-B262-49CC-911A-83C9778CECD8}">
      <dgm:prSet/>
      <dgm:spPr/>
      <dgm:t>
        <a:bodyPr/>
        <a:lstStyle/>
        <a:p>
          <a:r>
            <a:rPr lang="en-GB" b="0" i="0"/>
            <a:t>• Allergy Tests</a:t>
          </a:r>
          <a:endParaRPr lang="en-US"/>
        </a:p>
      </dgm:t>
    </dgm:pt>
    <dgm:pt modelId="{386436DF-795D-47AB-9E0F-C69E338C2227}" type="parTrans" cxnId="{503CF928-EBB4-40BD-94BA-BF97B804A917}">
      <dgm:prSet/>
      <dgm:spPr/>
      <dgm:t>
        <a:bodyPr/>
        <a:lstStyle/>
        <a:p>
          <a:endParaRPr lang="en-US"/>
        </a:p>
      </dgm:t>
    </dgm:pt>
    <dgm:pt modelId="{F7A65EAD-FBEA-4D34-B7BF-B24BD75D32F1}" type="sibTrans" cxnId="{503CF928-EBB4-40BD-94BA-BF97B804A917}">
      <dgm:prSet/>
      <dgm:spPr/>
      <dgm:t>
        <a:bodyPr/>
        <a:lstStyle/>
        <a:p>
          <a:endParaRPr lang="en-US"/>
        </a:p>
      </dgm:t>
    </dgm:pt>
    <dgm:pt modelId="{578A8F0A-C9E0-4CFC-BB91-2E8D071FB373}" type="pres">
      <dgm:prSet presAssocID="{E84DB21D-40DA-452F-ABA5-DCD934F074F7}" presName="linear" presStyleCnt="0">
        <dgm:presLayoutVars>
          <dgm:animLvl val="lvl"/>
          <dgm:resizeHandles val="exact"/>
        </dgm:presLayoutVars>
      </dgm:prSet>
      <dgm:spPr/>
    </dgm:pt>
    <dgm:pt modelId="{65201B15-D055-458D-8C8F-ABBEA1E12B0A}" type="pres">
      <dgm:prSet presAssocID="{D1009EEA-3C08-44EF-80EB-38A150B5BC3F}" presName="parentText" presStyleLbl="node1" presStyleIdx="0" presStyleCnt="8">
        <dgm:presLayoutVars>
          <dgm:chMax val="0"/>
          <dgm:bulletEnabled val="1"/>
        </dgm:presLayoutVars>
      </dgm:prSet>
      <dgm:spPr/>
    </dgm:pt>
    <dgm:pt modelId="{56ADF89E-6EB6-4EBE-B00C-F31F621080F0}" type="pres">
      <dgm:prSet presAssocID="{3261F8D1-6897-4470-8862-7480DB9BB570}" presName="spacer" presStyleCnt="0"/>
      <dgm:spPr/>
    </dgm:pt>
    <dgm:pt modelId="{D3CDBD9C-ECCE-48A8-B169-98F6EDCF7191}" type="pres">
      <dgm:prSet presAssocID="{7EE56DF2-2929-4561-80F9-AC7208378A51}" presName="parentText" presStyleLbl="node1" presStyleIdx="1" presStyleCnt="8">
        <dgm:presLayoutVars>
          <dgm:chMax val="0"/>
          <dgm:bulletEnabled val="1"/>
        </dgm:presLayoutVars>
      </dgm:prSet>
      <dgm:spPr/>
    </dgm:pt>
    <dgm:pt modelId="{D43AAF18-655F-45AE-8C1D-9A5F9A7C7137}" type="pres">
      <dgm:prSet presAssocID="{BC180A76-4EF7-4A35-8399-0FECEAE494E0}" presName="spacer" presStyleCnt="0"/>
      <dgm:spPr/>
    </dgm:pt>
    <dgm:pt modelId="{8F8CC7F7-78AA-4D30-96EC-43D9B5AC6986}" type="pres">
      <dgm:prSet presAssocID="{14DAAE63-31C1-4752-8024-1BDD9092CC1B}" presName="parentText" presStyleLbl="node1" presStyleIdx="2" presStyleCnt="8">
        <dgm:presLayoutVars>
          <dgm:chMax val="0"/>
          <dgm:bulletEnabled val="1"/>
        </dgm:presLayoutVars>
      </dgm:prSet>
      <dgm:spPr/>
    </dgm:pt>
    <dgm:pt modelId="{8AD1A433-9C32-43AD-B5A3-736B2980C1DB}" type="pres">
      <dgm:prSet presAssocID="{A64BC82A-428F-41A2-9669-BC3EDDC535C4}" presName="spacer" presStyleCnt="0"/>
      <dgm:spPr/>
    </dgm:pt>
    <dgm:pt modelId="{A95B231E-FBDA-49D6-8172-5E764923E9EF}" type="pres">
      <dgm:prSet presAssocID="{92A55E82-DF78-45CE-9E1A-D50E0A7DB574}" presName="parentText" presStyleLbl="node1" presStyleIdx="3" presStyleCnt="8">
        <dgm:presLayoutVars>
          <dgm:chMax val="0"/>
          <dgm:bulletEnabled val="1"/>
        </dgm:presLayoutVars>
      </dgm:prSet>
      <dgm:spPr/>
    </dgm:pt>
    <dgm:pt modelId="{4DDF23AC-15B5-4BD8-8420-8832EF22E9AC}" type="pres">
      <dgm:prSet presAssocID="{88D74E42-01FD-4AFD-83C1-BF8819EA035D}" presName="spacer" presStyleCnt="0"/>
      <dgm:spPr/>
    </dgm:pt>
    <dgm:pt modelId="{CE6DB289-FE3E-4ED8-B7C2-986B56D02B7C}" type="pres">
      <dgm:prSet presAssocID="{6ACFA9AC-F59E-45ED-BA93-5A0D9E878CAE}" presName="parentText" presStyleLbl="node1" presStyleIdx="4" presStyleCnt="8">
        <dgm:presLayoutVars>
          <dgm:chMax val="0"/>
          <dgm:bulletEnabled val="1"/>
        </dgm:presLayoutVars>
      </dgm:prSet>
      <dgm:spPr/>
    </dgm:pt>
    <dgm:pt modelId="{9BF02CE5-CDD3-42CA-9285-8B8F845F1EB7}" type="pres">
      <dgm:prSet presAssocID="{DA8090AA-CCBC-4ADD-8B2A-93B0EAFA3156}" presName="spacer" presStyleCnt="0"/>
      <dgm:spPr/>
    </dgm:pt>
    <dgm:pt modelId="{C1806319-0478-4B55-B1EA-D8EA27C3103A}" type="pres">
      <dgm:prSet presAssocID="{A8413157-FFF8-42EC-B524-E839F864B9CF}" presName="parentText" presStyleLbl="node1" presStyleIdx="5" presStyleCnt="8">
        <dgm:presLayoutVars>
          <dgm:chMax val="0"/>
          <dgm:bulletEnabled val="1"/>
        </dgm:presLayoutVars>
      </dgm:prSet>
      <dgm:spPr/>
    </dgm:pt>
    <dgm:pt modelId="{5F2F439E-1E04-4536-A973-E7C880CA909C}" type="pres">
      <dgm:prSet presAssocID="{4610C27E-666A-4216-A393-0C2742EC4D06}" presName="spacer" presStyleCnt="0"/>
      <dgm:spPr/>
    </dgm:pt>
    <dgm:pt modelId="{96F52BEF-72D4-4DBF-9063-6519733456C0}" type="pres">
      <dgm:prSet presAssocID="{6E1DC369-DA54-45E5-A0AF-D4441E888B03}" presName="parentText" presStyleLbl="node1" presStyleIdx="6" presStyleCnt="8">
        <dgm:presLayoutVars>
          <dgm:chMax val="0"/>
          <dgm:bulletEnabled val="1"/>
        </dgm:presLayoutVars>
      </dgm:prSet>
      <dgm:spPr/>
    </dgm:pt>
    <dgm:pt modelId="{2DCE879B-DFEB-4B7D-BB14-2B938195D311}" type="pres">
      <dgm:prSet presAssocID="{FDE99333-49CE-4C34-8A43-1DFFACA20784}" presName="spacer" presStyleCnt="0"/>
      <dgm:spPr/>
    </dgm:pt>
    <dgm:pt modelId="{E32204B9-0C30-4105-9C1D-1311B42843DA}" type="pres">
      <dgm:prSet presAssocID="{24923222-B262-49CC-911A-83C9778CECD8}" presName="parentText" presStyleLbl="node1" presStyleIdx="7" presStyleCnt="8">
        <dgm:presLayoutVars>
          <dgm:chMax val="0"/>
          <dgm:bulletEnabled val="1"/>
        </dgm:presLayoutVars>
      </dgm:prSet>
      <dgm:spPr/>
    </dgm:pt>
  </dgm:ptLst>
  <dgm:cxnLst>
    <dgm:cxn modelId="{4428B409-CDAB-4600-92F0-B02DDC225DCB}" srcId="{E84DB21D-40DA-452F-ABA5-DCD934F074F7}" destId="{A8413157-FFF8-42EC-B524-E839F864B9CF}" srcOrd="5" destOrd="0" parTransId="{EE78E54A-AE52-492E-B4B8-DD307C5D7240}" sibTransId="{4610C27E-666A-4216-A393-0C2742EC4D06}"/>
    <dgm:cxn modelId="{42CC8122-1DA2-4F64-B9FF-BF23D16F5088}" type="presOf" srcId="{92A55E82-DF78-45CE-9E1A-D50E0A7DB574}" destId="{A95B231E-FBDA-49D6-8172-5E764923E9EF}" srcOrd="0" destOrd="0" presId="urn:microsoft.com/office/officeart/2005/8/layout/vList2"/>
    <dgm:cxn modelId="{503CF928-EBB4-40BD-94BA-BF97B804A917}" srcId="{E84DB21D-40DA-452F-ABA5-DCD934F074F7}" destId="{24923222-B262-49CC-911A-83C9778CECD8}" srcOrd="7" destOrd="0" parTransId="{386436DF-795D-47AB-9E0F-C69E338C2227}" sibTransId="{F7A65EAD-FBEA-4D34-B7BF-B24BD75D32F1}"/>
    <dgm:cxn modelId="{8F9A8A44-E23E-419C-9015-2F5B020BB057}" type="presOf" srcId="{D1009EEA-3C08-44EF-80EB-38A150B5BC3F}" destId="{65201B15-D055-458D-8C8F-ABBEA1E12B0A}" srcOrd="0" destOrd="0" presId="urn:microsoft.com/office/officeart/2005/8/layout/vList2"/>
    <dgm:cxn modelId="{4C3ED874-35E8-4665-8513-28F4AD2CD948}" srcId="{E84DB21D-40DA-452F-ABA5-DCD934F074F7}" destId="{92A55E82-DF78-45CE-9E1A-D50E0A7DB574}" srcOrd="3" destOrd="0" parTransId="{C32D09AB-4014-4288-B378-BD065B5A71A5}" sibTransId="{88D74E42-01FD-4AFD-83C1-BF8819EA035D}"/>
    <dgm:cxn modelId="{99FD1F78-896F-43E2-9A9C-22B91C3E60B7}" srcId="{E84DB21D-40DA-452F-ABA5-DCD934F074F7}" destId="{6ACFA9AC-F59E-45ED-BA93-5A0D9E878CAE}" srcOrd="4" destOrd="0" parTransId="{3EB4623C-C45F-4AC2-BDB1-19A673973DE8}" sibTransId="{DA8090AA-CCBC-4ADD-8B2A-93B0EAFA3156}"/>
    <dgm:cxn modelId="{247FE383-3EB6-4080-9E6B-C2AD0265B9E4}" type="presOf" srcId="{A8413157-FFF8-42EC-B524-E839F864B9CF}" destId="{C1806319-0478-4B55-B1EA-D8EA27C3103A}" srcOrd="0" destOrd="0" presId="urn:microsoft.com/office/officeart/2005/8/layout/vList2"/>
    <dgm:cxn modelId="{FF78FA92-2E72-414F-A679-8935447B0D12}" type="presOf" srcId="{6E1DC369-DA54-45E5-A0AF-D4441E888B03}" destId="{96F52BEF-72D4-4DBF-9063-6519733456C0}" srcOrd="0" destOrd="0" presId="urn:microsoft.com/office/officeart/2005/8/layout/vList2"/>
    <dgm:cxn modelId="{15A16F94-C2AC-4A75-A45B-76FBA734E9DB}" srcId="{E84DB21D-40DA-452F-ABA5-DCD934F074F7}" destId="{7EE56DF2-2929-4561-80F9-AC7208378A51}" srcOrd="1" destOrd="0" parTransId="{3115C45A-9A11-4291-AF25-FB8DE8C994AD}" sibTransId="{BC180A76-4EF7-4A35-8399-0FECEAE494E0}"/>
    <dgm:cxn modelId="{63CAD494-C524-4867-AFBC-FDF18A48F57F}" srcId="{E84DB21D-40DA-452F-ABA5-DCD934F074F7}" destId="{D1009EEA-3C08-44EF-80EB-38A150B5BC3F}" srcOrd="0" destOrd="0" parTransId="{02A8F3A4-73D5-476A-B66B-6DE2BF8BF933}" sibTransId="{3261F8D1-6897-4470-8862-7480DB9BB570}"/>
    <dgm:cxn modelId="{E4AA80B4-0A78-493D-8A81-00DA7A0DCBEB}" srcId="{E84DB21D-40DA-452F-ABA5-DCD934F074F7}" destId="{6E1DC369-DA54-45E5-A0AF-D4441E888B03}" srcOrd="6" destOrd="0" parTransId="{5358ACEE-04AD-47C3-9467-86D9D936929B}" sibTransId="{FDE99333-49CE-4C34-8A43-1DFFACA20784}"/>
    <dgm:cxn modelId="{CF8071BD-9A4F-4008-BDE3-FACA978EF7ED}" type="presOf" srcId="{24923222-B262-49CC-911A-83C9778CECD8}" destId="{E32204B9-0C30-4105-9C1D-1311B42843DA}" srcOrd="0" destOrd="0" presId="urn:microsoft.com/office/officeart/2005/8/layout/vList2"/>
    <dgm:cxn modelId="{079B54C1-0AFA-4CA8-8F12-8DD865A51646}" type="presOf" srcId="{E84DB21D-40DA-452F-ABA5-DCD934F074F7}" destId="{578A8F0A-C9E0-4CFC-BB91-2E8D071FB373}" srcOrd="0" destOrd="0" presId="urn:microsoft.com/office/officeart/2005/8/layout/vList2"/>
    <dgm:cxn modelId="{1B48C3C2-D05C-4597-9D97-22FF1B427913}" type="presOf" srcId="{7EE56DF2-2929-4561-80F9-AC7208378A51}" destId="{D3CDBD9C-ECCE-48A8-B169-98F6EDCF7191}" srcOrd="0" destOrd="0" presId="urn:microsoft.com/office/officeart/2005/8/layout/vList2"/>
    <dgm:cxn modelId="{62E6E1C2-BB85-4552-93FA-FF8FBF0F2849}" type="presOf" srcId="{6ACFA9AC-F59E-45ED-BA93-5A0D9E878CAE}" destId="{CE6DB289-FE3E-4ED8-B7C2-986B56D02B7C}" srcOrd="0" destOrd="0" presId="urn:microsoft.com/office/officeart/2005/8/layout/vList2"/>
    <dgm:cxn modelId="{06334EDA-8950-4EA2-9E6D-5CBDD84F86B3}" srcId="{E84DB21D-40DA-452F-ABA5-DCD934F074F7}" destId="{14DAAE63-31C1-4752-8024-1BDD9092CC1B}" srcOrd="2" destOrd="0" parTransId="{419C0902-03BD-44C4-A23A-55503E2C2B13}" sibTransId="{A64BC82A-428F-41A2-9669-BC3EDDC535C4}"/>
    <dgm:cxn modelId="{02570CFA-C861-4CB0-A7BD-3530EED58C52}" type="presOf" srcId="{14DAAE63-31C1-4752-8024-1BDD9092CC1B}" destId="{8F8CC7F7-78AA-4D30-96EC-43D9B5AC6986}" srcOrd="0" destOrd="0" presId="urn:microsoft.com/office/officeart/2005/8/layout/vList2"/>
    <dgm:cxn modelId="{A8A7ACD5-27AE-4F97-8D8F-B978CE7D7589}" type="presParOf" srcId="{578A8F0A-C9E0-4CFC-BB91-2E8D071FB373}" destId="{65201B15-D055-458D-8C8F-ABBEA1E12B0A}" srcOrd="0" destOrd="0" presId="urn:microsoft.com/office/officeart/2005/8/layout/vList2"/>
    <dgm:cxn modelId="{C1FEA788-C545-4E33-BE78-80900B2B8025}" type="presParOf" srcId="{578A8F0A-C9E0-4CFC-BB91-2E8D071FB373}" destId="{56ADF89E-6EB6-4EBE-B00C-F31F621080F0}" srcOrd="1" destOrd="0" presId="urn:microsoft.com/office/officeart/2005/8/layout/vList2"/>
    <dgm:cxn modelId="{F1FA12FD-7464-4EDB-83F0-64E09DCE151A}" type="presParOf" srcId="{578A8F0A-C9E0-4CFC-BB91-2E8D071FB373}" destId="{D3CDBD9C-ECCE-48A8-B169-98F6EDCF7191}" srcOrd="2" destOrd="0" presId="urn:microsoft.com/office/officeart/2005/8/layout/vList2"/>
    <dgm:cxn modelId="{31D706F1-AC7C-4FFF-A9DA-7C13B9B3B3D8}" type="presParOf" srcId="{578A8F0A-C9E0-4CFC-BB91-2E8D071FB373}" destId="{D43AAF18-655F-45AE-8C1D-9A5F9A7C7137}" srcOrd="3" destOrd="0" presId="urn:microsoft.com/office/officeart/2005/8/layout/vList2"/>
    <dgm:cxn modelId="{14C23049-499B-4EF9-A2B1-7B9389E2974B}" type="presParOf" srcId="{578A8F0A-C9E0-4CFC-BB91-2E8D071FB373}" destId="{8F8CC7F7-78AA-4D30-96EC-43D9B5AC6986}" srcOrd="4" destOrd="0" presId="urn:microsoft.com/office/officeart/2005/8/layout/vList2"/>
    <dgm:cxn modelId="{D673906D-688A-46E9-8DAC-A376A3297053}" type="presParOf" srcId="{578A8F0A-C9E0-4CFC-BB91-2E8D071FB373}" destId="{8AD1A433-9C32-43AD-B5A3-736B2980C1DB}" srcOrd="5" destOrd="0" presId="urn:microsoft.com/office/officeart/2005/8/layout/vList2"/>
    <dgm:cxn modelId="{B57D3B37-65BE-4A5D-8D2B-B6359ABAFAF9}" type="presParOf" srcId="{578A8F0A-C9E0-4CFC-BB91-2E8D071FB373}" destId="{A95B231E-FBDA-49D6-8172-5E764923E9EF}" srcOrd="6" destOrd="0" presId="urn:microsoft.com/office/officeart/2005/8/layout/vList2"/>
    <dgm:cxn modelId="{3451B6E7-2A65-45FC-9C94-C057F6A7E16D}" type="presParOf" srcId="{578A8F0A-C9E0-4CFC-BB91-2E8D071FB373}" destId="{4DDF23AC-15B5-4BD8-8420-8832EF22E9AC}" srcOrd="7" destOrd="0" presId="urn:microsoft.com/office/officeart/2005/8/layout/vList2"/>
    <dgm:cxn modelId="{FFEB832E-D3CC-47F0-A9B3-B1B2D8E3E4F9}" type="presParOf" srcId="{578A8F0A-C9E0-4CFC-BB91-2E8D071FB373}" destId="{CE6DB289-FE3E-4ED8-B7C2-986B56D02B7C}" srcOrd="8" destOrd="0" presId="urn:microsoft.com/office/officeart/2005/8/layout/vList2"/>
    <dgm:cxn modelId="{61405EF9-EBF8-4C39-966C-456C86E043A2}" type="presParOf" srcId="{578A8F0A-C9E0-4CFC-BB91-2E8D071FB373}" destId="{9BF02CE5-CDD3-42CA-9285-8B8F845F1EB7}" srcOrd="9" destOrd="0" presId="urn:microsoft.com/office/officeart/2005/8/layout/vList2"/>
    <dgm:cxn modelId="{13A4BBBF-0556-4A80-AF08-E452F415157C}" type="presParOf" srcId="{578A8F0A-C9E0-4CFC-BB91-2E8D071FB373}" destId="{C1806319-0478-4B55-B1EA-D8EA27C3103A}" srcOrd="10" destOrd="0" presId="urn:microsoft.com/office/officeart/2005/8/layout/vList2"/>
    <dgm:cxn modelId="{DE961F9A-F3E6-4BD3-A97A-EA118CFAC755}" type="presParOf" srcId="{578A8F0A-C9E0-4CFC-BB91-2E8D071FB373}" destId="{5F2F439E-1E04-4536-A973-E7C880CA909C}" srcOrd="11" destOrd="0" presId="urn:microsoft.com/office/officeart/2005/8/layout/vList2"/>
    <dgm:cxn modelId="{9A77E707-F4AC-4E5D-B0DA-BD18A645B152}" type="presParOf" srcId="{578A8F0A-C9E0-4CFC-BB91-2E8D071FB373}" destId="{96F52BEF-72D4-4DBF-9063-6519733456C0}" srcOrd="12" destOrd="0" presId="urn:microsoft.com/office/officeart/2005/8/layout/vList2"/>
    <dgm:cxn modelId="{08084BF7-E289-47E2-AC86-87563A7CC059}" type="presParOf" srcId="{578A8F0A-C9E0-4CFC-BB91-2E8D071FB373}" destId="{2DCE879B-DFEB-4B7D-BB14-2B938195D311}" srcOrd="13" destOrd="0" presId="urn:microsoft.com/office/officeart/2005/8/layout/vList2"/>
    <dgm:cxn modelId="{F87F8F88-BBB3-4C6B-8B19-5350D724CE68}" type="presParOf" srcId="{578A8F0A-C9E0-4CFC-BB91-2E8D071FB373}" destId="{E32204B9-0C30-4105-9C1D-1311B42843DA}"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42E024-90B7-4B2B-8A94-F95353AABF5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EE703A8-652A-4DFE-B48D-C8743FF9EBF1}">
      <dgm:prSet/>
      <dgm:spPr/>
      <dgm:t>
        <a:bodyPr/>
        <a:lstStyle/>
        <a:p>
          <a:r>
            <a:rPr lang="en-US" b="1" i="0" dirty="0"/>
            <a:t>References </a:t>
          </a:r>
          <a:endParaRPr lang="en-US" dirty="0"/>
        </a:p>
      </dgm:t>
    </dgm:pt>
    <dgm:pt modelId="{B8803CBA-EC03-49AD-9D36-8793838376B4}" type="parTrans" cxnId="{99150934-7FDE-45F3-AA3A-93B128DB3CE9}">
      <dgm:prSet/>
      <dgm:spPr/>
      <dgm:t>
        <a:bodyPr/>
        <a:lstStyle/>
        <a:p>
          <a:endParaRPr lang="en-US"/>
        </a:p>
      </dgm:t>
    </dgm:pt>
    <dgm:pt modelId="{1825572B-0D58-4A9B-BFD3-E4F6088E0FF1}" type="sibTrans" cxnId="{99150934-7FDE-45F3-AA3A-93B128DB3CE9}">
      <dgm:prSet/>
      <dgm:spPr/>
      <dgm:t>
        <a:bodyPr/>
        <a:lstStyle/>
        <a:p>
          <a:endParaRPr lang="en-US"/>
        </a:p>
      </dgm:t>
    </dgm:pt>
    <dgm:pt modelId="{934F1DBE-98C2-443A-AF37-3C758235B2E9}">
      <dgm:prSet/>
      <dgm:spPr/>
      <dgm:t>
        <a:bodyPr/>
        <a:lstStyle/>
        <a:p>
          <a:r>
            <a:rPr lang="en-US" b="0" i="0" dirty="0"/>
            <a:t>Asthma + Lung UK (2024) Asthma. Available at: </a:t>
          </a:r>
          <a:r>
            <a:rPr lang="en-US" b="0" i="0" dirty="0">
              <a:hlinkClick xmlns:r="http://schemas.openxmlformats.org/officeDocument/2006/relationships" r:id="rId1"/>
            </a:rPr>
            <a:t>https://www.asthmaandlung.org.uk</a:t>
          </a:r>
          <a:endParaRPr lang="en-US" dirty="0"/>
        </a:p>
      </dgm:t>
    </dgm:pt>
    <dgm:pt modelId="{CAF8C809-EC85-41CE-A956-C24C1FA19B44}" type="parTrans" cxnId="{A1B69339-E0C7-4E11-9BFE-9793D2CEF204}">
      <dgm:prSet/>
      <dgm:spPr/>
      <dgm:t>
        <a:bodyPr/>
        <a:lstStyle/>
        <a:p>
          <a:endParaRPr lang="en-US"/>
        </a:p>
      </dgm:t>
    </dgm:pt>
    <dgm:pt modelId="{6955583F-610C-4320-A31F-56CCCB9A4205}" type="sibTrans" cxnId="{A1B69339-E0C7-4E11-9BFE-9793D2CEF204}">
      <dgm:prSet/>
      <dgm:spPr/>
      <dgm:t>
        <a:bodyPr/>
        <a:lstStyle/>
        <a:p>
          <a:endParaRPr lang="en-US"/>
        </a:p>
      </dgm:t>
    </dgm:pt>
    <dgm:pt modelId="{4240F1CF-2827-41AD-BEC1-48AB91D2A20F}">
      <dgm:prSet/>
      <dgm:spPr/>
      <dgm:t>
        <a:bodyPr/>
        <a:lstStyle/>
        <a:p>
          <a:r>
            <a:rPr lang="en-US" b="0" i="0"/>
            <a:t>British Thoracic Society (2024) British Guideline for Asthma Management.</a:t>
          </a:r>
          <a:endParaRPr lang="en-US"/>
        </a:p>
      </dgm:t>
    </dgm:pt>
    <dgm:pt modelId="{E5F293AD-329B-4D34-957F-3CDF5A8C0798}" type="parTrans" cxnId="{6AC12682-D246-4DCC-B786-D57D518D1088}">
      <dgm:prSet/>
      <dgm:spPr/>
      <dgm:t>
        <a:bodyPr/>
        <a:lstStyle/>
        <a:p>
          <a:endParaRPr lang="en-US"/>
        </a:p>
      </dgm:t>
    </dgm:pt>
    <dgm:pt modelId="{C95BB244-0E0A-4719-ADBC-070F8A34D744}" type="sibTrans" cxnId="{6AC12682-D246-4DCC-B786-D57D518D1088}">
      <dgm:prSet/>
      <dgm:spPr/>
      <dgm:t>
        <a:bodyPr/>
        <a:lstStyle/>
        <a:p>
          <a:endParaRPr lang="en-US"/>
        </a:p>
      </dgm:t>
    </dgm:pt>
    <dgm:pt modelId="{659513EA-B49B-4685-A42A-817F7810357A}">
      <dgm:prSet/>
      <dgm:spPr/>
      <dgm:t>
        <a:bodyPr/>
        <a:lstStyle/>
        <a:p>
          <a:r>
            <a:rPr lang="en-US" b="0" i="0"/>
            <a:t>National Institute for Health and Care Excellence (NICE) (2024) Asthma: diagnosis, monitoring and chronic asthma management (NG80).</a:t>
          </a:r>
          <a:endParaRPr lang="en-US"/>
        </a:p>
      </dgm:t>
    </dgm:pt>
    <dgm:pt modelId="{92E89A5F-32C6-4488-A368-2EBCAC69C755}" type="parTrans" cxnId="{DA745538-9C12-40A9-8C97-D21A61DD0234}">
      <dgm:prSet/>
      <dgm:spPr/>
      <dgm:t>
        <a:bodyPr/>
        <a:lstStyle/>
        <a:p>
          <a:endParaRPr lang="en-US"/>
        </a:p>
      </dgm:t>
    </dgm:pt>
    <dgm:pt modelId="{E0F4ACCE-F6C8-4BC8-9014-60718264A818}" type="sibTrans" cxnId="{DA745538-9C12-40A9-8C97-D21A61DD0234}">
      <dgm:prSet/>
      <dgm:spPr/>
      <dgm:t>
        <a:bodyPr/>
        <a:lstStyle/>
        <a:p>
          <a:endParaRPr lang="en-US"/>
        </a:p>
      </dgm:t>
    </dgm:pt>
    <dgm:pt modelId="{6FE480C2-9398-437E-A0A9-D313E88AB329}">
      <dgm:prSet/>
      <dgm:spPr/>
      <dgm:t>
        <a:bodyPr/>
        <a:lstStyle/>
        <a:p>
          <a:r>
            <a:rPr lang="en-US" b="0" i="0"/>
            <a:t>NHS (2024) Asthma. Available at: </a:t>
          </a:r>
          <a:r>
            <a:rPr lang="en-US" b="0" i="0">
              <a:hlinkClick xmlns:r="http://schemas.openxmlformats.org/officeDocument/2006/relationships" r:id="rId2"/>
            </a:rPr>
            <a:t>https://www.nhs.uk</a:t>
          </a:r>
          <a:endParaRPr lang="en-US"/>
        </a:p>
      </dgm:t>
    </dgm:pt>
    <dgm:pt modelId="{45891143-AE14-4CD3-983B-5F879CE86B3F}" type="parTrans" cxnId="{B3A92AC1-3FD1-4BFF-815F-C7F86D65BE25}">
      <dgm:prSet/>
      <dgm:spPr/>
      <dgm:t>
        <a:bodyPr/>
        <a:lstStyle/>
        <a:p>
          <a:endParaRPr lang="en-US"/>
        </a:p>
      </dgm:t>
    </dgm:pt>
    <dgm:pt modelId="{F1051E20-B704-45AB-8404-3B96C490059A}" type="sibTrans" cxnId="{B3A92AC1-3FD1-4BFF-815F-C7F86D65BE25}">
      <dgm:prSet/>
      <dgm:spPr/>
      <dgm:t>
        <a:bodyPr/>
        <a:lstStyle/>
        <a:p>
          <a:endParaRPr lang="en-US"/>
        </a:p>
      </dgm:t>
    </dgm:pt>
    <dgm:pt modelId="{D55D5795-CE16-4D9F-A307-FF442D85876C}">
      <dgm:prSet/>
      <dgm:spPr/>
      <dgm:t>
        <a:bodyPr/>
        <a:lstStyle/>
        <a:p>
          <a:r>
            <a:rPr lang="en-US" b="0" i="0"/>
            <a:t>Ralston, S.H. et al. (2023) Davidson's Principles and Practice of Medicine. 25th ed.</a:t>
          </a:r>
          <a:endParaRPr lang="en-US"/>
        </a:p>
      </dgm:t>
    </dgm:pt>
    <dgm:pt modelId="{99DFC2E4-1EB5-4129-ABCA-1EC2D87E2FCC}" type="parTrans" cxnId="{F4E4FD78-AE88-4C5F-80D3-F82C517F3708}">
      <dgm:prSet/>
      <dgm:spPr/>
      <dgm:t>
        <a:bodyPr/>
        <a:lstStyle/>
        <a:p>
          <a:endParaRPr lang="en-US"/>
        </a:p>
      </dgm:t>
    </dgm:pt>
    <dgm:pt modelId="{A831CACD-735B-4CDA-863D-3551E17679DD}" type="sibTrans" cxnId="{F4E4FD78-AE88-4C5F-80D3-F82C517F3708}">
      <dgm:prSet/>
      <dgm:spPr/>
      <dgm:t>
        <a:bodyPr/>
        <a:lstStyle/>
        <a:p>
          <a:endParaRPr lang="en-US"/>
        </a:p>
      </dgm:t>
    </dgm:pt>
    <dgm:pt modelId="{8D00368A-D55C-4651-B5C8-079F7F23F1C4}">
      <dgm:prSet/>
      <dgm:spPr/>
      <dgm:t>
        <a:bodyPr/>
        <a:lstStyle/>
        <a:p>
          <a:r>
            <a:rPr lang="en-US" b="0" i="0"/>
            <a:t>Kumar, P. and Clark, M. (2023) Kumar and Clark's Clinical Medicine. 11th ed.</a:t>
          </a:r>
          <a:endParaRPr lang="en-US"/>
        </a:p>
      </dgm:t>
    </dgm:pt>
    <dgm:pt modelId="{A311A245-71D6-41AA-910C-6F4207D3C3F1}" type="parTrans" cxnId="{D9A35A6C-B4C1-4FE2-9715-CD1B3E45C6A1}">
      <dgm:prSet/>
      <dgm:spPr/>
      <dgm:t>
        <a:bodyPr/>
        <a:lstStyle/>
        <a:p>
          <a:endParaRPr lang="en-US"/>
        </a:p>
      </dgm:t>
    </dgm:pt>
    <dgm:pt modelId="{8A472653-8B7E-4525-B315-ABE165E5256E}" type="sibTrans" cxnId="{D9A35A6C-B4C1-4FE2-9715-CD1B3E45C6A1}">
      <dgm:prSet/>
      <dgm:spPr/>
      <dgm:t>
        <a:bodyPr/>
        <a:lstStyle/>
        <a:p>
          <a:endParaRPr lang="en-US"/>
        </a:p>
      </dgm:t>
    </dgm:pt>
    <dgm:pt modelId="{280A9C82-1AB9-443C-AF4A-F5A0C78369E2}">
      <dgm:prSet/>
      <dgm:spPr/>
      <dgm:t>
        <a:bodyPr/>
        <a:lstStyle/>
        <a:p>
          <a:r>
            <a:rPr lang="en-US" b="0" i="0"/>
            <a:t>Tortora, G.J. and Derrickson, B. (2023) Principles of Anatomy and Physiology. 16th ed.</a:t>
          </a:r>
          <a:endParaRPr lang="en-US"/>
        </a:p>
      </dgm:t>
    </dgm:pt>
    <dgm:pt modelId="{4621245A-38F0-4014-9574-90FEFC9AC1F0}" type="parTrans" cxnId="{61B79195-D995-4A0A-90FD-725B9C055A81}">
      <dgm:prSet/>
      <dgm:spPr/>
      <dgm:t>
        <a:bodyPr/>
        <a:lstStyle/>
        <a:p>
          <a:endParaRPr lang="en-US"/>
        </a:p>
      </dgm:t>
    </dgm:pt>
    <dgm:pt modelId="{E518251D-186E-4FB6-BE7D-A5AF071EB4AD}" type="sibTrans" cxnId="{61B79195-D995-4A0A-90FD-725B9C055A81}">
      <dgm:prSet/>
      <dgm:spPr/>
      <dgm:t>
        <a:bodyPr/>
        <a:lstStyle/>
        <a:p>
          <a:endParaRPr lang="en-US"/>
        </a:p>
      </dgm:t>
    </dgm:pt>
    <dgm:pt modelId="{9B999EBB-246A-43B3-94CC-5E6D7EACA076}">
      <dgm:prSet/>
      <dgm:spPr/>
      <dgm:t>
        <a:bodyPr/>
        <a:lstStyle/>
        <a:p>
          <a:r>
            <a:rPr lang="en-US" b="0" i="0" dirty="0"/>
            <a:t>World Health Organization (2024) Asthma.</a:t>
          </a:r>
          <a:endParaRPr lang="en-US" dirty="0"/>
        </a:p>
      </dgm:t>
    </dgm:pt>
    <dgm:pt modelId="{DD0D42E5-9F3B-4938-8566-D821F57B8553}" type="parTrans" cxnId="{26B5D04D-21C8-4B62-8CED-0BE4FD3B0828}">
      <dgm:prSet/>
      <dgm:spPr/>
      <dgm:t>
        <a:bodyPr/>
        <a:lstStyle/>
        <a:p>
          <a:endParaRPr lang="en-US"/>
        </a:p>
      </dgm:t>
    </dgm:pt>
    <dgm:pt modelId="{81797632-0B75-48A3-A117-DB24277EB413}" type="sibTrans" cxnId="{26B5D04D-21C8-4B62-8CED-0BE4FD3B0828}">
      <dgm:prSet/>
      <dgm:spPr/>
      <dgm:t>
        <a:bodyPr/>
        <a:lstStyle/>
        <a:p>
          <a:endParaRPr lang="en-US"/>
        </a:p>
      </dgm:t>
    </dgm:pt>
    <dgm:pt modelId="{4C6A75CC-B2A9-438B-80FD-8026A72B6ADC}" type="pres">
      <dgm:prSet presAssocID="{0342E024-90B7-4B2B-8A94-F95353AABF54}" presName="vert0" presStyleCnt="0">
        <dgm:presLayoutVars>
          <dgm:dir/>
          <dgm:animOne val="branch"/>
          <dgm:animLvl val="lvl"/>
        </dgm:presLayoutVars>
      </dgm:prSet>
      <dgm:spPr/>
    </dgm:pt>
    <dgm:pt modelId="{7AC6AB60-57FA-43F9-912E-31AFB8A9F5B3}" type="pres">
      <dgm:prSet presAssocID="{9EE703A8-652A-4DFE-B48D-C8743FF9EBF1}" presName="thickLine" presStyleLbl="alignNode1" presStyleIdx="0" presStyleCnt="9"/>
      <dgm:spPr/>
    </dgm:pt>
    <dgm:pt modelId="{F8A9B1BA-70E3-493F-B22F-F6EDB8141C4E}" type="pres">
      <dgm:prSet presAssocID="{9EE703A8-652A-4DFE-B48D-C8743FF9EBF1}" presName="horz1" presStyleCnt="0"/>
      <dgm:spPr/>
    </dgm:pt>
    <dgm:pt modelId="{9CEE0C29-E5FA-44C3-A328-3029E2A6FB8B}" type="pres">
      <dgm:prSet presAssocID="{9EE703A8-652A-4DFE-B48D-C8743FF9EBF1}" presName="tx1" presStyleLbl="revTx" presStyleIdx="0" presStyleCnt="9"/>
      <dgm:spPr/>
    </dgm:pt>
    <dgm:pt modelId="{82788419-EE46-4BEE-AD82-F84B2B3315EF}" type="pres">
      <dgm:prSet presAssocID="{9EE703A8-652A-4DFE-B48D-C8743FF9EBF1}" presName="vert1" presStyleCnt="0"/>
      <dgm:spPr/>
    </dgm:pt>
    <dgm:pt modelId="{5699E0E9-575E-4197-92D1-299D439CD96B}" type="pres">
      <dgm:prSet presAssocID="{934F1DBE-98C2-443A-AF37-3C758235B2E9}" presName="thickLine" presStyleLbl="alignNode1" presStyleIdx="1" presStyleCnt="9"/>
      <dgm:spPr/>
    </dgm:pt>
    <dgm:pt modelId="{3EDFFEB7-6C52-4ECE-8945-6A6ED13FDC4C}" type="pres">
      <dgm:prSet presAssocID="{934F1DBE-98C2-443A-AF37-3C758235B2E9}" presName="horz1" presStyleCnt="0"/>
      <dgm:spPr/>
    </dgm:pt>
    <dgm:pt modelId="{8935013D-5B4F-4960-A6D4-8FB203554E0A}" type="pres">
      <dgm:prSet presAssocID="{934F1DBE-98C2-443A-AF37-3C758235B2E9}" presName="tx1" presStyleLbl="revTx" presStyleIdx="1" presStyleCnt="9"/>
      <dgm:spPr/>
    </dgm:pt>
    <dgm:pt modelId="{79E9ECC0-1107-4A91-9A5B-9060A387854C}" type="pres">
      <dgm:prSet presAssocID="{934F1DBE-98C2-443A-AF37-3C758235B2E9}" presName="vert1" presStyleCnt="0"/>
      <dgm:spPr/>
    </dgm:pt>
    <dgm:pt modelId="{BA205D29-09AF-45A3-A772-569F3E43937D}" type="pres">
      <dgm:prSet presAssocID="{4240F1CF-2827-41AD-BEC1-48AB91D2A20F}" presName="thickLine" presStyleLbl="alignNode1" presStyleIdx="2" presStyleCnt="9"/>
      <dgm:spPr/>
    </dgm:pt>
    <dgm:pt modelId="{2DDB2E72-F091-438B-B637-0F303664A05C}" type="pres">
      <dgm:prSet presAssocID="{4240F1CF-2827-41AD-BEC1-48AB91D2A20F}" presName="horz1" presStyleCnt="0"/>
      <dgm:spPr/>
    </dgm:pt>
    <dgm:pt modelId="{46CC22C7-73CF-4DD5-BBE6-E4F105FE86BA}" type="pres">
      <dgm:prSet presAssocID="{4240F1CF-2827-41AD-BEC1-48AB91D2A20F}" presName="tx1" presStyleLbl="revTx" presStyleIdx="2" presStyleCnt="9"/>
      <dgm:spPr/>
    </dgm:pt>
    <dgm:pt modelId="{F59C1264-24DB-4FCA-85BE-DCF2B002B147}" type="pres">
      <dgm:prSet presAssocID="{4240F1CF-2827-41AD-BEC1-48AB91D2A20F}" presName="vert1" presStyleCnt="0"/>
      <dgm:spPr/>
    </dgm:pt>
    <dgm:pt modelId="{14928AB9-D03D-4066-AC2F-66E07948FF3F}" type="pres">
      <dgm:prSet presAssocID="{659513EA-B49B-4685-A42A-817F7810357A}" presName="thickLine" presStyleLbl="alignNode1" presStyleIdx="3" presStyleCnt="9"/>
      <dgm:spPr/>
    </dgm:pt>
    <dgm:pt modelId="{9703C312-9C1B-46AC-AC90-554D0CD866E1}" type="pres">
      <dgm:prSet presAssocID="{659513EA-B49B-4685-A42A-817F7810357A}" presName="horz1" presStyleCnt="0"/>
      <dgm:spPr/>
    </dgm:pt>
    <dgm:pt modelId="{E04BCDDC-3202-4391-9FD6-20168D7DF948}" type="pres">
      <dgm:prSet presAssocID="{659513EA-B49B-4685-A42A-817F7810357A}" presName="tx1" presStyleLbl="revTx" presStyleIdx="3" presStyleCnt="9"/>
      <dgm:spPr/>
    </dgm:pt>
    <dgm:pt modelId="{A48C03C9-D091-4519-A4E5-72D5567B4DB2}" type="pres">
      <dgm:prSet presAssocID="{659513EA-B49B-4685-A42A-817F7810357A}" presName="vert1" presStyleCnt="0"/>
      <dgm:spPr/>
    </dgm:pt>
    <dgm:pt modelId="{29E57B4D-334E-4042-8576-C0F6D5770FDC}" type="pres">
      <dgm:prSet presAssocID="{6FE480C2-9398-437E-A0A9-D313E88AB329}" presName="thickLine" presStyleLbl="alignNode1" presStyleIdx="4" presStyleCnt="9"/>
      <dgm:spPr/>
    </dgm:pt>
    <dgm:pt modelId="{C9484D9E-D4E8-42E5-96C5-A6D5085A0C4F}" type="pres">
      <dgm:prSet presAssocID="{6FE480C2-9398-437E-A0A9-D313E88AB329}" presName="horz1" presStyleCnt="0"/>
      <dgm:spPr/>
    </dgm:pt>
    <dgm:pt modelId="{F24A5AA5-546C-424A-AF0A-FD25D8E61128}" type="pres">
      <dgm:prSet presAssocID="{6FE480C2-9398-437E-A0A9-D313E88AB329}" presName="tx1" presStyleLbl="revTx" presStyleIdx="4" presStyleCnt="9"/>
      <dgm:spPr/>
    </dgm:pt>
    <dgm:pt modelId="{D2F3B61A-3E4E-42F0-B0E5-0FC0F83D428E}" type="pres">
      <dgm:prSet presAssocID="{6FE480C2-9398-437E-A0A9-D313E88AB329}" presName="vert1" presStyleCnt="0"/>
      <dgm:spPr/>
    </dgm:pt>
    <dgm:pt modelId="{CC312D42-02F0-4305-8288-E4785B6CE886}" type="pres">
      <dgm:prSet presAssocID="{D55D5795-CE16-4D9F-A307-FF442D85876C}" presName="thickLine" presStyleLbl="alignNode1" presStyleIdx="5" presStyleCnt="9"/>
      <dgm:spPr/>
    </dgm:pt>
    <dgm:pt modelId="{8747D24E-77C3-40C6-98F9-5D8CE23377EE}" type="pres">
      <dgm:prSet presAssocID="{D55D5795-CE16-4D9F-A307-FF442D85876C}" presName="horz1" presStyleCnt="0"/>
      <dgm:spPr/>
    </dgm:pt>
    <dgm:pt modelId="{32EF6009-31A7-4FA7-9061-72BE0C109310}" type="pres">
      <dgm:prSet presAssocID="{D55D5795-CE16-4D9F-A307-FF442D85876C}" presName="tx1" presStyleLbl="revTx" presStyleIdx="5" presStyleCnt="9"/>
      <dgm:spPr/>
    </dgm:pt>
    <dgm:pt modelId="{3AE50F9E-29C3-4AF5-8180-CCB37CF865C3}" type="pres">
      <dgm:prSet presAssocID="{D55D5795-CE16-4D9F-A307-FF442D85876C}" presName="vert1" presStyleCnt="0"/>
      <dgm:spPr/>
    </dgm:pt>
    <dgm:pt modelId="{681A14D7-F416-4A47-9394-C5ECA365CBCC}" type="pres">
      <dgm:prSet presAssocID="{8D00368A-D55C-4651-B5C8-079F7F23F1C4}" presName="thickLine" presStyleLbl="alignNode1" presStyleIdx="6" presStyleCnt="9"/>
      <dgm:spPr/>
    </dgm:pt>
    <dgm:pt modelId="{32CB9B06-804C-4CB0-9D1D-8071427C151D}" type="pres">
      <dgm:prSet presAssocID="{8D00368A-D55C-4651-B5C8-079F7F23F1C4}" presName="horz1" presStyleCnt="0"/>
      <dgm:spPr/>
    </dgm:pt>
    <dgm:pt modelId="{7DBD5E0B-F57C-48CF-AF27-E5D515B81189}" type="pres">
      <dgm:prSet presAssocID="{8D00368A-D55C-4651-B5C8-079F7F23F1C4}" presName="tx1" presStyleLbl="revTx" presStyleIdx="6" presStyleCnt="9"/>
      <dgm:spPr/>
    </dgm:pt>
    <dgm:pt modelId="{CCCFB5D8-4570-4E14-850F-FD368BEEE025}" type="pres">
      <dgm:prSet presAssocID="{8D00368A-D55C-4651-B5C8-079F7F23F1C4}" presName="vert1" presStyleCnt="0"/>
      <dgm:spPr/>
    </dgm:pt>
    <dgm:pt modelId="{CE678037-81ED-470E-B6E2-07DEE81DFC18}" type="pres">
      <dgm:prSet presAssocID="{280A9C82-1AB9-443C-AF4A-F5A0C78369E2}" presName="thickLine" presStyleLbl="alignNode1" presStyleIdx="7" presStyleCnt="9"/>
      <dgm:spPr/>
    </dgm:pt>
    <dgm:pt modelId="{19AB2263-4864-4394-80F4-712EB20FD902}" type="pres">
      <dgm:prSet presAssocID="{280A9C82-1AB9-443C-AF4A-F5A0C78369E2}" presName="horz1" presStyleCnt="0"/>
      <dgm:spPr/>
    </dgm:pt>
    <dgm:pt modelId="{CAF4CFE7-CDC4-43C5-82D5-90261B5C4EBC}" type="pres">
      <dgm:prSet presAssocID="{280A9C82-1AB9-443C-AF4A-F5A0C78369E2}" presName="tx1" presStyleLbl="revTx" presStyleIdx="7" presStyleCnt="9"/>
      <dgm:spPr/>
    </dgm:pt>
    <dgm:pt modelId="{7E12CE51-B844-460F-B034-DB3643AC2150}" type="pres">
      <dgm:prSet presAssocID="{280A9C82-1AB9-443C-AF4A-F5A0C78369E2}" presName="vert1" presStyleCnt="0"/>
      <dgm:spPr/>
    </dgm:pt>
    <dgm:pt modelId="{BE137994-FB52-4765-A3D0-997DAAA7ACD7}" type="pres">
      <dgm:prSet presAssocID="{9B999EBB-246A-43B3-94CC-5E6D7EACA076}" presName="thickLine" presStyleLbl="alignNode1" presStyleIdx="8" presStyleCnt="9"/>
      <dgm:spPr/>
    </dgm:pt>
    <dgm:pt modelId="{50DDB5F1-7D7D-427D-B0DF-864D0F04E60F}" type="pres">
      <dgm:prSet presAssocID="{9B999EBB-246A-43B3-94CC-5E6D7EACA076}" presName="horz1" presStyleCnt="0"/>
      <dgm:spPr/>
    </dgm:pt>
    <dgm:pt modelId="{5CA6FE15-B8AD-4425-B0A7-25EB232F1BBB}" type="pres">
      <dgm:prSet presAssocID="{9B999EBB-246A-43B3-94CC-5E6D7EACA076}" presName="tx1" presStyleLbl="revTx" presStyleIdx="8" presStyleCnt="9"/>
      <dgm:spPr/>
    </dgm:pt>
    <dgm:pt modelId="{FDC1858B-9F27-4F91-BEAD-481E1930E652}" type="pres">
      <dgm:prSet presAssocID="{9B999EBB-246A-43B3-94CC-5E6D7EACA076}" presName="vert1" presStyleCnt="0"/>
      <dgm:spPr/>
    </dgm:pt>
  </dgm:ptLst>
  <dgm:cxnLst>
    <dgm:cxn modelId="{46A4160F-D6AF-465A-889D-94822B5D75A4}" type="presOf" srcId="{280A9C82-1AB9-443C-AF4A-F5A0C78369E2}" destId="{CAF4CFE7-CDC4-43C5-82D5-90261B5C4EBC}" srcOrd="0" destOrd="0" presId="urn:microsoft.com/office/officeart/2008/layout/LinedList"/>
    <dgm:cxn modelId="{14E87119-64B1-401B-8ED8-8866561FB04F}" type="presOf" srcId="{9EE703A8-652A-4DFE-B48D-C8743FF9EBF1}" destId="{9CEE0C29-E5FA-44C3-A328-3029E2A6FB8B}" srcOrd="0" destOrd="0" presId="urn:microsoft.com/office/officeart/2008/layout/LinedList"/>
    <dgm:cxn modelId="{FC2C161A-57A8-41E1-B809-12A1557269FA}" type="presOf" srcId="{934F1DBE-98C2-443A-AF37-3C758235B2E9}" destId="{8935013D-5B4F-4960-A6D4-8FB203554E0A}" srcOrd="0" destOrd="0" presId="urn:microsoft.com/office/officeart/2008/layout/LinedList"/>
    <dgm:cxn modelId="{45967122-C7F6-474C-BFFF-438C2CC1386F}" type="presOf" srcId="{0342E024-90B7-4B2B-8A94-F95353AABF54}" destId="{4C6A75CC-B2A9-438B-80FD-8026A72B6ADC}" srcOrd="0" destOrd="0" presId="urn:microsoft.com/office/officeart/2008/layout/LinedList"/>
    <dgm:cxn modelId="{99150934-7FDE-45F3-AA3A-93B128DB3CE9}" srcId="{0342E024-90B7-4B2B-8A94-F95353AABF54}" destId="{9EE703A8-652A-4DFE-B48D-C8743FF9EBF1}" srcOrd="0" destOrd="0" parTransId="{B8803CBA-EC03-49AD-9D36-8793838376B4}" sibTransId="{1825572B-0D58-4A9B-BFD3-E4F6088E0FF1}"/>
    <dgm:cxn modelId="{DA745538-9C12-40A9-8C97-D21A61DD0234}" srcId="{0342E024-90B7-4B2B-8A94-F95353AABF54}" destId="{659513EA-B49B-4685-A42A-817F7810357A}" srcOrd="3" destOrd="0" parTransId="{92E89A5F-32C6-4488-A368-2EBCAC69C755}" sibTransId="{E0F4ACCE-F6C8-4BC8-9014-60718264A818}"/>
    <dgm:cxn modelId="{A1B69339-E0C7-4E11-9BFE-9793D2CEF204}" srcId="{0342E024-90B7-4B2B-8A94-F95353AABF54}" destId="{934F1DBE-98C2-443A-AF37-3C758235B2E9}" srcOrd="1" destOrd="0" parTransId="{CAF8C809-EC85-41CE-A956-C24C1FA19B44}" sibTransId="{6955583F-610C-4320-A31F-56CCCB9A4205}"/>
    <dgm:cxn modelId="{D9A35A6C-B4C1-4FE2-9715-CD1B3E45C6A1}" srcId="{0342E024-90B7-4B2B-8A94-F95353AABF54}" destId="{8D00368A-D55C-4651-B5C8-079F7F23F1C4}" srcOrd="6" destOrd="0" parTransId="{A311A245-71D6-41AA-910C-6F4207D3C3F1}" sibTransId="{8A472653-8B7E-4525-B315-ABE165E5256E}"/>
    <dgm:cxn modelId="{26B5D04D-21C8-4B62-8CED-0BE4FD3B0828}" srcId="{0342E024-90B7-4B2B-8A94-F95353AABF54}" destId="{9B999EBB-246A-43B3-94CC-5E6D7EACA076}" srcOrd="8" destOrd="0" parTransId="{DD0D42E5-9F3B-4938-8566-D821F57B8553}" sibTransId="{81797632-0B75-48A3-A117-DB24277EB413}"/>
    <dgm:cxn modelId="{F4E4FD78-AE88-4C5F-80D3-F82C517F3708}" srcId="{0342E024-90B7-4B2B-8A94-F95353AABF54}" destId="{D55D5795-CE16-4D9F-A307-FF442D85876C}" srcOrd="5" destOrd="0" parTransId="{99DFC2E4-1EB5-4129-ABCA-1EC2D87E2FCC}" sibTransId="{A831CACD-735B-4CDA-863D-3551E17679DD}"/>
    <dgm:cxn modelId="{6AC12682-D246-4DCC-B786-D57D518D1088}" srcId="{0342E024-90B7-4B2B-8A94-F95353AABF54}" destId="{4240F1CF-2827-41AD-BEC1-48AB91D2A20F}" srcOrd="2" destOrd="0" parTransId="{E5F293AD-329B-4D34-957F-3CDF5A8C0798}" sibTransId="{C95BB244-0E0A-4719-ADBC-070F8A34D744}"/>
    <dgm:cxn modelId="{61B79195-D995-4A0A-90FD-725B9C055A81}" srcId="{0342E024-90B7-4B2B-8A94-F95353AABF54}" destId="{280A9C82-1AB9-443C-AF4A-F5A0C78369E2}" srcOrd="7" destOrd="0" parTransId="{4621245A-38F0-4014-9574-90FEFC9AC1F0}" sibTransId="{E518251D-186E-4FB6-BE7D-A5AF071EB4AD}"/>
    <dgm:cxn modelId="{AD2A329D-D122-4583-B8CC-98687A453E0B}" type="presOf" srcId="{659513EA-B49B-4685-A42A-817F7810357A}" destId="{E04BCDDC-3202-4391-9FD6-20168D7DF948}" srcOrd="0" destOrd="0" presId="urn:microsoft.com/office/officeart/2008/layout/LinedList"/>
    <dgm:cxn modelId="{EB3BFAA2-38BD-4D15-ACB4-F12ECD069EAA}" type="presOf" srcId="{9B999EBB-246A-43B3-94CC-5E6D7EACA076}" destId="{5CA6FE15-B8AD-4425-B0A7-25EB232F1BBB}" srcOrd="0" destOrd="0" presId="urn:microsoft.com/office/officeart/2008/layout/LinedList"/>
    <dgm:cxn modelId="{1125BEB6-809C-4DFC-9DF4-4B9B165BFDCF}" type="presOf" srcId="{D55D5795-CE16-4D9F-A307-FF442D85876C}" destId="{32EF6009-31A7-4FA7-9061-72BE0C109310}" srcOrd="0" destOrd="0" presId="urn:microsoft.com/office/officeart/2008/layout/LinedList"/>
    <dgm:cxn modelId="{B3A92AC1-3FD1-4BFF-815F-C7F86D65BE25}" srcId="{0342E024-90B7-4B2B-8A94-F95353AABF54}" destId="{6FE480C2-9398-437E-A0A9-D313E88AB329}" srcOrd="4" destOrd="0" parTransId="{45891143-AE14-4CD3-983B-5F879CE86B3F}" sibTransId="{F1051E20-B704-45AB-8404-3B96C490059A}"/>
    <dgm:cxn modelId="{933A07C7-88E6-45F3-9000-F569BA36E027}" type="presOf" srcId="{6FE480C2-9398-437E-A0A9-D313E88AB329}" destId="{F24A5AA5-546C-424A-AF0A-FD25D8E61128}" srcOrd="0" destOrd="0" presId="urn:microsoft.com/office/officeart/2008/layout/LinedList"/>
    <dgm:cxn modelId="{B0967BD7-CE61-43C3-90E4-8F6F86960F7C}" type="presOf" srcId="{4240F1CF-2827-41AD-BEC1-48AB91D2A20F}" destId="{46CC22C7-73CF-4DD5-BBE6-E4F105FE86BA}" srcOrd="0" destOrd="0" presId="urn:microsoft.com/office/officeart/2008/layout/LinedList"/>
    <dgm:cxn modelId="{252C59DE-26FB-4783-8DC8-3B8E761E7BB9}" type="presOf" srcId="{8D00368A-D55C-4651-B5C8-079F7F23F1C4}" destId="{7DBD5E0B-F57C-48CF-AF27-E5D515B81189}" srcOrd="0" destOrd="0" presId="urn:microsoft.com/office/officeart/2008/layout/LinedList"/>
    <dgm:cxn modelId="{93B6DB6D-B119-4B18-BA34-CCA6F45FF212}" type="presParOf" srcId="{4C6A75CC-B2A9-438B-80FD-8026A72B6ADC}" destId="{7AC6AB60-57FA-43F9-912E-31AFB8A9F5B3}" srcOrd="0" destOrd="0" presId="urn:microsoft.com/office/officeart/2008/layout/LinedList"/>
    <dgm:cxn modelId="{8B32E59B-A1C4-49D2-A712-9750DEB3B0B6}" type="presParOf" srcId="{4C6A75CC-B2A9-438B-80FD-8026A72B6ADC}" destId="{F8A9B1BA-70E3-493F-B22F-F6EDB8141C4E}" srcOrd="1" destOrd="0" presId="urn:microsoft.com/office/officeart/2008/layout/LinedList"/>
    <dgm:cxn modelId="{4FF37774-18E9-44C0-8148-5ADA5984A2D6}" type="presParOf" srcId="{F8A9B1BA-70E3-493F-B22F-F6EDB8141C4E}" destId="{9CEE0C29-E5FA-44C3-A328-3029E2A6FB8B}" srcOrd="0" destOrd="0" presId="urn:microsoft.com/office/officeart/2008/layout/LinedList"/>
    <dgm:cxn modelId="{57B8C2DF-A3A9-410D-9EE0-355FC701DDD5}" type="presParOf" srcId="{F8A9B1BA-70E3-493F-B22F-F6EDB8141C4E}" destId="{82788419-EE46-4BEE-AD82-F84B2B3315EF}" srcOrd="1" destOrd="0" presId="urn:microsoft.com/office/officeart/2008/layout/LinedList"/>
    <dgm:cxn modelId="{A48AE705-E417-42C5-A9B9-BB5ECB57D23B}" type="presParOf" srcId="{4C6A75CC-B2A9-438B-80FD-8026A72B6ADC}" destId="{5699E0E9-575E-4197-92D1-299D439CD96B}" srcOrd="2" destOrd="0" presId="urn:microsoft.com/office/officeart/2008/layout/LinedList"/>
    <dgm:cxn modelId="{49DE170C-A213-42CC-A083-DFC2AD1DD961}" type="presParOf" srcId="{4C6A75CC-B2A9-438B-80FD-8026A72B6ADC}" destId="{3EDFFEB7-6C52-4ECE-8945-6A6ED13FDC4C}" srcOrd="3" destOrd="0" presId="urn:microsoft.com/office/officeart/2008/layout/LinedList"/>
    <dgm:cxn modelId="{AD29DB8C-66C1-428B-9B9B-9E1010228F51}" type="presParOf" srcId="{3EDFFEB7-6C52-4ECE-8945-6A6ED13FDC4C}" destId="{8935013D-5B4F-4960-A6D4-8FB203554E0A}" srcOrd="0" destOrd="0" presId="urn:microsoft.com/office/officeart/2008/layout/LinedList"/>
    <dgm:cxn modelId="{57F2B0A0-ABC0-4CD7-9234-EBD65D7CAF66}" type="presParOf" srcId="{3EDFFEB7-6C52-4ECE-8945-6A6ED13FDC4C}" destId="{79E9ECC0-1107-4A91-9A5B-9060A387854C}" srcOrd="1" destOrd="0" presId="urn:microsoft.com/office/officeart/2008/layout/LinedList"/>
    <dgm:cxn modelId="{A626BCF3-B0A8-4100-8735-303E2BD08FC7}" type="presParOf" srcId="{4C6A75CC-B2A9-438B-80FD-8026A72B6ADC}" destId="{BA205D29-09AF-45A3-A772-569F3E43937D}" srcOrd="4" destOrd="0" presId="urn:microsoft.com/office/officeart/2008/layout/LinedList"/>
    <dgm:cxn modelId="{15081709-98CE-4AE6-AC9B-C6FF2CC099D6}" type="presParOf" srcId="{4C6A75CC-B2A9-438B-80FD-8026A72B6ADC}" destId="{2DDB2E72-F091-438B-B637-0F303664A05C}" srcOrd="5" destOrd="0" presId="urn:microsoft.com/office/officeart/2008/layout/LinedList"/>
    <dgm:cxn modelId="{DEAC90A6-2FA5-4CF8-9A76-C727E6870643}" type="presParOf" srcId="{2DDB2E72-F091-438B-B637-0F303664A05C}" destId="{46CC22C7-73CF-4DD5-BBE6-E4F105FE86BA}" srcOrd="0" destOrd="0" presId="urn:microsoft.com/office/officeart/2008/layout/LinedList"/>
    <dgm:cxn modelId="{31B02359-DB0B-41CA-B3B8-555A33DB5DE8}" type="presParOf" srcId="{2DDB2E72-F091-438B-B637-0F303664A05C}" destId="{F59C1264-24DB-4FCA-85BE-DCF2B002B147}" srcOrd="1" destOrd="0" presId="urn:microsoft.com/office/officeart/2008/layout/LinedList"/>
    <dgm:cxn modelId="{A509BC09-E471-484B-827F-84003E277426}" type="presParOf" srcId="{4C6A75CC-B2A9-438B-80FD-8026A72B6ADC}" destId="{14928AB9-D03D-4066-AC2F-66E07948FF3F}" srcOrd="6" destOrd="0" presId="urn:microsoft.com/office/officeart/2008/layout/LinedList"/>
    <dgm:cxn modelId="{DDCCF72D-8439-4938-ADE5-4A833127F8CE}" type="presParOf" srcId="{4C6A75CC-B2A9-438B-80FD-8026A72B6ADC}" destId="{9703C312-9C1B-46AC-AC90-554D0CD866E1}" srcOrd="7" destOrd="0" presId="urn:microsoft.com/office/officeart/2008/layout/LinedList"/>
    <dgm:cxn modelId="{E7E1BEDD-EEA2-4FA3-B626-C5A3AE6AF1E6}" type="presParOf" srcId="{9703C312-9C1B-46AC-AC90-554D0CD866E1}" destId="{E04BCDDC-3202-4391-9FD6-20168D7DF948}" srcOrd="0" destOrd="0" presId="urn:microsoft.com/office/officeart/2008/layout/LinedList"/>
    <dgm:cxn modelId="{6D6D355F-C66E-45F2-87B2-1C254206B4D3}" type="presParOf" srcId="{9703C312-9C1B-46AC-AC90-554D0CD866E1}" destId="{A48C03C9-D091-4519-A4E5-72D5567B4DB2}" srcOrd="1" destOrd="0" presId="urn:microsoft.com/office/officeart/2008/layout/LinedList"/>
    <dgm:cxn modelId="{17400643-A306-40A0-9D00-9009D139D6D2}" type="presParOf" srcId="{4C6A75CC-B2A9-438B-80FD-8026A72B6ADC}" destId="{29E57B4D-334E-4042-8576-C0F6D5770FDC}" srcOrd="8" destOrd="0" presId="urn:microsoft.com/office/officeart/2008/layout/LinedList"/>
    <dgm:cxn modelId="{D47DD70F-4773-4A72-B514-04CD1742716E}" type="presParOf" srcId="{4C6A75CC-B2A9-438B-80FD-8026A72B6ADC}" destId="{C9484D9E-D4E8-42E5-96C5-A6D5085A0C4F}" srcOrd="9" destOrd="0" presId="urn:microsoft.com/office/officeart/2008/layout/LinedList"/>
    <dgm:cxn modelId="{4DBE7AEC-DDD5-41BC-9AEE-C930F4685535}" type="presParOf" srcId="{C9484D9E-D4E8-42E5-96C5-A6D5085A0C4F}" destId="{F24A5AA5-546C-424A-AF0A-FD25D8E61128}" srcOrd="0" destOrd="0" presId="urn:microsoft.com/office/officeart/2008/layout/LinedList"/>
    <dgm:cxn modelId="{19218531-6956-4FA3-947C-4B5BBBF4356F}" type="presParOf" srcId="{C9484D9E-D4E8-42E5-96C5-A6D5085A0C4F}" destId="{D2F3B61A-3E4E-42F0-B0E5-0FC0F83D428E}" srcOrd="1" destOrd="0" presId="urn:microsoft.com/office/officeart/2008/layout/LinedList"/>
    <dgm:cxn modelId="{BF56AD7D-B8FA-4BCD-A8EA-F699BB9321B7}" type="presParOf" srcId="{4C6A75CC-B2A9-438B-80FD-8026A72B6ADC}" destId="{CC312D42-02F0-4305-8288-E4785B6CE886}" srcOrd="10" destOrd="0" presId="urn:microsoft.com/office/officeart/2008/layout/LinedList"/>
    <dgm:cxn modelId="{39B03178-AAAF-49F1-8D5B-16C7664E06E4}" type="presParOf" srcId="{4C6A75CC-B2A9-438B-80FD-8026A72B6ADC}" destId="{8747D24E-77C3-40C6-98F9-5D8CE23377EE}" srcOrd="11" destOrd="0" presId="urn:microsoft.com/office/officeart/2008/layout/LinedList"/>
    <dgm:cxn modelId="{4ADD682C-B456-4137-9974-BA11BAAA1C42}" type="presParOf" srcId="{8747D24E-77C3-40C6-98F9-5D8CE23377EE}" destId="{32EF6009-31A7-4FA7-9061-72BE0C109310}" srcOrd="0" destOrd="0" presId="urn:microsoft.com/office/officeart/2008/layout/LinedList"/>
    <dgm:cxn modelId="{77DAFA07-16B3-4CE0-A340-30688066D0C3}" type="presParOf" srcId="{8747D24E-77C3-40C6-98F9-5D8CE23377EE}" destId="{3AE50F9E-29C3-4AF5-8180-CCB37CF865C3}" srcOrd="1" destOrd="0" presId="urn:microsoft.com/office/officeart/2008/layout/LinedList"/>
    <dgm:cxn modelId="{0F6D6074-6CD2-48CD-8442-8A64E81D2A6A}" type="presParOf" srcId="{4C6A75CC-B2A9-438B-80FD-8026A72B6ADC}" destId="{681A14D7-F416-4A47-9394-C5ECA365CBCC}" srcOrd="12" destOrd="0" presId="urn:microsoft.com/office/officeart/2008/layout/LinedList"/>
    <dgm:cxn modelId="{CA6494DB-7049-46F9-9417-58A6128DC57A}" type="presParOf" srcId="{4C6A75CC-B2A9-438B-80FD-8026A72B6ADC}" destId="{32CB9B06-804C-4CB0-9D1D-8071427C151D}" srcOrd="13" destOrd="0" presId="urn:microsoft.com/office/officeart/2008/layout/LinedList"/>
    <dgm:cxn modelId="{9706FB56-D39C-4275-A16B-CD1D7BAE51DB}" type="presParOf" srcId="{32CB9B06-804C-4CB0-9D1D-8071427C151D}" destId="{7DBD5E0B-F57C-48CF-AF27-E5D515B81189}" srcOrd="0" destOrd="0" presId="urn:microsoft.com/office/officeart/2008/layout/LinedList"/>
    <dgm:cxn modelId="{284CD702-EDA4-4BCB-BDFC-06C627E9FAA2}" type="presParOf" srcId="{32CB9B06-804C-4CB0-9D1D-8071427C151D}" destId="{CCCFB5D8-4570-4E14-850F-FD368BEEE025}" srcOrd="1" destOrd="0" presId="urn:microsoft.com/office/officeart/2008/layout/LinedList"/>
    <dgm:cxn modelId="{8162384B-54FC-4E01-A089-98161841340C}" type="presParOf" srcId="{4C6A75CC-B2A9-438B-80FD-8026A72B6ADC}" destId="{CE678037-81ED-470E-B6E2-07DEE81DFC18}" srcOrd="14" destOrd="0" presId="urn:microsoft.com/office/officeart/2008/layout/LinedList"/>
    <dgm:cxn modelId="{8C5C41ED-8D05-40BB-8D5D-2F29E7CEE17A}" type="presParOf" srcId="{4C6A75CC-B2A9-438B-80FD-8026A72B6ADC}" destId="{19AB2263-4864-4394-80F4-712EB20FD902}" srcOrd="15" destOrd="0" presId="urn:microsoft.com/office/officeart/2008/layout/LinedList"/>
    <dgm:cxn modelId="{2E3F5B44-B8A7-40A6-9B43-FACBE7E2E3CA}" type="presParOf" srcId="{19AB2263-4864-4394-80F4-712EB20FD902}" destId="{CAF4CFE7-CDC4-43C5-82D5-90261B5C4EBC}" srcOrd="0" destOrd="0" presId="urn:microsoft.com/office/officeart/2008/layout/LinedList"/>
    <dgm:cxn modelId="{EDB41D06-DF7C-4A64-8996-438E4A29BC4C}" type="presParOf" srcId="{19AB2263-4864-4394-80F4-712EB20FD902}" destId="{7E12CE51-B844-460F-B034-DB3643AC2150}" srcOrd="1" destOrd="0" presId="urn:microsoft.com/office/officeart/2008/layout/LinedList"/>
    <dgm:cxn modelId="{BBC16E30-B89D-4637-A273-6605E2DD5C63}" type="presParOf" srcId="{4C6A75CC-B2A9-438B-80FD-8026A72B6ADC}" destId="{BE137994-FB52-4765-A3D0-997DAAA7ACD7}" srcOrd="16" destOrd="0" presId="urn:microsoft.com/office/officeart/2008/layout/LinedList"/>
    <dgm:cxn modelId="{8A589F47-BB73-444F-B738-7B2A7811DCB8}" type="presParOf" srcId="{4C6A75CC-B2A9-438B-80FD-8026A72B6ADC}" destId="{50DDB5F1-7D7D-427D-B0DF-864D0F04E60F}" srcOrd="17" destOrd="0" presId="urn:microsoft.com/office/officeart/2008/layout/LinedList"/>
    <dgm:cxn modelId="{EB24F194-3BEE-4537-A6C9-250EC6494CF9}" type="presParOf" srcId="{50DDB5F1-7D7D-427D-B0DF-864D0F04E60F}" destId="{5CA6FE15-B8AD-4425-B0A7-25EB232F1BBB}" srcOrd="0" destOrd="0" presId="urn:microsoft.com/office/officeart/2008/layout/LinedList"/>
    <dgm:cxn modelId="{4793251B-5819-44E3-A6A8-797B1834CDCF}" type="presParOf" srcId="{50DDB5F1-7D7D-427D-B0DF-864D0F04E60F}" destId="{FDC1858B-9F27-4F91-BEAD-481E1930E65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0B634-32C4-4380-AB42-C84976F20681}">
      <dsp:nvSpPr>
        <dsp:cNvPr id="0" name=""/>
        <dsp:cNvSpPr/>
      </dsp:nvSpPr>
      <dsp:spPr>
        <a:xfrm>
          <a:off x="0" y="60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2D397-0486-4987-8FB6-F1F2919DFBCE}">
      <dsp:nvSpPr>
        <dsp:cNvPr id="0" name=""/>
        <dsp:cNvSpPr/>
      </dsp:nvSpPr>
      <dsp:spPr>
        <a:xfrm>
          <a:off x="425232" y="316889"/>
          <a:ext cx="773150" cy="773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13E6FC-795D-4649-87C1-157CF05977DA}">
      <dsp:nvSpPr>
        <dsp:cNvPr id="0" name=""/>
        <dsp:cNvSpPr/>
      </dsp:nvSpPr>
      <dsp:spPr>
        <a:xfrm>
          <a:off x="1623616" y="60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b="1" i="0" kern="1200"/>
            <a:t>Title</a:t>
          </a:r>
          <a:endParaRPr lang="en-US" sz="2500" kern="1200"/>
        </a:p>
      </dsp:txBody>
      <dsp:txXfrm>
        <a:off x="1623616" y="600"/>
        <a:ext cx="4018358" cy="1405728"/>
      </dsp:txXfrm>
    </dsp:sp>
    <dsp:sp modelId="{26E22062-E551-4806-B6CD-52039F1DD2F2}">
      <dsp:nvSpPr>
        <dsp:cNvPr id="0" name=""/>
        <dsp:cNvSpPr/>
      </dsp:nvSpPr>
      <dsp:spPr>
        <a:xfrm>
          <a:off x="0" y="175776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130070-44ED-41C9-BFC0-46F7EA20EA3B}">
      <dsp:nvSpPr>
        <dsp:cNvPr id="0" name=""/>
        <dsp:cNvSpPr/>
      </dsp:nvSpPr>
      <dsp:spPr>
        <a:xfrm>
          <a:off x="425232" y="2074049"/>
          <a:ext cx="773150" cy="773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FB68B8-4E05-425A-A503-1A9B3DD45BB1}">
      <dsp:nvSpPr>
        <dsp:cNvPr id="0" name=""/>
        <dsp:cNvSpPr/>
      </dsp:nvSpPr>
      <dsp:spPr>
        <a:xfrm>
          <a:off x="1623616" y="175776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b="0" i="0" kern="1200"/>
            <a:t>Evidence-Based Care Plan for a Fictional Patient with Asthma</a:t>
          </a:r>
          <a:endParaRPr lang="en-US" sz="2500" kern="1200"/>
        </a:p>
      </dsp:txBody>
      <dsp:txXfrm>
        <a:off x="1623616" y="1757760"/>
        <a:ext cx="4018358" cy="1405728"/>
      </dsp:txXfrm>
    </dsp:sp>
    <dsp:sp modelId="{44ACE58C-DD4E-4A9A-A6AE-D5D30246D48D}">
      <dsp:nvSpPr>
        <dsp:cNvPr id="0" name=""/>
        <dsp:cNvSpPr/>
      </dsp:nvSpPr>
      <dsp:spPr>
        <a:xfrm>
          <a:off x="0" y="3514921"/>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90CED-F49F-44A8-8316-91FE8CA48F35}">
      <dsp:nvSpPr>
        <dsp:cNvPr id="0" name=""/>
        <dsp:cNvSpPr/>
      </dsp:nvSpPr>
      <dsp:spPr>
        <a:xfrm>
          <a:off x="425232" y="3831209"/>
          <a:ext cx="773150" cy="773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E53D69-5315-406A-B9C8-F950894ED210}">
      <dsp:nvSpPr>
        <dsp:cNvPr id="0" name=""/>
        <dsp:cNvSpPr/>
      </dsp:nvSpPr>
      <dsp:spPr>
        <a:xfrm>
          <a:off x="1623616" y="3514921"/>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b="0" i="0" kern="1200"/>
            <a:t>(A Chronic Respiratory Disease)</a:t>
          </a:r>
          <a:endParaRPr lang="en-US" sz="2500" kern="1200"/>
        </a:p>
      </dsp:txBody>
      <dsp:txXfrm>
        <a:off x="1623616" y="3514921"/>
        <a:ext cx="4018358" cy="1405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2FCEA-A07C-48F9-84E5-B042B48C80BC}">
      <dsp:nvSpPr>
        <dsp:cNvPr id="0" name=""/>
        <dsp:cNvSpPr/>
      </dsp:nvSpPr>
      <dsp:spPr>
        <a:xfrm>
          <a:off x="0" y="6601"/>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EF227-81B7-403A-B439-DDE5B9C5EC1C}">
      <dsp:nvSpPr>
        <dsp:cNvPr id="0" name=""/>
        <dsp:cNvSpPr/>
      </dsp:nvSpPr>
      <dsp:spPr>
        <a:xfrm>
          <a:off x="0" y="6601"/>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Fictional Patient Profile</a:t>
          </a:r>
          <a:endParaRPr lang="en-US" sz="1400" kern="1200" dirty="0"/>
        </a:p>
      </dsp:txBody>
      <dsp:txXfrm>
        <a:off x="0" y="6601"/>
        <a:ext cx="6760028" cy="265930"/>
      </dsp:txXfrm>
    </dsp:sp>
    <dsp:sp modelId="{B06BC146-AC6A-4C44-85D4-8797F0779016}">
      <dsp:nvSpPr>
        <dsp:cNvPr id="0" name=""/>
        <dsp:cNvSpPr/>
      </dsp:nvSpPr>
      <dsp:spPr>
        <a:xfrm>
          <a:off x="0" y="272531"/>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A2852-0A19-4E83-84E5-7922D9561617}">
      <dsp:nvSpPr>
        <dsp:cNvPr id="0" name=""/>
        <dsp:cNvSpPr/>
      </dsp:nvSpPr>
      <dsp:spPr>
        <a:xfrm>
          <a:off x="0" y="272531"/>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Sarah Jones (Fictional Patient)</a:t>
          </a:r>
          <a:endParaRPr lang="en-US" sz="1400" kern="1200"/>
        </a:p>
      </dsp:txBody>
      <dsp:txXfrm>
        <a:off x="0" y="272531"/>
        <a:ext cx="6760028" cy="265930"/>
      </dsp:txXfrm>
    </dsp:sp>
    <dsp:sp modelId="{0DCCAC33-44F3-4C7D-A288-6E97C9B6D5D7}">
      <dsp:nvSpPr>
        <dsp:cNvPr id="0" name=""/>
        <dsp:cNvSpPr/>
      </dsp:nvSpPr>
      <dsp:spPr>
        <a:xfrm>
          <a:off x="0" y="538462"/>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E717C2-83BD-4734-9C6B-2648A4BB65B9}">
      <dsp:nvSpPr>
        <dsp:cNvPr id="0" name=""/>
        <dsp:cNvSpPr/>
      </dsp:nvSpPr>
      <dsp:spPr>
        <a:xfrm>
          <a:off x="0" y="538462"/>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Age:</a:t>
          </a:r>
          <a:endParaRPr lang="en-US" sz="1400" kern="1200" dirty="0"/>
        </a:p>
      </dsp:txBody>
      <dsp:txXfrm>
        <a:off x="0" y="538462"/>
        <a:ext cx="6760028" cy="265930"/>
      </dsp:txXfrm>
    </dsp:sp>
    <dsp:sp modelId="{3C4B617E-0D1F-4D13-BDB3-6C97E084B254}">
      <dsp:nvSpPr>
        <dsp:cNvPr id="0" name=""/>
        <dsp:cNvSpPr/>
      </dsp:nvSpPr>
      <dsp:spPr>
        <a:xfrm>
          <a:off x="0" y="804393"/>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D3623-4819-4359-813B-495AA0AC23D1}">
      <dsp:nvSpPr>
        <dsp:cNvPr id="0" name=""/>
        <dsp:cNvSpPr/>
      </dsp:nvSpPr>
      <dsp:spPr>
        <a:xfrm>
          <a:off x="0" y="804393"/>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29 years</a:t>
          </a:r>
          <a:endParaRPr lang="en-US" sz="1400" kern="1200" dirty="0"/>
        </a:p>
      </dsp:txBody>
      <dsp:txXfrm>
        <a:off x="0" y="804393"/>
        <a:ext cx="6760028" cy="265930"/>
      </dsp:txXfrm>
    </dsp:sp>
    <dsp:sp modelId="{1CC5D663-8429-4D3B-A596-4DBA7305797E}">
      <dsp:nvSpPr>
        <dsp:cNvPr id="0" name=""/>
        <dsp:cNvSpPr/>
      </dsp:nvSpPr>
      <dsp:spPr>
        <a:xfrm>
          <a:off x="0" y="1070323"/>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DE97A-11B9-467E-AF38-5348DE7DB88C}">
      <dsp:nvSpPr>
        <dsp:cNvPr id="0" name=""/>
        <dsp:cNvSpPr/>
      </dsp:nvSpPr>
      <dsp:spPr>
        <a:xfrm>
          <a:off x="0" y="1070323"/>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Gender:</a:t>
          </a:r>
          <a:endParaRPr lang="en-US" sz="1400" kern="1200"/>
        </a:p>
      </dsp:txBody>
      <dsp:txXfrm>
        <a:off x="0" y="1070323"/>
        <a:ext cx="6760028" cy="265930"/>
      </dsp:txXfrm>
    </dsp:sp>
    <dsp:sp modelId="{E5168EC1-908D-4E4A-BC5F-70859200C6BC}">
      <dsp:nvSpPr>
        <dsp:cNvPr id="0" name=""/>
        <dsp:cNvSpPr/>
      </dsp:nvSpPr>
      <dsp:spPr>
        <a:xfrm>
          <a:off x="0" y="1336254"/>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FE5595-532F-4BEB-A19E-18054CC6D22C}">
      <dsp:nvSpPr>
        <dsp:cNvPr id="0" name=""/>
        <dsp:cNvSpPr/>
      </dsp:nvSpPr>
      <dsp:spPr>
        <a:xfrm>
          <a:off x="0" y="1336254"/>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Female</a:t>
          </a:r>
          <a:endParaRPr lang="en-US" sz="1400" kern="1200"/>
        </a:p>
      </dsp:txBody>
      <dsp:txXfrm>
        <a:off x="0" y="1336254"/>
        <a:ext cx="6760028" cy="265930"/>
      </dsp:txXfrm>
    </dsp:sp>
    <dsp:sp modelId="{45AD2E78-F01A-48FE-88AA-AEAD4FE9243D}">
      <dsp:nvSpPr>
        <dsp:cNvPr id="0" name=""/>
        <dsp:cNvSpPr/>
      </dsp:nvSpPr>
      <dsp:spPr>
        <a:xfrm>
          <a:off x="0" y="1602185"/>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3174F9-D8BD-47D6-A1BE-0E8440FC1E8D}">
      <dsp:nvSpPr>
        <dsp:cNvPr id="0" name=""/>
        <dsp:cNvSpPr/>
      </dsp:nvSpPr>
      <dsp:spPr>
        <a:xfrm>
          <a:off x="0" y="1602185"/>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Occupation:</a:t>
          </a:r>
          <a:endParaRPr lang="en-US" sz="1400" kern="1200"/>
        </a:p>
      </dsp:txBody>
      <dsp:txXfrm>
        <a:off x="0" y="1602185"/>
        <a:ext cx="6760028" cy="265930"/>
      </dsp:txXfrm>
    </dsp:sp>
    <dsp:sp modelId="{0FFBA635-7844-4538-923A-A8C4E5F77C49}">
      <dsp:nvSpPr>
        <dsp:cNvPr id="0" name=""/>
        <dsp:cNvSpPr/>
      </dsp:nvSpPr>
      <dsp:spPr>
        <a:xfrm>
          <a:off x="0" y="1868115"/>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336AA-B8ED-424C-BA8F-9DE32E8A46F6}">
      <dsp:nvSpPr>
        <dsp:cNvPr id="0" name=""/>
        <dsp:cNvSpPr/>
      </dsp:nvSpPr>
      <dsp:spPr>
        <a:xfrm>
          <a:off x="0" y="1868115"/>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Primary School Teacher</a:t>
          </a:r>
          <a:endParaRPr lang="en-US" sz="1400" kern="1200"/>
        </a:p>
      </dsp:txBody>
      <dsp:txXfrm>
        <a:off x="0" y="1868115"/>
        <a:ext cx="6760028" cy="265930"/>
      </dsp:txXfrm>
    </dsp:sp>
    <dsp:sp modelId="{FA6D24E0-285A-4A9B-84BD-B75561E80905}">
      <dsp:nvSpPr>
        <dsp:cNvPr id="0" name=""/>
        <dsp:cNvSpPr/>
      </dsp:nvSpPr>
      <dsp:spPr>
        <a:xfrm>
          <a:off x="0" y="2134046"/>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7644A-4806-4B87-BA71-77A09EF47E0F}">
      <dsp:nvSpPr>
        <dsp:cNvPr id="0" name=""/>
        <dsp:cNvSpPr/>
      </dsp:nvSpPr>
      <dsp:spPr>
        <a:xfrm>
          <a:off x="0" y="2134046"/>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Lifestyle</a:t>
          </a:r>
          <a:endParaRPr lang="en-US" sz="1400" kern="1200"/>
        </a:p>
      </dsp:txBody>
      <dsp:txXfrm>
        <a:off x="0" y="2134046"/>
        <a:ext cx="6760028" cy="265930"/>
      </dsp:txXfrm>
    </dsp:sp>
    <dsp:sp modelId="{BEE00223-49A2-4D1C-B977-0E2A6F36F7A1}">
      <dsp:nvSpPr>
        <dsp:cNvPr id="0" name=""/>
        <dsp:cNvSpPr/>
      </dsp:nvSpPr>
      <dsp:spPr>
        <a:xfrm>
          <a:off x="0" y="2399977"/>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D409D-FD36-47CF-A381-496447804DAB}">
      <dsp:nvSpPr>
        <dsp:cNvPr id="0" name=""/>
        <dsp:cNvSpPr/>
      </dsp:nvSpPr>
      <dsp:spPr>
        <a:xfrm>
          <a:off x="0" y="2399977"/>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Lives with her husband</a:t>
          </a:r>
          <a:endParaRPr lang="en-US" sz="1400" kern="1200"/>
        </a:p>
      </dsp:txBody>
      <dsp:txXfrm>
        <a:off x="0" y="2399977"/>
        <a:ext cx="6760028" cy="265930"/>
      </dsp:txXfrm>
    </dsp:sp>
    <dsp:sp modelId="{69607F98-1193-4229-A847-2B6F4E6B1C0A}">
      <dsp:nvSpPr>
        <dsp:cNvPr id="0" name=""/>
        <dsp:cNvSpPr/>
      </dsp:nvSpPr>
      <dsp:spPr>
        <a:xfrm>
          <a:off x="0" y="2665907"/>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4B6F6-8B35-4E5E-A7E2-16FB6579B1FA}">
      <dsp:nvSpPr>
        <dsp:cNvPr id="0" name=""/>
        <dsp:cNvSpPr/>
      </dsp:nvSpPr>
      <dsp:spPr>
        <a:xfrm>
          <a:off x="0" y="2665907"/>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 Keeps a pet cat</a:t>
          </a:r>
          <a:endParaRPr lang="en-US" sz="1400" kern="1200" dirty="0"/>
        </a:p>
      </dsp:txBody>
      <dsp:txXfrm>
        <a:off x="0" y="2665907"/>
        <a:ext cx="6760028" cy="265930"/>
      </dsp:txXfrm>
    </dsp:sp>
    <dsp:sp modelId="{AAEC664F-C5A7-4723-8B6D-342C45BC4EE1}">
      <dsp:nvSpPr>
        <dsp:cNvPr id="0" name=""/>
        <dsp:cNvSpPr/>
      </dsp:nvSpPr>
      <dsp:spPr>
        <a:xfrm>
          <a:off x="0" y="2931838"/>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936934-5E93-4BF5-AD78-BADB8ED6E43B}">
      <dsp:nvSpPr>
        <dsp:cNvPr id="0" name=""/>
        <dsp:cNvSpPr/>
      </dsp:nvSpPr>
      <dsp:spPr>
        <a:xfrm>
          <a:off x="0" y="2931838"/>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Exercises once or twice a week</a:t>
          </a:r>
          <a:endParaRPr lang="en-US" sz="1400" kern="1200"/>
        </a:p>
      </dsp:txBody>
      <dsp:txXfrm>
        <a:off x="0" y="2931838"/>
        <a:ext cx="6760028" cy="265930"/>
      </dsp:txXfrm>
    </dsp:sp>
    <dsp:sp modelId="{09D4536E-D9A5-4E16-ABB4-84089095994F}">
      <dsp:nvSpPr>
        <dsp:cNvPr id="0" name=""/>
        <dsp:cNvSpPr/>
      </dsp:nvSpPr>
      <dsp:spPr>
        <a:xfrm>
          <a:off x="0" y="3197769"/>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7793CC-5994-4106-8372-F5A99FFC39F2}">
      <dsp:nvSpPr>
        <dsp:cNvPr id="0" name=""/>
        <dsp:cNvSpPr/>
      </dsp:nvSpPr>
      <dsp:spPr>
        <a:xfrm>
          <a:off x="0" y="3197769"/>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Does not smoke</a:t>
          </a:r>
          <a:endParaRPr lang="en-US" sz="1400" kern="1200"/>
        </a:p>
      </dsp:txBody>
      <dsp:txXfrm>
        <a:off x="0" y="3197769"/>
        <a:ext cx="6760028" cy="265930"/>
      </dsp:txXfrm>
    </dsp:sp>
    <dsp:sp modelId="{F8771271-FBC9-4977-B8B8-4C786B0F85BC}">
      <dsp:nvSpPr>
        <dsp:cNvPr id="0" name=""/>
        <dsp:cNvSpPr/>
      </dsp:nvSpPr>
      <dsp:spPr>
        <a:xfrm>
          <a:off x="0" y="3463699"/>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420DE6-CA9A-4588-95B1-ADF1E1D49FB6}">
      <dsp:nvSpPr>
        <dsp:cNvPr id="0" name=""/>
        <dsp:cNvSpPr/>
      </dsp:nvSpPr>
      <dsp:spPr>
        <a:xfrm>
          <a:off x="0" y="3463699"/>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 Occasionally exposed to dust while cleaning</a:t>
          </a:r>
          <a:endParaRPr lang="en-US" sz="1400" kern="1200" dirty="0"/>
        </a:p>
      </dsp:txBody>
      <dsp:txXfrm>
        <a:off x="0" y="3463699"/>
        <a:ext cx="6760028" cy="265930"/>
      </dsp:txXfrm>
    </dsp:sp>
    <dsp:sp modelId="{F7C890AF-B372-46AD-83D0-5FBCFB746BDA}">
      <dsp:nvSpPr>
        <dsp:cNvPr id="0" name=""/>
        <dsp:cNvSpPr/>
      </dsp:nvSpPr>
      <dsp:spPr>
        <a:xfrm>
          <a:off x="0" y="3729630"/>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22C272-568C-473D-827D-16593D276AA4}">
      <dsp:nvSpPr>
        <dsp:cNvPr id="0" name=""/>
        <dsp:cNvSpPr/>
      </dsp:nvSpPr>
      <dsp:spPr>
        <a:xfrm>
          <a:off x="0" y="3729630"/>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Medical History</a:t>
          </a:r>
          <a:endParaRPr lang="en-US" sz="1400" kern="1200"/>
        </a:p>
      </dsp:txBody>
      <dsp:txXfrm>
        <a:off x="0" y="3729630"/>
        <a:ext cx="6760028" cy="265930"/>
      </dsp:txXfrm>
    </dsp:sp>
    <dsp:sp modelId="{344AC446-1C3B-46CA-BBB3-7676735D4FB2}">
      <dsp:nvSpPr>
        <dsp:cNvPr id="0" name=""/>
        <dsp:cNvSpPr/>
      </dsp:nvSpPr>
      <dsp:spPr>
        <a:xfrm>
          <a:off x="0" y="3995561"/>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A14DC5-6506-4838-8F61-3E5FC55E435F}">
      <dsp:nvSpPr>
        <dsp:cNvPr id="0" name=""/>
        <dsp:cNvSpPr/>
      </dsp:nvSpPr>
      <dsp:spPr>
        <a:xfrm>
          <a:off x="0" y="3995561"/>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Hay fever</a:t>
          </a:r>
          <a:endParaRPr lang="en-US" sz="1400" kern="1200"/>
        </a:p>
      </dsp:txBody>
      <dsp:txXfrm>
        <a:off x="0" y="3995561"/>
        <a:ext cx="6760028" cy="265930"/>
      </dsp:txXfrm>
    </dsp:sp>
    <dsp:sp modelId="{AD6D42A4-648B-4B2C-BFB2-6787447B6EA3}">
      <dsp:nvSpPr>
        <dsp:cNvPr id="0" name=""/>
        <dsp:cNvSpPr/>
      </dsp:nvSpPr>
      <dsp:spPr>
        <a:xfrm>
          <a:off x="0" y="4261492"/>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9E157-8604-4264-BF5F-03D28FDB6B5F}">
      <dsp:nvSpPr>
        <dsp:cNvPr id="0" name=""/>
        <dsp:cNvSpPr/>
      </dsp:nvSpPr>
      <dsp:spPr>
        <a:xfrm>
          <a:off x="0" y="4261492"/>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Childhood eczema</a:t>
          </a:r>
          <a:endParaRPr lang="en-US" sz="1400" kern="1200"/>
        </a:p>
      </dsp:txBody>
      <dsp:txXfrm>
        <a:off x="0" y="4261492"/>
        <a:ext cx="6760028" cy="265930"/>
      </dsp:txXfrm>
    </dsp:sp>
    <dsp:sp modelId="{5DCE38EB-8BD7-49F4-A923-D8815344E587}">
      <dsp:nvSpPr>
        <dsp:cNvPr id="0" name=""/>
        <dsp:cNvSpPr/>
      </dsp:nvSpPr>
      <dsp:spPr>
        <a:xfrm>
          <a:off x="0" y="4527422"/>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DA2B5-9494-40E2-B68D-72CAF3D84796}">
      <dsp:nvSpPr>
        <dsp:cNvPr id="0" name=""/>
        <dsp:cNvSpPr/>
      </dsp:nvSpPr>
      <dsp:spPr>
        <a:xfrm>
          <a:off x="0" y="4527422"/>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Family History</a:t>
          </a:r>
          <a:endParaRPr lang="en-US" sz="1400" kern="1200"/>
        </a:p>
      </dsp:txBody>
      <dsp:txXfrm>
        <a:off x="0" y="4527422"/>
        <a:ext cx="6760028" cy="265930"/>
      </dsp:txXfrm>
    </dsp:sp>
    <dsp:sp modelId="{A5F58504-D159-463C-B5D7-92783166FB0A}">
      <dsp:nvSpPr>
        <dsp:cNvPr id="0" name=""/>
        <dsp:cNvSpPr/>
      </dsp:nvSpPr>
      <dsp:spPr>
        <a:xfrm>
          <a:off x="0" y="4793353"/>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478D0-2F79-4C12-B019-22B44594C5D9}">
      <dsp:nvSpPr>
        <dsp:cNvPr id="0" name=""/>
        <dsp:cNvSpPr/>
      </dsp:nvSpPr>
      <dsp:spPr>
        <a:xfrm>
          <a:off x="0" y="4793353"/>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Mother has asthma.</a:t>
          </a:r>
          <a:endParaRPr lang="en-US" sz="1400" kern="1200"/>
        </a:p>
      </dsp:txBody>
      <dsp:txXfrm>
        <a:off x="0" y="4793353"/>
        <a:ext cx="6760028" cy="265930"/>
      </dsp:txXfrm>
    </dsp:sp>
    <dsp:sp modelId="{0D4CB0E3-395F-4F53-9E48-6A44876549D7}">
      <dsp:nvSpPr>
        <dsp:cNvPr id="0" name=""/>
        <dsp:cNvSpPr/>
      </dsp:nvSpPr>
      <dsp:spPr>
        <a:xfrm>
          <a:off x="0" y="5059284"/>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513C0E-597E-4A4C-A30D-EF3D686E3E66}">
      <dsp:nvSpPr>
        <dsp:cNvPr id="0" name=""/>
        <dsp:cNvSpPr/>
      </dsp:nvSpPr>
      <dsp:spPr>
        <a:xfrm>
          <a:off x="0" y="5059284"/>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Symptoms</a:t>
          </a:r>
          <a:endParaRPr lang="en-US" sz="1400" kern="1200"/>
        </a:p>
      </dsp:txBody>
      <dsp:txXfrm>
        <a:off x="0" y="5059284"/>
        <a:ext cx="6760028" cy="265930"/>
      </dsp:txXfrm>
    </dsp:sp>
    <dsp:sp modelId="{83BDE3B9-43EF-4535-B5D2-59C77A34972F}">
      <dsp:nvSpPr>
        <dsp:cNvPr id="0" name=""/>
        <dsp:cNvSpPr/>
      </dsp:nvSpPr>
      <dsp:spPr>
        <a:xfrm>
          <a:off x="0" y="5325214"/>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FDEB55-A1DC-49B0-B663-DE7621683FBB}">
      <dsp:nvSpPr>
        <dsp:cNvPr id="0" name=""/>
        <dsp:cNvSpPr/>
      </dsp:nvSpPr>
      <dsp:spPr>
        <a:xfrm>
          <a:off x="0" y="5325214"/>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Wheezing</a:t>
          </a:r>
          <a:endParaRPr lang="en-US" sz="1400" kern="1200"/>
        </a:p>
      </dsp:txBody>
      <dsp:txXfrm>
        <a:off x="0" y="5325214"/>
        <a:ext cx="6760028" cy="265930"/>
      </dsp:txXfrm>
    </dsp:sp>
    <dsp:sp modelId="{3225F833-88CC-4F33-AD01-6E15AABA3065}">
      <dsp:nvSpPr>
        <dsp:cNvPr id="0" name=""/>
        <dsp:cNvSpPr/>
      </dsp:nvSpPr>
      <dsp:spPr>
        <a:xfrm>
          <a:off x="0" y="5591145"/>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1C558C-BCA0-45DC-8DD1-52F6568523B5}">
      <dsp:nvSpPr>
        <dsp:cNvPr id="0" name=""/>
        <dsp:cNvSpPr/>
      </dsp:nvSpPr>
      <dsp:spPr>
        <a:xfrm>
          <a:off x="0" y="5591145"/>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Persistent cough, especially at night</a:t>
          </a:r>
          <a:endParaRPr lang="en-US" sz="1400" kern="1200"/>
        </a:p>
      </dsp:txBody>
      <dsp:txXfrm>
        <a:off x="0" y="5591145"/>
        <a:ext cx="6760028" cy="265930"/>
      </dsp:txXfrm>
    </dsp:sp>
    <dsp:sp modelId="{940E33B1-654A-4C99-965E-FA3DE31DDE19}">
      <dsp:nvSpPr>
        <dsp:cNvPr id="0" name=""/>
        <dsp:cNvSpPr/>
      </dsp:nvSpPr>
      <dsp:spPr>
        <a:xfrm>
          <a:off x="0" y="5857076"/>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B5DF6-A3F4-4731-BC25-02C4E6660707}">
      <dsp:nvSpPr>
        <dsp:cNvPr id="0" name=""/>
        <dsp:cNvSpPr/>
      </dsp:nvSpPr>
      <dsp:spPr>
        <a:xfrm>
          <a:off x="0" y="5857076"/>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Chest tightness</a:t>
          </a:r>
          <a:endParaRPr lang="en-US" sz="1400" kern="1200"/>
        </a:p>
      </dsp:txBody>
      <dsp:txXfrm>
        <a:off x="0" y="5857076"/>
        <a:ext cx="6760028" cy="265930"/>
      </dsp:txXfrm>
    </dsp:sp>
    <dsp:sp modelId="{30B54E88-55E8-43C9-9D2D-7A8A68876A7A}">
      <dsp:nvSpPr>
        <dsp:cNvPr id="0" name=""/>
        <dsp:cNvSpPr/>
      </dsp:nvSpPr>
      <dsp:spPr>
        <a:xfrm>
          <a:off x="0" y="6123006"/>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7D875-E296-4D03-8249-9E0350A1CA6E}">
      <dsp:nvSpPr>
        <dsp:cNvPr id="0" name=""/>
        <dsp:cNvSpPr/>
      </dsp:nvSpPr>
      <dsp:spPr>
        <a:xfrm>
          <a:off x="0" y="6123006"/>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Shortness of breath during exercise</a:t>
          </a:r>
          <a:endParaRPr lang="en-US" sz="1400" kern="1200"/>
        </a:p>
      </dsp:txBody>
      <dsp:txXfrm>
        <a:off x="0" y="6123006"/>
        <a:ext cx="6760028" cy="265930"/>
      </dsp:txXfrm>
    </dsp:sp>
    <dsp:sp modelId="{DA790A12-C908-4118-82D0-34835F672EA4}">
      <dsp:nvSpPr>
        <dsp:cNvPr id="0" name=""/>
        <dsp:cNvSpPr/>
      </dsp:nvSpPr>
      <dsp:spPr>
        <a:xfrm>
          <a:off x="0" y="6388937"/>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AAE5D-01A5-46AF-8E0B-9B9D68A47CDE}">
      <dsp:nvSpPr>
        <dsp:cNvPr id="0" name=""/>
        <dsp:cNvSpPr/>
      </dsp:nvSpPr>
      <dsp:spPr>
        <a:xfrm>
          <a:off x="0" y="6388937"/>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Risk Factors</a:t>
          </a:r>
          <a:endParaRPr lang="en-US" sz="1400" kern="1200"/>
        </a:p>
      </dsp:txBody>
      <dsp:txXfrm>
        <a:off x="0" y="6388937"/>
        <a:ext cx="6760028" cy="265930"/>
      </dsp:txXfrm>
    </dsp:sp>
    <dsp:sp modelId="{3BED0907-FFEE-4709-B6B3-5BABCA21E86A}">
      <dsp:nvSpPr>
        <dsp:cNvPr id="0" name=""/>
        <dsp:cNvSpPr/>
      </dsp:nvSpPr>
      <dsp:spPr>
        <a:xfrm>
          <a:off x="0" y="6654868"/>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25F42C-6F4F-40E0-833F-40BE94565B9F}">
      <dsp:nvSpPr>
        <dsp:cNvPr id="0" name=""/>
        <dsp:cNvSpPr/>
      </dsp:nvSpPr>
      <dsp:spPr>
        <a:xfrm>
          <a:off x="0" y="6654868"/>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Dust mites</a:t>
          </a:r>
          <a:endParaRPr lang="en-US" sz="1400" kern="1200"/>
        </a:p>
      </dsp:txBody>
      <dsp:txXfrm>
        <a:off x="0" y="6654868"/>
        <a:ext cx="6760028" cy="265930"/>
      </dsp:txXfrm>
    </dsp:sp>
    <dsp:sp modelId="{5AE03C4A-0D49-4B17-9214-DE9BDD8FF9E7}">
      <dsp:nvSpPr>
        <dsp:cNvPr id="0" name=""/>
        <dsp:cNvSpPr/>
      </dsp:nvSpPr>
      <dsp:spPr>
        <a:xfrm>
          <a:off x="0" y="6920798"/>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E1ECE-D557-4242-ADA3-62DD7D267ACC}">
      <dsp:nvSpPr>
        <dsp:cNvPr id="0" name=""/>
        <dsp:cNvSpPr/>
      </dsp:nvSpPr>
      <dsp:spPr>
        <a:xfrm>
          <a:off x="0" y="6920798"/>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Pollen</a:t>
          </a:r>
          <a:endParaRPr lang="en-US" sz="1400" kern="1200"/>
        </a:p>
      </dsp:txBody>
      <dsp:txXfrm>
        <a:off x="0" y="6920798"/>
        <a:ext cx="6760028" cy="265930"/>
      </dsp:txXfrm>
    </dsp:sp>
    <dsp:sp modelId="{2041D9E5-299C-4167-90CA-980EC8B4DB2E}">
      <dsp:nvSpPr>
        <dsp:cNvPr id="0" name=""/>
        <dsp:cNvSpPr/>
      </dsp:nvSpPr>
      <dsp:spPr>
        <a:xfrm>
          <a:off x="0" y="7186729"/>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633D39-1E1B-4467-9533-165D9392BC77}">
      <dsp:nvSpPr>
        <dsp:cNvPr id="0" name=""/>
        <dsp:cNvSpPr/>
      </dsp:nvSpPr>
      <dsp:spPr>
        <a:xfrm>
          <a:off x="0" y="7186729"/>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Cold weather</a:t>
          </a:r>
          <a:endParaRPr lang="en-US" sz="1400" kern="1200"/>
        </a:p>
      </dsp:txBody>
      <dsp:txXfrm>
        <a:off x="0" y="7186729"/>
        <a:ext cx="6760028" cy="265930"/>
      </dsp:txXfrm>
    </dsp:sp>
    <dsp:sp modelId="{1490E528-0F66-431C-8638-EB80BBF5797A}">
      <dsp:nvSpPr>
        <dsp:cNvPr id="0" name=""/>
        <dsp:cNvSpPr/>
      </dsp:nvSpPr>
      <dsp:spPr>
        <a:xfrm>
          <a:off x="0" y="7452660"/>
          <a:ext cx="676002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7666F-A535-471B-922A-AAD0E68C1CAE}">
      <dsp:nvSpPr>
        <dsp:cNvPr id="0" name=""/>
        <dsp:cNvSpPr/>
      </dsp:nvSpPr>
      <dsp:spPr>
        <a:xfrm>
          <a:off x="0" y="7452660"/>
          <a:ext cx="6760028" cy="26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Pet fur</a:t>
          </a:r>
          <a:endParaRPr lang="en-US" sz="1400" kern="1200"/>
        </a:p>
      </dsp:txBody>
      <dsp:txXfrm>
        <a:off x="0" y="7452660"/>
        <a:ext cx="6760028" cy="2659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42A67-2A6D-430A-8416-A209F2FB58CA}">
      <dsp:nvSpPr>
        <dsp:cNvPr id="0" name=""/>
        <dsp:cNvSpPr/>
      </dsp:nvSpPr>
      <dsp:spPr>
        <a:xfrm>
          <a:off x="0" y="570"/>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F9166A-7D10-4FD6-9064-A699A08E3DD5}">
      <dsp:nvSpPr>
        <dsp:cNvPr id="0" name=""/>
        <dsp:cNvSpPr/>
      </dsp:nvSpPr>
      <dsp:spPr>
        <a:xfrm>
          <a:off x="0" y="570"/>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Normal Anatomy and Physiology of the Respiratory System</a:t>
          </a:r>
        </a:p>
      </dsp:txBody>
      <dsp:txXfrm>
        <a:off x="0" y="570"/>
        <a:ext cx="5399315" cy="359140"/>
      </dsp:txXfrm>
    </dsp:sp>
    <dsp:sp modelId="{F4B52913-80B0-4BC2-9417-FDB0109F279C}">
      <dsp:nvSpPr>
        <dsp:cNvPr id="0" name=""/>
        <dsp:cNvSpPr/>
      </dsp:nvSpPr>
      <dsp:spPr>
        <a:xfrm>
          <a:off x="0" y="359710"/>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5AB70-BFD9-4132-95CE-77DAE73F4EEE}">
      <dsp:nvSpPr>
        <dsp:cNvPr id="0" name=""/>
        <dsp:cNvSpPr/>
      </dsp:nvSpPr>
      <dsp:spPr>
        <a:xfrm>
          <a:off x="0" y="359710"/>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The respiratory system includes:</a:t>
          </a:r>
        </a:p>
      </dsp:txBody>
      <dsp:txXfrm>
        <a:off x="0" y="359710"/>
        <a:ext cx="5399315" cy="359140"/>
      </dsp:txXfrm>
    </dsp:sp>
    <dsp:sp modelId="{0FC710DC-B508-43A5-BA67-D0554C97DC81}">
      <dsp:nvSpPr>
        <dsp:cNvPr id="0" name=""/>
        <dsp:cNvSpPr/>
      </dsp:nvSpPr>
      <dsp:spPr>
        <a:xfrm>
          <a:off x="0" y="718851"/>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DE2E1C-8BE0-4582-ACFE-E548AC9F404F}">
      <dsp:nvSpPr>
        <dsp:cNvPr id="0" name=""/>
        <dsp:cNvSpPr/>
      </dsp:nvSpPr>
      <dsp:spPr>
        <a:xfrm>
          <a:off x="0" y="718851"/>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Nose</a:t>
          </a:r>
        </a:p>
      </dsp:txBody>
      <dsp:txXfrm>
        <a:off x="0" y="718851"/>
        <a:ext cx="5399315" cy="359140"/>
      </dsp:txXfrm>
    </dsp:sp>
    <dsp:sp modelId="{4D916157-93D1-4830-86AC-B68B002F7593}">
      <dsp:nvSpPr>
        <dsp:cNvPr id="0" name=""/>
        <dsp:cNvSpPr/>
      </dsp:nvSpPr>
      <dsp:spPr>
        <a:xfrm>
          <a:off x="0" y="1077992"/>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464C4-4C75-41E2-A698-832B1232DED2}">
      <dsp:nvSpPr>
        <dsp:cNvPr id="0" name=""/>
        <dsp:cNvSpPr/>
      </dsp:nvSpPr>
      <dsp:spPr>
        <a:xfrm>
          <a:off x="0" y="1077992"/>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Trachea (windpipe)</a:t>
          </a:r>
        </a:p>
      </dsp:txBody>
      <dsp:txXfrm>
        <a:off x="0" y="1077992"/>
        <a:ext cx="5399315" cy="359140"/>
      </dsp:txXfrm>
    </dsp:sp>
    <dsp:sp modelId="{6B51FD46-9F82-45B8-AB84-158C2D88E79D}">
      <dsp:nvSpPr>
        <dsp:cNvPr id="0" name=""/>
        <dsp:cNvSpPr/>
      </dsp:nvSpPr>
      <dsp:spPr>
        <a:xfrm>
          <a:off x="0" y="1437133"/>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6489C-CB37-4F73-9CFF-D54C1DD09D5C}">
      <dsp:nvSpPr>
        <dsp:cNvPr id="0" name=""/>
        <dsp:cNvSpPr/>
      </dsp:nvSpPr>
      <dsp:spPr>
        <a:xfrm>
          <a:off x="0" y="1437133"/>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Bronchi</a:t>
          </a:r>
        </a:p>
      </dsp:txBody>
      <dsp:txXfrm>
        <a:off x="0" y="1437133"/>
        <a:ext cx="5399315" cy="359140"/>
      </dsp:txXfrm>
    </dsp:sp>
    <dsp:sp modelId="{8563FFAA-CE0C-4423-A8E7-C2F8B226D062}">
      <dsp:nvSpPr>
        <dsp:cNvPr id="0" name=""/>
        <dsp:cNvSpPr/>
      </dsp:nvSpPr>
      <dsp:spPr>
        <a:xfrm>
          <a:off x="0" y="1796274"/>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3C00E-409F-4278-92B5-798D311B6B03}">
      <dsp:nvSpPr>
        <dsp:cNvPr id="0" name=""/>
        <dsp:cNvSpPr/>
      </dsp:nvSpPr>
      <dsp:spPr>
        <a:xfrm>
          <a:off x="0" y="1796274"/>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Bronchioles</a:t>
          </a:r>
        </a:p>
      </dsp:txBody>
      <dsp:txXfrm>
        <a:off x="0" y="1796274"/>
        <a:ext cx="5399315" cy="359140"/>
      </dsp:txXfrm>
    </dsp:sp>
    <dsp:sp modelId="{9F7A8252-8162-4F88-9FF8-88626658FAF6}">
      <dsp:nvSpPr>
        <dsp:cNvPr id="0" name=""/>
        <dsp:cNvSpPr/>
      </dsp:nvSpPr>
      <dsp:spPr>
        <a:xfrm>
          <a:off x="0" y="2155415"/>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0841DB-2334-4C49-A57E-64090F592A34}">
      <dsp:nvSpPr>
        <dsp:cNvPr id="0" name=""/>
        <dsp:cNvSpPr/>
      </dsp:nvSpPr>
      <dsp:spPr>
        <a:xfrm>
          <a:off x="0" y="2155415"/>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Alveoli (air sacs)</a:t>
          </a:r>
        </a:p>
      </dsp:txBody>
      <dsp:txXfrm>
        <a:off x="0" y="2155415"/>
        <a:ext cx="5399315" cy="359140"/>
      </dsp:txXfrm>
    </dsp:sp>
    <dsp:sp modelId="{8637AEFE-3431-4F7E-BC13-0FE0110A7620}">
      <dsp:nvSpPr>
        <dsp:cNvPr id="0" name=""/>
        <dsp:cNvSpPr/>
      </dsp:nvSpPr>
      <dsp:spPr>
        <a:xfrm>
          <a:off x="0" y="2514555"/>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45D6A2-90BC-429A-9EBB-F2E9458FD694}">
      <dsp:nvSpPr>
        <dsp:cNvPr id="0" name=""/>
        <dsp:cNvSpPr/>
      </dsp:nvSpPr>
      <dsp:spPr>
        <a:xfrm>
          <a:off x="0" y="2514555"/>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Normally,</a:t>
          </a:r>
        </a:p>
      </dsp:txBody>
      <dsp:txXfrm>
        <a:off x="0" y="2514555"/>
        <a:ext cx="5399315" cy="359140"/>
      </dsp:txXfrm>
    </dsp:sp>
    <dsp:sp modelId="{8E82486C-7092-4199-9860-CB8C434B2EA5}">
      <dsp:nvSpPr>
        <dsp:cNvPr id="0" name=""/>
        <dsp:cNvSpPr/>
      </dsp:nvSpPr>
      <dsp:spPr>
        <a:xfrm>
          <a:off x="0" y="2873696"/>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7C75EA-6C8C-4E83-AA8C-7A62388078E5}">
      <dsp:nvSpPr>
        <dsp:cNvPr id="0" name=""/>
        <dsp:cNvSpPr/>
      </dsp:nvSpPr>
      <dsp:spPr>
        <a:xfrm>
          <a:off x="0" y="2873696"/>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Air enters through the nose or mouth.</a:t>
          </a:r>
        </a:p>
      </dsp:txBody>
      <dsp:txXfrm>
        <a:off x="0" y="2873696"/>
        <a:ext cx="5399315" cy="359140"/>
      </dsp:txXfrm>
    </dsp:sp>
    <dsp:sp modelId="{3E01A945-807F-4C43-B0E4-6CA504F8D019}">
      <dsp:nvSpPr>
        <dsp:cNvPr id="0" name=""/>
        <dsp:cNvSpPr/>
      </dsp:nvSpPr>
      <dsp:spPr>
        <a:xfrm>
          <a:off x="0" y="3232837"/>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C4247-7EFD-46CF-8806-70939C08BDAC}">
      <dsp:nvSpPr>
        <dsp:cNvPr id="0" name=""/>
        <dsp:cNvSpPr/>
      </dsp:nvSpPr>
      <dsp:spPr>
        <a:xfrm>
          <a:off x="0" y="3232837"/>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It travels down the trachea.</a:t>
          </a:r>
        </a:p>
      </dsp:txBody>
      <dsp:txXfrm>
        <a:off x="0" y="3232837"/>
        <a:ext cx="5399315" cy="359140"/>
      </dsp:txXfrm>
    </dsp:sp>
    <dsp:sp modelId="{E78889CC-E6B6-4767-B109-1D3BFFEA62FD}">
      <dsp:nvSpPr>
        <dsp:cNvPr id="0" name=""/>
        <dsp:cNvSpPr/>
      </dsp:nvSpPr>
      <dsp:spPr>
        <a:xfrm>
          <a:off x="0" y="3591978"/>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23E71-2013-4458-98D5-CF28BDC2AD58}">
      <dsp:nvSpPr>
        <dsp:cNvPr id="0" name=""/>
        <dsp:cNvSpPr/>
      </dsp:nvSpPr>
      <dsp:spPr>
        <a:xfrm>
          <a:off x="0" y="3591978"/>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Air passes into the bronchi and bronchioles.</a:t>
          </a:r>
        </a:p>
      </dsp:txBody>
      <dsp:txXfrm>
        <a:off x="0" y="3591978"/>
        <a:ext cx="5399315" cy="359140"/>
      </dsp:txXfrm>
    </dsp:sp>
    <dsp:sp modelId="{51E2BDA7-2404-400B-B2CE-8FF890206E0F}">
      <dsp:nvSpPr>
        <dsp:cNvPr id="0" name=""/>
        <dsp:cNvSpPr/>
      </dsp:nvSpPr>
      <dsp:spPr>
        <a:xfrm>
          <a:off x="0" y="3951119"/>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833E2B-517A-46AC-8608-FFE42E7F41C3}">
      <dsp:nvSpPr>
        <dsp:cNvPr id="0" name=""/>
        <dsp:cNvSpPr/>
      </dsp:nvSpPr>
      <dsp:spPr>
        <a:xfrm>
          <a:off x="0" y="3951119"/>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Oxygen moves into the blood through the alveoli.</a:t>
          </a:r>
        </a:p>
      </dsp:txBody>
      <dsp:txXfrm>
        <a:off x="0" y="3951119"/>
        <a:ext cx="5399315" cy="359140"/>
      </dsp:txXfrm>
    </dsp:sp>
    <dsp:sp modelId="{67934B87-AF52-46E2-8B9B-F48C89BCEED4}">
      <dsp:nvSpPr>
        <dsp:cNvPr id="0" name=""/>
        <dsp:cNvSpPr/>
      </dsp:nvSpPr>
      <dsp:spPr>
        <a:xfrm>
          <a:off x="0" y="4310260"/>
          <a:ext cx="5399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608352-78CF-4619-90F0-79F9133026D7}">
      <dsp:nvSpPr>
        <dsp:cNvPr id="0" name=""/>
        <dsp:cNvSpPr/>
      </dsp:nvSpPr>
      <dsp:spPr>
        <a:xfrm>
          <a:off x="0" y="4310260"/>
          <a:ext cx="5399315" cy="35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Carbon dioxide leaves the body during exhalation.</a:t>
          </a:r>
        </a:p>
      </dsp:txBody>
      <dsp:txXfrm>
        <a:off x="0" y="4310260"/>
        <a:ext cx="5399315" cy="3591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201B15-D055-458D-8C8F-ABBEA1E12B0A}">
      <dsp:nvSpPr>
        <dsp:cNvPr id="0" name=""/>
        <dsp:cNvSpPr/>
      </dsp:nvSpPr>
      <dsp:spPr>
        <a:xfrm>
          <a:off x="0" y="116829"/>
          <a:ext cx="5393361" cy="4668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Diagnosis</a:t>
          </a:r>
          <a:endParaRPr lang="en-US" sz="1900" kern="1200"/>
        </a:p>
      </dsp:txBody>
      <dsp:txXfrm>
        <a:off x="22789" y="139618"/>
        <a:ext cx="5347783" cy="421252"/>
      </dsp:txXfrm>
    </dsp:sp>
    <dsp:sp modelId="{D3CDBD9C-ECCE-48A8-B169-98F6EDCF7191}">
      <dsp:nvSpPr>
        <dsp:cNvPr id="0" name=""/>
        <dsp:cNvSpPr/>
      </dsp:nvSpPr>
      <dsp:spPr>
        <a:xfrm>
          <a:off x="0" y="638379"/>
          <a:ext cx="5393361" cy="466830"/>
        </a:xfrm>
        <a:prstGeom prst="round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Healthcare professionals diagnose asthma using:</a:t>
          </a:r>
          <a:endParaRPr lang="en-US" sz="1900" kern="1200"/>
        </a:p>
      </dsp:txBody>
      <dsp:txXfrm>
        <a:off x="22789" y="661168"/>
        <a:ext cx="5347783" cy="421252"/>
      </dsp:txXfrm>
    </dsp:sp>
    <dsp:sp modelId="{8F8CC7F7-78AA-4D30-96EC-43D9B5AC6986}">
      <dsp:nvSpPr>
        <dsp:cNvPr id="0" name=""/>
        <dsp:cNvSpPr/>
      </dsp:nvSpPr>
      <dsp:spPr>
        <a:xfrm>
          <a:off x="0" y="1159929"/>
          <a:ext cx="5393361" cy="466830"/>
        </a:xfrm>
        <a:prstGeom prst="round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 Medical history</a:t>
          </a:r>
          <a:endParaRPr lang="en-US" sz="1900" kern="1200"/>
        </a:p>
      </dsp:txBody>
      <dsp:txXfrm>
        <a:off x="22789" y="1182718"/>
        <a:ext cx="5347783" cy="421252"/>
      </dsp:txXfrm>
    </dsp:sp>
    <dsp:sp modelId="{A95B231E-FBDA-49D6-8172-5E764923E9EF}">
      <dsp:nvSpPr>
        <dsp:cNvPr id="0" name=""/>
        <dsp:cNvSpPr/>
      </dsp:nvSpPr>
      <dsp:spPr>
        <a:xfrm>
          <a:off x="0" y="1681479"/>
          <a:ext cx="5393361" cy="466830"/>
        </a:xfrm>
        <a:prstGeom prst="round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 Physical examination</a:t>
          </a:r>
          <a:endParaRPr lang="en-US" sz="1900" kern="1200"/>
        </a:p>
      </dsp:txBody>
      <dsp:txXfrm>
        <a:off x="22789" y="1704268"/>
        <a:ext cx="5347783" cy="421252"/>
      </dsp:txXfrm>
    </dsp:sp>
    <dsp:sp modelId="{CE6DB289-FE3E-4ED8-B7C2-986B56D02B7C}">
      <dsp:nvSpPr>
        <dsp:cNvPr id="0" name=""/>
        <dsp:cNvSpPr/>
      </dsp:nvSpPr>
      <dsp:spPr>
        <a:xfrm>
          <a:off x="0" y="2203029"/>
          <a:ext cx="5393361" cy="466830"/>
        </a:xfrm>
        <a:prstGeom prst="round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 Peak Flow Test</a:t>
          </a:r>
          <a:endParaRPr lang="en-US" sz="1900" kern="1200"/>
        </a:p>
      </dsp:txBody>
      <dsp:txXfrm>
        <a:off x="22789" y="2225818"/>
        <a:ext cx="5347783" cy="421252"/>
      </dsp:txXfrm>
    </dsp:sp>
    <dsp:sp modelId="{C1806319-0478-4B55-B1EA-D8EA27C3103A}">
      <dsp:nvSpPr>
        <dsp:cNvPr id="0" name=""/>
        <dsp:cNvSpPr/>
      </dsp:nvSpPr>
      <dsp:spPr>
        <a:xfrm>
          <a:off x="0" y="2724579"/>
          <a:ext cx="5393361" cy="466830"/>
        </a:xfrm>
        <a:prstGeom prst="round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 Spirometry</a:t>
          </a:r>
          <a:endParaRPr lang="en-US" sz="1900" kern="1200"/>
        </a:p>
      </dsp:txBody>
      <dsp:txXfrm>
        <a:off x="22789" y="2747368"/>
        <a:ext cx="5347783" cy="421252"/>
      </dsp:txXfrm>
    </dsp:sp>
    <dsp:sp modelId="{96F52BEF-72D4-4DBF-9063-6519733456C0}">
      <dsp:nvSpPr>
        <dsp:cNvPr id="0" name=""/>
        <dsp:cNvSpPr/>
      </dsp:nvSpPr>
      <dsp:spPr>
        <a:xfrm>
          <a:off x="0" y="3246129"/>
          <a:ext cx="5393361" cy="466830"/>
        </a:xfrm>
        <a:prstGeom prst="round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 FeNo Test</a:t>
          </a:r>
          <a:endParaRPr lang="en-US" sz="1900" kern="1200" dirty="0"/>
        </a:p>
      </dsp:txBody>
      <dsp:txXfrm>
        <a:off x="22789" y="3268918"/>
        <a:ext cx="5347783" cy="421252"/>
      </dsp:txXfrm>
    </dsp:sp>
    <dsp:sp modelId="{E32204B9-0C30-4105-9C1D-1311B42843DA}">
      <dsp:nvSpPr>
        <dsp:cNvPr id="0" name=""/>
        <dsp:cNvSpPr/>
      </dsp:nvSpPr>
      <dsp:spPr>
        <a:xfrm>
          <a:off x="0" y="3767679"/>
          <a:ext cx="5393361" cy="46683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 Allergy Tests</a:t>
          </a:r>
          <a:endParaRPr lang="en-US" sz="1900" kern="1200"/>
        </a:p>
      </dsp:txBody>
      <dsp:txXfrm>
        <a:off x="22789" y="3790468"/>
        <a:ext cx="5347783" cy="42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6AB60-57FA-43F9-912E-31AFB8A9F5B3}">
      <dsp:nvSpPr>
        <dsp:cNvPr id="0" name=""/>
        <dsp:cNvSpPr/>
      </dsp:nvSpPr>
      <dsp:spPr>
        <a:xfrm>
          <a:off x="0" y="630"/>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EE0C29-E5FA-44C3-A328-3029E2A6FB8B}">
      <dsp:nvSpPr>
        <dsp:cNvPr id="0" name=""/>
        <dsp:cNvSpPr/>
      </dsp:nvSpPr>
      <dsp:spPr>
        <a:xfrm>
          <a:off x="0" y="630"/>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t>References </a:t>
          </a:r>
          <a:endParaRPr lang="en-US" sz="1600" kern="1200" dirty="0"/>
        </a:p>
      </dsp:txBody>
      <dsp:txXfrm>
        <a:off x="0" y="630"/>
        <a:ext cx="10668000" cy="573527"/>
      </dsp:txXfrm>
    </dsp:sp>
    <dsp:sp modelId="{5699E0E9-575E-4197-92D1-299D439CD96B}">
      <dsp:nvSpPr>
        <dsp:cNvPr id="0" name=""/>
        <dsp:cNvSpPr/>
      </dsp:nvSpPr>
      <dsp:spPr>
        <a:xfrm>
          <a:off x="0" y="574157"/>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5013D-5B4F-4960-A6D4-8FB203554E0A}">
      <dsp:nvSpPr>
        <dsp:cNvPr id="0" name=""/>
        <dsp:cNvSpPr/>
      </dsp:nvSpPr>
      <dsp:spPr>
        <a:xfrm>
          <a:off x="0" y="574157"/>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dirty="0"/>
            <a:t>Asthma + Lung UK (2024) Asthma. Available at: </a:t>
          </a:r>
          <a:r>
            <a:rPr lang="en-US" sz="1600" b="0" i="0" kern="1200" dirty="0">
              <a:hlinkClick xmlns:r="http://schemas.openxmlformats.org/officeDocument/2006/relationships" r:id="rId1"/>
            </a:rPr>
            <a:t>https://www.asthmaandlung.org.uk</a:t>
          </a:r>
          <a:endParaRPr lang="en-US" sz="1600" kern="1200" dirty="0"/>
        </a:p>
      </dsp:txBody>
      <dsp:txXfrm>
        <a:off x="0" y="574157"/>
        <a:ext cx="10668000" cy="573527"/>
      </dsp:txXfrm>
    </dsp:sp>
    <dsp:sp modelId="{BA205D29-09AF-45A3-A772-569F3E43937D}">
      <dsp:nvSpPr>
        <dsp:cNvPr id="0" name=""/>
        <dsp:cNvSpPr/>
      </dsp:nvSpPr>
      <dsp:spPr>
        <a:xfrm>
          <a:off x="0" y="1147684"/>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CC22C7-73CF-4DD5-BBE6-E4F105FE86BA}">
      <dsp:nvSpPr>
        <dsp:cNvPr id="0" name=""/>
        <dsp:cNvSpPr/>
      </dsp:nvSpPr>
      <dsp:spPr>
        <a:xfrm>
          <a:off x="0" y="1147684"/>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a:t>British Thoracic Society (2024) British Guideline for Asthma Management.</a:t>
          </a:r>
          <a:endParaRPr lang="en-US" sz="1600" kern="1200"/>
        </a:p>
      </dsp:txBody>
      <dsp:txXfrm>
        <a:off x="0" y="1147684"/>
        <a:ext cx="10668000" cy="573527"/>
      </dsp:txXfrm>
    </dsp:sp>
    <dsp:sp modelId="{14928AB9-D03D-4066-AC2F-66E07948FF3F}">
      <dsp:nvSpPr>
        <dsp:cNvPr id="0" name=""/>
        <dsp:cNvSpPr/>
      </dsp:nvSpPr>
      <dsp:spPr>
        <a:xfrm>
          <a:off x="0" y="1721211"/>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BCDDC-3202-4391-9FD6-20168D7DF948}">
      <dsp:nvSpPr>
        <dsp:cNvPr id="0" name=""/>
        <dsp:cNvSpPr/>
      </dsp:nvSpPr>
      <dsp:spPr>
        <a:xfrm>
          <a:off x="0" y="1721211"/>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a:t>National Institute for Health and Care Excellence (NICE) (2024) Asthma: diagnosis, monitoring and chronic asthma management (NG80).</a:t>
          </a:r>
          <a:endParaRPr lang="en-US" sz="1600" kern="1200"/>
        </a:p>
      </dsp:txBody>
      <dsp:txXfrm>
        <a:off x="0" y="1721211"/>
        <a:ext cx="10668000" cy="573527"/>
      </dsp:txXfrm>
    </dsp:sp>
    <dsp:sp modelId="{29E57B4D-334E-4042-8576-C0F6D5770FDC}">
      <dsp:nvSpPr>
        <dsp:cNvPr id="0" name=""/>
        <dsp:cNvSpPr/>
      </dsp:nvSpPr>
      <dsp:spPr>
        <a:xfrm>
          <a:off x="0" y="2294738"/>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4A5AA5-546C-424A-AF0A-FD25D8E61128}">
      <dsp:nvSpPr>
        <dsp:cNvPr id="0" name=""/>
        <dsp:cNvSpPr/>
      </dsp:nvSpPr>
      <dsp:spPr>
        <a:xfrm>
          <a:off x="0" y="2294738"/>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a:t>NHS (2024) Asthma. Available at: </a:t>
          </a:r>
          <a:r>
            <a:rPr lang="en-US" sz="1600" b="0" i="0" kern="1200">
              <a:hlinkClick xmlns:r="http://schemas.openxmlformats.org/officeDocument/2006/relationships" r:id="rId2"/>
            </a:rPr>
            <a:t>https://www.nhs.uk</a:t>
          </a:r>
          <a:endParaRPr lang="en-US" sz="1600" kern="1200"/>
        </a:p>
      </dsp:txBody>
      <dsp:txXfrm>
        <a:off x="0" y="2294738"/>
        <a:ext cx="10668000" cy="573527"/>
      </dsp:txXfrm>
    </dsp:sp>
    <dsp:sp modelId="{CC312D42-02F0-4305-8288-E4785B6CE886}">
      <dsp:nvSpPr>
        <dsp:cNvPr id="0" name=""/>
        <dsp:cNvSpPr/>
      </dsp:nvSpPr>
      <dsp:spPr>
        <a:xfrm>
          <a:off x="0" y="2868265"/>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F6009-31A7-4FA7-9061-72BE0C109310}">
      <dsp:nvSpPr>
        <dsp:cNvPr id="0" name=""/>
        <dsp:cNvSpPr/>
      </dsp:nvSpPr>
      <dsp:spPr>
        <a:xfrm>
          <a:off x="0" y="2868265"/>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a:t>Ralston, S.H. et al. (2023) Davidson's Principles and Practice of Medicine. 25th ed.</a:t>
          </a:r>
          <a:endParaRPr lang="en-US" sz="1600" kern="1200"/>
        </a:p>
      </dsp:txBody>
      <dsp:txXfrm>
        <a:off x="0" y="2868265"/>
        <a:ext cx="10668000" cy="573527"/>
      </dsp:txXfrm>
    </dsp:sp>
    <dsp:sp modelId="{681A14D7-F416-4A47-9394-C5ECA365CBCC}">
      <dsp:nvSpPr>
        <dsp:cNvPr id="0" name=""/>
        <dsp:cNvSpPr/>
      </dsp:nvSpPr>
      <dsp:spPr>
        <a:xfrm>
          <a:off x="0" y="3441792"/>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BD5E0B-F57C-48CF-AF27-E5D515B81189}">
      <dsp:nvSpPr>
        <dsp:cNvPr id="0" name=""/>
        <dsp:cNvSpPr/>
      </dsp:nvSpPr>
      <dsp:spPr>
        <a:xfrm>
          <a:off x="0" y="3441792"/>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a:t>Kumar, P. and Clark, M. (2023) Kumar and Clark's Clinical Medicine. 11th ed.</a:t>
          </a:r>
          <a:endParaRPr lang="en-US" sz="1600" kern="1200"/>
        </a:p>
      </dsp:txBody>
      <dsp:txXfrm>
        <a:off x="0" y="3441792"/>
        <a:ext cx="10668000" cy="573527"/>
      </dsp:txXfrm>
    </dsp:sp>
    <dsp:sp modelId="{CE678037-81ED-470E-B6E2-07DEE81DFC18}">
      <dsp:nvSpPr>
        <dsp:cNvPr id="0" name=""/>
        <dsp:cNvSpPr/>
      </dsp:nvSpPr>
      <dsp:spPr>
        <a:xfrm>
          <a:off x="0" y="4015319"/>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4CFE7-CDC4-43C5-82D5-90261B5C4EBC}">
      <dsp:nvSpPr>
        <dsp:cNvPr id="0" name=""/>
        <dsp:cNvSpPr/>
      </dsp:nvSpPr>
      <dsp:spPr>
        <a:xfrm>
          <a:off x="0" y="4015319"/>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a:t>Tortora, G.J. and Derrickson, B. (2023) Principles of Anatomy and Physiology. 16th ed.</a:t>
          </a:r>
          <a:endParaRPr lang="en-US" sz="1600" kern="1200"/>
        </a:p>
      </dsp:txBody>
      <dsp:txXfrm>
        <a:off x="0" y="4015319"/>
        <a:ext cx="10668000" cy="573527"/>
      </dsp:txXfrm>
    </dsp:sp>
    <dsp:sp modelId="{BE137994-FB52-4765-A3D0-997DAAA7ACD7}">
      <dsp:nvSpPr>
        <dsp:cNvPr id="0" name=""/>
        <dsp:cNvSpPr/>
      </dsp:nvSpPr>
      <dsp:spPr>
        <a:xfrm>
          <a:off x="0" y="4588846"/>
          <a:ext cx="1066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A6FE15-B8AD-4425-B0A7-25EB232F1BBB}">
      <dsp:nvSpPr>
        <dsp:cNvPr id="0" name=""/>
        <dsp:cNvSpPr/>
      </dsp:nvSpPr>
      <dsp:spPr>
        <a:xfrm>
          <a:off x="0" y="4588846"/>
          <a:ext cx="10668000" cy="57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dirty="0"/>
            <a:t>World Health Organization (2024) Asthma.</a:t>
          </a:r>
          <a:endParaRPr lang="en-US" sz="1600" kern="1200" dirty="0"/>
        </a:p>
      </dsp:txBody>
      <dsp:txXfrm>
        <a:off x="0" y="4588846"/>
        <a:ext cx="10668000" cy="5735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8B979-B0CC-F258-0B23-B5D410DC4DF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536035-C127-BE35-2031-25088BAF3F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FBD7BA2-B0C1-5DE4-6599-BED534F128BB}"/>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5" name="Footer Placeholder 4">
            <a:extLst>
              <a:ext uri="{FF2B5EF4-FFF2-40B4-BE49-F238E27FC236}">
                <a16:creationId xmlns:a16="http://schemas.microsoft.com/office/drawing/2014/main" id="{FD90F8BC-E15B-70D6-5AEC-90478D7D40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617223-E539-8040-242C-268AFC96ED0B}"/>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3150321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AA2F0-4751-FE8F-9670-F4574B048A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48A4663-29B6-A5C2-F2E6-BB6804FE743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3B517E-8166-85B9-D075-4F08D4641780}"/>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5" name="Footer Placeholder 4">
            <a:extLst>
              <a:ext uri="{FF2B5EF4-FFF2-40B4-BE49-F238E27FC236}">
                <a16:creationId xmlns:a16="http://schemas.microsoft.com/office/drawing/2014/main" id="{7F72CDC0-B8BE-FD0A-C8CC-425D44C3AB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4B6E5B-CE9A-EF75-C1FE-970B5DDF79F5}"/>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3293019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EDCF4-4FDA-01EB-C8D2-A4B2F86A35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EDF348D-EB33-1B29-B938-B4282A9E56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BF12B2-D20B-702B-3192-DD03674794EA}"/>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5" name="Footer Placeholder 4">
            <a:extLst>
              <a:ext uri="{FF2B5EF4-FFF2-40B4-BE49-F238E27FC236}">
                <a16:creationId xmlns:a16="http://schemas.microsoft.com/office/drawing/2014/main" id="{393865B0-2B69-7512-AA9F-6844F1E9D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CBC42A-D755-F4C6-B495-195D75C7A243}"/>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3865490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FAA11-861D-9008-3FE9-73E18D9ABD3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1A856E-F28E-7177-84A9-B43D5CB61C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7002D4D-8AE5-AC70-F364-39CBB19A98C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97242EF-708D-8BF1-DF58-56E981401D6B}"/>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6" name="Footer Placeholder 5">
            <a:extLst>
              <a:ext uri="{FF2B5EF4-FFF2-40B4-BE49-F238E27FC236}">
                <a16:creationId xmlns:a16="http://schemas.microsoft.com/office/drawing/2014/main" id="{9FD71E4C-AFC3-1F40-3272-4FA81DC4CE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EC46B0-0DC6-4B51-BF12-01D9C9CACCAD}"/>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3053009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BB21C-6C0F-0BE5-EFC9-752CAB09027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61E394C-DDC0-5064-DCCF-B866C83734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16E012-E176-2CB7-E5B0-DF1AB8AC13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3E149CA-917E-0B62-14D5-D82368F9C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E3D701-A427-FF33-A1F3-A5D4CC981C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760602B-E255-7D26-09CA-09370AB5AE41}"/>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8" name="Footer Placeholder 7">
            <a:extLst>
              <a:ext uri="{FF2B5EF4-FFF2-40B4-BE49-F238E27FC236}">
                <a16:creationId xmlns:a16="http://schemas.microsoft.com/office/drawing/2014/main" id="{F173D28B-248E-CA22-C993-6F0C641AC9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8F178E-C496-C976-1493-86288D58499F}"/>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123361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52E8-970B-2C12-F579-AD4C4E70A8C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315DF1E-8FEB-977C-8813-2A43059BD4BD}"/>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4" name="Footer Placeholder 3">
            <a:extLst>
              <a:ext uri="{FF2B5EF4-FFF2-40B4-BE49-F238E27FC236}">
                <a16:creationId xmlns:a16="http://schemas.microsoft.com/office/drawing/2014/main" id="{5AB7612C-D9FD-E57A-E6E5-EF5ECB38C1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2F4616-C484-F9BE-9A0E-86F03EFD94A3}"/>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2456643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BE5C21-40E3-AF2F-3468-5B1B8045B143}"/>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3" name="Footer Placeholder 2">
            <a:extLst>
              <a:ext uri="{FF2B5EF4-FFF2-40B4-BE49-F238E27FC236}">
                <a16:creationId xmlns:a16="http://schemas.microsoft.com/office/drawing/2014/main" id="{EAEFDB90-DFB5-8A48-04BA-BC379CD6DA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DAD752-D800-F297-2732-D4E23D42D453}"/>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3020893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AC8A-0C67-62F9-B49F-429560D2E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B974E39-7EC9-CEC1-BAE0-0AE912AAF2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B85A7E8-2CA0-02BD-F213-1185B99237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979283-62DF-0D00-18C9-BD2A3ECFBBC7}"/>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6" name="Footer Placeholder 5">
            <a:extLst>
              <a:ext uri="{FF2B5EF4-FFF2-40B4-BE49-F238E27FC236}">
                <a16:creationId xmlns:a16="http://schemas.microsoft.com/office/drawing/2014/main" id="{AD53F87C-401B-2E57-997E-D93B7B43E2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E88FC9-7518-C076-77A0-F45326E48E43}"/>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801428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5961-068B-25DD-DC54-17C96BDF07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2C5C99-7945-CED8-2A5E-4E5D9D6C19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806FCB-DFF2-52F2-9384-763CBFD7EB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AC3013-A48F-BFE9-EC8A-D2F89085BAC7}"/>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6" name="Footer Placeholder 5">
            <a:extLst>
              <a:ext uri="{FF2B5EF4-FFF2-40B4-BE49-F238E27FC236}">
                <a16:creationId xmlns:a16="http://schemas.microsoft.com/office/drawing/2014/main" id="{8F5CCA05-75E7-C520-3362-3B4D996B0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718D14-6158-2536-64FF-E76499982072}"/>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1961430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2DB4-E662-B4FE-580A-EC54A865D6E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64F1684-BEA5-4EF2-4205-9B73D6092F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DB0D9B-9C51-8E57-2465-30682D85C132}"/>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5" name="Footer Placeholder 4">
            <a:extLst>
              <a:ext uri="{FF2B5EF4-FFF2-40B4-BE49-F238E27FC236}">
                <a16:creationId xmlns:a16="http://schemas.microsoft.com/office/drawing/2014/main" id="{57778DDC-933F-2DDB-E0CD-AA0B280FDF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95634-B2B2-B18E-3BDF-139BBB0715A0}"/>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2586484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BE4C54-596D-5EF8-CA86-385EF918E0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EC4F295-D61C-30BC-DF6B-C23D2EADA8A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DD56E4-8D46-AA63-7C68-AA9E86922BEB}"/>
              </a:ext>
            </a:extLst>
          </p:cNvPr>
          <p:cNvSpPr>
            <a:spLocks noGrp="1"/>
          </p:cNvSpPr>
          <p:nvPr>
            <p:ph type="dt" sz="half" idx="10"/>
          </p:nvPr>
        </p:nvSpPr>
        <p:spPr/>
        <p:txBody>
          <a:bodyPr/>
          <a:lstStyle/>
          <a:p>
            <a:fld id="{A7224A0B-6169-46EB-8143-935E2CBC6035}" type="datetimeFigureOut">
              <a:rPr lang="en-GB" smtClean="0"/>
              <a:t>19/07/2026</a:t>
            </a:fld>
            <a:endParaRPr lang="en-GB"/>
          </a:p>
        </p:txBody>
      </p:sp>
      <p:sp>
        <p:nvSpPr>
          <p:cNvPr id="5" name="Footer Placeholder 4">
            <a:extLst>
              <a:ext uri="{FF2B5EF4-FFF2-40B4-BE49-F238E27FC236}">
                <a16:creationId xmlns:a16="http://schemas.microsoft.com/office/drawing/2014/main" id="{AE004D61-FFCC-392A-E1C0-03310EA519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551D5-05C5-B857-D9F3-56B5F188FDA4}"/>
              </a:ext>
            </a:extLst>
          </p:cNvPr>
          <p:cNvSpPr>
            <a:spLocks noGrp="1"/>
          </p:cNvSpPr>
          <p:nvPr>
            <p:ph type="sldNum" sz="quarter" idx="12"/>
          </p:nvPr>
        </p:nvSpPr>
        <p:spPr/>
        <p:txBody>
          <a:bodyPr/>
          <a:lstStyle/>
          <a:p>
            <a:fld id="{88841AA3-E8D7-40E3-A33F-280F6E5AA3D4}" type="slidenum">
              <a:rPr lang="en-GB" smtClean="0"/>
              <a:t>‹#›</a:t>
            </a:fld>
            <a:endParaRPr lang="en-GB"/>
          </a:p>
        </p:txBody>
      </p:sp>
    </p:spTree>
    <p:extLst>
      <p:ext uri="{BB962C8B-B14F-4D97-AF65-F5344CB8AC3E}">
        <p14:creationId xmlns:p14="http://schemas.microsoft.com/office/powerpoint/2010/main" val="1409409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A2F772-540B-D6B8-0982-0467E7E08B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E943F1-7A08-BBEB-9FD1-DFC24DA370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27B1B0-9377-3908-A057-DDF34AFF60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7224A0B-6169-46EB-8143-935E2CBC6035}" type="datetimeFigureOut">
              <a:rPr lang="en-GB" smtClean="0"/>
              <a:t>19/07/2026</a:t>
            </a:fld>
            <a:endParaRPr lang="en-GB"/>
          </a:p>
        </p:txBody>
      </p:sp>
      <p:sp>
        <p:nvSpPr>
          <p:cNvPr id="5" name="Footer Placeholder 4">
            <a:extLst>
              <a:ext uri="{FF2B5EF4-FFF2-40B4-BE49-F238E27FC236}">
                <a16:creationId xmlns:a16="http://schemas.microsoft.com/office/drawing/2014/main" id="{DD19E596-0848-DA6D-9571-5032A09941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E5A382A-C45F-0C14-7E31-BB777489AF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841AA3-E8D7-40E3-A33F-280F6E5AA3D4}" type="slidenum">
              <a:rPr lang="en-GB" smtClean="0"/>
              <a:t>‹#›</a:t>
            </a:fld>
            <a:endParaRPr lang="en-GB"/>
          </a:p>
        </p:txBody>
      </p:sp>
    </p:spTree>
    <p:extLst>
      <p:ext uri="{BB962C8B-B14F-4D97-AF65-F5344CB8AC3E}">
        <p14:creationId xmlns:p14="http://schemas.microsoft.com/office/powerpoint/2010/main" val="1865888065"/>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60.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slide" Target="slide3.xml"/><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7.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image" Target="../media/image7.jpe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image" Target="../media/image9.jpe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7.xml"/><Relationship Id="rId7" Type="http://schemas.openxmlformats.org/officeDocument/2006/relationships/diagramColors" Target="../diagrams/colors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hyperlink" Target="https://www.who.int/news-room/fact-sheets/detail/asthma(Accesse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52"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5" name="Group 5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6" name="Freeform: Shape 5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Subtitle 2">
            <a:extLst>
              <a:ext uri="{FF2B5EF4-FFF2-40B4-BE49-F238E27FC236}">
                <a16:creationId xmlns:a16="http://schemas.microsoft.com/office/drawing/2014/main" id="{FBDE167B-97E8-D782-A55F-BCAB772AC8CE}"/>
              </a:ext>
            </a:extLst>
          </p:cNvPr>
          <p:cNvSpPr>
            <a:spLocks noGrp="1"/>
          </p:cNvSpPr>
          <p:nvPr>
            <p:ph type="subTitle" idx="1"/>
          </p:nvPr>
        </p:nvSpPr>
        <p:spPr>
          <a:xfrm>
            <a:off x="6534687" y="841664"/>
            <a:ext cx="4867605" cy="5156800"/>
          </a:xfrm>
        </p:spPr>
        <p:txBody>
          <a:bodyPr anchor="ctr">
            <a:normAutofit/>
          </a:bodyPr>
          <a:lstStyle/>
          <a:p>
            <a:pPr algn="l"/>
            <a:r>
              <a:rPr lang="en-GB">
                <a:solidFill>
                  <a:schemeClr val="tx2"/>
                </a:solidFill>
              </a:rPr>
              <a:t>Student name: Mercy Tshikombwe </a:t>
            </a:r>
          </a:p>
          <a:p>
            <a:pPr algn="l"/>
            <a:r>
              <a:rPr lang="en-GB">
                <a:solidFill>
                  <a:schemeClr val="tx2"/>
                </a:solidFill>
              </a:rPr>
              <a:t>Student number 2424792</a:t>
            </a:r>
          </a:p>
          <a:p>
            <a:pPr algn="l"/>
            <a:r>
              <a:rPr lang="en-GB">
                <a:solidFill>
                  <a:schemeClr val="tx2"/>
                </a:solidFill>
              </a:rPr>
              <a:t>Module Title: Introduction to physiology </a:t>
            </a:r>
          </a:p>
          <a:p>
            <a:pPr algn="l"/>
            <a:r>
              <a:rPr lang="en-GB">
                <a:solidFill>
                  <a:schemeClr val="tx2"/>
                </a:solidFill>
              </a:rPr>
              <a:t>Module code:BMHP5023</a:t>
            </a:r>
          </a:p>
          <a:p>
            <a:pPr algn="l"/>
            <a:r>
              <a:rPr lang="en-GB">
                <a:solidFill>
                  <a:schemeClr val="tx2"/>
                </a:solidFill>
              </a:rPr>
              <a:t>Assignment title component 2:Presentation with voice over</a:t>
            </a:r>
          </a:p>
          <a:p>
            <a:pPr algn="l"/>
            <a:r>
              <a:rPr lang="en-GB">
                <a:solidFill>
                  <a:schemeClr val="tx2"/>
                </a:solidFill>
              </a:rPr>
              <a:t>Lecturer: Rizwan Nadeem</a:t>
            </a:r>
          </a:p>
          <a:p>
            <a:pPr algn="l"/>
            <a:r>
              <a:rPr lang="en-GB">
                <a:solidFill>
                  <a:schemeClr val="tx2"/>
                </a:solidFill>
              </a:rPr>
              <a:t>Date 19/07/2026</a:t>
            </a:r>
          </a:p>
          <a:p>
            <a:pPr algn="l"/>
            <a:endParaRPr lang="en-GB">
              <a:solidFill>
                <a:schemeClr val="tx2"/>
              </a:solidFill>
            </a:endParaRPr>
          </a:p>
        </p:txBody>
      </p:sp>
      <p:pic>
        <p:nvPicPr>
          <p:cNvPr id="6" name="Recorded Sound">
            <a:hlinkClick r:id="" action="ppaction://media"/>
            <a:extLst>
              <a:ext uri="{FF2B5EF4-FFF2-40B4-BE49-F238E27FC236}">
                <a16:creationId xmlns:a16="http://schemas.microsoft.com/office/drawing/2014/main" id="{07A17A8C-98EC-BD2E-D1FE-58D58EF01D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92697" y="5609269"/>
            <a:ext cx="406400" cy="406400"/>
          </a:xfrm>
          <a:prstGeom prst="rect">
            <a:avLst/>
          </a:prstGeom>
        </p:spPr>
      </p:pic>
    </p:spTree>
    <p:extLst>
      <p:ext uri="{BB962C8B-B14F-4D97-AF65-F5344CB8AC3E}">
        <p14:creationId xmlns:p14="http://schemas.microsoft.com/office/powerpoint/2010/main" val="3469831702"/>
      </p:ext>
    </p:extLst>
  </p:cSld>
  <p:clrMapOvr>
    <a:masterClrMapping/>
  </p:clrMapOvr>
  <mc:AlternateContent xmlns:mc="http://schemas.openxmlformats.org/markup-compatibility/2006" xmlns:p14="http://schemas.microsoft.com/office/powerpoint/2010/main">
    <mc:Choice Requires="p14">
      <p:transition spd="slow" p14:dur="2000" advTm="32753"/>
    </mc:Choice>
    <mc:Fallback xmlns="">
      <p:transition spd="slow" advTm="32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7BB676B-CB08-68E6-CE17-92631162A76A}"/>
              </a:ext>
            </a:extLst>
          </p:cNvPr>
          <p:cNvGraphicFramePr/>
          <p:nvPr>
            <p:extLst>
              <p:ext uri="{D42A27DB-BD31-4B8C-83A1-F6EECF244321}">
                <p14:modId xmlns:p14="http://schemas.microsoft.com/office/powerpoint/2010/main" val="484835472"/>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648D325F-A7E0-A73A-9381-58E4F9D7F59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018486" y="6023429"/>
            <a:ext cx="406400" cy="406400"/>
          </a:xfrm>
          <a:prstGeom prst="rect">
            <a:avLst/>
          </a:prstGeom>
        </p:spPr>
      </p:pic>
    </p:spTree>
    <p:extLst>
      <p:ext uri="{BB962C8B-B14F-4D97-AF65-F5344CB8AC3E}">
        <p14:creationId xmlns:p14="http://schemas.microsoft.com/office/powerpoint/2010/main" val="3675079589"/>
      </p:ext>
    </p:extLst>
  </p:cSld>
  <p:clrMapOvr>
    <a:masterClrMapping/>
  </p:clrMapOvr>
  <mc:AlternateContent xmlns:mc="http://schemas.openxmlformats.org/markup-compatibility/2006" xmlns:p14="http://schemas.microsoft.com/office/powerpoint/2010/main">
    <mc:Choice Requires="p14">
      <p:transition spd="slow" p14:dur="2000" advTm="13280"/>
    </mc:Choice>
    <mc:Fallback xmlns="">
      <p:transition spd="slow" advTm="13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A88DEC0-217C-B9D3-45FE-ED29841D0C53}"/>
              </a:ext>
            </a:extLst>
          </p:cNvPr>
          <p:cNvSpPr txBox="1"/>
          <p:nvPr/>
        </p:nvSpPr>
        <p:spPr>
          <a:xfrm>
            <a:off x="804672" y="1948543"/>
            <a:ext cx="4765949" cy="3826616"/>
          </a:xfrm>
          <a:prstGeom prst="rect">
            <a:avLst/>
          </a:prstGeom>
        </p:spPr>
        <p:txBody>
          <a:bodyPr vert="horz" lIns="91440" tIns="45720" rIns="91440" bIns="45720" rtlCol="0" anchor="t">
            <a:normAutofit/>
          </a:bodyPr>
          <a:lstStyle/>
          <a:p>
            <a:pPr marL="0" marR="0" indent="-228600" fontAlgn="base">
              <a:lnSpc>
                <a:spcPct val="90000"/>
              </a:lnSpc>
              <a:spcAft>
                <a:spcPts val="600"/>
              </a:spcAft>
              <a:buFont typeface="Arial" panose="020B0604020202020204" pitchFamily="34" charset="0"/>
              <a:buChar char="•"/>
            </a:pPr>
            <a:r>
              <a:rPr lang="en-US" sz="1400" b="1" dirty="0">
                <a:solidFill>
                  <a:schemeClr val="tx2"/>
                </a:solidFill>
                <a:effectLst/>
              </a:rPr>
              <a:t>Introduction</a:t>
            </a:r>
          </a:p>
          <a:p>
            <a:pPr marL="0" marR="0" indent="-228600" fontAlgn="base">
              <a:lnSpc>
                <a:spcPct val="90000"/>
              </a:lnSpc>
              <a:spcAft>
                <a:spcPts val="600"/>
              </a:spcAft>
              <a:buFont typeface="Arial" panose="020B0604020202020204" pitchFamily="34" charset="0"/>
              <a:buChar char="•"/>
            </a:pPr>
            <a:r>
              <a:rPr lang="en-US" sz="1400" dirty="0">
                <a:solidFill>
                  <a:schemeClr val="tx2"/>
                </a:solidFill>
                <a:effectLst/>
              </a:rPr>
              <a:t>This presentation discusses an evidence-based care plan for a fictional patient living with asthma. Asthma is one of the most common chronic respiratory diseases in the United Kingdom. Although it cannot be completely cured, it can be well controlled with the right treatment, healthy lifestyle choices, and regular monitoring.</a:t>
            </a:r>
          </a:p>
          <a:p>
            <a:pPr marL="0" marR="0" indent="-228600" fontAlgn="base">
              <a:lnSpc>
                <a:spcPct val="90000"/>
              </a:lnSpc>
              <a:spcAft>
                <a:spcPts val="600"/>
              </a:spcAft>
              <a:buFont typeface="Arial" panose="020B0604020202020204" pitchFamily="34" charset="0"/>
              <a:buChar char="•"/>
            </a:pPr>
            <a:r>
              <a:rPr lang="en-US" sz="1400" dirty="0">
                <a:solidFill>
                  <a:schemeClr val="tx2"/>
                </a:solidFill>
                <a:effectLst/>
              </a:rPr>
              <a:t>This presentation will explain how asthma affects the lungs, how it is diagnosed, and how healthcare professionals can help patients manage the condition using recommendations from the NHS and NICE.</a:t>
            </a:r>
          </a:p>
          <a:p>
            <a:pPr marL="0" marR="0" indent="-228600" fontAlgn="base">
              <a:lnSpc>
                <a:spcPct val="90000"/>
              </a:lnSpc>
              <a:spcAft>
                <a:spcPts val="600"/>
              </a:spcAft>
              <a:buFont typeface="Arial" panose="020B0604020202020204" pitchFamily="34" charset="0"/>
              <a:buChar char="•"/>
            </a:pPr>
            <a:r>
              <a:rPr lang="en-US" sz="1400" dirty="0">
                <a:solidFill>
                  <a:schemeClr val="tx2"/>
                </a:solidFill>
                <a:effectLst/>
              </a:rPr>
              <a:t>(NICE, 2024; NHS, 2024)</a:t>
            </a:r>
          </a:p>
          <a:p>
            <a:pPr>
              <a:lnSpc>
                <a:spcPct val="90000"/>
              </a:lnSpc>
              <a:spcAft>
                <a:spcPts val="600"/>
              </a:spcAft>
            </a:pPr>
            <a:br>
              <a:rPr lang="en-US" sz="1400" dirty="0">
                <a:solidFill>
                  <a:schemeClr val="tx2"/>
                </a:solidFill>
                <a:effectLst/>
              </a:rPr>
            </a:br>
            <a:endParaRPr lang="en-US" sz="1400" dirty="0">
              <a:solidFill>
                <a:schemeClr val="tx2"/>
              </a:solidFill>
            </a:endParaRPr>
          </a:p>
        </p:txBody>
      </p:sp>
      <p:grpSp>
        <p:nvGrpSpPr>
          <p:cNvPr id="27" name="Group 2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8" name="Freeform: Shape 2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ospital">
            <a:extLst>
              <a:ext uri="{FF2B5EF4-FFF2-40B4-BE49-F238E27FC236}">
                <a16:creationId xmlns:a16="http://schemas.microsoft.com/office/drawing/2014/main" id="{671D9C1B-8670-8450-BC02-2EDAD0461A5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F48960BC-A95D-26CA-AA74-1400648154C1}"/>
                  </a:ext>
                </a:extLst>
              </p:cNvPr>
              <p:cNvGraphicFramePr>
                <a:graphicFrameLocks noChangeAspect="1"/>
              </p:cNvGraphicFramePr>
              <p:nvPr>
                <p:extLst>
                  <p:ext uri="{D42A27DB-BD31-4B8C-83A1-F6EECF244321}">
                    <p14:modId xmlns:p14="http://schemas.microsoft.com/office/powerpoint/2010/main" val="284822296"/>
                  </p:ext>
                </p:extLst>
              </p:nvPr>
            </p:nvGraphicFramePr>
            <p:xfrm>
              <a:off x="-3690257" y="514350"/>
              <a:ext cx="3048000" cy="1714500"/>
            </p:xfrm>
            <a:graphic>
              <a:graphicData uri="http://schemas.microsoft.com/office/powerpoint/2016/slidezoom">
                <pslz:sldZm>
                  <pslz:sldZmObj sldId="257" cId="301144138">
                    <pslz:zmPr id="{AE0B1E87-D79B-4376-8079-2F5D4019A3D7}" returnToParent="0" transitionDur="1000">
                      <p166:blipFill xmlns:p166="http://schemas.microsoft.com/office/powerpoint/2016/6/main">
                        <a:blip r:embed="rId5"/>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4" name="Slide Zoom 3">
                <a:hlinkClick r:id="rId6" action="ppaction://hlinksldjump"/>
                <a:extLst>
                  <a:ext uri="{FF2B5EF4-FFF2-40B4-BE49-F238E27FC236}">
                    <a16:creationId xmlns:a16="http://schemas.microsoft.com/office/drawing/2014/main" id="{F48960BC-A95D-26CA-AA74-1400648154C1}"/>
                  </a:ext>
                </a:extLst>
              </p:cNvPr>
              <p:cNvPicPr>
                <a:picLocks noGrp="1" noRot="1" noChangeAspect="1" noMove="1" noResize="1" noEditPoints="1" noAdjustHandles="1" noChangeArrowheads="1" noChangeShapeType="1"/>
              </p:cNvPicPr>
              <p:nvPr/>
            </p:nvPicPr>
            <p:blipFill>
              <a:blip r:embed="rId7"/>
              <a:stretch>
                <a:fillRect/>
              </a:stretch>
            </p:blipFill>
            <p:spPr>
              <a:xfrm>
                <a:off x="-3690257" y="514350"/>
                <a:ext cx="3048000" cy="1714500"/>
              </a:xfrm>
              <a:prstGeom prst="rect">
                <a:avLst/>
              </a:prstGeom>
              <a:ln w="3175">
                <a:solidFill>
                  <a:prstClr val="ltGray"/>
                </a:solidFill>
              </a:ln>
            </p:spPr>
          </p:pic>
        </mc:Fallback>
      </mc:AlternateContent>
      <p:pic>
        <p:nvPicPr>
          <p:cNvPr id="8" name="Recorded Sound">
            <a:hlinkClick r:id="" action="ppaction://media"/>
            <a:extLst>
              <a:ext uri="{FF2B5EF4-FFF2-40B4-BE49-F238E27FC236}">
                <a16:creationId xmlns:a16="http://schemas.microsoft.com/office/drawing/2014/main" id="{91159728-4F9B-DF41-F577-3DA00C13606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968588" y="5571959"/>
            <a:ext cx="406400" cy="406400"/>
          </a:xfrm>
          <a:prstGeom prst="rect">
            <a:avLst/>
          </a:prstGeom>
        </p:spPr>
      </p:pic>
    </p:spTree>
    <p:extLst>
      <p:ext uri="{BB962C8B-B14F-4D97-AF65-F5344CB8AC3E}">
        <p14:creationId xmlns:p14="http://schemas.microsoft.com/office/powerpoint/2010/main" val="301144138"/>
      </p:ext>
    </p:extLst>
  </p:cSld>
  <p:clrMapOvr>
    <a:masterClrMapping/>
  </p:clrMapOvr>
  <mc:AlternateContent xmlns:mc="http://schemas.openxmlformats.org/markup-compatibility/2006" xmlns:p14="http://schemas.microsoft.com/office/powerpoint/2010/main">
    <mc:Choice Requires="p14">
      <p:transition spd="slow" p14:dur="2000" advTm="65113"/>
    </mc:Choice>
    <mc:Fallback xmlns="">
      <p:transition spd="slow" advTm="65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6"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45483C92-C2B0-5795-F001-E668C4BFED66}"/>
              </a:ext>
            </a:extLst>
          </p:cNvPr>
          <p:cNvGraphicFramePr/>
          <p:nvPr>
            <p:extLst>
              <p:ext uri="{D42A27DB-BD31-4B8C-83A1-F6EECF244321}">
                <p14:modId xmlns:p14="http://schemas.microsoft.com/office/powerpoint/2010/main" val="444104647"/>
              </p:ext>
            </p:extLst>
          </p:nvPr>
        </p:nvGraphicFramePr>
        <p:xfrm>
          <a:off x="2272532" y="0"/>
          <a:ext cx="6760028" cy="77251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Recorded Sound">
            <a:hlinkClick r:id="" action="ppaction://media"/>
            <a:extLst>
              <a:ext uri="{FF2B5EF4-FFF2-40B4-BE49-F238E27FC236}">
                <a16:creationId xmlns:a16="http://schemas.microsoft.com/office/drawing/2014/main" id="{31BD95CC-4977-6F1F-B219-E3F83F86CEF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537936" y="5883153"/>
            <a:ext cx="406400" cy="406400"/>
          </a:xfrm>
          <a:prstGeom prst="rect">
            <a:avLst/>
          </a:prstGeom>
        </p:spPr>
      </p:pic>
    </p:spTree>
    <p:extLst>
      <p:ext uri="{BB962C8B-B14F-4D97-AF65-F5344CB8AC3E}">
        <p14:creationId xmlns:p14="http://schemas.microsoft.com/office/powerpoint/2010/main" val="1578217968"/>
      </p:ext>
    </p:extLst>
  </p:cSld>
  <p:clrMapOvr>
    <a:masterClrMapping/>
  </p:clrMapOvr>
  <mc:AlternateContent xmlns:mc="http://schemas.openxmlformats.org/markup-compatibility/2006" xmlns:p14="http://schemas.microsoft.com/office/powerpoint/2010/main">
    <mc:Choice Requires="p14">
      <p:transition spd="slow" p14:dur="2000" advTm="65037"/>
    </mc:Choice>
    <mc:Fallback xmlns="">
      <p:transition spd="slow" advTm="65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0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ungs Anatomy Stock Illustration | CartoonDealer.com #75977053">
            <a:extLst>
              <a:ext uri="{FF2B5EF4-FFF2-40B4-BE49-F238E27FC236}">
                <a16:creationId xmlns:a16="http://schemas.microsoft.com/office/drawing/2014/main" id="{743E1296-3B74-D7A1-700B-ABE7A6D41272}"/>
              </a:ext>
            </a:extLst>
          </p:cNvPr>
          <p:cNvPicPr>
            <a:picLocks noChangeAspect="1"/>
          </p:cNvPicPr>
          <p:nvPr/>
        </p:nvPicPr>
        <p:blipFill>
          <a:blip r:embed="rId4"/>
          <a:srcRect l="6755" r="7445"/>
          <a:stretch>
            <a:fillRect/>
          </a:stretch>
        </p:blipFill>
        <p:spPr>
          <a:xfrm>
            <a:off x="576244" y="1156143"/>
            <a:ext cx="5546513" cy="4250386"/>
          </a:xfrm>
          <a:prstGeom prst="rect">
            <a:avLst/>
          </a:prstGeom>
        </p:spPr>
      </p:pic>
      <p:sp>
        <p:nvSpPr>
          <p:cNvPr id="6" name="Rectangle 5">
            <a:extLst>
              <a:ext uri="{FF2B5EF4-FFF2-40B4-BE49-F238E27FC236}">
                <a16:creationId xmlns:a16="http://schemas.microsoft.com/office/drawing/2014/main" id="{C57AAE5E-C104-7C55-2D15-2E6ABCAF6EDC}"/>
              </a:ext>
            </a:extLst>
          </p:cNvPr>
          <p:cNvSpPr/>
          <p:nvPr/>
        </p:nvSpPr>
        <p:spPr>
          <a:xfrm>
            <a:off x="1589314" y="272143"/>
            <a:ext cx="1262743" cy="884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www.bing.com</a:t>
            </a:r>
          </a:p>
        </p:txBody>
      </p:sp>
      <p:graphicFrame>
        <p:nvGraphicFramePr>
          <p:cNvPr id="8" name="TextBox 2">
            <a:extLst>
              <a:ext uri="{FF2B5EF4-FFF2-40B4-BE49-F238E27FC236}">
                <a16:creationId xmlns:a16="http://schemas.microsoft.com/office/drawing/2014/main" id="{A01C01A3-E193-5447-A81D-23004FC523B7}"/>
              </a:ext>
            </a:extLst>
          </p:cNvPr>
          <p:cNvGraphicFramePr/>
          <p:nvPr>
            <p:extLst>
              <p:ext uri="{D42A27DB-BD31-4B8C-83A1-F6EECF244321}">
                <p14:modId xmlns:p14="http://schemas.microsoft.com/office/powerpoint/2010/main" val="2231014854"/>
              </p:ext>
            </p:extLst>
          </p:nvPr>
        </p:nvGraphicFramePr>
        <p:xfrm>
          <a:off x="6422571" y="1055914"/>
          <a:ext cx="5399315" cy="46699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Recorded Sound">
            <a:hlinkClick r:id="" action="ppaction://media"/>
            <a:extLst>
              <a:ext uri="{FF2B5EF4-FFF2-40B4-BE49-F238E27FC236}">
                <a16:creationId xmlns:a16="http://schemas.microsoft.com/office/drawing/2014/main" id="{46637C14-DC06-0D39-A6E5-7E7D2333E1F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919028" y="6019800"/>
            <a:ext cx="406400" cy="406400"/>
          </a:xfrm>
          <a:prstGeom prst="rect">
            <a:avLst/>
          </a:prstGeom>
        </p:spPr>
      </p:pic>
    </p:spTree>
    <p:extLst>
      <p:ext uri="{BB962C8B-B14F-4D97-AF65-F5344CB8AC3E}">
        <p14:creationId xmlns:p14="http://schemas.microsoft.com/office/powerpoint/2010/main" val="493892448"/>
      </p:ext>
    </p:extLst>
  </p:cSld>
  <p:clrMapOvr>
    <a:masterClrMapping/>
  </p:clrMapOvr>
  <mc:AlternateContent xmlns:mc="http://schemas.openxmlformats.org/markup-compatibility/2006" xmlns:p14="http://schemas.microsoft.com/office/powerpoint/2010/main">
    <mc:Choice Requires="p14">
      <p:transition spd="slow" p14:dur="2000" advTm="45757"/>
    </mc:Choice>
    <mc:Fallback xmlns="">
      <p:transition spd="slow" advTm="45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20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767D06E-EC8A-2E8E-542F-DF8E227DC6D8}"/>
              </a:ext>
            </a:extLst>
          </p:cNvPr>
          <p:cNvSpPr txBox="1"/>
          <p:nvPr/>
        </p:nvSpPr>
        <p:spPr>
          <a:xfrm>
            <a:off x="838200" y="1461360"/>
            <a:ext cx="5536397" cy="3935281"/>
          </a:xfrm>
          <a:prstGeom prst="rect">
            <a:avLst/>
          </a:prstGeom>
        </p:spPr>
        <p:txBody>
          <a:bodyPr vert="horz" lIns="91440" tIns="45720" rIns="91440" bIns="45720" rtlCol="0">
            <a:normAutofit fontScale="92500" lnSpcReduction="10000"/>
          </a:bodyPr>
          <a:lstStyle/>
          <a:p>
            <a:pPr marL="0" marR="0" indent="-228600" fontAlgn="base">
              <a:lnSpc>
                <a:spcPct val="90000"/>
              </a:lnSpc>
              <a:spcAft>
                <a:spcPts val="600"/>
              </a:spcAft>
              <a:buFont typeface="Arial" panose="020B0604020202020204" pitchFamily="34" charset="0"/>
              <a:buChar char="•"/>
            </a:pPr>
            <a:r>
              <a:rPr lang="en-US" sz="1600" b="0" i="0" dirty="0">
                <a:effectLst/>
              </a:rPr>
              <a:t>What is Asthma?</a:t>
            </a:r>
          </a:p>
          <a:p>
            <a:pPr marL="0" marR="0" indent="-228600" fontAlgn="base">
              <a:lnSpc>
                <a:spcPct val="90000"/>
              </a:lnSpc>
              <a:spcAft>
                <a:spcPts val="600"/>
              </a:spcAft>
              <a:buFont typeface="Arial" panose="020B0604020202020204" pitchFamily="34" charset="0"/>
              <a:buChar char="•"/>
            </a:pPr>
            <a:r>
              <a:rPr lang="en-US" sz="1600" b="0" i="0" dirty="0">
                <a:effectLst/>
              </a:rPr>
              <a:t>Asthma is a long-term condition that causes inflammation and narrowing of the airways.</a:t>
            </a:r>
          </a:p>
          <a:p>
            <a:pPr marL="0" marR="0" indent="-228600" fontAlgn="base">
              <a:lnSpc>
                <a:spcPct val="90000"/>
              </a:lnSpc>
              <a:spcAft>
                <a:spcPts val="600"/>
              </a:spcAft>
              <a:buFont typeface="Arial" panose="020B0604020202020204" pitchFamily="34" charset="0"/>
              <a:buChar char="•"/>
            </a:pPr>
            <a:r>
              <a:rPr lang="en-US" sz="1600" b="0" i="0" dirty="0">
                <a:effectLst/>
              </a:rPr>
              <a:t>Common triggers include:</a:t>
            </a:r>
          </a:p>
          <a:p>
            <a:pPr marL="0" marR="0" indent="-228600" fontAlgn="base">
              <a:lnSpc>
                <a:spcPct val="90000"/>
              </a:lnSpc>
              <a:spcAft>
                <a:spcPts val="600"/>
              </a:spcAft>
              <a:buFont typeface="Arial" panose="020B0604020202020204" pitchFamily="34" charset="0"/>
              <a:buChar char="•"/>
            </a:pPr>
            <a:r>
              <a:rPr lang="en-US" sz="1600" b="0" i="0" dirty="0">
                <a:effectLst/>
              </a:rPr>
              <a:t>• Dust</a:t>
            </a:r>
          </a:p>
          <a:p>
            <a:pPr marL="0" marR="0" indent="-228600" fontAlgn="base">
              <a:lnSpc>
                <a:spcPct val="90000"/>
              </a:lnSpc>
              <a:spcAft>
                <a:spcPts val="600"/>
              </a:spcAft>
              <a:buFont typeface="Arial" panose="020B0604020202020204" pitchFamily="34" charset="0"/>
              <a:buChar char="•"/>
            </a:pPr>
            <a:r>
              <a:rPr lang="en-US" sz="1600" b="0" i="0" dirty="0">
                <a:effectLst/>
              </a:rPr>
              <a:t>• Smoke</a:t>
            </a:r>
          </a:p>
          <a:p>
            <a:pPr marL="0" marR="0" indent="-228600" fontAlgn="base">
              <a:lnSpc>
                <a:spcPct val="90000"/>
              </a:lnSpc>
              <a:spcAft>
                <a:spcPts val="600"/>
              </a:spcAft>
              <a:buFont typeface="Arial" panose="020B0604020202020204" pitchFamily="34" charset="0"/>
              <a:buChar char="•"/>
            </a:pPr>
            <a:r>
              <a:rPr lang="en-US" sz="1600" b="0" i="0" dirty="0">
                <a:effectLst/>
              </a:rPr>
              <a:t>• Pollen</a:t>
            </a:r>
          </a:p>
          <a:p>
            <a:pPr marL="0" marR="0" indent="-228600" fontAlgn="base">
              <a:lnSpc>
                <a:spcPct val="90000"/>
              </a:lnSpc>
              <a:spcAft>
                <a:spcPts val="600"/>
              </a:spcAft>
              <a:buFont typeface="Arial" panose="020B0604020202020204" pitchFamily="34" charset="0"/>
              <a:buChar char="•"/>
            </a:pPr>
            <a:r>
              <a:rPr lang="en-US" sz="1600" b="0" i="0" dirty="0">
                <a:effectLst/>
              </a:rPr>
              <a:t>• Pet hair</a:t>
            </a:r>
          </a:p>
          <a:p>
            <a:pPr marL="0" marR="0" indent="-228600" fontAlgn="base">
              <a:lnSpc>
                <a:spcPct val="90000"/>
              </a:lnSpc>
              <a:spcAft>
                <a:spcPts val="600"/>
              </a:spcAft>
              <a:buFont typeface="Arial" panose="020B0604020202020204" pitchFamily="34" charset="0"/>
              <a:buChar char="•"/>
            </a:pPr>
            <a:r>
              <a:rPr lang="en-US" sz="1600" b="0" i="0" dirty="0">
                <a:effectLst/>
              </a:rPr>
              <a:t>• Exercise</a:t>
            </a:r>
          </a:p>
          <a:p>
            <a:pPr marL="0" marR="0" indent="-228600" fontAlgn="base">
              <a:lnSpc>
                <a:spcPct val="90000"/>
              </a:lnSpc>
              <a:spcAft>
                <a:spcPts val="600"/>
              </a:spcAft>
              <a:buFont typeface="Arial" panose="020B0604020202020204" pitchFamily="34" charset="0"/>
              <a:buChar char="•"/>
            </a:pPr>
            <a:r>
              <a:rPr lang="en-US" sz="1600" b="0" i="0" dirty="0">
                <a:effectLst/>
              </a:rPr>
              <a:t>• Cold air</a:t>
            </a:r>
          </a:p>
          <a:p>
            <a:pPr marL="0" marR="0" indent="-228600" fontAlgn="base">
              <a:lnSpc>
                <a:spcPct val="90000"/>
              </a:lnSpc>
              <a:spcAft>
                <a:spcPts val="600"/>
              </a:spcAft>
              <a:buFont typeface="Arial" panose="020B0604020202020204" pitchFamily="34" charset="0"/>
              <a:buChar char="•"/>
            </a:pPr>
            <a:r>
              <a:rPr lang="en-US" sz="1600" b="0" i="0" dirty="0">
                <a:effectLst/>
              </a:rPr>
              <a:t>Common symptoms</a:t>
            </a:r>
          </a:p>
          <a:p>
            <a:pPr marL="0" marR="0" indent="-228600" fontAlgn="base">
              <a:lnSpc>
                <a:spcPct val="90000"/>
              </a:lnSpc>
              <a:spcAft>
                <a:spcPts val="600"/>
              </a:spcAft>
              <a:buFont typeface="Arial" panose="020B0604020202020204" pitchFamily="34" charset="0"/>
              <a:buChar char="•"/>
            </a:pPr>
            <a:r>
              <a:rPr lang="en-US" sz="1600" b="0" i="0" dirty="0">
                <a:effectLst/>
              </a:rPr>
              <a:t>• Wheezing</a:t>
            </a:r>
          </a:p>
          <a:p>
            <a:pPr marL="0" marR="0" indent="-228600" fontAlgn="base">
              <a:lnSpc>
                <a:spcPct val="90000"/>
              </a:lnSpc>
              <a:spcAft>
                <a:spcPts val="600"/>
              </a:spcAft>
              <a:buFont typeface="Arial" panose="020B0604020202020204" pitchFamily="34" charset="0"/>
              <a:buChar char="•"/>
            </a:pPr>
            <a:r>
              <a:rPr lang="en-US" sz="1600" b="0" i="0" dirty="0">
                <a:effectLst/>
              </a:rPr>
              <a:t>• Coughing</a:t>
            </a:r>
          </a:p>
          <a:p>
            <a:pPr marL="0" marR="0" indent="-228600" fontAlgn="base">
              <a:lnSpc>
                <a:spcPct val="90000"/>
              </a:lnSpc>
              <a:spcAft>
                <a:spcPts val="600"/>
              </a:spcAft>
              <a:buFont typeface="Arial" panose="020B0604020202020204" pitchFamily="34" charset="0"/>
              <a:buChar char="•"/>
            </a:pPr>
            <a:r>
              <a:rPr lang="en-US" sz="1600" b="0" i="0" dirty="0">
                <a:effectLst/>
              </a:rPr>
              <a:t>• Chest tightness</a:t>
            </a:r>
          </a:p>
          <a:p>
            <a:pPr marL="0" marR="0" indent="-228600" fontAlgn="base">
              <a:lnSpc>
                <a:spcPct val="90000"/>
              </a:lnSpc>
              <a:spcAft>
                <a:spcPts val="600"/>
              </a:spcAft>
              <a:buFont typeface="Arial" panose="020B0604020202020204" pitchFamily="34" charset="0"/>
              <a:buChar char="•"/>
            </a:pPr>
            <a:r>
              <a:rPr lang="en-US" sz="1600" b="0" i="0" dirty="0">
                <a:effectLst/>
              </a:rPr>
              <a:t>• Breathlessness</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Recorded Sound">
            <a:hlinkClick r:id="" action="ppaction://media"/>
            <a:extLst>
              <a:ext uri="{FF2B5EF4-FFF2-40B4-BE49-F238E27FC236}">
                <a16:creationId xmlns:a16="http://schemas.microsoft.com/office/drawing/2014/main" id="{0B45AA58-D8A7-0D1F-24A9-D7C7B872C3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096000" y="5738969"/>
            <a:ext cx="406400" cy="406400"/>
          </a:xfrm>
          <a:prstGeom prst="rect">
            <a:avLst/>
          </a:prstGeom>
        </p:spPr>
      </p:pic>
    </p:spTree>
    <p:extLst>
      <p:ext uri="{BB962C8B-B14F-4D97-AF65-F5344CB8AC3E}">
        <p14:creationId xmlns:p14="http://schemas.microsoft.com/office/powerpoint/2010/main" val="1681401480"/>
      </p:ext>
    </p:extLst>
  </p:cSld>
  <p:clrMapOvr>
    <a:masterClrMapping/>
  </p:clrMapOvr>
  <mc:AlternateContent xmlns:mc="http://schemas.openxmlformats.org/markup-compatibility/2006" xmlns:p14="http://schemas.microsoft.com/office/powerpoint/2010/main">
    <mc:Choice Requires="p14">
      <p:transition spd="slow" p14:dur="2000" advTm="32519"/>
    </mc:Choice>
    <mc:Fallback xmlns="">
      <p:transition spd="slow" advTm="32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691363-CBC2-A057-18CE-904CA546F7EA}"/>
              </a:ext>
            </a:extLst>
          </p:cNvPr>
          <p:cNvSpPr txBox="1"/>
          <p:nvPr/>
        </p:nvSpPr>
        <p:spPr>
          <a:xfrm>
            <a:off x="1077686" y="1066799"/>
            <a:ext cx="6041571" cy="4247317"/>
          </a:xfrm>
          <a:prstGeom prst="rect">
            <a:avLst/>
          </a:prstGeom>
          <a:noFill/>
        </p:spPr>
        <p:txBody>
          <a:bodyPr wrap="square">
            <a:spAutoFit/>
          </a:bodyPr>
          <a:lstStyle/>
          <a:p>
            <a:pPr marL="0" marR="0" indent="0" algn="l" fontAlgn="base">
              <a:buNone/>
            </a:pPr>
            <a:r>
              <a:rPr lang="en-GB" b="0" i="0" dirty="0">
                <a:solidFill>
                  <a:srgbClr val="242424"/>
                </a:solidFill>
                <a:effectLst/>
                <a:latin typeface="Segoe UI" panose="020B0502040204020203" pitchFamily="34" charset="0"/>
              </a:rPr>
              <a:t>Pathophysiology of Asthma</a:t>
            </a:r>
          </a:p>
          <a:p>
            <a:pPr marL="0" marR="0" indent="0" algn="l" fontAlgn="base">
              <a:buNone/>
            </a:pPr>
            <a:r>
              <a:rPr lang="en-GB" b="0" i="0" dirty="0">
                <a:solidFill>
                  <a:srgbClr val="242424"/>
                </a:solidFill>
                <a:effectLst/>
                <a:latin typeface="Segoe UI" panose="020B0502040204020203" pitchFamily="34" charset="0"/>
              </a:rPr>
              <a:t>Trigger</a:t>
            </a:r>
          </a:p>
          <a:p>
            <a:pPr marL="0" marR="0" indent="0" algn="l" fontAlgn="base">
              <a:buNone/>
            </a:pPr>
            <a:r>
              <a:rPr lang="en-GB" b="0" i="0" dirty="0">
                <a:solidFill>
                  <a:srgbClr val="242424"/>
                </a:solidFill>
                <a:effectLst/>
                <a:latin typeface="Segoe UI" panose="020B0502040204020203" pitchFamily="34" charset="0"/>
              </a:rPr>
              <a:t>↓</a:t>
            </a:r>
          </a:p>
          <a:p>
            <a:pPr marL="0" marR="0" indent="0" algn="l" fontAlgn="base">
              <a:buNone/>
            </a:pPr>
            <a:r>
              <a:rPr lang="en-GB" b="0" i="0" dirty="0">
                <a:solidFill>
                  <a:srgbClr val="242424"/>
                </a:solidFill>
                <a:effectLst/>
                <a:latin typeface="Segoe UI" panose="020B0502040204020203" pitchFamily="34" charset="0"/>
              </a:rPr>
              <a:t>Inflammation begins</a:t>
            </a:r>
          </a:p>
          <a:p>
            <a:pPr marL="0" marR="0" indent="0" algn="l" fontAlgn="base">
              <a:buNone/>
            </a:pPr>
            <a:r>
              <a:rPr lang="en-GB" b="0" i="0" dirty="0">
                <a:solidFill>
                  <a:srgbClr val="242424"/>
                </a:solidFill>
                <a:effectLst/>
                <a:latin typeface="Segoe UI" panose="020B0502040204020203" pitchFamily="34" charset="0"/>
              </a:rPr>
              <a:t>↓</a:t>
            </a:r>
          </a:p>
          <a:p>
            <a:pPr marL="0" marR="0" indent="0" algn="l" fontAlgn="base">
              <a:buNone/>
            </a:pPr>
            <a:r>
              <a:rPr lang="en-GB" b="0" i="0" dirty="0">
                <a:solidFill>
                  <a:srgbClr val="242424"/>
                </a:solidFill>
                <a:effectLst/>
                <a:latin typeface="Segoe UI" panose="020B0502040204020203" pitchFamily="34" charset="0"/>
              </a:rPr>
              <a:t>Airway muscles tighten</a:t>
            </a:r>
          </a:p>
          <a:p>
            <a:pPr marL="0" marR="0" indent="0" algn="l" fontAlgn="base">
              <a:buNone/>
            </a:pPr>
            <a:r>
              <a:rPr lang="en-GB" b="0" i="0" dirty="0">
                <a:solidFill>
                  <a:srgbClr val="242424"/>
                </a:solidFill>
                <a:effectLst/>
                <a:latin typeface="Segoe UI" panose="020B0502040204020203" pitchFamily="34" charset="0"/>
              </a:rPr>
              <a:t>↓</a:t>
            </a:r>
          </a:p>
          <a:p>
            <a:pPr marL="0" marR="0" indent="0" algn="l" fontAlgn="base">
              <a:buNone/>
            </a:pPr>
            <a:r>
              <a:rPr lang="en-GB" b="0" i="0" dirty="0">
                <a:solidFill>
                  <a:srgbClr val="242424"/>
                </a:solidFill>
                <a:effectLst/>
                <a:latin typeface="Segoe UI" panose="020B0502040204020203" pitchFamily="34" charset="0"/>
              </a:rPr>
              <a:t>Extra mucus is produced</a:t>
            </a:r>
          </a:p>
          <a:p>
            <a:pPr marL="0" marR="0" indent="0" algn="l" fontAlgn="base">
              <a:buNone/>
            </a:pPr>
            <a:r>
              <a:rPr lang="en-GB" b="0" i="0" dirty="0">
                <a:solidFill>
                  <a:srgbClr val="242424"/>
                </a:solidFill>
                <a:effectLst/>
                <a:latin typeface="Segoe UI" panose="020B0502040204020203" pitchFamily="34" charset="0"/>
              </a:rPr>
              <a:t>↓</a:t>
            </a:r>
          </a:p>
          <a:p>
            <a:pPr marL="0" marR="0" indent="0" algn="l" fontAlgn="base">
              <a:buNone/>
            </a:pPr>
            <a:r>
              <a:rPr lang="en-GB" b="0" i="0" dirty="0">
                <a:solidFill>
                  <a:srgbClr val="242424"/>
                </a:solidFill>
                <a:effectLst/>
                <a:latin typeface="Segoe UI" panose="020B0502040204020203" pitchFamily="34" charset="0"/>
              </a:rPr>
              <a:t>Airway becomes narrow</a:t>
            </a:r>
          </a:p>
          <a:p>
            <a:pPr marL="0" marR="0" indent="0" algn="l" fontAlgn="base">
              <a:buNone/>
            </a:pPr>
            <a:r>
              <a:rPr lang="en-GB" b="0" i="0" dirty="0">
                <a:solidFill>
                  <a:srgbClr val="242424"/>
                </a:solidFill>
                <a:effectLst/>
                <a:latin typeface="Segoe UI" panose="020B0502040204020203" pitchFamily="34" charset="0"/>
              </a:rPr>
              <a:t>↓</a:t>
            </a:r>
          </a:p>
          <a:p>
            <a:pPr marL="0" marR="0" indent="0" algn="l" fontAlgn="base">
              <a:buNone/>
            </a:pPr>
            <a:r>
              <a:rPr lang="en-GB" b="0" i="0" dirty="0">
                <a:solidFill>
                  <a:srgbClr val="242424"/>
                </a:solidFill>
                <a:effectLst/>
                <a:latin typeface="Segoe UI" panose="020B0502040204020203" pitchFamily="34" charset="0"/>
              </a:rPr>
              <a:t>Less air reaches the lungs</a:t>
            </a:r>
          </a:p>
          <a:p>
            <a:pPr marL="0" marR="0" indent="0" algn="l" fontAlgn="base">
              <a:buNone/>
            </a:pPr>
            <a:r>
              <a:rPr lang="en-GB" b="0" i="0" dirty="0">
                <a:solidFill>
                  <a:srgbClr val="242424"/>
                </a:solidFill>
                <a:effectLst/>
                <a:latin typeface="Segoe UI" panose="020B0502040204020203" pitchFamily="34" charset="0"/>
              </a:rPr>
              <a:t>↓</a:t>
            </a:r>
          </a:p>
          <a:p>
            <a:pPr marL="0" marR="0" indent="0" algn="l" fontAlgn="base">
              <a:buNone/>
            </a:pPr>
            <a:r>
              <a:rPr lang="en-GB" b="0" i="0" dirty="0">
                <a:solidFill>
                  <a:srgbClr val="242424"/>
                </a:solidFill>
                <a:effectLst/>
                <a:latin typeface="Segoe UI" panose="020B0502040204020203" pitchFamily="34" charset="0"/>
              </a:rPr>
              <a:t>Patient develops wheezing, coughing and breathlessness</a:t>
            </a:r>
          </a:p>
          <a:p>
            <a:pPr marL="0" marR="0" indent="0" algn="l" fontAlgn="base">
              <a:buNone/>
            </a:pPr>
            <a:endParaRPr lang="en-GB" b="0" i="0" dirty="0">
              <a:solidFill>
                <a:srgbClr val="242424"/>
              </a:solidFill>
              <a:effectLst/>
              <a:latin typeface="Segoe UI" panose="020B0502040204020203" pitchFamily="34" charset="0"/>
            </a:endParaRPr>
          </a:p>
        </p:txBody>
      </p:sp>
      <p:pic>
        <p:nvPicPr>
          <p:cNvPr id="4" name="Picture 3" descr="Asthma Histology">
            <a:extLst>
              <a:ext uri="{FF2B5EF4-FFF2-40B4-BE49-F238E27FC236}">
                <a16:creationId xmlns:a16="http://schemas.microsoft.com/office/drawing/2014/main" id="{12FD0B92-5246-BCE0-542F-E1BEB0755D53}"/>
              </a:ext>
            </a:extLst>
          </p:cNvPr>
          <p:cNvPicPr>
            <a:picLocks noChangeAspect="1"/>
          </p:cNvPicPr>
          <p:nvPr/>
        </p:nvPicPr>
        <p:blipFill>
          <a:blip r:embed="rId4"/>
          <a:stretch>
            <a:fillRect/>
          </a:stretch>
        </p:blipFill>
        <p:spPr>
          <a:xfrm>
            <a:off x="7304314" y="740866"/>
            <a:ext cx="4691743" cy="4821734"/>
          </a:xfrm>
          <a:prstGeom prst="rect">
            <a:avLst/>
          </a:prstGeom>
        </p:spPr>
      </p:pic>
      <p:sp>
        <p:nvSpPr>
          <p:cNvPr id="5" name="Rectangle 4">
            <a:extLst>
              <a:ext uri="{FF2B5EF4-FFF2-40B4-BE49-F238E27FC236}">
                <a16:creationId xmlns:a16="http://schemas.microsoft.com/office/drawing/2014/main" id="{3AD54227-8FD4-B51A-A0F4-5E6F791195B7}"/>
              </a:ext>
            </a:extLst>
          </p:cNvPr>
          <p:cNvSpPr/>
          <p:nvPr/>
        </p:nvSpPr>
        <p:spPr>
          <a:xfrm>
            <a:off x="6008914" y="5236029"/>
            <a:ext cx="1883229" cy="8811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FFFF00"/>
                </a:solidFill>
              </a:rPr>
              <a:t>www.bing.com</a:t>
            </a:r>
          </a:p>
        </p:txBody>
      </p:sp>
      <p:pic>
        <p:nvPicPr>
          <p:cNvPr id="2" name="Recorded Sound">
            <a:hlinkClick r:id="" action="ppaction://media"/>
            <a:extLst>
              <a:ext uri="{FF2B5EF4-FFF2-40B4-BE49-F238E27FC236}">
                <a16:creationId xmlns:a16="http://schemas.microsoft.com/office/drawing/2014/main" id="{DB1F2CDA-7AD1-E458-744B-A0482243C3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96244" y="6654800"/>
            <a:ext cx="406400" cy="406400"/>
          </a:xfrm>
          <a:prstGeom prst="rect">
            <a:avLst/>
          </a:prstGeom>
        </p:spPr>
      </p:pic>
    </p:spTree>
    <p:extLst>
      <p:ext uri="{BB962C8B-B14F-4D97-AF65-F5344CB8AC3E}">
        <p14:creationId xmlns:p14="http://schemas.microsoft.com/office/powerpoint/2010/main" val="1928410771"/>
      </p:ext>
    </p:extLst>
  </p:cSld>
  <p:clrMapOvr>
    <a:masterClrMapping/>
  </p:clrMapOvr>
  <mc:AlternateContent xmlns:mc="http://schemas.openxmlformats.org/markup-compatibility/2006" xmlns:p14="http://schemas.microsoft.com/office/powerpoint/2010/main">
    <mc:Choice Requires="p14">
      <p:transition spd="slow" p14:dur="2000" advTm="30354"/>
    </mc:Choice>
    <mc:Fallback xmlns="">
      <p:transition spd="slow" advTm="30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3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61F84FF2-2DD7-718C-A668-9D7FE969A83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0" marR="0" indent="-228600" fontAlgn="base">
              <a:lnSpc>
                <a:spcPct val="90000"/>
              </a:lnSpc>
              <a:spcAft>
                <a:spcPts val="600"/>
              </a:spcAft>
              <a:buFont typeface="Arial" panose="020B0604020202020204" pitchFamily="34" charset="0"/>
              <a:buChar char="•"/>
            </a:pPr>
            <a:r>
              <a:rPr lang="en-US" sz="2000" dirty="0">
                <a:effectLst/>
              </a:rPr>
              <a:t>Effects of Asthma</a:t>
            </a:r>
          </a:p>
          <a:p>
            <a:pPr marL="0" marR="0" indent="-228600" fontAlgn="base">
              <a:lnSpc>
                <a:spcPct val="90000"/>
              </a:lnSpc>
              <a:spcAft>
                <a:spcPts val="600"/>
              </a:spcAft>
              <a:buFont typeface="Arial" panose="020B0604020202020204" pitchFamily="34" charset="0"/>
              <a:buChar char="•"/>
            </a:pPr>
            <a:r>
              <a:rPr lang="en-US" dirty="0">
                <a:effectLst/>
              </a:rPr>
              <a:t>Functional</a:t>
            </a:r>
            <a:r>
              <a:rPr lang="en-US" sz="2000" dirty="0">
                <a:effectLst/>
              </a:rPr>
              <a:t> Effects</a:t>
            </a:r>
          </a:p>
          <a:p>
            <a:pPr marL="0" marR="0" indent="-228600" fontAlgn="base">
              <a:lnSpc>
                <a:spcPct val="90000"/>
              </a:lnSpc>
              <a:spcAft>
                <a:spcPts val="600"/>
              </a:spcAft>
              <a:buFont typeface="Arial" panose="020B0604020202020204" pitchFamily="34" charset="0"/>
              <a:buChar char="•"/>
            </a:pPr>
            <a:r>
              <a:rPr lang="en-US" sz="2000" dirty="0">
                <a:effectLst/>
              </a:rPr>
              <a:t> Difficulty exercising</a:t>
            </a:r>
          </a:p>
          <a:p>
            <a:pPr marL="0" marR="0" indent="-228600" fontAlgn="base">
              <a:lnSpc>
                <a:spcPct val="90000"/>
              </a:lnSpc>
              <a:spcAft>
                <a:spcPts val="600"/>
              </a:spcAft>
              <a:buFont typeface="Arial" panose="020B0604020202020204" pitchFamily="34" charset="0"/>
              <a:buChar char="•"/>
            </a:pPr>
            <a:r>
              <a:rPr lang="en-US" sz="2000" dirty="0">
                <a:effectLst/>
              </a:rPr>
              <a:t> Poor sleep</a:t>
            </a:r>
          </a:p>
          <a:p>
            <a:pPr marL="0" marR="0" indent="-228600" fontAlgn="base">
              <a:lnSpc>
                <a:spcPct val="90000"/>
              </a:lnSpc>
              <a:spcAft>
                <a:spcPts val="600"/>
              </a:spcAft>
              <a:buFont typeface="Arial" panose="020B0604020202020204" pitchFamily="34" charset="0"/>
              <a:buChar char="•"/>
            </a:pPr>
            <a:r>
              <a:rPr lang="en-US" sz="2000" dirty="0">
                <a:effectLst/>
              </a:rPr>
              <a:t>Reduced daily activities</a:t>
            </a:r>
          </a:p>
          <a:p>
            <a:pPr marL="0" marR="0" indent="-228600" fontAlgn="base">
              <a:lnSpc>
                <a:spcPct val="90000"/>
              </a:lnSpc>
              <a:spcAft>
                <a:spcPts val="600"/>
              </a:spcAft>
              <a:buFont typeface="Arial" panose="020B0604020202020204" pitchFamily="34" charset="0"/>
              <a:buChar char="•"/>
            </a:pPr>
            <a:r>
              <a:rPr lang="en-US" sz="2000" dirty="0">
                <a:effectLst/>
              </a:rPr>
              <a:t>Structural Effects</a:t>
            </a:r>
          </a:p>
          <a:p>
            <a:pPr marL="0" marR="0" indent="-228600" fontAlgn="base">
              <a:lnSpc>
                <a:spcPct val="90000"/>
              </a:lnSpc>
              <a:spcAft>
                <a:spcPts val="600"/>
              </a:spcAft>
              <a:buFont typeface="Arial" panose="020B0604020202020204" pitchFamily="34" charset="0"/>
              <a:buChar char="•"/>
            </a:pPr>
            <a:r>
              <a:rPr lang="en-US" sz="2000" dirty="0">
                <a:effectLst/>
              </a:rPr>
              <a:t> Swollen airway lining</a:t>
            </a:r>
          </a:p>
          <a:p>
            <a:pPr marL="0" marR="0" indent="-228600" fontAlgn="base">
              <a:lnSpc>
                <a:spcPct val="90000"/>
              </a:lnSpc>
              <a:spcAft>
                <a:spcPts val="600"/>
              </a:spcAft>
              <a:buFont typeface="Arial" panose="020B0604020202020204" pitchFamily="34" charset="0"/>
              <a:buChar char="•"/>
            </a:pPr>
            <a:r>
              <a:rPr lang="en-US" sz="2000" dirty="0">
                <a:effectLst/>
              </a:rPr>
              <a:t> Thick mucus</a:t>
            </a:r>
          </a:p>
          <a:p>
            <a:pPr marL="0" marR="0" indent="-228600" fontAlgn="base">
              <a:lnSpc>
                <a:spcPct val="90000"/>
              </a:lnSpc>
              <a:spcAft>
                <a:spcPts val="600"/>
              </a:spcAft>
              <a:buFont typeface="Arial" panose="020B0604020202020204" pitchFamily="34" charset="0"/>
              <a:buChar char="•"/>
            </a:pPr>
            <a:r>
              <a:rPr lang="en-US" sz="2000" dirty="0">
                <a:effectLst/>
              </a:rPr>
              <a:t>Physiological Effects</a:t>
            </a:r>
          </a:p>
          <a:p>
            <a:pPr marL="0" marR="0" indent="-228600" fontAlgn="base">
              <a:lnSpc>
                <a:spcPct val="90000"/>
              </a:lnSpc>
              <a:spcAft>
                <a:spcPts val="600"/>
              </a:spcAft>
              <a:buFont typeface="Arial" panose="020B0604020202020204" pitchFamily="34" charset="0"/>
              <a:buChar char="•"/>
            </a:pPr>
            <a:r>
              <a:rPr lang="en-US" sz="2000" dirty="0">
                <a:effectLst/>
              </a:rPr>
              <a:t>Reduced airflow</a:t>
            </a:r>
          </a:p>
          <a:p>
            <a:pPr marL="0" marR="0" indent="-228600" fontAlgn="base">
              <a:lnSpc>
                <a:spcPct val="90000"/>
              </a:lnSpc>
              <a:spcAft>
                <a:spcPts val="600"/>
              </a:spcAft>
              <a:buFont typeface="Arial" panose="020B0604020202020204" pitchFamily="34" charset="0"/>
              <a:buChar char="•"/>
            </a:pPr>
            <a:r>
              <a:rPr lang="en-US" sz="2000" dirty="0">
                <a:effectLst/>
              </a:rPr>
              <a:t>Less oxygen reaches body tissues</a:t>
            </a:r>
          </a:p>
          <a:p>
            <a:pPr>
              <a:lnSpc>
                <a:spcPct val="90000"/>
              </a:lnSpc>
              <a:spcAft>
                <a:spcPts val="600"/>
              </a:spcAft>
            </a:pPr>
            <a:br>
              <a:rPr lang="en-US" sz="1600" dirty="0">
                <a:effectLst/>
              </a:rPr>
            </a:br>
            <a:endParaRPr lang="en-US" sz="1600" dirty="0"/>
          </a:p>
        </p:txBody>
      </p:sp>
      <p:pic>
        <p:nvPicPr>
          <p:cNvPr id="2" name="Recorded Sound">
            <a:hlinkClick r:id="" action="ppaction://media"/>
            <a:extLst>
              <a:ext uri="{FF2B5EF4-FFF2-40B4-BE49-F238E27FC236}">
                <a16:creationId xmlns:a16="http://schemas.microsoft.com/office/drawing/2014/main" id="{AAA5F3FA-27A9-7255-ACE3-A8ECBD88E6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117771" y="5402942"/>
            <a:ext cx="406400" cy="406400"/>
          </a:xfrm>
          <a:prstGeom prst="rect">
            <a:avLst/>
          </a:prstGeom>
        </p:spPr>
      </p:pic>
    </p:spTree>
    <p:extLst>
      <p:ext uri="{BB962C8B-B14F-4D97-AF65-F5344CB8AC3E}">
        <p14:creationId xmlns:p14="http://schemas.microsoft.com/office/powerpoint/2010/main" val="2330653707"/>
      </p:ext>
    </p:extLst>
  </p:cSld>
  <p:clrMapOvr>
    <a:masterClrMapping/>
  </p:clrMapOvr>
  <mc:AlternateContent xmlns:mc="http://schemas.openxmlformats.org/markup-compatibility/2006" xmlns:p14="http://schemas.microsoft.com/office/powerpoint/2010/main">
    <mc:Choice Requires="p14">
      <p:transition spd="slow" p14:dur="2000" advTm="33581"/>
    </mc:Choice>
    <mc:Fallback xmlns="">
      <p:transition spd="slow" advTm="33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A7100A2F-C920-FD0C-AF5D-033B7F81697E}"/>
              </a:ext>
            </a:extLst>
          </p:cNvPr>
          <p:cNvPicPr>
            <a:picLocks noChangeAspect="1"/>
          </p:cNvPicPr>
          <p:nvPr/>
        </p:nvPicPr>
        <p:blipFill>
          <a:blip r:embed="rId4"/>
          <a:srcRect l="25324" r="792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extBox 2">
            <a:extLst>
              <a:ext uri="{FF2B5EF4-FFF2-40B4-BE49-F238E27FC236}">
                <a16:creationId xmlns:a16="http://schemas.microsoft.com/office/drawing/2014/main" id="{B6D295E3-A167-E6A6-DDCF-D9853F73DDDF}"/>
              </a:ext>
            </a:extLst>
          </p:cNvPr>
          <p:cNvGraphicFramePr/>
          <p:nvPr>
            <p:extLst>
              <p:ext uri="{D42A27DB-BD31-4B8C-83A1-F6EECF244321}">
                <p14:modId xmlns:p14="http://schemas.microsoft.com/office/powerpoint/2010/main" val="2060244025"/>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E188EBE-5832-529A-9A84-F2C9AD9D3FC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129122" y="5896286"/>
            <a:ext cx="406400" cy="406400"/>
          </a:xfrm>
          <a:prstGeom prst="rect">
            <a:avLst/>
          </a:prstGeom>
        </p:spPr>
      </p:pic>
    </p:spTree>
    <p:extLst>
      <p:ext uri="{BB962C8B-B14F-4D97-AF65-F5344CB8AC3E}">
        <p14:creationId xmlns:p14="http://schemas.microsoft.com/office/powerpoint/2010/main" val="3478555098"/>
      </p:ext>
    </p:extLst>
  </p:cSld>
  <p:clrMapOvr>
    <a:masterClrMapping/>
  </p:clrMapOvr>
  <mc:AlternateContent xmlns:mc="http://schemas.openxmlformats.org/markup-compatibility/2006" xmlns:p14="http://schemas.microsoft.com/office/powerpoint/2010/main">
    <mc:Choice Requires="p14">
      <p:transition spd="slow" p14:dur="2000" advTm="21026"/>
    </mc:Choice>
    <mc:Fallback xmlns="">
      <p:transition spd="slow" advTm="21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1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0FC6B500-D337-3734-C88F-907B12B59B21}"/>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0" marR="0" indent="-228600" fontAlgn="base">
              <a:lnSpc>
                <a:spcPct val="90000"/>
              </a:lnSpc>
              <a:spcAft>
                <a:spcPts val="600"/>
              </a:spcAft>
              <a:buFont typeface="Arial" panose="020B0604020202020204" pitchFamily="34" charset="0"/>
              <a:buChar char="•"/>
            </a:pPr>
            <a:r>
              <a:rPr lang="en-US" dirty="0">
                <a:effectLst/>
              </a:rPr>
              <a:t>Evidence-Based Care Plan</a:t>
            </a:r>
          </a:p>
          <a:p>
            <a:pPr marL="0" marR="0" indent="-228600" fontAlgn="base">
              <a:lnSpc>
                <a:spcPct val="90000"/>
              </a:lnSpc>
              <a:spcAft>
                <a:spcPts val="600"/>
              </a:spcAft>
              <a:buFont typeface="Arial" panose="020B0604020202020204" pitchFamily="34" charset="0"/>
              <a:buChar char="•"/>
            </a:pPr>
            <a:r>
              <a:rPr lang="en-US" dirty="0">
                <a:effectLst/>
              </a:rPr>
              <a:t>Medicines</a:t>
            </a:r>
          </a:p>
          <a:p>
            <a:pPr marL="0" marR="0" indent="-228600" fontAlgn="base">
              <a:lnSpc>
                <a:spcPct val="90000"/>
              </a:lnSpc>
              <a:spcAft>
                <a:spcPts val="600"/>
              </a:spcAft>
              <a:buFont typeface="Arial" panose="020B0604020202020204" pitchFamily="34" charset="0"/>
              <a:buChar char="•"/>
            </a:pPr>
            <a:r>
              <a:rPr lang="en-US" dirty="0">
                <a:effectLst/>
              </a:rPr>
              <a:t>Blue inhaler</a:t>
            </a:r>
          </a:p>
          <a:p>
            <a:pPr marL="0" marR="0" indent="-228600" fontAlgn="base">
              <a:lnSpc>
                <a:spcPct val="90000"/>
              </a:lnSpc>
              <a:spcAft>
                <a:spcPts val="600"/>
              </a:spcAft>
              <a:buFont typeface="Arial" panose="020B0604020202020204" pitchFamily="34" charset="0"/>
              <a:buChar char="•"/>
            </a:pPr>
            <a:r>
              <a:rPr lang="en-US" dirty="0">
                <a:effectLst/>
              </a:rPr>
              <a:t>(Reliever)</a:t>
            </a:r>
          </a:p>
          <a:p>
            <a:pPr marL="0" marR="0" indent="-228600" fontAlgn="base">
              <a:lnSpc>
                <a:spcPct val="90000"/>
              </a:lnSpc>
              <a:spcAft>
                <a:spcPts val="600"/>
              </a:spcAft>
              <a:buFont typeface="Arial" panose="020B0604020202020204" pitchFamily="34" charset="0"/>
              <a:buChar char="•"/>
            </a:pPr>
            <a:r>
              <a:rPr lang="en-US" dirty="0">
                <a:effectLst/>
              </a:rPr>
              <a:t>Brown inhaler</a:t>
            </a:r>
          </a:p>
          <a:p>
            <a:pPr marL="0" marR="0" indent="-228600" fontAlgn="base">
              <a:lnSpc>
                <a:spcPct val="90000"/>
              </a:lnSpc>
              <a:spcAft>
                <a:spcPts val="600"/>
              </a:spcAft>
              <a:buFont typeface="Arial" panose="020B0604020202020204" pitchFamily="34" charset="0"/>
              <a:buChar char="•"/>
            </a:pPr>
            <a:r>
              <a:rPr lang="en-US" dirty="0">
                <a:effectLst/>
              </a:rPr>
              <a:t>(Preventer)</a:t>
            </a:r>
          </a:p>
          <a:p>
            <a:pPr marL="0" marR="0" indent="-228600" fontAlgn="base">
              <a:lnSpc>
                <a:spcPct val="90000"/>
              </a:lnSpc>
              <a:spcAft>
                <a:spcPts val="600"/>
              </a:spcAft>
              <a:buFont typeface="Arial" panose="020B0604020202020204" pitchFamily="34" charset="0"/>
              <a:buChar char="•"/>
            </a:pPr>
            <a:r>
              <a:rPr lang="en-US" dirty="0">
                <a:effectLst/>
              </a:rPr>
              <a:t>Steroid tablets during severe attacks</a:t>
            </a:r>
          </a:p>
          <a:p>
            <a:pPr marL="0" marR="0" indent="-228600" fontAlgn="base">
              <a:lnSpc>
                <a:spcPct val="90000"/>
              </a:lnSpc>
              <a:spcAft>
                <a:spcPts val="600"/>
              </a:spcAft>
              <a:buFont typeface="Arial" panose="020B0604020202020204" pitchFamily="34" charset="0"/>
              <a:buChar char="•"/>
            </a:pPr>
            <a:r>
              <a:rPr lang="en-US" dirty="0">
                <a:effectLst/>
              </a:rPr>
              <a:t>Monitoring</a:t>
            </a:r>
          </a:p>
          <a:p>
            <a:pPr marL="0" marR="0" indent="-228600" fontAlgn="base">
              <a:lnSpc>
                <a:spcPct val="90000"/>
              </a:lnSpc>
              <a:spcAft>
                <a:spcPts val="600"/>
              </a:spcAft>
              <a:buFont typeface="Arial" panose="020B0604020202020204" pitchFamily="34" charset="0"/>
              <a:buChar char="•"/>
            </a:pPr>
            <a:r>
              <a:rPr lang="en-US" dirty="0">
                <a:effectLst/>
              </a:rPr>
              <a:t>Regular asthma reviews</a:t>
            </a:r>
          </a:p>
          <a:p>
            <a:pPr marL="0" marR="0" indent="-228600" fontAlgn="base">
              <a:lnSpc>
                <a:spcPct val="90000"/>
              </a:lnSpc>
              <a:spcAft>
                <a:spcPts val="600"/>
              </a:spcAft>
              <a:buFont typeface="Arial" panose="020B0604020202020204" pitchFamily="34" charset="0"/>
              <a:buChar char="•"/>
            </a:pPr>
            <a:r>
              <a:rPr lang="en-US" dirty="0">
                <a:effectLst/>
              </a:rPr>
              <a:t>Peak flow monitoring</a:t>
            </a:r>
          </a:p>
          <a:p>
            <a:pPr marL="0" marR="0" indent="-228600" fontAlgn="base">
              <a:lnSpc>
                <a:spcPct val="90000"/>
              </a:lnSpc>
              <a:spcAft>
                <a:spcPts val="600"/>
              </a:spcAft>
              <a:buFont typeface="Arial" panose="020B0604020202020204" pitchFamily="34" charset="0"/>
              <a:buChar char="•"/>
            </a:pPr>
            <a:r>
              <a:rPr lang="en-US" dirty="0">
                <a:effectLst/>
              </a:rPr>
              <a:t>Medication review</a:t>
            </a:r>
          </a:p>
          <a:p>
            <a:pPr marL="0" marR="0" indent="-228600" fontAlgn="base">
              <a:lnSpc>
                <a:spcPct val="90000"/>
              </a:lnSpc>
              <a:spcAft>
                <a:spcPts val="600"/>
              </a:spcAft>
              <a:buFont typeface="Arial" panose="020B0604020202020204" pitchFamily="34" charset="0"/>
              <a:buChar char="•"/>
            </a:pPr>
            <a:r>
              <a:rPr lang="en-US" dirty="0">
                <a:effectLst/>
              </a:rPr>
              <a:t>Symptom assessment</a:t>
            </a:r>
          </a:p>
          <a:p>
            <a:pPr>
              <a:lnSpc>
                <a:spcPct val="90000"/>
              </a:lnSpc>
              <a:spcAft>
                <a:spcPts val="600"/>
              </a:spcAft>
            </a:pPr>
            <a:br>
              <a:rPr lang="en-US" dirty="0">
                <a:effectLst/>
              </a:rPr>
            </a:br>
            <a:endParaRPr lang="en-US" dirty="0"/>
          </a:p>
        </p:txBody>
      </p:sp>
      <p:pic>
        <p:nvPicPr>
          <p:cNvPr id="5" name="Recorded Sound">
            <a:hlinkClick r:id="" action="ppaction://media"/>
            <a:extLst>
              <a:ext uri="{FF2B5EF4-FFF2-40B4-BE49-F238E27FC236}">
                <a16:creationId xmlns:a16="http://schemas.microsoft.com/office/drawing/2014/main" id="{902D284B-1969-A429-DB4F-299FCA0C31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76436" y="5726907"/>
            <a:ext cx="406400" cy="406400"/>
          </a:xfrm>
          <a:prstGeom prst="rect">
            <a:avLst/>
          </a:prstGeom>
        </p:spPr>
      </p:pic>
    </p:spTree>
    <p:extLst>
      <p:ext uri="{BB962C8B-B14F-4D97-AF65-F5344CB8AC3E}">
        <p14:creationId xmlns:p14="http://schemas.microsoft.com/office/powerpoint/2010/main" val="572381460"/>
      </p:ext>
    </p:extLst>
  </p:cSld>
  <p:clrMapOvr>
    <a:masterClrMapping/>
  </p:clrMapOvr>
  <mc:AlternateContent xmlns:mc="http://schemas.openxmlformats.org/markup-compatibility/2006" xmlns:p14="http://schemas.microsoft.com/office/powerpoint/2010/main">
    <mc:Choice Requires="p14">
      <p:transition spd="slow" p14:dur="2000" advTm="34385"/>
    </mc:Choice>
    <mc:Fallback xmlns="">
      <p:transition spd="slow" advTm="34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6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35CCFB0-EAD7-6D44-326C-D3F8EF2AA3A1}"/>
              </a:ext>
            </a:extLst>
          </p:cNvPr>
          <p:cNvSpPr txBox="1"/>
          <p:nvPr/>
        </p:nvSpPr>
        <p:spPr>
          <a:xfrm>
            <a:off x="5138928" y="1338729"/>
            <a:ext cx="4795584" cy="4180542"/>
          </a:xfrm>
          <a:prstGeom prst="rect">
            <a:avLst/>
          </a:prstGeom>
        </p:spPr>
        <p:txBody>
          <a:bodyPr vert="horz" lIns="91440" tIns="45720" rIns="91440" bIns="45720" rtlCol="0" anchor="ctr">
            <a:normAutofit/>
          </a:bodyPr>
          <a:lstStyle/>
          <a:p>
            <a:pPr marL="0" marR="0" indent="-228600" fontAlgn="base">
              <a:lnSpc>
                <a:spcPct val="90000"/>
              </a:lnSpc>
              <a:spcAft>
                <a:spcPts val="600"/>
              </a:spcAft>
              <a:buFont typeface="Arial" panose="020B0604020202020204" pitchFamily="34" charset="0"/>
              <a:buChar char="•"/>
            </a:pPr>
            <a:r>
              <a:rPr lang="en-US" sz="2200" b="0" i="0" dirty="0">
                <a:effectLst/>
              </a:rPr>
              <a:t>Lifestyle Changes</a:t>
            </a:r>
          </a:p>
          <a:p>
            <a:pPr marL="0" marR="0" indent="-228600" fontAlgn="base">
              <a:lnSpc>
                <a:spcPct val="90000"/>
              </a:lnSpc>
              <a:spcAft>
                <a:spcPts val="600"/>
              </a:spcAft>
              <a:buFont typeface="Arial" panose="020B0604020202020204" pitchFamily="34" charset="0"/>
              <a:buChar char="•"/>
            </a:pPr>
            <a:r>
              <a:rPr lang="en-US" sz="2200" b="0" i="0" dirty="0">
                <a:effectLst/>
              </a:rPr>
              <a:t>Sarah should:</a:t>
            </a:r>
          </a:p>
          <a:p>
            <a:pPr marL="0" marR="0" indent="-228600" fontAlgn="base">
              <a:lnSpc>
                <a:spcPct val="90000"/>
              </a:lnSpc>
              <a:spcAft>
                <a:spcPts val="600"/>
              </a:spcAft>
              <a:buFont typeface="Arial" panose="020B0604020202020204" pitchFamily="34" charset="0"/>
              <a:buChar char="•"/>
            </a:pPr>
            <a:r>
              <a:rPr lang="en-US" sz="2200" b="0" i="0" dirty="0">
                <a:effectLst/>
              </a:rPr>
              <a:t> Avoid known triggers</a:t>
            </a:r>
          </a:p>
          <a:p>
            <a:pPr marL="0" marR="0" indent="-228600" fontAlgn="base">
              <a:lnSpc>
                <a:spcPct val="90000"/>
              </a:lnSpc>
              <a:spcAft>
                <a:spcPts val="600"/>
              </a:spcAft>
              <a:buFont typeface="Arial" panose="020B0604020202020204" pitchFamily="34" charset="0"/>
              <a:buChar char="•"/>
            </a:pPr>
            <a:r>
              <a:rPr lang="en-US" sz="2200" b="0" i="0" dirty="0">
                <a:effectLst/>
              </a:rPr>
              <a:t> Learn the correct inhaler technique</a:t>
            </a:r>
          </a:p>
          <a:p>
            <a:pPr marL="0" marR="0" indent="-228600" fontAlgn="base">
              <a:lnSpc>
                <a:spcPct val="90000"/>
              </a:lnSpc>
              <a:spcAft>
                <a:spcPts val="600"/>
              </a:spcAft>
              <a:buFont typeface="Arial" panose="020B0604020202020204" pitchFamily="34" charset="0"/>
              <a:buChar char="•"/>
            </a:pPr>
            <a:r>
              <a:rPr lang="en-US" sz="2200" b="0" i="0" dirty="0">
                <a:effectLst/>
              </a:rPr>
              <a:t> Exercise regularly</a:t>
            </a:r>
          </a:p>
          <a:p>
            <a:pPr marL="0" marR="0" indent="-228600" fontAlgn="base">
              <a:lnSpc>
                <a:spcPct val="90000"/>
              </a:lnSpc>
              <a:spcAft>
                <a:spcPts val="600"/>
              </a:spcAft>
              <a:buFont typeface="Arial" panose="020B0604020202020204" pitchFamily="34" charset="0"/>
              <a:buChar char="•"/>
            </a:pPr>
            <a:r>
              <a:rPr lang="en-US" sz="2200" b="0" i="0" dirty="0">
                <a:effectLst/>
              </a:rPr>
              <a:t>Maintain a healthy weight</a:t>
            </a:r>
          </a:p>
          <a:p>
            <a:pPr marL="0" marR="0" indent="-228600" fontAlgn="base">
              <a:lnSpc>
                <a:spcPct val="90000"/>
              </a:lnSpc>
              <a:spcAft>
                <a:spcPts val="600"/>
              </a:spcAft>
              <a:buFont typeface="Arial" panose="020B0604020202020204" pitchFamily="34" charset="0"/>
              <a:buChar char="•"/>
            </a:pPr>
            <a:r>
              <a:rPr lang="en-US" sz="2200" b="0" i="0" dirty="0">
                <a:effectLst/>
              </a:rPr>
              <a:t>Avoid smoking</a:t>
            </a:r>
          </a:p>
          <a:p>
            <a:pPr marL="0" marR="0" indent="-228600" fontAlgn="base">
              <a:lnSpc>
                <a:spcPct val="90000"/>
              </a:lnSpc>
              <a:spcAft>
                <a:spcPts val="600"/>
              </a:spcAft>
              <a:buFont typeface="Arial" panose="020B0604020202020204" pitchFamily="34" charset="0"/>
              <a:buChar char="•"/>
            </a:pPr>
            <a:r>
              <a:rPr lang="en-US" sz="2200" b="0" i="0" dirty="0">
                <a:effectLst/>
              </a:rPr>
              <a:t>Receive annual flu vaccination</a:t>
            </a:r>
          </a:p>
          <a:p>
            <a:pPr marL="0" marR="0" indent="-228600" fontAlgn="base">
              <a:lnSpc>
                <a:spcPct val="90000"/>
              </a:lnSpc>
              <a:spcAft>
                <a:spcPts val="600"/>
              </a:spcAft>
              <a:buFont typeface="Arial" panose="020B0604020202020204" pitchFamily="34" charset="0"/>
              <a:buChar char="•"/>
            </a:pPr>
            <a:r>
              <a:rPr lang="en-US" sz="2200" b="0" i="0" dirty="0">
                <a:effectLst/>
              </a:rPr>
              <a:t> Follow a Personal Asthma Action Plan</a:t>
            </a:r>
          </a:p>
        </p:txBody>
      </p:sp>
      <p:pic>
        <p:nvPicPr>
          <p:cNvPr id="2" name="Recorded Sound">
            <a:hlinkClick r:id="" action="ppaction://media"/>
            <a:extLst>
              <a:ext uri="{FF2B5EF4-FFF2-40B4-BE49-F238E27FC236}">
                <a16:creationId xmlns:a16="http://schemas.microsoft.com/office/drawing/2014/main" id="{5E51C02E-BF7B-D81C-5FF6-4047A1DE79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12654" y="5519271"/>
            <a:ext cx="406400" cy="406400"/>
          </a:xfrm>
          <a:prstGeom prst="rect">
            <a:avLst/>
          </a:prstGeom>
        </p:spPr>
      </p:pic>
    </p:spTree>
    <p:extLst>
      <p:ext uri="{BB962C8B-B14F-4D97-AF65-F5344CB8AC3E}">
        <p14:creationId xmlns:p14="http://schemas.microsoft.com/office/powerpoint/2010/main" val="710155093"/>
      </p:ext>
    </p:extLst>
  </p:cSld>
  <p:clrMapOvr>
    <a:masterClrMapping/>
  </p:clrMapOvr>
  <mc:AlternateContent xmlns:mc="http://schemas.openxmlformats.org/markup-compatibility/2006" xmlns:p14="http://schemas.microsoft.com/office/powerpoint/2010/main">
    <mc:Choice Requires="p14">
      <p:transition spd="slow" p14:dur="2000" advTm="30502"/>
    </mc:Choice>
    <mc:Fallback xmlns="">
      <p:transition spd="slow" advTm="30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5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2DB664-9B31-E77F-4F5D-52EBA245B7BF}"/>
              </a:ext>
            </a:extLst>
          </p:cNvPr>
          <p:cNvSpPr txBox="1"/>
          <p:nvPr/>
        </p:nvSpPr>
        <p:spPr>
          <a:xfrm>
            <a:off x="5656218" y="1463039"/>
            <a:ext cx="5542387" cy="4300447"/>
          </a:xfrm>
          <a:prstGeom prst="rect">
            <a:avLst/>
          </a:prstGeom>
        </p:spPr>
        <p:txBody>
          <a:bodyPr vert="horz" lIns="91440" tIns="45720" rIns="91440" bIns="45720" rtlCol="0" anchor="t">
            <a:normAutofit lnSpcReduction="10000"/>
          </a:bodyPr>
          <a:lstStyle/>
          <a:p>
            <a:pPr marL="0" marR="0" indent="-228600" fontAlgn="base">
              <a:lnSpc>
                <a:spcPct val="90000"/>
              </a:lnSpc>
              <a:spcAft>
                <a:spcPts val="600"/>
              </a:spcAft>
              <a:buFont typeface="Arial" panose="020B0604020202020204" pitchFamily="34" charset="0"/>
              <a:buChar char="•"/>
            </a:pPr>
            <a:r>
              <a:rPr lang="en-US" sz="1600" b="0" i="0" dirty="0">
                <a:effectLst/>
              </a:rPr>
              <a:t>Multidisciplinary Care</a:t>
            </a:r>
          </a:p>
          <a:p>
            <a:pPr marL="0" marR="0" indent="-228600" fontAlgn="base">
              <a:lnSpc>
                <a:spcPct val="90000"/>
              </a:lnSpc>
              <a:spcAft>
                <a:spcPts val="600"/>
              </a:spcAft>
              <a:buFont typeface="Arial" panose="020B0604020202020204" pitchFamily="34" charset="0"/>
              <a:buChar char="•"/>
            </a:pPr>
            <a:r>
              <a:rPr lang="en-US" sz="1600" b="0" i="0" dirty="0">
                <a:effectLst/>
              </a:rPr>
              <a:t>Healthcare Team</a:t>
            </a:r>
          </a:p>
          <a:p>
            <a:pPr marL="0" marR="0" indent="-228600" fontAlgn="base">
              <a:lnSpc>
                <a:spcPct val="90000"/>
              </a:lnSpc>
              <a:spcAft>
                <a:spcPts val="600"/>
              </a:spcAft>
              <a:buFont typeface="Arial" panose="020B0604020202020204" pitchFamily="34" charset="0"/>
              <a:buChar char="•"/>
            </a:pPr>
            <a:r>
              <a:rPr lang="en-US" sz="1600" b="0" i="0" dirty="0">
                <a:effectLst/>
              </a:rPr>
              <a:t>General Practitioner (GP)</a:t>
            </a:r>
          </a:p>
          <a:p>
            <a:pPr marL="0" marR="0" indent="-228600" fontAlgn="base">
              <a:lnSpc>
                <a:spcPct val="90000"/>
              </a:lnSpc>
              <a:spcAft>
                <a:spcPts val="600"/>
              </a:spcAft>
              <a:buFont typeface="Arial" panose="020B0604020202020204" pitchFamily="34" charset="0"/>
              <a:buChar char="•"/>
            </a:pPr>
            <a:r>
              <a:rPr lang="en-US" sz="1600" b="0" i="0" dirty="0">
                <a:effectLst/>
              </a:rPr>
              <a:t>Asthma Nurse</a:t>
            </a:r>
          </a:p>
          <a:p>
            <a:pPr marL="0" marR="0" indent="-228600" fontAlgn="base">
              <a:lnSpc>
                <a:spcPct val="90000"/>
              </a:lnSpc>
              <a:spcAft>
                <a:spcPts val="600"/>
              </a:spcAft>
              <a:buFont typeface="Arial" panose="020B0604020202020204" pitchFamily="34" charset="0"/>
              <a:buChar char="•"/>
            </a:pPr>
            <a:r>
              <a:rPr lang="en-US" sz="1600" b="0" i="0" dirty="0">
                <a:effectLst/>
              </a:rPr>
              <a:t>Respiratory Specialist</a:t>
            </a:r>
          </a:p>
          <a:p>
            <a:pPr marL="0" marR="0" indent="-228600" fontAlgn="base">
              <a:lnSpc>
                <a:spcPct val="90000"/>
              </a:lnSpc>
              <a:spcAft>
                <a:spcPts val="600"/>
              </a:spcAft>
              <a:buFont typeface="Arial" panose="020B0604020202020204" pitchFamily="34" charset="0"/>
              <a:buChar char="•"/>
            </a:pPr>
            <a:r>
              <a:rPr lang="en-US" sz="1600" b="0" i="0" dirty="0">
                <a:effectLst/>
              </a:rPr>
              <a:t>Pharmacist</a:t>
            </a:r>
          </a:p>
          <a:p>
            <a:pPr marL="0" marR="0" indent="-228600" fontAlgn="base">
              <a:lnSpc>
                <a:spcPct val="90000"/>
              </a:lnSpc>
              <a:spcAft>
                <a:spcPts val="600"/>
              </a:spcAft>
              <a:buFont typeface="Arial" panose="020B0604020202020204" pitchFamily="34" charset="0"/>
              <a:buChar char="•"/>
            </a:pPr>
            <a:r>
              <a:rPr lang="en-US" sz="1600" b="0" i="0" dirty="0">
                <a:effectLst/>
              </a:rPr>
              <a:t>Physiotherapist (if required)</a:t>
            </a:r>
          </a:p>
          <a:p>
            <a:pPr marL="0" marR="0" indent="-228600" fontAlgn="base">
              <a:lnSpc>
                <a:spcPct val="90000"/>
              </a:lnSpc>
              <a:spcAft>
                <a:spcPts val="600"/>
              </a:spcAft>
              <a:buFont typeface="Arial" panose="020B0604020202020204" pitchFamily="34" charset="0"/>
              <a:buChar char="•"/>
            </a:pPr>
            <a:r>
              <a:rPr lang="en-US" sz="1600" b="0" i="0" dirty="0">
                <a:effectLst/>
              </a:rPr>
              <a:t>Communication</a:t>
            </a:r>
          </a:p>
          <a:p>
            <a:pPr marL="0" marR="0" indent="-228600" fontAlgn="base">
              <a:lnSpc>
                <a:spcPct val="90000"/>
              </a:lnSpc>
              <a:spcAft>
                <a:spcPts val="600"/>
              </a:spcAft>
              <a:buFont typeface="Arial" panose="020B0604020202020204" pitchFamily="34" charset="0"/>
              <a:buChar char="•"/>
            </a:pPr>
            <a:r>
              <a:rPr lang="en-US" sz="1600" b="0" i="0" dirty="0">
                <a:effectLst/>
              </a:rPr>
              <a:t>Patient education</a:t>
            </a:r>
          </a:p>
          <a:p>
            <a:pPr marL="0" marR="0" indent="-228600" fontAlgn="base">
              <a:lnSpc>
                <a:spcPct val="90000"/>
              </a:lnSpc>
              <a:spcAft>
                <a:spcPts val="600"/>
              </a:spcAft>
              <a:buFont typeface="Arial" panose="020B0604020202020204" pitchFamily="34" charset="0"/>
              <a:buChar char="•"/>
            </a:pPr>
            <a:r>
              <a:rPr lang="en-US" sz="1600" b="0" i="0" dirty="0">
                <a:effectLst/>
              </a:rPr>
              <a:t>Family support</a:t>
            </a:r>
          </a:p>
          <a:p>
            <a:pPr marL="0" marR="0" indent="-228600" fontAlgn="base">
              <a:lnSpc>
                <a:spcPct val="90000"/>
              </a:lnSpc>
              <a:spcAft>
                <a:spcPts val="600"/>
              </a:spcAft>
              <a:buFont typeface="Arial" panose="020B0604020202020204" pitchFamily="34" charset="0"/>
              <a:buChar char="•"/>
            </a:pPr>
            <a:r>
              <a:rPr lang="en-US" sz="1600" b="0" i="0" dirty="0">
                <a:effectLst/>
              </a:rPr>
              <a:t>Shared decision-making</a:t>
            </a:r>
          </a:p>
          <a:p>
            <a:pPr marL="0" marR="0" indent="-228600" fontAlgn="base">
              <a:lnSpc>
                <a:spcPct val="90000"/>
              </a:lnSpc>
              <a:spcAft>
                <a:spcPts val="600"/>
              </a:spcAft>
              <a:buFont typeface="Arial" panose="020B0604020202020204" pitchFamily="34" charset="0"/>
              <a:buChar char="•"/>
            </a:pPr>
            <a:r>
              <a:rPr lang="en-US" sz="1600" b="0" i="0" dirty="0">
                <a:effectLst/>
              </a:rPr>
              <a:t>Ethical Considerations</a:t>
            </a:r>
          </a:p>
          <a:p>
            <a:pPr marL="0" marR="0" indent="-228600" fontAlgn="base">
              <a:lnSpc>
                <a:spcPct val="90000"/>
              </a:lnSpc>
              <a:spcAft>
                <a:spcPts val="600"/>
              </a:spcAft>
              <a:buFont typeface="Arial" panose="020B0604020202020204" pitchFamily="34" charset="0"/>
              <a:buChar char="•"/>
            </a:pPr>
            <a:r>
              <a:rPr lang="en-US" sz="1600" b="0" i="0" dirty="0">
                <a:effectLst/>
              </a:rPr>
              <a:t>Consent</a:t>
            </a:r>
          </a:p>
          <a:p>
            <a:pPr marL="0" marR="0" indent="-228600" fontAlgn="base">
              <a:lnSpc>
                <a:spcPct val="90000"/>
              </a:lnSpc>
              <a:spcAft>
                <a:spcPts val="600"/>
              </a:spcAft>
              <a:buFont typeface="Arial" panose="020B0604020202020204" pitchFamily="34" charset="0"/>
              <a:buChar char="•"/>
            </a:pPr>
            <a:r>
              <a:rPr lang="en-US" sz="1600" b="0" i="0" dirty="0">
                <a:effectLst/>
              </a:rPr>
              <a:t>Confidentiality</a:t>
            </a:r>
          </a:p>
          <a:p>
            <a:pPr marL="0" marR="0" indent="-228600" fontAlgn="base">
              <a:lnSpc>
                <a:spcPct val="90000"/>
              </a:lnSpc>
              <a:spcAft>
                <a:spcPts val="600"/>
              </a:spcAft>
              <a:buFont typeface="Arial" panose="020B0604020202020204" pitchFamily="34" charset="0"/>
              <a:buChar char="•"/>
            </a:pPr>
            <a:r>
              <a:rPr lang="en-US" sz="1600" b="0" i="0" dirty="0">
                <a:effectLst/>
              </a:rPr>
              <a:t>Respect for patient choices</a:t>
            </a:r>
          </a:p>
        </p:txBody>
      </p:sp>
      <p:pic>
        <p:nvPicPr>
          <p:cNvPr id="4" name="Recorded Sound">
            <a:hlinkClick r:id="" action="ppaction://media"/>
            <a:extLst>
              <a:ext uri="{FF2B5EF4-FFF2-40B4-BE49-F238E27FC236}">
                <a16:creationId xmlns:a16="http://schemas.microsoft.com/office/drawing/2014/main" id="{A22B6DF8-FB8B-6242-44DD-8E44AD5A81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98270" y="5191761"/>
            <a:ext cx="406400" cy="406400"/>
          </a:xfrm>
          <a:prstGeom prst="rect">
            <a:avLst/>
          </a:prstGeom>
        </p:spPr>
      </p:pic>
    </p:spTree>
    <p:extLst>
      <p:ext uri="{BB962C8B-B14F-4D97-AF65-F5344CB8AC3E}">
        <p14:creationId xmlns:p14="http://schemas.microsoft.com/office/powerpoint/2010/main" val="3701239887"/>
      </p:ext>
    </p:extLst>
  </p:cSld>
  <p:clrMapOvr>
    <a:masterClrMapping/>
  </p:clrMapOvr>
  <mc:AlternateContent xmlns:mc="http://schemas.openxmlformats.org/markup-compatibility/2006" xmlns:p14="http://schemas.microsoft.com/office/powerpoint/2010/main">
    <mc:Choice Requires="p14">
      <p:transition spd="slow" p14:dur="2000" advTm="52545"/>
    </mc:Choice>
    <mc:Fallback xmlns="">
      <p:transition spd="slow" advTm="52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E5A7D60-F97A-3FEC-ED15-1F642C5AD02E}"/>
              </a:ext>
            </a:extLst>
          </p:cNvPr>
          <p:cNvSpPr txBox="1"/>
          <p:nvPr/>
        </p:nvSpPr>
        <p:spPr>
          <a:xfrm>
            <a:off x="6096001" y="1336329"/>
            <a:ext cx="5260848" cy="4382588"/>
          </a:xfrm>
          <a:prstGeom prst="rect">
            <a:avLst/>
          </a:prstGeom>
        </p:spPr>
        <p:txBody>
          <a:bodyPr vert="horz" lIns="91440" tIns="45720" rIns="91440" bIns="45720" rtlCol="0" anchor="ctr">
            <a:normAutofit/>
          </a:bodyPr>
          <a:lstStyle/>
          <a:p>
            <a:pPr marL="0" marR="0" indent="-228600" fontAlgn="base">
              <a:lnSpc>
                <a:spcPct val="90000"/>
              </a:lnSpc>
              <a:spcAft>
                <a:spcPts val="600"/>
              </a:spcAft>
              <a:buFont typeface="Arial" panose="020B0604020202020204" pitchFamily="34" charset="0"/>
              <a:buChar char="•"/>
            </a:pPr>
            <a:r>
              <a:rPr lang="en-US" b="1" i="0" dirty="0">
                <a:effectLst/>
              </a:rPr>
              <a:t>Conclusion</a:t>
            </a:r>
          </a:p>
          <a:p>
            <a:pPr marL="0" marR="0" indent="-228600" fontAlgn="base">
              <a:lnSpc>
                <a:spcPct val="90000"/>
              </a:lnSpc>
              <a:spcAft>
                <a:spcPts val="600"/>
              </a:spcAft>
              <a:buFont typeface="Arial" panose="020B0604020202020204" pitchFamily="34" charset="0"/>
              <a:buChar char="•"/>
            </a:pPr>
            <a:r>
              <a:rPr lang="en-US" b="0" i="0" dirty="0">
                <a:effectLst/>
              </a:rPr>
              <a:t>Asthma is a lifelong condition, but it can be successfully managed.</a:t>
            </a:r>
          </a:p>
          <a:p>
            <a:pPr marL="0" marR="0" indent="-228600" fontAlgn="base">
              <a:lnSpc>
                <a:spcPct val="90000"/>
              </a:lnSpc>
              <a:spcAft>
                <a:spcPts val="600"/>
              </a:spcAft>
              <a:buFont typeface="Arial" panose="020B0604020202020204" pitchFamily="34" charset="0"/>
              <a:buChar char="•"/>
            </a:pPr>
            <a:r>
              <a:rPr lang="en-US" b="0" i="0" dirty="0">
                <a:effectLst/>
              </a:rPr>
              <a:t>Early diagnosis</a:t>
            </a:r>
          </a:p>
          <a:p>
            <a:pPr marL="0" marR="0" indent="-228600" fontAlgn="base">
              <a:lnSpc>
                <a:spcPct val="90000"/>
              </a:lnSpc>
              <a:spcAft>
                <a:spcPts val="600"/>
              </a:spcAft>
              <a:buFont typeface="Arial" panose="020B0604020202020204" pitchFamily="34" charset="0"/>
              <a:buChar char="•"/>
            </a:pPr>
            <a:r>
              <a:rPr lang="en-US" b="0" i="0" dirty="0">
                <a:effectLst/>
              </a:rPr>
              <a:t>Correct medication</a:t>
            </a:r>
          </a:p>
          <a:p>
            <a:pPr marL="0" marR="0" indent="-228600" fontAlgn="base">
              <a:lnSpc>
                <a:spcPct val="90000"/>
              </a:lnSpc>
              <a:spcAft>
                <a:spcPts val="600"/>
              </a:spcAft>
              <a:buFont typeface="Arial" panose="020B0604020202020204" pitchFamily="34" charset="0"/>
              <a:buChar char="•"/>
            </a:pPr>
            <a:r>
              <a:rPr lang="en-US" b="0" i="0" dirty="0">
                <a:effectLst/>
              </a:rPr>
              <a:t>Healthy lifestyle</a:t>
            </a:r>
          </a:p>
          <a:p>
            <a:pPr marL="0" marR="0" indent="-228600" fontAlgn="base">
              <a:lnSpc>
                <a:spcPct val="90000"/>
              </a:lnSpc>
              <a:spcAft>
                <a:spcPts val="600"/>
              </a:spcAft>
              <a:buFont typeface="Arial" panose="020B0604020202020204" pitchFamily="34" charset="0"/>
              <a:buChar char="•"/>
            </a:pPr>
            <a:r>
              <a:rPr lang="en-US" b="0" i="0" dirty="0">
                <a:effectLst/>
              </a:rPr>
              <a:t>Regular monitoring</a:t>
            </a:r>
          </a:p>
          <a:p>
            <a:pPr marL="0" marR="0" indent="-228600" fontAlgn="base">
              <a:lnSpc>
                <a:spcPct val="90000"/>
              </a:lnSpc>
              <a:spcAft>
                <a:spcPts val="600"/>
              </a:spcAft>
              <a:buFont typeface="Arial" panose="020B0604020202020204" pitchFamily="34" charset="0"/>
              <a:buChar char="•"/>
            </a:pPr>
            <a:r>
              <a:rPr lang="en-US" b="0" i="0" dirty="0">
                <a:effectLst/>
              </a:rPr>
              <a:t>Patient education</a:t>
            </a:r>
          </a:p>
          <a:p>
            <a:pPr marL="0" marR="0" indent="-228600" fontAlgn="base">
              <a:lnSpc>
                <a:spcPct val="90000"/>
              </a:lnSpc>
              <a:spcAft>
                <a:spcPts val="600"/>
              </a:spcAft>
              <a:buFont typeface="Arial" panose="020B0604020202020204" pitchFamily="34" charset="0"/>
              <a:buChar char="•"/>
            </a:pPr>
            <a:r>
              <a:rPr lang="en-US" b="0" i="0" dirty="0">
                <a:effectLst/>
              </a:rPr>
              <a:t>These measures improve quality of life and reduce asthma attacks</a:t>
            </a:r>
            <a:r>
              <a:rPr lang="en-US" sz="2000" b="0" i="0" dirty="0">
                <a:effectLst/>
              </a:rPr>
              <a:t>.</a:t>
            </a:r>
          </a:p>
        </p:txBody>
      </p:sp>
      <p:pic>
        <p:nvPicPr>
          <p:cNvPr id="2" name="Recorded Sound">
            <a:hlinkClick r:id="" action="ppaction://media"/>
            <a:extLst>
              <a:ext uri="{FF2B5EF4-FFF2-40B4-BE49-F238E27FC236}">
                <a16:creationId xmlns:a16="http://schemas.microsoft.com/office/drawing/2014/main" id="{3168CC3E-8D5F-8447-A3B1-AA4B5CBFE1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74924" y="5515717"/>
            <a:ext cx="433380" cy="406400"/>
          </a:xfrm>
          <a:prstGeom prst="rect">
            <a:avLst/>
          </a:prstGeom>
        </p:spPr>
      </p:pic>
    </p:spTree>
    <p:extLst>
      <p:ext uri="{BB962C8B-B14F-4D97-AF65-F5344CB8AC3E}">
        <p14:creationId xmlns:p14="http://schemas.microsoft.com/office/powerpoint/2010/main" val="3894042949"/>
      </p:ext>
    </p:extLst>
  </p:cSld>
  <p:clrMapOvr>
    <a:masterClrMapping/>
  </p:clrMapOvr>
  <mc:AlternateContent xmlns:mc="http://schemas.openxmlformats.org/markup-compatibility/2006" xmlns:p14="http://schemas.microsoft.com/office/powerpoint/2010/main">
    <mc:Choice Requires="p14">
      <p:transition spd="slow" p14:dur="2000" advTm="128028"/>
    </mc:Choice>
    <mc:Fallback xmlns="">
      <p:transition spd="slow" advTm="128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Arc 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9538A77F-F7DD-1372-6F44-04640F62DF4A}"/>
              </a:ext>
            </a:extLst>
          </p:cNvPr>
          <p:cNvGraphicFramePr/>
          <p:nvPr>
            <p:extLst>
              <p:ext uri="{D42A27DB-BD31-4B8C-83A1-F6EECF244321}">
                <p14:modId xmlns:p14="http://schemas.microsoft.com/office/powerpoint/2010/main" val="2404075610"/>
              </p:ext>
            </p:extLst>
          </p:nvPr>
        </p:nvGraphicFramePr>
        <p:xfrm>
          <a:off x="838200" y="1825625"/>
          <a:ext cx="10668000" cy="51630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CD53CBF6-0DE0-7883-013B-D38CAC57179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621393" y="6473486"/>
            <a:ext cx="406400" cy="406400"/>
          </a:xfrm>
          <a:prstGeom prst="rect">
            <a:avLst/>
          </a:prstGeom>
        </p:spPr>
      </p:pic>
    </p:spTree>
    <p:extLst>
      <p:ext uri="{BB962C8B-B14F-4D97-AF65-F5344CB8AC3E}">
        <p14:creationId xmlns:p14="http://schemas.microsoft.com/office/powerpoint/2010/main" val="2467902104"/>
      </p:ext>
    </p:extLst>
  </p:cSld>
  <p:clrMapOvr>
    <a:masterClrMapping/>
  </p:clrMapOvr>
  <mc:AlternateContent xmlns:mc="http://schemas.openxmlformats.org/markup-compatibility/2006" xmlns:p14="http://schemas.microsoft.com/office/powerpoint/2010/main">
    <mc:Choice Requires="p14">
      <p:transition spd="slow" p14:dur="2000" advTm="13858"/>
    </mc:Choice>
    <mc:Fallback xmlns="">
      <p:transition spd="slow" advTm="13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Arc 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44C08C19-DD04-2261-7D1E-619D4096741C}"/>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800"/>
              </a:spcAft>
            </a:pPr>
            <a:r>
              <a:rPr lang="en-US" b="1" dirty="0">
                <a:effectLst/>
              </a:rPr>
              <a:t>Wiersinga, W.J., Rhodes, A., Cheng, A.C., Peacock, S.J. and Prescott, H.C., 2020. Pathophysiology, transmission, diagnosis, and treatment of coronavirus disease 2019 (COVID-19) a review. </a:t>
            </a:r>
            <a:r>
              <a:rPr lang="en-US" b="1" i="1" dirty="0">
                <a:effectLst/>
              </a:rPr>
              <a:t>Jama</a:t>
            </a:r>
            <a:r>
              <a:rPr lang="en-US" b="1" dirty="0">
                <a:effectLst/>
              </a:rPr>
              <a:t>, </a:t>
            </a:r>
            <a:r>
              <a:rPr lang="en-US" b="1" i="1" dirty="0">
                <a:effectLst/>
              </a:rPr>
              <a:t>324</a:t>
            </a:r>
            <a:r>
              <a:rPr lang="en-US" b="1" dirty="0">
                <a:effectLst/>
              </a:rPr>
              <a:t>(8), pp.782-794.</a:t>
            </a:r>
          </a:p>
          <a:p>
            <a:pPr>
              <a:lnSpc>
                <a:spcPct val="90000"/>
              </a:lnSpc>
              <a:spcAft>
                <a:spcPts val="800"/>
              </a:spcAft>
            </a:pPr>
            <a:r>
              <a:rPr lang="en-US" b="1" dirty="0"/>
              <a:t>World Health Organisation (WHO, 2026) Asthma. Available at: </a:t>
            </a:r>
            <a:r>
              <a:rPr lang="en-US" b="1" u="sng" dirty="0">
                <a:hlinkClick r:id="rId2"/>
              </a:rPr>
              <a:t>https://www.who.int/news-room/fact-sheets/detail/asthma(Accessed</a:t>
            </a:r>
            <a:r>
              <a:rPr lang="en-US" b="1" dirty="0"/>
              <a:t>  on14 June 2026)</a:t>
            </a:r>
            <a:endParaRPr lang="en-US" dirty="0"/>
          </a:p>
          <a:p>
            <a:pPr indent="-228600">
              <a:lnSpc>
                <a:spcPct val="90000"/>
              </a:lnSpc>
              <a:spcAft>
                <a:spcPts val="800"/>
              </a:spcAft>
              <a:buFont typeface="Arial" panose="020B0604020202020204" pitchFamily="34" charset="0"/>
              <a:buChar char="•"/>
            </a:pPr>
            <a:endParaRPr lang="en-US" b="1" dirty="0">
              <a:effectLst/>
            </a:endParaRPr>
          </a:p>
          <a:p>
            <a:pPr indent="-228600">
              <a:lnSpc>
                <a:spcPct val="90000"/>
              </a:lnSpc>
              <a:spcAft>
                <a:spcPts val="800"/>
              </a:spcAft>
              <a:buFont typeface="Arial" panose="020B0604020202020204" pitchFamily="34" charset="0"/>
              <a:buChar char="•"/>
            </a:pPr>
            <a:endParaRPr lang="en-US" dirty="0">
              <a:effectLst/>
            </a:endParaRPr>
          </a:p>
        </p:txBody>
      </p:sp>
    </p:spTree>
    <p:extLst>
      <p:ext uri="{BB962C8B-B14F-4D97-AF65-F5344CB8AC3E}">
        <p14:creationId xmlns:p14="http://schemas.microsoft.com/office/powerpoint/2010/main" val="2594922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223</TotalTime>
  <Words>844</Words>
  <Application>Microsoft Office PowerPoint</Application>
  <PresentationFormat>Widescreen</PresentationFormat>
  <Paragraphs>163</Paragraphs>
  <Slides>15</Slides>
  <Notes>0</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Mercy Tshikombwe (2424792)</dc:creator>
  <cp:lastModifiedBy>Mercy Tshikombwe (2424792)</cp:lastModifiedBy>
  <cp:revision>6</cp:revision>
  <dcterms:created xsi:type="dcterms:W3CDTF">2026-07-18T22:19:01Z</dcterms:created>
  <dcterms:modified xsi:type="dcterms:W3CDTF">2026-07-19T11:06:23Z</dcterms:modified>
</cp:coreProperties>
</file>