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6" r:id="rId5"/>
    <p:sldId id="261" r:id="rId6"/>
    <p:sldId id="262" r:id="rId7"/>
    <p:sldId id="260" r:id="rId8"/>
    <p:sldId id="263" r:id="rId9"/>
    <p:sldId id="270" r:id="rId10"/>
    <p:sldId id="264" r:id="rId11"/>
    <p:sldId id="269" r:id="rId12"/>
    <p:sldId id="265" r:id="rId13"/>
    <p:sldId id="267" r:id="rId14"/>
    <p:sldId id="268" r:id="rId15"/>
    <p:sldId id="272" r:id="rId16"/>
    <p:sldId id="273" r:id="rId17"/>
    <p:sldId id="275" r:id="rId18"/>
    <p:sldId id="271" r:id="rId19"/>
    <p:sldId id="276" r:id="rId20"/>
    <p:sldId id="277" r:id="rId21"/>
    <p:sldId id="274" r:id="rId22"/>
    <p:sldId id="278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8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8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BD9688-DF76-45AB-9F8D-190C4F80E5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C7F730-F0BF-4D16-A901-68B311C8F7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1F1C75-C9EE-4C0C-A19C-FA1FBB26FB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18A184-89BB-4C3F-BDB2-5DF5FFF058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85FBA0-09FF-4C53-9EB1-479DE396D1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B706A-4BA5-4BA0-9366-05E86B1443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BCACE3-4F2F-4A04-A70A-C1BD2EAE54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C48C4C-2671-4C38-B14F-F6693A7312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E01CF0-0A9F-4F33-A141-5F656A2325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9F9D18-92E4-4BEF-8BF2-0E28D27712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FB3B64-636C-47F3-8091-BD4907DBA1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3C30C9B-3F9B-47FE-840A-9EE31CD21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C0EB907-1D34-419F-B70B-0826F53FBA1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Name the Shape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Give the mathematical name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of each shape.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nimBg="1"/>
      <p:bldP spid="307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Rectangle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117" name="Rectangle 21"/>
          <p:cNvSpPr>
            <a:spLocks noChangeArrowheads="1"/>
          </p:cNvSpPr>
          <p:nvPr/>
        </p:nvSpPr>
        <p:spPr bwMode="auto">
          <a:xfrm rot="806300">
            <a:off x="2317750" y="869950"/>
            <a:ext cx="4506913" cy="2895600"/>
          </a:xfrm>
          <a:prstGeom prst="rect">
            <a:avLst/>
          </a:prstGeom>
          <a:solidFill>
            <a:srgbClr val="D6009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8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Parallelogram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952625" y="1317625"/>
            <a:ext cx="5237163" cy="2427288"/>
          </a:xfrm>
          <a:prstGeom prst="parallelogram">
            <a:avLst>
              <a:gd name="adj" fmla="val 53940"/>
            </a:avLst>
          </a:prstGeom>
          <a:solidFill>
            <a:srgbClr val="33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547688" y="51054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993366"/>
                </a:solidFill>
                <a:latin typeface="Comic Sans MS" pitchFamily="66" charset="0"/>
              </a:rPr>
              <a:t>Equilateral Triangle</a:t>
            </a:r>
            <a:endParaRPr lang="en-US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2659063" y="381000"/>
            <a:ext cx="3825875" cy="3308350"/>
          </a:xfrm>
          <a:prstGeom prst="triangle">
            <a:avLst>
              <a:gd name="adj" fmla="val 50000"/>
            </a:avLst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Circle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2292" name="Oval 4"/>
          <p:cNvSpPr>
            <a:spLocks noChangeArrowheads="1"/>
          </p:cNvSpPr>
          <p:nvPr/>
        </p:nvSpPr>
        <p:spPr bwMode="auto">
          <a:xfrm>
            <a:off x="2895600" y="739775"/>
            <a:ext cx="3352800" cy="3352800"/>
          </a:xfrm>
          <a:prstGeom prst="ellipse">
            <a:avLst/>
          </a:prstGeom>
          <a:solidFill>
            <a:srgbClr val="FF66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Rhombus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3462338" y="849313"/>
            <a:ext cx="2187575" cy="3243262"/>
          </a:xfrm>
          <a:prstGeom prst="diamond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Square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2938463" y="1131888"/>
            <a:ext cx="2644775" cy="2644775"/>
          </a:xfrm>
          <a:prstGeom prst="rect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Hexagon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4341" name="AutoShape 5"/>
          <p:cNvSpPr>
            <a:spLocks noChangeArrowheads="1"/>
          </p:cNvSpPr>
          <p:nvPr/>
        </p:nvSpPr>
        <p:spPr bwMode="auto">
          <a:xfrm>
            <a:off x="2784475" y="827088"/>
            <a:ext cx="3573463" cy="3090862"/>
          </a:xfrm>
          <a:prstGeom prst="hexagon">
            <a:avLst>
              <a:gd name="adj" fmla="val 28903"/>
              <a:gd name="vf" fmla="val 11547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Octagon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>
            <a:off x="2927350" y="620713"/>
            <a:ext cx="3287713" cy="3287712"/>
          </a:xfrm>
          <a:prstGeom prst="octagon">
            <a:avLst>
              <a:gd name="adj" fmla="val 29287"/>
            </a:avLst>
          </a:prstGeom>
          <a:solidFill>
            <a:srgbClr val="D6009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Trapezium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2598738" y="914400"/>
            <a:ext cx="3946525" cy="29718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547688" y="5170488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993366"/>
                </a:solidFill>
                <a:latin typeface="Comic Sans MS" pitchFamily="66" charset="0"/>
              </a:rPr>
              <a:t>Isosceles Triangle</a:t>
            </a:r>
            <a:endParaRPr lang="en-US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3243263" y="304800"/>
            <a:ext cx="2657475" cy="3679825"/>
          </a:xfrm>
          <a:prstGeom prst="triangle">
            <a:avLst>
              <a:gd name="adj" fmla="val 50000"/>
            </a:avLst>
          </a:prstGeom>
          <a:solidFill>
            <a:srgbClr val="33CC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Oval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2111375" y="750888"/>
            <a:ext cx="4921250" cy="2830512"/>
          </a:xfrm>
          <a:prstGeom prst="ellipse">
            <a:avLst/>
          </a:prstGeom>
          <a:solidFill>
            <a:srgbClr val="FF66CC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Pentagon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>
            <a:off x="2774950" y="620713"/>
            <a:ext cx="3592513" cy="3414712"/>
          </a:xfrm>
          <a:prstGeom prst="pentagon">
            <a:avLst/>
          </a:prstGeom>
          <a:solidFill>
            <a:srgbClr val="FFCC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Hexagon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2606675" y="1042988"/>
            <a:ext cx="3929063" cy="2667000"/>
          </a:xfrm>
          <a:prstGeom prst="chevron">
            <a:avLst>
              <a:gd name="adj" fmla="val 36830"/>
            </a:avLst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547688" y="5137150"/>
            <a:ext cx="8047037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800" b="1">
                <a:solidFill>
                  <a:srgbClr val="993366"/>
                </a:solidFill>
                <a:latin typeface="Comic Sans MS" pitchFamily="66" charset="0"/>
              </a:rPr>
              <a:t>Right Angled Triangle</a:t>
            </a:r>
            <a:endParaRPr lang="en-US" sz="58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3556" name="AutoShape 4"/>
          <p:cNvSpPr>
            <a:spLocks noChangeArrowheads="1"/>
          </p:cNvSpPr>
          <p:nvPr/>
        </p:nvSpPr>
        <p:spPr bwMode="auto">
          <a:xfrm>
            <a:off x="2384425" y="717550"/>
            <a:ext cx="4668838" cy="2711450"/>
          </a:xfrm>
          <a:prstGeom prst="rtTriangle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7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Octagon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4580" name="AutoShape 4"/>
          <p:cNvSpPr>
            <a:spLocks noChangeArrowheads="1"/>
          </p:cNvSpPr>
          <p:nvPr/>
        </p:nvSpPr>
        <p:spPr bwMode="auto">
          <a:xfrm>
            <a:off x="2579688" y="631825"/>
            <a:ext cx="3984625" cy="3482975"/>
          </a:xfrm>
          <a:prstGeom prst="star4">
            <a:avLst>
              <a:gd name="adj" fmla="val 50000"/>
            </a:avLst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81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Pentagon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1981200" y="893763"/>
            <a:ext cx="5453063" cy="2024062"/>
          </a:xfrm>
          <a:prstGeom prst="homePlate">
            <a:avLst>
              <a:gd name="adj" fmla="val 101254"/>
            </a:avLst>
          </a:prstGeom>
          <a:solidFill>
            <a:srgbClr val="99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9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Decagon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2532" name="AutoShape 4"/>
          <p:cNvSpPr>
            <a:spLocks noChangeArrowheads="1"/>
          </p:cNvSpPr>
          <p:nvPr/>
        </p:nvSpPr>
        <p:spPr bwMode="auto">
          <a:xfrm>
            <a:off x="2627313" y="446088"/>
            <a:ext cx="3887787" cy="3694112"/>
          </a:xfrm>
          <a:prstGeom prst="star5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66FF33"/>
              </a:solidFill>
            </a:endParaRPr>
          </a:p>
        </p:txBody>
      </p:sp>
      <p:sp>
        <p:nvSpPr>
          <p:cNvPr id="22533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Scalene Triangle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7652" name="AutoShape 4"/>
          <p:cNvSpPr>
            <a:spLocks noChangeArrowheads="1"/>
          </p:cNvSpPr>
          <p:nvPr/>
        </p:nvSpPr>
        <p:spPr bwMode="auto">
          <a:xfrm>
            <a:off x="2578100" y="577850"/>
            <a:ext cx="3298825" cy="3276600"/>
          </a:xfrm>
          <a:prstGeom prst="triangle">
            <a:avLst>
              <a:gd name="adj" fmla="val 88009"/>
            </a:avLst>
          </a:pr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AutoShape 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Semi Circle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8676" name="Oval 4"/>
          <p:cNvSpPr>
            <a:spLocks noChangeArrowheads="1"/>
          </p:cNvSpPr>
          <p:nvPr/>
        </p:nvSpPr>
        <p:spPr bwMode="auto">
          <a:xfrm>
            <a:off x="2917825" y="696913"/>
            <a:ext cx="3471863" cy="3471862"/>
          </a:xfrm>
          <a:prstGeom prst="ellipse">
            <a:avLst/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2786063" y="2460625"/>
            <a:ext cx="4060825" cy="18399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ChangeArrowheads="1"/>
          </p:cNvSpPr>
          <p:nvPr/>
        </p:nvSpPr>
        <p:spPr bwMode="auto">
          <a:xfrm>
            <a:off x="511175" y="4670425"/>
            <a:ext cx="8121650" cy="187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CC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547688" y="5029200"/>
            <a:ext cx="804703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993366"/>
                </a:solidFill>
                <a:latin typeface="Comic Sans MS" pitchFamily="66" charset="0"/>
              </a:rPr>
              <a:t>Dodecagon</a:t>
            </a:r>
            <a:endParaRPr lang="en-US" sz="72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5605" name="AutoShape 5"/>
          <p:cNvSpPr>
            <a:spLocks noChangeArrowheads="1"/>
          </p:cNvSpPr>
          <p:nvPr/>
        </p:nvSpPr>
        <p:spPr bwMode="auto">
          <a:xfrm rot="900000">
            <a:off x="3070225" y="935038"/>
            <a:ext cx="3003550" cy="2917825"/>
          </a:xfrm>
          <a:prstGeom prst="plus">
            <a:avLst>
              <a:gd name="adj" fmla="val 29435"/>
            </a:avLst>
          </a:prstGeom>
          <a:solidFill>
            <a:srgbClr val="FF66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44</Words>
  <Application>Microsoft Office PowerPoint</Application>
  <PresentationFormat>On-screen Show (4:3)</PresentationFormat>
  <Paragraphs>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19</cp:revision>
  <dcterms:created xsi:type="dcterms:W3CDTF">2006-03-03T16:34:11Z</dcterms:created>
  <dcterms:modified xsi:type="dcterms:W3CDTF">2011-11-25T20:34:38Z</dcterms:modified>
</cp:coreProperties>
</file>