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56" r:id="rId2"/>
    <p:sldId id="287" r:id="rId3"/>
    <p:sldId id="289" r:id="rId4"/>
    <p:sldId id="291" r:id="rId5"/>
    <p:sldId id="329" r:id="rId6"/>
    <p:sldId id="293" r:id="rId7"/>
    <p:sldId id="323" r:id="rId8"/>
    <p:sldId id="330" r:id="rId9"/>
    <p:sldId id="334" r:id="rId10"/>
    <p:sldId id="290" r:id="rId11"/>
    <p:sldId id="324" r:id="rId12"/>
    <p:sldId id="328" r:id="rId13"/>
    <p:sldId id="326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104" d="100"/>
          <a:sy n="104" d="100"/>
        </p:scale>
        <p:origin x="792" y="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4E0FE3D0-C428-4DAB-B3A6-ED547E919103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711327C4-1648-4DD5-9874-4F488653FD93}">
      <dgm:prSet/>
      <dgm:spPr/>
      <dgm:t>
        <a:bodyPr/>
        <a:lstStyle/>
        <a:p>
          <a:r>
            <a:rPr lang="en-GB"/>
            <a:t>Consider the vital elements of a research proposal</a:t>
          </a:r>
          <a:endParaRPr lang="en-US"/>
        </a:p>
      </dgm:t>
    </dgm:pt>
    <dgm:pt modelId="{53074959-5811-4D1E-8F36-BD12CD9102EA}" type="parTrans" cxnId="{AB484452-625A-49AC-8D01-FDA5A16FE6D4}">
      <dgm:prSet/>
      <dgm:spPr/>
      <dgm:t>
        <a:bodyPr/>
        <a:lstStyle/>
        <a:p>
          <a:endParaRPr lang="en-US"/>
        </a:p>
      </dgm:t>
    </dgm:pt>
    <dgm:pt modelId="{6AC90EAB-B419-4D9A-B19A-9C0AE2FD9063}" type="sibTrans" cxnId="{AB484452-625A-49AC-8D01-FDA5A16FE6D4}">
      <dgm:prSet/>
      <dgm:spPr/>
      <dgm:t>
        <a:bodyPr/>
        <a:lstStyle/>
        <a:p>
          <a:endParaRPr lang="en-US"/>
        </a:p>
      </dgm:t>
    </dgm:pt>
    <dgm:pt modelId="{D3BDEDFB-0653-48DD-B777-4F8E6BE77B5C}">
      <dgm:prSet/>
      <dgm:spPr/>
      <dgm:t>
        <a:bodyPr/>
        <a:lstStyle/>
        <a:p>
          <a:r>
            <a:rPr lang="en-GB"/>
            <a:t>Enable you to produce a draft research proposal for your research</a:t>
          </a:r>
          <a:endParaRPr lang="en-US"/>
        </a:p>
      </dgm:t>
    </dgm:pt>
    <dgm:pt modelId="{F5E71EF4-DD2E-4423-98C6-23F1A2AF7F80}" type="parTrans" cxnId="{B58AC4CA-A9CC-4858-9475-B63724C841DB}">
      <dgm:prSet/>
      <dgm:spPr/>
      <dgm:t>
        <a:bodyPr/>
        <a:lstStyle/>
        <a:p>
          <a:endParaRPr lang="en-US"/>
        </a:p>
      </dgm:t>
    </dgm:pt>
    <dgm:pt modelId="{C3828C9F-16D9-4D07-9C65-E5DD6673B1E5}" type="sibTrans" cxnId="{B58AC4CA-A9CC-4858-9475-B63724C841DB}">
      <dgm:prSet/>
      <dgm:spPr/>
      <dgm:t>
        <a:bodyPr/>
        <a:lstStyle/>
        <a:p>
          <a:endParaRPr lang="en-US"/>
        </a:p>
      </dgm:t>
    </dgm:pt>
    <dgm:pt modelId="{92E5C280-F202-4248-B44D-0BDCFC5D8E16}" type="pres">
      <dgm:prSet presAssocID="{4E0FE3D0-C428-4DAB-B3A6-ED547E919103}" presName="vert0" presStyleCnt="0">
        <dgm:presLayoutVars>
          <dgm:dir/>
          <dgm:animOne val="branch"/>
          <dgm:animLvl val="lvl"/>
        </dgm:presLayoutVars>
      </dgm:prSet>
      <dgm:spPr/>
    </dgm:pt>
    <dgm:pt modelId="{2269E09A-DA5A-45D0-8276-55E89EB3A84C}" type="pres">
      <dgm:prSet presAssocID="{711327C4-1648-4DD5-9874-4F488653FD93}" presName="thickLine" presStyleLbl="alignNode1" presStyleIdx="0" presStyleCnt="2"/>
      <dgm:spPr/>
    </dgm:pt>
    <dgm:pt modelId="{DE61D6C6-9E0D-4E36-BCF7-32511AC8815E}" type="pres">
      <dgm:prSet presAssocID="{711327C4-1648-4DD5-9874-4F488653FD93}" presName="horz1" presStyleCnt="0"/>
      <dgm:spPr/>
    </dgm:pt>
    <dgm:pt modelId="{E710E5F8-6715-4B46-AB34-ABAEE0BF11FC}" type="pres">
      <dgm:prSet presAssocID="{711327C4-1648-4DD5-9874-4F488653FD93}" presName="tx1" presStyleLbl="revTx" presStyleIdx="0" presStyleCnt="2"/>
      <dgm:spPr/>
    </dgm:pt>
    <dgm:pt modelId="{D2696C80-F468-4887-891A-CE49304FC8B3}" type="pres">
      <dgm:prSet presAssocID="{711327C4-1648-4DD5-9874-4F488653FD93}" presName="vert1" presStyleCnt="0"/>
      <dgm:spPr/>
    </dgm:pt>
    <dgm:pt modelId="{B74E1EED-2D95-4F8A-A7A9-6DF2795F9C62}" type="pres">
      <dgm:prSet presAssocID="{D3BDEDFB-0653-48DD-B777-4F8E6BE77B5C}" presName="thickLine" presStyleLbl="alignNode1" presStyleIdx="1" presStyleCnt="2"/>
      <dgm:spPr/>
    </dgm:pt>
    <dgm:pt modelId="{994A081E-D9C0-4A3B-9B88-143F51D52F52}" type="pres">
      <dgm:prSet presAssocID="{D3BDEDFB-0653-48DD-B777-4F8E6BE77B5C}" presName="horz1" presStyleCnt="0"/>
      <dgm:spPr/>
    </dgm:pt>
    <dgm:pt modelId="{EF0285F7-CD93-46E0-B4B3-20CFCFDC87CE}" type="pres">
      <dgm:prSet presAssocID="{D3BDEDFB-0653-48DD-B777-4F8E6BE77B5C}" presName="tx1" presStyleLbl="revTx" presStyleIdx="1" presStyleCnt="2"/>
      <dgm:spPr/>
    </dgm:pt>
    <dgm:pt modelId="{B1EBBE65-E5B9-422A-AD88-E9B5DDE9C471}" type="pres">
      <dgm:prSet presAssocID="{D3BDEDFB-0653-48DD-B777-4F8E6BE77B5C}" presName="vert1" presStyleCnt="0"/>
      <dgm:spPr/>
    </dgm:pt>
  </dgm:ptLst>
  <dgm:cxnLst>
    <dgm:cxn modelId="{3F735835-40A0-4C8E-AE39-284D7BC164E3}" type="presOf" srcId="{4E0FE3D0-C428-4DAB-B3A6-ED547E919103}" destId="{92E5C280-F202-4248-B44D-0BDCFC5D8E16}" srcOrd="0" destOrd="0" presId="urn:microsoft.com/office/officeart/2008/layout/LinedList"/>
    <dgm:cxn modelId="{AB484452-625A-49AC-8D01-FDA5A16FE6D4}" srcId="{4E0FE3D0-C428-4DAB-B3A6-ED547E919103}" destId="{711327C4-1648-4DD5-9874-4F488653FD93}" srcOrd="0" destOrd="0" parTransId="{53074959-5811-4D1E-8F36-BD12CD9102EA}" sibTransId="{6AC90EAB-B419-4D9A-B19A-9C0AE2FD9063}"/>
    <dgm:cxn modelId="{EE5F9F75-7D1E-4ED1-AB51-78B0AA935AC1}" type="presOf" srcId="{D3BDEDFB-0653-48DD-B777-4F8E6BE77B5C}" destId="{EF0285F7-CD93-46E0-B4B3-20CFCFDC87CE}" srcOrd="0" destOrd="0" presId="urn:microsoft.com/office/officeart/2008/layout/LinedList"/>
    <dgm:cxn modelId="{B58AC4CA-A9CC-4858-9475-B63724C841DB}" srcId="{4E0FE3D0-C428-4DAB-B3A6-ED547E919103}" destId="{D3BDEDFB-0653-48DD-B777-4F8E6BE77B5C}" srcOrd="1" destOrd="0" parTransId="{F5E71EF4-DD2E-4423-98C6-23F1A2AF7F80}" sibTransId="{C3828C9F-16D9-4D07-9C65-E5DD6673B1E5}"/>
    <dgm:cxn modelId="{788F46F0-B831-4BC7-926B-DB03282B18B0}" type="presOf" srcId="{711327C4-1648-4DD5-9874-4F488653FD93}" destId="{E710E5F8-6715-4B46-AB34-ABAEE0BF11FC}" srcOrd="0" destOrd="0" presId="urn:microsoft.com/office/officeart/2008/layout/LinedList"/>
    <dgm:cxn modelId="{BCAE40F3-C822-481D-81C8-9A72BC8112BF}" type="presParOf" srcId="{92E5C280-F202-4248-B44D-0BDCFC5D8E16}" destId="{2269E09A-DA5A-45D0-8276-55E89EB3A84C}" srcOrd="0" destOrd="0" presId="urn:microsoft.com/office/officeart/2008/layout/LinedList"/>
    <dgm:cxn modelId="{68377C59-0088-4021-B0CA-D326F139B40B}" type="presParOf" srcId="{92E5C280-F202-4248-B44D-0BDCFC5D8E16}" destId="{DE61D6C6-9E0D-4E36-BCF7-32511AC8815E}" srcOrd="1" destOrd="0" presId="urn:microsoft.com/office/officeart/2008/layout/LinedList"/>
    <dgm:cxn modelId="{DEA44E0A-FC54-4F67-BEA7-00ED268E7E0F}" type="presParOf" srcId="{DE61D6C6-9E0D-4E36-BCF7-32511AC8815E}" destId="{E710E5F8-6715-4B46-AB34-ABAEE0BF11FC}" srcOrd="0" destOrd="0" presId="urn:microsoft.com/office/officeart/2008/layout/LinedList"/>
    <dgm:cxn modelId="{D823049B-9711-46C2-A161-8E80D57C084C}" type="presParOf" srcId="{DE61D6C6-9E0D-4E36-BCF7-32511AC8815E}" destId="{D2696C80-F468-4887-891A-CE49304FC8B3}" srcOrd="1" destOrd="0" presId="urn:microsoft.com/office/officeart/2008/layout/LinedList"/>
    <dgm:cxn modelId="{39E3D9BE-98BF-40C6-A0A9-B25089261359}" type="presParOf" srcId="{92E5C280-F202-4248-B44D-0BDCFC5D8E16}" destId="{B74E1EED-2D95-4F8A-A7A9-6DF2795F9C62}" srcOrd="2" destOrd="0" presId="urn:microsoft.com/office/officeart/2008/layout/LinedList"/>
    <dgm:cxn modelId="{85491DF4-C418-4373-8768-9E26F65FDDB6}" type="presParOf" srcId="{92E5C280-F202-4248-B44D-0BDCFC5D8E16}" destId="{994A081E-D9C0-4A3B-9B88-143F51D52F52}" srcOrd="3" destOrd="0" presId="urn:microsoft.com/office/officeart/2008/layout/LinedList"/>
    <dgm:cxn modelId="{29F20907-BA13-47B3-8A46-F2A1BBE02CC8}" type="presParOf" srcId="{994A081E-D9C0-4A3B-9B88-143F51D52F52}" destId="{EF0285F7-CD93-46E0-B4B3-20CFCFDC87CE}" srcOrd="0" destOrd="0" presId="urn:microsoft.com/office/officeart/2008/layout/LinedList"/>
    <dgm:cxn modelId="{E310899D-BFB8-4667-B236-1B0520FBA68F}" type="presParOf" srcId="{994A081E-D9C0-4A3B-9B88-143F51D52F52}" destId="{B1EBBE65-E5B9-422A-AD88-E9B5DDE9C471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AFE9FE07-0503-4B62-AF8C-E0D2FCDA274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3E0F6B50-36B8-40D8-87DA-40681FA390AB}">
      <dgm:prSet/>
      <dgm:spPr/>
      <dgm:t>
        <a:bodyPr/>
        <a:lstStyle/>
        <a:p>
          <a:r>
            <a:rPr lang="en-GB" dirty="0"/>
            <a:t>The ‘Kipling’ questions:  What, Who, Why, When, Where and How???????????????????????? → → → → → →</a:t>
          </a:r>
          <a:endParaRPr lang="en-US" dirty="0"/>
        </a:p>
      </dgm:t>
    </dgm:pt>
    <dgm:pt modelId="{2ED873DD-C3CB-4BDF-9891-056CC82214CF}" type="parTrans" cxnId="{B900352C-3D5A-4BFA-AEB6-4812312A1941}">
      <dgm:prSet/>
      <dgm:spPr/>
      <dgm:t>
        <a:bodyPr/>
        <a:lstStyle/>
        <a:p>
          <a:endParaRPr lang="en-US"/>
        </a:p>
      </dgm:t>
    </dgm:pt>
    <dgm:pt modelId="{A11E4D27-FA07-4192-9E2D-148D607B2029}" type="sibTrans" cxnId="{B900352C-3D5A-4BFA-AEB6-4812312A1941}">
      <dgm:prSet/>
      <dgm:spPr/>
      <dgm:t>
        <a:bodyPr/>
        <a:lstStyle/>
        <a:p>
          <a:endParaRPr lang="en-US"/>
        </a:p>
      </dgm:t>
    </dgm:pt>
    <dgm:pt modelId="{4C9A294B-3810-4D11-AF65-DE9E3E20DB5F}">
      <dgm:prSet/>
      <dgm:spPr/>
      <dgm:t>
        <a:bodyPr/>
        <a:lstStyle/>
        <a:p>
          <a:r>
            <a:rPr lang="en-GB"/>
            <a:t>Outline Research Proposal</a:t>
          </a:r>
          <a:endParaRPr lang="en-US"/>
        </a:p>
      </dgm:t>
    </dgm:pt>
    <dgm:pt modelId="{91625C48-592F-4553-A407-1B524D37B4F4}" type="parTrans" cxnId="{D5DBB008-DE65-4CE3-91B5-E86711BBC473}">
      <dgm:prSet/>
      <dgm:spPr/>
      <dgm:t>
        <a:bodyPr/>
        <a:lstStyle/>
        <a:p>
          <a:endParaRPr lang="en-US"/>
        </a:p>
      </dgm:t>
    </dgm:pt>
    <dgm:pt modelId="{558580C4-F3C3-4C52-A3AB-49047121F58E}" type="sibTrans" cxnId="{D5DBB008-DE65-4CE3-91B5-E86711BBC473}">
      <dgm:prSet/>
      <dgm:spPr/>
      <dgm:t>
        <a:bodyPr/>
        <a:lstStyle/>
        <a:p>
          <a:endParaRPr lang="en-US"/>
        </a:p>
      </dgm:t>
    </dgm:pt>
    <dgm:pt modelId="{0F4898FD-E8C2-480F-80BE-9B0CEB5DE398}">
      <dgm:prSet/>
      <dgm:spPr/>
      <dgm:t>
        <a:bodyPr/>
        <a:lstStyle/>
        <a:p>
          <a:r>
            <a:rPr lang="en-GB"/>
            <a:t>Any ethical issues your research proposal may invoke</a:t>
          </a:r>
          <a:endParaRPr lang="en-US"/>
        </a:p>
      </dgm:t>
    </dgm:pt>
    <dgm:pt modelId="{AE06F481-4C0E-49FE-8DC6-E51AF23C408F}" type="parTrans" cxnId="{71AE6462-7C97-4870-9C33-40C9855EF862}">
      <dgm:prSet/>
      <dgm:spPr/>
      <dgm:t>
        <a:bodyPr/>
        <a:lstStyle/>
        <a:p>
          <a:endParaRPr lang="en-US"/>
        </a:p>
      </dgm:t>
    </dgm:pt>
    <dgm:pt modelId="{30A637DB-BBEF-4C69-8101-98BA32C4C066}" type="sibTrans" cxnId="{71AE6462-7C97-4870-9C33-40C9855EF862}">
      <dgm:prSet/>
      <dgm:spPr/>
      <dgm:t>
        <a:bodyPr/>
        <a:lstStyle/>
        <a:p>
          <a:endParaRPr lang="en-US"/>
        </a:p>
      </dgm:t>
    </dgm:pt>
    <dgm:pt modelId="{C7B4590A-861F-41EC-9483-2EDB0A95D3E5}" type="pres">
      <dgm:prSet presAssocID="{AFE9FE07-0503-4B62-AF8C-E0D2FCDA2748}" presName="root" presStyleCnt="0">
        <dgm:presLayoutVars>
          <dgm:dir/>
          <dgm:resizeHandles val="exact"/>
        </dgm:presLayoutVars>
      </dgm:prSet>
      <dgm:spPr/>
    </dgm:pt>
    <dgm:pt modelId="{6655D8BF-86E7-4240-93C6-DDAF2DC21291}" type="pres">
      <dgm:prSet presAssocID="{3E0F6B50-36B8-40D8-87DA-40681FA390AB}" presName="compNode" presStyleCnt="0"/>
      <dgm:spPr/>
    </dgm:pt>
    <dgm:pt modelId="{3891337A-81FC-4A66-9B59-71D5FFD17606}" type="pres">
      <dgm:prSet presAssocID="{3E0F6B50-36B8-40D8-87DA-40681FA390AB}" presName="bgRect" presStyleLbl="bgShp" presStyleIdx="0" presStyleCnt="3"/>
      <dgm:spPr/>
    </dgm:pt>
    <dgm:pt modelId="{4D7AE26A-AA8F-439C-8B24-45C4A6FBC896}" type="pres">
      <dgm:prSet presAssocID="{3E0F6B50-36B8-40D8-87DA-40681FA390AB}" presName="iconRect" presStyleLbl="node1" presStyleIdx="0" presStyleCnt="3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F51401BD-FED5-4E0F-B47F-7B07AC699B33}" type="pres">
      <dgm:prSet presAssocID="{3E0F6B50-36B8-40D8-87DA-40681FA390AB}" presName="spaceRect" presStyleCnt="0"/>
      <dgm:spPr/>
    </dgm:pt>
    <dgm:pt modelId="{B5059873-BA42-4A66-B9C3-E4F67AB601E4}" type="pres">
      <dgm:prSet presAssocID="{3E0F6B50-36B8-40D8-87DA-40681FA390AB}" presName="parTx" presStyleLbl="revTx" presStyleIdx="0" presStyleCnt="3">
        <dgm:presLayoutVars>
          <dgm:chMax val="0"/>
          <dgm:chPref val="0"/>
        </dgm:presLayoutVars>
      </dgm:prSet>
      <dgm:spPr/>
    </dgm:pt>
    <dgm:pt modelId="{4361E5C5-50BD-45AB-A508-7A767F5F960A}" type="pres">
      <dgm:prSet presAssocID="{A11E4D27-FA07-4192-9E2D-148D607B2029}" presName="sibTrans" presStyleCnt="0"/>
      <dgm:spPr/>
    </dgm:pt>
    <dgm:pt modelId="{5BB76AC9-505B-464B-BFC9-899044761425}" type="pres">
      <dgm:prSet presAssocID="{4C9A294B-3810-4D11-AF65-DE9E3E20DB5F}" presName="compNode" presStyleCnt="0"/>
      <dgm:spPr/>
    </dgm:pt>
    <dgm:pt modelId="{CFC2F74D-8BC6-4150-9E47-CAA6E582BC5F}" type="pres">
      <dgm:prSet presAssocID="{4C9A294B-3810-4D11-AF65-DE9E3E20DB5F}" presName="bgRect" presStyleLbl="bgShp" presStyleIdx="1" presStyleCnt="3"/>
      <dgm:spPr/>
    </dgm:pt>
    <dgm:pt modelId="{EA2B962A-A0C3-4175-971C-95105D44303F}" type="pres">
      <dgm:prSet presAssocID="{4C9A294B-3810-4D11-AF65-DE9E3E20DB5F}" presName="iconRect" presStyleLbl="node1" presStyleIdx="1" presStyleCnt="3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st"/>
        </a:ext>
      </dgm:extLst>
    </dgm:pt>
    <dgm:pt modelId="{1518CAA3-5C9E-4422-8A3B-CEB70DFA30C4}" type="pres">
      <dgm:prSet presAssocID="{4C9A294B-3810-4D11-AF65-DE9E3E20DB5F}" presName="spaceRect" presStyleCnt="0"/>
      <dgm:spPr/>
    </dgm:pt>
    <dgm:pt modelId="{3A0E5557-5B30-4CD4-994C-8D268F1B62C3}" type="pres">
      <dgm:prSet presAssocID="{4C9A294B-3810-4D11-AF65-DE9E3E20DB5F}" presName="parTx" presStyleLbl="revTx" presStyleIdx="1" presStyleCnt="3">
        <dgm:presLayoutVars>
          <dgm:chMax val="0"/>
          <dgm:chPref val="0"/>
        </dgm:presLayoutVars>
      </dgm:prSet>
      <dgm:spPr/>
    </dgm:pt>
    <dgm:pt modelId="{3D31FE7C-F1E8-4A63-B76A-FB482073B0BD}" type="pres">
      <dgm:prSet presAssocID="{558580C4-F3C3-4C52-A3AB-49047121F58E}" presName="sibTrans" presStyleCnt="0"/>
      <dgm:spPr/>
    </dgm:pt>
    <dgm:pt modelId="{D678958A-4058-488B-A91D-F026876A8602}" type="pres">
      <dgm:prSet presAssocID="{0F4898FD-E8C2-480F-80BE-9B0CEB5DE398}" presName="compNode" presStyleCnt="0"/>
      <dgm:spPr/>
    </dgm:pt>
    <dgm:pt modelId="{445083BB-608A-42C8-AE3A-6225AB638082}" type="pres">
      <dgm:prSet presAssocID="{0F4898FD-E8C2-480F-80BE-9B0CEB5DE398}" presName="bgRect" presStyleLbl="bgShp" presStyleIdx="2" presStyleCnt="3"/>
      <dgm:spPr/>
    </dgm:pt>
    <dgm:pt modelId="{E2D71269-120E-4B82-B2D4-B1B6F70026CA}" type="pres">
      <dgm:prSet presAssocID="{0F4898FD-E8C2-480F-80BE-9B0CEB5DE398}" presName="iconRect" presStyleLbl="node1" presStyleIdx="2" presStyleCnt="3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790D2713-C2C9-49EE-B407-0C7D12E90B9B}" type="pres">
      <dgm:prSet presAssocID="{0F4898FD-E8C2-480F-80BE-9B0CEB5DE398}" presName="spaceRect" presStyleCnt="0"/>
      <dgm:spPr/>
    </dgm:pt>
    <dgm:pt modelId="{0A6C73D3-C54B-4A36-9EDC-483A0F6B26DB}" type="pres">
      <dgm:prSet presAssocID="{0F4898FD-E8C2-480F-80BE-9B0CEB5DE39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5DBB008-DE65-4CE3-91B5-E86711BBC473}" srcId="{AFE9FE07-0503-4B62-AF8C-E0D2FCDA2748}" destId="{4C9A294B-3810-4D11-AF65-DE9E3E20DB5F}" srcOrd="1" destOrd="0" parTransId="{91625C48-592F-4553-A407-1B524D37B4F4}" sibTransId="{558580C4-F3C3-4C52-A3AB-49047121F58E}"/>
    <dgm:cxn modelId="{B900352C-3D5A-4BFA-AEB6-4812312A1941}" srcId="{AFE9FE07-0503-4B62-AF8C-E0D2FCDA2748}" destId="{3E0F6B50-36B8-40D8-87DA-40681FA390AB}" srcOrd="0" destOrd="0" parTransId="{2ED873DD-C3CB-4BDF-9891-056CC82214CF}" sibTransId="{A11E4D27-FA07-4192-9E2D-148D607B2029}"/>
    <dgm:cxn modelId="{F822975C-F277-4421-AA78-7C7F60AE50AD}" type="presOf" srcId="{AFE9FE07-0503-4B62-AF8C-E0D2FCDA2748}" destId="{C7B4590A-861F-41EC-9483-2EDB0A95D3E5}" srcOrd="0" destOrd="0" presId="urn:microsoft.com/office/officeart/2018/2/layout/IconVerticalSolidList"/>
    <dgm:cxn modelId="{71AE6462-7C97-4870-9C33-40C9855EF862}" srcId="{AFE9FE07-0503-4B62-AF8C-E0D2FCDA2748}" destId="{0F4898FD-E8C2-480F-80BE-9B0CEB5DE398}" srcOrd="2" destOrd="0" parTransId="{AE06F481-4C0E-49FE-8DC6-E51AF23C408F}" sibTransId="{30A637DB-BBEF-4C69-8101-98BA32C4C066}"/>
    <dgm:cxn modelId="{554EF146-638A-4566-8D69-A56F1181A68A}" type="presOf" srcId="{0F4898FD-E8C2-480F-80BE-9B0CEB5DE398}" destId="{0A6C73D3-C54B-4A36-9EDC-483A0F6B26DB}" srcOrd="0" destOrd="0" presId="urn:microsoft.com/office/officeart/2018/2/layout/IconVerticalSolidList"/>
    <dgm:cxn modelId="{AD99068B-602C-4A50-BBDB-32E28E308772}" type="presOf" srcId="{4C9A294B-3810-4D11-AF65-DE9E3E20DB5F}" destId="{3A0E5557-5B30-4CD4-994C-8D268F1B62C3}" srcOrd="0" destOrd="0" presId="urn:microsoft.com/office/officeart/2018/2/layout/IconVerticalSolidList"/>
    <dgm:cxn modelId="{FF250EDD-52D1-48EA-A489-B297D162D831}" type="presOf" srcId="{3E0F6B50-36B8-40D8-87DA-40681FA390AB}" destId="{B5059873-BA42-4A66-B9C3-E4F67AB601E4}" srcOrd="0" destOrd="0" presId="urn:microsoft.com/office/officeart/2018/2/layout/IconVerticalSolidList"/>
    <dgm:cxn modelId="{34ED1BAF-1AF1-4D0A-B7CB-4D5448971667}" type="presParOf" srcId="{C7B4590A-861F-41EC-9483-2EDB0A95D3E5}" destId="{6655D8BF-86E7-4240-93C6-DDAF2DC21291}" srcOrd="0" destOrd="0" presId="urn:microsoft.com/office/officeart/2018/2/layout/IconVerticalSolidList"/>
    <dgm:cxn modelId="{E239F50D-4D88-4C9D-AEA6-B4791199D7FE}" type="presParOf" srcId="{6655D8BF-86E7-4240-93C6-DDAF2DC21291}" destId="{3891337A-81FC-4A66-9B59-71D5FFD17606}" srcOrd="0" destOrd="0" presId="urn:microsoft.com/office/officeart/2018/2/layout/IconVerticalSolidList"/>
    <dgm:cxn modelId="{55E2D5FD-4E79-4BDA-9941-5503D3A65423}" type="presParOf" srcId="{6655D8BF-86E7-4240-93C6-DDAF2DC21291}" destId="{4D7AE26A-AA8F-439C-8B24-45C4A6FBC896}" srcOrd="1" destOrd="0" presId="urn:microsoft.com/office/officeart/2018/2/layout/IconVerticalSolidList"/>
    <dgm:cxn modelId="{F5048E1C-BCF7-4EB6-8E6F-02FCA1F29A0C}" type="presParOf" srcId="{6655D8BF-86E7-4240-93C6-DDAF2DC21291}" destId="{F51401BD-FED5-4E0F-B47F-7B07AC699B33}" srcOrd="2" destOrd="0" presId="urn:microsoft.com/office/officeart/2018/2/layout/IconVerticalSolidList"/>
    <dgm:cxn modelId="{7AC04201-45E6-478C-BEB4-03F6D055B247}" type="presParOf" srcId="{6655D8BF-86E7-4240-93C6-DDAF2DC21291}" destId="{B5059873-BA42-4A66-B9C3-E4F67AB601E4}" srcOrd="3" destOrd="0" presId="urn:microsoft.com/office/officeart/2018/2/layout/IconVerticalSolidList"/>
    <dgm:cxn modelId="{01D2B25E-7CF0-40CD-80BE-C3EBDF9F75B2}" type="presParOf" srcId="{C7B4590A-861F-41EC-9483-2EDB0A95D3E5}" destId="{4361E5C5-50BD-45AB-A508-7A767F5F960A}" srcOrd="1" destOrd="0" presId="urn:microsoft.com/office/officeart/2018/2/layout/IconVerticalSolidList"/>
    <dgm:cxn modelId="{857BAA77-403B-4AEF-A29E-58AF81BBB728}" type="presParOf" srcId="{C7B4590A-861F-41EC-9483-2EDB0A95D3E5}" destId="{5BB76AC9-505B-464B-BFC9-899044761425}" srcOrd="2" destOrd="0" presId="urn:microsoft.com/office/officeart/2018/2/layout/IconVerticalSolidList"/>
    <dgm:cxn modelId="{833FC70E-78B3-473E-B255-EED413DEAE6E}" type="presParOf" srcId="{5BB76AC9-505B-464B-BFC9-899044761425}" destId="{CFC2F74D-8BC6-4150-9E47-CAA6E582BC5F}" srcOrd="0" destOrd="0" presId="urn:microsoft.com/office/officeart/2018/2/layout/IconVerticalSolidList"/>
    <dgm:cxn modelId="{1EFE9A61-8C9D-48AB-AC20-0DB871E3ABCC}" type="presParOf" srcId="{5BB76AC9-505B-464B-BFC9-899044761425}" destId="{EA2B962A-A0C3-4175-971C-95105D44303F}" srcOrd="1" destOrd="0" presId="urn:microsoft.com/office/officeart/2018/2/layout/IconVerticalSolidList"/>
    <dgm:cxn modelId="{F0640A22-6782-4CD0-89BC-8281EAFC711A}" type="presParOf" srcId="{5BB76AC9-505B-464B-BFC9-899044761425}" destId="{1518CAA3-5C9E-4422-8A3B-CEB70DFA30C4}" srcOrd="2" destOrd="0" presId="urn:microsoft.com/office/officeart/2018/2/layout/IconVerticalSolidList"/>
    <dgm:cxn modelId="{2323A5BB-5754-470F-9B8D-D568FB06CC0E}" type="presParOf" srcId="{5BB76AC9-505B-464B-BFC9-899044761425}" destId="{3A0E5557-5B30-4CD4-994C-8D268F1B62C3}" srcOrd="3" destOrd="0" presId="urn:microsoft.com/office/officeart/2018/2/layout/IconVerticalSolidList"/>
    <dgm:cxn modelId="{BCBFCCCF-0CC9-43A6-8CB8-3633B0298D56}" type="presParOf" srcId="{C7B4590A-861F-41EC-9483-2EDB0A95D3E5}" destId="{3D31FE7C-F1E8-4A63-B76A-FB482073B0BD}" srcOrd="3" destOrd="0" presId="urn:microsoft.com/office/officeart/2018/2/layout/IconVerticalSolidList"/>
    <dgm:cxn modelId="{F552E970-9E9F-4A92-B585-A92029E247F6}" type="presParOf" srcId="{C7B4590A-861F-41EC-9483-2EDB0A95D3E5}" destId="{D678958A-4058-488B-A91D-F026876A8602}" srcOrd="4" destOrd="0" presId="urn:microsoft.com/office/officeart/2018/2/layout/IconVerticalSolidList"/>
    <dgm:cxn modelId="{951058D1-033A-400E-ADD8-9929303226E5}" type="presParOf" srcId="{D678958A-4058-488B-A91D-F026876A8602}" destId="{445083BB-608A-42C8-AE3A-6225AB638082}" srcOrd="0" destOrd="0" presId="urn:microsoft.com/office/officeart/2018/2/layout/IconVerticalSolidList"/>
    <dgm:cxn modelId="{8EDEA174-C941-4A47-A58C-A56B0B4333B5}" type="presParOf" srcId="{D678958A-4058-488B-A91D-F026876A8602}" destId="{E2D71269-120E-4B82-B2D4-B1B6F70026CA}" srcOrd="1" destOrd="0" presId="urn:microsoft.com/office/officeart/2018/2/layout/IconVerticalSolidList"/>
    <dgm:cxn modelId="{A59DBAB8-F41E-459D-BE2A-B834F2244AB6}" type="presParOf" srcId="{D678958A-4058-488B-A91D-F026876A8602}" destId="{790D2713-C2C9-49EE-B407-0C7D12E90B9B}" srcOrd="2" destOrd="0" presId="urn:microsoft.com/office/officeart/2018/2/layout/IconVerticalSolidList"/>
    <dgm:cxn modelId="{3338AD91-CA3E-4E4E-907C-F726C6812795}" type="presParOf" srcId="{D678958A-4058-488B-A91D-F026876A8602}" destId="{0A6C73D3-C54B-4A36-9EDC-483A0F6B26D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AFE9FE07-0503-4B62-AF8C-E0D2FCDA2748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2_2" csCatId="accent2" phldr="1"/>
      <dgm:spPr/>
      <dgm:t>
        <a:bodyPr/>
        <a:lstStyle/>
        <a:p>
          <a:endParaRPr lang="en-US"/>
        </a:p>
      </dgm:t>
    </dgm:pt>
    <dgm:pt modelId="{3E0F6B50-36B8-40D8-87DA-40681FA390AB}">
      <dgm:prSet/>
      <dgm:spPr/>
      <dgm:t>
        <a:bodyPr/>
        <a:lstStyle/>
        <a:p>
          <a:r>
            <a:rPr lang="en-US" dirty="0"/>
            <a:t>Videos and Narrated PowerPoints</a:t>
          </a:r>
        </a:p>
      </dgm:t>
    </dgm:pt>
    <dgm:pt modelId="{2ED873DD-C3CB-4BDF-9891-056CC82214CF}" type="parTrans" cxnId="{B900352C-3D5A-4BFA-AEB6-4812312A1941}">
      <dgm:prSet/>
      <dgm:spPr/>
      <dgm:t>
        <a:bodyPr/>
        <a:lstStyle/>
        <a:p>
          <a:endParaRPr lang="en-US"/>
        </a:p>
      </dgm:t>
    </dgm:pt>
    <dgm:pt modelId="{A11E4D27-FA07-4192-9E2D-148D607B2029}" type="sibTrans" cxnId="{B900352C-3D5A-4BFA-AEB6-4812312A1941}">
      <dgm:prSet/>
      <dgm:spPr/>
      <dgm:t>
        <a:bodyPr/>
        <a:lstStyle/>
        <a:p>
          <a:endParaRPr lang="en-US"/>
        </a:p>
      </dgm:t>
    </dgm:pt>
    <dgm:pt modelId="{4C9A294B-3810-4D11-AF65-DE9E3E20DB5F}">
      <dgm:prSet/>
      <dgm:spPr/>
      <dgm:t>
        <a:bodyPr/>
        <a:lstStyle/>
        <a:p>
          <a:r>
            <a:rPr lang="en-GB" dirty="0"/>
            <a:t>Research Proposal form</a:t>
          </a:r>
          <a:endParaRPr lang="en-US" dirty="0"/>
        </a:p>
      </dgm:t>
    </dgm:pt>
    <dgm:pt modelId="{91625C48-592F-4553-A407-1B524D37B4F4}" type="parTrans" cxnId="{D5DBB008-DE65-4CE3-91B5-E86711BBC473}">
      <dgm:prSet/>
      <dgm:spPr/>
      <dgm:t>
        <a:bodyPr/>
        <a:lstStyle/>
        <a:p>
          <a:endParaRPr lang="en-US"/>
        </a:p>
      </dgm:t>
    </dgm:pt>
    <dgm:pt modelId="{558580C4-F3C3-4C52-A3AB-49047121F58E}" type="sibTrans" cxnId="{D5DBB008-DE65-4CE3-91B5-E86711BBC473}">
      <dgm:prSet/>
      <dgm:spPr/>
      <dgm:t>
        <a:bodyPr/>
        <a:lstStyle/>
        <a:p>
          <a:endParaRPr lang="en-US"/>
        </a:p>
      </dgm:t>
    </dgm:pt>
    <dgm:pt modelId="{0F4898FD-E8C2-480F-80BE-9B0CEB5DE398}">
      <dgm:prSet/>
      <dgm:spPr/>
      <dgm:t>
        <a:bodyPr/>
        <a:lstStyle/>
        <a:p>
          <a:r>
            <a:rPr lang="en-US" dirty="0"/>
            <a:t>The importance of ethics</a:t>
          </a:r>
        </a:p>
      </dgm:t>
    </dgm:pt>
    <dgm:pt modelId="{AE06F481-4C0E-49FE-8DC6-E51AF23C408F}" type="parTrans" cxnId="{71AE6462-7C97-4870-9C33-40C9855EF862}">
      <dgm:prSet/>
      <dgm:spPr/>
      <dgm:t>
        <a:bodyPr/>
        <a:lstStyle/>
        <a:p>
          <a:endParaRPr lang="en-US"/>
        </a:p>
      </dgm:t>
    </dgm:pt>
    <dgm:pt modelId="{30A637DB-BBEF-4C69-8101-98BA32C4C066}" type="sibTrans" cxnId="{71AE6462-7C97-4870-9C33-40C9855EF862}">
      <dgm:prSet/>
      <dgm:spPr/>
      <dgm:t>
        <a:bodyPr/>
        <a:lstStyle/>
        <a:p>
          <a:endParaRPr lang="en-US"/>
        </a:p>
      </dgm:t>
    </dgm:pt>
    <dgm:pt modelId="{C7B4590A-861F-41EC-9483-2EDB0A95D3E5}" type="pres">
      <dgm:prSet presAssocID="{AFE9FE07-0503-4B62-AF8C-E0D2FCDA2748}" presName="root" presStyleCnt="0">
        <dgm:presLayoutVars>
          <dgm:dir/>
          <dgm:resizeHandles val="exact"/>
        </dgm:presLayoutVars>
      </dgm:prSet>
      <dgm:spPr/>
    </dgm:pt>
    <dgm:pt modelId="{6655D8BF-86E7-4240-93C6-DDAF2DC21291}" type="pres">
      <dgm:prSet presAssocID="{3E0F6B50-36B8-40D8-87DA-40681FA390AB}" presName="compNode" presStyleCnt="0"/>
      <dgm:spPr/>
    </dgm:pt>
    <dgm:pt modelId="{3891337A-81FC-4A66-9B59-71D5FFD17606}" type="pres">
      <dgm:prSet presAssocID="{3E0F6B50-36B8-40D8-87DA-40681FA390AB}" presName="bgRect" presStyleLbl="bgShp" presStyleIdx="0" presStyleCnt="3"/>
      <dgm:spPr/>
    </dgm:pt>
    <dgm:pt modelId="{4D7AE26A-AA8F-439C-8B24-45C4A6FBC896}" type="pres">
      <dgm:prSet presAssocID="{3E0F6B50-36B8-40D8-87DA-40681FA390AB}" presName="iconRect" presStyleLbl="node1" presStyleIdx="0" presStyleCnt="3"/>
      <dgm:spPr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keleton"/>
        </a:ext>
      </dgm:extLst>
    </dgm:pt>
    <dgm:pt modelId="{F51401BD-FED5-4E0F-B47F-7B07AC699B33}" type="pres">
      <dgm:prSet presAssocID="{3E0F6B50-36B8-40D8-87DA-40681FA390AB}" presName="spaceRect" presStyleCnt="0"/>
      <dgm:spPr/>
    </dgm:pt>
    <dgm:pt modelId="{B5059873-BA42-4A66-B9C3-E4F67AB601E4}" type="pres">
      <dgm:prSet presAssocID="{3E0F6B50-36B8-40D8-87DA-40681FA390AB}" presName="parTx" presStyleLbl="revTx" presStyleIdx="0" presStyleCnt="3">
        <dgm:presLayoutVars>
          <dgm:chMax val="0"/>
          <dgm:chPref val="0"/>
        </dgm:presLayoutVars>
      </dgm:prSet>
      <dgm:spPr/>
    </dgm:pt>
    <dgm:pt modelId="{4361E5C5-50BD-45AB-A508-7A767F5F960A}" type="pres">
      <dgm:prSet presAssocID="{A11E4D27-FA07-4192-9E2D-148D607B2029}" presName="sibTrans" presStyleCnt="0"/>
      <dgm:spPr/>
    </dgm:pt>
    <dgm:pt modelId="{5BB76AC9-505B-464B-BFC9-899044761425}" type="pres">
      <dgm:prSet presAssocID="{4C9A294B-3810-4D11-AF65-DE9E3E20DB5F}" presName="compNode" presStyleCnt="0"/>
      <dgm:spPr/>
    </dgm:pt>
    <dgm:pt modelId="{CFC2F74D-8BC6-4150-9E47-CAA6E582BC5F}" type="pres">
      <dgm:prSet presAssocID="{4C9A294B-3810-4D11-AF65-DE9E3E20DB5F}" presName="bgRect" presStyleLbl="bgShp" presStyleIdx="1" presStyleCnt="3"/>
      <dgm:spPr/>
    </dgm:pt>
    <dgm:pt modelId="{EA2B962A-A0C3-4175-971C-95105D44303F}" type="pres">
      <dgm:prSet presAssocID="{4C9A294B-3810-4D11-AF65-DE9E3E20DB5F}" presName="iconRect" presStyleLbl="node1" presStyleIdx="1" presStyleCnt="3"/>
      <dgm:spPr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st"/>
        </a:ext>
      </dgm:extLst>
    </dgm:pt>
    <dgm:pt modelId="{1518CAA3-5C9E-4422-8A3B-CEB70DFA30C4}" type="pres">
      <dgm:prSet presAssocID="{4C9A294B-3810-4D11-AF65-DE9E3E20DB5F}" presName="spaceRect" presStyleCnt="0"/>
      <dgm:spPr/>
    </dgm:pt>
    <dgm:pt modelId="{3A0E5557-5B30-4CD4-994C-8D268F1B62C3}" type="pres">
      <dgm:prSet presAssocID="{4C9A294B-3810-4D11-AF65-DE9E3E20DB5F}" presName="parTx" presStyleLbl="revTx" presStyleIdx="1" presStyleCnt="3">
        <dgm:presLayoutVars>
          <dgm:chMax val="0"/>
          <dgm:chPref val="0"/>
        </dgm:presLayoutVars>
      </dgm:prSet>
      <dgm:spPr/>
    </dgm:pt>
    <dgm:pt modelId="{3D31FE7C-F1E8-4A63-B76A-FB482073B0BD}" type="pres">
      <dgm:prSet presAssocID="{558580C4-F3C3-4C52-A3AB-49047121F58E}" presName="sibTrans" presStyleCnt="0"/>
      <dgm:spPr/>
    </dgm:pt>
    <dgm:pt modelId="{D678958A-4058-488B-A91D-F026876A8602}" type="pres">
      <dgm:prSet presAssocID="{0F4898FD-E8C2-480F-80BE-9B0CEB5DE398}" presName="compNode" presStyleCnt="0"/>
      <dgm:spPr/>
    </dgm:pt>
    <dgm:pt modelId="{445083BB-608A-42C8-AE3A-6225AB638082}" type="pres">
      <dgm:prSet presAssocID="{0F4898FD-E8C2-480F-80BE-9B0CEB5DE398}" presName="bgRect" presStyleLbl="bgShp" presStyleIdx="2" presStyleCnt="3"/>
      <dgm:spPr/>
    </dgm:pt>
    <dgm:pt modelId="{E2D71269-120E-4B82-B2D4-B1B6F70026CA}" type="pres">
      <dgm:prSet presAssocID="{0F4898FD-E8C2-480F-80BE-9B0CEB5DE398}" presName="iconRect" presStyleLbl="node1" presStyleIdx="2" presStyleCnt="3"/>
      <dgm:spPr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cales of Justice"/>
        </a:ext>
      </dgm:extLst>
    </dgm:pt>
    <dgm:pt modelId="{790D2713-C2C9-49EE-B407-0C7D12E90B9B}" type="pres">
      <dgm:prSet presAssocID="{0F4898FD-E8C2-480F-80BE-9B0CEB5DE398}" presName="spaceRect" presStyleCnt="0"/>
      <dgm:spPr/>
    </dgm:pt>
    <dgm:pt modelId="{0A6C73D3-C54B-4A36-9EDC-483A0F6B26DB}" type="pres">
      <dgm:prSet presAssocID="{0F4898FD-E8C2-480F-80BE-9B0CEB5DE398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D5DBB008-DE65-4CE3-91B5-E86711BBC473}" srcId="{AFE9FE07-0503-4B62-AF8C-E0D2FCDA2748}" destId="{4C9A294B-3810-4D11-AF65-DE9E3E20DB5F}" srcOrd="1" destOrd="0" parTransId="{91625C48-592F-4553-A407-1B524D37B4F4}" sibTransId="{558580C4-F3C3-4C52-A3AB-49047121F58E}"/>
    <dgm:cxn modelId="{B900352C-3D5A-4BFA-AEB6-4812312A1941}" srcId="{AFE9FE07-0503-4B62-AF8C-E0D2FCDA2748}" destId="{3E0F6B50-36B8-40D8-87DA-40681FA390AB}" srcOrd="0" destOrd="0" parTransId="{2ED873DD-C3CB-4BDF-9891-056CC82214CF}" sibTransId="{A11E4D27-FA07-4192-9E2D-148D607B2029}"/>
    <dgm:cxn modelId="{F822975C-F277-4421-AA78-7C7F60AE50AD}" type="presOf" srcId="{AFE9FE07-0503-4B62-AF8C-E0D2FCDA2748}" destId="{C7B4590A-861F-41EC-9483-2EDB0A95D3E5}" srcOrd="0" destOrd="0" presId="urn:microsoft.com/office/officeart/2018/2/layout/IconVerticalSolidList"/>
    <dgm:cxn modelId="{71AE6462-7C97-4870-9C33-40C9855EF862}" srcId="{AFE9FE07-0503-4B62-AF8C-E0D2FCDA2748}" destId="{0F4898FD-E8C2-480F-80BE-9B0CEB5DE398}" srcOrd="2" destOrd="0" parTransId="{AE06F481-4C0E-49FE-8DC6-E51AF23C408F}" sibTransId="{30A637DB-BBEF-4C69-8101-98BA32C4C066}"/>
    <dgm:cxn modelId="{554EF146-638A-4566-8D69-A56F1181A68A}" type="presOf" srcId="{0F4898FD-E8C2-480F-80BE-9B0CEB5DE398}" destId="{0A6C73D3-C54B-4A36-9EDC-483A0F6B26DB}" srcOrd="0" destOrd="0" presId="urn:microsoft.com/office/officeart/2018/2/layout/IconVerticalSolidList"/>
    <dgm:cxn modelId="{AD99068B-602C-4A50-BBDB-32E28E308772}" type="presOf" srcId="{4C9A294B-3810-4D11-AF65-DE9E3E20DB5F}" destId="{3A0E5557-5B30-4CD4-994C-8D268F1B62C3}" srcOrd="0" destOrd="0" presId="urn:microsoft.com/office/officeart/2018/2/layout/IconVerticalSolidList"/>
    <dgm:cxn modelId="{FF250EDD-52D1-48EA-A489-B297D162D831}" type="presOf" srcId="{3E0F6B50-36B8-40D8-87DA-40681FA390AB}" destId="{B5059873-BA42-4A66-B9C3-E4F67AB601E4}" srcOrd="0" destOrd="0" presId="urn:microsoft.com/office/officeart/2018/2/layout/IconVerticalSolidList"/>
    <dgm:cxn modelId="{34ED1BAF-1AF1-4D0A-B7CB-4D5448971667}" type="presParOf" srcId="{C7B4590A-861F-41EC-9483-2EDB0A95D3E5}" destId="{6655D8BF-86E7-4240-93C6-DDAF2DC21291}" srcOrd="0" destOrd="0" presId="urn:microsoft.com/office/officeart/2018/2/layout/IconVerticalSolidList"/>
    <dgm:cxn modelId="{E239F50D-4D88-4C9D-AEA6-B4791199D7FE}" type="presParOf" srcId="{6655D8BF-86E7-4240-93C6-DDAF2DC21291}" destId="{3891337A-81FC-4A66-9B59-71D5FFD17606}" srcOrd="0" destOrd="0" presId="urn:microsoft.com/office/officeart/2018/2/layout/IconVerticalSolidList"/>
    <dgm:cxn modelId="{55E2D5FD-4E79-4BDA-9941-5503D3A65423}" type="presParOf" srcId="{6655D8BF-86E7-4240-93C6-DDAF2DC21291}" destId="{4D7AE26A-AA8F-439C-8B24-45C4A6FBC896}" srcOrd="1" destOrd="0" presId="urn:microsoft.com/office/officeart/2018/2/layout/IconVerticalSolidList"/>
    <dgm:cxn modelId="{F5048E1C-BCF7-4EB6-8E6F-02FCA1F29A0C}" type="presParOf" srcId="{6655D8BF-86E7-4240-93C6-DDAF2DC21291}" destId="{F51401BD-FED5-4E0F-B47F-7B07AC699B33}" srcOrd="2" destOrd="0" presId="urn:microsoft.com/office/officeart/2018/2/layout/IconVerticalSolidList"/>
    <dgm:cxn modelId="{7AC04201-45E6-478C-BEB4-03F6D055B247}" type="presParOf" srcId="{6655D8BF-86E7-4240-93C6-DDAF2DC21291}" destId="{B5059873-BA42-4A66-B9C3-E4F67AB601E4}" srcOrd="3" destOrd="0" presId="urn:microsoft.com/office/officeart/2018/2/layout/IconVerticalSolidList"/>
    <dgm:cxn modelId="{01D2B25E-7CF0-40CD-80BE-C3EBDF9F75B2}" type="presParOf" srcId="{C7B4590A-861F-41EC-9483-2EDB0A95D3E5}" destId="{4361E5C5-50BD-45AB-A508-7A767F5F960A}" srcOrd="1" destOrd="0" presId="urn:microsoft.com/office/officeart/2018/2/layout/IconVerticalSolidList"/>
    <dgm:cxn modelId="{857BAA77-403B-4AEF-A29E-58AF81BBB728}" type="presParOf" srcId="{C7B4590A-861F-41EC-9483-2EDB0A95D3E5}" destId="{5BB76AC9-505B-464B-BFC9-899044761425}" srcOrd="2" destOrd="0" presId="urn:microsoft.com/office/officeart/2018/2/layout/IconVerticalSolidList"/>
    <dgm:cxn modelId="{833FC70E-78B3-473E-B255-EED413DEAE6E}" type="presParOf" srcId="{5BB76AC9-505B-464B-BFC9-899044761425}" destId="{CFC2F74D-8BC6-4150-9E47-CAA6E582BC5F}" srcOrd="0" destOrd="0" presId="urn:microsoft.com/office/officeart/2018/2/layout/IconVerticalSolidList"/>
    <dgm:cxn modelId="{1EFE9A61-8C9D-48AB-AC20-0DB871E3ABCC}" type="presParOf" srcId="{5BB76AC9-505B-464B-BFC9-899044761425}" destId="{EA2B962A-A0C3-4175-971C-95105D44303F}" srcOrd="1" destOrd="0" presId="urn:microsoft.com/office/officeart/2018/2/layout/IconVerticalSolidList"/>
    <dgm:cxn modelId="{F0640A22-6782-4CD0-89BC-8281EAFC711A}" type="presParOf" srcId="{5BB76AC9-505B-464B-BFC9-899044761425}" destId="{1518CAA3-5C9E-4422-8A3B-CEB70DFA30C4}" srcOrd="2" destOrd="0" presId="urn:microsoft.com/office/officeart/2018/2/layout/IconVerticalSolidList"/>
    <dgm:cxn modelId="{2323A5BB-5754-470F-9B8D-D568FB06CC0E}" type="presParOf" srcId="{5BB76AC9-505B-464B-BFC9-899044761425}" destId="{3A0E5557-5B30-4CD4-994C-8D268F1B62C3}" srcOrd="3" destOrd="0" presId="urn:microsoft.com/office/officeart/2018/2/layout/IconVerticalSolidList"/>
    <dgm:cxn modelId="{BCBFCCCF-0CC9-43A6-8CB8-3633B0298D56}" type="presParOf" srcId="{C7B4590A-861F-41EC-9483-2EDB0A95D3E5}" destId="{3D31FE7C-F1E8-4A63-B76A-FB482073B0BD}" srcOrd="3" destOrd="0" presId="urn:microsoft.com/office/officeart/2018/2/layout/IconVerticalSolidList"/>
    <dgm:cxn modelId="{F552E970-9E9F-4A92-B585-A92029E247F6}" type="presParOf" srcId="{C7B4590A-861F-41EC-9483-2EDB0A95D3E5}" destId="{D678958A-4058-488B-A91D-F026876A8602}" srcOrd="4" destOrd="0" presId="urn:microsoft.com/office/officeart/2018/2/layout/IconVerticalSolidList"/>
    <dgm:cxn modelId="{951058D1-033A-400E-ADD8-9929303226E5}" type="presParOf" srcId="{D678958A-4058-488B-A91D-F026876A8602}" destId="{445083BB-608A-42C8-AE3A-6225AB638082}" srcOrd="0" destOrd="0" presId="urn:microsoft.com/office/officeart/2018/2/layout/IconVerticalSolidList"/>
    <dgm:cxn modelId="{8EDEA174-C941-4A47-A58C-A56B0B4333B5}" type="presParOf" srcId="{D678958A-4058-488B-A91D-F026876A8602}" destId="{E2D71269-120E-4B82-B2D4-B1B6F70026CA}" srcOrd="1" destOrd="0" presId="urn:microsoft.com/office/officeart/2018/2/layout/IconVerticalSolidList"/>
    <dgm:cxn modelId="{A59DBAB8-F41E-459D-BE2A-B834F2244AB6}" type="presParOf" srcId="{D678958A-4058-488B-A91D-F026876A8602}" destId="{790D2713-C2C9-49EE-B407-0C7D12E90B9B}" srcOrd="2" destOrd="0" presId="urn:microsoft.com/office/officeart/2018/2/layout/IconVerticalSolidList"/>
    <dgm:cxn modelId="{3338AD91-CA3E-4E4E-907C-F726C6812795}" type="presParOf" srcId="{D678958A-4058-488B-A91D-F026876A8602}" destId="{0A6C73D3-C54B-4A36-9EDC-483A0F6B26DB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269E09A-DA5A-45D0-8276-55E89EB3A84C}">
      <dsp:nvSpPr>
        <dsp:cNvPr id="0" name=""/>
        <dsp:cNvSpPr/>
      </dsp:nvSpPr>
      <dsp:spPr>
        <a:xfrm>
          <a:off x="0" y="0"/>
          <a:ext cx="4869656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710E5F8-6715-4B46-AB34-ABAEE0BF11FC}">
      <dsp:nvSpPr>
        <dsp:cNvPr id="0" name=""/>
        <dsp:cNvSpPr/>
      </dsp:nvSpPr>
      <dsp:spPr>
        <a:xfrm>
          <a:off x="0" y="0"/>
          <a:ext cx="4869656" cy="2552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Consider the vital elements of a research proposal</a:t>
          </a:r>
          <a:endParaRPr lang="en-US" sz="4000" kern="1200"/>
        </a:p>
      </dsp:txBody>
      <dsp:txXfrm>
        <a:off x="0" y="0"/>
        <a:ext cx="4869656" cy="2552700"/>
      </dsp:txXfrm>
    </dsp:sp>
    <dsp:sp modelId="{B74E1EED-2D95-4F8A-A7A9-6DF2795F9C62}">
      <dsp:nvSpPr>
        <dsp:cNvPr id="0" name=""/>
        <dsp:cNvSpPr/>
      </dsp:nvSpPr>
      <dsp:spPr>
        <a:xfrm>
          <a:off x="0" y="2552700"/>
          <a:ext cx="4869656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F0285F7-CD93-46E0-B4B3-20CFCFDC87CE}">
      <dsp:nvSpPr>
        <dsp:cNvPr id="0" name=""/>
        <dsp:cNvSpPr/>
      </dsp:nvSpPr>
      <dsp:spPr>
        <a:xfrm>
          <a:off x="0" y="2552700"/>
          <a:ext cx="4869656" cy="255270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52400" tIns="152400" rIns="152400" bIns="152400" numCol="1" spcCol="1270" anchor="t" anchorCtr="0">
          <a:noAutofit/>
        </a:bodyPr>
        <a:lstStyle/>
        <a:p>
          <a:pPr marL="0" lvl="0" indent="0" algn="l" defTabSz="1778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000" kern="1200"/>
            <a:t>Enable you to produce a draft research proposal for your research</a:t>
          </a:r>
          <a:endParaRPr lang="en-US" sz="4000" kern="1200"/>
        </a:p>
      </dsp:txBody>
      <dsp:txXfrm>
        <a:off x="0" y="2552700"/>
        <a:ext cx="4869656" cy="2552700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91337A-81FC-4A66-9B59-71D5FFD17606}">
      <dsp:nvSpPr>
        <dsp:cNvPr id="0" name=""/>
        <dsp:cNvSpPr/>
      </dsp:nvSpPr>
      <dsp:spPr>
        <a:xfrm>
          <a:off x="0" y="552"/>
          <a:ext cx="8229600" cy="129281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7AE26A-AA8F-439C-8B24-45C4A6FBC896}">
      <dsp:nvSpPr>
        <dsp:cNvPr id="0" name=""/>
        <dsp:cNvSpPr/>
      </dsp:nvSpPr>
      <dsp:spPr>
        <a:xfrm>
          <a:off x="391077" y="291436"/>
          <a:ext cx="711049" cy="711049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059873-BA42-4A66-B9C3-E4F67AB601E4}">
      <dsp:nvSpPr>
        <dsp:cNvPr id="0" name=""/>
        <dsp:cNvSpPr/>
      </dsp:nvSpPr>
      <dsp:spPr>
        <a:xfrm>
          <a:off x="1493203" y="552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The ‘Kipling’ questions:  What, Who, Why, When, Where and How???????????????????????? → → → → → →</a:t>
          </a:r>
          <a:endParaRPr lang="en-US" sz="2400" kern="1200" dirty="0"/>
        </a:p>
      </dsp:txBody>
      <dsp:txXfrm>
        <a:off x="1493203" y="552"/>
        <a:ext cx="6736396" cy="1292816"/>
      </dsp:txXfrm>
    </dsp:sp>
    <dsp:sp modelId="{CFC2F74D-8BC6-4150-9E47-CAA6E582BC5F}">
      <dsp:nvSpPr>
        <dsp:cNvPr id="0" name=""/>
        <dsp:cNvSpPr/>
      </dsp:nvSpPr>
      <dsp:spPr>
        <a:xfrm>
          <a:off x="0" y="1616573"/>
          <a:ext cx="8229600" cy="129281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2B962A-A0C3-4175-971C-95105D44303F}">
      <dsp:nvSpPr>
        <dsp:cNvPr id="0" name=""/>
        <dsp:cNvSpPr/>
      </dsp:nvSpPr>
      <dsp:spPr>
        <a:xfrm>
          <a:off x="391077" y="1907456"/>
          <a:ext cx="711049" cy="711049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0E5557-5B30-4CD4-994C-8D268F1B62C3}">
      <dsp:nvSpPr>
        <dsp:cNvPr id="0" name=""/>
        <dsp:cNvSpPr/>
      </dsp:nvSpPr>
      <dsp:spPr>
        <a:xfrm>
          <a:off x="1493203" y="1616573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Outline Research Proposal</a:t>
          </a:r>
          <a:endParaRPr lang="en-US" sz="2400" kern="1200"/>
        </a:p>
      </dsp:txBody>
      <dsp:txXfrm>
        <a:off x="1493203" y="1616573"/>
        <a:ext cx="6736396" cy="1292816"/>
      </dsp:txXfrm>
    </dsp:sp>
    <dsp:sp modelId="{445083BB-608A-42C8-AE3A-6225AB638082}">
      <dsp:nvSpPr>
        <dsp:cNvPr id="0" name=""/>
        <dsp:cNvSpPr/>
      </dsp:nvSpPr>
      <dsp:spPr>
        <a:xfrm>
          <a:off x="0" y="3232593"/>
          <a:ext cx="8229600" cy="129281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D71269-120E-4B82-B2D4-B1B6F70026CA}">
      <dsp:nvSpPr>
        <dsp:cNvPr id="0" name=""/>
        <dsp:cNvSpPr/>
      </dsp:nvSpPr>
      <dsp:spPr>
        <a:xfrm>
          <a:off x="391077" y="3523477"/>
          <a:ext cx="711049" cy="711049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6C73D3-C54B-4A36-9EDC-483A0F6B26DB}">
      <dsp:nvSpPr>
        <dsp:cNvPr id="0" name=""/>
        <dsp:cNvSpPr/>
      </dsp:nvSpPr>
      <dsp:spPr>
        <a:xfrm>
          <a:off x="1493203" y="3232593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/>
            <a:t>Any ethical issues your research proposal may invoke</a:t>
          </a:r>
          <a:endParaRPr lang="en-US" sz="2400" kern="1200"/>
        </a:p>
      </dsp:txBody>
      <dsp:txXfrm>
        <a:off x="1493203" y="3232593"/>
        <a:ext cx="6736396" cy="129281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891337A-81FC-4A66-9B59-71D5FFD17606}">
      <dsp:nvSpPr>
        <dsp:cNvPr id="0" name=""/>
        <dsp:cNvSpPr/>
      </dsp:nvSpPr>
      <dsp:spPr>
        <a:xfrm>
          <a:off x="0" y="552"/>
          <a:ext cx="8229600" cy="129281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D7AE26A-AA8F-439C-8B24-45C4A6FBC896}">
      <dsp:nvSpPr>
        <dsp:cNvPr id="0" name=""/>
        <dsp:cNvSpPr/>
      </dsp:nvSpPr>
      <dsp:spPr>
        <a:xfrm>
          <a:off x="391077" y="291436"/>
          <a:ext cx="711049" cy="711049"/>
        </a:xfrm>
        <a:prstGeom prst="rect">
          <a:avLst/>
        </a:prstGeom>
        <a:blipFill>
          <a:blip xmlns:r="http://schemas.openxmlformats.org/officeDocument/2006/relationships" r:embed="rId1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059873-BA42-4A66-B9C3-E4F67AB601E4}">
      <dsp:nvSpPr>
        <dsp:cNvPr id="0" name=""/>
        <dsp:cNvSpPr/>
      </dsp:nvSpPr>
      <dsp:spPr>
        <a:xfrm>
          <a:off x="1493203" y="552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Videos and Narrated PowerPoints</a:t>
          </a:r>
        </a:p>
      </dsp:txBody>
      <dsp:txXfrm>
        <a:off x="1493203" y="552"/>
        <a:ext cx="6736396" cy="1292816"/>
      </dsp:txXfrm>
    </dsp:sp>
    <dsp:sp modelId="{CFC2F74D-8BC6-4150-9E47-CAA6E582BC5F}">
      <dsp:nvSpPr>
        <dsp:cNvPr id="0" name=""/>
        <dsp:cNvSpPr/>
      </dsp:nvSpPr>
      <dsp:spPr>
        <a:xfrm>
          <a:off x="0" y="1616573"/>
          <a:ext cx="8229600" cy="129281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2B962A-A0C3-4175-971C-95105D44303F}">
      <dsp:nvSpPr>
        <dsp:cNvPr id="0" name=""/>
        <dsp:cNvSpPr/>
      </dsp:nvSpPr>
      <dsp:spPr>
        <a:xfrm>
          <a:off x="391077" y="1907456"/>
          <a:ext cx="711049" cy="711049"/>
        </a:xfrm>
        <a:prstGeom prst="rect">
          <a:avLst/>
        </a:prstGeom>
        <a:blipFill>
          <a:blip xmlns:r="http://schemas.openxmlformats.org/officeDocument/2006/relationships" r:embed="rId3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A0E5557-5B30-4CD4-994C-8D268F1B62C3}">
      <dsp:nvSpPr>
        <dsp:cNvPr id="0" name=""/>
        <dsp:cNvSpPr/>
      </dsp:nvSpPr>
      <dsp:spPr>
        <a:xfrm>
          <a:off x="1493203" y="1616573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 dirty="0"/>
            <a:t>Research Proposal form</a:t>
          </a:r>
          <a:endParaRPr lang="en-US" sz="2500" kern="1200" dirty="0"/>
        </a:p>
      </dsp:txBody>
      <dsp:txXfrm>
        <a:off x="1493203" y="1616573"/>
        <a:ext cx="6736396" cy="1292816"/>
      </dsp:txXfrm>
    </dsp:sp>
    <dsp:sp modelId="{445083BB-608A-42C8-AE3A-6225AB638082}">
      <dsp:nvSpPr>
        <dsp:cNvPr id="0" name=""/>
        <dsp:cNvSpPr/>
      </dsp:nvSpPr>
      <dsp:spPr>
        <a:xfrm>
          <a:off x="0" y="3232593"/>
          <a:ext cx="8229600" cy="1292816"/>
        </a:xfrm>
        <a:prstGeom prst="roundRect">
          <a:avLst>
            <a:gd name="adj" fmla="val 10000"/>
          </a:avLst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2D71269-120E-4B82-B2D4-B1B6F70026CA}">
      <dsp:nvSpPr>
        <dsp:cNvPr id="0" name=""/>
        <dsp:cNvSpPr/>
      </dsp:nvSpPr>
      <dsp:spPr>
        <a:xfrm>
          <a:off x="391077" y="3523477"/>
          <a:ext cx="711049" cy="711049"/>
        </a:xfrm>
        <a:prstGeom prst="rect">
          <a:avLst/>
        </a:prstGeom>
        <a:blipFill>
          <a:blip xmlns:r="http://schemas.openxmlformats.org/officeDocument/2006/relationships" r:embed="rId5" cstate="print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6C73D3-C54B-4A36-9EDC-483A0F6B26DB}">
      <dsp:nvSpPr>
        <dsp:cNvPr id="0" name=""/>
        <dsp:cNvSpPr/>
      </dsp:nvSpPr>
      <dsp:spPr>
        <a:xfrm>
          <a:off x="1493203" y="3232593"/>
          <a:ext cx="6736396" cy="129281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6823" tIns="136823" rIns="136823" bIns="13682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500" kern="1200" dirty="0"/>
            <a:t>The importance of ethics</a:t>
          </a:r>
        </a:p>
      </dsp:txBody>
      <dsp:txXfrm>
        <a:off x="1493203" y="3232593"/>
        <a:ext cx="6736396" cy="129281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9084966-B74C-48BA-9FA3-682346C41A9F}" type="datetimeFigureOut">
              <a:rPr lang="en-GB" smtClean="0"/>
              <a:t>14/10/2020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8504F-22E0-4230-8A9B-C6DD37077D5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9185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D880D180-71E0-4CEF-81AA-58FF78DFCE11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547853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D880D180-71E0-4CEF-81AA-58FF78DFCE11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3319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3F926E-5645-43A2-BFE7-AC612811124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A8D7C10-E6CE-485B-B67B-EC25ADD4FE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7A4E8D-6023-44F2-9EB7-DD0E330B39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819D9-5BA1-409A-A43A-D8585A1D65DA}" type="datetimeFigureOut">
              <a:rPr lang="en-GB" smtClean="0"/>
              <a:t>14/10/2020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BAF8D2-59C0-4F27-9B6A-0E74F0E98D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8AE1C1B-2ED9-455C-9022-C271C85AF2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B0B71B-F486-47A1-ACD6-4AB72816CE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55042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77C45C-9909-4500-804C-886D6802FE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BBE4032-6633-4DE1-A0B2-A10A300BE50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F1EA64-06AE-4CCA-9C90-3734715C05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819D9-5BA1-409A-A43A-D8585A1D65DA}" type="datetimeFigureOut">
              <a:rPr lang="en-GB" smtClean="0"/>
              <a:t>14/10/2020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553585B-4378-41DD-A094-F792D35F76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057049-5A47-4098-BC93-C831D2EDDF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B0B71B-F486-47A1-ACD6-4AB72816CE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471787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A5684A-C098-42C8-ABEF-74360A87EB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664CA5-89E6-41A9-8DC6-53E8B897A1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259405-3A89-4E9E-B3A1-1A085CDBDF1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819D9-5BA1-409A-A43A-D8585A1D65DA}" type="datetimeFigureOut">
              <a:rPr lang="en-GB" smtClean="0"/>
              <a:t>14/10/2020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3FE25C8-F346-4878-B287-5227E953FA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FB8039A-069F-414F-8F31-CA31E890A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B0B71B-F486-47A1-ACD6-4AB72816CE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392311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D1679B-103B-43D1-B8A9-622860E0A9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C18B6B-CDF4-41AA-B690-10AA21C411E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04FD127-F24E-42A4-8E9C-10E366F112B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F2F16CE-A8CE-42B1-9FB2-F9E7BD6ECA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819D9-5BA1-409A-A43A-D8585A1D65DA}" type="datetimeFigureOut">
              <a:rPr lang="en-GB" smtClean="0"/>
              <a:t>14/10/2020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6DB814-F37D-4FA9-8390-B9AE6975910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6DC037F-A36A-433B-899B-E36EC50503F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B0B71B-F486-47A1-ACD6-4AB72816CE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005632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C4EFF-1BF8-4EFF-8403-5A284FE350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B43021-077F-4FB9-9E1D-FCE0DEE8F6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CF1729D-0ED3-4F26-B239-C47C4CB546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A2D2724-9AB3-42BB-B977-D2A1EAE6DF6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DD91FF-C2F4-4927-8E5C-13CD42D3FA9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B30C078-4576-4E01-BA14-C57BA6971A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819D9-5BA1-409A-A43A-D8585A1D65DA}" type="datetimeFigureOut">
              <a:rPr lang="en-GB" smtClean="0"/>
              <a:t>14/10/2020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7509005-1BD3-4C36-9A99-7A753E4555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53DC010-F97A-4B6E-9020-9C9C32E32D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B0B71B-F486-47A1-ACD6-4AB72816CE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3352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AEE1E8-31F0-4A12-AD2E-A914ACA6EC4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322C0BB-4893-43FC-8B23-F6E5BCF7AE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819D9-5BA1-409A-A43A-D8585A1D65DA}" type="datetimeFigureOut">
              <a:rPr lang="en-GB" smtClean="0"/>
              <a:t>14/10/2020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C9EADEF-9201-455B-8002-2B31ECE7DC0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5E0434-513D-42AB-BAFC-DD8A66BE3E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B0B71B-F486-47A1-ACD6-4AB72816CE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512736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D1D99B4-7CB2-4CB7-BDB5-1D116F121B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819D9-5BA1-409A-A43A-D8585A1D65DA}" type="datetimeFigureOut">
              <a:rPr lang="en-GB" smtClean="0"/>
              <a:t>14/10/2020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27AA334-FFA8-4036-B5CF-5EDB7EB967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FCFE4CE-6516-4D2D-8045-9CEDE4C0A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B0B71B-F486-47A1-ACD6-4AB72816CE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54398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F849E1-E2A2-408A-8798-6E05BA1A91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D5BC08-D6A9-465F-ABB7-00B786289C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34C396-8B17-4B8B-9036-7B0EBC161AF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30A26E-084F-4985-BAD5-F7C3098F2E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819D9-5BA1-409A-A43A-D8585A1D65DA}" type="datetimeFigureOut">
              <a:rPr lang="en-GB" smtClean="0"/>
              <a:t>14/10/2020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7801F-A4CF-4537-9F83-FEA21084D7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B4CD2F-A6E7-41C6-91E7-9236C66940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B0B71B-F486-47A1-ACD6-4AB72816CE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65716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231BDE-A67C-4B96-9A4C-9D8D73EC81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4D99DCF-1861-4493-9464-205F4BCE8A4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6E40EF4-7C64-4B9B-8DEA-C0137AF53C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39C6FEB-41E2-4EDB-A1A8-7DE64C62EF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819D9-5BA1-409A-A43A-D8585A1D65DA}" type="datetimeFigureOut">
              <a:rPr lang="en-GB" smtClean="0"/>
              <a:t>14/10/2020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BE6802E-D200-468A-8D21-B31BB76F244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7FB664F-8E92-4C29-A305-4C28B2FA36F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B0B71B-F486-47A1-ACD6-4AB72816CE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157333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B68EF2-9443-4B14-9DED-F2607C8113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2AF04DE-5B62-4431-9E6B-505635CED2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99B34F-405E-4A2F-9C33-BA98D0B2F7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819D9-5BA1-409A-A43A-D8585A1D65DA}" type="datetimeFigureOut">
              <a:rPr lang="en-GB" smtClean="0"/>
              <a:t>14/10/2020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A1D4BC-5A6A-4933-8EB6-954FDEE46E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3F4190-D3BE-4C72-972A-F397D8AACE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B0B71B-F486-47A1-ACD6-4AB72816CE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08040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66F438D-DB96-4CAA-8828-0D6EEB34686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C331B1D-BE41-4A31-8717-D4FA2BDDAF0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94891D-7734-45B5-8AE0-823D8663BB3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9F819D9-5BA1-409A-A43A-D8585A1D65DA}" type="datetimeFigureOut">
              <a:rPr lang="en-GB" smtClean="0"/>
              <a:t>14/10/2020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2530BB-0092-472C-9450-E44D26B888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D76FFE-BFBD-40B9-9D43-A6133E1CD7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B0B71B-F486-47A1-ACD6-4AB72816CE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13101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7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31D24ED-F7BD-4103-B62B-40D7E1395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BCC2365-05AB-47F2-A94E-778CDAA046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CF430F5-C049-46C3-9DC1-105AA68EF02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9F819D9-5BA1-409A-A43A-D8585A1D65DA}" type="datetimeFigureOut">
              <a:rPr lang="en-GB" smtClean="0"/>
              <a:t>14/10/2020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62CB71-6A26-4955-96C1-4A200DACE98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B9A5E7-55B2-4C56-99BC-7D3A9061B2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B0B71B-F486-47A1-ACD6-4AB72816CE1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7697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554A97-35CA-4BFA-A3D1-69D04277C6C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MAJOR PROJECT MODULE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AEB53D-6DC7-4287-8F1B-FFCB3CBB7BE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Workshop 2</a:t>
            </a:r>
          </a:p>
          <a:p>
            <a:r>
              <a:rPr lang="en-GB" sz="4400" dirty="0"/>
              <a:t>Dr Beverly Cole</a:t>
            </a:r>
          </a:p>
        </p:txBody>
      </p:sp>
    </p:spTree>
    <p:extLst>
      <p:ext uri="{BB962C8B-B14F-4D97-AF65-F5344CB8AC3E}">
        <p14:creationId xmlns:p14="http://schemas.microsoft.com/office/powerpoint/2010/main" val="5505121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37BFFF0-96BB-4C7E-A41B-1B541AA2230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print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524000" y="0"/>
            <a:ext cx="9144000" cy="6858000"/>
          </a:xfrm>
          <a:prstGeom prst="rect">
            <a:avLst/>
          </a:prstGeom>
        </p:spPr>
      </p:pic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2667000" y="1122362"/>
            <a:ext cx="6858000" cy="29005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MAJOR PROJECT MODULE 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>
          <a:xfrm>
            <a:off x="2667000" y="4159405"/>
            <a:ext cx="6858000" cy="1098395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WORKSHOP: WRITING A RESEARCH PROPOSAL</a:t>
            </a:r>
          </a:p>
        </p:txBody>
      </p:sp>
    </p:spTree>
    <p:extLst>
      <p:ext uri="{BB962C8B-B14F-4D97-AF65-F5344CB8AC3E}">
        <p14:creationId xmlns:p14="http://schemas.microsoft.com/office/powerpoint/2010/main" val="186552142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Opening round: 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484784"/>
            <a:ext cx="9144000" cy="5373216"/>
          </a:xfrm>
        </p:spPr>
      </p:pic>
    </p:spTree>
    <p:extLst>
      <p:ext uri="{BB962C8B-B14F-4D97-AF65-F5344CB8AC3E}">
        <p14:creationId xmlns:p14="http://schemas.microsoft.com/office/powerpoint/2010/main" val="66302426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25266" y="685800"/>
            <a:ext cx="2085203" cy="5105400"/>
          </a:xfrm>
        </p:spPr>
        <p:txBody>
          <a:bodyPr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The aim of this lesson is to…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3C40F922-6743-4116-A734-CA59632E243D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5281612" y="685800"/>
          <a:ext cx="4869656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61188940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E19459-C11D-489B-87E1-99EB019A02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First though … Moodle</a:t>
            </a:r>
          </a:p>
        </p:txBody>
      </p:sp>
      <p:pic>
        <p:nvPicPr>
          <p:cNvPr id="5" name="Content Placeholder 4" descr="A close up of a sign&#10;&#10;Description automatically generated">
            <a:extLst>
              <a:ext uri="{FF2B5EF4-FFF2-40B4-BE49-F238E27FC236}">
                <a16:creationId xmlns:a16="http://schemas.microsoft.com/office/drawing/2014/main" id="{BBE61DB1-91DD-4D87-A869-4E7B45D97FF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2200" y="1524000"/>
            <a:ext cx="2476500" cy="2476500"/>
          </a:xfrm>
        </p:spPr>
      </p:pic>
      <p:pic>
        <p:nvPicPr>
          <p:cNvPr id="7" name="Picture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20E3BBAF-65AD-4B04-A09A-FBB45C29344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91250" y="1699120"/>
            <a:ext cx="4476750" cy="51863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414500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3961B5-D993-4F8A-9328-58AA4F0631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006601" y="623392"/>
            <a:ext cx="2522980" cy="2196008"/>
          </a:xfrm>
          <a:noFill/>
          <a:ln w="19050">
            <a:solidFill>
              <a:schemeClr val="tx1"/>
            </a:solidFill>
          </a:ln>
        </p:spPr>
        <p:txBody>
          <a:bodyPr wrap="square" anchor="ctr">
            <a:normAutofit/>
          </a:bodyPr>
          <a:lstStyle/>
          <a:p>
            <a:r>
              <a:rPr lang="en-GB" sz="2400" dirty="0"/>
              <a:t>Review of directed research and learning from:</a:t>
            </a:r>
            <a:br>
              <a:rPr lang="en-GB" sz="2400" dirty="0"/>
            </a:br>
            <a:r>
              <a:rPr lang="en-GB" sz="2400" dirty="0"/>
              <a:t>1. Synchronous exercises</a:t>
            </a:r>
            <a:br>
              <a:rPr lang="en-GB" sz="2400" dirty="0"/>
            </a:br>
            <a:r>
              <a:rPr lang="en-GB" sz="2400" dirty="0"/>
              <a:t>2. Previous lesson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DF4A8B-774C-45CE-BCE2-087B7C8D82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006601" y="2638044"/>
            <a:ext cx="2522980" cy="3415623"/>
          </a:xfrm>
        </p:spPr>
        <p:txBody>
          <a:bodyPr>
            <a:normAutofit/>
          </a:bodyPr>
          <a:lstStyle/>
          <a:p>
            <a:endParaRPr lang="en-GB" sz="1700"/>
          </a:p>
          <a:p>
            <a:endParaRPr lang="en-GB" sz="1700"/>
          </a:p>
          <a:p>
            <a:endParaRPr lang="en-GB" sz="1700"/>
          </a:p>
        </p:txBody>
      </p:sp>
      <p:pic>
        <p:nvPicPr>
          <p:cNvPr id="1026" name="Picture 2" descr="See the source image">
            <a:extLst>
              <a:ext uri="{FF2B5EF4-FFF2-40B4-BE49-F238E27FC236}">
                <a16:creationId xmlns:a16="http://schemas.microsoft.com/office/drawing/2014/main" id="{FB20EBAE-D9A1-450C-A237-FA660B065D7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5893690" y="643468"/>
            <a:ext cx="3895343" cy="54101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270476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lang="en-GB" sz="4100"/>
              <a:t>Directed learning from last lesson 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BA5933-7419-474B-8D5B-931F7337E60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981200" y="1600201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30132688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1143000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r>
              <a:rPr lang="en-GB" sz="4100"/>
              <a:t>Directed learning from last lesson …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4BA5933-7419-474B-8D5B-931F7337E60B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1981200" y="1600201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46140153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D17AAF-BAAA-462B-BD75-5F054A721E8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Asynchronous learning … …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51441E-6293-432B-B56E-7D9204202D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4000" y="1600200"/>
            <a:ext cx="8991600" cy="5105400"/>
          </a:xfrm>
        </p:spPr>
        <p:txBody>
          <a:bodyPr>
            <a:normAutofit fontScale="55000" lnSpcReduction="20000"/>
          </a:bodyPr>
          <a:lstStyle/>
          <a:p>
            <a:pPr algn="l">
              <a:buFont typeface="Wingdings" panose="05000000000000000000" pitchFamily="2" charset="2"/>
              <a:buChar char="Ø"/>
            </a:pPr>
            <a:r>
              <a:rPr lang="en-GB" sz="4600" dirty="0">
                <a:solidFill>
                  <a:srgbClr val="373A3C"/>
                </a:solidFill>
                <a:latin typeface="-apple-system"/>
              </a:rPr>
              <a:t>Lesson 2: The narrated PowerPoint for this lesson: Writing your research proposal</a:t>
            </a:r>
          </a:p>
          <a:p>
            <a:pPr algn="l">
              <a:buFont typeface="Wingdings" panose="05000000000000000000" pitchFamily="2" charset="2"/>
              <a:buChar char="Ø"/>
            </a:pPr>
            <a:r>
              <a:rPr lang="en-GB" sz="4600" dirty="0">
                <a:solidFill>
                  <a:srgbClr val="373A3C"/>
                </a:solidFill>
                <a:latin typeface="-apple-system"/>
              </a:rPr>
              <a:t>Ten minute tutorial: </a:t>
            </a:r>
            <a:r>
              <a:rPr lang="en-GB" sz="4600" b="1" dirty="0">
                <a:solidFill>
                  <a:srgbClr val="003E5A"/>
                </a:solidFill>
                <a:latin typeface="-apple-system"/>
              </a:rPr>
              <a:t>Writing a good research proposal.  Dr Ceri </a:t>
            </a:r>
            <a:r>
              <a:rPr lang="en-GB" sz="4600" b="1" dirty="0" err="1">
                <a:solidFill>
                  <a:srgbClr val="003E5A"/>
                </a:solidFill>
                <a:latin typeface="-apple-system"/>
              </a:rPr>
              <a:t>Phelp</a:t>
            </a:r>
            <a:endParaRPr lang="en-GB" sz="4600" b="1" dirty="0">
              <a:solidFill>
                <a:srgbClr val="003E5A"/>
              </a:solidFill>
              <a:latin typeface="-apple-system"/>
            </a:endParaRPr>
          </a:p>
          <a:p>
            <a:pPr algn="l">
              <a:buFont typeface="Wingdings" panose="05000000000000000000" pitchFamily="2" charset="2"/>
              <a:buChar char="Ø"/>
            </a:pPr>
            <a:r>
              <a:rPr lang="en-GB" sz="4600" dirty="0">
                <a:solidFill>
                  <a:srgbClr val="373A3C"/>
                </a:solidFill>
                <a:latin typeface="-apple-system"/>
              </a:rPr>
              <a:t>What to consider when writing a research proposal: List three issues in relation to today’s PowerPoint you would like to discuss at our workshop</a:t>
            </a:r>
          </a:p>
          <a:p>
            <a:pPr algn="l">
              <a:buFont typeface="Wingdings" panose="05000000000000000000" pitchFamily="2" charset="2"/>
              <a:buChar char="Ø"/>
            </a:pPr>
            <a:r>
              <a:rPr lang="en-GB" sz="4600" dirty="0">
                <a:solidFill>
                  <a:srgbClr val="373A3C"/>
                </a:solidFill>
                <a:latin typeface="-apple-system"/>
              </a:rPr>
              <a:t>Apply the Kipling questions to your research to get you started, then complete this project proposal form  </a:t>
            </a:r>
          </a:p>
          <a:p>
            <a:pPr algn="l">
              <a:buFont typeface="Wingdings" panose="05000000000000000000" pitchFamily="2" charset="2"/>
              <a:buChar char="Ø"/>
            </a:pPr>
            <a:r>
              <a:rPr lang="en-GB" sz="4600" dirty="0">
                <a:solidFill>
                  <a:srgbClr val="373A3C"/>
                </a:solidFill>
                <a:latin typeface="-apple-system"/>
              </a:rPr>
              <a:t>Video [embedded within the PowerPoint or via link below] and consider the importance of ethics for discussion in a later lesson. Consider:  (1) How your research, with no participants, could be unethical (2) How these ethical concepts relate to the ethical principles of the BACP</a:t>
            </a:r>
          </a:p>
          <a:p>
            <a:pPr algn="l"/>
            <a:endParaRPr lang="en-GB" b="0" i="0" dirty="0">
              <a:solidFill>
                <a:srgbClr val="373A3C"/>
              </a:solidFill>
              <a:effectLst/>
              <a:latin typeface="-apple-system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2362106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Writing your Research Proposal </a:t>
            </a:r>
            <a:endParaRPr lang="en-US" dirty="0"/>
          </a:p>
        </p:txBody>
      </p:sp>
      <p:sp>
        <p:nvSpPr>
          <p:cNvPr id="4" name="Folded Corner 3"/>
          <p:cNvSpPr/>
          <p:nvPr/>
        </p:nvSpPr>
        <p:spPr>
          <a:xfrm>
            <a:off x="1905000" y="1295400"/>
            <a:ext cx="3810000" cy="5029200"/>
          </a:xfrm>
          <a:prstGeom prst="foldedCorner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800" b="1" u="sng" dirty="0"/>
              <a:t>Shopping List Activity </a:t>
            </a:r>
          </a:p>
          <a:p>
            <a:pPr algn="ctr"/>
            <a:endParaRPr lang="en-GB" dirty="0"/>
          </a:p>
          <a:p>
            <a:pPr algn="ctr"/>
            <a:r>
              <a:rPr lang="en-GB" sz="2400" dirty="0"/>
              <a:t>Write a list of what you think should be included in a research proposal. You have 1 minute! 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Round the table comparison.</a:t>
            </a:r>
          </a:p>
          <a:p>
            <a:pPr algn="ctr"/>
            <a:endParaRPr lang="en-GB" sz="2400" dirty="0"/>
          </a:p>
          <a:p>
            <a:pPr algn="ctr"/>
            <a:r>
              <a:rPr lang="en-GB" sz="2400" dirty="0"/>
              <a:t>Compare your list as we go and add/remove answers as required. </a:t>
            </a:r>
            <a:endParaRPr lang="en-US" sz="2400" dirty="0"/>
          </a:p>
        </p:txBody>
      </p:sp>
      <p:sp>
        <p:nvSpPr>
          <p:cNvPr id="5" name="Rounded Rectangle 4"/>
          <p:cNvSpPr/>
          <p:nvPr/>
        </p:nvSpPr>
        <p:spPr>
          <a:xfrm>
            <a:off x="6248400" y="1295400"/>
            <a:ext cx="4038600" cy="5334000"/>
          </a:xfrm>
          <a:prstGeom prst="round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DA7B807-2FCA-4766-901E-85ED6BE42A31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8400" y="1295400"/>
            <a:ext cx="4038600" cy="5029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4322261"/>
      </p:ext>
    </p:extLst>
  </p:cSld>
  <p:clrMapOvr>
    <a:masterClrMapping/>
  </p:clrMapOvr>
  <p:transition spd="slow">
    <p:push dir="u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1EDF3FD-0FF9-42AD-9E6C-B02CBF225E6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1759" y="480060"/>
            <a:ext cx="8428482" cy="58978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167082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BACC0E-1AC3-46D4-AED9-E53211AFAD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NEXT LESSON …..</a:t>
            </a: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40D26D76-E908-42F6-A517-1E9290D2C3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905000"/>
            <a:ext cx="9144000" cy="5438480"/>
          </a:xfrm>
        </p:spPr>
      </p:pic>
    </p:spTree>
    <p:extLst>
      <p:ext uri="{BB962C8B-B14F-4D97-AF65-F5344CB8AC3E}">
        <p14:creationId xmlns:p14="http://schemas.microsoft.com/office/powerpoint/2010/main" val="11055559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Closing round: 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24000" y="1484784"/>
            <a:ext cx="9144000" cy="5373216"/>
          </a:xfrm>
        </p:spPr>
      </p:pic>
    </p:spTree>
    <p:extLst>
      <p:ext uri="{BB962C8B-B14F-4D97-AF65-F5344CB8AC3E}">
        <p14:creationId xmlns:p14="http://schemas.microsoft.com/office/powerpoint/2010/main" val="254709870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310</Words>
  <Application>Microsoft Office PowerPoint</Application>
  <PresentationFormat>Widescreen</PresentationFormat>
  <Paragraphs>38</Paragraphs>
  <Slides>13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9" baseType="lpstr">
      <vt:lpstr>-apple-system</vt:lpstr>
      <vt:lpstr>Arial</vt:lpstr>
      <vt:lpstr>Calibri</vt:lpstr>
      <vt:lpstr>Calibri Light</vt:lpstr>
      <vt:lpstr>Wingdings</vt:lpstr>
      <vt:lpstr>Office Theme</vt:lpstr>
      <vt:lpstr>MAJOR PROJECT MODULE</vt:lpstr>
      <vt:lpstr>MAJOR PROJECT MODULE </vt:lpstr>
      <vt:lpstr>Opening round: </vt:lpstr>
      <vt:lpstr>The aim of this lesson is to…</vt:lpstr>
      <vt:lpstr>First though … Moodle</vt:lpstr>
      <vt:lpstr>Review of directed research and learning from: 1. Synchronous exercises 2. Previous lesson</vt:lpstr>
      <vt:lpstr>Directed learning from last lesson …</vt:lpstr>
      <vt:lpstr>Directed learning from last lesson …</vt:lpstr>
      <vt:lpstr>Asynchronous learning … …</vt:lpstr>
      <vt:lpstr>Writing your Research Proposal </vt:lpstr>
      <vt:lpstr>PowerPoint Presentation</vt:lpstr>
      <vt:lpstr>NEXT LESSON …..</vt:lpstr>
      <vt:lpstr>Closing round: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Beverly Cole</dc:creator>
  <cp:lastModifiedBy>Beverly Cole</cp:lastModifiedBy>
  <cp:revision>2</cp:revision>
  <dcterms:created xsi:type="dcterms:W3CDTF">2020-10-14T13:15:51Z</dcterms:created>
  <dcterms:modified xsi:type="dcterms:W3CDTF">2020-10-14T13:23:11Z</dcterms:modified>
</cp:coreProperties>
</file>