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60" r:id="rId5"/>
    <p:sldId id="261" r:id="rId6"/>
    <p:sldId id="264" r:id="rId7"/>
    <p:sldId id="265" r:id="rId8"/>
    <p:sldId id="262" r:id="rId9"/>
    <p:sldId id="263" r:id="rId10"/>
    <p:sldId id="266" r:id="rId11"/>
    <p:sldId id="25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2EAE9"/>
          </a:solidFill>
        </a:fill>
      </a:tcStyle>
    </a:wholeTbl>
    <a:band1H>
      <a:tcStyle>
        <a:tcBdr/>
        <a:fill>
          <a:solidFill>
            <a:srgbClr val="E5D2D1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E5D2D1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B35B55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B35B55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B35B55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B35B55"/>
          </a:solidFill>
        </a:fill>
      </a:tcStyle>
    </a:firstRow>
  </a:tblStyle>
  <a:tblStyle styleId="{F5AB1C69-6EDB-4FF4-983F-18BD219EF322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6EEEA"/>
          </a:solidFill>
        </a:fill>
      </a:tcStyle>
    </a:wholeTbl>
    <a:band1H>
      <a:tcStyle>
        <a:tcBdr/>
        <a:fill>
          <a:solidFill>
            <a:srgbClr val="ECDBD1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ECDBD1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CA8F58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CA8F58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CA8F58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CA8F58"/>
          </a:solidFill>
        </a:fill>
      </a:tcStyle>
    </a:firstRow>
  </a:tblStyle>
  <a:tblStyle styleId="{93296810-A885-4BE3-A3E7-6D5BEEA58F35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AECEC"/>
          </a:solidFill>
        </a:fill>
      </a:tcStyle>
    </a:wholeTbl>
    <a:band1H>
      <a:tcStyle>
        <a:tcBdr/>
        <a:fill>
          <a:solidFill>
            <a:srgbClr val="D3D6D6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D3D6D6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647576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647576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647576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647576"/>
          </a:solidFill>
        </a:fill>
      </a:tcStyle>
    </a:firstRow>
  </a:tblStyle>
  <a:tblStyle styleId="{073A0DAA-6AF3-43AB-8588-CEC1D06C72B9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7E7"/>
          </a:solidFill>
        </a:fill>
      </a:tcStyle>
    </a:wholeTbl>
    <a:band1H>
      <a:tcStyle>
        <a:tcBdr/>
        <a:fill>
          <a:solidFill>
            <a:srgbClr val="CBCBCB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BCBCB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000000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000000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000000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000000"/>
          </a:solidFill>
        </a:fill>
      </a:tcStyle>
    </a:firstRow>
  </a:tblStyle>
  <a:tblStyle styleId="{00A15C55-8517-42AA-B614-E9B94910E393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1ECE9"/>
          </a:solidFill>
        </a:fill>
      </a:tcStyle>
    </a:wholeTbl>
    <a:band1H>
      <a:tcStyle>
        <a:tcBdr/>
        <a:fill>
          <a:solidFill>
            <a:srgbClr val="E2D7D1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E2D7D1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A97C5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A97C5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A97C5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A97C54"/>
          </a:solidFill>
        </a:fill>
      </a:tcStyle>
    </a:firstRow>
  </a:tblStyle>
  <a:tblStyle styleId="{7DF18680-E054-41AD-8BC1-D1AEF772440D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EECE9"/>
          </a:solidFill>
        </a:fill>
      </a:tcStyle>
    </a:wholeTbl>
    <a:band1H>
      <a:tcStyle>
        <a:tcBdr/>
        <a:fill>
          <a:solidFill>
            <a:srgbClr val="DCD8CF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DCD8CF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917E45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917E45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917E45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917E4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66" d="100"/>
          <a:sy n="66" d="100"/>
        </p:scale>
        <p:origin x="876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F4DDC9-6DBB-41A4-8AC3-FF56DC24FE4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404B877-37B9-46A6-9953-6E2DCAECBA40}">
      <dgm:prSet/>
      <dgm:spPr/>
      <dgm:t>
        <a:bodyPr/>
        <a:lstStyle/>
        <a:p>
          <a:r>
            <a:rPr lang="en-GB" b="0" i="0" baseline="0"/>
            <a:t>Increased productivity and performance</a:t>
          </a:r>
          <a:endParaRPr lang="en-US"/>
        </a:p>
      </dgm:t>
    </dgm:pt>
    <dgm:pt modelId="{C86745E1-4AE4-4B57-BA85-E32F76D721AB}" type="parTrans" cxnId="{AD0CBB68-AE1D-40E7-B763-DB0F3F4BE8D9}">
      <dgm:prSet/>
      <dgm:spPr/>
      <dgm:t>
        <a:bodyPr/>
        <a:lstStyle/>
        <a:p>
          <a:endParaRPr lang="en-US"/>
        </a:p>
      </dgm:t>
    </dgm:pt>
    <dgm:pt modelId="{9E44DEC6-08E8-4811-BB7F-F149910F0448}" type="sibTrans" cxnId="{AD0CBB68-AE1D-40E7-B763-DB0F3F4BE8D9}">
      <dgm:prSet/>
      <dgm:spPr/>
      <dgm:t>
        <a:bodyPr/>
        <a:lstStyle/>
        <a:p>
          <a:endParaRPr lang="en-US"/>
        </a:p>
      </dgm:t>
    </dgm:pt>
    <dgm:pt modelId="{1D33EA83-BF4D-4649-8876-C4E0EC15A884}">
      <dgm:prSet/>
      <dgm:spPr/>
      <dgm:t>
        <a:bodyPr/>
        <a:lstStyle/>
        <a:p>
          <a:r>
            <a:rPr lang="en-GB" b="0" i="0" baseline="0"/>
            <a:t>Uniformity of work processes</a:t>
          </a:r>
          <a:endParaRPr lang="en-US"/>
        </a:p>
      </dgm:t>
    </dgm:pt>
    <dgm:pt modelId="{F3181CEC-CEFE-45A9-AFAB-D255204C8F11}" type="parTrans" cxnId="{81F6402C-43D8-4EC3-8B31-FB9B1D9364E9}">
      <dgm:prSet/>
      <dgm:spPr/>
      <dgm:t>
        <a:bodyPr/>
        <a:lstStyle/>
        <a:p>
          <a:endParaRPr lang="en-US"/>
        </a:p>
      </dgm:t>
    </dgm:pt>
    <dgm:pt modelId="{6C8AA4C0-E0C2-4B7C-8F1F-057032C9ECA5}" type="sibTrans" cxnId="{81F6402C-43D8-4EC3-8B31-FB9B1D9364E9}">
      <dgm:prSet/>
      <dgm:spPr/>
      <dgm:t>
        <a:bodyPr/>
        <a:lstStyle/>
        <a:p>
          <a:endParaRPr lang="en-US"/>
        </a:p>
      </dgm:t>
    </dgm:pt>
    <dgm:pt modelId="{07BB525D-2E3A-42CD-B10D-768B8821FEA8}">
      <dgm:prSet/>
      <dgm:spPr/>
      <dgm:t>
        <a:bodyPr/>
        <a:lstStyle/>
        <a:p>
          <a:r>
            <a:rPr lang="en-GB" b="0" i="0" baseline="0"/>
            <a:t>Reduced wastage</a:t>
          </a:r>
          <a:endParaRPr lang="en-US"/>
        </a:p>
      </dgm:t>
    </dgm:pt>
    <dgm:pt modelId="{5C65B5EE-C2CF-4EC7-9EFA-1B5D2E97B43A}" type="parTrans" cxnId="{C06416BE-1ACA-452A-A104-B71C9448043A}">
      <dgm:prSet/>
      <dgm:spPr/>
      <dgm:t>
        <a:bodyPr/>
        <a:lstStyle/>
        <a:p>
          <a:endParaRPr lang="en-US"/>
        </a:p>
      </dgm:t>
    </dgm:pt>
    <dgm:pt modelId="{90235D95-5820-42EB-8828-81898C2CACA2}" type="sibTrans" cxnId="{C06416BE-1ACA-452A-A104-B71C9448043A}">
      <dgm:prSet/>
      <dgm:spPr/>
      <dgm:t>
        <a:bodyPr/>
        <a:lstStyle/>
        <a:p>
          <a:endParaRPr lang="en-US"/>
        </a:p>
      </dgm:t>
    </dgm:pt>
    <dgm:pt modelId="{C21DC1D1-796B-4426-9BE1-1C7435FC64FB}">
      <dgm:prSet/>
      <dgm:spPr/>
      <dgm:t>
        <a:bodyPr/>
        <a:lstStyle/>
        <a:p>
          <a:r>
            <a:rPr lang="en-GB" b="0" i="0" baseline="0"/>
            <a:t>Promoting from within</a:t>
          </a:r>
          <a:endParaRPr lang="en-US"/>
        </a:p>
      </dgm:t>
    </dgm:pt>
    <dgm:pt modelId="{62A8EBA8-E096-4D00-AA5A-B2873AD622F1}" type="parTrans" cxnId="{FC1BC2C6-4214-4ED3-84A8-560D11DA4963}">
      <dgm:prSet/>
      <dgm:spPr/>
      <dgm:t>
        <a:bodyPr/>
        <a:lstStyle/>
        <a:p>
          <a:endParaRPr lang="en-US"/>
        </a:p>
      </dgm:t>
    </dgm:pt>
    <dgm:pt modelId="{DBE82C0B-CCF2-4C29-B8DA-052FE8F27AB5}" type="sibTrans" cxnId="{FC1BC2C6-4214-4ED3-84A8-560D11DA4963}">
      <dgm:prSet/>
      <dgm:spPr/>
      <dgm:t>
        <a:bodyPr/>
        <a:lstStyle/>
        <a:p>
          <a:endParaRPr lang="en-US"/>
        </a:p>
      </dgm:t>
    </dgm:pt>
    <dgm:pt modelId="{CE785FB0-C31E-4403-BD8B-AC7C68957043}">
      <dgm:prSet/>
      <dgm:spPr/>
      <dgm:t>
        <a:bodyPr/>
        <a:lstStyle/>
        <a:p>
          <a:r>
            <a:rPr lang="en-GB" b="0" i="0" baseline="0"/>
            <a:t>Improved organizational structure</a:t>
          </a:r>
          <a:endParaRPr lang="en-US"/>
        </a:p>
      </dgm:t>
    </dgm:pt>
    <dgm:pt modelId="{3693AC46-40BA-45EF-8FF1-3025502A36E5}" type="parTrans" cxnId="{E20E0515-1B33-43BC-8B4F-76B8AA24040A}">
      <dgm:prSet/>
      <dgm:spPr/>
      <dgm:t>
        <a:bodyPr/>
        <a:lstStyle/>
        <a:p>
          <a:endParaRPr lang="en-US"/>
        </a:p>
      </dgm:t>
    </dgm:pt>
    <dgm:pt modelId="{1A2F97A1-1776-4ABD-AAD6-49A1B3F835CA}" type="sibTrans" cxnId="{E20E0515-1B33-43BC-8B4F-76B8AA24040A}">
      <dgm:prSet/>
      <dgm:spPr/>
      <dgm:t>
        <a:bodyPr/>
        <a:lstStyle/>
        <a:p>
          <a:endParaRPr lang="en-US"/>
        </a:p>
      </dgm:t>
    </dgm:pt>
    <dgm:pt modelId="{C6280357-36AC-4401-BBA7-F9DE98A26F27}">
      <dgm:prSet/>
      <dgm:spPr/>
      <dgm:t>
        <a:bodyPr/>
        <a:lstStyle/>
        <a:p>
          <a:r>
            <a:rPr lang="en-GB" b="0" i="0" baseline="0"/>
            <a:t>Boosted morale</a:t>
          </a:r>
          <a:endParaRPr lang="en-US"/>
        </a:p>
      </dgm:t>
    </dgm:pt>
    <dgm:pt modelId="{EA391F8F-809A-4D6D-85A5-A207EE355E72}" type="parTrans" cxnId="{9DC2FD27-9C39-403D-879B-01168CB0E7EB}">
      <dgm:prSet/>
      <dgm:spPr/>
      <dgm:t>
        <a:bodyPr/>
        <a:lstStyle/>
        <a:p>
          <a:endParaRPr lang="en-US"/>
        </a:p>
      </dgm:t>
    </dgm:pt>
    <dgm:pt modelId="{9ECAA2D0-0B3C-4288-9642-847C0F343D26}" type="sibTrans" cxnId="{9DC2FD27-9C39-403D-879B-01168CB0E7EB}">
      <dgm:prSet/>
      <dgm:spPr/>
      <dgm:t>
        <a:bodyPr/>
        <a:lstStyle/>
        <a:p>
          <a:endParaRPr lang="en-US"/>
        </a:p>
      </dgm:t>
    </dgm:pt>
    <dgm:pt modelId="{96B8D0F6-E557-464F-BCFC-84A46651C64A}">
      <dgm:prSet/>
      <dgm:spPr/>
      <dgm:t>
        <a:bodyPr/>
        <a:lstStyle/>
        <a:p>
          <a:r>
            <a:rPr lang="en-GB" b="0" i="0" baseline="0"/>
            <a:t>Improved knowledge of policies and goals </a:t>
          </a:r>
          <a:endParaRPr lang="en-US"/>
        </a:p>
      </dgm:t>
    </dgm:pt>
    <dgm:pt modelId="{7BBD4181-701A-4AA9-A996-7BD261E0FE85}" type="parTrans" cxnId="{49AA943C-5709-4B71-BFF3-D179CBD7AE0F}">
      <dgm:prSet/>
      <dgm:spPr/>
      <dgm:t>
        <a:bodyPr/>
        <a:lstStyle/>
        <a:p>
          <a:endParaRPr lang="en-US"/>
        </a:p>
      </dgm:t>
    </dgm:pt>
    <dgm:pt modelId="{E08C56A7-1FC7-4A5B-ABBC-053B09169168}" type="sibTrans" cxnId="{49AA943C-5709-4B71-BFF3-D179CBD7AE0F}">
      <dgm:prSet/>
      <dgm:spPr/>
      <dgm:t>
        <a:bodyPr/>
        <a:lstStyle/>
        <a:p>
          <a:endParaRPr lang="en-US"/>
        </a:p>
      </dgm:t>
    </dgm:pt>
    <dgm:pt modelId="{B9CEB30D-1259-4DE4-91A3-EA07BD774111}">
      <dgm:prSet/>
      <dgm:spPr/>
      <dgm:t>
        <a:bodyPr/>
        <a:lstStyle/>
        <a:p>
          <a:r>
            <a:rPr lang="en-GB" b="0" i="0" baseline="0"/>
            <a:t>Improved customer valuation</a:t>
          </a:r>
          <a:endParaRPr lang="en-US"/>
        </a:p>
      </dgm:t>
    </dgm:pt>
    <dgm:pt modelId="{83AD8BC9-2F46-46CF-A323-E68C2EEFCF85}" type="parTrans" cxnId="{A106CBB4-FB68-42D3-A343-0342531BCF85}">
      <dgm:prSet/>
      <dgm:spPr/>
      <dgm:t>
        <a:bodyPr/>
        <a:lstStyle/>
        <a:p>
          <a:endParaRPr lang="en-US"/>
        </a:p>
      </dgm:t>
    </dgm:pt>
    <dgm:pt modelId="{DAD0C6F0-0879-4A43-A264-BADF28E3062A}" type="sibTrans" cxnId="{A106CBB4-FB68-42D3-A343-0342531BCF85}">
      <dgm:prSet/>
      <dgm:spPr/>
      <dgm:t>
        <a:bodyPr/>
        <a:lstStyle/>
        <a:p>
          <a:endParaRPr lang="en-US"/>
        </a:p>
      </dgm:t>
    </dgm:pt>
    <dgm:pt modelId="{218F8013-AE63-4A15-A88E-B921FF7AAA09}">
      <dgm:prSet/>
      <dgm:spPr/>
      <dgm:t>
        <a:bodyPr/>
        <a:lstStyle/>
        <a:p>
          <a:r>
            <a:rPr lang="en-GB" b="0" i="0" baseline="0"/>
            <a:t>Better workplace environment</a:t>
          </a:r>
          <a:endParaRPr lang="en-US"/>
        </a:p>
      </dgm:t>
    </dgm:pt>
    <dgm:pt modelId="{E84C9491-D481-4EFB-B436-F18EB8340490}" type="parTrans" cxnId="{7B2CCBF6-6261-41B1-95C5-2546E8570527}">
      <dgm:prSet/>
      <dgm:spPr/>
      <dgm:t>
        <a:bodyPr/>
        <a:lstStyle/>
        <a:p>
          <a:endParaRPr lang="en-US"/>
        </a:p>
      </dgm:t>
    </dgm:pt>
    <dgm:pt modelId="{18DF8299-2438-4253-9133-E8F67E4AB0F9}" type="sibTrans" cxnId="{7B2CCBF6-6261-41B1-95C5-2546E8570527}">
      <dgm:prSet/>
      <dgm:spPr/>
      <dgm:t>
        <a:bodyPr/>
        <a:lstStyle/>
        <a:p>
          <a:endParaRPr lang="en-US"/>
        </a:p>
      </dgm:t>
    </dgm:pt>
    <dgm:pt modelId="{8271ADB5-1295-4AE4-8645-C57D9C579827}" type="pres">
      <dgm:prSet presAssocID="{75F4DDC9-6DBB-41A4-8AC3-FF56DC24FE41}" presName="linear" presStyleCnt="0">
        <dgm:presLayoutVars>
          <dgm:animLvl val="lvl"/>
          <dgm:resizeHandles val="exact"/>
        </dgm:presLayoutVars>
      </dgm:prSet>
      <dgm:spPr/>
    </dgm:pt>
    <dgm:pt modelId="{1B932E63-E5C3-49C0-B47A-408D93ED267E}" type="pres">
      <dgm:prSet presAssocID="{F404B877-37B9-46A6-9953-6E2DCAECBA40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0A72F860-8653-4F37-A15C-DDDE428A8B89}" type="pres">
      <dgm:prSet presAssocID="{9E44DEC6-08E8-4811-BB7F-F149910F0448}" presName="spacer" presStyleCnt="0"/>
      <dgm:spPr/>
    </dgm:pt>
    <dgm:pt modelId="{C88AC04A-CD35-47C2-BA7D-5D08EF6D4402}" type="pres">
      <dgm:prSet presAssocID="{1D33EA83-BF4D-4649-8876-C4E0EC15A884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E4C08424-0BD1-4E3A-86CA-D4F4DB614FC9}" type="pres">
      <dgm:prSet presAssocID="{6C8AA4C0-E0C2-4B7C-8F1F-057032C9ECA5}" presName="spacer" presStyleCnt="0"/>
      <dgm:spPr/>
    </dgm:pt>
    <dgm:pt modelId="{78B8FD3B-A140-45E3-95F4-D277AC0E337A}" type="pres">
      <dgm:prSet presAssocID="{07BB525D-2E3A-42CD-B10D-768B8821FEA8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E1810745-3552-4044-8477-04A69D761039}" type="pres">
      <dgm:prSet presAssocID="{90235D95-5820-42EB-8828-81898C2CACA2}" presName="spacer" presStyleCnt="0"/>
      <dgm:spPr/>
    </dgm:pt>
    <dgm:pt modelId="{88DB182B-0030-4E23-B1C5-34DA02AD69F6}" type="pres">
      <dgm:prSet presAssocID="{C21DC1D1-796B-4426-9BE1-1C7435FC64FB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418ACB31-AC2C-4473-A838-25E72F1A8F99}" type="pres">
      <dgm:prSet presAssocID="{DBE82C0B-CCF2-4C29-B8DA-052FE8F27AB5}" presName="spacer" presStyleCnt="0"/>
      <dgm:spPr/>
    </dgm:pt>
    <dgm:pt modelId="{74B65C52-876C-468F-83B0-2BF11D70D8D2}" type="pres">
      <dgm:prSet presAssocID="{CE785FB0-C31E-4403-BD8B-AC7C68957043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3051388A-30EB-47D5-AE95-25660D59E8B3}" type="pres">
      <dgm:prSet presAssocID="{1A2F97A1-1776-4ABD-AAD6-49A1B3F835CA}" presName="spacer" presStyleCnt="0"/>
      <dgm:spPr/>
    </dgm:pt>
    <dgm:pt modelId="{F3720FAC-C4EB-404A-974F-7934D2CCB912}" type="pres">
      <dgm:prSet presAssocID="{C6280357-36AC-4401-BBA7-F9DE98A26F27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CB02C8E5-7C0E-4D38-B405-ADB048F618EB}" type="pres">
      <dgm:prSet presAssocID="{9ECAA2D0-0B3C-4288-9642-847C0F343D26}" presName="spacer" presStyleCnt="0"/>
      <dgm:spPr/>
    </dgm:pt>
    <dgm:pt modelId="{E3182E70-DEFD-4E3E-A06F-408F9CB0CEEC}" type="pres">
      <dgm:prSet presAssocID="{96B8D0F6-E557-464F-BCFC-84A46651C64A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B1862E46-9B28-4212-A1D0-4ECF8341DB5D}" type="pres">
      <dgm:prSet presAssocID="{E08C56A7-1FC7-4A5B-ABBC-053B09169168}" presName="spacer" presStyleCnt="0"/>
      <dgm:spPr/>
    </dgm:pt>
    <dgm:pt modelId="{B2BDF480-7EDC-4CBB-8F43-120923DA7A10}" type="pres">
      <dgm:prSet presAssocID="{B9CEB30D-1259-4DE4-91A3-EA07BD774111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7EC2DCF3-0361-4ECC-90B6-BE426F51F042}" type="pres">
      <dgm:prSet presAssocID="{DAD0C6F0-0879-4A43-A264-BADF28E3062A}" presName="spacer" presStyleCnt="0"/>
      <dgm:spPr/>
    </dgm:pt>
    <dgm:pt modelId="{10564666-6A0A-4907-BECE-94C8DAB66D8B}" type="pres">
      <dgm:prSet presAssocID="{218F8013-AE63-4A15-A88E-B921FF7AAA09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E20E0515-1B33-43BC-8B4F-76B8AA24040A}" srcId="{75F4DDC9-6DBB-41A4-8AC3-FF56DC24FE41}" destId="{CE785FB0-C31E-4403-BD8B-AC7C68957043}" srcOrd="4" destOrd="0" parTransId="{3693AC46-40BA-45EF-8FF1-3025502A36E5}" sibTransId="{1A2F97A1-1776-4ABD-AAD6-49A1B3F835CA}"/>
    <dgm:cxn modelId="{8237C419-B4CF-49F5-A855-21C69C14E8DB}" type="presOf" srcId="{75F4DDC9-6DBB-41A4-8AC3-FF56DC24FE41}" destId="{8271ADB5-1295-4AE4-8645-C57D9C579827}" srcOrd="0" destOrd="0" presId="urn:microsoft.com/office/officeart/2005/8/layout/vList2"/>
    <dgm:cxn modelId="{9DC2FD27-9C39-403D-879B-01168CB0E7EB}" srcId="{75F4DDC9-6DBB-41A4-8AC3-FF56DC24FE41}" destId="{C6280357-36AC-4401-BBA7-F9DE98A26F27}" srcOrd="5" destOrd="0" parTransId="{EA391F8F-809A-4D6D-85A5-A207EE355E72}" sibTransId="{9ECAA2D0-0B3C-4288-9642-847C0F343D26}"/>
    <dgm:cxn modelId="{2263A329-CBBE-42FD-B149-3CD9019CC5F8}" type="presOf" srcId="{CE785FB0-C31E-4403-BD8B-AC7C68957043}" destId="{74B65C52-876C-468F-83B0-2BF11D70D8D2}" srcOrd="0" destOrd="0" presId="urn:microsoft.com/office/officeart/2005/8/layout/vList2"/>
    <dgm:cxn modelId="{81F6402C-43D8-4EC3-8B31-FB9B1D9364E9}" srcId="{75F4DDC9-6DBB-41A4-8AC3-FF56DC24FE41}" destId="{1D33EA83-BF4D-4649-8876-C4E0EC15A884}" srcOrd="1" destOrd="0" parTransId="{F3181CEC-CEFE-45A9-AFAB-D255204C8F11}" sibTransId="{6C8AA4C0-E0C2-4B7C-8F1F-057032C9ECA5}"/>
    <dgm:cxn modelId="{7CA8BB32-D2D6-4F81-9C59-8A2F41EEEFE9}" type="presOf" srcId="{218F8013-AE63-4A15-A88E-B921FF7AAA09}" destId="{10564666-6A0A-4907-BECE-94C8DAB66D8B}" srcOrd="0" destOrd="0" presId="urn:microsoft.com/office/officeart/2005/8/layout/vList2"/>
    <dgm:cxn modelId="{49AA943C-5709-4B71-BFF3-D179CBD7AE0F}" srcId="{75F4DDC9-6DBB-41A4-8AC3-FF56DC24FE41}" destId="{96B8D0F6-E557-464F-BCFC-84A46651C64A}" srcOrd="6" destOrd="0" parTransId="{7BBD4181-701A-4AA9-A996-7BD261E0FE85}" sibTransId="{E08C56A7-1FC7-4A5B-ABBC-053B09169168}"/>
    <dgm:cxn modelId="{56F1325D-E54F-45AE-A019-D356BCDD5BCF}" type="presOf" srcId="{1D33EA83-BF4D-4649-8876-C4E0EC15A884}" destId="{C88AC04A-CD35-47C2-BA7D-5D08EF6D4402}" srcOrd="0" destOrd="0" presId="urn:microsoft.com/office/officeart/2005/8/layout/vList2"/>
    <dgm:cxn modelId="{C1EE6241-4CF3-45B7-80A7-844FCBB18510}" type="presOf" srcId="{96B8D0F6-E557-464F-BCFC-84A46651C64A}" destId="{E3182E70-DEFD-4E3E-A06F-408F9CB0CEEC}" srcOrd="0" destOrd="0" presId="urn:microsoft.com/office/officeart/2005/8/layout/vList2"/>
    <dgm:cxn modelId="{AD0CBB68-AE1D-40E7-B763-DB0F3F4BE8D9}" srcId="{75F4DDC9-6DBB-41A4-8AC3-FF56DC24FE41}" destId="{F404B877-37B9-46A6-9953-6E2DCAECBA40}" srcOrd="0" destOrd="0" parTransId="{C86745E1-4AE4-4B57-BA85-E32F76D721AB}" sibTransId="{9E44DEC6-08E8-4811-BB7F-F149910F0448}"/>
    <dgm:cxn modelId="{A5379150-08A0-40AA-9F4C-2FD4842D4F8D}" type="presOf" srcId="{F404B877-37B9-46A6-9953-6E2DCAECBA40}" destId="{1B932E63-E5C3-49C0-B47A-408D93ED267E}" srcOrd="0" destOrd="0" presId="urn:microsoft.com/office/officeart/2005/8/layout/vList2"/>
    <dgm:cxn modelId="{8A818A91-7C61-4BF4-8D81-651211784737}" type="presOf" srcId="{07BB525D-2E3A-42CD-B10D-768B8821FEA8}" destId="{78B8FD3B-A140-45E3-95F4-D277AC0E337A}" srcOrd="0" destOrd="0" presId="urn:microsoft.com/office/officeart/2005/8/layout/vList2"/>
    <dgm:cxn modelId="{FADBFD92-B9FB-4E63-AC26-6A0D03A59E9D}" type="presOf" srcId="{C21DC1D1-796B-4426-9BE1-1C7435FC64FB}" destId="{88DB182B-0030-4E23-B1C5-34DA02AD69F6}" srcOrd="0" destOrd="0" presId="urn:microsoft.com/office/officeart/2005/8/layout/vList2"/>
    <dgm:cxn modelId="{D140B09E-1DCA-4EE2-B35A-011A726B3164}" type="presOf" srcId="{C6280357-36AC-4401-BBA7-F9DE98A26F27}" destId="{F3720FAC-C4EB-404A-974F-7934D2CCB912}" srcOrd="0" destOrd="0" presId="urn:microsoft.com/office/officeart/2005/8/layout/vList2"/>
    <dgm:cxn modelId="{A106CBB4-FB68-42D3-A343-0342531BCF85}" srcId="{75F4DDC9-6DBB-41A4-8AC3-FF56DC24FE41}" destId="{B9CEB30D-1259-4DE4-91A3-EA07BD774111}" srcOrd="7" destOrd="0" parTransId="{83AD8BC9-2F46-46CF-A323-E68C2EEFCF85}" sibTransId="{DAD0C6F0-0879-4A43-A264-BADF28E3062A}"/>
    <dgm:cxn modelId="{C06416BE-1ACA-452A-A104-B71C9448043A}" srcId="{75F4DDC9-6DBB-41A4-8AC3-FF56DC24FE41}" destId="{07BB525D-2E3A-42CD-B10D-768B8821FEA8}" srcOrd="2" destOrd="0" parTransId="{5C65B5EE-C2CF-4EC7-9EFA-1B5D2E97B43A}" sibTransId="{90235D95-5820-42EB-8828-81898C2CACA2}"/>
    <dgm:cxn modelId="{FC1BC2C6-4214-4ED3-84A8-560D11DA4963}" srcId="{75F4DDC9-6DBB-41A4-8AC3-FF56DC24FE41}" destId="{C21DC1D1-796B-4426-9BE1-1C7435FC64FB}" srcOrd="3" destOrd="0" parTransId="{62A8EBA8-E096-4D00-AA5A-B2873AD622F1}" sibTransId="{DBE82C0B-CCF2-4C29-B8DA-052FE8F27AB5}"/>
    <dgm:cxn modelId="{332DDEDA-A1A5-46BF-A479-F7F3C77BCAEB}" type="presOf" srcId="{B9CEB30D-1259-4DE4-91A3-EA07BD774111}" destId="{B2BDF480-7EDC-4CBB-8F43-120923DA7A10}" srcOrd="0" destOrd="0" presId="urn:microsoft.com/office/officeart/2005/8/layout/vList2"/>
    <dgm:cxn modelId="{7B2CCBF6-6261-41B1-95C5-2546E8570527}" srcId="{75F4DDC9-6DBB-41A4-8AC3-FF56DC24FE41}" destId="{218F8013-AE63-4A15-A88E-B921FF7AAA09}" srcOrd="8" destOrd="0" parTransId="{E84C9491-D481-4EFB-B436-F18EB8340490}" sibTransId="{18DF8299-2438-4253-9133-E8F67E4AB0F9}"/>
    <dgm:cxn modelId="{221DA5DF-1CF6-46B2-A215-8AEE9A965F10}" type="presParOf" srcId="{8271ADB5-1295-4AE4-8645-C57D9C579827}" destId="{1B932E63-E5C3-49C0-B47A-408D93ED267E}" srcOrd="0" destOrd="0" presId="urn:microsoft.com/office/officeart/2005/8/layout/vList2"/>
    <dgm:cxn modelId="{57E5FC2E-A4D9-4F0A-AE90-F5E8517FD2DF}" type="presParOf" srcId="{8271ADB5-1295-4AE4-8645-C57D9C579827}" destId="{0A72F860-8653-4F37-A15C-DDDE428A8B89}" srcOrd="1" destOrd="0" presId="urn:microsoft.com/office/officeart/2005/8/layout/vList2"/>
    <dgm:cxn modelId="{31D95B54-93CE-4B6C-83CB-BD5B9F8E4F25}" type="presParOf" srcId="{8271ADB5-1295-4AE4-8645-C57D9C579827}" destId="{C88AC04A-CD35-47C2-BA7D-5D08EF6D4402}" srcOrd="2" destOrd="0" presId="urn:microsoft.com/office/officeart/2005/8/layout/vList2"/>
    <dgm:cxn modelId="{EB147FFE-FBB2-4DF9-ACCC-CEC28C9FD73E}" type="presParOf" srcId="{8271ADB5-1295-4AE4-8645-C57D9C579827}" destId="{E4C08424-0BD1-4E3A-86CA-D4F4DB614FC9}" srcOrd="3" destOrd="0" presId="urn:microsoft.com/office/officeart/2005/8/layout/vList2"/>
    <dgm:cxn modelId="{82766978-BB8E-4527-94E9-B5B5F572F4EC}" type="presParOf" srcId="{8271ADB5-1295-4AE4-8645-C57D9C579827}" destId="{78B8FD3B-A140-45E3-95F4-D277AC0E337A}" srcOrd="4" destOrd="0" presId="urn:microsoft.com/office/officeart/2005/8/layout/vList2"/>
    <dgm:cxn modelId="{084D2DCF-65A1-47FC-BA98-5E5F0DB399E1}" type="presParOf" srcId="{8271ADB5-1295-4AE4-8645-C57D9C579827}" destId="{E1810745-3552-4044-8477-04A69D761039}" srcOrd="5" destOrd="0" presId="urn:microsoft.com/office/officeart/2005/8/layout/vList2"/>
    <dgm:cxn modelId="{5CFD97E2-9166-4AB6-B0FE-5BA65108DE93}" type="presParOf" srcId="{8271ADB5-1295-4AE4-8645-C57D9C579827}" destId="{88DB182B-0030-4E23-B1C5-34DA02AD69F6}" srcOrd="6" destOrd="0" presId="urn:microsoft.com/office/officeart/2005/8/layout/vList2"/>
    <dgm:cxn modelId="{5EF8A1BC-AE61-4416-BBAB-50FE0CF8E54E}" type="presParOf" srcId="{8271ADB5-1295-4AE4-8645-C57D9C579827}" destId="{418ACB31-AC2C-4473-A838-25E72F1A8F99}" srcOrd="7" destOrd="0" presId="urn:microsoft.com/office/officeart/2005/8/layout/vList2"/>
    <dgm:cxn modelId="{B26713A9-5A8B-4E7D-BDED-B7F335C13B14}" type="presParOf" srcId="{8271ADB5-1295-4AE4-8645-C57D9C579827}" destId="{74B65C52-876C-468F-83B0-2BF11D70D8D2}" srcOrd="8" destOrd="0" presId="urn:microsoft.com/office/officeart/2005/8/layout/vList2"/>
    <dgm:cxn modelId="{F1FB2241-E4F7-4DE3-B7AB-609D6EC0E2DA}" type="presParOf" srcId="{8271ADB5-1295-4AE4-8645-C57D9C579827}" destId="{3051388A-30EB-47D5-AE95-25660D59E8B3}" srcOrd="9" destOrd="0" presId="urn:microsoft.com/office/officeart/2005/8/layout/vList2"/>
    <dgm:cxn modelId="{5D1AFAAB-1018-45D0-AEA3-4090A0C0F4DB}" type="presParOf" srcId="{8271ADB5-1295-4AE4-8645-C57D9C579827}" destId="{F3720FAC-C4EB-404A-974F-7934D2CCB912}" srcOrd="10" destOrd="0" presId="urn:microsoft.com/office/officeart/2005/8/layout/vList2"/>
    <dgm:cxn modelId="{D0087E8C-DE1B-402B-8D5B-E57A2BC97CCB}" type="presParOf" srcId="{8271ADB5-1295-4AE4-8645-C57D9C579827}" destId="{CB02C8E5-7C0E-4D38-B405-ADB048F618EB}" srcOrd="11" destOrd="0" presId="urn:microsoft.com/office/officeart/2005/8/layout/vList2"/>
    <dgm:cxn modelId="{8E8B54F3-D4D0-412B-A8E2-6CFFB01FCA98}" type="presParOf" srcId="{8271ADB5-1295-4AE4-8645-C57D9C579827}" destId="{E3182E70-DEFD-4E3E-A06F-408F9CB0CEEC}" srcOrd="12" destOrd="0" presId="urn:microsoft.com/office/officeart/2005/8/layout/vList2"/>
    <dgm:cxn modelId="{CA51031E-1CC1-40BE-8CA8-1A02CBAB0369}" type="presParOf" srcId="{8271ADB5-1295-4AE4-8645-C57D9C579827}" destId="{B1862E46-9B28-4212-A1D0-4ECF8341DB5D}" srcOrd="13" destOrd="0" presId="urn:microsoft.com/office/officeart/2005/8/layout/vList2"/>
    <dgm:cxn modelId="{83D20475-78F1-4DD2-B6B2-B674C617ECA3}" type="presParOf" srcId="{8271ADB5-1295-4AE4-8645-C57D9C579827}" destId="{B2BDF480-7EDC-4CBB-8F43-120923DA7A10}" srcOrd="14" destOrd="0" presId="urn:microsoft.com/office/officeart/2005/8/layout/vList2"/>
    <dgm:cxn modelId="{7C6508EE-0620-44FE-9ADB-77E15B757001}" type="presParOf" srcId="{8271ADB5-1295-4AE4-8645-C57D9C579827}" destId="{7EC2DCF3-0361-4ECC-90B6-BE426F51F042}" srcOrd="15" destOrd="0" presId="urn:microsoft.com/office/officeart/2005/8/layout/vList2"/>
    <dgm:cxn modelId="{945064E3-A39B-4ECB-83A5-8DD982C47C29}" type="presParOf" srcId="{8271ADB5-1295-4AE4-8645-C57D9C579827}" destId="{10564666-6A0A-4907-BECE-94C8DAB66D8B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932E63-E5C3-49C0-B47A-408D93ED267E}">
      <dsp:nvSpPr>
        <dsp:cNvPr id="0" name=""/>
        <dsp:cNvSpPr/>
      </dsp:nvSpPr>
      <dsp:spPr>
        <a:xfrm>
          <a:off x="0" y="71700"/>
          <a:ext cx="7251036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baseline="0"/>
            <a:t>Increased productivity and performance</a:t>
          </a:r>
          <a:endParaRPr lang="en-US" sz="2200" kern="1200"/>
        </a:p>
      </dsp:txBody>
      <dsp:txXfrm>
        <a:off x="25759" y="97459"/>
        <a:ext cx="7199518" cy="476152"/>
      </dsp:txXfrm>
    </dsp:sp>
    <dsp:sp modelId="{C88AC04A-CD35-47C2-BA7D-5D08EF6D4402}">
      <dsp:nvSpPr>
        <dsp:cNvPr id="0" name=""/>
        <dsp:cNvSpPr/>
      </dsp:nvSpPr>
      <dsp:spPr>
        <a:xfrm>
          <a:off x="0" y="662730"/>
          <a:ext cx="7251036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baseline="0"/>
            <a:t>Uniformity of work processes</a:t>
          </a:r>
          <a:endParaRPr lang="en-US" sz="2200" kern="1200"/>
        </a:p>
      </dsp:txBody>
      <dsp:txXfrm>
        <a:off x="25759" y="688489"/>
        <a:ext cx="7199518" cy="476152"/>
      </dsp:txXfrm>
    </dsp:sp>
    <dsp:sp modelId="{78B8FD3B-A140-45E3-95F4-D277AC0E337A}">
      <dsp:nvSpPr>
        <dsp:cNvPr id="0" name=""/>
        <dsp:cNvSpPr/>
      </dsp:nvSpPr>
      <dsp:spPr>
        <a:xfrm>
          <a:off x="0" y="1253761"/>
          <a:ext cx="7251036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baseline="0"/>
            <a:t>Reduced wastage</a:t>
          </a:r>
          <a:endParaRPr lang="en-US" sz="2200" kern="1200"/>
        </a:p>
      </dsp:txBody>
      <dsp:txXfrm>
        <a:off x="25759" y="1279520"/>
        <a:ext cx="7199518" cy="476152"/>
      </dsp:txXfrm>
    </dsp:sp>
    <dsp:sp modelId="{88DB182B-0030-4E23-B1C5-34DA02AD69F6}">
      <dsp:nvSpPr>
        <dsp:cNvPr id="0" name=""/>
        <dsp:cNvSpPr/>
      </dsp:nvSpPr>
      <dsp:spPr>
        <a:xfrm>
          <a:off x="0" y="1844791"/>
          <a:ext cx="7251036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baseline="0"/>
            <a:t>Promoting from within</a:t>
          </a:r>
          <a:endParaRPr lang="en-US" sz="2200" kern="1200"/>
        </a:p>
      </dsp:txBody>
      <dsp:txXfrm>
        <a:off x="25759" y="1870550"/>
        <a:ext cx="7199518" cy="476152"/>
      </dsp:txXfrm>
    </dsp:sp>
    <dsp:sp modelId="{74B65C52-876C-468F-83B0-2BF11D70D8D2}">
      <dsp:nvSpPr>
        <dsp:cNvPr id="0" name=""/>
        <dsp:cNvSpPr/>
      </dsp:nvSpPr>
      <dsp:spPr>
        <a:xfrm>
          <a:off x="0" y="2435821"/>
          <a:ext cx="7251036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baseline="0"/>
            <a:t>Improved organizational structure</a:t>
          </a:r>
          <a:endParaRPr lang="en-US" sz="2200" kern="1200"/>
        </a:p>
      </dsp:txBody>
      <dsp:txXfrm>
        <a:off x="25759" y="2461580"/>
        <a:ext cx="7199518" cy="476152"/>
      </dsp:txXfrm>
    </dsp:sp>
    <dsp:sp modelId="{F3720FAC-C4EB-404A-974F-7934D2CCB912}">
      <dsp:nvSpPr>
        <dsp:cNvPr id="0" name=""/>
        <dsp:cNvSpPr/>
      </dsp:nvSpPr>
      <dsp:spPr>
        <a:xfrm>
          <a:off x="0" y="3026851"/>
          <a:ext cx="7251036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baseline="0"/>
            <a:t>Boosted morale</a:t>
          </a:r>
          <a:endParaRPr lang="en-US" sz="2200" kern="1200"/>
        </a:p>
      </dsp:txBody>
      <dsp:txXfrm>
        <a:off x="25759" y="3052610"/>
        <a:ext cx="7199518" cy="476152"/>
      </dsp:txXfrm>
    </dsp:sp>
    <dsp:sp modelId="{E3182E70-DEFD-4E3E-A06F-408F9CB0CEEC}">
      <dsp:nvSpPr>
        <dsp:cNvPr id="0" name=""/>
        <dsp:cNvSpPr/>
      </dsp:nvSpPr>
      <dsp:spPr>
        <a:xfrm>
          <a:off x="0" y="3617881"/>
          <a:ext cx="7251036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baseline="0"/>
            <a:t>Improved knowledge of policies and goals </a:t>
          </a:r>
          <a:endParaRPr lang="en-US" sz="2200" kern="1200"/>
        </a:p>
      </dsp:txBody>
      <dsp:txXfrm>
        <a:off x="25759" y="3643640"/>
        <a:ext cx="7199518" cy="476152"/>
      </dsp:txXfrm>
    </dsp:sp>
    <dsp:sp modelId="{B2BDF480-7EDC-4CBB-8F43-120923DA7A10}">
      <dsp:nvSpPr>
        <dsp:cNvPr id="0" name=""/>
        <dsp:cNvSpPr/>
      </dsp:nvSpPr>
      <dsp:spPr>
        <a:xfrm>
          <a:off x="0" y="4208911"/>
          <a:ext cx="7251036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baseline="0"/>
            <a:t>Improved customer valuation</a:t>
          </a:r>
          <a:endParaRPr lang="en-US" sz="2200" kern="1200"/>
        </a:p>
      </dsp:txBody>
      <dsp:txXfrm>
        <a:off x="25759" y="4234670"/>
        <a:ext cx="7199518" cy="476152"/>
      </dsp:txXfrm>
    </dsp:sp>
    <dsp:sp modelId="{10564666-6A0A-4907-BECE-94C8DAB66D8B}">
      <dsp:nvSpPr>
        <dsp:cNvPr id="0" name=""/>
        <dsp:cNvSpPr/>
      </dsp:nvSpPr>
      <dsp:spPr>
        <a:xfrm>
          <a:off x="0" y="4799941"/>
          <a:ext cx="7251036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baseline="0"/>
            <a:t>Better workplace environment</a:t>
          </a:r>
          <a:endParaRPr lang="en-US" sz="2200" kern="1200"/>
        </a:p>
      </dsp:txBody>
      <dsp:txXfrm>
        <a:off x="25759" y="4825700"/>
        <a:ext cx="7199518" cy="4761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C26065-64C8-4551-9F0A-DB0753DDBCFA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66ED6F-2182-43AB-9C74-E457EC51F664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73C8298D-3242-4133-921A-10B997E8F0FC}" type="datetime1">
              <a:rPr lang="en-GB"/>
              <a:pPr lvl="0"/>
              <a:t>05/09/2022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819EABE5-0D33-484E-896D-2A89AF63BF9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93B188A3-1D7E-4CD6-B097-636D7052A399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5A47B2-C14F-41CD-8A11-B12A8BBC27DA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D7AD27-BF1C-43C5-AD2C-FE3A05980E48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92968839-82AF-479E-B3E4-277947254CA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029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51DB13-D3DB-430A-BC58-68A8BB8C78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3890811-575B-4869-869A-D249E9199E9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FAB617-226E-46B5-8446-52884B53B5AF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ADE2403-5174-401E-95F4-D8A232FE905C}" type="slidenum">
              <a:t>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4487B-4D22-4310-957A-583E57AF2D0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966749" y="1205032"/>
            <a:ext cx="7744995" cy="2541337"/>
          </a:xfrm>
        </p:spPr>
        <p:txBody>
          <a:bodyPr anchor="b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B6DAC7-9A77-4EDF-A442-52E9EA6BFC9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966749" y="3949330"/>
            <a:ext cx="7744995" cy="2006733"/>
          </a:xfrm>
        </p:spPr>
        <p:txBody>
          <a:bodyPr/>
          <a:lstStyle>
            <a:lvl1pPr marL="0" indent="0">
              <a:buNone/>
              <a:defRPr cap="all" spc="3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14422F-8EFD-4531-A4E6-96D3EB5A782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5D3BAB4-865E-4ECA-8AF0-58844A60D324}" type="datetime1">
              <a:rPr lang="en-US"/>
              <a:pPr lvl="0"/>
              <a:t>9/5/2022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F51055-90BB-44DB-AFFC-C46730C595C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7EA37A-672A-4A38-AC6D-3DDC5F5B54E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C5F6F33-A215-46B9-98E0-DD4FED4F480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38494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7A902-E18A-4F0F-BEF9-187E56350B5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E9BBE-048A-4E18-915A-B3646E33903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B1160-4429-443F-97AF-A1A08C41526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A0937B1-4699-473B-9532-6DE568BEB60A}" type="datetime1">
              <a:rPr lang="en-US"/>
              <a:pPr lvl="0"/>
              <a:t>9/5/2022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E4E332-9420-4C92-A4DF-2BFDAC59EAF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21287-D385-4CAA-8913-50BD593F637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C93D641-7D4A-4C55-AAC7-57E61D31E24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50716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18A2F-0C69-49C4-AB73-A6E7F71BA6D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883225"/>
            <a:ext cx="8214183" cy="3303132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C05E52-2D11-4213-966D-F9F671917A1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5295903"/>
            <a:ext cx="8214183" cy="793754"/>
          </a:xfrm>
        </p:spPr>
        <p:txBody>
          <a:bodyPr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844630-9F4B-44C0-9D47-6D07E243893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9EA085-337F-495D-989E-1D3D715107CB}" type="datetime1">
              <a:rPr lang="en-US"/>
              <a:pPr lvl="0"/>
              <a:t>9/5/2022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471B57-2D32-4D2E-A8F5-614D22D0ECD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F60C76-A14B-4FAB-AB0A-10BCFC576E7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1843F4-B109-4535-BA10-AA3EDB0DD78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101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2CC24-F17C-4489-B552-D4668341D66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FE1FA-FEE6-4E51-A085-F2C46561E4B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66749" y="2250795"/>
            <a:ext cx="4445895" cy="375267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9D6C2C-752F-42E5-9256-2907202D525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597170" y="2250795"/>
            <a:ext cx="4445895" cy="375267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40AC8B-4EFB-4C60-9B16-EE8D9BFEA1A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1053A1-17B4-44F6-9252-2D865A999C56}" type="datetime1">
              <a:rPr lang="en-US"/>
              <a:pPr lvl="0"/>
              <a:t>9/5/2022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D43C17-413D-4A48-A69C-DAB45DA8FA0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10BAF7-8720-46B1-B57D-6DAF7F24826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EC64B7-45B6-4470-9706-E3D466D19DB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0106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CE9B2-9667-42C4-95FA-14A47FA330E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66749" y="960120"/>
            <a:ext cx="9196925" cy="106070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C7FB2C-1DF4-47FF-85B1-6B7CE9AB31F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67151" y="2062840"/>
            <a:ext cx="4445895" cy="781894"/>
          </a:xfrm>
        </p:spPr>
        <p:txBody>
          <a:bodyPr anchor="b"/>
          <a:lstStyle>
            <a:lvl1pPr marL="0" indent="0">
              <a:buNone/>
              <a:defRPr sz="1800" b="1" cap="all" spc="3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5B496B-5CDD-4FEB-9204-46D2C82A8C3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966749" y="2882838"/>
            <a:ext cx="4446644" cy="334379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649673-22F2-4CC6-9E94-ABE6701AC2B6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725277" y="2062840"/>
            <a:ext cx="4467794" cy="781894"/>
          </a:xfrm>
        </p:spPr>
        <p:txBody>
          <a:bodyPr anchor="b"/>
          <a:lstStyle>
            <a:lvl1pPr marL="0" indent="0">
              <a:buNone/>
              <a:defRPr sz="1800" b="1" cap="all" spc="3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1C54D5-3591-415E-A12A-685119739248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724866" y="2882838"/>
            <a:ext cx="4468544" cy="334379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05DD68-A896-4AB5-908F-6478B4EB553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DE533A-FCE6-488A-9C69-529C4ADC9386}" type="datetime1">
              <a:rPr lang="en-US"/>
              <a:pPr lvl="0"/>
              <a:t>9/5/2022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4D61C99-4CA0-4529-8EED-59FD657DD9F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AD4AE2E-D222-4893-A360-581C2BBBED2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B6A385-9D46-451D-81C1-41F41BA5931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4286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16311-C7E3-4A77-823C-0492E947D3B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7D417C8-E922-4A2B-9FAF-3FD85E648E7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C590B7-E13D-4595-8D14-A503C206F4BD}" type="datetime1">
              <a:rPr lang="en-US"/>
              <a:pPr lvl="0"/>
              <a:t>9/5/2022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73DDCE-9408-4A24-83F2-EE71E885CB2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05DB8C-F59D-48B3-A5BA-681928908A2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EB4B2E-1E32-4F19-B988-DEE9DD18315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9652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A117AD9-9E62-4273-9B5B-0B15400D7FD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5200556-F4EF-47FE-B3C1-61A66B4DF18E}" type="datetime1">
              <a:rPr lang="en-US"/>
              <a:pPr lvl="0"/>
              <a:t>9/5/2022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4F9975-F00A-434C-A0EE-57FED33EE7A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5F44C2-007F-4B1C-B272-84A07F0D5B9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AD0618-F11F-4587-8CA4-AADF5325239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893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0539F-6699-431B-8B66-418C9AF8B20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1094015"/>
            <a:ext cx="3932240" cy="1436915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6B721-4DB4-4CFD-9011-3444A7528CB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1094015"/>
            <a:ext cx="6172200" cy="476703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232226-D730-4EBA-BE8B-A2F9C476C75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618009"/>
            <a:ext cx="3932240" cy="3250975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9A9CB-E2EA-4B2F-A8A1-D3EE5E2404D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14C9F6-0F6C-4ED0-A02B-047ABD2294F0}" type="datetime1">
              <a:rPr lang="en-US"/>
              <a:pPr lvl="0"/>
              <a:t>9/5/2022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02162A-6373-4AD3-8E4A-D71F2DEED14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E4F1E5-BE1F-481A-9B51-938C4AE8EB7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6DF455-2E74-443C-86E2-50E4E7FCC59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695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C99E5-0A8F-40AD-92C7-AFBEAA0D9DB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1065120"/>
            <a:ext cx="3932240" cy="1465801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FF8AEC-7E11-4909-B127-3D863A78792B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B347A7-5C54-47D4-8F17-3ED5669F0B9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618009"/>
            <a:ext cx="3932240" cy="3250975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A15A87-4BAE-43A9-A66C-837ADF1C04B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5F05D7-08F1-45D4-880F-D231C4AF5A3A}" type="datetime1">
              <a:rPr lang="en-US"/>
              <a:pPr lvl="0"/>
              <a:t>9/5/2022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BF69CB-8913-4B57-98A5-A2FEFE9EC72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A1CE5A-4C3E-4D3A-9E55-B1E7BC751BC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59DF57F-9471-4ABD-898F-0D81799A0C6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4970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F0EE73F8-1F5D-47CC-BBBB-1EB1675FB789}"/>
              </a:ext>
            </a:extLst>
          </p:cNvPr>
          <p:cNvGrpSpPr/>
          <p:nvPr/>
        </p:nvGrpSpPr>
        <p:grpSpPr>
          <a:xfrm>
            <a:off x="-1" y="1827071"/>
            <a:ext cx="2926281" cy="5030928"/>
            <a:chOff x="-1" y="1827071"/>
            <a:chExt cx="2926281" cy="5030928"/>
          </a:xfrm>
        </p:grpSpPr>
        <p:sp>
          <p:nvSpPr>
            <p:cNvPr id="3" name="Freeform: Shape 7">
              <a:extLst>
                <a:ext uri="{FF2B5EF4-FFF2-40B4-BE49-F238E27FC236}">
                  <a16:creationId xmlns:a16="http://schemas.microsoft.com/office/drawing/2014/main" id="{9F8FBD36-ED85-415B-95EB-2840F85A2293}"/>
                </a:ext>
              </a:extLst>
            </p:cNvPr>
            <p:cNvSpPr/>
            <p:nvPr/>
          </p:nvSpPr>
          <p:spPr>
            <a:xfrm rot="10799991">
              <a:off x="615290" y="4563258"/>
              <a:ext cx="2249808" cy="22947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249810"/>
                <a:gd name="f7" fmla="val 2294745"/>
                <a:gd name="f8" fmla="val 49162"/>
                <a:gd name="f9" fmla="val 2200648"/>
                <a:gd name="f10" fmla="val 2210105"/>
                <a:gd name="f11" fmla="val 23601"/>
                <a:gd name="f12" fmla="val 2236898"/>
                <a:gd name="f13" fmla="val 106934"/>
                <a:gd name="f14" fmla="val 205568"/>
                <a:gd name="f15" fmla="val 326934"/>
                <a:gd name="f16" fmla="val 422824"/>
                <a:gd name="f17" fmla="val 696534"/>
                <a:gd name="f18" fmla="val 848826"/>
                <a:gd name="f19" fmla="val 1058531"/>
                <a:gd name="f20" fmla="val 1218426"/>
                <a:gd name="f21" fmla="val 1542068"/>
                <a:gd name="f22" fmla="val 2157989"/>
                <a:gd name="f23" fmla="val 1704061"/>
                <a:gd name="f24" fmla="val 1955981"/>
                <a:gd name="f25" fmla="val 1845313"/>
                <a:gd name="f26" fmla="val 1745898"/>
                <a:gd name="f27" fmla="val 1967026"/>
                <a:gd name="f28" fmla="val 1470144"/>
                <a:gd name="f29" fmla="val 2019115"/>
                <a:gd name="f30" fmla="val 1225437"/>
                <a:gd name="f31" fmla="val 2208220"/>
                <a:gd name="f32" fmla="val 1123061"/>
                <a:gd name="f33" fmla="val 1024372"/>
                <a:gd name="f34" fmla="val 779664"/>
                <a:gd name="f35" fmla="val 503910"/>
                <a:gd name="f36" fmla="val 293828"/>
                <a:gd name="f37" fmla="val 91820"/>
                <a:gd name="f38" fmla="val 12912"/>
                <a:gd name="f39" fmla="val 39705"/>
                <a:gd name="f40" fmla="+- 0 0 -90"/>
                <a:gd name="f41" fmla="*/ f3 1 2249810"/>
                <a:gd name="f42" fmla="*/ f4 1 2294745"/>
                <a:gd name="f43" fmla="+- f7 0 f5"/>
                <a:gd name="f44" fmla="+- f6 0 f5"/>
                <a:gd name="f45" fmla="*/ f40 f0 1"/>
                <a:gd name="f46" fmla="*/ f44 1 2249810"/>
                <a:gd name="f47" fmla="*/ f43 1 2294745"/>
                <a:gd name="f48" fmla="*/ 49162 f44 1"/>
                <a:gd name="f49" fmla="*/ 0 f43 1"/>
                <a:gd name="f50" fmla="*/ 2200648 f44 1"/>
                <a:gd name="f51" fmla="*/ 2210105 f44 1"/>
                <a:gd name="f52" fmla="*/ 23601 f43 1"/>
                <a:gd name="f53" fmla="*/ 2249810 f44 1"/>
                <a:gd name="f54" fmla="*/ 326934 f43 1"/>
                <a:gd name="f55" fmla="*/ 422824 f43 1"/>
                <a:gd name="f56" fmla="*/ 696534 f43 1"/>
                <a:gd name="f57" fmla="*/ 848826 f43 1"/>
                <a:gd name="f58" fmla="*/ 1058531 f43 1"/>
                <a:gd name="f59" fmla="*/ 1218426 f43 1"/>
                <a:gd name="f60" fmla="*/ 1955981 f44 1"/>
                <a:gd name="f61" fmla="*/ 1845313 f43 1"/>
                <a:gd name="f62" fmla="*/ 1225437 f44 1"/>
                <a:gd name="f63" fmla="*/ 2208220 f43 1"/>
                <a:gd name="f64" fmla="*/ 1123061 f44 1"/>
                <a:gd name="f65" fmla="*/ 2294745 f43 1"/>
                <a:gd name="f66" fmla="*/ 1024372 f44 1"/>
                <a:gd name="f67" fmla="*/ 293828 f44 1"/>
                <a:gd name="f68" fmla="*/ 0 f44 1"/>
                <a:gd name="f69" fmla="*/ 39705 f44 1"/>
                <a:gd name="f70" fmla="*/ f45 1 f2"/>
                <a:gd name="f71" fmla="*/ f48 1 2249810"/>
                <a:gd name="f72" fmla="*/ f49 1 2294745"/>
                <a:gd name="f73" fmla="*/ f50 1 2249810"/>
                <a:gd name="f74" fmla="*/ f51 1 2249810"/>
                <a:gd name="f75" fmla="*/ f52 1 2294745"/>
                <a:gd name="f76" fmla="*/ f53 1 2249810"/>
                <a:gd name="f77" fmla="*/ f54 1 2294745"/>
                <a:gd name="f78" fmla="*/ f55 1 2294745"/>
                <a:gd name="f79" fmla="*/ f56 1 2294745"/>
                <a:gd name="f80" fmla="*/ f57 1 2294745"/>
                <a:gd name="f81" fmla="*/ f58 1 2294745"/>
                <a:gd name="f82" fmla="*/ f59 1 2294745"/>
                <a:gd name="f83" fmla="*/ f60 1 2249810"/>
                <a:gd name="f84" fmla="*/ f61 1 2294745"/>
                <a:gd name="f85" fmla="*/ f62 1 2249810"/>
                <a:gd name="f86" fmla="*/ f63 1 2294745"/>
                <a:gd name="f87" fmla="*/ f64 1 2249810"/>
                <a:gd name="f88" fmla="*/ f65 1 2294745"/>
                <a:gd name="f89" fmla="*/ f66 1 2249810"/>
                <a:gd name="f90" fmla="*/ f67 1 2249810"/>
                <a:gd name="f91" fmla="*/ f68 1 2249810"/>
                <a:gd name="f92" fmla="*/ f69 1 2249810"/>
                <a:gd name="f93" fmla="*/ f5 1 f46"/>
                <a:gd name="f94" fmla="*/ f6 1 f46"/>
                <a:gd name="f95" fmla="*/ f5 1 f47"/>
                <a:gd name="f96" fmla="*/ f7 1 f47"/>
                <a:gd name="f97" fmla="+- f70 0 f1"/>
                <a:gd name="f98" fmla="*/ f71 1 f46"/>
                <a:gd name="f99" fmla="*/ f72 1 f47"/>
                <a:gd name="f100" fmla="*/ f73 1 f46"/>
                <a:gd name="f101" fmla="*/ f74 1 f46"/>
                <a:gd name="f102" fmla="*/ f75 1 f47"/>
                <a:gd name="f103" fmla="*/ f76 1 f46"/>
                <a:gd name="f104" fmla="*/ f77 1 f47"/>
                <a:gd name="f105" fmla="*/ f78 1 f47"/>
                <a:gd name="f106" fmla="*/ f79 1 f47"/>
                <a:gd name="f107" fmla="*/ f80 1 f47"/>
                <a:gd name="f108" fmla="*/ f81 1 f47"/>
                <a:gd name="f109" fmla="*/ f82 1 f47"/>
                <a:gd name="f110" fmla="*/ f83 1 f46"/>
                <a:gd name="f111" fmla="*/ f84 1 f47"/>
                <a:gd name="f112" fmla="*/ f85 1 f46"/>
                <a:gd name="f113" fmla="*/ f86 1 f47"/>
                <a:gd name="f114" fmla="*/ f87 1 f46"/>
                <a:gd name="f115" fmla="*/ f88 1 f47"/>
                <a:gd name="f116" fmla="*/ f89 1 f46"/>
                <a:gd name="f117" fmla="*/ f90 1 f46"/>
                <a:gd name="f118" fmla="*/ f91 1 f46"/>
                <a:gd name="f119" fmla="*/ f92 1 f46"/>
                <a:gd name="f120" fmla="*/ f93 f41 1"/>
                <a:gd name="f121" fmla="*/ f94 f41 1"/>
                <a:gd name="f122" fmla="*/ f96 f42 1"/>
                <a:gd name="f123" fmla="*/ f95 f42 1"/>
                <a:gd name="f124" fmla="*/ f98 f41 1"/>
                <a:gd name="f125" fmla="*/ f99 f42 1"/>
                <a:gd name="f126" fmla="*/ f100 f41 1"/>
                <a:gd name="f127" fmla="*/ f101 f41 1"/>
                <a:gd name="f128" fmla="*/ f102 f42 1"/>
                <a:gd name="f129" fmla="*/ f103 f41 1"/>
                <a:gd name="f130" fmla="*/ f104 f42 1"/>
                <a:gd name="f131" fmla="*/ f105 f42 1"/>
                <a:gd name="f132" fmla="*/ f106 f42 1"/>
                <a:gd name="f133" fmla="*/ f107 f42 1"/>
                <a:gd name="f134" fmla="*/ f108 f42 1"/>
                <a:gd name="f135" fmla="*/ f109 f42 1"/>
                <a:gd name="f136" fmla="*/ f110 f41 1"/>
                <a:gd name="f137" fmla="*/ f111 f42 1"/>
                <a:gd name="f138" fmla="*/ f112 f41 1"/>
                <a:gd name="f139" fmla="*/ f113 f42 1"/>
                <a:gd name="f140" fmla="*/ f114 f41 1"/>
                <a:gd name="f141" fmla="*/ f115 f42 1"/>
                <a:gd name="f142" fmla="*/ f116 f41 1"/>
                <a:gd name="f143" fmla="*/ f117 f41 1"/>
                <a:gd name="f144" fmla="*/ f118 f41 1"/>
                <a:gd name="f145" fmla="*/ f119 f4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7">
                  <a:pos x="f124" y="f125"/>
                </a:cxn>
                <a:cxn ang="f97">
                  <a:pos x="f126" y="f125"/>
                </a:cxn>
                <a:cxn ang="f97">
                  <a:pos x="f127" y="f128"/>
                </a:cxn>
                <a:cxn ang="f97">
                  <a:pos x="f129" y="f130"/>
                </a:cxn>
                <a:cxn ang="f97">
                  <a:pos x="f129" y="f131"/>
                </a:cxn>
                <a:cxn ang="f97">
                  <a:pos x="f129" y="f132"/>
                </a:cxn>
                <a:cxn ang="f97">
                  <a:pos x="f129" y="f133"/>
                </a:cxn>
                <a:cxn ang="f97">
                  <a:pos x="f129" y="f134"/>
                </a:cxn>
                <a:cxn ang="f97">
                  <a:pos x="f129" y="f135"/>
                </a:cxn>
                <a:cxn ang="f97">
                  <a:pos x="f136" y="f137"/>
                </a:cxn>
                <a:cxn ang="f97">
                  <a:pos x="f138" y="f139"/>
                </a:cxn>
                <a:cxn ang="f97">
                  <a:pos x="f140" y="f141"/>
                </a:cxn>
                <a:cxn ang="f97">
                  <a:pos x="f142" y="f139"/>
                </a:cxn>
                <a:cxn ang="f97">
                  <a:pos x="f143" y="f137"/>
                </a:cxn>
                <a:cxn ang="f97">
                  <a:pos x="f144" y="f135"/>
                </a:cxn>
                <a:cxn ang="f97">
                  <a:pos x="f144" y="f134"/>
                </a:cxn>
                <a:cxn ang="f97">
                  <a:pos x="f144" y="f133"/>
                </a:cxn>
                <a:cxn ang="f97">
                  <a:pos x="f144" y="f132"/>
                </a:cxn>
                <a:cxn ang="f97">
                  <a:pos x="f144" y="f131"/>
                </a:cxn>
                <a:cxn ang="f97">
                  <a:pos x="f144" y="f130"/>
                </a:cxn>
                <a:cxn ang="f97">
                  <a:pos x="f145" y="f128"/>
                </a:cxn>
              </a:cxnLst>
              <a:rect l="f120" t="f123" r="f121" b="f122"/>
              <a:pathLst>
                <a:path w="2249810" h="2294745">
                  <a:moveTo>
                    <a:pt x="f8" y="f5"/>
                  </a:moveTo>
                  <a:lnTo>
                    <a:pt x="f9" y="f5"/>
                  </a:lnTo>
                  <a:lnTo>
                    <a:pt x="f10" y="f11"/>
                  </a:lnTo>
                  <a:cubicBezTo>
                    <a:pt x="f12" y="f13"/>
                    <a:pt x="f6" y="f14"/>
                    <a:pt x="f6" y="f15"/>
                  </a:cubicBezTo>
                  <a:lnTo>
                    <a:pt x="f6" y="f16"/>
                  </a:lnTo>
                  <a:lnTo>
                    <a:pt x="f6" y="f17"/>
                  </a:lnTo>
                  <a:lnTo>
                    <a:pt x="f6" y="f18"/>
                  </a:lnTo>
                  <a:lnTo>
                    <a:pt x="f6" y="f19"/>
                  </a:lnTo>
                  <a:lnTo>
                    <a:pt x="f6" y="f20"/>
                  </a:lnTo>
                  <a:cubicBezTo>
                    <a:pt x="f6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lnTo>
                    <a:pt x="f32" y="f7"/>
                  </a:lnTo>
                  <a:lnTo>
                    <a:pt x="f33" y="f31"/>
                  </a:lnTo>
                  <a:cubicBezTo>
                    <a:pt x="f34" y="f29"/>
                    <a:pt x="f35" y="f27"/>
                    <a:pt x="f36" y="f25"/>
                  </a:cubicBezTo>
                  <a:cubicBezTo>
                    <a:pt x="f37" y="f23"/>
                    <a:pt x="f5" y="f21"/>
                    <a:pt x="f5" y="f20"/>
                  </a:cubicBezTo>
                  <a:lnTo>
                    <a:pt x="f5" y="f19"/>
                  </a:lnTo>
                  <a:lnTo>
                    <a:pt x="f5" y="f18"/>
                  </a:lnTo>
                  <a:lnTo>
                    <a:pt x="f5" y="f17"/>
                  </a:lnTo>
                  <a:lnTo>
                    <a:pt x="f5" y="f16"/>
                  </a:lnTo>
                  <a:lnTo>
                    <a:pt x="f5" y="f15"/>
                  </a:lnTo>
                  <a:cubicBezTo>
                    <a:pt x="f5" y="f14"/>
                    <a:pt x="f38" y="f13"/>
                    <a:pt x="f39" y="f11"/>
                  </a:cubicBezTo>
                  <a:close/>
                </a:path>
              </a:pathLst>
            </a:custGeom>
            <a:solidFill>
              <a:srgbClr val="BFAFAA">
                <a:alpha val="15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Goudy Old Style"/>
              </a:endParaRPr>
            </a:p>
          </p:txBody>
        </p:sp>
        <p:sp>
          <p:nvSpPr>
            <p:cNvPr id="4" name="Freeform: Shape 8">
              <a:extLst>
                <a:ext uri="{FF2B5EF4-FFF2-40B4-BE49-F238E27FC236}">
                  <a16:creationId xmlns:a16="http://schemas.microsoft.com/office/drawing/2014/main" id="{9B7D4766-5106-420F-AE4E-F3C428055B6B}"/>
                </a:ext>
              </a:extLst>
            </p:cNvPr>
            <p:cNvSpPr/>
            <p:nvPr/>
          </p:nvSpPr>
          <p:spPr>
            <a:xfrm rot="10799991">
              <a:off x="-1" y="1908544"/>
              <a:ext cx="1594841" cy="3044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94846"/>
                <a:gd name="f7" fmla="val 3044131"/>
                <a:gd name="f8" fmla="val 1126749"/>
                <a:gd name="f9" fmla="val 1225438"/>
                <a:gd name="f10" fmla="val 86525"/>
                <a:gd name="f11" fmla="val 1286615"/>
                <a:gd name="f12" fmla="val 133801"/>
                <a:gd name="f13" fmla="val 1349732"/>
                <a:gd name="f14" fmla="val 172514"/>
                <a:gd name="f15" fmla="val 1413279"/>
                <a:gd name="f16" fmla="val 205892"/>
                <a:gd name="f17" fmla="val 289191"/>
                <a:gd name="f18" fmla="val 2754939"/>
                <a:gd name="f19" fmla="val 1413277"/>
                <a:gd name="f20" fmla="val 2838239"/>
                <a:gd name="f21" fmla="val 1349730"/>
                <a:gd name="f22" fmla="val 2871617"/>
                <a:gd name="f23" fmla="val 1286613"/>
                <a:gd name="f24" fmla="val 2910330"/>
                <a:gd name="f25" fmla="val 1225436"/>
                <a:gd name="f26" fmla="val 2957606"/>
                <a:gd name="f27" fmla="val 1123061"/>
                <a:gd name="f28" fmla="val 1024372"/>
                <a:gd name="f29" fmla="val 779664"/>
                <a:gd name="f30" fmla="val 2768501"/>
                <a:gd name="f31" fmla="val 503910"/>
                <a:gd name="f32" fmla="val 2716412"/>
                <a:gd name="f33" fmla="val 293828"/>
                <a:gd name="f34" fmla="val 2594699"/>
                <a:gd name="f35" fmla="val 91820"/>
                <a:gd name="f36" fmla="val 2453447"/>
                <a:gd name="f37" fmla="val 2291454"/>
                <a:gd name="f38" fmla="val 1967812"/>
                <a:gd name="f39" fmla="val 1807917"/>
                <a:gd name="f40" fmla="val 1598212"/>
                <a:gd name="f41" fmla="val 1445920"/>
                <a:gd name="f42" fmla="val 1172210"/>
                <a:gd name="f43" fmla="val 1076320"/>
                <a:gd name="f44" fmla="val 752678"/>
                <a:gd name="f45" fmla="val 91821"/>
                <a:gd name="f46" fmla="val 590684"/>
                <a:gd name="f47" fmla="val 293829"/>
                <a:gd name="f48" fmla="val 449433"/>
                <a:gd name="f49" fmla="val 503912"/>
                <a:gd name="f50" fmla="val 327719"/>
                <a:gd name="f51" fmla="val 779665"/>
                <a:gd name="f52" fmla="val 275630"/>
                <a:gd name="f53" fmla="val 1024374"/>
                <a:gd name="f54" fmla="+- 0 0 -90"/>
                <a:gd name="f55" fmla="*/ f3 1 1594846"/>
                <a:gd name="f56" fmla="*/ f4 1 3044131"/>
                <a:gd name="f57" fmla="+- f7 0 f5"/>
                <a:gd name="f58" fmla="+- f6 0 f5"/>
                <a:gd name="f59" fmla="*/ f54 f0 1"/>
                <a:gd name="f60" fmla="*/ f58 1 1594846"/>
                <a:gd name="f61" fmla="*/ f57 1 3044131"/>
                <a:gd name="f62" fmla="*/ 1126749 f58 1"/>
                <a:gd name="f63" fmla="*/ 0 f57 1"/>
                <a:gd name="f64" fmla="*/ 1225438 f58 1"/>
                <a:gd name="f65" fmla="*/ 86525 f57 1"/>
                <a:gd name="f66" fmla="*/ 1413279 f58 1"/>
                <a:gd name="f67" fmla="*/ 205892 f57 1"/>
                <a:gd name="f68" fmla="*/ 1594846 f58 1"/>
                <a:gd name="f69" fmla="*/ 289191 f57 1"/>
                <a:gd name="f70" fmla="*/ 2754939 f57 1"/>
                <a:gd name="f71" fmla="*/ 1413277 f58 1"/>
                <a:gd name="f72" fmla="*/ 2838239 f57 1"/>
                <a:gd name="f73" fmla="*/ 1225436 f58 1"/>
                <a:gd name="f74" fmla="*/ 2957606 f57 1"/>
                <a:gd name="f75" fmla="*/ 1123061 f58 1"/>
                <a:gd name="f76" fmla="*/ 3044131 f57 1"/>
                <a:gd name="f77" fmla="*/ 1024372 f58 1"/>
                <a:gd name="f78" fmla="*/ 293828 f58 1"/>
                <a:gd name="f79" fmla="*/ 2594699 f57 1"/>
                <a:gd name="f80" fmla="*/ 0 f58 1"/>
                <a:gd name="f81" fmla="*/ 1967812 f57 1"/>
                <a:gd name="f82" fmla="*/ 1807917 f57 1"/>
                <a:gd name="f83" fmla="*/ 1598212 f57 1"/>
                <a:gd name="f84" fmla="*/ 1445920 f57 1"/>
                <a:gd name="f85" fmla="*/ 1172210 f57 1"/>
                <a:gd name="f86" fmla="*/ 1076320 f57 1"/>
                <a:gd name="f87" fmla="*/ 293829 f58 1"/>
                <a:gd name="f88" fmla="*/ 449433 f57 1"/>
                <a:gd name="f89" fmla="*/ 1024374 f58 1"/>
                <a:gd name="f90" fmla="*/ f59 1 f2"/>
                <a:gd name="f91" fmla="*/ f62 1 1594846"/>
                <a:gd name="f92" fmla="*/ f63 1 3044131"/>
                <a:gd name="f93" fmla="*/ f64 1 1594846"/>
                <a:gd name="f94" fmla="*/ f65 1 3044131"/>
                <a:gd name="f95" fmla="*/ f66 1 1594846"/>
                <a:gd name="f96" fmla="*/ f67 1 3044131"/>
                <a:gd name="f97" fmla="*/ f68 1 1594846"/>
                <a:gd name="f98" fmla="*/ f69 1 3044131"/>
                <a:gd name="f99" fmla="*/ f70 1 3044131"/>
                <a:gd name="f100" fmla="*/ f71 1 1594846"/>
                <a:gd name="f101" fmla="*/ f72 1 3044131"/>
                <a:gd name="f102" fmla="*/ f73 1 1594846"/>
                <a:gd name="f103" fmla="*/ f74 1 3044131"/>
                <a:gd name="f104" fmla="*/ f75 1 1594846"/>
                <a:gd name="f105" fmla="*/ f76 1 3044131"/>
                <a:gd name="f106" fmla="*/ f77 1 1594846"/>
                <a:gd name="f107" fmla="*/ f78 1 1594846"/>
                <a:gd name="f108" fmla="*/ f79 1 3044131"/>
                <a:gd name="f109" fmla="*/ f80 1 1594846"/>
                <a:gd name="f110" fmla="*/ f81 1 3044131"/>
                <a:gd name="f111" fmla="*/ f82 1 3044131"/>
                <a:gd name="f112" fmla="*/ f83 1 3044131"/>
                <a:gd name="f113" fmla="*/ f84 1 3044131"/>
                <a:gd name="f114" fmla="*/ f85 1 3044131"/>
                <a:gd name="f115" fmla="*/ f86 1 3044131"/>
                <a:gd name="f116" fmla="*/ f87 1 1594846"/>
                <a:gd name="f117" fmla="*/ f88 1 3044131"/>
                <a:gd name="f118" fmla="*/ f89 1 1594846"/>
                <a:gd name="f119" fmla="*/ f5 1 f60"/>
                <a:gd name="f120" fmla="*/ f6 1 f60"/>
                <a:gd name="f121" fmla="*/ f5 1 f61"/>
                <a:gd name="f122" fmla="*/ f7 1 f61"/>
                <a:gd name="f123" fmla="+- f90 0 f1"/>
                <a:gd name="f124" fmla="*/ f91 1 f60"/>
                <a:gd name="f125" fmla="*/ f92 1 f61"/>
                <a:gd name="f126" fmla="*/ f93 1 f60"/>
                <a:gd name="f127" fmla="*/ f94 1 f61"/>
                <a:gd name="f128" fmla="*/ f95 1 f60"/>
                <a:gd name="f129" fmla="*/ f96 1 f61"/>
                <a:gd name="f130" fmla="*/ f97 1 f60"/>
                <a:gd name="f131" fmla="*/ f98 1 f61"/>
                <a:gd name="f132" fmla="*/ f99 1 f61"/>
                <a:gd name="f133" fmla="*/ f100 1 f60"/>
                <a:gd name="f134" fmla="*/ f101 1 f61"/>
                <a:gd name="f135" fmla="*/ f102 1 f60"/>
                <a:gd name="f136" fmla="*/ f103 1 f61"/>
                <a:gd name="f137" fmla="*/ f104 1 f60"/>
                <a:gd name="f138" fmla="*/ f105 1 f61"/>
                <a:gd name="f139" fmla="*/ f106 1 f60"/>
                <a:gd name="f140" fmla="*/ f107 1 f60"/>
                <a:gd name="f141" fmla="*/ f108 1 f61"/>
                <a:gd name="f142" fmla="*/ f109 1 f60"/>
                <a:gd name="f143" fmla="*/ f110 1 f61"/>
                <a:gd name="f144" fmla="*/ f111 1 f61"/>
                <a:gd name="f145" fmla="*/ f112 1 f61"/>
                <a:gd name="f146" fmla="*/ f113 1 f61"/>
                <a:gd name="f147" fmla="*/ f114 1 f61"/>
                <a:gd name="f148" fmla="*/ f115 1 f61"/>
                <a:gd name="f149" fmla="*/ f116 1 f60"/>
                <a:gd name="f150" fmla="*/ f117 1 f61"/>
                <a:gd name="f151" fmla="*/ f118 1 f60"/>
                <a:gd name="f152" fmla="*/ f119 f55 1"/>
                <a:gd name="f153" fmla="*/ f120 f55 1"/>
                <a:gd name="f154" fmla="*/ f122 f56 1"/>
                <a:gd name="f155" fmla="*/ f121 f56 1"/>
                <a:gd name="f156" fmla="*/ f124 f55 1"/>
                <a:gd name="f157" fmla="*/ f125 f56 1"/>
                <a:gd name="f158" fmla="*/ f126 f55 1"/>
                <a:gd name="f159" fmla="*/ f127 f56 1"/>
                <a:gd name="f160" fmla="*/ f128 f55 1"/>
                <a:gd name="f161" fmla="*/ f129 f56 1"/>
                <a:gd name="f162" fmla="*/ f130 f55 1"/>
                <a:gd name="f163" fmla="*/ f131 f56 1"/>
                <a:gd name="f164" fmla="*/ f132 f56 1"/>
                <a:gd name="f165" fmla="*/ f133 f55 1"/>
                <a:gd name="f166" fmla="*/ f134 f56 1"/>
                <a:gd name="f167" fmla="*/ f135 f55 1"/>
                <a:gd name="f168" fmla="*/ f136 f56 1"/>
                <a:gd name="f169" fmla="*/ f137 f55 1"/>
                <a:gd name="f170" fmla="*/ f138 f56 1"/>
                <a:gd name="f171" fmla="*/ f139 f55 1"/>
                <a:gd name="f172" fmla="*/ f140 f55 1"/>
                <a:gd name="f173" fmla="*/ f141 f56 1"/>
                <a:gd name="f174" fmla="*/ f142 f55 1"/>
                <a:gd name="f175" fmla="*/ f143 f56 1"/>
                <a:gd name="f176" fmla="*/ f144 f56 1"/>
                <a:gd name="f177" fmla="*/ f145 f56 1"/>
                <a:gd name="f178" fmla="*/ f146 f56 1"/>
                <a:gd name="f179" fmla="*/ f147 f56 1"/>
                <a:gd name="f180" fmla="*/ f148 f56 1"/>
                <a:gd name="f181" fmla="*/ f149 f55 1"/>
                <a:gd name="f182" fmla="*/ f150 f56 1"/>
                <a:gd name="f183" fmla="*/ f151 f5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3">
                  <a:pos x="f156" y="f157"/>
                </a:cxn>
                <a:cxn ang="f123">
                  <a:pos x="f158" y="f159"/>
                </a:cxn>
                <a:cxn ang="f123">
                  <a:pos x="f160" y="f161"/>
                </a:cxn>
                <a:cxn ang="f123">
                  <a:pos x="f162" y="f163"/>
                </a:cxn>
                <a:cxn ang="f123">
                  <a:pos x="f162" y="f164"/>
                </a:cxn>
                <a:cxn ang="f123">
                  <a:pos x="f165" y="f166"/>
                </a:cxn>
                <a:cxn ang="f123">
                  <a:pos x="f167" y="f168"/>
                </a:cxn>
                <a:cxn ang="f123">
                  <a:pos x="f169" y="f170"/>
                </a:cxn>
                <a:cxn ang="f123">
                  <a:pos x="f171" y="f168"/>
                </a:cxn>
                <a:cxn ang="f123">
                  <a:pos x="f172" y="f173"/>
                </a:cxn>
                <a:cxn ang="f123">
                  <a:pos x="f174" y="f175"/>
                </a:cxn>
                <a:cxn ang="f123">
                  <a:pos x="f174" y="f176"/>
                </a:cxn>
                <a:cxn ang="f123">
                  <a:pos x="f174" y="f177"/>
                </a:cxn>
                <a:cxn ang="f123">
                  <a:pos x="f174" y="f178"/>
                </a:cxn>
                <a:cxn ang="f123">
                  <a:pos x="f174" y="f179"/>
                </a:cxn>
                <a:cxn ang="f123">
                  <a:pos x="f174" y="f180"/>
                </a:cxn>
                <a:cxn ang="f123">
                  <a:pos x="f181" y="f182"/>
                </a:cxn>
                <a:cxn ang="f123">
                  <a:pos x="f183" y="f159"/>
                </a:cxn>
              </a:cxnLst>
              <a:rect l="f152" t="f155" r="f153" b="f154"/>
              <a:pathLst>
                <a:path w="1594846" h="3044131">
                  <a:moveTo>
                    <a:pt x="f8" y="f5"/>
                  </a:move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lnTo>
                    <a:pt x="f6" y="f17"/>
                  </a:lnTo>
                  <a:lnTo>
                    <a:pt x="f6" y="f18"/>
                  </a:lnTo>
                  <a:lnTo>
                    <a:pt x="f19" y="f20"/>
                  </a:lnTo>
                  <a:cubicBezTo>
                    <a:pt x="f21" y="f22"/>
                    <a:pt x="f23" y="f24"/>
                    <a:pt x="f25" y="f26"/>
                  </a:cubicBezTo>
                  <a:lnTo>
                    <a:pt x="f27" y="f7"/>
                  </a:lnTo>
                  <a:lnTo>
                    <a:pt x="f28" y="f26"/>
                  </a:ln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5" y="f37"/>
                    <a:pt x="f5" y="f38"/>
                  </a:cubicBezTo>
                  <a:lnTo>
                    <a:pt x="f5" y="f39"/>
                  </a:lnTo>
                  <a:lnTo>
                    <a:pt x="f5" y="f40"/>
                  </a:lnTo>
                  <a:lnTo>
                    <a:pt x="f5" y="f41"/>
                  </a:lnTo>
                  <a:lnTo>
                    <a:pt x="f5" y="f42"/>
                  </a:lnTo>
                  <a:lnTo>
                    <a:pt x="f5" y="f43"/>
                  </a:lnTo>
                  <a:cubicBezTo>
                    <a:pt x="f5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10"/>
                  </a:cubicBezTo>
                  <a:close/>
                </a:path>
              </a:pathLst>
            </a:custGeom>
            <a:solidFill>
              <a:srgbClr val="BFAFAA">
                <a:alpha val="15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Goudy Old Style"/>
              </a:endParaRPr>
            </a:p>
          </p:txBody>
        </p:sp>
        <p:sp>
          <p:nvSpPr>
            <p:cNvPr id="5" name="Freeform: Shape 9">
              <a:extLst>
                <a:ext uri="{FF2B5EF4-FFF2-40B4-BE49-F238E27FC236}">
                  <a16:creationId xmlns:a16="http://schemas.microsoft.com/office/drawing/2014/main" id="{6F890F4F-9801-4DB7-A53E-95C904C05863}"/>
                </a:ext>
              </a:extLst>
            </p:cNvPr>
            <p:cNvSpPr/>
            <p:nvPr/>
          </p:nvSpPr>
          <p:spPr>
            <a:xfrm rot="10799991">
              <a:off x="554062" y="4480431"/>
              <a:ext cx="2372218" cy="237196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282900"/>
                <a:gd name="f7" fmla="val 4282434"/>
                <a:gd name="f8" fmla="val 4213242"/>
                <a:gd name="f9" fmla="val 4294511"/>
                <a:gd name="f10" fmla="val 306972"/>
                <a:gd name="f11" fmla="val 4271290"/>
                <a:gd name="f12" fmla="val 481595"/>
                <a:gd name="f13" fmla="val 718910"/>
                <a:gd name="f14" fmla="val 1239964"/>
                <a:gd name="f15" fmla="val 1529878"/>
                <a:gd name="f16" fmla="val 1929088"/>
                <a:gd name="f17" fmla="val 2233475"/>
                <a:gd name="f18" fmla="val 2849584"/>
                <a:gd name="f19" fmla="val 4108103"/>
                <a:gd name="f20" fmla="val 3157966"/>
                <a:gd name="f21" fmla="val 3723546"/>
                <a:gd name="f22" fmla="val 3426862"/>
                <a:gd name="f23" fmla="val 3323617"/>
                <a:gd name="f24" fmla="val 3658565"/>
                <a:gd name="f25" fmla="val 2798672"/>
                <a:gd name="f26" fmla="val 3757725"/>
                <a:gd name="f27" fmla="val 2332829"/>
                <a:gd name="f28" fmla="val 4117718"/>
                <a:gd name="f29" fmla="val 2137940"/>
                <a:gd name="f30" fmla="val 1950069"/>
                <a:gd name="f31" fmla="val 1484225"/>
                <a:gd name="f32" fmla="val 959280"/>
                <a:gd name="f33" fmla="val 559353"/>
                <a:gd name="f34" fmla="val 174796"/>
                <a:gd name="f35" fmla="val 536366"/>
                <a:gd name="f36" fmla="val 10713"/>
                <a:gd name="f37" fmla="val 417185"/>
                <a:gd name="f38" fmla="val 19813"/>
                <a:gd name="f39" fmla="val 133066"/>
                <a:gd name="f40" fmla="val 64279"/>
                <a:gd name="f41" fmla="val 3825"/>
                <a:gd name="f42" fmla="+- 0 0 -90"/>
                <a:gd name="f43" fmla="*/ f3 1 4282900"/>
                <a:gd name="f44" fmla="*/ f4 1 4282434"/>
                <a:gd name="f45" fmla="+- f7 0 f5"/>
                <a:gd name="f46" fmla="+- f6 0 f5"/>
                <a:gd name="f47" fmla="*/ f42 f0 1"/>
                <a:gd name="f48" fmla="*/ f46 1 4282900"/>
                <a:gd name="f49" fmla="*/ f45 1 4282434"/>
                <a:gd name="f50" fmla="*/ 3723546 f46 1"/>
                <a:gd name="f51" fmla="*/ 4282900 f46 1"/>
                <a:gd name="f52" fmla="*/ 2332829 f46 1"/>
                <a:gd name="f53" fmla="*/ 2137940 f46 1"/>
                <a:gd name="f54" fmla="*/ 1950069 f46 1"/>
                <a:gd name="f55" fmla="*/ 559353 f46 1"/>
                <a:gd name="f56" fmla="*/ 0 f46 1"/>
                <a:gd name="f57" fmla="*/ 4213242 f46 1"/>
                <a:gd name="f58" fmla="*/ 64279 f46 1"/>
                <a:gd name="f59" fmla="*/ 0 f45 1"/>
                <a:gd name="f60" fmla="*/ 718910 f45 1"/>
                <a:gd name="f61" fmla="*/ 1239964 f45 1"/>
                <a:gd name="f62" fmla="*/ 1529878 f45 1"/>
                <a:gd name="f63" fmla="*/ 1929088 f45 1"/>
                <a:gd name="f64" fmla="*/ 2233475 f45 1"/>
                <a:gd name="f65" fmla="*/ 3426862 f45 1"/>
                <a:gd name="f66" fmla="*/ 4117718 f45 1"/>
                <a:gd name="f67" fmla="*/ 4282434 f45 1"/>
                <a:gd name="f68" fmla="*/ 536366 f45 1"/>
                <a:gd name="f69" fmla="*/ 3825 f45 1"/>
                <a:gd name="f70" fmla="*/ f47 1 f2"/>
                <a:gd name="f71" fmla="*/ f50 1 4282900"/>
                <a:gd name="f72" fmla="*/ f51 1 4282900"/>
                <a:gd name="f73" fmla="*/ f52 1 4282900"/>
                <a:gd name="f74" fmla="*/ f53 1 4282900"/>
                <a:gd name="f75" fmla="*/ f54 1 4282900"/>
                <a:gd name="f76" fmla="*/ f55 1 4282900"/>
                <a:gd name="f77" fmla="*/ f56 1 4282900"/>
                <a:gd name="f78" fmla="*/ f57 1 4282900"/>
                <a:gd name="f79" fmla="*/ f58 1 4282900"/>
                <a:gd name="f80" fmla="*/ f59 1 4282434"/>
                <a:gd name="f81" fmla="*/ f60 1 4282434"/>
                <a:gd name="f82" fmla="*/ f61 1 4282434"/>
                <a:gd name="f83" fmla="*/ f62 1 4282434"/>
                <a:gd name="f84" fmla="*/ f63 1 4282434"/>
                <a:gd name="f85" fmla="*/ f64 1 4282434"/>
                <a:gd name="f86" fmla="*/ f65 1 4282434"/>
                <a:gd name="f87" fmla="*/ f66 1 4282434"/>
                <a:gd name="f88" fmla="*/ f67 1 4282434"/>
                <a:gd name="f89" fmla="*/ f68 1 4282434"/>
                <a:gd name="f90" fmla="*/ f69 1 4282434"/>
                <a:gd name="f91" fmla="*/ f5 1 f48"/>
                <a:gd name="f92" fmla="*/ f6 1 f48"/>
                <a:gd name="f93" fmla="*/ f5 1 f49"/>
                <a:gd name="f94" fmla="*/ f7 1 f49"/>
                <a:gd name="f95" fmla="+- f70 0 f1"/>
                <a:gd name="f96" fmla="*/ f78 1 f48"/>
                <a:gd name="f97" fmla="*/ f80 1 f49"/>
                <a:gd name="f98" fmla="*/ f72 1 f48"/>
                <a:gd name="f99" fmla="*/ f81 1 f49"/>
                <a:gd name="f100" fmla="*/ f82 1 f49"/>
                <a:gd name="f101" fmla="*/ f83 1 f49"/>
                <a:gd name="f102" fmla="*/ f84 1 f49"/>
                <a:gd name="f103" fmla="*/ f85 1 f49"/>
                <a:gd name="f104" fmla="*/ f71 1 f48"/>
                <a:gd name="f105" fmla="*/ f86 1 f49"/>
                <a:gd name="f106" fmla="*/ f73 1 f48"/>
                <a:gd name="f107" fmla="*/ f87 1 f49"/>
                <a:gd name="f108" fmla="*/ f74 1 f48"/>
                <a:gd name="f109" fmla="*/ f88 1 f49"/>
                <a:gd name="f110" fmla="*/ f75 1 f48"/>
                <a:gd name="f111" fmla="*/ f76 1 f48"/>
                <a:gd name="f112" fmla="*/ f77 1 f48"/>
                <a:gd name="f113" fmla="*/ f89 1 f49"/>
                <a:gd name="f114" fmla="*/ f79 1 f48"/>
                <a:gd name="f115" fmla="*/ f90 1 f49"/>
                <a:gd name="f116" fmla="*/ f91 f43 1"/>
                <a:gd name="f117" fmla="*/ f92 f43 1"/>
                <a:gd name="f118" fmla="*/ f94 f44 1"/>
                <a:gd name="f119" fmla="*/ f93 f44 1"/>
                <a:gd name="f120" fmla="*/ f96 f43 1"/>
                <a:gd name="f121" fmla="*/ f97 f44 1"/>
                <a:gd name="f122" fmla="*/ f98 f43 1"/>
                <a:gd name="f123" fmla="*/ f99 f44 1"/>
                <a:gd name="f124" fmla="*/ f100 f44 1"/>
                <a:gd name="f125" fmla="*/ f101 f44 1"/>
                <a:gd name="f126" fmla="*/ f102 f44 1"/>
                <a:gd name="f127" fmla="*/ f103 f44 1"/>
                <a:gd name="f128" fmla="*/ f104 f43 1"/>
                <a:gd name="f129" fmla="*/ f105 f44 1"/>
                <a:gd name="f130" fmla="*/ f106 f43 1"/>
                <a:gd name="f131" fmla="*/ f107 f44 1"/>
                <a:gd name="f132" fmla="*/ f108 f43 1"/>
                <a:gd name="f133" fmla="*/ f109 f44 1"/>
                <a:gd name="f134" fmla="*/ f110 f43 1"/>
                <a:gd name="f135" fmla="*/ f111 f43 1"/>
                <a:gd name="f136" fmla="*/ f112 f43 1"/>
                <a:gd name="f137" fmla="*/ f113 f44 1"/>
                <a:gd name="f138" fmla="*/ f114 f43 1"/>
                <a:gd name="f139" fmla="*/ f115 f4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5">
                  <a:pos x="f120" y="f121"/>
                </a:cxn>
                <a:cxn ang="f95">
                  <a:pos x="f122" y="f123"/>
                </a:cxn>
                <a:cxn ang="f95">
                  <a:pos x="f122" y="f124"/>
                </a:cxn>
                <a:cxn ang="f95">
                  <a:pos x="f122" y="f125"/>
                </a:cxn>
                <a:cxn ang="f95">
                  <a:pos x="f122" y="f126"/>
                </a:cxn>
                <a:cxn ang="f95">
                  <a:pos x="f122" y="f127"/>
                </a:cxn>
                <a:cxn ang="f95">
                  <a:pos x="f128" y="f129"/>
                </a:cxn>
                <a:cxn ang="f95">
                  <a:pos x="f130" y="f131"/>
                </a:cxn>
                <a:cxn ang="f95">
                  <a:pos x="f132" y="f133"/>
                </a:cxn>
                <a:cxn ang="f95">
                  <a:pos x="f134" y="f131"/>
                </a:cxn>
                <a:cxn ang="f95">
                  <a:pos x="f135" y="f129"/>
                </a:cxn>
                <a:cxn ang="f95">
                  <a:pos x="f136" y="f127"/>
                </a:cxn>
                <a:cxn ang="f95">
                  <a:pos x="f136" y="f126"/>
                </a:cxn>
                <a:cxn ang="f95">
                  <a:pos x="f136" y="f125"/>
                </a:cxn>
                <a:cxn ang="f95">
                  <a:pos x="f136" y="f124"/>
                </a:cxn>
                <a:cxn ang="f95">
                  <a:pos x="f136" y="f123"/>
                </a:cxn>
                <a:cxn ang="f95">
                  <a:pos x="f136" y="f137"/>
                </a:cxn>
                <a:cxn ang="f95">
                  <a:pos x="f138" y="f139"/>
                </a:cxn>
              </a:cxnLst>
              <a:rect l="f116" t="f119" r="f117" b="f118"/>
              <a:pathLst>
                <a:path w="4282900" h="4282434">
                  <a:moveTo>
                    <a:pt x="f8" y="f5"/>
                  </a:moveTo>
                  <a:cubicBezTo>
                    <a:pt x="f9" y="f10"/>
                    <a:pt x="f11" y="f12"/>
                    <a:pt x="f6" y="f13"/>
                  </a:cubicBezTo>
                  <a:lnTo>
                    <a:pt x="f6" y="f14"/>
                  </a:lnTo>
                  <a:lnTo>
                    <a:pt x="f6" y="f15"/>
                  </a:lnTo>
                  <a:lnTo>
                    <a:pt x="f6" y="f16"/>
                  </a:lnTo>
                  <a:lnTo>
                    <a:pt x="f6" y="f17"/>
                  </a:lnTo>
                  <a:cubicBezTo>
                    <a:pt x="f6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lnTo>
                    <a:pt x="f29" y="f7"/>
                  </a:lnTo>
                  <a:lnTo>
                    <a:pt x="f30" y="f28"/>
                  </a:lnTo>
                  <a:cubicBezTo>
                    <a:pt x="f31" y="f26"/>
                    <a:pt x="f32" y="f24"/>
                    <a:pt x="f33" y="f22"/>
                  </a:cubicBezTo>
                  <a:cubicBezTo>
                    <a:pt x="f34" y="f20"/>
                    <a:pt x="f5" y="f18"/>
                    <a:pt x="f5" y="f17"/>
                  </a:cubicBezTo>
                  <a:lnTo>
                    <a:pt x="f5" y="f16"/>
                  </a:lnTo>
                  <a:lnTo>
                    <a:pt x="f5" y="f15"/>
                  </a:lnTo>
                  <a:lnTo>
                    <a:pt x="f5" y="f14"/>
                  </a:lnTo>
                  <a:lnTo>
                    <a:pt x="f5" y="f13"/>
                  </a:lnTo>
                  <a:lnTo>
                    <a:pt x="f5" y="f35"/>
                  </a:lnTo>
                  <a:cubicBezTo>
                    <a:pt x="f36" y="f37"/>
                    <a:pt x="f38" y="f39"/>
                    <a:pt x="f40" y="f41"/>
                  </a:cubicBezTo>
                </a:path>
              </a:pathLst>
            </a:custGeom>
            <a:noFill/>
            <a:ln w="25402" cap="rnd">
              <a:solidFill>
                <a:srgbClr val="BFAFAA">
                  <a:alpha val="65000"/>
                </a:srgbClr>
              </a:solidFill>
              <a:custDash>
                <a:ds d="300000" sp="0"/>
              </a:custDash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Goudy Old Style"/>
              </a:endParaRPr>
            </a:p>
          </p:txBody>
        </p:sp>
        <p:sp>
          <p:nvSpPr>
            <p:cNvPr id="6" name="Freeform: Shape 10">
              <a:extLst>
                <a:ext uri="{FF2B5EF4-FFF2-40B4-BE49-F238E27FC236}">
                  <a16:creationId xmlns:a16="http://schemas.microsoft.com/office/drawing/2014/main" id="{F461BDE1-DA32-467A-9FC9-4F38E66FAFCF}"/>
                </a:ext>
              </a:extLst>
            </p:cNvPr>
            <p:cNvSpPr/>
            <p:nvPr/>
          </p:nvSpPr>
          <p:spPr>
            <a:xfrm rot="10799991">
              <a:off x="741" y="1827071"/>
              <a:ext cx="1654606" cy="32097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87296"/>
                <a:gd name="f7" fmla="val 5795027"/>
                <a:gd name="f8" fmla="val 2955049"/>
                <a:gd name="f9" fmla="val 5266109"/>
                <a:gd name="f10" fmla="val 2737194"/>
                <a:gd name="f11" fmla="val 5332489"/>
                <a:gd name="f12" fmla="val 2474819"/>
                <a:gd name="f13" fmla="val 5542158"/>
                <a:gd name="f14" fmla="val 2332829"/>
                <a:gd name="f15" fmla="val 5630311"/>
                <a:gd name="f16" fmla="val 2137940"/>
                <a:gd name="f17" fmla="val 1950069"/>
                <a:gd name="f18" fmla="val 1484225"/>
                <a:gd name="f19" fmla="val 5270318"/>
                <a:gd name="f20" fmla="val 959280"/>
                <a:gd name="f21" fmla="val 5171158"/>
                <a:gd name="f22" fmla="val 559353"/>
                <a:gd name="f23" fmla="val 4939455"/>
                <a:gd name="f24" fmla="val 174796"/>
                <a:gd name="f25" fmla="val 4670559"/>
                <a:gd name="f26" fmla="val 4362177"/>
                <a:gd name="f27" fmla="val 3746068"/>
                <a:gd name="f28" fmla="val 3441681"/>
                <a:gd name="f29" fmla="val 3042471"/>
                <a:gd name="f30" fmla="val 2752557"/>
                <a:gd name="f31" fmla="val 2231503"/>
                <a:gd name="f32" fmla="val 2048959"/>
                <a:gd name="f33" fmla="val 1432851"/>
                <a:gd name="f34" fmla="val 174797"/>
                <a:gd name="f35" fmla="val 1124469"/>
                <a:gd name="f36" fmla="val 559354"/>
                <a:gd name="f37" fmla="val 855573"/>
                <a:gd name="f38" fmla="val 959283"/>
                <a:gd name="f39" fmla="val 623869"/>
                <a:gd name="f40" fmla="val 1484227"/>
                <a:gd name="f41" fmla="val 524709"/>
                <a:gd name="f42" fmla="val 1950071"/>
                <a:gd name="f43" fmla="val 164715"/>
                <a:gd name="f44" fmla="val 2144960"/>
                <a:gd name="f45" fmla="val 2332832"/>
                <a:gd name="f46" fmla="val 2471387"/>
                <a:gd name="f47" fmla="val 252054"/>
                <a:gd name="f48" fmla="val 2755510"/>
                <a:gd name="f49" fmla="val 441908"/>
                <a:gd name="f50" fmla="val 557051"/>
                <a:gd name="f51" fmla="+- 0 0 -90"/>
                <a:gd name="f52" fmla="*/ f3 1 2987296"/>
                <a:gd name="f53" fmla="*/ f4 1 5795027"/>
                <a:gd name="f54" fmla="+- f7 0 f5"/>
                <a:gd name="f55" fmla="+- f6 0 f5"/>
                <a:gd name="f56" fmla="*/ f51 f0 1"/>
                <a:gd name="f57" fmla="*/ f55 1 2987296"/>
                <a:gd name="f58" fmla="*/ f54 1 5795027"/>
                <a:gd name="f59" fmla="*/ 0 f54 1"/>
                <a:gd name="f60" fmla="*/ 164715 f54 1"/>
                <a:gd name="f61" fmla="*/ 855573 f54 1"/>
                <a:gd name="f62" fmla="*/ 2048959 f54 1"/>
                <a:gd name="f63" fmla="*/ 2231503 f54 1"/>
                <a:gd name="f64" fmla="*/ 2752557 f54 1"/>
                <a:gd name="f65" fmla="*/ 3042471 f54 1"/>
                <a:gd name="f66" fmla="*/ 3441681 f54 1"/>
                <a:gd name="f67" fmla="*/ 3746068 f54 1"/>
                <a:gd name="f68" fmla="*/ 4939455 f54 1"/>
                <a:gd name="f69" fmla="*/ 5630311 f54 1"/>
                <a:gd name="f70" fmla="*/ 5795027 f54 1"/>
                <a:gd name="f71" fmla="*/ 5266109 f54 1"/>
                <a:gd name="f72" fmla="*/ 2955049 f55 1"/>
                <a:gd name="f73" fmla="*/ 2332829 f55 1"/>
                <a:gd name="f74" fmla="*/ 2137940 f55 1"/>
                <a:gd name="f75" fmla="*/ 1950069 f55 1"/>
                <a:gd name="f76" fmla="*/ 559353 f55 1"/>
                <a:gd name="f77" fmla="*/ 0 f55 1"/>
                <a:gd name="f78" fmla="*/ 559354 f55 1"/>
                <a:gd name="f79" fmla="*/ 1950071 f55 1"/>
                <a:gd name="f80" fmla="*/ 2144960 f55 1"/>
                <a:gd name="f81" fmla="*/ 2332832 f55 1"/>
                <a:gd name="f82" fmla="*/ 2987296 f55 1"/>
                <a:gd name="f83" fmla="*/ 557051 f54 1"/>
                <a:gd name="f84" fmla="*/ f56 1 f2"/>
                <a:gd name="f85" fmla="*/ f59 1 5795027"/>
                <a:gd name="f86" fmla="*/ f60 1 5795027"/>
                <a:gd name="f87" fmla="*/ f61 1 5795027"/>
                <a:gd name="f88" fmla="*/ f62 1 5795027"/>
                <a:gd name="f89" fmla="*/ f63 1 5795027"/>
                <a:gd name="f90" fmla="*/ f64 1 5795027"/>
                <a:gd name="f91" fmla="*/ f65 1 5795027"/>
                <a:gd name="f92" fmla="*/ f66 1 5795027"/>
                <a:gd name="f93" fmla="*/ f67 1 5795027"/>
                <a:gd name="f94" fmla="*/ f68 1 5795027"/>
                <a:gd name="f95" fmla="*/ f69 1 5795027"/>
                <a:gd name="f96" fmla="*/ f70 1 5795027"/>
                <a:gd name="f97" fmla="*/ f71 1 5795027"/>
                <a:gd name="f98" fmla="*/ f72 1 2987296"/>
                <a:gd name="f99" fmla="*/ f73 1 2987296"/>
                <a:gd name="f100" fmla="*/ f74 1 2987296"/>
                <a:gd name="f101" fmla="*/ f75 1 2987296"/>
                <a:gd name="f102" fmla="*/ f76 1 2987296"/>
                <a:gd name="f103" fmla="*/ f77 1 2987296"/>
                <a:gd name="f104" fmla="*/ f78 1 2987296"/>
                <a:gd name="f105" fmla="*/ f79 1 2987296"/>
                <a:gd name="f106" fmla="*/ f80 1 2987296"/>
                <a:gd name="f107" fmla="*/ f81 1 2987296"/>
                <a:gd name="f108" fmla="*/ f82 1 2987296"/>
                <a:gd name="f109" fmla="*/ f83 1 5795027"/>
                <a:gd name="f110" fmla="*/ f5 1 f57"/>
                <a:gd name="f111" fmla="*/ f6 1 f57"/>
                <a:gd name="f112" fmla="*/ f5 1 f58"/>
                <a:gd name="f113" fmla="*/ f7 1 f58"/>
                <a:gd name="f114" fmla="+- f84 0 f1"/>
                <a:gd name="f115" fmla="*/ f98 1 f57"/>
                <a:gd name="f116" fmla="*/ f97 1 f58"/>
                <a:gd name="f117" fmla="*/ f99 1 f57"/>
                <a:gd name="f118" fmla="*/ f95 1 f58"/>
                <a:gd name="f119" fmla="*/ f100 1 f57"/>
                <a:gd name="f120" fmla="*/ f96 1 f58"/>
                <a:gd name="f121" fmla="*/ f101 1 f57"/>
                <a:gd name="f122" fmla="*/ f102 1 f57"/>
                <a:gd name="f123" fmla="*/ f94 1 f58"/>
                <a:gd name="f124" fmla="*/ f103 1 f57"/>
                <a:gd name="f125" fmla="*/ f93 1 f58"/>
                <a:gd name="f126" fmla="*/ f92 1 f58"/>
                <a:gd name="f127" fmla="*/ f91 1 f58"/>
                <a:gd name="f128" fmla="*/ f90 1 f58"/>
                <a:gd name="f129" fmla="*/ f89 1 f58"/>
                <a:gd name="f130" fmla="*/ f88 1 f58"/>
                <a:gd name="f131" fmla="*/ f104 1 f57"/>
                <a:gd name="f132" fmla="*/ f87 1 f58"/>
                <a:gd name="f133" fmla="*/ f105 1 f57"/>
                <a:gd name="f134" fmla="*/ f86 1 f58"/>
                <a:gd name="f135" fmla="*/ f106 1 f57"/>
                <a:gd name="f136" fmla="*/ f85 1 f58"/>
                <a:gd name="f137" fmla="*/ f107 1 f57"/>
                <a:gd name="f138" fmla="*/ f108 1 f57"/>
                <a:gd name="f139" fmla="*/ f109 1 f58"/>
                <a:gd name="f140" fmla="*/ f110 f52 1"/>
                <a:gd name="f141" fmla="*/ f111 f52 1"/>
                <a:gd name="f142" fmla="*/ f113 f53 1"/>
                <a:gd name="f143" fmla="*/ f112 f53 1"/>
                <a:gd name="f144" fmla="*/ f115 f52 1"/>
                <a:gd name="f145" fmla="*/ f116 f53 1"/>
                <a:gd name="f146" fmla="*/ f117 f52 1"/>
                <a:gd name="f147" fmla="*/ f118 f53 1"/>
                <a:gd name="f148" fmla="*/ f119 f52 1"/>
                <a:gd name="f149" fmla="*/ f120 f53 1"/>
                <a:gd name="f150" fmla="*/ f121 f52 1"/>
                <a:gd name="f151" fmla="*/ f122 f52 1"/>
                <a:gd name="f152" fmla="*/ f123 f53 1"/>
                <a:gd name="f153" fmla="*/ f124 f52 1"/>
                <a:gd name="f154" fmla="*/ f125 f53 1"/>
                <a:gd name="f155" fmla="*/ f126 f53 1"/>
                <a:gd name="f156" fmla="*/ f127 f53 1"/>
                <a:gd name="f157" fmla="*/ f128 f53 1"/>
                <a:gd name="f158" fmla="*/ f129 f53 1"/>
                <a:gd name="f159" fmla="*/ f130 f53 1"/>
                <a:gd name="f160" fmla="*/ f131 f52 1"/>
                <a:gd name="f161" fmla="*/ f132 f53 1"/>
                <a:gd name="f162" fmla="*/ f133 f52 1"/>
                <a:gd name="f163" fmla="*/ f134 f53 1"/>
                <a:gd name="f164" fmla="*/ f135 f52 1"/>
                <a:gd name="f165" fmla="*/ f136 f53 1"/>
                <a:gd name="f166" fmla="*/ f137 f52 1"/>
                <a:gd name="f167" fmla="*/ f138 f52 1"/>
                <a:gd name="f168" fmla="*/ f139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4">
                  <a:pos x="f144" y="f145"/>
                </a:cxn>
                <a:cxn ang="f114">
                  <a:pos x="f146" y="f147"/>
                </a:cxn>
                <a:cxn ang="f114">
                  <a:pos x="f148" y="f149"/>
                </a:cxn>
                <a:cxn ang="f114">
                  <a:pos x="f150" y="f147"/>
                </a:cxn>
                <a:cxn ang="f114">
                  <a:pos x="f151" y="f152"/>
                </a:cxn>
                <a:cxn ang="f114">
                  <a:pos x="f153" y="f154"/>
                </a:cxn>
                <a:cxn ang="f114">
                  <a:pos x="f153" y="f155"/>
                </a:cxn>
                <a:cxn ang="f114">
                  <a:pos x="f153" y="f156"/>
                </a:cxn>
                <a:cxn ang="f114">
                  <a:pos x="f153" y="f157"/>
                </a:cxn>
                <a:cxn ang="f114">
                  <a:pos x="f153" y="f158"/>
                </a:cxn>
                <a:cxn ang="f114">
                  <a:pos x="f153" y="f159"/>
                </a:cxn>
                <a:cxn ang="f114">
                  <a:pos x="f160" y="f161"/>
                </a:cxn>
                <a:cxn ang="f114">
                  <a:pos x="f162" y="f163"/>
                </a:cxn>
                <a:cxn ang="f114">
                  <a:pos x="f164" y="f165"/>
                </a:cxn>
                <a:cxn ang="f114">
                  <a:pos x="f166" y="f163"/>
                </a:cxn>
                <a:cxn ang="f114">
                  <a:pos x="f167" y="f168"/>
                </a:cxn>
              </a:cxnLst>
              <a:rect l="f140" t="f143" r="f141" b="f142"/>
              <a:pathLst>
                <a:path w="2987296" h="579502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lnTo>
                    <a:pt x="f16" y="f7"/>
                  </a:lnTo>
                  <a:lnTo>
                    <a:pt x="f17" y="f15"/>
                  </a:ln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5" y="f26"/>
                    <a:pt x="f5" y="f27"/>
                  </a:cubicBezTo>
                  <a:lnTo>
                    <a:pt x="f5" y="f28"/>
                  </a:lnTo>
                  <a:lnTo>
                    <a:pt x="f5" y="f29"/>
                  </a:lnTo>
                  <a:lnTo>
                    <a:pt x="f5" y="f30"/>
                  </a:lnTo>
                  <a:lnTo>
                    <a:pt x="f5" y="f31"/>
                  </a:lnTo>
                  <a:lnTo>
                    <a:pt x="f5" y="f32"/>
                  </a:lnTo>
                  <a:cubicBezTo>
                    <a:pt x="f5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lnTo>
                    <a:pt x="f44" y="f5"/>
                  </a:lnTo>
                  <a:lnTo>
                    <a:pt x="f45" y="f43"/>
                  </a:lnTo>
                  <a:cubicBezTo>
                    <a:pt x="f46" y="f47"/>
                    <a:pt x="f48" y="f49"/>
                    <a:pt x="f6" y="f50"/>
                  </a:cubicBezTo>
                </a:path>
              </a:pathLst>
            </a:custGeom>
            <a:noFill/>
            <a:ln w="25402" cap="rnd">
              <a:solidFill>
                <a:srgbClr val="BFAFAA">
                  <a:alpha val="65000"/>
                </a:srgbClr>
              </a:solidFill>
              <a:custDash>
                <a:ds d="300000" sp="0"/>
              </a:custDash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Goudy Old Style"/>
              </a:endParaRPr>
            </a:p>
          </p:txBody>
        </p:sp>
      </p:grpSp>
      <p:sp>
        <p:nvSpPr>
          <p:cNvPr id="7" name="Title 1">
            <a:extLst>
              <a:ext uri="{FF2B5EF4-FFF2-40B4-BE49-F238E27FC236}">
                <a16:creationId xmlns:a16="http://schemas.microsoft.com/office/drawing/2014/main" id="{BDDEE191-8830-46C0-AAE3-4E72BF9DF86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148181" y="959589"/>
            <a:ext cx="9076325" cy="10642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Vertical Text Placeholder 2">
            <a:extLst>
              <a:ext uri="{FF2B5EF4-FFF2-40B4-BE49-F238E27FC236}">
                <a16:creationId xmlns:a16="http://schemas.microsoft.com/office/drawing/2014/main" id="{D4CE4144-A2A8-4FA4-9D71-FDF1CA07C0D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2148181" y="2248253"/>
            <a:ext cx="9076325" cy="3650156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927BC970-4444-4CC8-99AD-944ED88BFA1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A6951CC-3E5A-4D2E-B41A-AB329E48272F}" type="datetime1">
              <a:rPr lang="en-US"/>
              <a:pPr lvl="0"/>
              <a:t>9/5/2022</a:t>
            </a:fld>
            <a:endParaRPr lang="en-US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59BD403E-8266-48BD-9832-EF4D3B58317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BE0B054C-E5D3-4B43-8687-900C993804A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448703A-B9BD-46CF-A468-CD81288DFE0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7889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8E515D95-1B13-499D-BF16-1B365A3BA290}"/>
              </a:ext>
            </a:extLst>
          </p:cNvPr>
          <p:cNvGrpSpPr/>
          <p:nvPr/>
        </p:nvGrpSpPr>
        <p:grpSpPr>
          <a:xfrm>
            <a:off x="-1" y="1827071"/>
            <a:ext cx="2926281" cy="5030928"/>
            <a:chOff x="-1" y="1827071"/>
            <a:chExt cx="2926281" cy="5030928"/>
          </a:xfrm>
        </p:grpSpPr>
        <p:sp>
          <p:nvSpPr>
            <p:cNvPr id="3" name="Freeform: Shape 7">
              <a:extLst>
                <a:ext uri="{FF2B5EF4-FFF2-40B4-BE49-F238E27FC236}">
                  <a16:creationId xmlns:a16="http://schemas.microsoft.com/office/drawing/2014/main" id="{E0D60BAA-F273-40D1-A798-94478DCF7D8F}"/>
                </a:ext>
              </a:extLst>
            </p:cNvPr>
            <p:cNvSpPr/>
            <p:nvPr/>
          </p:nvSpPr>
          <p:spPr>
            <a:xfrm rot="10799991">
              <a:off x="615290" y="4563258"/>
              <a:ext cx="2249808" cy="22947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249810"/>
                <a:gd name="f7" fmla="val 2294745"/>
                <a:gd name="f8" fmla="val 49162"/>
                <a:gd name="f9" fmla="val 2200648"/>
                <a:gd name="f10" fmla="val 2210105"/>
                <a:gd name="f11" fmla="val 23601"/>
                <a:gd name="f12" fmla="val 2236898"/>
                <a:gd name="f13" fmla="val 106934"/>
                <a:gd name="f14" fmla="val 205568"/>
                <a:gd name="f15" fmla="val 326934"/>
                <a:gd name="f16" fmla="val 422824"/>
                <a:gd name="f17" fmla="val 696534"/>
                <a:gd name="f18" fmla="val 848826"/>
                <a:gd name="f19" fmla="val 1058531"/>
                <a:gd name="f20" fmla="val 1218426"/>
                <a:gd name="f21" fmla="val 1542068"/>
                <a:gd name="f22" fmla="val 2157989"/>
                <a:gd name="f23" fmla="val 1704061"/>
                <a:gd name="f24" fmla="val 1955981"/>
                <a:gd name="f25" fmla="val 1845313"/>
                <a:gd name="f26" fmla="val 1745898"/>
                <a:gd name="f27" fmla="val 1967026"/>
                <a:gd name="f28" fmla="val 1470144"/>
                <a:gd name="f29" fmla="val 2019115"/>
                <a:gd name="f30" fmla="val 1225437"/>
                <a:gd name="f31" fmla="val 2208220"/>
                <a:gd name="f32" fmla="val 1123061"/>
                <a:gd name="f33" fmla="val 1024372"/>
                <a:gd name="f34" fmla="val 779664"/>
                <a:gd name="f35" fmla="val 503910"/>
                <a:gd name="f36" fmla="val 293828"/>
                <a:gd name="f37" fmla="val 91820"/>
                <a:gd name="f38" fmla="val 12912"/>
                <a:gd name="f39" fmla="val 39705"/>
                <a:gd name="f40" fmla="+- 0 0 -90"/>
                <a:gd name="f41" fmla="*/ f3 1 2249810"/>
                <a:gd name="f42" fmla="*/ f4 1 2294745"/>
                <a:gd name="f43" fmla="+- f7 0 f5"/>
                <a:gd name="f44" fmla="+- f6 0 f5"/>
                <a:gd name="f45" fmla="*/ f40 f0 1"/>
                <a:gd name="f46" fmla="*/ f44 1 2249810"/>
                <a:gd name="f47" fmla="*/ f43 1 2294745"/>
                <a:gd name="f48" fmla="*/ 49162 f44 1"/>
                <a:gd name="f49" fmla="*/ 0 f43 1"/>
                <a:gd name="f50" fmla="*/ 2200648 f44 1"/>
                <a:gd name="f51" fmla="*/ 2210105 f44 1"/>
                <a:gd name="f52" fmla="*/ 23601 f43 1"/>
                <a:gd name="f53" fmla="*/ 2249810 f44 1"/>
                <a:gd name="f54" fmla="*/ 326934 f43 1"/>
                <a:gd name="f55" fmla="*/ 422824 f43 1"/>
                <a:gd name="f56" fmla="*/ 696534 f43 1"/>
                <a:gd name="f57" fmla="*/ 848826 f43 1"/>
                <a:gd name="f58" fmla="*/ 1058531 f43 1"/>
                <a:gd name="f59" fmla="*/ 1218426 f43 1"/>
                <a:gd name="f60" fmla="*/ 1955981 f44 1"/>
                <a:gd name="f61" fmla="*/ 1845313 f43 1"/>
                <a:gd name="f62" fmla="*/ 1225437 f44 1"/>
                <a:gd name="f63" fmla="*/ 2208220 f43 1"/>
                <a:gd name="f64" fmla="*/ 1123061 f44 1"/>
                <a:gd name="f65" fmla="*/ 2294745 f43 1"/>
                <a:gd name="f66" fmla="*/ 1024372 f44 1"/>
                <a:gd name="f67" fmla="*/ 293828 f44 1"/>
                <a:gd name="f68" fmla="*/ 0 f44 1"/>
                <a:gd name="f69" fmla="*/ 39705 f44 1"/>
                <a:gd name="f70" fmla="*/ f45 1 f2"/>
                <a:gd name="f71" fmla="*/ f48 1 2249810"/>
                <a:gd name="f72" fmla="*/ f49 1 2294745"/>
                <a:gd name="f73" fmla="*/ f50 1 2249810"/>
                <a:gd name="f74" fmla="*/ f51 1 2249810"/>
                <a:gd name="f75" fmla="*/ f52 1 2294745"/>
                <a:gd name="f76" fmla="*/ f53 1 2249810"/>
                <a:gd name="f77" fmla="*/ f54 1 2294745"/>
                <a:gd name="f78" fmla="*/ f55 1 2294745"/>
                <a:gd name="f79" fmla="*/ f56 1 2294745"/>
                <a:gd name="f80" fmla="*/ f57 1 2294745"/>
                <a:gd name="f81" fmla="*/ f58 1 2294745"/>
                <a:gd name="f82" fmla="*/ f59 1 2294745"/>
                <a:gd name="f83" fmla="*/ f60 1 2249810"/>
                <a:gd name="f84" fmla="*/ f61 1 2294745"/>
                <a:gd name="f85" fmla="*/ f62 1 2249810"/>
                <a:gd name="f86" fmla="*/ f63 1 2294745"/>
                <a:gd name="f87" fmla="*/ f64 1 2249810"/>
                <a:gd name="f88" fmla="*/ f65 1 2294745"/>
                <a:gd name="f89" fmla="*/ f66 1 2249810"/>
                <a:gd name="f90" fmla="*/ f67 1 2249810"/>
                <a:gd name="f91" fmla="*/ f68 1 2249810"/>
                <a:gd name="f92" fmla="*/ f69 1 2249810"/>
                <a:gd name="f93" fmla="*/ f5 1 f46"/>
                <a:gd name="f94" fmla="*/ f6 1 f46"/>
                <a:gd name="f95" fmla="*/ f5 1 f47"/>
                <a:gd name="f96" fmla="*/ f7 1 f47"/>
                <a:gd name="f97" fmla="+- f70 0 f1"/>
                <a:gd name="f98" fmla="*/ f71 1 f46"/>
                <a:gd name="f99" fmla="*/ f72 1 f47"/>
                <a:gd name="f100" fmla="*/ f73 1 f46"/>
                <a:gd name="f101" fmla="*/ f74 1 f46"/>
                <a:gd name="f102" fmla="*/ f75 1 f47"/>
                <a:gd name="f103" fmla="*/ f76 1 f46"/>
                <a:gd name="f104" fmla="*/ f77 1 f47"/>
                <a:gd name="f105" fmla="*/ f78 1 f47"/>
                <a:gd name="f106" fmla="*/ f79 1 f47"/>
                <a:gd name="f107" fmla="*/ f80 1 f47"/>
                <a:gd name="f108" fmla="*/ f81 1 f47"/>
                <a:gd name="f109" fmla="*/ f82 1 f47"/>
                <a:gd name="f110" fmla="*/ f83 1 f46"/>
                <a:gd name="f111" fmla="*/ f84 1 f47"/>
                <a:gd name="f112" fmla="*/ f85 1 f46"/>
                <a:gd name="f113" fmla="*/ f86 1 f47"/>
                <a:gd name="f114" fmla="*/ f87 1 f46"/>
                <a:gd name="f115" fmla="*/ f88 1 f47"/>
                <a:gd name="f116" fmla="*/ f89 1 f46"/>
                <a:gd name="f117" fmla="*/ f90 1 f46"/>
                <a:gd name="f118" fmla="*/ f91 1 f46"/>
                <a:gd name="f119" fmla="*/ f92 1 f46"/>
                <a:gd name="f120" fmla="*/ f93 f41 1"/>
                <a:gd name="f121" fmla="*/ f94 f41 1"/>
                <a:gd name="f122" fmla="*/ f96 f42 1"/>
                <a:gd name="f123" fmla="*/ f95 f42 1"/>
                <a:gd name="f124" fmla="*/ f98 f41 1"/>
                <a:gd name="f125" fmla="*/ f99 f42 1"/>
                <a:gd name="f126" fmla="*/ f100 f41 1"/>
                <a:gd name="f127" fmla="*/ f101 f41 1"/>
                <a:gd name="f128" fmla="*/ f102 f42 1"/>
                <a:gd name="f129" fmla="*/ f103 f41 1"/>
                <a:gd name="f130" fmla="*/ f104 f42 1"/>
                <a:gd name="f131" fmla="*/ f105 f42 1"/>
                <a:gd name="f132" fmla="*/ f106 f42 1"/>
                <a:gd name="f133" fmla="*/ f107 f42 1"/>
                <a:gd name="f134" fmla="*/ f108 f42 1"/>
                <a:gd name="f135" fmla="*/ f109 f42 1"/>
                <a:gd name="f136" fmla="*/ f110 f41 1"/>
                <a:gd name="f137" fmla="*/ f111 f42 1"/>
                <a:gd name="f138" fmla="*/ f112 f41 1"/>
                <a:gd name="f139" fmla="*/ f113 f42 1"/>
                <a:gd name="f140" fmla="*/ f114 f41 1"/>
                <a:gd name="f141" fmla="*/ f115 f42 1"/>
                <a:gd name="f142" fmla="*/ f116 f41 1"/>
                <a:gd name="f143" fmla="*/ f117 f41 1"/>
                <a:gd name="f144" fmla="*/ f118 f41 1"/>
                <a:gd name="f145" fmla="*/ f119 f4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7">
                  <a:pos x="f124" y="f125"/>
                </a:cxn>
                <a:cxn ang="f97">
                  <a:pos x="f126" y="f125"/>
                </a:cxn>
                <a:cxn ang="f97">
                  <a:pos x="f127" y="f128"/>
                </a:cxn>
                <a:cxn ang="f97">
                  <a:pos x="f129" y="f130"/>
                </a:cxn>
                <a:cxn ang="f97">
                  <a:pos x="f129" y="f131"/>
                </a:cxn>
                <a:cxn ang="f97">
                  <a:pos x="f129" y="f132"/>
                </a:cxn>
                <a:cxn ang="f97">
                  <a:pos x="f129" y="f133"/>
                </a:cxn>
                <a:cxn ang="f97">
                  <a:pos x="f129" y="f134"/>
                </a:cxn>
                <a:cxn ang="f97">
                  <a:pos x="f129" y="f135"/>
                </a:cxn>
                <a:cxn ang="f97">
                  <a:pos x="f136" y="f137"/>
                </a:cxn>
                <a:cxn ang="f97">
                  <a:pos x="f138" y="f139"/>
                </a:cxn>
                <a:cxn ang="f97">
                  <a:pos x="f140" y="f141"/>
                </a:cxn>
                <a:cxn ang="f97">
                  <a:pos x="f142" y="f139"/>
                </a:cxn>
                <a:cxn ang="f97">
                  <a:pos x="f143" y="f137"/>
                </a:cxn>
                <a:cxn ang="f97">
                  <a:pos x="f144" y="f135"/>
                </a:cxn>
                <a:cxn ang="f97">
                  <a:pos x="f144" y="f134"/>
                </a:cxn>
                <a:cxn ang="f97">
                  <a:pos x="f144" y="f133"/>
                </a:cxn>
                <a:cxn ang="f97">
                  <a:pos x="f144" y="f132"/>
                </a:cxn>
                <a:cxn ang="f97">
                  <a:pos x="f144" y="f131"/>
                </a:cxn>
                <a:cxn ang="f97">
                  <a:pos x="f144" y="f130"/>
                </a:cxn>
                <a:cxn ang="f97">
                  <a:pos x="f145" y="f128"/>
                </a:cxn>
              </a:cxnLst>
              <a:rect l="f120" t="f123" r="f121" b="f122"/>
              <a:pathLst>
                <a:path w="2249810" h="2294745">
                  <a:moveTo>
                    <a:pt x="f8" y="f5"/>
                  </a:moveTo>
                  <a:lnTo>
                    <a:pt x="f9" y="f5"/>
                  </a:lnTo>
                  <a:lnTo>
                    <a:pt x="f10" y="f11"/>
                  </a:lnTo>
                  <a:cubicBezTo>
                    <a:pt x="f12" y="f13"/>
                    <a:pt x="f6" y="f14"/>
                    <a:pt x="f6" y="f15"/>
                  </a:cubicBezTo>
                  <a:lnTo>
                    <a:pt x="f6" y="f16"/>
                  </a:lnTo>
                  <a:lnTo>
                    <a:pt x="f6" y="f17"/>
                  </a:lnTo>
                  <a:lnTo>
                    <a:pt x="f6" y="f18"/>
                  </a:lnTo>
                  <a:lnTo>
                    <a:pt x="f6" y="f19"/>
                  </a:lnTo>
                  <a:lnTo>
                    <a:pt x="f6" y="f20"/>
                  </a:lnTo>
                  <a:cubicBezTo>
                    <a:pt x="f6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lnTo>
                    <a:pt x="f32" y="f7"/>
                  </a:lnTo>
                  <a:lnTo>
                    <a:pt x="f33" y="f31"/>
                  </a:lnTo>
                  <a:cubicBezTo>
                    <a:pt x="f34" y="f29"/>
                    <a:pt x="f35" y="f27"/>
                    <a:pt x="f36" y="f25"/>
                  </a:cubicBezTo>
                  <a:cubicBezTo>
                    <a:pt x="f37" y="f23"/>
                    <a:pt x="f5" y="f21"/>
                    <a:pt x="f5" y="f20"/>
                  </a:cubicBezTo>
                  <a:lnTo>
                    <a:pt x="f5" y="f19"/>
                  </a:lnTo>
                  <a:lnTo>
                    <a:pt x="f5" y="f18"/>
                  </a:lnTo>
                  <a:lnTo>
                    <a:pt x="f5" y="f17"/>
                  </a:lnTo>
                  <a:lnTo>
                    <a:pt x="f5" y="f16"/>
                  </a:lnTo>
                  <a:lnTo>
                    <a:pt x="f5" y="f15"/>
                  </a:lnTo>
                  <a:cubicBezTo>
                    <a:pt x="f5" y="f14"/>
                    <a:pt x="f38" y="f13"/>
                    <a:pt x="f39" y="f11"/>
                  </a:cubicBezTo>
                  <a:close/>
                </a:path>
              </a:pathLst>
            </a:custGeom>
            <a:solidFill>
              <a:srgbClr val="BFAFAA">
                <a:alpha val="15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Goudy Old Style"/>
              </a:endParaRPr>
            </a:p>
          </p:txBody>
        </p:sp>
        <p:sp>
          <p:nvSpPr>
            <p:cNvPr id="4" name="Freeform: Shape 8">
              <a:extLst>
                <a:ext uri="{FF2B5EF4-FFF2-40B4-BE49-F238E27FC236}">
                  <a16:creationId xmlns:a16="http://schemas.microsoft.com/office/drawing/2014/main" id="{38148098-B3CC-45B2-9E3E-33FB52C92715}"/>
                </a:ext>
              </a:extLst>
            </p:cNvPr>
            <p:cNvSpPr/>
            <p:nvPr/>
          </p:nvSpPr>
          <p:spPr>
            <a:xfrm rot="10799991">
              <a:off x="-1" y="1908544"/>
              <a:ext cx="1594841" cy="3044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94846"/>
                <a:gd name="f7" fmla="val 3044131"/>
                <a:gd name="f8" fmla="val 1126749"/>
                <a:gd name="f9" fmla="val 1225438"/>
                <a:gd name="f10" fmla="val 86525"/>
                <a:gd name="f11" fmla="val 1286615"/>
                <a:gd name="f12" fmla="val 133801"/>
                <a:gd name="f13" fmla="val 1349732"/>
                <a:gd name="f14" fmla="val 172514"/>
                <a:gd name="f15" fmla="val 1413279"/>
                <a:gd name="f16" fmla="val 205892"/>
                <a:gd name="f17" fmla="val 289191"/>
                <a:gd name="f18" fmla="val 2754939"/>
                <a:gd name="f19" fmla="val 1413277"/>
                <a:gd name="f20" fmla="val 2838239"/>
                <a:gd name="f21" fmla="val 1349730"/>
                <a:gd name="f22" fmla="val 2871617"/>
                <a:gd name="f23" fmla="val 1286613"/>
                <a:gd name="f24" fmla="val 2910330"/>
                <a:gd name="f25" fmla="val 1225436"/>
                <a:gd name="f26" fmla="val 2957606"/>
                <a:gd name="f27" fmla="val 1123061"/>
                <a:gd name="f28" fmla="val 1024372"/>
                <a:gd name="f29" fmla="val 779664"/>
                <a:gd name="f30" fmla="val 2768501"/>
                <a:gd name="f31" fmla="val 503910"/>
                <a:gd name="f32" fmla="val 2716412"/>
                <a:gd name="f33" fmla="val 293828"/>
                <a:gd name="f34" fmla="val 2594699"/>
                <a:gd name="f35" fmla="val 91820"/>
                <a:gd name="f36" fmla="val 2453447"/>
                <a:gd name="f37" fmla="val 2291454"/>
                <a:gd name="f38" fmla="val 1967812"/>
                <a:gd name="f39" fmla="val 1807917"/>
                <a:gd name="f40" fmla="val 1598212"/>
                <a:gd name="f41" fmla="val 1445920"/>
                <a:gd name="f42" fmla="val 1172210"/>
                <a:gd name="f43" fmla="val 1076320"/>
                <a:gd name="f44" fmla="val 752678"/>
                <a:gd name="f45" fmla="val 91821"/>
                <a:gd name="f46" fmla="val 590684"/>
                <a:gd name="f47" fmla="val 293829"/>
                <a:gd name="f48" fmla="val 449433"/>
                <a:gd name="f49" fmla="val 503912"/>
                <a:gd name="f50" fmla="val 327719"/>
                <a:gd name="f51" fmla="val 779665"/>
                <a:gd name="f52" fmla="val 275630"/>
                <a:gd name="f53" fmla="val 1024374"/>
                <a:gd name="f54" fmla="+- 0 0 -90"/>
                <a:gd name="f55" fmla="*/ f3 1 1594846"/>
                <a:gd name="f56" fmla="*/ f4 1 3044131"/>
                <a:gd name="f57" fmla="+- f7 0 f5"/>
                <a:gd name="f58" fmla="+- f6 0 f5"/>
                <a:gd name="f59" fmla="*/ f54 f0 1"/>
                <a:gd name="f60" fmla="*/ f58 1 1594846"/>
                <a:gd name="f61" fmla="*/ f57 1 3044131"/>
                <a:gd name="f62" fmla="*/ 1126749 f58 1"/>
                <a:gd name="f63" fmla="*/ 0 f57 1"/>
                <a:gd name="f64" fmla="*/ 1225438 f58 1"/>
                <a:gd name="f65" fmla="*/ 86525 f57 1"/>
                <a:gd name="f66" fmla="*/ 1413279 f58 1"/>
                <a:gd name="f67" fmla="*/ 205892 f57 1"/>
                <a:gd name="f68" fmla="*/ 1594846 f58 1"/>
                <a:gd name="f69" fmla="*/ 289191 f57 1"/>
                <a:gd name="f70" fmla="*/ 2754939 f57 1"/>
                <a:gd name="f71" fmla="*/ 1413277 f58 1"/>
                <a:gd name="f72" fmla="*/ 2838239 f57 1"/>
                <a:gd name="f73" fmla="*/ 1225436 f58 1"/>
                <a:gd name="f74" fmla="*/ 2957606 f57 1"/>
                <a:gd name="f75" fmla="*/ 1123061 f58 1"/>
                <a:gd name="f76" fmla="*/ 3044131 f57 1"/>
                <a:gd name="f77" fmla="*/ 1024372 f58 1"/>
                <a:gd name="f78" fmla="*/ 293828 f58 1"/>
                <a:gd name="f79" fmla="*/ 2594699 f57 1"/>
                <a:gd name="f80" fmla="*/ 0 f58 1"/>
                <a:gd name="f81" fmla="*/ 1967812 f57 1"/>
                <a:gd name="f82" fmla="*/ 1807917 f57 1"/>
                <a:gd name="f83" fmla="*/ 1598212 f57 1"/>
                <a:gd name="f84" fmla="*/ 1445920 f57 1"/>
                <a:gd name="f85" fmla="*/ 1172210 f57 1"/>
                <a:gd name="f86" fmla="*/ 1076320 f57 1"/>
                <a:gd name="f87" fmla="*/ 293829 f58 1"/>
                <a:gd name="f88" fmla="*/ 449433 f57 1"/>
                <a:gd name="f89" fmla="*/ 1024374 f58 1"/>
                <a:gd name="f90" fmla="*/ f59 1 f2"/>
                <a:gd name="f91" fmla="*/ f62 1 1594846"/>
                <a:gd name="f92" fmla="*/ f63 1 3044131"/>
                <a:gd name="f93" fmla="*/ f64 1 1594846"/>
                <a:gd name="f94" fmla="*/ f65 1 3044131"/>
                <a:gd name="f95" fmla="*/ f66 1 1594846"/>
                <a:gd name="f96" fmla="*/ f67 1 3044131"/>
                <a:gd name="f97" fmla="*/ f68 1 1594846"/>
                <a:gd name="f98" fmla="*/ f69 1 3044131"/>
                <a:gd name="f99" fmla="*/ f70 1 3044131"/>
                <a:gd name="f100" fmla="*/ f71 1 1594846"/>
                <a:gd name="f101" fmla="*/ f72 1 3044131"/>
                <a:gd name="f102" fmla="*/ f73 1 1594846"/>
                <a:gd name="f103" fmla="*/ f74 1 3044131"/>
                <a:gd name="f104" fmla="*/ f75 1 1594846"/>
                <a:gd name="f105" fmla="*/ f76 1 3044131"/>
                <a:gd name="f106" fmla="*/ f77 1 1594846"/>
                <a:gd name="f107" fmla="*/ f78 1 1594846"/>
                <a:gd name="f108" fmla="*/ f79 1 3044131"/>
                <a:gd name="f109" fmla="*/ f80 1 1594846"/>
                <a:gd name="f110" fmla="*/ f81 1 3044131"/>
                <a:gd name="f111" fmla="*/ f82 1 3044131"/>
                <a:gd name="f112" fmla="*/ f83 1 3044131"/>
                <a:gd name="f113" fmla="*/ f84 1 3044131"/>
                <a:gd name="f114" fmla="*/ f85 1 3044131"/>
                <a:gd name="f115" fmla="*/ f86 1 3044131"/>
                <a:gd name="f116" fmla="*/ f87 1 1594846"/>
                <a:gd name="f117" fmla="*/ f88 1 3044131"/>
                <a:gd name="f118" fmla="*/ f89 1 1594846"/>
                <a:gd name="f119" fmla="*/ f5 1 f60"/>
                <a:gd name="f120" fmla="*/ f6 1 f60"/>
                <a:gd name="f121" fmla="*/ f5 1 f61"/>
                <a:gd name="f122" fmla="*/ f7 1 f61"/>
                <a:gd name="f123" fmla="+- f90 0 f1"/>
                <a:gd name="f124" fmla="*/ f91 1 f60"/>
                <a:gd name="f125" fmla="*/ f92 1 f61"/>
                <a:gd name="f126" fmla="*/ f93 1 f60"/>
                <a:gd name="f127" fmla="*/ f94 1 f61"/>
                <a:gd name="f128" fmla="*/ f95 1 f60"/>
                <a:gd name="f129" fmla="*/ f96 1 f61"/>
                <a:gd name="f130" fmla="*/ f97 1 f60"/>
                <a:gd name="f131" fmla="*/ f98 1 f61"/>
                <a:gd name="f132" fmla="*/ f99 1 f61"/>
                <a:gd name="f133" fmla="*/ f100 1 f60"/>
                <a:gd name="f134" fmla="*/ f101 1 f61"/>
                <a:gd name="f135" fmla="*/ f102 1 f60"/>
                <a:gd name="f136" fmla="*/ f103 1 f61"/>
                <a:gd name="f137" fmla="*/ f104 1 f60"/>
                <a:gd name="f138" fmla="*/ f105 1 f61"/>
                <a:gd name="f139" fmla="*/ f106 1 f60"/>
                <a:gd name="f140" fmla="*/ f107 1 f60"/>
                <a:gd name="f141" fmla="*/ f108 1 f61"/>
                <a:gd name="f142" fmla="*/ f109 1 f60"/>
                <a:gd name="f143" fmla="*/ f110 1 f61"/>
                <a:gd name="f144" fmla="*/ f111 1 f61"/>
                <a:gd name="f145" fmla="*/ f112 1 f61"/>
                <a:gd name="f146" fmla="*/ f113 1 f61"/>
                <a:gd name="f147" fmla="*/ f114 1 f61"/>
                <a:gd name="f148" fmla="*/ f115 1 f61"/>
                <a:gd name="f149" fmla="*/ f116 1 f60"/>
                <a:gd name="f150" fmla="*/ f117 1 f61"/>
                <a:gd name="f151" fmla="*/ f118 1 f60"/>
                <a:gd name="f152" fmla="*/ f119 f55 1"/>
                <a:gd name="f153" fmla="*/ f120 f55 1"/>
                <a:gd name="f154" fmla="*/ f122 f56 1"/>
                <a:gd name="f155" fmla="*/ f121 f56 1"/>
                <a:gd name="f156" fmla="*/ f124 f55 1"/>
                <a:gd name="f157" fmla="*/ f125 f56 1"/>
                <a:gd name="f158" fmla="*/ f126 f55 1"/>
                <a:gd name="f159" fmla="*/ f127 f56 1"/>
                <a:gd name="f160" fmla="*/ f128 f55 1"/>
                <a:gd name="f161" fmla="*/ f129 f56 1"/>
                <a:gd name="f162" fmla="*/ f130 f55 1"/>
                <a:gd name="f163" fmla="*/ f131 f56 1"/>
                <a:gd name="f164" fmla="*/ f132 f56 1"/>
                <a:gd name="f165" fmla="*/ f133 f55 1"/>
                <a:gd name="f166" fmla="*/ f134 f56 1"/>
                <a:gd name="f167" fmla="*/ f135 f55 1"/>
                <a:gd name="f168" fmla="*/ f136 f56 1"/>
                <a:gd name="f169" fmla="*/ f137 f55 1"/>
                <a:gd name="f170" fmla="*/ f138 f56 1"/>
                <a:gd name="f171" fmla="*/ f139 f55 1"/>
                <a:gd name="f172" fmla="*/ f140 f55 1"/>
                <a:gd name="f173" fmla="*/ f141 f56 1"/>
                <a:gd name="f174" fmla="*/ f142 f55 1"/>
                <a:gd name="f175" fmla="*/ f143 f56 1"/>
                <a:gd name="f176" fmla="*/ f144 f56 1"/>
                <a:gd name="f177" fmla="*/ f145 f56 1"/>
                <a:gd name="f178" fmla="*/ f146 f56 1"/>
                <a:gd name="f179" fmla="*/ f147 f56 1"/>
                <a:gd name="f180" fmla="*/ f148 f56 1"/>
                <a:gd name="f181" fmla="*/ f149 f55 1"/>
                <a:gd name="f182" fmla="*/ f150 f56 1"/>
                <a:gd name="f183" fmla="*/ f151 f5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3">
                  <a:pos x="f156" y="f157"/>
                </a:cxn>
                <a:cxn ang="f123">
                  <a:pos x="f158" y="f159"/>
                </a:cxn>
                <a:cxn ang="f123">
                  <a:pos x="f160" y="f161"/>
                </a:cxn>
                <a:cxn ang="f123">
                  <a:pos x="f162" y="f163"/>
                </a:cxn>
                <a:cxn ang="f123">
                  <a:pos x="f162" y="f164"/>
                </a:cxn>
                <a:cxn ang="f123">
                  <a:pos x="f165" y="f166"/>
                </a:cxn>
                <a:cxn ang="f123">
                  <a:pos x="f167" y="f168"/>
                </a:cxn>
                <a:cxn ang="f123">
                  <a:pos x="f169" y="f170"/>
                </a:cxn>
                <a:cxn ang="f123">
                  <a:pos x="f171" y="f168"/>
                </a:cxn>
                <a:cxn ang="f123">
                  <a:pos x="f172" y="f173"/>
                </a:cxn>
                <a:cxn ang="f123">
                  <a:pos x="f174" y="f175"/>
                </a:cxn>
                <a:cxn ang="f123">
                  <a:pos x="f174" y="f176"/>
                </a:cxn>
                <a:cxn ang="f123">
                  <a:pos x="f174" y="f177"/>
                </a:cxn>
                <a:cxn ang="f123">
                  <a:pos x="f174" y="f178"/>
                </a:cxn>
                <a:cxn ang="f123">
                  <a:pos x="f174" y="f179"/>
                </a:cxn>
                <a:cxn ang="f123">
                  <a:pos x="f174" y="f180"/>
                </a:cxn>
                <a:cxn ang="f123">
                  <a:pos x="f181" y="f182"/>
                </a:cxn>
                <a:cxn ang="f123">
                  <a:pos x="f183" y="f159"/>
                </a:cxn>
              </a:cxnLst>
              <a:rect l="f152" t="f155" r="f153" b="f154"/>
              <a:pathLst>
                <a:path w="1594846" h="3044131">
                  <a:moveTo>
                    <a:pt x="f8" y="f5"/>
                  </a:move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lnTo>
                    <a:pt x="f6" y="f17"/>
                  </a:lnTo>
                  <a:lnTo>
                    <a:pt x="f6" y="f18"/>
                  </a:lnTo>
                  <a:lnTo>
                    <a:pt x="f19" y="f20"/>
                  </a:lnTo>
                  <a:cubicBezTo>
                    <a:pt x="f21" y="f22"/>
                    <a:pt x="f23" y="f24"/>
                    <a:pt x="f25" y="f26"/>
                  </a:cubicBezTo>
                  <a:lnTo>
                    <a:pt x="f27" y="f7"/>
                  </a:lnTo>
                  <a:lnTo>
                    <a:pt x="f28" y="f26"/>
                  </a:ln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5" y="f37"/>
                    <a:pt x="f5" y="f38"/>
                  </a:cubicBezTo>
                  <a:lnTo>
                    <a:pt x="f5" y="f39"/>
                  </a:lnTo>
                  <a:lnTo>
                    <a:pt x="f5" y="f40"/>
                  </a:lnTo>
                  <a:lnTo>
                    <a:pt x="f5" y="f41"/>
                  </a:lnTo>
                  <a:lnTo>
                    <a:pt x="f5" y="f42"/>
                  </a:lnTo>
                  <a:lnTo>
                    <a:pt x="f5" y="f43"/>
                  </a:lnTo>
                  <a:cubicBezTo>
                    <a:pt x="f5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10"/>
                  </a:cubicBezTo>
                  <a:close/>
                </a:path>
              </a:pathLst>
            </a:custGeom>
            <a:solidFill>
              <a:srgbClr val="BFAFAA">
                <a:alpha val="15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Goudy Old Style"/>
              </a:endParaRPr>
            </a:p>
          </p:txBody>
        </p:sp>
        <p:sp>
          <p:nvSpPr>
            <p:cNvPr id="5" name="Freeform: Shape 9">
              <a:extLst>
                <a:ext uri="{FF2B5EF4-FFF2-40B4-BE49-F238E27FC236}">
                  <a16:creationId xmlns:a16="http://schemas.microsoft.com/office/drawing/2014/main" id="{DCF1800A-6CF9-4685-B6E4-C4C6F46EB365}"/>
                </a:ext>
              </a:extLst>
            </p:cNvPr>
            <p:cNvSpPr/>
            <p:nvPr/>
          </p:nvSpPr>
          <p:spPr>
            <a:xfrm rot="10799991">
              <a:off x="554062" y="4480431"/>
              <a:ext cx="2372218" cy="237196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282900"/>
                <a:gd name="f7" fmla="val 4282434"/>
                <a:gd name="f8" fmla="val 4213242"/>
                <a:gd name="f9" fmla="val 4294511"/>
                <a:gd name="f10" fmla="val 306972"/>
                <a:gd name="f11" fmla="val 4271290"/>
                <a:gd name="f12" fmla="val 481595"/>
                <a:gd name="f13" fmla="val 718910"/>
                <a:gd name="f14" fmla="val 1239964"/>
                <a:gd name="f15" fmla="val 1529878"/>
                <a:gd name="f16" fmla="val 1929088"/>
                <a:gd name="f17" fmla="val 2233475"/>
                <a:gd name="f18" fmla="val 2849584"/>
                <a:gd name="f19" fmla="val 4108103"/>
                <a:gd name="f20" fmla="val 3157966"/>
                <a:gd name="f21" fmla="val 3723546"/>
                <a:gd name="f22" fmla="val 3426862"/>
                <a:gd name="f23" fmla="val 3323617"/>
                <a:gd name="f24" fmla="val 3658565"/>
                <a:gd name="f25" fmla="val 2798672"/>
                <a:gd name="f26" fmla="val 3757725"/>
                <a:gd name="f27" fmla="val 2332829"/>
                <a:gd name="f28" fmla="val 4117718"/>
                <a:gd name="f29" fmla="val 2137940"/>
                <a:gd name="f30" fmla="val 1950069"/>
                <a:gd name="f31" fmla="val 1484225"/>
                <a:gd name="f32" fmla="val 959280"/>
                <a:gd name="f33" fmla="val 559353"/>
                <a:gd name="f34" fmla="val 174796"/>
                <a:gd name="f35" fmla="val 536366"/>
                <a:gd name="f36" fmla="val 10713"/>
                <a:gd name="f37" fmla="val 417185"/>
                <a:gd name="f38" fmla="val 19813"/>
                <a:gd name="f39" fmla="val 133066"/>
                <a:gd name="f40" fmla="val 64279"/>
                <a:gd name="f41" fmla="val 3825"/>
                <a:gd name="f42" fmla="+- 0 0 -90"/>
                <a:gd name="f43" fmla="*/ f3 1 4282900"/>
                <a:gd name="f44" fmla="*/ f4 1 4282434"/>
                <a:gd name="f45" fmla="+- f7 0 f5"/>
                <a:gd name="f46" fmla="+- f6 0 f5"/>
                <a:gd name="f47" fmla="*/ f42 f0 1"/>
                <a:gd name="f48" fmla="*/ f46 1 4282900"/>
                <a:gd name="f49" fmla="*/ f45 1 4282434"/>
                <a:gd name="f50" fmla="*/ 3723546 f46 1"/>
                <a:gd name="f51" fmla="*/ 4282900 f46 1"/>
                <a:gd name="f52" fmla="*/ 2332829 f46 1"/>
                <a:gd name="f53" fmla="*/ 2137940 f46 1"/>
                <a:gd name="f54" fmla="*/ 1950069 f46 1"/>
                <a:gd name="f55" fmla="*/ 559353 f46 1"/>
                <a:gd name="f56" fmla="*/ 0 f46 1"/>
                <a:gd name="f57" fmla="*/ 4213242 f46 1"/>
                <a:gd name="f58" fmla="*/ 64279 f46 1"/>
                <a:gd name="f59" fmla="*/ 0 f45 1"/>
                <a:gd name="f60" fmla="*/ 718910 f45 1"/>
                <a:gd name="f61" fmla="*/ 1239964 f45 1"/>
                <a:gd name="f62" fmla="*/ 1529878 f45 1"/>
                <a:gd name="f63" fmla="*/ 1929088 f45 1"/>
                <a:gd name="f64" fmla="*/ 2233475 f45 1"/>
                <a:gd name="f65" fmla="*/ 3426862 f45 1"/>
                <a:gd name="f66" fmla="*/ 4117718 f45 1"/>
                <a:gd name="f67" fmla="*/ 4282434 f45 1"/>
                <a:gd name="f68" fmla="*/ 536366 f45 1"/>
                <a:gd name="f69" fmla="*/ 3825 f45 1"/>
                <a:gd name="f70" fmla="*/ f47 1 f2"/>
                <a:gd name="f71" fmla="*/ f50 1 4282900"/>
                <a:gd name="f72" fmla="*/ f51 1 4282900"/>
                <a:gd name="f73" fmla="*/ f52 1 4282900"/>
                <a:gd name="f74" fmla="*/ f53 1 4282900"/>
                <a:gd name="f75" fmla="*/ f54 1 4282900"/>
                <a:gd name="f76" fmla="*/ f55 1 4282900"/>
                <a:gd name="f77" fmla="*/ f56 1 4282900"/>
                <a:gd name="f78" fmla="*/ f57 1 4282900"/>
                <a:gd name="f79" fmla="*/ f58 1 4282900"/>
                <a:gd name="f80" fmla="*/ f59 1 4282434"/>
                <a:gd name="f81" fmla="*/ f60 1 4282434"/>
                <a:gd name="f82" fmla="*/ f61 1 4282434"/>
                <a:gd name="f83" fmla="*/ f62 1 4282434"/>
                <a:gd name="f84" fmla="*/ f63 1 4282434"/>
                <a:gd name="f85" fmla="*/ f64 1 4282434"/>
                <a:gd name="f86" fmla="*/ f65 1 4282434"/>
                <a:gd name="f87" fmla="*/ f66 1 4282434"/>
                <a:gd name="f88" fmla="*/ f67 1 4282434"/>
                <a:gd name="f89" fmla="*/ f68 1 4282434"/>
                <a:gd name="f90" fmla="*/ f69 1 4282434"/>
                <a:gd name="f91" fmla="*/ f5 1 f48"/>
                <a:gd name="f92" fmla="*/ f6 1 f48"/>
                <a:gd name="f93" fmla="*/ f5 1 f49"/>
                <a:gd name="f94" fmla="*/ f7 1 f49"/>
                <a:gd name="f95" fmla="+- f70 0 f1"/>
                <a:gd name="f96" fmla="*/ f78 1 f48"/>
                <a:gd name="f97" fmla="*/ f80 1 f49"/>
                <a:gd name="f98" fmla="*/ f72 1 f48"/>
                <a:gd name="f99" fmla="*/ f81 1 f49"/>
                <a:gd name="f100" fmla="*/ f82 1 f49"/>
                <a:gd name="f101" fmla="*/ f83 1 f49"/>
                <a:gd name="f102" fmla="*/ f84 1 f49"/>
                <a:gd name="f103" fmla="*/ f85 1 f49"/>
                <a:gd name="f104" fmla="*/ f71 1 f48"/>
                <a:gd name="f105" fmla="*/ f86 1 f49"/>
                <a:gd name="f106" fmla="*/ f73 1 f48"/>
                <a:gd name="f107" fmla="*/ f87 1 f49"/>
                <a:gd name="f108" fmla="*/ f74 1 f48"/>
                <a:gd name="f109" fmla="*/ f88 1 f49"/>
                <a:gd name="f110" fmla="*/ f75 1 f48"/>
                <a:gd name="f111" fmla="*/ f76 1 f48"/>
                <a:gd name="f112" fmla="*/ f77 1 f48"/>
                <a:gd name="f113" fmla="*/ f89 1 f49"/>
                <a:gd name="f114" fmla="*/ f79 1 f48"/>
                <a:gd name="f115" fmla="*/ f90 1 f49"/>
                <a:gd name="f116" fmla="*/ f91 f43 1"/>
                <a:gd name="f117" fmla="*/ f92 f43 1"/>
                <a:gd name="f118" fmla="*/ f94 f44 1"/>
                <a:gd name="f119" fmla="*/ f93 f44 1"/>
                <a:gd name="f120" fmla="*/ f96 f43 1"/>
                <a:gd name="f121" fmla="*/ f97 f44 1"/>
                <a:gd name="f122" fmla="*/ f98 f43 1"/>
                <a:gd name="f123" fmla="*/ f99 f44 1"/>
                <a:gd name="f124" fmla="*/ f100 f44 1"/>
                <a:gd name="f125" fmla="*/ f101 f44 1"/>
                <a:gd name="f126" fmla="*/ f102 f44 1"/>
                <a:gd name="f127" fmla="*/ f103 f44 1"/>
                <a:gd name="f128" fmla="*/ f104 f43 1"/>
                <a:gd name="f129" fmla="*/ f105 f44 1"/>
                <a:gd name="f130" fmla="*/ f106 f43 1"/>
                <a:gd name="f131" fmla="*/ f107 f44 1"/>
                <a:gd name="f132" fmla="*/ f108 f43 1"/>
                <a:gd name="f133" fmla="*/ f109 f44 1"/>
                <a:gd name="f134" fmla="*/ f110 f43 1"/>
                <a:gd name="f135" fmla="*/ f111 f43 1"/>
                <a:gd name="f136" fmla="*/ f112 f43 1"/>
                <a:gd name="f137" fmla="*/ f113 f44 1"/>
                <a:gd name="f138" fmla="*/ f114 f43 1"/>
                <a:gd name="f139" fmla="*/ f115 f4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5">
                  <a:pos x="f120" y="f121"/>
                </a:cxn>
                <a:cxn ang="f95">
                  <a:pos x="f122" y="f123"/>
                </a:cxn>
                <a:cxn ang="f95">
                  <a:pos x="f122" y="f124"/>
                </a:cxn>
                <a:cxn ang="f95">
                  <a:pos x="f122" y="f125"/>
                </a:cxn>
                <a:cxn ang="f95">
                  <a:pos x="f122" y="f126"/>
                </a:cxn>
                <a:cxn ang="f95">
                  <a:pos x="f122" y="f127"/>
                </a:cxn>
                <a:cxn ang="f95">
                  <a:pos x="f128" y="f129"/>
                </a:cxn>
                <a:cxn ang="f95">
                  <a:pos x="f130" y="f131"/>
                </a:cxn>
                <a:cxn ang="f95">
                  <a:pos x="f132" y="f133"/>
                </a:cxn>
                <a:cxn ang="f95">
                  <a:pos x="f134" y="f131"/>
                </a:cxn>
                <a:cxn ang="f95">
                  <a:pos x="f135" y="f129"/>
                </a:cxn>
                <a:cxn ang="f95">
                  <a:pos x="f136" y="f127"/>
                </a:cxn>
                <a:cxn ang="f95">
                  <a:pos x="f136" y="f126"/>
                </a:cxn>
                <a:cxn ang="f95">
                  <a:pos x="f136" y="f125"/>
                </a:cxn>
                <a:cxn ang="f95">
                  <a:pos x="f136" y="f124"/>
                </a:cxn>
                <a:cxn ang="f95">
                  <a:pos x="f136" y="f123"/>
                </a:cxn>
                <a:cxn ang="f95">
                  <a:pos x="f136" y="f137"/>
                </a:cxn>
                <a:cxn ang="f95">
                  <a:pos x="f138" y="f139"/>
                </a:cxn>
              </a:cxnLst>
              <a:rect l="f116" t="f119" r="f117" b="f118"/>
              <a:pathLst>
                <a:path w="4282900" h="4282434">
                  <a:moveTo>
                    <a:pt x="f8" y="f5"/>
                  </a:moveTo>
                  <a:cubicBezTo>
                    <a:pt x="f9" y="f10"/>
                    <a:pt x="f11" y="f12"/>
                    <a:pt x="f6" y="f13"/>
                  </a:cubicBezTo>
                  <a:lnTo>
                    <a:pt x="f6" y="f14"/>
                  </a:lnTo>
                  <a:lnTo>
                    <a:pt x="f6" y="f15"/>
                  </a:lnTo>
                  <a:lnTo>
                    <a:pt x="f6" y="f16"/>
                  </a:lnTo>
                  <a:lnTo>
                    <a:pt x="f6" y="f17"/>
                  </a:lnTo>
                  <a:cubicBezTo>
                    <a:pt x="f6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lnTo>
                    <a:pt x="f29" y="f7"/>
                  </a:lnTo>
                  <a:lnTo>
                    <a:pt x="f30" y="f28"/>
                  </a:lnTo>
                  <a:cubicBezTo>
                    <a:pt x="f31" y="f26"/>
                    <a:pt x="f32" y="f24"/>
                    <a:pt x="f33" y="f22"/>
                  </a:cubicBezTo>
                  <a:cubicBezTo>
                    <a:pt x="f34" y="f20"/>
                    <a:pt x="f5" y="f18"/>
                    <a:pt x="f5" y="f17"/>
                  </a:cubicBezTo>
                  <a:lnTo>
                    <a:pt x="f5" y="f16"/>
                  </a:lnTo>
                  <a:lnTo>
                    <a:pt x="f5" y="f15"/>
                  </a:lnTo>
                  <a:lnTo>
                    <a:pt x="f5" y="f14"/>
                  </a:lnTo>
                  <a:lnTo>
                    <a:pt x="f5" y="f13"/>
                  </a:lnTo>
                  <a:lnTo>
                    <a:pt x="f5" y="f35"/>
                  </a:lnTo>
                  <a:cubicBezTo>
                    <a:pt x="f36" y="f37"/>
                    <a:pt x="f38" y="f39"/>
                    <a:pt x="f40" y="f41"/>
                  </a:cubicBezTo>
                </a:path>
              </a:pathLst>
            </a:custGeom>
            <a:noFill/>
            <a:ln w="25402" cap="rnd">
              <a:solidFill>
                <a:srgbClr val="BFAFAA">
                  <a:alpha val="65000"/>
                </a:srgbClr>
              </a:solidFill>
              <a:custDash>
                <a:ds d="300000" sp="0"/>
              </a:custDash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Goudy Old Style"/>
              </a:endParaRPr>
            </a:p>
          </p:txBody>
        </p:sp>
        <p:sp>
          <p:nvSpPr>
            <p:cNvPr id="6" name="Freeform: Shape 10">
              <a:extLst>
                <a:ext uri="{FF2B5EF4-FFF2-40B4-BE49-F238E27FC236}">
                  <a16:creationId xmlns:a16="http://schemas.microsoft.com/office/drawing/2014/main" id="{F7D6B41A-35F9-4A2D-80DD-459FA6FEF1B4}"/>
                </a:ext>
              </a:extLst>
            </p:cNvPr>
            <p:cNvSpPr/>
            <p:nvPr/>
          </p:nvSpPr>
          <p:spPr>
            <a:xfrm rot="10799991">
              <a:off x="741" y="1827071"/>
              <a:ext cx="1654606" cy="32097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87296"/>
                <a:gd name="f7" fmla="val 5795027"/>
                <a:gd name="f8" fmla="val 2955049"/>
                <a:gd name="f9" fmla="val 5266109"/>
                <a:gd name="f10" fmla="val 2737194"/>
                <a:gd name="f11" fmla="val 5332489"/>
                <a:gd name="f12" fmla="val 2474819"/>
                <a:gd name="f13" fmla="val 5542158"/>
                <a:gd name="f14" fmla="val 2332829"/>
                <a:gd name="f15" fmla="val 5630311"/>
                <a:gd name="f16" fmla="val 2137940"/>
                <a:gd name="f17" fmla="val 1950069"/>
                <a:gd name="f18" fmla="val 1484225"/>
                <a:gd name="f19" fmla="val 5270318"/>
                <a:gd name="f20" fmla="val 959280"/>
                <a:gd name="f21" fmla="val 5171158"/>
                <a:gd name="f22" fmla="val 559353"/>
                <a:gd name="f23" fmla="val 4939455"/>
                <a:gd name="f24" fmla="val 174796"/>
                <a:gd name="f25" fmla="val 4670559"/>
                <a:gd name="f26" fmla="val 4362177"/>
                <a:gd name="f27" fmla="val 3746068"/>
                <a:gd name="f28" fmla="val 3441681"/>
                <a:gd name="f29" fmla="val 3042471"/>
                <a:gd name="f30" fmla="val 2752557"/>
                <a:gd name="f31" fmla="val 2231503"/>
                <a:gd name="f32" fmla="val 2048959"/>
                <a:gd name="f33" fmla="val 1432851"/>
                <a:gd name="f34" fmla="val 174797"/>
                <a:gd name="f35" fmla="val 1124469"/>
                <a:gd name="f36" fmla="val 559354"/>
                <a:gd name="f37" fmla="val 855573"/>
                <a:gd name="f38" fmla="val 959283"/>
                <a:gd name="f39" fmla="val 623869"/>
                <a:gd name="f40" fmla="val 1484227"/>
                <a:gd name="f41" fmla="val 524709"/>
                <a:gd name="f42" fmla="val 1950071"/>
                <a:gd name="f43" fmla="val 164715"/>
                <a:gd name="f44" fmla="val 2144960"/>
                <a:gd name="f45" fmla="val 2332832"/>
                <a:gd name="f46" fmla="val 2471387"/>
                <a:gd name="f47" fmla="val 252054"/>
                <a:gd name="f48" fmla="val 2755510"/>
                <a:gd name="f49" fmla="val 441908"/>
                <a:gd name="f50" fmla="val 557051"/>
                <a:gd name="f51" fmla="+- 0 0 -90"/>
                <a:gd name="f52" fmla="*/ f3 1 2987296"/>
                <a:gd name="f53" fmla="*/ f4 1 5795027"/>
                <a:gd name="f54" fmla="+- f7 0 f5"/>
                <a:gd name="f55" fmla="+- f6 0 f5"/>
                <a:gd name="f56" fmla="*/ f51 f0 1"/>
                <a:gd name="f57" fmla="*/ f55 1 2987296"/>
                <a:gd name="f58" fmla="*/ f54 1 5795027"/>
                <a:gd name="f59" fmla="*/ 0 f54 1"/>
                <a:gd name="f60" fmla="*/ 164715 f54 1"/>
                <a:gd name="f61" fmla="*/ 855573 f54 1"/>
                <a:gd name="f62" fmla="*/ 2048959 f54 1"/>
                <a:gd name="f63" fmla="*/ 2231503 f54 1"/>
                <a:gd name="f64" fmla="*/ 2752557 f54 1"/>
                <a:gd name="f65" fmla="*/ 3042471 f54 1"/>
                <a:gd name="f66" fmla="*/ 3441681 f54 1"/>
                <a:gd name="f67" fmla="*/ 3746068 f54 1"/>
                <a:gd name="f68" fmla="*/ 4939455 f54 1"/>
                <a:gd name="f69" fmla="*/ 5630311 f54 1"/>
                <a:gd name="f70" fmla="*/ 5795027 f54 1"/>
                <a:gd name="f71" fmla="*/ 5266109 f54 1"/>
                <a:gd name="f72" fmla="*/ 2955049 f55 1"/>
                <a:gd name="f73" fmla="*/ 2332829 f55 1"/>
                <a:gd name="f74" fmla="*/ 2137940 f55 1"/>
                <a:gd name="f75" fmla="*/ 1950069 f55 1"/>
                <a:gd name="f76" fmla="*/ 559353 f55 1"/>
                <a:gd name="f77" fmla="*/ 0 f55 1"/>
                <a:gd name="f78" fmla="*/ 559354 f55 1"/>
                <a:gd name="f79" fmla="*/ 1950071 f55 1"/>
                <a:gd name="f80" fmla="*/ 2144960 f55 1"/>
                <a:gd name="f81" fmla="*/ 2332832 f55 1"/>
                <a:gd name="f82" fmla="*/ 2987296 f55 1"/>
                <a:gd name="f83" fmla="*/ 557051 f54 1"/>
                <a:gd name="f84" fmla="*/ f56 1 f2"/>
                <a:gd name="f85" fmla="*/ f59 1 5795027"/>
                <a:gd name="f86" fmla="*/ f60 1 5795027"/>
                <a:gd name="f87" fmla="*/ f61 1 5795027"/>
                <a:gd name="f88" fmla="*/ f62 1 5795027"/>
                <a:gd name="f89" fmla="*/ f63 1 5795027"/>
                <a:gd name="f90" fmla="*/ f64 1 5795027"/>
                <a:gd name="f91" fmla="*/ f65 1 5795027"/>
                <a:gd name="f92" fmla="*/ f66 1 5795027"/>
                <a:gd name="f93" fmla="*/ f67 1 5795027"/>
                <a:gd name="f94" fmla="*/ f68 1 5795027"/>
                <a:gd name="f95" fmla="*/ f69 1 5795027"/>
                <a:gd name="f96" fmla="*/ f70 1 5795027"/>
                <a:gd name="f97" fmla="*/ f71 1 5795027"/>
                <a:gd name="f98" fmla="*/ f72 1 2987296"/>
                <a:gd name="f99" fmla="*/ f73 1 2987296"/>
                <a:gd name="f100" fmla="*/ f74 1 2987296"/>
                <a:gd name="f101" fmla="*/ f75 1 2987296"/>
                <a:gd name="f102" fmla="*/ f76 1 2987296"/>
                <a:gd name="f103" fmla="*/ f77 1 2987296"/>
                <a:gd name="f104" fmla="*/ f78 1 2987296"/>
                <a:gd name="f105" fmla="*/ f79 1 2987296"/>
                <a:gd name="f106" fmla="*/ f80 1 2987296"/>
                <a:gd name="f107" fmla="*/ f81 1 2987296"/>
                <a:gd name="f108" fmla="*/ f82 1 2987296"/>
                <a:gd name="f109" fmla="*/ f83 1 5795027"/>
                <a:gd name="f110" fmla="*/ f5 1 f57"/>
                <a:gd name="f111" fmla="*/ f6 1 f57"/>
                <a:gd name="f112" fmla="*/ f5 1 f58"/>
                <a:gd name="f113" fmla="*/ f7 1 f58"/>
                <a:gd name="f114" fmla="+- f84 0 f1"/>
                <a:gd name="f115" fmla="*/ f98 1 f57"/>
                <a:gd name="f116" fmla="*/ f97 1 f58"/>
                <a:gd name="f117" fmla="*/ f99 1 f57"/>
                <a:gd name="f118" fmla="*/ f95 1 f58"/>
                <a:gd name="f119" fmla="*/ f100 1 f57"/>
                <a:gd name="f120" fmla="*/ f96 1 f58"/>
                <a:gd name="f121" fmla="*/ f101 1 f57"/>
                <a:gd name="f122" fmla="*/ f102 1 f57"/>
                <a:gd name="f123" fmla="*/ f94 1 f58"/>
                <a:gd name="f124" fmla="*/ f103 1 f57"/>
                <a:gd name="f125" fmla="*/ f93 1 f58"/>
                <a:gd name="f126" fmla="*/ f92 1 f58"/>
                <a:gd name="f127" fmla="*/ f91 1 f58"/>
                <a:gd name="f128" fmla="*/ f90 1 f58"/>
                <a:gd name="f129" fmla="*/ f89 1 f58"/>
                <a:gd name="f130" fmla="*/ f88 1 f58"/>
                <a:gd name="f131" fmla="*/ f104 1 f57"/>
                <a:gd name="f132" fmla="*/ f87 1 f58"/>
                <a:gd name="f133" fmla="*/ f105 1 f57"/>
                <a:gd name="f134" fmla="*/ f86 1 f58"/>
                <a:gd name="f135" fmla="*/ f106 1 f57"/>
                <a:gd name="f136" fmla="*/ f85 1 f58"/>
                <a:gd name="f137" fmla="*/ f107 1 f57"/>
                <a:gd name="f138" fmla="*/ f108 1 f57"/>
                <a:gd name="f139" fmla="*/ f109 1 f58"/>
                <a:gd name="f140" fmla="*/ f110 f52 1"/>
                <a:gd name="f141" fmla="*/ f111 f52 1"/>
                <a:gd name="f142" fmla="*/ f113 f53 1"/>
                <a:gd name="f143" fmla="*/ f112 f53 1"/>
                <a:gd name="f144" fmla="*/ f115 f52 1"/>
                <a:gd name="f145" fmla="*/ f116 f53 1"/>
                <a:gd name="f146" fmla="*/ f117 f52 1"/>
                <a:gd name="f147" fmla="*/ f118 f53 1"/>
                <a:gd name="f148" fmla="*/ f119 f52 1"/>
                <a:gd name="f149" fmla="*/ f120 f53 1"/>
                <a:gd name="f150" fmla="*/ f121 f52 1"/>
                <a:gd name="f151" fmla="*/ f122 f52 1"/>
                <a:gd name="f152" fmla="*/ f123 f53 1"/>
                <a:gd name="f153" fmla="*/ f124 f52 1"/>
                <a:gd name="f154" fmla="*/ f125 f53 1"/>
                <a:gd name="f155" fmla="*/ f126 f53 1"/>
                <a:gd name="f156" fmla="*/ f127 f53 1"/>
                <a:gd name="f157" fmla="*/ f128 f53 1"/>
                <a:gd name="f158" fmla="*/ f129 f53 1"/>
                <a:gd name="f159" fmla="*/ f130 f53 1"/>
                <a:gd name="f160" fmla="*/ f131 f52 1"/>
                <a:gd name="f161" fmla="*/ f132 f53 1"/>
                <a:gd name="f162" fmla="*/ f133 f52 1"/>
                <a:gd name="f163" fmla="*/ f134 f53 1"/>
                <a:gd name="f164" fmla="*/ f135 f52 1"/>
                <a:gd name="f165" fmla="*/ f136 f53 1"/>
                <a:gd name="f166" fmla="*/ f137 f52 1"/>
                <a:gd name="f167" fmla="*/ f138 f52 1"/>
                <a:gd name="f168" fmla="*/ f139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4">
                  <a:pos x="f144" y="f145"/>
                </a:cxn>
                <a:cxn ang="f114">
                  <a:pos x="f146" y="f147"/>
                </a:cxn>
                <a:cxn ang="f114">
                  <a:pos x="f148" y="f149"/>
                </a:cxn>
                <a:cxn ang="f114">
                  <a:pos x="f150" y="f147"/>
                </a:cxn>
                <a:cxn ang="f114">
                  <a:pos x="f151" y="f152"/>
                </a:cxn>
                <a:cxn ang="f114">
                  <a:pos x="f153" y="f154"/>
                </a:cxn>
                <a:cxn ang="f114">
                  <a:pos x="f153" y="f155"/>
                </a:cxn>
                <a:cxn ang="f114">
                  <a:pos x="f153" y="f156"/>
                </a:cxn>
                <a:cxn ang="f114">
                  <a:pos x="f153" y="f157"/>
                </a:cxn>
                <a:cxn ang="f114">
                  <a:pos x="f153" y="f158"/>
                </a:cxn>
                <a:cxn ang="f114">
                  <a:pos x="f153" y="f159"/>
                </a:cxn>
                <a:cxn ang="f114">
                  <a:pos x="f160" y="f161"/>
                </a:cxn>
                <a:cxn ang="f114">
                  <a:pos x="f162" y="f163"/>
                </a:cxn>
                <a:cxn ang="f114">
                  <a:pos x="f164" y="f165"/>
                </a:cxn>
                <a:cxn ang="f114">
                  <a:pos x="f166" y="f163"/>
                </a:cxn>
                <a:cxn ang="f114">
                  <a:pos x="f167" y="f168"/>
                </a:cxn>
              </a:cxnLst>
              <a:rect l="f140" t="f143" r="f141" b="f142"/>
              <a:pathLst>
                <a:path w="2987296" h="579502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lnTo>
                    <a:pt x="f16" y="f7"/>
                  </a:lnTo>
                  <a:lnTo>
                    <a:pt x="f17" y="f15"/>
                  </a:ln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5" y="f26"/>
                    <a:pt x="f5" y="f27"/>
                  </a:cubicBezTo>
                  <a:lnTo>
                    <a:pt x="f5" y="f28"/>
                  </a:lnTo>
                  <a:lnTo>
                    <a:pt x="f5" y="f29"/>
                  </a:lnTo>
                  <a:lnTo>
                    <a:pt x="f5" y="f30"/>
                  </a:lnTo>
                  <a:lnTo>
                    <a:pt x="f5" y="f31"/>
                  </a:lnTo>
                  <a:lnTo>
                    <a:pt x="f5" y="f32"/>
                  </a:lnTo>
                  <a:cubicBezTo>
                    <a:pt x="f5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lnTo>
                    <a:pt x="f44" y="f5"/>
                  </a:lnTo>
                  <a:lnTo>
                    <a:pt x="f45" y="f43"/>
                  </a:lnTo>
                  <a:cubicBezTo>
                    <a:pt x="f46" y="f47"/>
                    <a:pt x="f48" y="f49"/>
                    <a:pt x="f6" y="f50"/>
                  </a:cubicBezTo>
                </a:path>
              </a:pathLst>
            </a:custGeom>
            <a:noFill/>
            <a:ln w="25402" cap="rnd">
              <a:solidFill>
                <a:srgbClr val="BFAFAA">
                  <a:alpha val="65000"/>
                </a:srgbClr>
              </a:solidFill>
              <a:custDash>
                <a:ds d="300000" sp="0"/>
              </a:custDash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Goudy Old Style"/>
              </a:endParaRPr>
            </a:p>
          </p:txBody>
        </p:sp>
      </p:grpSp>
      <p:sp>
        <p:nvSpPr>
          <p:cNvPr id="7" name="Vertical Title 1">
            <a:extLst>
              <a:ext uri="{FF2B5EF4-FFF2-40B4-BE49-F238E27FC236}">
                <a16:creationId xmlns:a16="http://schemas.microsoft.com/office/drawing/2014/main" id="{9B4C804E-6373-4F82-BF78-F8E051AF508E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131033" y="866256"/>
            <a:ext cx="2222769" cy="531070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Vertical Text Placeholder 2">
            <a:extLst>
              <a:ext uri="{FF2B5EF4-FFF2-40B4-BE49-F238E27FC236}">
                <a16:creationId xmlns:a16="http://schemas.microsoft.com/office/drawing/2014/main" id="{04561432-B6C1-4133-9DA8-59D9D4B7909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866256"/>
            <a:ext cx="8164284" cy="531070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CBEF629F-3947-4D53-8BA5-36AC6C1A75D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6C2A6CA-ECE2-4D76-BA03-06AA1D557BEC}" type="datetime1">
              <a:rPr lang="en-US"/>
              <a:pPr lvl="0"/>
              <a:t>9/5/2022</a:t>
            </a:fld>
            <a:endParaRPr lang="en-US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CC6AE20B-C3F7-45A7-845A-F6D87A5855C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6573A43E-44B5-4C7A-8C5A-5265977ECE3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84D80EC-B3D0-4164-AB21-EDDE7C95A27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834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0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38319A60-6D44-4540-A299-DACF98C616E5}"/>
              </a:ext>
            </a:extLst>
          </p:cNvPr>
          <p:cNvGrpSpPr/>
          <p:nvPr/>
        </p:nvGrpSpPr>
        <p:grpSpPr>
          <a:xfrm>
            <a:off x="9265697" y="2029"/>
            <a:ext cx="2926299" cy="5030910"/>
            <a:chOff x="9265697" y="2029"/>
            <a:chExt cx="2926299" cy="5030910"/>
          </a:xfrm>
        </p:grpSpPr>
        <p:sp>
          <p:nvSpPr>
            <p:cNvPr id="3" name="Freeform: Shape 7">
              <a:extLst>
                <a:ext uri="{FF2B5EF4-FFF2-40B4-BE49-F238E27FC236}">
                  <a16:creationId xmlns:a16="http://schemas.microsoft.com/office/drawing/2014/main" id="{6E4ED316-7859-48A4-9314-53ED0D6B2BC7}"/>
                </a:ext>
              </a:extLst>
            </p:cNvPr>
            <p:cNvSpPr/>
            <p:nvPr/>
          </p:nvSpPr>
          <p:spPr>
            <a:xfrm>
              <a:off x="9326907" y="2029"/>
              <a:ext cx="2249808" cy="22947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249810"/>
                <a:gd name="f7" fmla="val 2294745"/>
                <a:gd name="f8" fmla="val 49162"/>
                <a:gd name="f9" fmla="val 2200648"/>
                <a:gd name="f10" fmla="val 2210105"/>
                <a:gd name="f11" fmla="val 23601"/>
                <a:gd name="f12" fmla="val 2236898"/>
                <a:gd name="f13" fmla="val 106934"/>
                <a:gd name="f14" fmla="val 205568"/>
                <a:gd name="f15" fmla="val 326934"/>
                <a:gd name="f16" fmla="val 422824"/>
                <a:gd name="f17" fmla="val 696534"/>
                <a:gd name="f18" fmla="val 848826"/>
                <a:gd name="f19" fmla="val 1058531"/>
                <a:gd name="f20" fmla="val 1218426"/>
                <a:gd name="f21" fmla="val 1542068"/>
                <a:gd name="f22" fmla="val 2157989"/>
                <a:gd name="f23" fmla="val 1704061"/>
                <a:gd name="f24" fmla="val 1955981"/>
                <a:gd name="f25" fmla="val 1845313"/>
                <a:gd name="f26" fmla="val 1745898"/>
                <a:gd name="f27" fmla="val 1967026"/>
                <a:gd name="f28" fmla="val 1470144"/>
                <a:gd name="f29" fmla="val 2019115"/>
                <a:gd name="f30" fmla="val 1225437"/>
                <a:gd name="f31" fmla="val 2208220"/>
                <a:gd name="f32" fmla="val 1123061"/>
                <a:gd name="f33" fmla="val 1024372"/>
                <a:gd name="f34" fmla="val 779664"/>
                <a:gd name="f35" fmla="val 503910"/>
                <a:gd name="f36" fmla="val 293828"/>
                <a:gd name="f37" fmla="val 91820"/>
                <a:gd name="f38" fmla="val 12912"/>
                <a:gd name="f39" fmla="val 39705"/>
                <a:gd name="f40" fmla="+- 0 0 -90"/>
                <a:gd name="f41" fmla="*/ f3 1 2249810"/>
                <a:gd name="f42" fmla="*/ f4 1 2294745"/>
                <a:gd name="f43" fmla="+- f7 0 f5"/>
                <a:gd name="f44" fmla="+- f6 0 f5"/>
                <a:gd name="f45" fmla="*/ f40 f0 1"/>
                <a:gd name="f46" fmla="*/ f44 1 2249810"/>
                <a:gd name="f47" fmla="*/ f43 1 2294745"/>
                <a:gd name="f48" fmla="*/ 49162 f44 1"/>
                <a:gd name="f49" fmla="*/ 0 f43 1"/>
                <a:gd name="f50" fmla="*/ 2200648 f44 1"/>
                <a:gd name="f51" fmla="*/ 2210105 f44 1"/>
                <a:gd name="f52" fmla="*/ 23601 f43 1"/>
                <a:gd name="f53" fmla="*/ 2249810 f44 1"/>
                <a:gd name="f54" fmla="*/ 326934 f43 1"/>
                <a:gd name="f55" fmla="*/ 422824 f43 1"/>
                <a:gd name="f56" fmla="*/ 696534 f43 1"/>
                <a:gd name="f57" fmla="*/ 848826 f43 1"/>
                <a:gd name="f58" fmla="*/ 1058531 f43 1"/>
                <a:gd name="f59" fmla="*/ 1218426 f43 1"/>
                <a:gd name="f60" fmla="*/ 1955981 f44 1"/>
                <a:gd name="f61" fmla="*/ 1845313 f43 1"/>
                <a:gd name="f62" fmla="*/ 1225437 f44 1"/>
                <a:gd name="f63" fmla="*/ 2208220 f43 1"/>
                <a:gd name="f64" fmla="*/ 1123061 f44 1"/>
                <a:gd name="f65" fmla="*/ 2294745 f43 1"/>
                <a:gd name="f66" fmla="*/ 1024372 f44 1"/>
                <a:gd name="f67" fmla="*/ 293828 f44 1"/>
                <a:gd name="f68" fmla="*/ 0 f44 1"/>
                <a:gd name="f69" fmla="*/ 39705 f44 1"/>
                <a:gd name="f70" fmla="*/ f45 1 f2"/>
                <a:gd name="f71" fmla="*/ f48 1 2249810"/>
                <a:gd name="f72" fmla="*/ f49 1 2294745"/>
                <a:gd name="f73" fmla="*/ f50 1 2249810"/>
                <a:gd name="f74" fmla="*/ f51 1 2249810"/>
                <a:gd name="f75" fmla="*/ f52 1 2294745"/>
                <a:gd name="f76" fmla="*/ f53 1 2249810"/>
                <a:gd name="f77" fmla="*/ f54 1 2294745"/>
                <a:gd name="f78" fmla="*/ f55 1 2294745"/>
                <a:gd name="f79" fmla="*/ f56 1 2294745"/>
                <a:gd name="f80" fmla="*/ f57 1 2294745"/>
                <a:gd name="f81" fmla="*/ f58 1 2294745"/>
                <a:gd name="f82" fmla="*/ f59 1 2294745"/>
                <a:gd name="f83" fmla="*/ f60 1 2249810"/>
                <a:gd name="f84" fmla="*/ f61 1 2294745"/>
                <a:gd name="f85" fmla="*/ f62 1 2249810"/>
                <a:gd name="f86" fmla="*/ f63 1 2294745"/>
                <a:gd name="f87" fmla="*/ f64 1 2249810"/>
                <a:gd name="f88" fmla="*/ f65 1 2294745"/>
                <a:gd name="f89" fmla="*/ f66 1 2249810"/>
                <a:gd name="f90" fmla="*/ f67 1 2249810"/>
                <a:gd name="f91" fmla="*/ f68 1 2249810"/>
                <a:gd name="f92" fmla="*/ f69 1 2249810"/>
                <a:gd name="f93" fmla="*/ f5 1 f46"/>
                <a:gd name="f94" fmla="*/ f6 1 f46"/>
                <a:gd name="f95" fmla="*/ f5 1 f47"/>
                <a:gd name="f96" fmla="*/ f7 1 f47"/>
                <a:gd name="f97" fmla="+- f70 0 f1"/>
                <a:gd name="f98" fmla="*/ f71 1 f46"/>
                <a:gd name="f99" fmla="*/ f72 1 f47"/>
                <a:gd name="f100" fmla="*/ f73 1 f46"/>
                <a:gd name="f101" fmla="*/ f74 1 f46"/>
                <a:gd name="f102" fmla="*/ f75 1 f47"/>
                <a:gd name="f103" fmla="*/ f76 1 f46"/>
                <a:gd name="f104" fmla="*/ f77 1 f47"/>
                <a:gd name="f105" fmla="*/ f78 1 f47"/>
                <a:gd name="f106" fmla="*/ f79 1 f47"/>
                <a:gd name="f107" fmla="*/ f80 1 f47"/>
                <a:gd name="f108" fmla="*/ f81 1 f47"/>
                <a:gd name="f109" fmla="*/ f82 1 f47"/>
                <a:gd name="f110" fmla="*/ f83 1 f46"/>
                <a:gd name="f111" fmla="*/ f84 1 f47"/>
                <a:gd name="f112" fmla="*/ f85 1 f46"/>
                <a:gd name="f113" fmla="*/ f86 1 f47"/>
                <a:gd name="f114" fmla="*/ f87 1 f46"/>
                <a:gd name="f115" fmla="*/ f88 1 f47"/>
                <a:gd name="f116" fmla="*/ f89 1 f46"/>
                <a:gd name="f117" fmla="*/ f90 1 f46"/>
                <a:gd name="f118" fmla="*/ f91 1 f46"/>
                <a:gd name="f119" fmla="*/ f92 1 f46"/>
                <a:gd name="f120" fmla="*/ f93 f41 1"/>
                <a:gd name="f121" fmla="*/ f94 f41 1"/>
                <a:gd name="f122" fmla="*/ f96 f42 1"/>
                <a:gd name="f123" fmla="*/ f95 f42 1"/>
                <a:gd name="f124" fmla="*/ f98 f41 1"/>
                <a:gd name="f125" fmla="*/ f99 f42 1"/>
                <a:gd name="f126" fmla="*/ f100 f41 1"/>
                <a:gd name="f127" fmla="*/ f101 f41 1"/>
                <a:gd name="f128" fmla="*/ f102 f42 1"/>
                <a:gd name="f129" fmla="*/ f103 f41 1"/>
                <a:gd name="f130" fmla="*/ f104 f42 1"/>
                <a:gd name="f131" fmla="*/ f105 f42 1"/>
                <a:gd name="f132" fmla="*/ f106 f42 1"/>
                <a:gd name="f133" fmla="*/ f107 f42 1"/>
                <a:gd name="f134" fmla="*/ f108 f42 1"/>
                <a:gd name="f135" fmla="*/ f109 f42 1"/>
                <a:gd name="f136" fmla="*/ f110 f41 1"/>
                <a:gd name="f137" fmla="*/ f111 f42 1"/>
                <a:gd name="f138" fmla="*/ f112 f41 1"/>
                <a:gd name="f139" fmla="*/ f113 f42 1"/>
                <a:gd name="f140" fmla="*/ f114 f41 1"/>
                <a:gd name="f141" fmla="*/ f115 f42 1"/>
                <a:gd name="f142" fmla="*/ f116 f41 1"/>
                <a:gd name="f143" fmla="*/ f117 f41 1"/>
                <a:gd name="f144" fmla="*/ f118 f41 1"/>
                <a:gd name="f145" fmla="*/ f119 f4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7">
                  <a:pos x="f124" y="f125"/>
                </a:cxn>
                <a:cxn ang="f97">
                  <a:pos x="f126" y="f125"/>
                </a:cxn>
                <a:cxn ang="f97">
                  <a:pos x="f127" y="f128"/>
                </a:cxn>
                <a:cxn ang="f97">
                  <a:pos x="f129" y="f130"/>
                </a:cxn>
                <a:cxn ang="f97">
                  <a:pos x="f129" y="f131"/>
                </a:cxn>
                <a:cxn ang="f97">
                  <a:pos x="f129" y="f132"/>
                </a:cxn>
                <a:cxn ang="f97">
                  <a:pos x="f129" y="f133"/>
                </a:cxn>
                <a:cxn ang="f97">
                  <a:pos x="f129" y="f134"/>
                </a:cxn>
                <a:cxn ang="f97">
                  <a:pos x="f129" y="f135"/>
                </a:cxn>
                <a:cxn ang="f97">
                  <a:pos x="f136" y="f137"/>
                </a:cxn>
                <a:cxn ang="f97">
                  <a:pos x="f138" y="f139"/>
                </a:cxn>
                <a:cxn ang="f97">
                  <a:pos x="f140" y="f141"/>
                </a:cxn>
                <a:cxn ang="f97">
                  <a:pos x="f142" y="f139"/>
                </a:cxn>
                <a:cxn ang="f97">
                  <a:pos x="f143" y="f137"/>
                </a:cxn>
                <a:cxn ang="f97">
                  <a:pos x="f144" y="f135"/>
                </a:cxn>
                <a:cxn ang="f97">
                  <a:pos x="f144" y="f134"/>
                </a:cxn>
                <a:cxn ang="f97">
                  <a:pos x="f144" y="f133"/>
                </a:cxn>
                <a:cxn ang="f97">
                  <a:pos x="f144" y="f132"/>
                </a:cxn>
                <a:cxn ang="f97">
                  <a:pos x="f144" y="f131"/>
                </a:cxn>
                <a:cxn ang="f97">
                  <a:pos x="f144" y="f130"/>
                </a:cxn>
                <a:cxn ang="f97">
                  <a:pos x="f145" y="f128"/>
                </a:cxn>
              </a:cxnLst>
              <a:rect l="f120" t="f123" r="f121" b="f122"/>
              <a:pathLst>
                <a:path w="2249810" h="2294745">
                  <a:moveTo>
                    <a:pt x="f8" y="f5"/>
                  </a:moveTo>
                  <a:lnTo>
                    <a:pt x="f9" y="f5"/>
                  </a:lnTo>
                  <a:lnTo>
                    <a:pt x="f10" y="f11"/>
                  </a:lnTo>
                  <a:cubicBezTo>
                    <a:pt x="f12" y="f13"/>
                    <a:pt x="f6" y="f14"/>
                    <a:pt x="f6" y="f15"/>
                  </a:cubicBezTo>
                  <a:lnTo>
                    <a:pt x="f6" y="f16"/>
                  </a:lnTo>
                  <a:lnTo>
                    <a:pt x="f6" y="f17"/>
                  </a:lnTo>
                  <a:lnTo>
                    <a:pt x="f6" y="f18"/>
                  </a:lnTo>
                  <a:lnTo>
                    <a:pt x="f6" y="f19"/>
                  </a:lnTo>
                  <a:lnTo>
                    <a:pt x="f6" y="f20"/>
                  </a:lnTo>
                  <a:cubicBezTo>
                    <a:pt x="f6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lnTo>
                    <a:pt x="f32" y="f7"/>
                  </a:lnTo>
                  <a:lnTo>
                    <a:pt x="f33" y="f31"/>
                  </a:lnTo>
                  <a:cubicBezTo>
                    <a:pt x="f34" y="f29"/>
                    <a:pt x="f35" y="f27"/>
                    <a:pt x="f36" y="f25"/>
                  </a:cubicBezTo>
                  <a:cubicBezTo>
                    <a:pt x="f37" y="f23"/>
                    <a:pt x="f5" y="f21"/>
                    <a:pt x="f5" y="f20"/>
                  </a:cubicBezTo>
                  <a:lnTo>
                    <a:pt x="f5" y="f19"/>
                  </a:lnTo>
                  <a:lnTo>
                    <a:pt x="f5" y="f18"/>
                  </a:lnTo>
                  <a:lnTo>
                    <a:pt x="f5" y="f17"/>
                  </a:lnTo>
                  <a:lnTo>
                    <a:pt x="f5" y="f16"/>
                  </a:lnTo>
                  <a:lnTo>
                    <a:pt x="f5" y="f15"/>
                  </a:lnTo>
                  <a:cubicBezTo>
                    <a:pt x="f5" y="f14"/>
                    <a:pt x="f38" y="f13"/>
                    <a:pt x="f39" y="f11"/>
                  </a:cubicBezTo>
                  <a:close/>
                </a:path>
              </a:pathLst>
            </a:custGeom>
            <a:solidFill>
              <a:srgbClr val="BFAFAA">
                <a:alpha val="15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Goudy Old Style"/>
              </a:endParaRPr>
            </a:p>
          </p:txBody>
        </p:sp>
        <p:sp>
          <p:nvSpPr>
            <p:cNvPr id="4" name="Freeform: Shape 8">
              <a:extLst>
                <a:ext uri="{FF2B5EF4-FFF2-40B4-BE49-F238E27FC236}">
                  <a16:creationId xmlns:a16="http://schemas.microsoft.com/office/drawing/2014/main" id="{ED70A808-EA89-4661-9FE0-851D89CA1E68}"/>
                </a:ext>
              </a:extLst>
            </p:cNvPr>
            <p:cNvSpPr/>
            <p:nvPr/>
          </p:nvSpPr>
          <p:spPr>
            <a:xfrm>
              <a:off x="10597155" y="1907346"/>
              <a:ext cx="1594841" cy="3044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94846"/>
                <a:gd name="f7" fmla="val 3044131"/>
                <a:gd name="f8" fmla="val 1126749"/>
                <a:gd name="f9" fmla="val 1225438"/>
                <a:gd name="f10" fmla="val 86525"/>
                <a:gd name="f11" fmla="val 1286615"/>
                <a:gd name="f12" fmla="val 133801"/>
                <a:gd name="f13" fmla="val 1349732"/>
                <a:gd name="f14" fmla="val 172514"/>
                <a:gd name="f15" fmla="val 1413279"/>
                <a:gd name="f16" fmla="val 205892"/>
                <a:gd name="f17" fmla="val 289191"/>
                <a:gd name="f18" fmla="val 2754939"/>
                <a:gd name="f19" fmla="val 1413277"/>
                <a:gd name="f20" fmla="val 2838239"/>
                <a:gd name="f21" fmla="val 1349730"/>
                <a:gd name="f22" fmla="val 2871617"/>
                <a:gd name="f23" fmla="val 1286613"/>
                <a:gd name="f24" fmla="val 2910330"/>
                <a:gd name="f25" fmla="val 1225436"/>
                <a:gd name="f26" fmla="val 2957606"/>
                <a:gd name="f27" fmla="val 1123061"/>
                <a:gd name="f28" fmla="val 1024372"/>
                <a:gd name="f29" fmla="val 779664"/>
                <a:gd name="f30" fmla="val 2768501"/>
                <a:gd name="f31" fmla="val 503910"/>
                <a:gd name="f32" fmla="val 2716412"/>
                <a:gd name="f33" fmla="val 293828"/>
                <a:gd name="f34" fmla="val 2594699"/>
                <a:gd name="f35" fmla="val 91820"/>
                <a:gd name="f36" fmla="val 2453447"/>
                <a:gd name="f37" fmla="val 2291454"/>
                <a:gd name="f38" fmla="val 1967812"/>
                <a:gd name="f39" fmla="val 1807917"/>
                <a:gd name="f40" fmla="val 1598212"/>
                <a:gd name="f41" fmla="val 1445920"/>
                <a:gd name="f42" fmla="val 1172210"/>
                <a:gd name="f43" fmla="val 1076320"/>
                <a:gd name="f44" fmla="val 752678"/>
                <a:gd name="f45" fmla="val 91821"/>
                <a:gd name="f46" fmla="val 590684"/>
                <a:gd name="f47" fmla="val 293829"/>
                <a:gd name="f48" fmla="val 449433"/>
                <a:gd name="f49" fmla="val 503912"/>
                <a:gd name="f50" fmla="val 327719"/>
                <a:gd name="f51" fmla="val 779665"/>
                <a:gd name="f52" fmla="val 275630"/>
                <a:gd name="f53" fmla="val 1024374"/>
                <a:gd name="f54" fmla="+- 0 0 -90"/>
                <a:gd name="f55" fmla="*/ f3 1 1594846"/>
                <a:gd name="f56" fmla="*/ f4 1 3044131"/>
                <a:gd name="f57" fmla="+- f7 0 f5"/>
                <a:gd name="f58" fmla="+- f6 0 f5"/>
                <a:gd name="f59" fmla="*/ f54 f0 1"/>
                <a:gd name="f60" fmla="*/ f58 1 1594846"/>
                <a:gd name="f61" fmla="*/ f57 1 3044131"/>
                <a:gd name="f62" fmla="*/ 1126749 f58 1"/>
                <a:gd name="f63" fmla="*/ 0 f57 1"/>
                <a:gd name="f64" fmla="*/ 1225438 f58 1"/>
                <a:gd name="f65" fmla="*/ 86525 f57 1"/>
                <a:gd name="f66" fmla="*/ 1413279 f58 1"/>
                <a:gd name="f67" fmla="*/ 205892 f57 1"/>
                <a:gd name="f68" fmla="*/ 1594846 f58 1"/>
                <a:gd name="f69" fmla="*/ 289191 f57 1"/>
                <a:gd name="f70" fmla="*/ 2754939 f57 1"/>
                <a:gd name="f71" fmla="*/ 1413277 f58 1"/>
                <a:gd name="f72" fmla="*/ 2838239 f57 1"/>
                <a:gd name="f73" fmla="*/ 1225436 f58 1"/>
                <a:gd name="f74" fmla="*/ 2957606 f57 1"/>
                <a:gd name="f75" fmla="*/ 1123061 f58 1"/>
                <a:gd name="f76" fmla="*/ 3044131 f57 1"/>
                <a:gd name="f77" fmla="*/ 1024372 f58 1"/>
                <a:gd name="f78" fmla="*/ 293828 f58 1"/>
                <a:gd name="f79" fmla="*/ 2594699 f57 1"/>
                <a:gd name="f80" fmla="*/ 0 f58 1"/>
                <a:gd name="f81" fmla="*/ 1967812 f57 1"/>
                <a:gd name="f82" fmla="*/ 1807917 f57 1"/>
                <a:gd name="f83" fmla="*/ 1598212 f57 1"/>
                <a:gd name="f84" fmla="*/ 1445920 f57 1"/>
                <a:gd name="f85" fmla="*/ 1172210 f57 1"/>
                <a:gd name="f86" fmla="*/ 1076320 f57 1"/>
                <a:gd name="f87" fmla="*/ 293829 f58 1"/>
                <a:gd name="f88" fmla="*/ 449433 f57 1"/>
                <a:gd name="f89" fmla="*/ 1024374 f58 1"/>
                <a:gd name="f90" fmla="*/ f59 1 f2"/>
                <a:gd name="f91" fmla="*/ f62 1 1594846"/>
                <a:gd name="f92" fmla="*/ f63 1 3044131"/>
                <a:gd name="f93" fmla="*/ f64 1 1594846"/>
                <a:gd name="f94" fmla="*/ f65 1 3044131"/>
                <a:gd name="f95" fmla="*/ f66 1 1594846"/>
                <a:gd name="f96" fmla="*/ f67 1 3044131"/>
                <a:gd name="f97" fmla="*/ f68 1 1594846"/>
                <a:gd name="f98" fmla="*/ f69 1 3044131"/>
                <a:gd name="f99" fmla="*/ f70 1 3044131"/>
                <a:gd name="f100" fmla="*/ f71 1 1594846"/>
                <a:gd name="f101" fmla="*/ f72 1 3044131"/>
                <a:gd name="f102" fmla="*/ f73 1 1594846"/>
                <a:gd name="f103" fmla="*/ f74 1 3044131"/>
                <a:gd name="f104" fmla="*/ f75 1 1594846"/>
                <a:gd name="f105" fmla="*/ f76 1 3044131"/>
                <a:gd name="f106" fmla="*/ f77 1 1594846"/>
                <a:gd name="f107" fmla="*/ f78 1 1594846"/>
                <a:gd name="f108" fmla="*/ f79 1 3044131"/>
                <a:gd name="f109" fmla="*/ f80 1 1594846"/>
                <a:gd name="f110" fmla="*/ f81 1 3044131"/>
                <a:gd name="f111" fmla="*/ f82 1 3044131"/>
                <a:gd name="f112" fmla="*/ f83 1 3044131"/>
                <a:gd name="f113" fmla="*/ f84 1 3044131"/>
                <a:gd name="f114" fmla="*/ f85 1 3044131"/>
                <a:gd name="f115" fmla="*/ f86 1 3044131"/>
                <a:gd name="f116" fmla="*/ f87 1 1594846"/>
                <a:gd name="f117" fmla="*/ f88 1 3044131"/>
                <a:gd name="f118" fmla="*/ f89 1 1594846"/>
                <a:gd name="f119" fmla="*/ f5 1 f60"/>
                <a:gd name="f120" fmla="*/ f6 1 f60"/>
                <a:gd name="f121" fmla="*/ f5 1 f61"/>
                <a:gd name="f122" fmla="*/ f7 1 f61"/>
                <a:gd name="f123" fmla="+- f90 0 f1"/>
                <a:gd name="f124" fmla="*/ f91 1 f60"/>
                <a:gd name="f125" fmla="*/ f92 1 f61"/>
                <a:gd name="f126" fmla="*/ f93 1 f60"/>
                <a:gd name="f127" fmla="*/ f94 1 f61"/>
                <a:gd name="f128" fmla="*/ f95 1 f60"/>
                <a:gd name="f129" fmla="*/ f96 1 f61"/>
                <a:gd name="f130" fmla="*/ f97 1 f60"/>
                <a:gd name="f131" fmla="*/ f98 1 f61"/>
                <a:gd name="f132" fmla="*/ f99 1 f61"/>
                <a:gd name="f133" fmla="*/ f100 1 f60"/>
                <a:gd name="f134" fmla="*/ f101 1 f61"/>
                <a:gd name="f135" fmla="*/ f102 1 f60"/>
                <a:gd name="f136" fmla="*/ f103 1 f61"/>
                <a:gd name="f137" fmla="*/ f104 1 f60"/>
                <a:gd name="f138" fmla="*/ f105 1 f61"/>
                <a:gd name="f139" fmla="*/ f106 1 f60"/>
                <a:gd name="f140" fmla="*/ f107 1 f60"/>
                <a:gd name="f141" fmla="*/ f108 1 f61"/>
                <a:gd name="f142" fmla="*/ f109 1 f60"/>
                <a:gd name="f143" fmla="*/ f110 1 f61"/>
                <a:gd name="f144" fmla="*/ f111 1 f61"/>
                <a:gd name="f145" fmla="*/ f112 1 f61"/>
                <a:gd name="f146" fmla="*/ f113 1 f61"/>
                <a:gd name="f147" fmla="*/ f114 1 f61"/>
                <a:gd name="f148" fmla="*/ f115 1 f61"/>
                <a:gd name="f149" fmla="*/ f116 1 f60"/>
                <a:gd name="f150" fmla="*/ f117 1 f61"/>
                <a:gd name="f151" fmla="*/ f118 1 f60"/>
                <a:gd name="f152" fmla="*/ f119 f55 1"/>
                <a:gd name="f153" fmla="*/ f120 f55 1"/>
                <a:gd name="f154" fmla="*/ f122 f56 1"/>
                <a:gd name="f155" fmla="*/ f121 f56 1"/>
                <a:gd name="f156" fmla="*/ f124 f55 1"/>
                <a:gd name="f157" fmla="*/ f125 f56 1"/>
                <a:gd name="f158" fmla="*/ f126 f55 1"/>
                <a:gd name="f159" fmla="*/ f127 f56 1"/>
                <a:gd name="f160" fmla="*/ f128 f55 1"/>
                <a:gd name="f161" fmla="*/ f129 f56 1"/>
                <a:gd name="f162" fmla="*/ f130 f55 1"/>
                <a:gd name="f163" fmla="*/ f131 f56 1"/>
                <a:gd name="f164" fmla="*/ f132 f56 1"/>
                <a:gd name="f165" fmla="*/ f133 f55 1"/>
                <a:gd name="f166" fmla="*/ f134 f56 1"/>
                <a:gd name="f167" fmla="*/ f135 f55 1"/>
                <a:gd name="f168" fmla="*/ f136 f56 1"/>
                <a:gd name="f169" fmla="*/ f137 f55 1"/>
                <a:gd name="f170" fmla="*/ f138 f56 1"/>
                <a:gd name="f171" fmla="*/ f139 f55 1"/>
                <a:gd name="f172" fmla="*/ f140 f55 1"/>
                <a:gd name="f173" fmla="*/ f141 f56 1"/>
                <a:gd name="f174" fmla="*/ f142 f55 1"/>
                <a:gd name="f175" fmla="*/ f143 f56 1"/>
                <a:gd name="f176" fmla="*/ f144 f56 1"/>
                <a:gd name="f177" fmla="*/ f145 f56 1"/>
                <a:gd name="f178" fmla="*/ f146 f56 1"/>
                <a:gd name="f179" fmla="*/ f147 f56 1"/>
                <a:gd name="f180" fmla="*/ f148 f56 1"/>
                <a:gd name="f181" fmla="*/ f149 f55 1"/>
                <a:gd name="f182" fmla="*/ f150 f56 1"/>
                <a:gd name="f183" fmla="*/ f151 f5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3">
                  <a:pos x="f156" y="f157"/>
                </a:cxn>
                <a:cxn ang="f123">
                  <a:pos x="f158" y="f159"/>
                </a:cxn>
                <a:cxn ang="f123">
                  <a:pos x="f160" y="f161"/>
                </a:cxn>
                <a:cxn ang="f123">
                  <a:pos x="f162" y="f163"/>
                </a:cxn>
                <a:cxn ang="f123">
                  <a:pos x="f162" y="f164"/>
                </a:cxn>
                <a:cxn ang="f123">
                  <a:pos x="f165" y="f166"/>
                </a:cxn>
                <a:cxn ang="f123">
                  <a:pos x="f167" y="f168"/>
                </a:cxn>
                <a:cxn ang="f123">
                  <a:pos x="f169" y="f170"/>
                </a:cxn>
                <a:cxn ang="f123">
                  <a:pos x="f171" y="f168"/>
                </a:cxn>
                <a:cxn ang="f123">
                  <a:pos x="f172" y="f173"/>
                </a:cxn>
                <a:cxn ang="f123">
                  <a:pos x="f174" y="f175"/>
                </a:cxn>
                <a:cxn ang="f123">
                  <a:pos x="f174" y="f176"/>
                </a:cxn>
                <a:cxn ang="f123">
                  <a:pos x="f174" y="f177"/>
                </a:cxn>
                <a:cxn ang="f123">
                  <a:pos x="f174" y="f178"/>
                </a:cxn>
                <a:cxn ang="f123">
                  <a:pos x="f174" y="f179"/>
                </a:cxn>
                <a:cxn ang="f123">
                  <a:pos x="f174" y="f180"/>
                </a:cxn>
                <a:cxn ang="f123">
                  <a:pos x="f181" y="f182"/>
                </a:cxn>
                <a:cxn ang="f123">
                  <a:pos x="f183" y="f159"/>
                </a:cxn>
              </a:cxnLst>
              <a:rect l="f152" t="f155" r="f153" b="f154"/>
              <a:pathLst>
                <a:path w="1594846" h="3044131">
                  <a:moveTo>
                    <a:pt x="f8" y="f5"/>
                  </a:move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lnTo>
                    <a:pt x="f6" y="f17"/>
                  </a:lnTo>
                  <a:lnTo>
                    <a:pt x="f6" y="f18"/>
                  </a:lnTo>
                  <a:lnTo>
                    <a:pt x="f19" y="f20"/>
                  </a:lnTo>
                  <a:cubicBezTo>
                    <a:pt x="f21" y="f22"/>
                    <a:pt x="f23" y="f24"/>
                    <a:pt x="f25" y="f26"/>
                  </a:cubicBezTo>
                  <a:lnTo>
                    <a:pt x="f27" y="f7"/>
                  </a:lnTo>
                  <a:lnTo>
                    <a:pt x="f28" y="f26"/>
                  </a:ln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5" y="f37"/>
                    <a:pt x="f5" y="f38"/>
                  </a:cubicBezTo>
                  <a:lnTo>
                    <a:pt x="f5" y="f39"/>
                  </a:lnTo>
                  <a:lnTo>
                    <a:pt x="f5" y="f40"/>
                  </a:lnTo>
                  <a:lnTo>
                    <a:pt x="f5" y="f41"/>
                  </a:lnTo>
                  <a:lnTo>
                    <a:pt x="f5" y="f42"/>
                  </a:lnTo>
                  <a:lnTo>
                    <a:pt x="f5" y="f43"/>
                  </a:lnTo>
                  <a:cubicBezTo>
                    <a:pt x="f5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10"/>
                  </a:cubicBezTo>
                  <a:close/>
                </a:path>
              </a:pathLst>
            </a:custGeom>
            <a:solidFill>
              <a:srgbClr val="BFAFAA">
                <a:alpha val="15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Goudy Old Style"/>
              </a:endParaRPr>
            </a:p>
          </p:txBody>
        </p:sp>
        <p:sp>
          <p:nvSpPr>
            <p:cNvPr id="5" name="Freeform: Shape 9">
              <a:extLst>
                <a:ext uri="{FF2B5EF4-FFF2-40B4-BE49-F238E27FC236}">
                  <a16:creationId xmlns:a16="http://schemas.microsoft.com/office/drawing/2014/main" id="{5EFCB528-DCE3-429A-8B7F-018DD3364842}"/>
                </a:ext>
              </a:extLst>
            </p:cNvPr>
            <p:cNvSpPr/>
            <p:nvPr/>
          </p:nvSpPr>
          <p:spPr>
            <a:xfrm>
              <a:off x="9265697" y="7626"/>
              <a:ext cx="2372218" cy="237196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282900"/>
                <a:gd name="f7" fmla="val 4282434"/>
                <a:gd name="f8" fmla="val 4213242"/>
                <a:gd name="f9" fmla="val 4294511"/>
                <a:gd name="f10" fmla="val 306972"/>
                <a:gd name="f11" fmla="val 4271290"/>
                <a:gd name="f12" fmla="val 481595"/>
                <a:gd name="f13" fmla="val 718910"/>
                <a:gd name="f14" fmla="val 1239964"/>
                <a:gd name="f15" fmla="val 1529878"/>
                <a:gd name="f16" fmla="val 1929088"/>
                <a:gd name="f17" fmla="val 2233475"/>
                <a:gd name="f18" fmla="val 2849584"/>
                <a:gd name="f19" fmla="val 4108103"/>
                <a:gd name="f20" fmla="val 3157966"/>
                <a:gd name="f21" fmla="val 3723546"/>
                <a:gd name="f22" fmla="val 3426862"/>
                <a:gd name="f23" fmla="val 3323617"/>
                <a:gd name="f24" fmla="val 3658565"/>
                <a:gd name="f25" fmla="val 2798672"/>
                <a:gd name="f26" fmla="val 3757725"/>
                <a:gd name="f27" fmla="val 2332829"/>
                <a:gd name="f28" fmla="val 4117718"/>
                <a:gd name="f29" fmla="val 2137940"/>
                <a:gd name="f30" fmla="val 1950069"/>
                <a:gd name="f31" fmla="val 1484225"/>
                <a:gd name="f32" fmla="val 959280"/>
                <a:gd name="f33" fmla="val 559353"/>
                <a:gd name="f34" fmla="val 174796"/>
                <a:gd name="f35" fmla="val 536366"/>
                <a:gd name="f36" fmla="val 10713"/>
                <a:gd name="f37" fmla="val 417185"/>
                <a:gd name="f38" fmla="val 19813"/>
                <a:gd name="f39" fmla="val 133066"/>
                <a:gd name="f40" fmla="val 64279"/>
                <a:gd name="f41" fmla="val 3825"/>
                <a:gd name="f42" fmla="+- 0 0 -90"/>
                <a:gd name="f43" fmla="*/ f3 1 4282900"/>
                <a:gd name="f44" fmla="*/ f4 1 4282434"/>
                <a:gd name="f45" fmla="+- f7 0 f5"/>
                <a:gd name="f46" fmla="+- f6 0 f5"/>
                <a:gd name="f47" fmla="*/ f42 f0 1"/>
                <a:gd name="f48" fmla="*/ f46 1 4282900"/>
                <a:gd name="f49" fmla="*/ f45 1 4282434"/>
                <a:gd name="f50" fmla="*/ 3723546 f46 1"/>
                <a:gd name="f51" fmla="*/ 4282900 f46 1"/>
                <a:gd name="f52" fmla="*/ 2332829 f46 1"/>
                <a:gd name="f53" fmla="*/ 2137940 f46 1"/>
                <a:gd name="f54" fmla="*/ 1950069 f46 1"/>
                <a:gd name="f55" fmla="*/ 559353 f46 1"/>
                <a:gd name="f56" fmla="*/ 0 f46 1"/>
                <a:gd name="f57" fmla="*/ 4213242 f46 1"/>
                <a:gd name="f58" fmla="*/ 64279 f46 1"/>
                <a:gd name="f59" fmla="*/ 0 f45 1"/>
                <a:gd name="f60" fmla="*/ 718910 f45 1"/>
                <a:gd name="f61" fmla="*/ 1239964 f45 1"/>
                <a:gd name="f62" fmla="*/ 1529878 f45 1"/>
                <a:gd name="f63" fmla="*/ 1929088 f45 1"/>
                <a:gd name="f64" fmla="*/ 2233475 f45 1"/>
                <a:gd name="f65" fmla="*/ 3426862 f45 1"/>
                <a:gd name="f66" fmla="*/ 4117718 f45 1"/>
                <a:gd name="f67" fmla="*/ 4282434 f45 1"/>
                <a:gd name="f68" fmla="*/ 536366 f45 1"/>
                <a:gd name="f69" fmla="*/ 3825 f45 1"/>
                <a:gd name="f70" fmla="*/ f47 1 f2"/>
                <a:gd name="f71" fmla="*/ f50 1 4282900"/>
                <a:gd name="f72" fmla="*/ f51 1 4282900"/>
                <a:gd name="f73" fmla="*/ f52 1 4282900"/>
                <a:gd name="f74" fmla="*/ f53 1 4282900"/>
                <a:gd name="f75" fmla="*/ f54 1 4282900"/>
                <a:gd name="f76" fmla="*/ f55 1 4282900"/>
                <a:gd name="f77" fmla="*/ f56 1 4282900"/>
                <a:gd name="f78" fmla="*/ f57 1 4282900"/>
                <a:gd name="f79" fmla="*/ f58 1 4282900"/>
                <a:gd name="f80" fmla="*/ f59 1 4282434"/>
                <a:gd name="f81" fmla="*/ f60 1 4282434"/>
                <a:gd name="f82" fmla="*/ f61 1 4282434"/>
                <a:gd name="f83" fmla="*/ f62 1 4282434"/>
                <a:gd name="f84" fmla="*/ f63 1 4282434"/>
                <a:gd name="f85" fmla="*/ f64 1 4282434"/>
                <a:gd name="f86" fmla="*/ f65 1 4282434"/>
                <a:gd name="f87" fmla="*/ f66 1 4282434"/>
                <a:gd name="f88" fmla="*/ f67 1 4282434"/>
                <a:gd name="f89" fmla="*/ f68 1 4282434"/>
                <a:gd name="f90" fmla="*/ f69 1 4282434"/>
                <a:gd name="f91" fmla="*/ f5 1 f48"/>
                <a:gd name="f92" fmla="*/ f6 1 f48"/>
                <a:gd name="f93" fmla="*/ f5 1 f49"/>
                <a:gd name="f94" fmla="*/ f7 1 f49"/>
                <a:gd name="f95" fmla="+- f70 0 f1"/>
                <a:gd name="f96" fmla="*/ f78 1 f48"/>
                <a:gd name="f97" fmla="*/ f80 1 f49"/>
                <a:gd name="f98" fmla="*/ f72 1 f48"/>
                <a:gd name="f99" fmla="*/ f81 1 f49"/>
                <a:gd name="f100" fmla="*/ f82 1 f49"/>
                <a:gd name="f101" fmla="*/ f83 1 f49"/>
                <a:gd name="f102" fmla="*/ f84 1 f49"/>
                <a:gd name="f103" fmla="*/ f85 1 f49"/>
                <a:gd name="f104" fmla="*/ f71 1 f48"/>
                <a:gd name="f105" fmla="*/ f86 1 f49"/>
                <a:gd name="f106" fmla="*/ f73 1 f48"/>
                <a:gd name="f107" fmla="*/ f87 1 f49"/>
                <a:gd name="f108" fmla="*/ f74 1 f48"/>
                <a:gd name="f109" fmla="*/ f88 1 f49"/>
                <a:gd name="f110" fmla="*/ f75 1 f48"/>
                <a:gd name="f111" fmla="*/ f76 1 f48"/>
                <a:gd name="f112" fmla="*/ f77 1 f48"/>
                <a:gd name="f113" fmla="*/ f89 1 f49"/>
                <a:gd name="f114" fmla="*/ f79 1 f48"/>
                <a:gd name="f115" fmla="*/ f90 1 f49"/>
                <a:gd name="f116" fmla="*/ f91 f43 1"/>
                <a:gd name="f117" fmla="*/ f92 f43 1"/>
                <a:gd name="f118" fmla="*/ f94 f44 1"/>
                <a:gd name="f119" fmla="*/ f93 f44 1"/>
                <a:gd name="f120" fmla="*/ f96 f43 1"/>
                <a:gd name="f121" fmla="*/ f97 f44 1"/>
                <a:gd name="f122" fmla="*/ f98 f43 1"/>
                <a:gd name="f123" fmla="*/ f99 f44 1"/>
                <a:gd name="f124" fmla="*/ f100 f44 1"/>
                <a:gd name="f125" fmla="*/ f101 f44 1"/>
                <a:gd name="f126" fmla="*/ f102 f44 1"/>
                <a:gd name="f127" fmla="*/ f103 f44 1"/>
                <a:gd name="f128" fmla="*/ f104 f43 1"/>
                <a:gd name="f129" fmla="*/ f105 f44 1"/>
                <a:gd name="f130" fmla="*/ f106 f43 1"/>
                <a:gd name="f131" fmla="*/ f107 f44 1"/>
                <a:gd name="f132" fmla="*/ f108 f43 1"/>
                <a:gd name="f133" fmla="*/ f109 f44 1"/>
                <a:gd name="f134" fmla="*/ f110 f43 1"/>
                <a:gd name="f135" fmla="*/ f111 f43 1"/>
                <a:gd name="f136" fmla="*/ f112 f43 1"/>
                <a:gd name="f137" fmla="*/ f113 f44 1"/>
                <a:gd name="f138" fmla="*/ f114 f43 1"/>
                <a:gd name="f139" fmla="*/ f115 f4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5">
                  <a:pos x="f120" y="f121"/>
                </a:cxn>
                <a:cxn ang="f95">
                  <a:pos x="f122" y="f123"/>
                </a:cxn>
                <a:cxn ang="f95">
                  <a:pos x="f122" y="f124"/>
                </a:cxn>
                <a:cxn ang="f95">
                  <a:pos x="f122" y="f125"/>
                </a:cxn>
                <a:cxn ang="f95">
                  <a:pos x="f122" y="f126"/>
                </a:cxn>
                <a:cxn ang="f95">
                  <a:pos x="f122" y="f127"/>
                </a:cxn>
                <a:cxn ang="f95">
                  <a:pos x="f128" y="f129"/>
                </a:cxn>
                <a:cxn ang="f95">
                  <a:pos x="f130" y="f131"/>
                </a:cxn>
                <a:cxn ang="f95">
                  <a:pos x="f132" y="f133"/>
                </a:cxn>
                <a:cxn ang="f95">
                  <a:pos x="f134" y="f131"/>
                </a:cxn>
                <a:cxn ang="f95">
                  <a:pos x="f135" y="f129"/>
                </a:cxn>
                <a:cxn ang="f95">
                  <a:pos x="f136" y="f127"/>
                </a:cxn>
                <a:cxn ang="f95">
                  <a:pos x="f136" y="f126"/>
                </a:cxn>
                <a:cxn ang="f95">
                  <a:pos x="f136" y="f125"/>
                </a:cxn>
                <a:cxn ang="f95">
                  <a:pos x="f136" y="f124"/>
                </a:cxn>
                <a:cxn ang="f95">
                  <a:pos x="f136" y="f123"/>
                </a:cxn>
                <a:cxn ang="f95">
                  <a:pos x="f136" y="f137"/>
                </a:cxn>
                <a:cxn ang="f95">
                  <a:pos x="f138" y="f139"/>
                </a:cxn>
              </a:cxnLst>
              <a:rect l="f116" t="f119" r="f117" b="f118"/>
              <a:pathLst>
                <a:path w="4282900" h="4282434">
                  <a:moveTo>
                    <a:pt x="f8" y="f5"/>
                  </a:moveTo>
                  <a:cubicBezTo>
                    <a:pt x="f9" y="f10"/>
                    <a:pt x="f11" y="f12"/>
                    <a:pt x="f6" y="f13"/>
                  </a:cubicBezTo>
                  <a:lnTo>
                    <a:pt x="f6" y="f14"/>
                  </a:lnTo>
                  <a:lnTo>
                    <a:pt x="f6" y="f15"/>
                  </a:lnTo>
                  <a:lnTo>
                    <a:pt x="f6" y="f16"/>
                  </a:lnTo>
                  <a:lnTo>
                    <a:pt x="f6" y="f17"/>
                  </a:lnTo>
                  <a:cubicBezTo>
                    <a:pt x="f6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lnTo>
                    <a:pt x="f29" y="f7"/>
                  </a:lnTo>
                  <a:lnTo>
                    <a:pt x="f30" y="f28"/>
                  </a:lnTo>
                  <a:cubicBezTo>
                    <a:pt x="f31" y="f26"/>
                    <a:pt x="f32" y="f24"/>
                    <a:pt x="f33" y="f22"/>
                  </a:cubicBezTo>
                  <a:cubicBezTo>
                    <a:pt x="f34" y="f20"/>
                    <a:pt x="f5" y="f18"/>
                    <a:pt x="f5" y="f17"/>
                  </a:cubicBezTo>
                  <a:lnTo>
                    <a:pt x="f5" y="f16"/>
                  </a:lnTo>
                  <a:lnTo>
                    <a:pt x="f5" y="f15"/>
                  </a:lnTo>
                  <a:lnTo>
                    <a:pt x="f5" y="f14"/>
                  </a:lnTo>
                  <a:lnTo>
                    <a:pt x="f5" y="f13"/>
                  </a:lnTo>
                  <a:lnTo>
                    <a:pt x="f5" y="f35"/>
                  </a:lnTo>
                  <a:cubicBezTo>
                    <a:pt x="f36" y="f37"/>
                    <a:pt x="f38" y="f39"/>
                    <a:pt x="f40" y="f41"/>
                  </a:cubicBezTo>
                </a:path>
              </a:pathLst>
            </a:custGeom>
            <a:noFill/>
            <a:ln w="25402" cap="rnd">
              <a:solidFill>
                <a:srgbClr val="BFAFAA">
                  <a:alpha val="65000"/>
                </a:srgbClr>
              </a:solidFill>
              <a:custDash>
                <a:ds d="300000" sp="0"/>
              </a:custDash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Goudy Old Style"/>
              </a:endParaRPr>
            </a:p>
          </p:txBody>
        </p:sp>
        <p:sp>
          <p:nvSpPr>
            <p:cNvPr id="6" name="Freeform: Shape 10">
              <a:extLst>
                <a:ext uri="{FF2B5EF4-FFF2-40B4-BE49-F238E27FC236}">
                  <a16:creationId xmlns:a16="http://schemas.microsoft.com/office/drawing/2014/main" id="{7383247A-4321-43A2-8DC1-1B9E84E42837}"/>
                </a:ext>
              </a:extLst>
            </p:cNvPr>
            <p:cNvSpPr/>
            <p:nvPr/>
          </p:nvSpPr>
          <p:spPr>
            <a:xfrm>
              <a:off x="10536649" y="1823185"/>
              <a:ext cx="1654606" cy="32097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87296"/>
                <a:gd name="f7" fmla="val 5795027"/>
                <a:gd name="f8" fmla="val 2955049"/>
                <a:gd name="f9" fmla="val 5266109"/>
                <a:gd name="f10" fmla="val 2737194"/>
                <a:gd name="f11" fmla="val 5332489"/>
                <a:gd name="f12" fmla="val 2474819"/>
                <a:gd name="f13" fmla="val 5542158"/>
                <a:gd name="f14" fmla="val 2332829"/>
                <a:gd name="f15" fmla="val 5630311"/>
                <a:gd name="f16" fmla="val 2137940"/>
                <a:gd name="f17" fmla="val 1950069"/>
                <a:gd name="f18" fmla="val 1484225"/>
                <a:gd name="f19" fmla="val 5270318"/>
                <a:gd name="f20" fmla="val 959280"/>
                <a:gd name="f21" fmla="val 5171158"/>
                <a:gd name="f22" fmla="val 559353"/>
                <a:gd name="f23" fmla="val 4939455"/>
                <a:gd name="f24" fmla="val 174796"/>
                <a:gd name="f25" fmla="val 4670559"/>
                <a:gd name="f26" fmla="val 4362177"/>
                <a:gd name="f27" fmla="val 3746068"/>
                <a:gd name="f28" fmla="val 3441681"/>
                <a:gd name="f29" fmla="val 3042471"/>
                <a:gd name="f30" fmla="val 2752557"/>
                <a:gd name="f31" fmla="val 2231503"/>
                <a:gd name="f32" fmla="val 2048959"/>
                <a:gd name="f33" fmla="val 1432851"/>
                <a:gd name="f34" fmla="val 174797"/>
                <a:gd name="f35" fmla="val 1124469"/>
                <a:gd name="f36" fmla="val 559354"/>
                <a:gd name="f37" fmla="val 855573"/>
                <a:gd name="f38" fmla="val 959283"/>
                <a:gd name="f39" fmla="val 623869"/>
                <a:gd name="f40" fmla="val 1484227"/>
                <a:gd name="f41" fmla="val 524709"/>
                <a:gd name="f42" fmla="val 1950071"/>
                <a:gd name="f43" fmla="val 164715"/>
                <a:gd name="f44" fmla="val 2144960"/>
                <a:gd name="f45" fmla="val 2332832"/>
                <a:gd name="f46" fmla="val 2471387"/>
                <a:gd name="f47" fmla="val 252054"/>
                <a:gd name="f48" fmla="val 2755510"/>
                <a:gd name="f49" fmla="val 441908"/>
                <a:gd name="f50" fmla="val 557051"/>
                <a:gd name="f51" fmla="+- 0 0 -90"/>
                <a:gd name="f52" fmla="*/ f3 1 2987296"/>
                <a:gd name="f53" fmla="*/ f4 1 5795027"/>
                <a:gd name="f54" fmla="+- f7 0 f5"/>
                <a:gd name="f55" fmla="+- f6 0 f5"/>
                <a:gd name="f56" fmla="*/ f51 f0 1"/>
                <a:gd name="f57" fmla="*/ f55 1 2987296"/>
                <a:gd name="f58" fmla="*/ f54 1 5795027"/>
                <a:gd name="f59" fmla="*/ 0 f54 1"/>
                <a:gd name="f60" fmla="*/ 164715 f54 1"/>
                <a:gd name="f61" fmla="*/ 855573 f54 1"/>
                <a:gd name="f62" fmla="*/ 2048959 f54 1"/>
                <a:gd name="f63" fmla="*/ 2231503 f54 1"/>
                <a:gd name="f64" fmla="*/ 2752557 f54 1"/>
                <a:gd name="f65" fmla="*/ 3042471 f54 1"/>
                <a:gd name="f66" fmla="*/ 3441681 f54 1"/>
                <a:gd name="f67" fmla="*/ 3746068 f54 1"/>
                <a:gd name="f68" fmla="*/ 4939455 f54 1"/>
                <a:gd name="f69" fmla="*/ 5630311 f54 1"/>
                <a:gd name="f70" fmla="*/ 5795027 f54 1"/>
                <a:gd name="f71" fmla="*/ 5266109 f54 1"/>
                <a:gd name="f72" fmla="*/ 2955049 f55 1"/>
                <a:gd name="f73" fmla="*/ 2332829 f55 1"/>
                <a:gd name="f74" fmla="*/ 2137940 f55 1"/>
                <a:gd name="f75" fmla="*/ 1950069 f55 1"/>
                <a:gd name="f76" fmla="*/ 559353 f55 1"/>
                <a:gd name="f77" fmla="*/ 0 f55 1"/>
                <a:gd name="f78" fmla="*/ 559354 f55 1"/>
                <a:gd name="f79" fmla="*/ 1950071 f55 1"/>
                <a:gd name="f80" fmla="*/ 2144960 f55 1"/>
                <a:gd name="f81" fmla="*/ 2332832 f55 1"/>
                <a:gd name="f82" fmla="*/ 2987296 f55 1"/>
                <a:gd name="f83" fmla="*/ 557051 f54 1"/>
                <a:gd name="f84" fmla="*/ f56 1 f2"/>
                <a:gd name="f85" fmla="*/ f59 1 5795027"/>
                <a:gd name="f86" fmla="*/ f60 1 5795027"/>
                <a:gd name="f87" fmla="*/ f61 1 5795027"/>
                <a:gd name="f88" fmla="*/ f62 1 5795027"/>
                <a:gd name="f89" fmla="*/ f63 1 5795027"/>
                <a:gd name="f90" fmla="*/ f64 1 5795027"/>
                <a:gd name="f91" fmla="*/ f65 1 5795027"/>
                <a:gd name="f92" fmla="*/ f66 1 5795027"/>
                <a:gd name="f93" fmla="*/ f67 1 5795027"/>
                <a:gd name="f94" fmla="*/ f68 1 5795027"/>
                <a:gd name="f95" fmla="*/ f69 1 5795027"/>
                <a:gd name="f96" fmla="*/ f70 1 5795027"/>
                <a:gd name="f97" fmla="*/ f71 1 5795027"/>
                <a:gd name="f98" fmla="*/ f72 1 2987296"/>
                <a:gd name="f99" fmla="*/ f73 1 2987296"/>
                <a:gd name="f100" fmla="*/ f74 1 2987296"/>
                <a:gd name="f101" fmla="*/ f75 1 2987296"/>
                <a:gd name="f102" fmla="*/ f76 1 2987296"/>
                <a:gd name="f103" fmla="*/ f77 1 2987296"/>
                <a:gd name="f104" fmla="*/ f78 1 2987296"/>
                <a:gd name="f105" fmla="*/ f79 1 2987296"/>
                <a:gd name="f106" fmla="*/ f80 1 2987296"/>
                <a:gd name="f107" fmla="*/ f81 1 2987296"/>
                <a:gd name="f108" fmla="*/ f82 1 2987296"/>
                <a:gd name="f109" fmla="*/ f83 1 5795027"/>
                <a:gd name="f110" fmla="*/ f5 1 f57"/>
                <a:gd name="f111" fmla="*/ f6 1 f57"/>
                <a:gd name="f112" fmla="*/ f5 1 f58"/>
                <a:gd name="f113" fmla="*/ f7 1 f58"/>
                <a:gd name="f114" fmla="+- f84 0 f1"/>
                <a:gd name="f115" fmla="*/ f98 1 f57"/>
                <a:gd name="f116" fmla="*/ f97 1 f58"/>
                <a:gd name="f117" fmla="*/ f99 1 f57"/>
                <a:gd name="f118" fmla="*/ f95 1 f58"/>
                <a:gd name="f119" fmla="*/ f100 1 f57"/>
                <a:gd name="f120" fmla="*/ f96 1 f58"/>
                <a:gd name="f121" fmla="*/ f101 1 f57"/>
                <a:gd name="f122" fmla="*/ f102 1 f57"/>
                <a:gd name="f123" fmla="*/ f94 1 f58"/>
                <a:gd name="f124" fmla="*/ f103 1 f57"/>
                <a:gd name="f125" fmla="*/ f93 1 f58"/>
                <a:gd name="f126" fmla="*/ f92 1 f58"/>
                <a:gd name="f127" fmla="*/ f91 1 f58"/>
                <a:gd name="f128" fmla="*/ f90 1 f58"/>
                <a:gd name="f129" fmla="*/ f89 1 f58"/>
                <a:gd name="f130" fmla="*/ f88 1 f58"/>
                <a:gd name="f131" fmla="*/ f104 1 f57"/>
                <a:gd name="f132" fmla="*/ f87 1 f58"/>
                <a:gd name="f133" fmla="*/ f105 1 f57"/>
                <a:gd name="f134" fmla="*/ f86 1 f58"/>
                <a:gd name="f135" fmla="*/ f106 1 f57"/>
                <a:gd name="f136" fmla="*/ f85 1 f58"/>
                <a:gd name="f137" fmla="*/ f107 1 f57"/>
                <a:gd name="f138" fmla="*/ f108 1 f57"/>
                <a:gd name="f139" fmla="*/ f109 1 f58"/>
                <a:gd name="f140" fmla="*/ f110 f52 1"/>
                <a:gd name="f141" fmla="*/ f111 f52 1"/>
                <a:gd name="f142" fmla="*/ f113 f53 1"/>
                <a:gd name="f143" fmla="*/ f112 f53 1"/>
                <a:gd name="f144" fmla="*/ f115 f52 1"/>
                <a:gd name="f145" fmla="*/ f116 f53 1"/>
                <a:gd name="f146" fmla="*/ f117 f52 1"/>
                <a:gd name="f147" fmla="*/ f118 f53 1"/>
                <a:gd name="f148" fmla="*/ f119 f52 1"/>
                <a:gd name="f149" fmla="*/ f120 f53 1"/>
                <a:gd name="f150" fmla="*/ f121 f52 1"/>
                <a:gd name="f151" fmla="*/ f122 f52 1"/>
                <a:gd name="f152" fmla="*/ f123 f53 1"/>
                <a:gd name="f153" fmla="*/ f124 f52 1"/>
                <a:gd name="f154" fmla="*/ f125 f53 1"/>
                <a:gd name="f155" fmla="*/ f126 f53 1"/>
                <a:gd name="f156" fmla="*/ f127 f53 1"/>
                <a:gd name="f157" fmla="*/ f128 f53 1"/>
                <a:gd name="f158" fmla="*/ f129 f53 1"/>
                <a:gd name="f159" fmla="*/ f130 f53 1"/>
                <a:gd name="f160" fmla="*/ f131 f52 1"/>
                <a:gd name="f161" fmla="*/ f132 f53 1"/>
                <a:gd name="f162" fmla="*/ f133 f52 1"/>
                <a:gd name="f163" fmla="*/ f134 f53 1"/>
                <a:gd name="f164" fmla="*/ f135 f52 1"/>
                <a:gd name="f165" fmla="*/ f136 f53 1"/>
                <a:gd name="f166" fmla="*/ f137 f52 1"/>
                <a:gd name="f167" fmla="*/ f138 f52 1"/>
                <a:gd name="f168" fmla="*/ f139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4">
                  <a:pos x="f144" y="f145"/>
                </a:cxn>
                <a:cxn ang="f114">
                  <a:pos x="f146" y="f147"/>
                </a:cxn>
                <a:cxn ang="f114">
                  <a:pos x="f148" y="f149"/>
                </a:cxn>
                <a:cxn ang="f114">
                  <a:pos x="f150" y="f147"/>
                </a:cxn>
                <a:cxn ang="f114">
                  <a:pos x="f151" y="f152"/>
                </a:cxn>
                <a:cxn ang="f114">
                  <a:pos x="f153" y="f154"/>
                </a:cxn>
                <a:cxn ang="f114">
                  <a:pos x="f153" y="f155"/>
                </a:cxn>
                <a:cxn ang="f114">
                  <a:pos x="f153" y="f156"/>
                </a:cxn>
                <a:cxn ang="f114">
                  <a:pos x="f153" y="f157"/>
                </a:cxn>
                <a:cxn ang="f114">
                  <a:pos x="f153" y="f158"/>
                </a:cxn>
                <a:cxn ang="f114">
                  <a:pos x="f153" y="f159"/>
                </a:cxn>
                <a:cxn ang="f114">
                  <a:pos x="f160" y="f161"/>
                </a:cxn>
                <a:cxn ang="f114">
                  <a:pos x="f162" y="f163"/>
                </a:cxn>
                <a:cxn ang="f114">
                  <a:pos x="f164" y="f165"/>
                </a:cxn>
                <a:cxn ang="f114">
                  <a:pos x="f166" y="f163"/>
                </a:cxn>
                <a:cxn ang="f114">
                  <a:pos x="f167" y="f168"/>
                </a:cxn>
              </a:cxnLst>
              <a:rect l="f140" t="f143" r="f141" b="f142"/>
              <a:pathLst>
                <a:path w="2987296" h="579502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lnTo>
                    <a:pt x="f16" y="f7"/>
                  </a:lnTo>
                  <a:lnTo>
                    <a:pt x="f17" y="f15"/>
                  </a:ln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5" y="f26"/>
                    <a:pt x="f5" y="f27"/>
                  </a:cubicBezTo>
                  <a:lnTo>
                    <a:pt x="f5" y="f28"/>
                  </a:lnTo>
                  <a:lnTo>
                    <a:pt x="f5" y="f29"/>
                  </a:lnTo>
                  <a:lnTo>
                    <a:pt x="f5" y="f30"/>
                  </a:lnTo>
                  <a:lnTo>
                    <a:pt x="f5" y="f31"/>
                  </a:lnTo>
                  <a:lnTo>
                    <a:pt x="f5" y="f32"/>
                  </a:lnTo>
                  <a:cubicBezTo>
                    <a:pt x="f5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lnTo>
                    <a:pt x="f44" y="f5"/>
                  </a:lnTo>
                  <a:lnTo>
                    <a:pt x="f45" y="f43"/>
                  </a:lnTo>
                  <a:cubicBezTo>
                    <a:pt x="f46" y="f47"/>
                    <a:pt x="f48" y="f49"/>
                    <a:pt x="f6" y="f50"/>
                  </a:cubicBezTo>
                </a:path>
              </a:pathLst>
            </a:custGeom>
            <a:noFill/>
            <a:ln w="25402" cap="rnd">
              <a:solidFill>
                <a:srgbClr val="BFAFAA">
                  <a:alpha val="65000"/>
                </a:srgbClr>
              </a:solidFill>
              <a:custDash>
                <a:ds d="300000" sp="0"/>
              </a:custDash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Goudy Old Style"/>
              </a:endParaRPr>
            </a:p>
          </p:txBody>
        </p:sp>
      </p:grpSp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791F5767-BEEC-4A60-8C74-5C382044EC7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66740" y="959589"/>
            <a:ext cx="9076325" cy="106427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51739663-615F-47FF-AF14-AE4F400E98C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66740" y="2248253"/>
            <a:ext cx="9076325" cy="365015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5CED97FB-DC1A-4942-AE83-AF5CB55B7984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266971" y="6356351"/>
            <a:ext cx="296090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431C30"/>
                </a:solidFill>
                <a:uFillTx/>
                <a:latin typeface="Goudy Old Style"/>
              </a:defRPr>
            </a:lvl1pPr>
          </a:lstStyle>
          <a:p>
            <a:pPr lvl="0"/>
            <a:fld id="{5A01CBEC-A7B2-45FC-A84E-ABEE7DFBB5B6}" type="datetime1">
              <a:rPr lang="en-US"/>
              <a:pPr lvl="0"/>
              <a:t>9/5/2022</a:t>
            </a:fld>
            <a:endParaRPr lang="en-US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EEDCE8A0-FD0E-4FB4-A847-F3DFA840C0A3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966749" y="501127"/>
            <a:ext cx="3311344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431C30"/>
                </a:solidFill>
                <a:uFillTx/>
                <a:latin typeface="Goudy Old Style"/>
              </a:defRPr>
            </a:lvl1pPr>
          </a:lstStyle>
          <a:p>
            <a:pPr lvl="0"/>
            <a:endParaRPr lang="en-US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D965FF55-ADF4-4A41-BA0C-E9FBAB20DFD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239493" y="6356351"/>
            <a:ext cx="515474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431C30"/>
                </a:solidFill>
                <a:uFillTx/>
                <a:latin typeface="Goudy Old Style"/>
              </a:defRPr>
            </a:lvl1pPr>
          </a:lstStyle>
          <a:p>
            <a:pPr lvl="0"/>
            <a:fld id="{600A892B-B5AC-4158-BD6D-978BD68279AD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000" b="0" i="0" u="none" strike="noStrike" kern="1200" cap="none" spc="0" baseline="0">
          <a:solidFill>
            <a:srgbClr val="431C30"/>
          </a:solidFill>
          <a:uFillTx/>
          <a:latin typeface="Goudy Old Style"/>
        </a:defRPr>
      </a:lvl1pPr>
    </p:titleStyle>
    <p:bodyStyle>
      <a:lvl1pPr marL="228600" marR="0" lvl="0" indent="-228600" algn="l" defTabSz="914400" rtl="0" fontAlgn="auto" hangingPunct="1">
        <a:lnSpc>
          <a:spcPct val="110000"/>
        </a:lnSpc>
        <a:spcBef>
          <a:spcPts val="1000"/>
        </a:spcBef>
        <a:spcAft>
          <a:spcPts val="0"/>
        </a:spcAft>
        <a:buSzPct val="150000"/>
        <a:buFont typeface="Goudy Old Style" pitchFamily="18"/>
        <a:buChar char="∙"/>
        <a:tabLst/>
        <a:defRPr lang="en-US" sz="2000" b="0" i="0" u="none" strike="noStrike" kern="1200" cap="none" spc="0" baseline="0">
          <a:solidFill>
            <a:srgbClr val="431C30"/>
          </a:solidFill>
          <a:uFillTx/>
          <a:latin typeface="Goudy Old Style"/>
        </a:defRPr>
      </a:lvl1pPr>
      <a:lvl2pPr marL="274320" marR="0" lvl="1" indent="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None/>
        <a:tabLst/>
        <a:defRPr lang="en-US" sz="1800" b="0" i="0" u="none" strike="noStrike" kern="1200" cap="none" spc="0" baseline="0">
          <a:solidFill>
            <a:srgbClr val="431C30"/>
          </a:solidFill>
          <a:uFillTx/>
          <a:latin typeface="Goudy Old Style"/>
        </a:defRPr>
      </a:lvl2pPr>
      <a:lvl3pPr marL="548640" marR="0" lvl="2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SzPct val="150000"/>
        <a:buFont typeface="Goudy Old Style" pitchFamily="18"/>
        <a:buChar char="∙"/>
        <a:tabLst/>
        <a:defRPr lang="en-US" sz="1600" b="0" i="0" u="none" strike="noStrike" kern="1200" cap="none" spc="0" baseline="0">
          <a:solidFill>
            <a:srgbClr val="431C30"/>
          </a:solidFill>
          <a:uFillTx/>
          <a:latin typeface="Goudy Old Style"/>
        </a:defRPr>
      </a:lvl3pPr>
      <a:lvl4pPr marL="594360" marR="0" lvl="3" indent="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None/>
        <a:tabLst/>
        <a:defRPr lang="en-US" sz="1400" b="0" i="0" u="none" strike="noStrike" kern="1200" cap="none" spc="0" baseline="0">
          <a:solidFill>
            <a:srgbClr val="431C30"/>
          </a:solidFill>
          <a:uFillTx/>
          <a:latin typeface="Goudy Old Style"/>
        </a:defRPr>
      </a:lvl4pPr>
      <a:lvl5pPr marL="822960" marR="0" lvl="4" indent="-22860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SzPct val="150000"/>
        <a:buFont typeface="Goudy Old Style" pitchFamily="18"/>
        <a:buChar char="∙"/>
        <a:tabLst/>
        <a:defRPr lang="en-US" sz="1400" b="0" i="0" u="none" strike="noStrike" kern="1200" cap="none" spc="0" baseline="0">
          <a:solidFill>
            <a:srgbClr val="431C30"/>
          </a:solidFill>
          <a:uFillTx/>
          <a:latin typeface="Goudy Old Style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hrm.org/resourcesandtools/tools-and-samples/job-descriptions/pages/human-resource-manager.aspx" TargetMode="External"/><Relationship Id="rId2" Type="http://schemas.openxmlformats.org/officeDocument/2006/relationships/hyperlink" Target="https://www.aboutamazon.com/news/workplace/hire-and-develop-the-best-amazon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openxmlformats.org/officeDocument/2006/relationships/hyperlink" Target="https://www.template.net/business/forms/skills-audit-form/" TargetMode="External"/><Relationship Id="rId4" Type="http://schemas.openxmlformats.org/officeDocument/2006/relationships/hyperlink" Target="https://www.aboutamazon.co.uk/news/operations/train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3F0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34">
            <a:extLst>
              <a:ext uri="{FF2B5EF4-FFF2-40B4-BE49-F238E27FC236}">
                <a16:creationId xmlns:a16="http://schemas.microsoft.com/office/drawing/2014/main" id="{84D1CD68-2A1B-4960-9CC0-F07F72FDAE5D}"/>
              </a:ext>
            </a:extLst>
          </p:cNvPr>
          <p:cNvGrpSpPr/>
          <p:nvPr/>
        </p:nvGrpSpPr>
        <p:grpSpPr>
          <a:xfrm>
            <a:off x="9265697" y="2029"/>
            <a:ext cx="2926299" cy="5030910"/>
            <a:chOff x="9265697" y="2029"/>
            <a:chExt cx="2926299" cy="5030910"/>
          </a:xfrm>
        </p:grpSpPr>
        <p:sp>
          <p:nvSpPr>
            <p:cNvPr id="3" name="Freeform: Shape 35">
              <a:extLst>
                <a:ext uri="{FF2B5EF4-FFF2-40B4-BE49-F238E27FC236}">
                  <a16:creationId xmlns:a16="http://schemas.microsoft.com/office/drawing/2014/main" id="{D31BEB0D-552E-4102-AFE5-F3058F252E34}"/>
                </a:ext>
              </a:extLst>
            </p:cNvPr>
            <p:cNvSpPr/>
            <p:nvPr/>
          </p:nvSpPr>
          <p:spPr>
            <a:xfrm>
              <a:off x="9326907" y="2029"/>
              <a:ext cx="2249808" cy="22947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249810"/>
                <a:gd name="f7" fmla="val 2294745"/>
                <a:gd name="f8" fmla="val 49162"/>
                <a:gd name="f9" fmla="val 2200648"/>
                <a:gd name="f10" fmla="val 2210105"/>
                <a:gd name="f11" fmla="val 23601"/>
                <a:gd name="f12" fmla="val 2236898"/>
                <a:gd name="f13" fmla="val 106934"/>
                <a:gd name="f14" fmla="val 205568"/>
                <a:gd name="f15" fmla="val 326934"/>
                <a:gd name="f16" fmla="val 422824"/>
                <a:gd name="f17" fmla="val 696534"/>
                <a:gd name="f18" fmla="val 848826"/>
                <a:gd name="f19" fmla="val 1058531"/>
                <a:gd name="f20" fmla="val 1218426"/>
                <a:gd name="f21" fmla="val 1542068"/>
                <a:gd name="f22" fmla="val 2157989"/>
                <a:gd name="f23" fmla="val 1704061"/>
                <a:gd name="f24" fmla="val 1955981"/>
                <a:gd name="f25" fmla="val 1845313"/>
                <a:gd name="f26" fmla="val 1745898"/>
                <a:gd name="f27" fmla="val 1967026"/>
                <a:gd name="f28" fmla="val 1470144"/>
                <a:gd name="f29" fmla="val 2019115"/>
                <a:gd name="f30" fmla="val 1225437"/>
                <a:gd name="f31" fmla="val 2208220"/>
                <a:gd name="f32" fmla="val 1123061"/>
                <a:gd name="f33" fmla="val 1024372"/>
                <a:gd name="f34" fmla="val 779664"/>
                <a:gd name="f35" fmla="val 503910"/>
                <a:gd name="f36" fmla="val 293828"/>
                <a:gd name="f37" fmla="val 91820"/>
                <a:gd name="f38" fmla="val 12912"/>
                <a:gd name="f39" fmla="val 39705"/>
                <a:gd name="f40" fmla="+- 0 0 -90"/>
                <a:gd name="f41" fmla="*/ f3 1 2249810"/>
                <a:gd name="f42" fmla="*/ f4 1 2294745"/>
                <a:gd name="f43" fmla="+- f7 0 f5"/>
                <a:gd name="f44" fmla="+- f6 0 f5"/>
                <a:gd name="f45" fmla="*/ f40 f0 1"/>
                <a:gd name="f46" fmla="*/ f44 1 2249810"/>
                <a:gd name="f47" fmla="*/ f43 1 2294745"/>
                <a:gd name="f48" fmla="*/ 49162 f44 1"/>
                <a:gd name="f49" fmla="*/ 0 f43 1"/>
                <a:gd name="f50" fmla="*/ 2200648 f44 1"/>
                <a:gd name="f51" fmla="*/ 2210105 f44 1"/>
                <a:gd name="f52" fmla="*/ 23601 f43 1"/>
                <a:gd name="f53" fmla="*/ 2249810 f44 1"/>
                <a:gd name="f54" fmla="*/ 326934 f43 1"/>
                <a:gd name="f55" fmla="*/ 422824 f43 1"/>
                <a:gd name="f56" fmla="*/ 696534 f43 1"/>
                <a:gd name="f57" fmla="*/ 848826 f43 1"/>
                <a:gd name="f58" fmla="*/ 1058531 f43 1"/>
                <a:gd name="f59" fmla="*/ 1218426 f43 1"/>
                <a:gd name="f60" fmla="*/ 1955981 f44 1"/>
                <a:gd name="f61" fmla="*/ 1845313 f43 1"/>
                <a:gd name="f62" fmla="*/ 1225437 f44 1"/>
                <a:gd name="f63" fmla="*/ 2208220 f43 1"/>
                <a:gd name="f64" fmla="*/ 1123061 f44 1"/>
                <a:gd name="f65" fmla="*/ 2294745 f43 1"/>
                <a:gd name="f66" fmla="*/ 1024372 f44 1"/>
                <a:gd name="f67" fmla="*/ 293828 f44 1"/>
                <a:gd name="f68" fmla="*/ 0 f44 1"/>
                <a:gd name="f69" fmla="*/ 39705 f44 1"/>
                <a:gd name="f70" fmla="*/ f45 1 f2"/>
                <a:gd name="f71" fmla="*/ f48 1 2249810"/>
                <a:gd name="f72" fmla="*/ f49 1 2294745"/>
                <a:gd name="f73" fmla="*/ f50 1 2249810"/>
                <a:gd name="f74" fmla="*/ f51 1 2249810"/>
                <a:gd name="f75" fmla="*/ f52 1 2294745"/>
                <a:gd name="f76" fmla="*/ f53 1 2249810"/>
                <a:gd name="f77" fmla="*/ f54 1 2294745"/>
                <a:gd name="f78" fmla="*/ f55 1 2294745"/>
                <a:gd name="f79" fmla="*/ f56 1 2294745"/>
                <a:gd name="f80" fmla="*/ f57 1 2294745"/>
                <a:gd name="f81" fmla="*/ f58 1 2294745"/>
                <a:gd name="f82" fmla="*/ f59 1 2294745"/>
                <a:gd name="f83" fmla="*/ f60 1 2249810"/>
                <a:gd name="f84" fmla="*/ f61 1 2294745"/>
                <a:gd name="f85" fmla="*/ f62 1 2249810"/>
                <a:gd name="f86" fmla="*/ f63 1 2294745"/>
                <a:gd name="f87" fmla="*/ f64 1 2249810"/>
                <a:gd name="f88" fmla="*/ f65 1 2294745"/>
                <a:gd name="f89" fmla="*/ f66 1 2249810"/>
                <a:gd name="f90" fmla="*/ f67 1 2249810"/>
                <a:gd name="f91" fmla="*/ f68 1 2249810"/>
                <a:gd name="f92" fmla="*/ f69 1 2249810"/>
                <a:gd name="f93" fmla="*/ f5 1 f46"/>
                <a:gd name="f94" fmla="*/ f6 1 f46"/>
                <a:gd name="f95" fmla="*/ f5 1 f47"/>
                <a:gd name="f96" fmla="*/ f7 1 f47"/>
                <a:gd name="f97" fmla="+- f70 0 f1"/>
                <a:gd name="f98" fmla="*/ f71 1 f46"/>
                <a:gd name="f99" fmla="*/ f72 1 f47"/>
                <a:gd name="f100" fmla="*/ f73 1 f46"/>
                <a:gd name="f101" fmla="*/ f74 1 f46"/>
                <a:gd name="f102" fmla="*/ f75 1 f47"/>
                <a:gd name="f103" fmla="*/ f76 1 f46"/>
                <a:gd name="f104" fmla="*/ f77 1 f47"/>
                <a:gd name="f105" fmla="*/ f78 1 f47"/>
                <a:gd name="f106" fmla="*/ f79 1 f47"/>
                <a:gd name="f107" fmla="*/ f80 1 f47"/>
                <a:gd name="f108" fmla="*/ f81 1 f47"/>
                <a:gd name="f109" fmla="*/ f82 1 f47"/>
                <a:gd name="f110" fmla="*/ f83 1 f46"/>
                <a:gd name="f111" fmla="*/ f84 1 f47"/>
                <a:gd name="f112" fmla="*/ f85 1 f46"/>
                <a:gd name="f113" fmla="*/ f86 1 f47"/>
                <a:gd name="f114" fmla="*/ f87 1 f46"/>
                <a:gd name="f115" fmla="*/ f88 1 f47"/>
                <a:gd name="f116" fmla="*/ f89 1 f46"/>
                <a:gd name="f117" fmla="*/ f90 1 f46"/>
                <a:gd name="f118" fmla="*/ f91 1 f46"/>
                <a:gd name="f119" fmla="*/ f92 1 f46"/>
                <a:gd name="f120" fmla="*/ f93 f41 1"/>
                <a:gd name="f121" fmla="*/ f94 f41 1"/>
                <a:gd name="f122" fmla="*/ f96 f42 1"/>
                <a:gd name="f123" fmla="*/ f95 f42 1"/>
                <a:gd name="f124" fmla="*/ f98 f41 1"/>
                <a:gd name="f125" fmla="*/ f99 f42 1"/>
                <a:gd name="f126" fmla="*/ f100 f41 1"/>
                <a:gd name="f127" fmla="*/ f101 f41 1"/>
                <a:gd name="f128" fmla="*/ f102 f42 1"/>
                <a:gd name="f129" fmla="*/ f103 f41 1"/>
                <a:gd name="f130" fmla="*/ f104 f42 1"/>
                <a:gd name="f131" fmla="*/ f105 f42 1"/>
                <a:gd name="f132" fmla="*/ f106 f42 1"/>
                <a:gd name="f133" fmla="*/ f107 f42 1"/>
                <a:gd name="f134" fmla="*/ f108 f42 1"/>
                <a:gd name="f135" fmla="*/ f109 f42 1"/>
                <a:gd name="f136" fmla="*/ f110 f41 1"/>
                <a:gd name="f137" fmla="*/ f111 f42 1"/>
                <a:gd name="f138" fmla="*/ f112 f41 1"/>
                <a:gd name="f139" fmla="*/ f113 f42 1"/>
                <a:gd name="f140" fmla="*/ f114 f41 1"/>
                <a:gd name="f141" fmla="*/ f115 f42 1"/>
                <a:gd name="f142" fmla="*/ f116 f41 1"/>
                <a:gd name="f143" fmla="*/ f117 f41 1"/>
                <a:gd name="f144" fmla="*/ f118 f41 1"/>
                <a:gd name="f145" fmla="*/ f119 f4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7">
                  <a:pos x="f124" y="f125"/>
                </a:cxn>
                <a:cxn ang="f97">
                  <a:pos x="f126" y="f125"/>
                </a:cxn>
                <a:cxn ang="f97">
                  <a:pos x="f127" y="f128"/>
                </a:cxn>
                <a:cxn ang="f97">
                  <a:pos x="f129" y="f130"/>
                </a:cxn>
                <a:cxn ang="f97">
                  <a:pos x="f129" y="f131"/>
                </a:cxn>
                <a:cxn ang="f97">
                  <a:pos x="f129" y="f132"/>
                </a:cxn>
                <a:cxn ang="f97">
                  <a:pos x="f129" y="f133"/>
                </a:cxn>
                <a:cxn ang="f97">
                  <a:pos x="f129" y="f134"/>
                </a:cxn>
                <a:cxn ang="f97">
                  <a:pos x="f129" y="f135"/>
                </a:cxn>
                <a:cxn ang="f97">
                  <a:pos x="f136" y="f137"/>
                </a:cxn>
                <a:cxn ang="f97">
                  <a:pos x="f138" y="f139"/>
                </a:cxn>
                <a:cxn ang="f97">
                  <a:pos x="f140" y="f141"/>
                </a:cxn>
                <a:cxn ang="f97">
                  <a:pos x="f142" y="f139"/>
                </a:cxn>
                <a:cxn ang="f97">
                  <a:pos x="f143" y="f137"/>
                </a:cxn>
                <a:cxn ang="f97">
                  <a:pos x="f144" y="f135"/>
                </a:cxn>
                <a:cxn ang="f97">
                  <a:pos x="f144" y="f134"/>
                </a:cxn>
                <a:cxn ang="f97">
                  <a:pos x="f144" y="f133"/>
                </a:cxn>
                <a:cxn ang="f97">
                  <a:pos x="f144" y="f132"/>
                </a:cxn>
                <a:cxn ang="f97">
                  <a:pos x="f144" y="f131"/>
                </a:cxn>
                <a:cxn ang="f97">
                  <a:pos x="f144" y="f130"/>
                </a:cxn>
                <a:cxn ang="f97">
                  <a:pos x="f145" y="f128"/>
                </a:cxn>
              </a:cxnLst>
              <a:rect l="f120" t="f123" r="f121" b="f122"/>
              <a:pathLst>
                <a:path w="2249810" h="2294745">
                  <a:moveTo>
                    <a:pt x="f8" y="f5"/>
                  </a:moveTo>
                  <a:lnTo>
                    <a:pt x="f9" y="f5"/>
                  </a:lnTo>
                  <a:lnTo>
                    <a:pt x="f10" y="f11"/>
                  </a:lnTo>
                  <a:cubicBezTo>
                    <a:pt x="f12" y="f13"/>
                    <a:pt x="f6" y="f14"/>
                    <a:pt x="f6" y="f15"/>
                  </a:cubicBezTo>
                  <a:lnTo>
                    <a:pt x="f6" y="f16"/>
                  </a:lnTo>
                  <a:lnTo>
                    <a:pt x="f6" y="f17"/>
                  </a:lnTo>
                  <a:lnTo>
                    <a:pt x="f6" y="f18"/>
                  </a:lnTo>
                  <a:lnTo>
                    <a:pt x="f6" y="f19"/>
                  </a:lnTo>
                  <a:lnTo>
                    <a:pt x="f6" y="f20"/>
                  </a:lnTo>
                  <a:cubicBezTo>
                    <a:pt x="f6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lnTo>
                    <a:pt x="f32" y="f7"/>
                  </a:lnTo>
                  <a:lnTo>
                    <a:pt x="f33" y="f31"/>
                  </a:lnTo>
                  <a:cubicBezTo>
                    <a:pt x="f34" y="f29"/>
                    <a:pt x="f35" y="f27"/>
                    <a:pt x="f36" y="f25"/>
                  </a:cubicBezTo>
                  <a:cubicBezTo>
                    <a:pt x="f37" y="f23"/>
                    <a:pt x="f5" y="f21"/>
                    <a:pt x="f5" y="f20"/>
                  </a:cubicBezTo>
                  <a:lnTo>
                    <a:pt x="f5" y="f19"/>
                  </a:lnTo>
                  <a:lnTo>
                    <a:pt x="f5" y="f18"/>
                  </a:lnTo>
                  <a:lnTo>
                    <a:pt x="f5" y="f17"/>
                  </a:lnTo>
                  <a:lnTo>
                    <a:pt x="f5" y="f16"/>
                  </a:lnTo>
                  <a:lnTo>
                    <a:pt x="f5" y="f15"/>
                  </a:lnTo>
                  <a:cubicBezTo>
                    <a:pt x="f5" y="f14"/>
                    <a:pt x="f38" y="f13"/>
                    <a:pt x="f39" y="f11"/>
                  </a:cubicBezTo>
                  <a:close/>
                </a:path>
              </a:pathLst>
            </a:custGeom>
            <a:solidFill>
              <a:srgbClr val="BFAFAA">
                <a:alpha val="15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Goudy Old Style"/>
              </a:endParaRPr>
            </a:p>
          </p:txBody>
        </p:sp>
        <p:sp>
          <p:nvSpPr>
            <p:cNvPr id="4" name="Freeform: Shape 36">
              <a:extLst>
                <a:ext uri="{FF2B5EF4-FFF2-40B4-BE49-F238E27FC236}">
                  <a16:creationId xmlns:a16="http://schemas.microsoft.com/office/drawing/2014/main" id="{44006B69-C792-43CD-AA2F-C44405C88699}"/>
                </a:ext>
              </a:extLst>
            </p:cNvPr>
            <p:cNvSpPr/>
            <p:nvPr/>
          </p:nvSpPr>
          <p:spPr>
            <a:xfrm>
              <a:off x="10597155" y="1907346"/>
              <a:ext cx="1594841" cy="3044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594846"/>
                <a:gd name="f7" fmla="val 3044131"/>
                <a:gd name="f8" fmla="val 1126749"/>
                <a:gd name="f9" fmla="val 1225438"/>
                <a:gd name="f10" fmla="val 86525"/>
                <a:gd name="f11" fmla="val 1286615"/>
                <a:gd name="f12" fmla="val 133801"/>
                <a:gd name="f13" fmla="val 1349732"/>
                <a:gd name="f14" fmla="val 172514"/>
                <a:gd name="f15" fmla="val 1413279"/>
                <a:gd name="f16" fmla="val 205892"/>
                <a:gd name="f17" fmla="val 289191"/>
                <a:gd name="f18" fmla="val 2754939"/>
                <a:gd name="f19" fmla="val 1413277"/>
                <a:gd name="f20" fmla="val 2838239"/>
                <a:gd name="f21" fmla="val 1349730"/>
                <a:gd name="f22" fmla="val 2871617"/>
                <a:gd name="f23" fmla="val 1286613"/>
                <a:gd name="f24" fmla="val 2910330"/>
                <a:gd name="f25" fmla="val 1225436"/>
                <a:gd name="f26" fmla="val 2957606"/>
                <a:gd name="f27" fmla="val 1123061"/>
                <a:gd name="f28" fmla="val 1024372"/>
                <a:gd name="f29" fmla="val 779664"/>
                <a:gd name="f30" fmla="val 2768501"/>
                <a:gd name="f31" fmla="val 503910"/>
                <a:gd name="f32" fmla="val 2716412"/>
                <a:gd name="f33" fmla="val 293828"/>
                <a:gd name="f34" fmla="val 2594699"/>
                <a:gd name="f35" fmla="val 91820"/>
                <a:gd name="f36" fmla="val 2453447"/>
                <a:gd name="f37" fmla="val 2291454"/>
                <a:gd name="f38" fmla="val 1967812"/>
                <a:gd name="f39" fmla="val 1807917"/>
                <a:gd name="f40" fmla="val 1598212"/>
                <a:gd name="f41" fmla="val 1445920"/>
                <a:gd name="f42" fmla="val 1172210"/>
                <a:gd name="f43" fmla="val 1076320"/>
                <a:gd name="f44" fmla="val 752678"/>
                <a:gd name="f45" fmla="val 91821"/>
                <a:gd name="f46" fmla="val 590684"/>
                <a:gd name="f47" fmla="val 293829"/>
                <a:gd name="f48" fmla="val 449433"/>
                <a:gd name="f49" fmla="val 503912"/>
                <a:gd name="f50" fmla="val 327719"/>
                <a:gd name="f51" fmla="val 779665"/>
                <a:gd name="f52" fmla="val 275630"/>
                <a:gd name="f53" fmla="val 1024374"/>
                <a:gd name="f54" fmla="+- 0 0 -90"/>
                <a:gd name="f55" fmla="*/ f3 1 1594846"/>
                <a:gd name="f56" fmla="*/ f4 1 3044131"/>
                <a:gd name="f57" fmla="+- f7 0 f5"/>
                <a:gd name="f58" fmla="+- f6 0 f5"/>
                <a:gd name="f59" fmla="*/ f54 f0 1"/>
                <a:gd name="f60" fmla="*/ f58 1 1594846"/>
                <a:gd name="f61" fmla="*/ f57 1 3044131"/>
                <a:gd name="f62" fmla="*/ 1126749 f58 1"/>
                <a:gd name="f63" fmla="*/ 0 f57 1"/>
                <a:gd name="f64" fmla="*/ 1225438 f58 1"/>
                <a:gd name="f65" fmla="*/ 86525 f57 1"/>
                <a:gd name="f66" fmla="*/ 1413279 f58 1"/>
                <a:gd name="f67" fmla="*/ 205892 f57 1"/>
                <a:gd name="f68" fmla="*/ 1594846 f58 1"/>
                <a:gd name="f69" fmla="*/ 289191 f57 1"/>
                <a:gd name="f70" fmla="*/ 2754939 f57 1"/>
                <a:gd name="f71" fmla="*/ 1413277 f58 1"/>
                <a:gd name="f72" fmla="*/ 2838239 f57 1"/>
                <a:gd name="f73" fmla="*/ 1225436 f58 1"/>
                <a:gd name="f74" fmla="*/ 2957606 f57 1"/>
                <a:gd name="f75" fmla="*/ 1123061 f58 1"/>
                <a:gd name="f76" fmla="*/ 3044131 f57 1"/>
                <a:gd name="f77" fmla="*/ 1024372 f58 1"/>
                <a:gd name="f78" fmla="*/ 293828 f58 1"/>
                <a:gd name="f79" fmla="*/ 2594699 f57 1"/>
                <a:gd name="f80" fmla="*/ 0 f58 1"/>
                <a:gd name="f81" fmla="*/ 1967812 f57 1"/>
                <a:gd name="f82" fmla="*/ 1807917 f57 1"/>
                <a:gd name="f83" fmla="*/ 1598212 f57 1"/>
                <a:gd name="f84" fmla="*/ 1445920 f57 1"/>
                <a:gd name="f85" fmla="*/ 1172210 f57 1"/>
                <a:gd name="f86" fmla="*/ 1076320 f57 1"/>
                <a:gd name="f87" fmla="*/ 293829 f58 1"/>
                <a:gd name="f88" fmla="*/ 449433 f57 1"/>
                <a:gd name="f89" fmla="*/ 1024374 f58 1"/>
                <a:gd name="f90" fmla="*/ f59 1 f2"/>
                <a:gd name="f91" fmla="*/ f62 1 1594846"/>
                <a:gd name="f92" fmla="*/ f63 1 3044131"/>
                <a:gd name="f93" fmla="*/ f64 1 1594846"/>
                <a:gd name="f94" fmla="*/ f65 1 3044131"/>
                <a:gd name="f95" fmla="*/ f66 1 1594846"/>
                <a:gd name="f96" fmla="*/ f67 1 3044131"/>
                <a:gd name="f97" fmla="*/ f68 1 1594846"/>
                <a:gd name="f98" fmla="*/ f69 1 3044131"/>
                <a:gd name="f99" fmla="*/ f70 1 3044131"/>
                <a:gd name="f100" fmla="*/ f71 1 1594846"/>
                <a:gd name="f101" fmla="*/ f72 1 3044131"/>
                <a:gd name="f102" fmla="*/ f73 1 1594846"/>
                <a:gd name="f103" fmla="*/ f74 1 3044131"/>
                <a:gd name="f104" fmla="*/ f75 1 1594846"/>
                <a:gd name="f105" fmla="*/ f76 1 3044131"/>
                <a:gd name="f106" fmla="*/ f77 1 1594846"/>
                <a:gd name="f107" fmla="*/ f78 1 1594846"/>
                <a:gd name="f108" fmla="*/ f79 1 3044131"/>
                <a:gd name="f109" fmla="*/ f80 1 1594846"/>
                <a:gd name="f110" fmla="*/ f81 1 3044131"/>
                <a:gd name="f111" fmla="*/ f82 1 3044131"/>
                <a:gd name="f112" fmla="*/ f83 1 3044131"/>
                <a:gd name="f113" fmla="*/ f84 1 3044131"/>
                <a:gd name="f114" fmla="*/ f85 1 3044131"/>
                <a:gd name="f115" fmla="*/ f86 1 3044131"/>
                <a:gd name="f116" fmla="*/ f87 1 1594846"/>
                <a:gd name="f117" fmla="*/ f88 1 3044131"/>
                <a:gd name="f118" fmla="*/ f89 1 1594846"/>
                <a:gd name="f119" fmla="*/ f5 1 f60"/>
                <a:gd name="f120" fmla="*/ f6 1 f60"/>
                <a:gd name="f121" fmla="*/ f5 1 f61"/>
                <a:gd name="f122" fmla="*/ f7 1 f61"/>
                <a:gd name="f123" fmla="+- f90 0 f1"/>
                <a:gd name="f124" fmla="*/ f91 1 f60"/>
                <a:gd name="f125" fmla="*/ f92 1 f61"/>
                <a:gd name="f126" fmla="*/ f93 1 f60"/>
                <a:gd name="f127" fmla="*/ f94 1 f61"/>
                <a:gd name="f128" fmla="*/ f95 1 f60"/>
                <a:gd name="f129" fmla="*/ f96 1 f61"/>
                <a:gd name="f130" fmla="*/ f97 1 f60"/>
                <a:gd name="f131" fmla="*/ f98 1 f61"/>
                <a:gd name="f132" fmla="*/ f99 1 f61"/>
                <a:gd name="f133" fmla="*/ f100 1 f60"/>
                <a:gd name="f134" fmla="*/ f101 1 f61"/>
                <a:gd name="f135" fmla="*/ f102 1 f60"/>
                <a:gd name="f136" fmla="*/ f103 1 f61"/>
                <a:gd name="f137" fmla="*/ f104 1 f60"/>
                <a:gd name="f138" fmla="*/ f105 1 f61"/>
                <a:gd name="f139" fmla="*/ f106 1 f60"/>
                <a:gd name="f140" fmla="*/ f107 1 f60"/>
                <a:gd name="f141" fmla="*/ f108 1 f61"/>
                <a:gd name="f142" fmla="*/ f109 1 f60"/>
                <a:gd name="f143" fmla="*/ f110 1 f61"/>
                <a:gd name="f144" fmla="*/ f111 1 f61"/>
                <a:gd name="f145" fmla="*/ f112 1 f61"/>
                <a:gd name="f146" fmla="*/ f113 1 f61"/>
                <a:gd name="f147" fmla="*/ f114 1 f61"/>
                <a:gd name="f148" fmla="*/ f115 1 f61"/>
                <a:gd name="f149" fmla="*/ f116 1 f60"/>
                <a:gd name="f150" fmla="*/ f117 1 f61"/>
                <a:gd name="f151" fmla="*/ f118 1 f60"/>
                <a:gd name="f152" fmla="*/ f119 f55 1"/>
                <a:gd name="f153" fmla="*/ f120 f55 1"/>
                <a:gd name="f154" fmla="*/ f122 f56 1"/>
                <a:gd name="f155" fmla="*/ f121 f56 1"/>
                <a:gd name="f156" fmla="*/ f124 f55 1"/>
                <a:gd name="f157" fmla="*/ f125 f56 1"/>
                <a:gd name="f158" fmla="*/ f126 f55 1"/>
                <a:gd name="f159" fmla="*/ f127 f56 1"/>
                <a:gd name="f160" fmla="*/ f128 f55 1"/>
                <a:gd name="f161" fmla="*/ f129 f56 1"/>
                <a:gd name="f162" fmla="*/ f130 f55 1"/>
                <a:gd name="f163" fmla="*/ f131 f56 1"/>
                <a:gd name="f164" fmla="*/ f132 f56 1"/>
                <a:gd name="f165" fmla="*/ f133 f55 1"/>
                <a:gd name="f166" fmla="*/ f134 f56 1"/>
                <a:gd name="f167" fmla="*/ f135 f55 1"/>
                <a:gd name="f168" fmla="*/ f136 f56 1"/>
                <a:gd name="f169" fmla="*/ f137 f55 1"/>
                <a:gd name="f170" fmla="*/ f138 f56 1"/>
                <a:gd name="f171" fmla="*/ f139 f55 1"/>
                <a:gd name="f172" fmla="*/ f140 f55 1"/>
                <a:gd name="f173" fmla="*/ f141 f56 1"/>
                <a:gd name="f174" fmla="*/ f142 f55 1"/>
                <a:gd name="f175" fmla="*/ f143 f56 1"/>
                <a:gd name="f176" fmla="*/ f144 f56 1"/>
                <a:gd name="f177" fmla="*/ f145 f56 1"/>
                <a:gd name="f178" fmla="*/ f146 f56 1"/>
                <a:gd name="f179" fmla="*/ f147 f56 1"/>
                <a:gd name="f180" fmla="*/ f148 f56 1"/>
                <a:gd name="f181" fmla="*/ f149 f55 1"/>
                <a:gd name="f182" fmla="*/ f150 f56 1"/>
                <a:gd name="f183" fmla="*/ f151 f5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23">
                  <a:pos x="f156" y="f157"/>
                </a:cxn>
                <a:cxn ang="f123">
                  <a:pos x="f158" y="f159"/>
                </a:cxn>
                <a:cxn ang="f123">
                  <a:pos x="f160" y="f161"/>
                </a:cxn>
                <a:cxn ang="f123">
                  <a:pos x="f162" y="f163"/>
                </a:cxn>
                <a:cxn ang="f123">
                  <a:pos x="f162" y="f164"/>
                </a:cxn>
                <a:cxn ang="f123">
                  <a:pos x="f165" y="f166"/>
                </a:cxn>
                <a:cxn ang="f123">
                  <a:pos x="f167" y="f168"/>
                </a:cxn>
                <a:cxn ang="f123">
                  <a:pos x="f169" y="f170"/>
                </a:cxn>
                <a:cxn ang="f123">
                  <a:pos x="f171" y="f168"/>
                </a:cxn>
                <a:cxn ang="f123">
                  <a:pos x="f172" y="f173"/>
                </a:cxn>
                <a:cxn ang="f123">
                  <a:pos x="f174" y="f175"/>
                </a:cxn>
                <a:cxn ang="f123">
                  <a:pos x="f174" y="f176"/>
                </a:cxn>
                <a:cxn ang="f123">
                  <a:pos x="f174" y="f177"/>
                </a:cxn>
                <a:cxn ang="f123">
                  <a:pos x="f174" y="f178"/>
                </a:cxn>
                <a:cxn ang="f123">
                  <a:pos x="f174" y="f179"/>
                </a:cxn>
                <a:cxn ang="f123">
                  <a:pos x="f174" y="f180"/>
                </a:cxn>
                <a:cxn ang="f123">
                  <a:pos x="f181" y="f182"/>
                </a:cxn>
                <a:cxn ang="f123">
                  <a:pos x="f183" y="f159"/>
                </a:cxn>
              </a:cxnLst>
              <a:rect l="f152" t="f155" r="f153" b="f154"/>
              <a:pathLst>
                <a:path w="1594846" h="3044131">
                  <a:moveTo>
                    <a:pt x="f8" y="f5"/>
                  </a:move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lnTo>
                    <a:pt x="f6" y="f17"/>
                  </a:lnTo>
                  <a:lnTo>
                    <a:pt x="f6" y="f18"/>
                  </a:lnTo>
                  <a:lnTo>
                    <a:pt x="f19" y="f20"/>
                  </a:lnTo>
                  <a:cubicBezTo>
                    <a:pt x="f21" y="f22"/>
                    <a:pt x="f23" y="f24"/>
                    <a:pt x="f25" y="f26"/>
                  </a:cubicBezTo>
                  <a:lnTo>
                    <a:pt x="f27" y="f7"/>
                  </a:lnTo>
                  <a:lnTo>
                    <a:pt x="f28" y="f26"/>
                  </a:ln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5" y="f37"/>
                    <a:pt x="f5" y="f38"/>
                  </a:cubicBezTo>
                  <a:lnTo>
                    <a:pt x="f5" y="f39"/>
                  </a:lnTo>
                  <a:lnTo>
                    <a:pt x="f5" y="f40"/>
                  </a:lnTo>
                  <a:lnTo>
                    <a:pt x="f5" y="f41"/>
                  </a:lnTo>
                  <a:lnTo>
                    <a:pt x="f5" y="f42"/>
                  </a:lnTo>
                  <a:lnTo>
                    <a:pt x="f5" y="f43"/>
                  </a:lnTo>
                  <a:cubicBezTo>
                    <a:pt x="f5" y="f44"/>
                    <a:pt x="f45" y="f46"/>
                    <a:pt x="f47" y="f48"/>
                  </a:cubicBezTo>
                  <a:cubicBezTo>
                    <a:pt x="f49" y="f50"/>
                    <a:pt x="f51" y="f52"/>
                    <a:pt x="f53" y="f10"/>
                  </a:cubicBezTo>
                  <a:close/>
                </a:path>
              </a:pathLst>
            </a:custGeom>
            <a:solidFill>
              <a:srgbClr val="BFAFAA">
                <a:alpha val="15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Goudy Old Style"/>
              </a:endParaRPr>
            </a:p>
          </p:txBody>
        </p:sp>
        <p:sp>
          <p:nvSpPr>
            <p:cNvPr id="5" name="Freeform: Shape 37">
              <a:extLst>
                <a:ext uri="{FF2B5EF4-FFF2-40B4-BE49-F238E27FC236}">
                  <a16:creationId xmlns:a16="http://schemas.microsoft.com/office/drawing/2014/main" id="{331D8C7E-C2F5-4A59-94E1-F2E03C913708}"/>
                </a:ext>
              </a:extLst>
            </p:cNvPr>
            <p:cNvSpPr/>
            <p:nvPr/>
          </p:nvSpPr>
          <p:spPr>
            <a:xfrm>
              <a:off x="9265697" y="7626"/>
              <a:ext cx="2372218" cy="237196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282900"/>
                <a:gd name="f7" fmla="val 4282434"/>
                <a:gd name="f8" fmla="val 4213242"/>
                <a:gd name="f9" fmla="val 4294511"/>
                <a:gd name="f10" fmla="val 306972"/>
                <a:gd name="f11" fmla="val 4271290"/>
                <a:gd name="f12" fmla="val 481595"/>
                <a:gd name="f13" fmla="val 718910"/>
                <a:gd name="f14" fmla="val 1239964"/>
                <a:gd name="f15" fmla="val 1529878"/>
                <a:gd name="f16" fmla="val 1929088"/>
                <a:gd name="f17" fmla="val 2233475"/>
                <a:gd name="f18" fmla="val 2849584"/>
                <a:gd name="f19" fmla="val 4108103"/>
                <a:gd name="f20" fmla="val 3157966"/>
                <a:gd name="f21" fmla="val 3723546"/>
                <a:gd name="f22" fmla="val 3426862"/>
                <a:gd name="f23" fmla="val 3323617"/>
                <a:gd name="f24" fmla="val 3658565"/>
                <a:gd name="f25" fmla="val 2798672"/>
                <a:gd name="f26" fmla="val 3757725"/>
                <a:gd name="f27" fmla="val 2332829"/>
                <a:gd name="f28" fmla="val 4117718"/>
                <a:gd name="f29" fmla="val 2137940"/>
                <a:gd name="f30" fmla="val 1950069"/>
                <a:gd name="f31" fmla="val 1484225"/>
                <a:gd name="f32" fmla="val 959280"/>
                <a:gd name="f33" fmla="val 559353"/>
                <a:gd name="f34" fmla="val 174796"/>
                <a:gd name="f35" fmla="val 536366"/>
                <a:gd name="f36" fmla="val 10713"/>
                <a:gd name="f37" fmla="val 417185"/>
                <a:gd name="f38" fmla="val 19813"/>
                <a:gd name="f39" fmla="val 133066"/>
                <a:gd name="f40" fmla="val 64279"/>
                <a:gd name="f41" fmla="val 3825"/>
                <a:gd name="f42" fmla="+- 0 0 -90"/>
                <a:gd name="f43" fmla="*/ f3 1 4282900"/>
                <a:gd name="f44" fmla="*/ f4 1 4282434"/>
                <a:gd name="f45" fmla="+- f7 0 f5"/>
                <a:gd name="f46" fmla="+- f6 0 f5"/>
                <a:gd name="f47" fmla="*/ f42 f0 1"/>
                <a:gd name="f48" fmla="*/ f46 1 4282900"/>
                <a:gd name="f49" fmla="*/ f45 1 4282434"/>
                <a:gd name="f50" fmla="*/ 3723546 f46 1"/>
                <a:gd name="f51" fmla="*/ 4282900 f46 1"/>
                <a:gd name="f52" fmla="*/ 2332829 f46 1"/>
                <a:gd name="f53" fmla="*/ 2137940 f46 1"/>
                <a:gd name="f54" fmla="*/ 1950069 f46 1"/>
                <a:gd name="f55" fmla="*/ 559353 f46 1"/>
                <a:gd name="f56" fmla="*/ 0 f46 1"/>
                <a:gd name="f57" fmla="*/ 4213242 f46 1"/>
                <a:gd name="f58" fmla="*/ 64279 f46 1"/>
                <a:gd name="f59" fmla="*/ 0 f45 1"/>
                <a:gd name="f60" fmla="*/ 718910 f45 1"/>
                <a:gd name="f61" fmla="*/ 1239964 f45 1"/>
                <a:gd name="f62" fmla="*/ 1529878 f45 1"/>
                <a:gd name="f63" fmla="*/ 1929088 f45 1"/>
                <a:gd name="f64" fmla="*/ 2233475 f45 1"/>
                <a:gd name="f65" fmla="*/ 3426862 f45 1"/>
                <a:gd name="f66" fmla="*/ 4117718 f45 1"/>
                <a:gd name="f67" fmla="*/ 4282434 f45 1"/>
                <a:gd name="f68" fmla="*/ 536366 f45 1"/>
                <a:gd name="f69" fmla="*/ 3825 f45 1"/>
                <a:gd name="f70" fmla="*/ f47 1 f2"/>
                <a:gd name="f71" fmla="*/ f50 1 4282900"/>
                <a:gd name="f72" fmla="*/ f51 1 4282900"/>
                <a:gd name="f73" fmla="*/ f52 1 4282900"/>
                <a:gd name="f74" fmla="*/ f53 1 4282900"/>
                <a:gd name="f75" fmla="*/ f54 1 4282900"/>
                <a:gd name="f76" fmla="*/ f55 1 4282900"/>
                <a:gd name="f77" fmla="*/ f56 1 4282900"/>
                <a:gd name="f78" fmla="*/ f57 1 4282900"/>
                <a:gd name="f79" fmla="*/ f58 1 4282900"/>
                <a:gd name="f80" fmla="*/ f59 1 4282434"/>
                <a:gd name="f81" fmla="*/ f60 1 4282434"/>
                <a:gd name="f82" fmla="*/ f61 1 4282434"/>
                <a:gd name="f83" fmla="*/ f62 1 4282434"/>
                <a:gd name="f84" fmla="*/ f63 1 4282434"/>
                <a:gd name="f85" fmla="*/ f64 1 4282434"/>
                <a:gd name="f86" fmla="*/ f65 1 4282434"/>
                <a:gd name="f87" fmla="*/ f66 1 4282434"/>
                <a:gd name="f88" fmla="*/ f67 1 4282434"/>
                <a:gd name="f89" fmla="*/ f68 1 4282434"/>
                <a:gd name="f90" fmla="*/ f69 1 4282434"/>
                <a:gd name="f91" fmla="*/ f5 1 f48"/>
                <a:gd name="f92" fmla="*/ f6 1 f48"/>
                <a:gd name="f93" fmla="*/ f5 1 f49"/>
                <a:gd name="f94" fmla="*/ f7 1 f49"/>
                <a:gd name="f95" fmla="+- f70 0 f1"/>
                <a:gd name="f96" fmla="*/ f78 1 f48"/>
                <a:gd name="f97" fmla="*/ f80 1 f49"/>
                <a:gd name="f98" fmla="*/ f72 1 f48"/>
                <a:gd name="f99" fmla="*/ f81 1 f49"/>
                <a:gd name="f100" fmla="*/ f82 1 f49"/>
                <a:gd name="f101" fmla="*/ f83 1 f49"/>
                <a:gd name="f102" fmla="*/ f84 1 f49"/>
                <a:gd name="f103" fmla="*/ f85 1 f49"/>
                <a:gd name="f104" fmla="*/ f71 1 f48"/>
                <a:gd name="f105" fmla="*/ f86 1 f49"/>
                <a:gd name="f106" fmla="*/ f73 1 f48"/>
                <a:gd name="f107" fmla="*/ f87 1 f49"/>
                <a:gd name="f108" fmla="*/ f74 1 f48"/>
                <a:gd name="f109" fmla="*/ f88 1 f49"/>
                <a:gd name="f110" fmla="*/ f75 1 f48"/>
                <a:gd name="f111" fmla="*/ f76 1 f48"/>
                <a:gd name="f112" fmla="*/ f77 1 f48"/>
                <a:gd name="f113" fmla="*/ f89 1 f49"/>
                <a:gd name="f114" fmla="*/ f79 1 f48"/>
                <a:gd name="f115" fmla="*/ f90 1 f49"/>
                <a:gd name="f116" fmla="*/ f91 f43 1"/>
                <a:gd name="f117" fmla="*/ f92 f43 1"/>
                <a:gd name="f118" fmla="*/ f94 f44 1"/>
                <a:gd name="f119" fmla="*/ f93 f44 1"/>
                <a:gd name="f120" fmla="*/ f96 f43 1"/>
                <a:gd name="f121" fmla="*/ f97 f44 1"/>
                <a:gd name="f122" fmla="*/ f98 f43 1"/>
                <a:gd name="f123" fmla="*/ f99 f44 1"/>
                <a:gd name="f124" fmla="*/ f100 f44 1"/>
                <a:gd name="f125" fmla="*/ f101 f44 1"/>
                <a:gd name="f126" fmla="*/ f102 f44 1"/>
                <a:gd name="f127" fmla="*/ f103 f44 1"/>
                <a:gd name="f128" fmla="*/ f104 f43 1"/>
                <a:gd name="f129" fmla="*/ f105 f44 1"/>
                <a:gd name="f130" fmla="*/ f106 f43 1"/>
                <a:gd name="f131" fmla="*/ f107 f44 1"/>
                <a:gd name="f132" fmla="*/ f108 f43 1"/>
                <a:gd name="f133" fmla="*/ f109 f44 1"/>
                <a:gd name="f134" fmla="*/ f110 f43 1"/>
                <a:gd name="f135" fmla="*/ f111 f43 1"/>
                <a:gd name="f136" fmla="*/ f112 f43 1"/>
                <a:gd name="f137" fmla="*/ f113 f44 1"/>
                <a:gd name="f138" fmla="*/ f114 f43 1"/>
                <a:gd name="f139" fmla="*/ f115 f4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5">
                  <a:pos x="f120" y="f121"/>
                </a:cxn>
                <a:cxn ang="f95">
                  <a:pos x="f122" y="f123"/>
                </a:cxn>
                <a:cxn ang="f95">
                  <a:pos x="f122" y="f124"/>
                </a:cxn>
                <a:cxn ang="f95">
                  <a:pos x="f122" y="f125"/>
                </a:cxn>
                <a:cxn ang="f95">
                  <a:pos x="f122" y="f126"/>
                </a:cxn>
                <a:cxn ang="f95">
                  <a:pos x="f122" y="f127"/>
                </a:cxn>
                <a:cxn ang="f95">
                  <a:pos x="f128" y="f129"/>
                </a:cxn>
                <a:cxn ang="f95">
                  <a:pos x="f130" y="f131"/>
                </a:cxn>
                <a:cxn ang="f95">
                  <a:pos x="f132" y="f133"/>
                </a:cxn>
                <a:cxn ang="f95">
                  <a:pos x="f134" y="f131"/>
                </a:cxn>
                <a:cxn ang="f95">
                  <a:pos x="f135" y="f129"/>
                </a:cxn>
                <a:cxn ang="f95">
                  <a:pos x="f136" y="f127"/>
                </a:cxn>
                <a:cxn ang="f95">
                  <a:pos x="f136" y="f126"/>
                </a:cxn>
                <a:cxn ang="f95">
                  <a:pos x="f136" y="f125"/>
                </a:cxn>
                <a:cxn ang="f95">
                  <a:pos x="f136" y="f124"/>
                </a:cxn>
                <a:cxn ang="f95">
                  <a:pos x="f136" y="f123"/>
                </a:cxn>
                <a:cxn ang="f95">
                  <a:pos x="f136" y="f137"/>
                </a:cxn>
                <a:cxn ang="f95">
                  <a:pos x="f138" y="f139"/>
                </a:cxn>
              </a:cxnLst>
              <a:rect l="f116" t="f119" r="f117" b="f118"/>
              <a:pathLst>
                <a:path w="4282900" h="4282434">
                  <a:moveTo>
                    <a:pt x="f8" y="f5"/>
                  </a:moveTo>
                  <a:cubicBezTo>
                    <a:pt x="f9" y="f10"/>
                    <a:pt x="f11" y="f12"/>
                    <a:pt x="f6" y="f13"/>
                  </a:cubicBezTo>
                  <a:lnTo>
                    <a:pt x="f6" y="f14"/>
                  </a:lnTo>
                  <a:lnTo>
                    <a:pt x="f6" y="f15"/>
                  </a:lnTo>
                  <a:lnTo>
                    <a:pt x="f6" y="f16"/>
                  </a:lnTo>
                  <a:lnTo>
                    <a:pt x="f6" y="f17"/>
                  </a:lnTo>
                  <a:cubicBezTo>
                    <a:pt x="f6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lnTo>
                    <a:pt x="f29" y="f7"/>
                  </a:lnTo>
                  <a:lnTo>
                    <a:pt x="f30" y="f28"/>
                  </a:lnTo>
                  <a:cubicBezTo>
                    <a:pt x="f31" y="f26"/>
                    <a:pt x="f32" y="f24"/>
                    <a:pt x="f33" y="f22"/>
                  </a:cubicBezTo>
                  <a:cubicBezTo>
                    <a:pt x="f34" y="f20"/>
                    <a:pt x="f5" y="f18"/>
                    <a:pt x="f5" y="f17"/>
                  </a:cubicBezTo>
                  <a:lnTo>
                    <a:pt x="f5" y="f16"/>
                  </a:lnTo>
                  <a:lnTo>
                    <a:pt x="f5" y="f15"/>
                  </a:lnTo>
                  <a:lnTo>
                    <a:pt x="f5" y="f14"/>
                  </a:lnTo>
                  <a:lnTo>
                    <a:pt x="f5" y="f13"/>
                  </a:lnTo>
                  <a:lnTo>
                    <a:pt x="f5" y="f35"/>
                  </a:lnTo>
                  <a:cubicBezTo>
                    <a:pt x="f36" y="f37"/>
                    <a:pt x="f38" y="f39"/>
                    <a:pt x="f40" y="f41"/>
                  </a:cubicBezTo>
                </a:path>
              </a:pathLst>
            </a:custGeom>
            <a:noFill/>
            <a:ln w="25402" cap="rnd">
              <a:solidFill>
                <a:srgbClr val="BFAFAA">
                  <a:alpha val="65000"/>
                </a:srgbClr>
              </a:solidFill>
              <a:custDash>
                <a:ds d="300000" sp="0"/>
              </a:custDash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Goudy Old Style"/>
              </a:endParaRPr>
            </a:p>
          </p:txBody>
        </p:sp>
        <p:sp>
          <p:nvSpPr>
            <p:cNvPr id="6" name="Freeform: Shape 38">
              <a:extLst>
                <a:ext uri="{FF2B5EF4-FFF2-40B4-BE49-F238E27FC236}">
                  <a16:creationId xmlns:a16="http://schemas.microsoft.com/office/drawing/2014/main" id="{AE9D6273-B81B-416F-8AD5-12E1D263975D}"/>
                </a:ext>
              </a:extLst>
            </p:cNvPr>
            <p:cNvSpPr/>
            <p:nvPr/>
          </p:nvSpPr>
          <p:spPr>
            <a:xfrm>
              <a:off x="10536649" y="1823185"/>
              <a:ext cx="1654606" cy="320975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87296"/>
                <a:gd name="f7" fmla="val 5795027"/>
                <a:gd name="f8" fmla="val 2955049"/>
                <a:gd name="f9" fmla="val 5266109"/>
                <a:gd name="f10" fmla="val 2737194"/>
                <a:gd name="f11" fmla="val 5332489"/>
                <a:gd name="f12" fmla="val 2474819"/>
                <a:gd name="f13" fmla="val 5542158"/>
                <a:gd name="f14" fmla="val 2332829"/>
                <a:gd name="f15" fmla="val 5630311"/>
                <a:gd name="f16" fmla="val 2137940"/>
                <a:gd name="f17" fmla="val 1950069"/>
                <a:gd name="f18" fmla="val 1484225"/>
                <a:gd name="f19" fmla="val 5270318"/>
                <a:gd name="f20" fmla="val 959280"/>
                <a:gd name="f21" fmla="val 5171158"/>
                <a:gd name="f22" fmla="val 559353"/>
                <a:gd name="f23" fmla="val 4939455"/>
                <a:gd name="f24" fmla="val 174796"/>
                <a:gd name="f25" fmla="val 4670559"/>
                <a:gd name="f26" fmla="val 4362177"/>
                <a:gd name="f27" fmla="val 3746068"/>
                <a:gd name="f28" fmla="val 3441681"/>
                <a:gd name="f29" fmla="val 3042471"/>
                <a:gd name="f30" fmla="val 2752557"/>
                <a:gd name="f31" fmla="val 2231503"/>
                <a:gd name="f32" fmla="val 2048959"/>
                <a:gd name="f33" fmla="val 1432851"/>
                <a:gd name="f34" fmla="val 174797"/>
                <a:gd name="f35" fmla="val 1124469"/>
                <a:gd name="f36" fmla="val 559354"/>
                <a:gd name="f37" fmla="val 855573"/>
                <a:gd name="f38" fmla="val 959283"/>
                <a:gd name="f39" fmla="val 623869"/>
                <a:gd name="f40" fmla="val 1484227"/>
                <a:gd name="f41" fmla="val 524709"/>
                <a:gd name="f42" fmla="val 1950071"/>
                <a:gd name="f43" fmla="val 164715"/>
                <a:gd name="f44" fmla="val 2144960"/>
                <a:gd name="f45" fmla="val 2332832"/>
                <a:gd name="f46" fmla="val 2471387"/>
                <a:gd name="f47" fmla="val 252054"/>
                <a:gd name="f48" fmla="val 2755510"/>
                <a:gd name="f49" fmla="val 441908"/>
                <a:gd name="f50" fmla="val 557051"/>
                <a:gd name="f51" fmla="+- 0 0 -90"/>
                <a:gd name="f52" fmla="*/ f3 1 2987296"/>
                <a:gd name="f53" fmla="*/ f4 1 5795027"/>
                <a:gd name="f54" fmla="+- f7 0 f5"/>
                <a:gd name="f55" fmla="+- f6 0 f5"/>
                <a:gd name="f56" fmla="*/ f51 f0 1"/>
                <a:gd name="f57" fmla="*/ f55 1 2987296"/>
                <a:gd name="f58" fmla="*/ f54 1 5795027"/>
                <a:gd name="f59" fmla="*/ 0 f54 1"/>
                <a:gd name="f60" fmla="*/ 164715 f54 1"/>
                <a:gd name="f61" fmla="*/ 855573 f54 1"/>
                <a:gd name="f62" fmla="*/ 2048959 f54 1"/>
                <a:gd name="f63" fmla="*/ 2231503 f54 1"/>
                <a:gd name="f64" fmla="*/ 2752557 f54 1"/>
                <a:gd name="f65" fmla="*/ 3042471 f54 1"/>
                <a:gd name="f66" fmla="*/ 3441681 f54 1"/>
                <a:gd name="f67" fmla="*/ 3746068 f54 1"/>
                <a:gd name="f68" fmla="*/ 4939455 f54 1"/>
                <a:gd name="f69" fmla="*/ 5630311 f54 1"/>
                <a:gd name="f70" fmla="*/ 5795027 f54 1"/>
                <a:gd name="f71" fmla="*/ 5266109 f54 1"/>
                <a:gd name="f72" fmla="*/ 2955049 f55 1"/>
                <a:gd name="f73" fmla="*/ 2332829 f55 1"/>
                <a:gd name="f74" fmla="*/ 2137940 f55 1"/>
                <a:gd name="f75" fmla="*/ 1950069 f55 1"/>
                <a:gd name="f76" fmla="*/ 559353 f55 1"/>
                <a:gd name="f77" fmla="*/ 0 f55 1"/>
                <a:gd name="f78" fmla="*/ 559354 f55 1"/>
                <a:gd name="f79" fmla="*/ 1950071 f55 1"/>
                <a:gd name="f80" fmla="*/ 2144960 f55 1"/>
                <a:gd name="f81" fmla="*/ 2332832 f55 1"/>
                <a:gd name="f82" fmla="*/ 2987296 f55 1"/>
                <a:gd name="f83" fmla="*/ 557051 f54 1"/>
                <a:gd name="f84" fmla="*/ f56 1 f2"/>
                <a:gd name="f85" fmla="*/ f59 1 5795027"/>
                <a:gd name="f86" fmla="*/ f60 1 5795027"/>
                <a:gd name="f87" fmla="*/ f61 1 5795027"/>
                <a:gd name="f88" fmla="*/ f62 1 5795027"/>
                <a:gd name="f89" fmla="*/ f63 1 5795027"/>
                <a:gd name="f90" fmla="*/ f64 1 5795027"/>
                <a:gd name="f91" fmla="*/ f65 1 5795027"/>
                <a:gd name="f92" fmla="*/ f66 1 5795027"/>
                <a:gd name="f93" fmla="*/ f67 1 5795027"/>
                <a:gd name="f94" fmla="*/ f68 1 5795027"/>
                <a:gd name="f95" fmla="*/ f69 1 5795027"/>
                <a:gd name="f96" fmla="*/ f70 1 5795027"/>
                <a:gd name="f97" fmla="*/ f71 1 5795027"/>
                <a:gd name="f98" fmla="*/ f72 1 2987296"/>
                <a:gd name="f99" fmla="*/ f73 1 2987296"/>
                <a:gd name="f100" fmla="*/ f74 1 2987296"/>
                <a:gd name="f101" fmla="*/ f75 1 2987296"/>
                <a:gd name="f102" fmla="*/ f76 1 2987296"/>
                <a:gd name="f103" fmla="*/ f77 1 2987296"/>
                <a:gd name="f104" fmla="*/ f78 1 2987296"/>
                <a:gd name="f105" fmla="*/ f79 1 2987296"/>
                <a:gd name="f106" fmla="*/ f80 1 2987296"/>
                <a:gd name="f107" fmla="*/ f81 1 2987296"/>
                <a:gd name="f108" fmla="*/ f82 1 2987296"/>
                <a:gd name="f109" fmla="*/ f83 1 5795027"/>
                <a:gd name="f110" fmla="*/ f5 1 f57"/>
                <a:gd name="f111" fmla="*/ f6 1 f57"/>
                <a:gd name="f112" fmla="*/ f5 1 f58"/>
                <a:gd name="f113" fmla="*/ f7 1 f58"/>
                <a:gd name="f114" fmla="+- f84 0 f1"/>
                <a:gd name="f115" fmla="*/ f98 1 f57"/>
                <a:gd name="f116" fmla="*/ f97 1 f58"/>
                <a:gd name="f117" fmla="*/ f99 1 f57"/>
                <a:gd name="f118" fmla="*/ f95 1 f58"/>
                <a:gd name="f119" fmla="*/ f100 1 f57"/>
                <a:gd name="f120" fmla="*/ f96 1 f58"/>
                <a:gd name="f121" fmla="*/ f101 1 f57"/>
                <a:gd name="f122" fmla="*/ f102 1 f57"/>
                <a:gd name="f123" fmla="*/ f94 1 f58"/>
                <a:gd name="f124" fmla="*/ f103 1 f57"/>
                <a:gd name="f125" fmla="*/ f93 1 f58"/>
                <a:gd name="f126" fmla="*/ f92 1 f58"/>
                <a:gd name="f127" fmla="*/ f91 1 f58"/>
                <a:gd name="f128" fmla="*/ f90 1 f58"/>
                <a:gd name="f129" fmla="*/ f89 1 f58"/>
                <a:gd name="f130" fmla="*/ f88 1 f58"/>
                <a:gd name="f131" fmla="*/ f104 1 f57"/>
                <a:gd name="f132" fmla="*/ f87 1 f58"/>
                <a:gd name="f133" fmla="*/ f105 1 f57"/>
                <a:gd name="f134" fmla="*/ f86 1 f58"/>
                <a:gd name="f135" fmla="*/ f106 1 f57"/>
                <a:gd name="f136" fmla="*/ f85 1 f58"/>
                <a:gd name="f137" fmla="*/ f107 1 f57"/>
                <a:gd name="f138" fmla="*/ f108 1 f57"/>
                <a:gd name="f139" fmla="*/ f109 1 f58"/>
                <a:gd name="f140" fmla="*/ f110 f52 1"/>
                <a:gd name="f141" fmla="*/ f111 f52 1"/>
                <a:gd name="f142" fmla="*/ f113 f53 1"/>
                <a:gd name="f143" fmla="*/ f112 f53 1"/>
                <a:gd name="f144" fmla="*/ f115 f52 1"/>
                <a:gd name="f145" fmla="*/ f116 f53 1"/>
                <a:gd name="f146" fmla="*/ f117 f52 1"/>
                <a:gd name="f147" fmla="*/ f118 f53 1"/>
                <a:gd name="f148" fmla="*/ f119 f52 1"/>
                <a:gd name="f149" fmla="*/ f120 f53 1"/>
                <a:gd name="f150" fmla="*/ f121 f52 1"/>
                <a:gd name="f151" fmla="*/ f122 f52 1"/>
                <a:gd name="f152" fmla="*/ f123 f53 1"/>
                <a:gd name="f153" fmla="*/ f124 f52 1"/>
                <a:gd name="f154" fmla="*/ f125 f53 1"/>
                <a:gd name="f155" fmla="*/ f126 f53 1"/>
                <a:gd name="f156" fmla="*/ f127 f53 1"/>
                <a:gd name="f157" fmla="*/ f128 f53 1"/>
                <a:gd name="f158" fmla="*/ f129 f53 1"/>
                <a:gd name="f159" fmla="*/ f130 f53 1"/>
                <a:gd name="f160" fmla="*/ f131 f52 1"/>
                <a:gd name="f161" fmla="*/ f132 f53 1"/>
                <a:gd name="f162" fmla="*/ f133 f52 1"/>
                <a:gd name="f163" fmla="*/ f134 f53 1"/>
                <a:gd name="f164" fmla="*/ f135 f52 1"/>
                <a:gd name="f165" fmla="*/ f136 f53 1"/>
                <a:gd name="f166" fmla="*/ f137 f52 1"/>
                <a:gd name="f167" fmla="*/ f138 f52 1"/>
                <a:gd name="f168" fmla="*/ f139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4">
                  <a:pos x="f144" y="f145"/>
                </a:cxn>
                <a:cxn ang="f114">
                  <a:pos x="f146" y="f147"/>
                </a:cxn>
                <a:cxn ang="f114">
                  <a:pos x="f148" y="f149"/>
                </a:cxn>
                <a:cxn ang="f114">
                  <a:pos x="f150" y="f147"/>
                </a:cxn>
                <a:cxn ang="f114">
                  <a:pos x="f151" y="f152"/>
                </a:cxn>
                <a:cxn ang="f114">
                  <a:pos x="f153" y="f154"/>
                </a:cxn>
                <a:cxn ang="f114">
                  <a:pos x="f153" y="f155"/>
                </a:cxn>
                <a:cxn ang="f114">
                  <a:pos x="f153" y="f156"/>
                </a:cxn>
                <a:cxn ang="f114">
                  <a:pos x="f153" y="f157"/>
                </a:cxn>
                <a:cxn ang="f114">
                  <a:pos x="f153" y="f158"/>
                </a:cxn>
                <a:cxn ang="f114">
                  <a:pos x="f153" y="f159"/>
                </a:cxn>
                <a:cxn ang="f114">
                  <a:pos x="f160" y="f161"/>
                </a:cxn>
                <a:cxn ang="f114">
                  <a:pos x="f162" y="f163"/>
                </a:cxn>
                <a:cxn ang="f114">
                  <a:pos x="f164" y="f165"/>
                </a:cxn>
                <a:cxn ang="f114">
                  <a:pos x="f166" y="f163"/>
                </a:cxn>
                <a:cxn ang="f114">
                  <a:pos x="f167" y="f168"/>
                </a:cxn>
              </a:cxnLst>
              <a:rect l="f140" t="f143" r="f141" b="f142"/>
              <a:pathLst>
                <a:path w="2987296" h="5795027">
                  <a:moveTo>
                    <a:pt x="f8" y="f9"/>
                  </a:moveTo>
                  <a:cubicBezTo>
                    <a:pt x="f10" y="f11"/>
                    <a:pt x="f12" y="f13"/>
                    <a:pt x="f14" y="f15"/>
                  </a:cubicBezTo>
                  <a:lnTo>
                    <a:pt x="f16" y="f7"/>
                  </a:lnTo>
                  <a:lnTo>
                    <a:pt x="f17" y="f15"/>
                  </a:lnTo>
                  <a:cubicBezTo>
                    <a:pt x="f18" y="f19"/>
                    <a:pt x="f20" y="f21"/>
                    <a:pt x="f22" y="f23"/>
                  </a:cubicBezTo>
                  <a:cubicBezTo>
                    <a:pt x="f24" y="f25"/>
                    <a:pt x="f5" y="f26"/>
                    <a:pt x="f5" y="f27"/>
                  </a:cubicBezTo>
                  <a:lnTo>
                    <a:pt x="f5" y="f28"/>
                  </a:lnTo>
                  <a:lnTo>
                    <a:pt x="f5" y="f29"/>
                  </a:lnTo>
                  <a:lnTo>
                    <a:pt x="f5" y="f30"/>
                  </a:lnTo>
                  <a:lnTo>
                    <a:pt x="f5" y="f31"/>
                  </a:lnTo>
                  <a:lnTo>
                    <a:pt x="f5" y="f32"/>
                  </a:lnTo>
                  <a:cubicBezTo>
                    <a:pt x="f5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lnTo>
                    <a:pt x="f44" y="f5"/>
                  </a:lnTo>
                  <a:lnTo>
                    <a:pt x="f45" y="f43"/>
                  </a:lnTo>
                  <a:cubicBezTo>
                    <a:pt x="f46" y="f47"/>
                    <a:pt x="f48" y="f49"/>
                    <a:pt x="f6" y="f50"/>
                  </a:cubicBezTo>
                </a:path>
              </a:pathLst>
            </a:custGeom>
            <a:noFill/>
            <a:ln w="25402" cap="rnd">
              <a:solidFill>
                <a:srgbClr val="BFAFAA">
                  <a:alpha val="65000"/>
                </a:srgbClr>
              </a:solidFill>
              <a:custDash>
                <a:ds d="300000" sp="0"/>
              </a:custDash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Goudy Old Style"/>
              </a:endParaRPr>
            </a:p>
          </p:txBody>
        </p:sp>
      </p:grpSp>
      <p:sp>
        <p:nvSpPr>
          <p:cNvPr id="7" name="Rectangle 40">
            <a:extLst>
              <a:ext uri="{FF2B5EF4-FFF2-40B4-BE49-F238E27FC236}">
                <a16:creationId xmlns:a16="http://schemas.microsoft.com/office/drawing/2014/main" id="{4FDDBA0B-8F28-48E5-B3E4-AE699CD259BD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3F0E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oudy Old Style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EF64AA9-351E-4546-B57E-CBBDD70E20D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75943" y="1471222"/>
            <a:ext cx="5145310" cy="1507397"/>
          </a:xfrm>
        </p:spPr>
        <p:txBody>
          <a:bodyPr anchor="ctr"/>
          <a:lstStyle/>
          <a:p>
            <a:pPr lvl="0" algn="ctr">
              <a:lnSpc>
                <a:spcPct val="90000"/>
              </a:lnSpc>
            </a:pPr>
            <a:r>
              <a:rPr lang="en-US" sz="2400" b="1" dirty="0">
                <a:solidFill>
                  <a:schemeClr val="tx1"/>
                </a:solidFill>
                <a:latin typeface="Arial" pitchFamily="34"/>
                <a:cs typeface="Arial" pitchFamily="34"/>
              </a:rPr>
              <a:t>Training and Development needs for an HR officer </a:t>
            </a:r>
            <a:br>
              <a:rPr lang="en-US" sz="3100" b="1" dirty="0"/>
            </a:br>
            <a:endParaRPr lang="en-US" sz="3100" b="1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87690BAA-5DB2-4787-B33F-5DB40882EE2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-491888" y="2644901"/>
            <a:ext cx="6977576" cy="2468962"/>
          </a:xfrm>
        </p:spPr>
        <p:txBody>
          <a:bodyPr anchor="b"/>
          <a:lstStyle/>
          <a:p>
            <a:pPr marL="285750" lvl="0" indent="-448056" algn="ctr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Student: Md Shipon Miah</a:t>
            </a:r>
          </a:p>
          <a:p>
            <a:pPr marL="285750" lvl="0" indent="-448056" algn="ctr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Student ID : 1808456</a:t>
            </a:r>
          </a:p>
          <a:p>
            <a:pPr marL="285750" lvl="0" indent="-448056" algn="ctr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Module: Developing Relationships and      Workplace Achievement</a:t>
            </a:r>
          </a:p>
          <a:p>
            <a:pPr marL="285750" lvl="0" indent="-448056" algn="ctr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Module Code: BMSW5102</a:t>
            </a:r>
          </a:p>
          <a:p>
            <a:pPr marL="285750" lvl="0" indent="-448056" algn="ctr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14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Lecturer: Gregory Cowan </a:t>
            </a:r>
          </a:p>
          <a:p>
            <a:pPr lvl="0" indent="-448056">
              <a:lnSpc>
                <a:spcPct val="100000"/>
              </a:lnSpc>
              <a:buFont typeface="Calibri Light" pitchFamily="34"/>
              <a:buChar char="→"/>
            </a:pPr>
            <a:endParaRPr lang="en-US" dirty="0"/>
          </a:p>
        </p:txBody>
      </p:sp>
      <p:pic>
        <p:nvPicPr>
          <p:cNvPr id="10" name="Picture 7" descr="A large building with a pool in front of it&#10;&#10;Description automatically generated with medium confidence">
            <a:extLst>
              <a:ext uri="{FF2B5EF4-FFF2-40B4-BE49-F238E27FC236}">
                <a16:creationId xmlns:a16="http://schemas.microsoft.com/office/drawing/2014/main" id="{0E58EA67-D3ED-440C-A898-9E3B13F7D5C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466" r="31257" b="2"/>
          <a:stretch>
            <a:fillRect/>
          </a:stretch>
        </p:blipFill>
        <p:spPr>
          <a:xfrm>
            <a:off x="7121164" y="722659"/>
            <a:ext cx="4030007" cy="529188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Freeform: Shape 42">
            <a:extLst>
              <a:ext uri="{FF2B5EF4-FFF2-40B4-BE49-F238E27FC236}">
                <a16:creationId xmlns:a16="http://schemas.microsoft.com/office/drawing/2014/main" id="{8ABD7F97-8DB7-4FA3-BCBD-FCAC22142591}"/>
              </a:ext>
            </a:extLst>
          </p:cNvPr>
          <p:cNvSpPr>
            <a:spLocks noMove="1" noResize="1"/>
          </p:cNvSpPr>
          <p:nvPr/>
        </p:nvSpPr>
        <p:spPr>
          <a:xfrm>
            <a:off x="7136827" y="722659"/>
            <a:ext cx="4014344" cy="529188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014345"/>
              <a:gd name="f7" fmla="val 5302828"/>
              <a:gd name="f8" fmla="val 2010463"/>
              <a:gd name="f9" fmla="val 2186554"/>
              <a:gd name="f10" fmla="val 153908"/>
              <a:gd name="f11" fmla="val 2623188"/>
              <a:gd name="f12" fmla="val 490280"/>
              <a:gd name="f13" fmla="val 3115215"/>
              <a:gd name="f14" fmla="val 582934"/>
              <a:gd name="f15" fmla="val 3490066"/>
              <a:gd name="f16" fmla="val 799434"/>
              <a:gd name="f17" fmla="val 3850510"/>
              <a:gd name="f18" fmla="val 1050687"/>
              <a:gd name="f19" fmla="val 1338834"/>
              <a:gd name="f20" fmla="val 1914517"/>
              <a:gd name="f21" fmla="val 2139044"/>
              <a:gd name="f22" fmla="val 4014344"/>
              <a:gd name="f23" fmla="val 2363572"/>
              <a:gd name="f24" fmla="val 2588099"/>
              <a:gd name="f25" fmla="val 4009930"/>
              <a:gd name="f26" fmla="val 4415"/>
              <a:gd name="f27" fmla="val 1"/>
              <a:gd name="f28" fmla="val 163838"/>
              <a:gd name="f29" fmla="val 524282"/>
              <a:gd name="f30" fmla="val 899134"/>
              <a:gd name="f31" fmla="val 1391162"/>
              <a:gd name="f32" fmla="val 1827794"/>
              <a:gd name="f33" fmla="+- 0 0 -90"/>
              <a:gd name="f34" fmla="*/ f3 1 4014345"/>
              <a:gd name="f35" fmla="*/ f4 1 5302828"/>
              <a:gd name="f36" fmla="+- f7 0 f5"/>
              <a:gd name="f37" fmla="+- f6 0 f5"/>
              <a:gd name="f38" fmla="*/ f33 f0 1"/>
              <a:gd name="f39" fmla="*/ f37 1 4014345"/>
              <a:gd name="f40" fmla="*/ f36 1 5302828"/>
              <a:gd name="f41" fmla="*/ 2010463 f37 1"/>
              <a:gd name="f42" fmla="*/ 0 f36 1"/>
              <a:gd name="f43" fmla="*/ 2186554 f37 1"/>
              <a:gd name="f44" fmla="*/ 153908 f36 1"/>
              <a:gd name="f45" fmla="*/ 3490066 f37 1"/>
              <a:gd name="f46" fmla="*/ 799434 f36 1"/>
              <a:gd name="f47" fmla="*/ 4014345 f37 1"/>
              <a:gd name="f48" fmla="*/ 1914517 f36 1"/>
              <a:gd name="f49" fmla="*/ 4014344 f37 1"/>
              <a:gd name="f50" fmla="*/ 2588099 f36 1"/>
              <a:gd name="f51" fmla="*/ 4009930 f37 1"/>
              <a:gd name="f52" fmla="*/ 5302828 f36 1"/>
              <a:gd name="f53" fmla="*/ 4415 f37 1"/>
              <a:gd name="f54" fmla="*/ 0 f37 1"/>
              <a:gd name="f55" fmla="*/ 1 f37 1"/>
              <a:gd name="f56" fmla="*/ 524282 f37 1"/>
              <a:gd name="f57" fmla="*/ 1827794 f37 1"/>
              <a:gd name="f58" fmla="*/ f38 1 f2"/>
              <a:gd name="f59" fmla="*/ f41 1 4014345"/>
              <a:gd name="f60" fmla="*/ f42 1 5302828"/>
              <a:gd name="f61" fmla="*/ f43 1 4014345"/>
              <a:gd name="f62" fmla="*/ f44 1 5302828"/>
              <a:gd name="f63" fmla="*/ f45 1 4014345"/>
              <a:gd name="f64" fmla="*/ f46 1 5302828"/>
              <a:gd name="f65" fmla="*/ f47 1 4014345"/>
              <a:gd name="f66" fmla="*/ f48 1 5302828"/>
              <a:gd name="f67" fmla="*/ f49 1 4014345"/>
              <a:gd name="f68" fmla="*/ f50 1 5302828"/>
              <a:gd name="f69" fmla="*/ f51 1 4014345"/>
              <a:gd name="f70" fmla="*/ f52 1 5302828"/>
              <a:gd name="f71" fmla="*/ f53 1 4014345"/>
              <a:gd name="f72" fmla="*/ f54 1 4014345"/>
              <a:gd name="f73" fmla="*/ f55 1 4014345"/>
              <a:gd name="f74" fmla="*/ f56 1 4014345"/>
              <a:gd name="f75" fmla="*/ f57 1 4014345"/>
              <a:gd name="f76" fmla="*/ f5 1 f39"/>
              <a:gd name="f77" fmla="*/ f6 1 f39"/>
              <a:gd name="f78" fmla="*/ f5 1 f40"/>
              <a:gd name="f79" fmla="*/ f7 1 f40"/>
              <a:gd name="f80" fmla="+- f58 0 f1"/>
              <a:gd name="f81" fmla="*/ f59 1 f39"/>
              <a:gd name="f82" fmla="*/ f60 1 f40"/>
              <a:gd name="f83" fmla="*/ f61 1 f39"/>
              <a:gd name="f84" fmla="*/ f62 1 f40"/>
              <a:gd name="f85" fmla="*/ f63 1 f39"/>
              <a:gd name="f86" fmla="*/ f64 1 f40"/>
              <a:gd name="f87" fmla="*/ f65 1 f39"/>
              <a:gd name="f88" fmla="*/ f66 1 f40"/>
              <a:gd name="f89" fmla="*/ f67 1 f39"/>
              <a:gd name="f90" fmla="*/ f68 1 f40"/>
              <a:gd name="f91" fmla="*/ f69 1 f39"/>
              <a:gd name="f92" fmla="*/ f70 1 f40"/>
              <a:gd name="f93" fmla="*/ f71 1 f39"/>
              <a:gd name="f94" fmla="*/ f72 1 f39"/>
              <a:gd name="f95" fmla="*/ f73 1 f39"/>
              <a:gd name="f96" fmla="*/ f74 1 f39"/>
              <a:gd name="f97" fmla="*/ f75 1 f39"/>
              <a:gd name="f98" fmla="*/ f76 f34 1"/>
              <a:gd name="f99" fmla="*/ f77 f34 1"/>
              <a:gd name="f100" fmla="*/ f79 f35 1"/>
              <a:gd name="f101" fmla="*/ f78 f35 1"/>
              <a:gd name="f102" fmla="*/ f81 f34 1"/>
              <a:gd name="f103" fmla="*/ f82 f35 1"/>
              <a:gd name="f104" fmla="*/ f83 f34 1"/>
              <a:gd name="f105" fmla="*/ f84 f35 1"/>
              <a:gd name="f106" fmla="*/ f85 f34 1"/>
              <a:gd name="f107" fmla="*/ f86 f35 1"/>
              <a:gd name="f108" fmla="*/ f87 f34 1"/>
              <a:gd name="f109" fmla="*/ f88 f35 1"/>
              <a:gd name="f110" fmla="*/ f89 f34 1"/>
              <a:gd name="f111" fmla="*/ f90 f35 1"/>
              <a:gd name="f112" fmla="*/ f91 f34 1"/>
              <a:gd name="f113" fmla="*/ f92 f35 1"/>
              <a:gd name="f114" fmla="*/ f93 f34 1"/>
              <a:gd name="f115" fmla="*/ f94 f34 1"/>
              <a:gd name="f116" fmla="*/ f95 f34 1"/>
              <a:gd name="f117" fmla="*/ f96 f34 1"/>
              <a:gd name="f118" fmla="*/ f97 f3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80">
                <a:pos x="f102" y="f103"/>
              </a:cxn>
              <a:cxn ang="f80">
                <a:pos x="f104" y="f105"/>
              </a:cxn>
              <a:cxn ang="f80">
                <a:pos x="f106" y="f107"/>
              </a:cxn>
              <a:cxn ang="f80">
                <a:pos x="f108" y="f109"/>
              </a:cxn>
              <a:cxn ang="f80">
                <a:pos x="f110" y="f111"/>
              </a:cxn>
              <a:cxn ang="f80">
                <a:pos x="f112" y="f113"/>
              </a:cxn>
              <a:cxn ang="f80">
                <a:pos x="f114" y="f113"/>
              </a:cxn>
              <a:cxn ang="f80">
                <a:pos x="f115" y="f111"/>
              </a:cxn>
              <a:cxn ang="f80">
                <a:pos x="f116" y="f109"/>
              </a:cxn>
              <a:cxn ang="f80">
                <a:pos x="f117" y="f107"/>
              </a:cxn>
              <a:cxn ang="f80">
                <a:pos x="f118" y="f105"/>
              </a:cxn>
            </a:cxnLst>
            <a:rect l="f98" t="f101" r="f99" b="f100"/>
            <a:pathLst>
              <a:path w="4014345" h="530282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6" y="f19"/>
                  <a:pt x="f6" y="f20"/>
                </a:cubicBezTo>
                <a:cubicBezTo>
                  <a:pt x="f6" y="f21"/>
                  <a:pt x="f22" y="f23"/>
                  <a:pt x="f22" y="f24"/>
                </a:cubicBezTo>
                <a:lnTo>
                  <a:pt x="f25" y="f7"/>
                </a:lnTo>
                <a:lnTo>
                  <a:pt x="f26" y="f7"/>
                </a:lnTo>
                <a:lnTo>
                  <a:pt x="f5" y="f24"/>
                </a:lnTo>
                <a:cubicBezTo>
                  <a:pt x="f5" y="f23"/>
                  <a:pt x="f27" y="f21"/>
                  <a:pt x="f27" y="f20"/>
                </a:cubicBezTo>
                <a:cubicBezTo>
                  <a:pt x="f27" y="f19"/>
                  <a:pt x="f28" y="f18"/>
                  <a:pt x="f29" y="f16"/>
                </a:cubicBezTo>
                <a:cubicBezTo>
                  <a:pt x="f30" y="f14"/>
                  <a:pt x="f31" y="f12"/>
                  <a:pt x="f32" y="f10"/>
                </a:cubicBezTo>
                <a:close/>
              </a:path>
            </a:pathLst>
          </a:custGeom>
          <a:noFill/>
          <a:ln w="25402" cap="rnd">
            <a:solidFill>
              <a:srgbClr val="BFAFAA">
                <a:alpha val="65000"/>
              </a:srgbClr>
            </a:solidFill>
            <a:custDash>
              <a:ds d="300000" sp="0"/>
            </a:custDash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oudy Old Style"/>
            </a:endParaRPr>
          </a:p>
        </p:txBody>
      </p:sp>
      <p:sp>
        <p:nvSpPr>
          <p:cNvPr id="12" name="TextBox 5">
            <a:extLst>
              <a:ext uri="{FF2B5EF4-FFF2-40B4-BE49-F238E27FC236}">
                <a16:creationId xmlns:a16="http://schemas.microsoft.com/office/drawing/2014/main" id="{675810A8-E00C-4042-91CE-9263FDB06EFF}"/>
              </a:ext>
            </a:extLst>
          </p:cNvPr>
          <p:cNvSpPr txBox="1"/>
          <p:nvPr/>
        </p:nvSpPr>
        <p:spPr>
          <a:xfrm>
            <a:off x="593315" y="791353"/>
            <a:ext cx="4731023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University of Wales trinity saint David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3F0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3AAD6801-F750-4D7B-940E-BA124D47C2BC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3F0E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oudy Old Style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23651F5-EDAA-4383-80F1-94E67E98AAD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12581" y="206334"/>
            <a:ext cx="4470830" cy="1507397"/>
          </a:xfrm>
        </p:spPr>
        <p:txBody>
          <a:bodyPr/>
          <a:lstStyle/>
          <a:p>
            <a:pPr lvl="0"/>
            <a:r>
              <a:rPr lang="en-GB" sz="20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Table of Contents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CB401BF-137D-42FE-8C7D-D92BC36EA1E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52503" y="1874483"/>
            <a:ext cx="4470830" cy="4023488"/>
          </a:xfrm>
        </p:spPr>
        <p:txBody>
          <a:bodyPr/>
          <a:lstStyle/>
          <a:p>
            <a:pPr lvl="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sz="18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Introduction</a:t>
            </a:r>
          </a:p>
          <a:p>
            <a:pPr lvl="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 knowledge, skills and behaviours required by Amazon HR department  </a:t>
            </a:r>
          </a:p>
          <a:p>
            <a:pPr lvl="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 HR Officer responsibilities in Amazon </a:t>
            </a:r>
          </a:p>
          <a:p>
            <a:pPr lvl="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 Personal skills audit for myself</a:t>
            </a:r>
          </a:p>
          <a:p>
            <a:pPr lvl="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 Benefits to the Amazon by training</a:t>
            </a:r>
          </a:p>
          <a:p>
            <a:pPr lvl="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 Benefit of me as an Individual</a:t>
            </a:r>
          </a:p>
          <a:p>
            <a:pPr lvl="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 Conclusion </a:t>
            </a:r>
          </a:p>
          <a:p>
            <a:pPr lvl="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 References </a:t>
            </a:r>
          </a:p>
          <a:p>
            <a:pPr lvl="0">
              <a:lnSpc>
                <a:spcPct val="90000"/>
              </a:lnSpc>
              <a:buFont typeface="Wingdings" pitchFamily="2"/>
              <a:buChar char="v"/>
            </a:pPr>
            <a:endParaRPr lang="en-GB" sz="1300" dirty="0"/>
          </a:p>
        </p:txBody>
      </p:sp>
      <p:cxnSp>
        <p:nvCxnSpPr>
          <p:cNvPr id="5" name="Straight Connector 12">
            <a:extLst>
              <a:ext uri="{FF2B5EF4-FFF2-40B4-BE49-F238E27FC236}">
                <a16:creationId xmlns:a16="http://schemas.microsoft.com/office/drawing/2014/main" id="{42424CE0-4CB5-4014-974F-67215BB1501C}"/>
              </a:ext>
            </a:extLst>
          </p:cNvPr>
          <p:cNvCxnSpPr>
            <a:cxnSpLocks noMove="1" noResize="1"/>
          </p:cNvCxnSpPr>
          <p:nvPr/>
        </p:nvCxnSpPr>
        <p:spPr>
          <a:xfrm>
            <a:off x="6096003" y="1874483"/>
            <a:ext cx="0" cy="3394554"/>
          </a:xfrm>
          <a:prstGeom prst="straightConnector1">
            <a:avLst/>
          </a:prstGeom>
          <a:noFill/>
          <a:ln w="25402" cap="rnd">
            <a:solidFill>
              <a:srgbClr val="BFAFAA">
                <a:alpha val="65000"/>
              </a:srgbClr>
            </a:solidFill>
            <a:custDash>
              <a:ds d="300000" sp="0"/>
            </a:custDash>
            <a:round/>
          </a:ln>
        </p:spPr>
      </p:cxnSp>
      <p:pic>
        <p:nvPicPr>
          <p:cNvPr id="6" name="Picture 5" descr="A picture containing person&#10;&#10;Description automatically generated">
            <a:extLst>
              <a:ext uri="{FF2B5EF4-FFF2-40B4-BE49-F238E27FC236}">
                <a16:creationId xmlns:a16="http://schemas.microsoft.com/office/drawing/2014/main" id="{B582B277-5DAD-4AAC-8085-0C0A6A87BE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8672" y="1441094"/>
            <a:ext cx="4848551" cy="397581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3F0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65ED4059-4113-48A4-97DA-4B81470DD6BD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3F0E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oudy Old Style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DD32BAA-ACE0-49E6-B9F1-B187FDFFE48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60120" y="960028"/>
            <a:ext cx="4470830" cy="1507397"/>
          </a:xfrm>
        </p:spPr>
        <p:txBody>
          <a:bodyPr/>
          <a:lstStyle/>
          <a:p>
            <a:pPr lvl="0"/>
            <a:r>
              <a:rPr lang="en-GB" sz="2000" b="1" dirty="0">
                <a:solidFill>
                  <a:schemeClr val="tx1"/>
                </a:solidFill>
                <a:latin typeface="Arial" pitchFamily="34"/>
                <a:cs typeface="Arial" pitchFamily="34"/>
              </a:rPr>
              <a:t>INTRODUCTION</a:t>
            </a:r>
            <a:r>
              <a:rPr lang="en-GB" dirty="0">
                <a:solidFill>
                  <a:schemeClr val="tx1"/>
                </a:solidFill>
              </a:rPr>
              <a:t>  </a:t>
            </a:r>
          </a:p>
        </p:txBody>
      </p:sp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BAAD2E3D-C5CC-4AC8-84CB-D89CAD0952E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52503" y="2293260"/>
            <a:ext cx="5143499" cy="3604711"/>
          </a:xfrm>
        </p:spPr>
        <p:txBody>
          <a:bodyPr/>
          <a:lstStyle/>
          <a:p>
            <a:pPr marL="0" lvl="0" indent="0">
              <a:buNone/>
            </a:pPr>
            <a:r>
              <a:rPr lang="en-GB" sz="18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Human resources is the set of people who make up the workforce of an organization . HR department takes care of the organization’s most valuable  asset  its employees. HR professionals make sure that employees have everything they need to perform their day-to-day tasks and they’re also responsible for creating a healthy work environment that attracts and retains qualified people.</a:t>
            </a:r>
            <a:endParaRPr lang="en-US" sz="1800" dirty="0">
              <a:solidFill>
                <a:schemeClr val="tx1"/>
              </a:solidFill>
              <a:latin typeface="Arial" pitchFamily="34"/>
              <a:cs typeface="Arial" pitchFamily="34"/>
            </a:endParaRPr>
          </a:p>
        </p:txBody>
      </p:sp>
      <p:cxnSp>
        <p:nvCxnSpPr>
          <p:cNvPr id="5" name="Straight Connector 13">
            <a:extLst>
              <a:ext uri="{FF2B5EF4-FFF2-40B4-BE49-F238E27FC236}">
                <a16:creationId xmlns:a16="http://schemas.microsoft.com/office/drawing/2014/main" id="{EAED3E59-3067-4660-AECD-8EC00143DBF8}"/>
              </a:ext>
            </a:extLst>
          </p:cNvPr>
          <p:cNvCxnSpPr>
            <a:cxnSpLocks noMove="1" noResize="1"/>
          </p:cNvCxnSpPr>
          <p:nvPr/>
        </p:nvCxnSpPr>
        <p:spPr>
          <a:xfrm>
            <a:off x="6096003" y="1874483"/>
            <a:ext cx="0" cy="3394554"/>
          </a:xfrm>
          <a:prstGeom prst="straightConnector1">
            <a:avLst/>
          </a:prstGeom>
          <a:noFill/>
          <a:ln w="25402" cap="rnd">
            <a:solidFill>
              <a:srgbClr val="BFAFAA">
                <a:alpha val="65000"/>
              </a:srgbClr>
            </a:solidFill>
            <a:custDash>
              <a:ds d="300000" sp="0"/>
            </a:custDash>
            <a:round/>
          </a:ln>
        </p:spPr>
      </p:cxnSp>
      <p:pic>
        <p:nvPicPr>
          <p:cNvPr id="6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869DCB5F-147C-4BEC-9D8B-4288C633C9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8672" y="1160410"/>
            <a:ext cx="5249158" cy="453717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7E77D-BB68-4937-8F27-674E2D31AF7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0" y="0"/>
            <a:ext cx="8706651" cy="959589"/>
          </a:xfrm>
        </p:spPr>
        <p:txBody>
          <a:bodyPr>
            <a:noAutofit/>
          </a:bodyPr>
          <a:lstStyle/>
          <a:p>
            <a:pPr lvl="0"/>
            <a:r>
              <a:rPr lang="en-GB" sz="2400" dirty="0">
                <a:solidFill>
                  <a:schemeClr val="tx1"/>
                </a:solidFill>
              </a:rPr>
              <a:t>knowledge, skills and behaviours required by Amazon HR department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084C0-4569-4EA1-851B-E4592C703DC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0" y="959589"/>
            <a:ext cx="5811423" cy="5898410"/>
          </a:xfrm>
        </p:spPr>
        <p:txBody>
          <a:bodyPr/>
          <a:lstStyle/>
          <a:p>
            <a:pPr marL="0" lvl="0" indent="0">
              <a:lnSpc>
                <a:spcPct val="90000"/>
              </a:lnSpc>
              <a:buNone/>
            </a:pPr>
            <a:r>
              <a:rPr lang="en-GB" sz="1400" b="1" dirty="0">
                <a:solidFill>
                  <a:schemeClr val="tx1"/>
                </a:solidFill>
                <a:latin typeface="Arial" pitchFamily="34"/>
                <a:cs typeface="Arial" pitchFamily="34"/>
              </a:rPr>
              <a:t>Knowledge</a:t>
            </a:r>
          </a:p>
          <a:p>
            <a:pPr lvl="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University degree in HR, Economics, Computer/Data Science, Marketing, social sciences, humanities, or a related field.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400" b="1" dirty="0">
                <a:solidFill>
                  <a:schemeClr val="tx1"/>
                </a:solidFill>
                <a:latin typeface="Arial" pitchFamily="34"/>
                <a:cs typeface="Arial" pitchFamily="34"/>
              </a:rPr>
              <a:t>leadership skills</a:t>
            </a:r>
          </a:p>
          <a:p>
            <a:pPr lvl="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Evidence of leadership skills, working effectively with a team – perhaps you are president of a sporting or social club at university or took the lead in charity work or a group project. 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4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 </a:t>
            </a:r>
            <a:r>
              <a:rPr lang="en-GB" sz="1400" b="1" dirty="0">
                <a:solidFill>
                  <a:schemeClr val="tx1"/>
                </a:solidFill>
                <a:latin typeface="Arial" pitchFamily="34"/>
                <a:cs typeface="Arial" pitchFamily="34"/>
              </a:rPr>
              <a:t>Skills</a:t>
            </a:r>
          </a:p>
          <a:p>
            <a:pPr lvl="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Should be able demonstrate excellent written and verbal communication skills. 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400" b="1" dirty="0">
                <a:solidFill>
                  <a:schemeClr val="tx1"/>
                </a:solidFill>
                <a:latin typeface="Arial" pitchFamily="34"/>
                <a:cs typeface="Arial" pitchFamily="34"/>
              </a:rPr>
              <a:t>Decision making skills </a:t>
            </a:r>
          </a:p>
          <a:p>
            <a:pPr lvl="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should have strong decision making skills and use sound reasoning to communicate. 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400" b="1" dirty="0">
                <a:solidFill>
                  <a:schemeClr val="tx1"/>
                </a:solidFill>
                <a:latin typeface="Arial" pitchFamily="34"/>
                <a:cs typeface="Arial" pitchFamily="34"/>
              </a:rPr>
              <a:t>Behaviours</a:t>
            </a:r>
          </a:p>
          <a:p>
            <a:pPr lvl="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 The personal drive and enthusiasm that makes you stand out from the crowd</a:t>
            </a:r>
          </a:p>
          <a:p>
            <a:pPr marL="0" lvl="0" indent="0">
              <a:lnSpc>
                <a:spcPct val="90000"/>
              </a:lnSpc>
              <a:buNone/>
            </a:pPr>
            <a:r>
              <a:rPr lang="en-GB" sz="1400" b="1" dirty="0">
                <a:solidFill>
                  <a:schemeClr val="tx1"/>
                </a:solidFill>
                <a:latin typeface="Arial" pitchFamily="34"/>
                <a:cs typeface="Arial" pitchFamily="34"/>
              </a:rPr>
              <a:t>Team work</a:t>
            </a:r>
          </a:p>
          <a:p>
            <a:pPr lvl="0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Ability to work successfully in an ambiguous environment, to meet tight deadlines and prioritize workload even when faced with conflicting priorities. (uk.linkedin.com, n.d.)</a:t>
            </a:r>
          </a:p>
          <a:p>
            <a:pPr lvl="0">
              <a:lnSpc>
                <a:spcPct val="90000"/>
              </a:lnSpc>
            </a:pPr>
            <a:endParaRPr lang="en-GB" sz="700" dirty="0"/>
          </a:p>
        </p:txBody>
      </p:sp>
      <p:pic>
        <p:nvPicPr>
          <p:cNvPr id="4" name="Picture 4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72CE5813-4FA5-499D-82EB-E176367AEC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66483" y="-112297"/>
            <a:ext cx="3625513" cy="697029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54473-ACEA-426F-B58B-63E7A95C50D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pPr lvl="0"/>
            <a:r>
              <a:rPr lang="en-GB" sz="3400" b="1" dirty="0">
                <a:solidFill>
                  <a:schemeClr val="tx1"/>
                </a:solidFill>
                <a:latin typeface="Arial" pitchFamily="34"/>
                <a:cs typeface="Arial" pitchFamily="34"/>
              </a:rPr>
              <a:t>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56CD3-BC35-4167-96D1-6C83A6969DC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pPr lvl="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7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Recruits, interviews, hires, and trains new staff in the department.</a:t>
            </a:r>
          </a:p>
          <a:p>
            <a:pPr lvl="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7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Oversees the daily workflow of the department.</a:t>
            </a:r>
          </a:p>
          <a:p>
            <a:pPr lvl="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7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Provides constructive and timely performance evaluations.</a:t>
            </a:r>
          </a:p>
          <a:p>
            <a:pPr lvl="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7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Handles discipline and termination of employees in accordance with company policy. (SHRM, 2020)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50C9F5C7-92F7-4052-B934-67BD7E38FC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2720" y="807593"/>
            <a:ext cx="5805615" cy="5239568"/>
          </a:xfrm>
          <a:prstGeom prst="rect">
            <a:avLst/>
          </a:prstGeom>
          <a:noFill/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4E732-8F0B-425A-9090-52B1CDA877E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0" y="45189"/>
            <a:ext cx="4185830" cy="1064279"/>
          </a:xfrm>
        </p:spPr>
        <p:txBody>
          <a:bodyPr/>
          <a:lstStyle/>
          <a:p>
            <a:pPr lvl="0"/>
            <a:r>
              <a:rPr lang="en-GB" sz="2200" dirty="0">
                <a:latin typeface="Arial" pitchFamily="34"/>
                <a:cs typeface="Arial" pitchFamily="34"/>
              </a:rPr>
              <a:t>Personal skills audit for myself</a:t>
            </a:r>
            <a:br>
              <a:rPr lang="en-GB" sz="3600" dirty="0"/>
            </a:br>
            <a:endParaRPr lang="en-GB" sz="3600" dirty="0"/>
          </a:p>
        </p:txBody>
      </p:sp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B212438F-6553-4E4E-8AED-2AA36350F2B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0" y="889802"/>
          <a:ext cx="8633608" cy="5923007"/>
        </p:xfrm>
        <a:graphic>
          <a:graphicData uri="http://schemas.openxmlformats.org/drawingml/2006/table">
            <a:tbl>
              <a:tblPr firstRow="1" bandRow="1">
                <a:effectLst/>
                <a:tableStyleId>{00A15C55-8517-42AA-B614-E9B94910E393}</a:tableStyleId>
              </a:tblPr>
              <a:tblGrid>
                <a:gridCol w="1797372">
                  <a:extLst>
                    <a:ext uri="{9D8B030D-6E8A-4147-A177-3AD203B41FA5}">
                      <a16:colId xmlns:a16="http://schemas.microsoft.com/office/drawing/2014/main" val="2165482238"/>
                    </a:ext>
                  </a:extLst>
                </a:gridCol>
                <a:gridCol w="3643088">
                  <a:extLst>
                    <a:ext uri="{9D8B030D-6E8A-4147-A177-3AD203B41FA5}">
                      <a16:colId xmlns:a16="http://schemas.microsoft.com/office/drawing/2014/main" val="1133489890"/>
                    </a:ext>
                  </a:extLst>
                </a:gridCol>
                <a:gridCol w="870856">
                  <a:extLst>
                    <a:ext uri="{9D8B030D-6E8A-4147-A177-3AD203B41FA5}">
                      <a16:colId xmlns:a16="http://schemas.microsoft.com/office/drawing/2014/main" val="237397086"/>
                    </a:ext>
                  </a:extLst>
                </a:gridCol>
                <a:gridCol w="1277261">
                  <a:extLst>
                    <a:ext uri="{9D8B030D-6E8A-4147-A177-3AD203B41FA5}">
                      <a16:colId xmlns:a16="http://schemas.microsoft.com/office/drawing/2014/main" val="1696905367"/>
                    </a:ext>
                  </a:extLst>
                </a:gridCol>
                <a:gridCol w="1045031">
                  <a:extLst>
                    <a:ext uri="{9D8B030D-6E8A-4147-A177-3AD203B41FA5}">
                      <a16:colId xmlns:a16="http://schemas.microsoft.com/office/drawing/2014/main" val="2310976922"/>
                    </a:ext>
                  </a:extLst>
                </a:gridCol>
              </a:tblGrid>
              <a:tr h="590656">
                <a:tc>
                  <a:txBody>
                    <a:bodyPr/>
                    <a:lstStyle/>
                    <a:p>
                      <a:pPr lvl="0"/>
                      <a:r>
                        <a:rPr lang="en-GB" sz="2800"/>
                        <a:t>Skills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Personal audit question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Very skilled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Moderately skilled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sz="1600"/>
                        <a:t>In need of training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5516398"/>
                  </a:ext>
                </a:extLst>
              </a:tr>
              <a:tr h="351093">
                <a:tc rowSpan="2">
                  <a:txBody>
                    <a:bodyPr/>
                    <a:lstStyle/>
                    <a:p>
                      <a:pPr lvl="0"/>
                      <a:r>
                        <a:rPr lang="en-GB"/>
                        <a:t>Communication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Start conversation with stranger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>
                          <a:latin typeface="Corbel" pitchFamily="34"/>
                        </a:rPr>
                        <a:t>√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3944528"/>
                  </a:ext>
                </a:extLst>
              </a:tr>
              <a:tr h="61441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I am ware of importance of body language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3278996"/>
                  </a:ext>
                </a:extLst>
              </a:tr>
              <a:tr h="351093">
                <a:tc rowSpan="2">
                  <a:txBody>
                    <a:bodyPr/>
                    <a:lstStyle/>
                    <a:p>
                      <a:pPr lvl="0"/>
                      <a:r>
                        <a:rPr lang="en-GB"/>
                        <a:t>Computer</a:t>
                      </a:r>
                    </a:p>
                    <a:p>
                      <a:pPr lvl="0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Use of Microsoft office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4115488"/>
                  </a:ext>
                </a:extLst>
              </a:tr>
              <a:tr h="40737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Use of photoshop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√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9903078"/>
                  </a:ext>
                </a:extLst>
              </a:tr>
              <a:tr h="351093">
                <a:tc rowSpan="2">
                  <a:txBody>
                    <a:bodyPr/>
                    <a:lstStyle/>
                    <a:p>
                      <a:pPr lvl="0"/>
                      <a:r>
                        <a:rPr lang="en-GB"/>
                        <a:t>Team work</a:t>
                      </a:r>
                    </a:p>
                    <a:p>
                      <a:pPr lvl="0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Able to take other people suggestion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1483880"/>
                  </a:ext>
                </a:extLst>
              </a:tr>
              <a:tr h="36043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Able to work with groups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3972915"/>
                  </a:ext>
                </a:extLst>
              </a:tr>
              <a:tr h="373706">
                <a:tc rowSpan="2">
                  <a:txBody>
                    <a:bodyPr/>
                    <a:lstStyle/>
                    <a:p>
                      <a:pPr lvl="0"/>
                      <a:r>
                        <a:rPr lang="en-GB"/>
                        <a:t>Problem solving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Able to handle situation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4013038"/>
                  </a:ext>
                </a:extLst>
              </a:tr>
              <a:tr h="38704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Able to solve problem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√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1762510"/>
                  </a:ext>
                </a:extLst>
              </a:tr>
              <a:tr h="360355">
                <a:tc rowSpan="2">
                  <a:txBody>
                    <a:bodyPr/>
                    <a:lstStyle/>
                    <a:p>
                      <a:pPr lvl="0"/>
                      <a:r>
                        <a:rPr lang="en-GB"/>
                        <a:t>Leadership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Able to thinking creative strategy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√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2851548"/>
                  </a:ext>
                </a:extLst>
              </a:tr>
              <a:tr h="35109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Able to manage larger group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√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2817325"/>
                  </a:ext>
                </a:extLst>
              </a:tr>
              <a:tr h="141640">
                <a:tc rowSpan="2">
                  <a:txBody>
                    <a:bodyPr/>
                    <a:lstStyle/>
                    <a:p>
                      <a:pPr lvl="0"/>
                      <a:r>
                        <a:rPr lang="en-GB"/>
                        <a:t>Self motivate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Positive and open minded</a:t>
                      </a:r>
                    </a:p>
                    <a:p>
                      <a:pPr lvl="0"/>
                      <a:endParaRPr lang="en-GB"/>
                    </a:p>
                  </a:txBody>
                  <a:tcP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√</a:t>
                      </a:r>
                    </a:p>
                  </a:txBody>
                  <a:tcP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23074460"/>
                  </a:ext>
                </a:extLst>
              </a:tr>
              <a:tr h="61441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 dirty="0"/>
                        <a:t>Cheerful &amp; helpful</a:t>
                      </a:r>
                    </a:p>
                    <a:p>
                      <a:pPr lvl="0"/>
                      <a:endParaRPr lang="en-GB" dirty="0"/>
                    </a:p>
                  </a:txBody>
                  <a:tcP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√</a:t>
                      </a:r>
                    </a:p>
                  </a:txBody>
                  <a:tcP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lvl="0"/>
                      <a:endParaRPr lang="en-GB" dirty="0"/>
                    </a:p>
                  </a:txBody>
                  <a:tcP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26249501"/>
                  </a:ext>
                </a:extLst>
              </a:tr>
            </a:tbl>
          </a:graphicData>
        </a:graphic>
      </p:graphicFrame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D42B1E38-2FAA-44CB-A7A0-D64356E697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33609" y="16038"/>
            <a:ext cx="3558387" cy="684196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54D4E-0117-4504-BEEF-2026BFFE632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pPr lvl="0"/>
            <a:r>
              <a:rPr lang="en-GB" b="1" dirty="0">
                <a:solidFill>
                  <a:schemeClr val="tx1"/>
                </a:solidFill>
                <a:latin typeface="Arial" pitchFamily="34"/>
                <a:cs typeface="Arial" pitchFamily="34"/>
              </a:rPr>
              <a:t>Audit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DF841-BF2F-4373-85E2-4627D53AEC2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Arial" pitchFamily="34"/>
                <a:cs typeface="Arial" pitchFamily="34"/>
              </a:rPr>
              <a:t>As of above chat I need to improve my communication skills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Arial" pitchFamily="34"/>
                <a:cs typeface="Arial" pitchFamily="34"/>
              </a:rPr>
              <a:t>Learn more about computer programs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Arial" pitchFamily="34"/>
                <a:cs typeface="Arial" pitchFamily="34"/>
              </a:rPr>
              <a:t>Need to learn how to solve problem within work place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Arial" pitchFamily="34"/>
                <a:cs typeface="Arial" pitchFamily="34"/>
              </a:rPr>
              <a:t>Need to learn how to manage larger group</a:t>
            </a:r>
          </a:p>
          <a:p>
            <a:pPr lvl="0"/>
            <a:endParaRPr lang="en-GB" dirty="0"/>
          </a:p>
          <a:p>
            <a:pPr lvl="0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whiteboard&#10;&#10;Description automatically generated">
            <a:extLst>
              <a:ext uri="{FF2B5EF4-FFF2-40B4-BE49-F238E27FC236}">
                <a16:creationId xmlns:a16="http://schemas.microsoft.com/office/drawing/2014/main" id="{0ADBFD4D-4390-4472-9200-8072809CB2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862" y="1418425"/>
            <a:ext cx="6019331" cy="4017903"/>
          </a:xfrm>
          <a:prstGeom prst="rect">
            <a:avLst/>
          </a:prstGeom>
          <a:noFill/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4CDF1-BDE0-4BDC-8D82-4A4E9101D2B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0" y="0"/>
            <a:ext cx="8888452" cy="1291772"/>
          </a:xfrm>
        </p:spPr>
        <p:txBody>
          <a:bodyPr/>
          <a:lstStyle/>
          <a:p>
            <a:pPr lvl="0"/>
            <a:r>
              <a:rPr lang="en-GB" sz="2800" b="1" dirty="0">
                <a:latin typeface="Arial" pitchFamily="34"/>
                <a:cs typeface="Arial" pitchFamily="34"/>
              </a:rPr>
              <a:t>Benefits to the Amazon by training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6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C2DAF19C-41AE-4FD5-974F-9D0C7A182D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1896" y="0"/>
            <a:ext cx="4390104" cy="5181367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98" name="Subtitle 2">
            <a:extLst>
              <a:ext uri="{FF2B5EF4-FFF2-40B4-BE49-F238E27FC236}">
                <a16:creationId xmlns:a16="http://schemas.microsoft.com/office/drawing/2014/main" id="{D4DB464A-5497-485E-BD95-02F88425F66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83462465"/>
              </p:ext>
            </p:extLst>
          </p:nvPr>
        </p:nvGraphicFramePr>
        <p:xfrm>
          <a:off x="0" y="1291772"/>
          <a:ext cx="7251036" cy="5399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1CA2A-48BD-4699-BF62-63894EE4092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4214" y="557784"/>
            <a:ext cx="3505495" cy="1622321"/>
          </a:xfrm>
        </p:spPr>
        <p:txBody>
          <a:bodyPr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 sz="3400" b="1" dirty="0">
                <a:solidFill>
                  <a:schemeClr val="tx1"/>
                </a:solidFill>
                <a:latin typeface="Arial" pitchFamily="34"/>
                <a:cs typeface="Arial" pitchFamily="34"/>
              </a:rPr>
              <a:t>Benefit of me as an Individual</a:t>
            </a:r>
            <a:br>
              <a:rPr lang="en-GB" sz="3400" dirty="0"/>
            </a:br>
            <a:endParaRPr lang="en-GB" sz="3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606458-1749-46D1-A21E-C60C7B35F27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  <a:latin typeface="Arial" pitchFamily="34"/>
                <a:cs typeface="Arial" pitchFamily="34"/>
              </a:rPr>
              <a:t>Achieving my goals and objectives 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Arial" pitchFamily="34"/>
                <a:cs typeface="Arial" pitchFamily="34"/>
              </a:rPr>
              <a:t> Friendly work environment 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Arial" pitchFamily="34"/>
                <a:cs typeface="Arial" pitchFamily="34"/>
              </a:rPr>
              <a:t> Increased capacity to adopt new technologies and methods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tx1"/>
                </a:solidFill>
                <a:latin typeface="Arial" pitchFamily="34"/>
                <a:cs typeface="Arial" pitchFamily="34"/>
              </a:rPr>
              <a:t> Increased efficiencies in processes, resulting in financial gain</a:t>
            </a:r>
          </a:p>
          <a:p>
            <a:pPr lvl="0">
              <a:buFont typeface="Arial" pitchFamily="34"/>
              <a:buChar char="•"/>
            </a:pPr>
            <a:endParaRPr lang="en-GB" dirty="0"/>
          </a:p>
        </p:txBody>
      </p:sp>
      <p:sp>
        <p:nvSpPr>
          <p:cNvPr id="1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94E122B6-DD73-4D10-85EF-DEB82F3DDA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862" y="1403377"/>
            <a:ext cx="6019331" cy="4048000"/>
          </a:xfrm>
          <a:prstGeom prst="rect">
            <a:avLst/>
          </a:prstGeom>
          <a:noFill/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5047D-ECE0-449F-80AA-8D5A8657557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8929" y="629266"/>
            <a:ext cx="4944152" cy="1622321"/>
          </a:xfrm>
        </p:spPr>
        <p:txBody>
          <a:bodyPr>
            <a:normAutofit/>
          </a:bodyPr>
          <a:lstStyle/>
          <a:p>
            <a:pPr lvl="0"/>
            <a:r>
              <a:rPr lang="en-GB" b="1">
                <a:latin typeface="Arial" pitchFamily="34"/>
                <a:cs typeface="Arial" pitchFamily="34"/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677919-2902-4D73-800A-F97FBD380CA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48930" y="2438400"/>
            <a:ext cx="4944151" cy="3785419"/>
          </a:xfrm>
        </p:spPr>
        <p:txBody>
          <a:bodyPr>
            <a:normAutofit/>
          </a:bodyPr>
          <a:lstStyle/>
          <a:p>
            <a:pPr lvl="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This presentation discussed what knowledge ,behaviours and skills are require by the HR professionals for performing their roles within  Amazon</a:t>
            </a:r>
          </a:p>
          <a:p>
            <a:pPr lvl="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Importance of training for organization and individual </a:t>
            </a:r>
          </a:p>
          <a:p>
            <a:pPr lvl="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Personal audit help you to find out what need to improve </a:t>
            </a:r>
          </a:p>
          <a:p>
            <a:pPr marL="0" lvl="0" indent="0">
              <a:lnSpc>
                <a:spcPct val="100000"/>
              </a:lnSpc>
              <a:buNone/>
            </a:pPr>
            <a:endParaRPr lang="en-GB" sz="2400" dirty="0"/>
          </a:p>
        </p:txBody>
      </p:sp>
      <p:sp>
        <p:nvSpPr>
          <p:cNvPr id="27" name="Rectangle 8">
            <a:extLst>
              <a:ext uri="{FF2B5EF4-FFF2-40B4-BE49-F238E27FC236}">
                <a16:creationId xmlns:a16="http://schemas.microsoft.com/office/drawing/2014/main" id="{46F7435D-E3DB-47B1-BA61-B00ACC83A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2950" y="0"/>
            <a:ext cx="609905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ounded Rectangle 9">
            <a:extLst>
              <a:ext uri="{FF2B5EF4-FFF2-40B4-BE49-F238E27FC236}">
                <a16:creationId xmlns:a16="http://schemas.microsoft.com/office/drawing/2014/main" id="{F263A0B5-F8C4-4116-809F-78A768EA7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77582" y="557784"/>
            <a:ext cx="5130204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DFEDD98A-1983-4304-BC72-08DF3C12E5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4709" y="1942992"/>
            <a:ext cx="4475531" cy="2968768"/>
          </a:xfrm>
          <a:prstGeom prst="rect">
            <a:avLst/>
          </a:prstGeom>
          <a:noFill/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2800F-81E5-4438-9F1E-53DB92F2880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0" y="50950"/>
            <a:ext cx="3329485" cy="759473"/>
          </a:xfrm>
        </p:spPr>
        <p:txBody>
          <a:bodyPr>
            <a:normAutofit fontScale="90000"/>
          </a:bodyPr>
          <a:lstStyle/>
          <a:p>
            <a:pPr lvl="0"/>
            <a:r>
              <a:rPr lang="en-GB" sz="2400" b="1">
                <a:latin typeface="Arial" pitchFamily="34"/>
                <a:cs typeface="Arial" pitchFamily="34"/>
              </a:rPr>
              <a:t>Reference</a:t>
            </a:r>
            <a:r>
              <a:rPr lang="en-GB" sz="3200"/>
              <a:t> </a:t>
            </a:r>
            <a:br>
              <a:rPr lang="en-GB" sz="3200"/>
            </a:br>
            <a:endParaRPr lang="en-GB" sz="3200" dirty="0"/>
          </a:p>
        </p:txBody>
      </p:sp>
      <p:sp>
        <p:nvSpPr>
          <p:cNvPr id="3" name="Content Placeholder 4">
            <a:extLst>
              <a:ext uri="{FF2B5EF4-FFF2-40B4-BE49-F238E27FC236}">
                <a16:creationId xmlns:a16="http://schemas.microsoft.com/office/drawing/2014/main" id="{9603587D-8609-47D9-8C75-76CA89C860A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0" y="1064279"/>
            <a:ext cx="9076325" cy="5597778"/>
          </a:xfrm>
        </p:spPr>
        <p:txBody>
          <a:bodyPr>
            <a:normAutofit/>
          </a:bodyPr>
          <a:lstStyle/>
          <a:p>
            <a:pPr marL="0" lvl="0" indent="0">
              <a:lnSpc>
                <a:spcPct val="80000"/>
              </a:lnSpc>
              <a:buNone/>
            </a:pP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Amazon (2019). </a:t>
            </a:r>
            <a:r>
              <a:rPr lang="en-GB" sz="16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How we hire and develop the best talent at Amazon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US About Amazon. Available at: 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2"/>
              </a:rPr>
              <a:t>https://www.aboutamazon.com/news/workplace/hire-and-develop-the-best-amazon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1800" dirty="0">
              <a:solidFill>
                <a:schemeClr val="tx1"/>
              </a:solidFill>
            </a:endParaRPr>
          </a:p>
          <a:p>
            <a:pPr marL="0" lvl="0" indent="0">
              <a:lnSpc>
                <a:spcPct val="80000"/>
              </a:lnSpc>
              <a:buNone/>
            </a:pPr>
            <a:r>
              <a:rPr lang="en-GB" sz="1800" dirty="0">
                <a:solidFill>
                  <a:schemeClr val="tx1"/>
                </a:solidFill>
              </a:rPr>
              <a:t>SHRM. (2020). Human Resource Manager. [online] Available at: </a:t>
            </a:r>
            <a:r>
              <a:rPr lang="en-GB" sz="18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https://www.shrm.org/resourcesandtools/tools-and-samples/job-descriptions/pages/human-resource-manager.aspx</a:t>
            </a:r>
            <a:r>
              <a:rPr lang="en-GB" sz="1800" dirty="0">
                <a:solidFill>
                  <a:schemeClr val="tx1"/>
                </a:solidFill>
              </a:rPr>
              <a:t>.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1800" dirty="0">
              <a:solidFill>
                <a:schemeClr val="tx1"/>
              </a:solidFill>
            </a:endParaRPr>
          </a:p>
          <a:p>
            <a:pPr marL="0" lvl="0" indent="0">
              <a:lnSpc>
                <a:spcPct val="80000"/>
              </a:lnSpc>
              <a:buNone/>
            </a:pP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UK About Amazon. (2019). </a:t>
            </a:r>
            <a:r>
              <a:rPr lang="en-GB" sz="16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Training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4"/>
              </a:rPr>
              <a:t>https://www.aboutamazon.co.uk/news/operations/training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1800" dirty="0">
              <a:solidFill>
                <a:schemeClr val="tx1"/>
              </a:solidFill>
            </a:endParaRPr>
          </a:p>
          <a:p>
            <a:pPr marL="0" lvl="0" indent="0">
              <a:lnSpc>
                <a:spcPct val="80000"/>
              </a:lnSpc>
              <a:buNone/>
            </a:pP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Apprenticeship. (n.d.). </a:t>
            </a:r>
            <a:r>
              <a:rPr lang="en-GB" sz="16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Human Resources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https://amazonapprenticeships.co.uk/our-programs/human-resources [Accessed 5 Sep. 2022].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1800" u="sng" dirty="0">
              <a:solidFill>
                <a:schemeClr val="tx1"/>
              </a:solidFill>
            </a:endParaRPr>
          </a:p>
          <a:p>
            <a:pPr marL="0" lvl="0" indent="0">
              <a:lnSpc>
                <a:spcPct val="80000"/>
              </a:lnSpc>
              <a:buNone/>
            </a:pP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www.template.net. (n.d.). </a:t>
            </a:r>
            <a:r>
              <a:rPr lang="en-GB" sz="16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10+ Skills Audit Form Templates in PDF | WORD | Free &amp; Premium Templates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5"/>
              </a:rPr>
              <a:t>https://www.template.net/business/forms/skills-audit-form/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1800" dirty="0">
              <a:solidFill>
                <a:schemeClr val="tx1"/>
              </a:solidFill>
            </a:endParaRPr>
          </a:p>
          <a:p>
            <a:pPr marL="0" lvl="0" indent="0">
              <a:lnSpc>
                <a:spcPct val="80000"/>
              </a:lnSpc>
              <a:buNone/>
            </a:pP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Beau </a:t>
            </a:r>
            <a:r>
              <a:rPr lang="en-GB" sz="1600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Crabill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(n.d.). </a:t>
            </a:r>
            <a:r>
              <a:rPr lang="en-GB" sz="16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The Benefits of Amazon Seller Training Courses</a:t>
            </a:r>
            <a:r>
              <a:rPr lang="en-GB" sz="16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https://beaucrabill.com/amazon-fba-course/the-benefits-of-amazon-seller-training-courses/ [Accessed 5 Sep. 2022].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 sz="1600" b="0" i="0" dirty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  <a:p>
            <a:pPr marL="0" lvl="0" indent="0">
              <a:lnSpc>
                <a:spcPct val="80000"/>
              </a:lnSpc>
              <a:buNone/>
            </a:pPr>
            <a:endParaRPr lang="en-GB" sz="1600" b="0" i="0" dirty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  <a:p>
            <a:pPr marL="0" lvl="0" indent="0">
              <a:lnSpc>
                <a:spcPct val="80000"/>
              </a:lnSpc>
              <a:buNone/>
            </a:pPr>
            <a:endParaRPr lang="en-GB" sz="1800" dirty="0"/>
          </a:p>
        </p:txBody>
      </p:sp>
      <p:pic>
        <p:nvPicPr>
          <p:cNvPr id="4" name="Picture 4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77873F2F-5EC6-4691-B909-767DB486AC4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04661" y="0"/>
            <a:ext cx="2987335" cy="519764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arrakesh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309</TotalTime>
  <Words>817</Words>
  <Application>Microsoft Office PowerPoint</Application>
  <PresentationFormat>Widescreen</PresentationFormat>
  <Paragraphs>110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Calibri Light</vt:lpstr>
      <vt:lpstr>Corbel</vt:lpstr>
      <vt:lpstr>Goudy Old Style</vt:lpstr>
      <vt:lpstr>Wingdings</vt:lpstr>
      <vt:lpstr>MarrakeshVTI</vt:lpstr>
      <vt:lpstr>Training and Development needs for an HR officer  </vt:lpstr>
      <vt:lpstr>Table of Contents</vt:lpstr>
      <vt:lpstr>INTRODUCTION  </vt:lpstr>
      <vt:lpstr>knowledge, skills and behaviours required by Amazon HR department </vt:lpstr>
      <vt:lpstr>Responsibilities</vt:lpstr>
      <vt:lpstr>Personal skills audit for myself </vt:lpstr>
      <vt:lpstr>Audit results</vt:lpstr>
      <vt:lpstr>Benefits to the Amazon by training </vt:lpstr>
      <vt:lpstr>Benefit of me as an Individual </vt:lpstr>
      <vt:lpstr>Conclusion </vt:lpstr>
      <vt:lpstr>Reference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Training and Development needs for an HR officer</dc:title>
  <dc:creator>shipon miah</dc:creator>
  <cp:lastModifiedBy>Zayaan Miah</cp:lastModifiedBy>
  <cp:revision>48</cp:revision>
  <dcterms:created xsi:type="dcterms:W3CDTF">2021-12-14T21:00:57Z</dcterms:created>
  <dcterms:modified xsi:type="dcterms:W3CDTF">2022-09-05T21:05:07Z</dcterms:modified>
</cp:coreProperties>
</file>